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1"/>
  </p:notesMasterIdLst>
  <p:sldIdLst>
    <p:sldId id="256" r:id="rId2"/>
    <p:sldId id="500" r:id="rId3"/>
    <p:sldId id="501" r:id="rId4"/>
    <p:sldId id="465" r:id="rId5"/>
    <p:sldId id="489" r:id="rId6"/>
    <p:sldId id="449" r:id="rId7"/>
    <p:sldId id="453" r:id="rId8"/>
    <p:sldId id="454" r:id="rId9"/>
    <p:sldId id="455" r:id="rId10"/>
    <p:sldId id="456" r:id="rId11"/>
    <p:sldId id="457" r:id="rId12"/>
    <p:sldId id="376" r:id="rId13"/>
    <p:sldId id="377" r:id="rId14"/>
    <p:sldId id="379" r:id="rId15"/>
    <p:sldId id="380" r:id="rId16"/>
    <p:sldId id="381" r:id="rId17"/>
    <p:sldId id="382" r:id="rId18"/>
    <p:sldId id="383" r:id="rId19"/>
    <p:sldId id="384" r:id="rId20"/>
    <p:sldId id="385" r:id="rId21"/>
    <p:sldId id="386" r:id="rId22"/>
    <p:sldId id="387" r:id="rId23"/>
    <p:sldId id="491" r:id="rId24"/>
    <p:sldId id="492" r:id="rId25"/>
    <p:sldId id="390" r:id="rId26"/>
    <p:sldId id="493" r:id="rId27"/>
    <p:sldId id="393" r:id="rId28"/>
    <p:sldId id="394" r:id="rId29"/>
    <p:sldId id="494" r:id="rId30"/>
    <p:sldId id="397" r:id="rId31"/>
    <p:sldId id="398"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502" r:id="rId45"/>
    <p:sldId id="503" r:id="rId46"/>
    <p:sldId id="511" r:id="rId47"/>
    <p:sldId id="504" r:id="rId48"/>
    <p:sldId id="505" r:id="rId49"/>
    <p:sldId id="506" r:id="rId50"/>
    <p:sldId id="512" r:id="rId51"/>
    <p:sldId id="513" r:id="rId52"/>
    <p:sldId id="507" r:id="rId53"/>
    <p:sldId id="508" r:id="rId54"/>
    <p:sldId id="510" r:id="rId55"/>
    <p:sldId id="509" r:id="rId56"/>
    <p:sldId id="514" r:id="rId57"/>
    <p:sldId id="499" r:id="rId58"/>
    <p:sldId id="371" r:id="rId59"/>
    <p:sldId id="487" r:id="rId60"/>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nakshi_S04" initials="M" lastIdx="2" clrIdx="0"/>
  <p:cmAuthor id="1" name="vijaykumar_dani" initials="v"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99FF"/>
    <a:srgbClr val="003366"/>
    <a:srgbClr val="0099CC"/>
    <a:srgbClr val="003399"/>
    <a:srgbClr val="996600"/>
    <a:srgbClr val="6633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8" autoAdjust="0"/>
    <p:restoredTop sz="81690" autoAdjust="0"/>
  </p:normalViewPr>
  <p:slideViewPr>
    <p:cSldViewPr>
      <p:cViewPr varScale="1">
        <p:scale>
          <a:sx n="60" d="100"/>
          <a:sy n="60" d="100"/>
        </p:scale>
        <p:origin x="-96" y="-15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CAB356-D01F-4C16-85F2-684E7D625D1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6901EFF-1FA9-48C2-91D1-F55B3DD578BD}">
      <dgm:prSet phldrT="[Text]"/>
      <dgm:spPr>
        <a:solidFill>
          <a:schemeClr val="accent6">
            <a:lumMod val="60000"/>
            <a:lumOff val="40000"/>
          </a:schemeClr>
        </a:solidFill>
      </dgm:spPr>
      <dgm:t>
        <a:bodyPr/>
        <a:lstStyle/>
        <a:p>
          <a:r>
            <a:rPr lang="en-US" b="1" dirty="0" smtClean="0"/>
            <a:t>Deliverable Code</a:t>
          </a:r>
          <a:endParaRPr lang="en-US" b="1" dirty="0"/>
        </a:p>
      </dgm:t>
    </dgm:pt>
    <dgm:pt modelId="{7D35B755-6A93-46B1-8587-A3D5938AE234}" type="parTrans" cxnId="{03BB6D77-C0EA-452D-AC75-452788A09757}">
      <dgm:prSet/>
      <dgm:spPr/>
      <dgm:t>
        <a:bodyPr/>
        <a:lstStyle/>
        <a:p>
          <a:endParaRPr lang="en-US"/>
        </a:p>
      </dgm:t>
    </dgm:pt>
    <dgm:pt modelId="{71C3C868-B7ED-477A-A03E-F32CB28A9671}" type="sibTrans" cxnId="{03BB6D77-C0EA-452D-AC75-452788A09757}">
      <dgm:prSet/>
      <dgm:spPr/>
      <dgm:t>
        <a:bodyPr/>
        <a:lstStyle/>
        <a:p>
          <a:endParaRPr lang="en-US"/>
        </a:p>
      </dgm:t>
    </dgm:pt>
    <dgm:pt modelId="{3D9D088A-24F0-4230-B3E9-54974A16285D}">
      <dgm:prSet phldrT="[Text]"/>
      <dgm:spPr>
        <a:solidFill>
          <a:schemeClr val="accent2"/>
        </a:solidFill>
      </dgm:spPr>
      <dgm:t>
        <a:bodyPr/>
        <a:lstStyle/>
        <a:p>
          <a:r>
            <a:rPr lang="en-US" dirty="0" smtClean="0"/>
            <a:t>Follow Coding Standards</a:t>
          </a:r>
          <a:endParaRPr lang="en-US" dirty="0"/>
        </a:p>
      </dgm:t>
    </dgm:pt>
    <dgm:pt modelId="{537F872D-68BE-4B3E-BABC-2FCE83E5F550}" type="parTrans" cxnId="{B3EB6651-538A-4AF3-98F4-B940440CC159}">
      <dgm:prSet/>
      <dgm:spPr>
        <a:solidFill>
          <a:schemeClr val="accent2">
            <a:lumMod val="40000"/>
            <a:lumOff val="60000"/>
          </a:schemeClr>
        </a:solidFill>
      </dgm:spPr>
      <dgm:t>
        <a:bodyPr/>
        <a:lstStyle/>
        <a:p>
          <a:endParaRPr lang="en-US"/>
        </a:p>
      </dgm:t>
    </dgm:pt>
    <dgm:pt modelId="{5472EC42-D9D5-4AD3-9C6A-B18828CBFC8F}" type="sibTrans" cxnId="{B3EB6651-538A-4AF3-98F4-B940440CC159}">
      <dgm:prSet/>
      <dgm:spPr/>
      <dgm:t>
        <a:bodyPr/>
        <a:lstStyle/>
        <a:p>
          <a:endParaRPr lang="en-US"/>
        </a:p>
      </dgm:t>
    </dgm:pt>
    <dgm:pt modelId="{0052EF2A-2939-47BB-B824-8D2AD3D2E7EF}">
      <dgm:prSet phldrT="[Text]"/>
      <dgm:spPr>
        <a:solidFill>
          <a:schemeClr val="accent2"/>
        </a:solidFill>
      </dgm:spPr>
      <dgm:t>
        <a:bodyPr/>
        <a:lstStyle/>
        <a:p>
          <a:r>
            <a:rPr lang="en-US" dirty="0" smtClean="0"/>
            <a:t>Imbibe Code Optimization</a:t>
          </a:r>
          <a:endParaRPr lang="en-US" dirty="0"/>
        </a:p>
      </dgm:t>
    </dgm:pt>
    <dgm:pt modelId="{56A99C07-AF86-4D95-BF5B-AF0B5315B12B}" type="parTrans" cxnId="{AD2EBACA-87D0-4AB7-8836-9AAB16C7D60E}">
      <dgm:prSet/>
      <dgm:spPr>
        <a:solidFill>
          <a:schemeClr val="accent2">
            <a:lumMod val="40000"/>
            <a:lumOff val="60000"/>
          </a:schemeClr>
        </a:solidFill>
      </dgm:spPr>
      <dgm:t>
        <a:bodyPr/>
        <a:lstStyle/>
        <a:p>
          <a:endParaRPr lang="en-US"/>
        </a:p>
      </dgm:t>
    </dgm:pt>
    <dgm:pt modelId="{2CDFCA53-78A9-42F9-83FF-BBF390BA3576}" type="sibTrans" cxnId="{AD2EBACA-87D0-4AB7-8836-9AAB16C7D60E}">
      <dgm:prSet/>
      <dgm:spPr/>
      <dgm:t>
        <a:bodyPr/>
        <a:lstStyle/>
        <a:p>
          <a:endParaRPr lang="en-US"/>
        </a:p>
      </dgm:t>
    </dgm:pt>
    <dgm:pt modelId="{A2F9FD75-E5DC-4533-9985-04157E86AFBF}">
      <dgm:prSet phldrT="[Text]"/>
      <dgm:spPr>
        <a:solidFill>
          <a:schemeClr val="accent2"/>
        </a:solidFill>
      </dgm:spPr>
      <dgm:t>
        <a:bodyPr/>
        <a:lstStyle/>
        <a:p>
          <a:r>
            <a:rPr lang="en-US" dirty="0" smtClean="0"/>
            <a:t>Meet Performance Specs</a:t>
          </a:r>
        </a:p>
        <a:p>
          <a:endParaRPr lang="en-US" dirty="0"/>
        </a:p>
      </dgm:t>
    </dgm:pt>
    <dgm:pt modelId="{A423537E-B1BE-4840-9864-BEEB21C6BD48}" type="parTrans" cxnId="{4CDFCB31-D6B9-4875-B709-D371971B12CF}">
      <dgm:prSet/>
      <dgm:spPr>
        <a:solidFill>
          <a:schemeClr val="accent2">
            <a:lumMod val="40000"/>
            <a:lumOff val="60000"/>
          </a:schemeClr>
        </a:solidFill>
      </dgm:spPr>
      <dgm:t>
        <a:bodyPr/>
        <a:lstStyle/>
        <a:p>
          <a:endParaRPr lang="en-US"/>
        </a:p>
      </dgm:t>
    </dgm:pt>
    <dgm:pt modelId="{D590DBA1-0060-425C-9051-7479E61CB458}" type="sibTrans" cxnId="{4CDFCB31-D6B9-4875-B709-D371971B12CF}">
      <dgm:prSet/>
      <dgm:spPr/>
      <dgm:t>
        <a:bodyPr/>
        <a:lstStyle/>
        <a:p>
          <a:endParaRPr lang="en-US"/>
        </a:p>
      </dgm:t>
    </dgm:pt>
    <dgm:pt modelId="{BA89EBAE-2E0E-4EBC-8A61-AE2A5929215B}">
      <dgm:prSet phldrT="[Text]"/>
      <dgm:spPr>
        <a:solidFill>
          <a:schemeClr val="accent2"/>
        </a:solidFill>
      </dgm:spPr>
      <dgm:t>
        <a:bodyPr/>
        <a:lstStyle/>
        <a:p>
          <a:r>
            <a:rPr lang="en-US" dirty="0" smtClean="0"/>
            <a:t>Meet Security Guidelines</a:t>
          </a:r>
          <a:endParaRPr lang="en-US" dirty="0"/>
        </a:p>
      </dgm:t>
    </dgm:pt>
    <dgm:pt modelId="{9F3D3B0A-609D-4814-8384-80C9F6B8BAED}" type="parTrans" cxnId="{2D2E955B-4B87-4887-9B62-051786896A17}">
      <dgm:prSet/>
      <dgm:spPr>
        <a:solidFill>
          <a:schemeClr val="accent2">
            <a:lumMod val="40000"/>
            <a:lumOff val="60000"/>
          </a:schemeClr>
        </a:solidFill>
      </dgm:spPr>
      <dgm:t>
        <a:bodyPr/>
        <a:lstStyle/>
        <a:p>
          <a:endParaRPr lang="en-US"/>
        </a:p>
      </dgm:t>
    </dgm:pt>
    <dgm:pt modelId="{885E2463-57E4-420B-8A0B-5E1CF3036FA5}" type="sibTrans" cxnId="{2D2E955B-4B87-4887-9B62-051786896A17}">
      <dgm:prSet/>
      <dgm:spPr/>
      <dgm:t>
        <a:bodyPr/>
        <a:lstStyle/>
        <a:p>
          <a:endParaRPr lang="en-US"/>
        </a:p>
      </dgm:t>
    </dgm:pt>
    <dgm:pt modelId="{B6E58341-5EBF-45C6-A2B5-EED37341A1D3}">
      <dgm:prSet phldrT="[Text]"/>
      <dgm:spPr>
        <a:solidFill>
          <a:schemeClr val="accent2"/>
        </a:solidFill>
      </dgm:spPr>
      <dgm:t>
        <a:bodyPr/>
        <a:lstStyle/>
        <a:p>
          <a:r>
            <a:rPr lang="en-US" dirty="0" smtClean="0"/>
            <a:t>Meet Scalability Plan</a:t>
          </a:r>
          <a:endParaRPr lang="en-US" dirty="0"/>
        </a:p>
      </dgm:t>
    </dgm:pt>
    <dgm:pt modelId="{D9393DD0-EE7C-47F9-9760-97CDE707AB83}" type="parTrans" cxnId="{58678ED1-ACFC-40E4-8E71-4A14267CDCF3}">
      <dgm:prSet/>
      <dgm:spPr>
        <a:solidFill>
          <a:schemeClr val="accent2">
            <a:lumMod val="40000"/>
            <a:lumOff val="60000"/>
          </a:schemeClr>
        </a:solidFill>
      </dgm:spPr>
      <dgm:t>
        <a:bodyPr/>
        <a:lstStyle/>
        <a:p>
          <a:endParaRPr lang="en-US"/>
        </a:p>
      </dgm:t>
    </dgm:pt>
    <dgm:pt modelId="{06FE4B7C-3912-412E-A08B-81C8916F772D}" type="sibTrans" cxnId="{58678ED1-ACFC-40E4-8E71-4A14267CDCF3}">
      <dgm:prSet/>
      <dgm:spPr/>
      <dgm:t>
        <a:bodyPr/>
        <a:lstStyle/>
        <a:p>
          <a:endParaRPr lang="en-US"/>
        </a:p>
      </dgm:t>
    </dgm:pt>
    <dgm:pt modelId="{79F8729E-2815-4A08-B381-DD55317CCC7A}" type="pres">
      <dgm:prSet presAssocID="{E1CAB356-D01F-4C16-85F2-684E7D625D1E}" presName="cycle" presStyleCnt="0">
        <dgm:presLayoutVars>
          <dgm:chMax val="1"/>
          <dgm:dir/>
          <dgm:animLvl val="ctr"/>
          <dgm:resizeHandles val="exact"/>
        </dgm:presLayoutVars>
      </dgm:prSet>
      <dgm:spPr/>
      <dgm:t>
        <a:bodyPr/>
        <a:lstStyle/>
        <a:p>
          <a:endParaRPr lang="en-US"/>
        </a:p>
      </dgm:t>
    </dgm:pt>
    <dgm:pt modelId="{F279F504-1170-4D97-811B-58E6E1A590A0}" type="pres">
      <dgm:prSet presAssocID="{56901EFF-1FA9-48C2-91D1-F55B3DD578BD}" presName="centerShape" presStyleLbl="node0" presStyleIdx="0" presStyleCnt="1" custLinFactNeighborX="-39" custLinFactNeighborY="-446"/>
      <dgm:spPr/>
      <dgm:t>
        <a:bodyPr/>
        <a:lstStyle/>
        <a:p>
          <a:endParaRPr lang="en-US"/>
        </a:p>
      </dgm:t>
    </dgm:pt>
    <dgm:pt modelId="{FA27AA71-09C9-482D-A012-FF6D2CBDC9CB}" type="pres">
      <dgm:prSet presAssocID="{537F872D-68BE-4B3E-BABC-2FCE83E5F550}" presName="parTrans" presStyleLbl="bgSibTrans2D1" presStyleIdx="0" presStyleCnt="5"/>
      <dgm:spPr/>
      <dgm:t>
        <a:bodyPr/>
        <a:lstStyle/>
        <a:p>
          <a:endParaRPr lang="en-US"/>
        </a:p>
      </dgm:t>
    </dgm:pt>
    <dgm:pt modelId="{81D08BCA-E9CB-444B-B5AA-43C834A5BBDE}" type="pres">
      <dgm:prSet presAssocID="{3D9D088A-24F0-4230-B3E9-54974A16285D}" presName="node" presStyleLbl="node1" presStyleIdx="0" presStyleCnt="5">
        <dgm:presLayoutVars>
          <dgm:bulletEnabled val="1"/>
        </dgm:presLayoutVars>
      </dgm:prSet>
      <dgm:spPr/>
      <dgm:t>
        <a:bodyPr/>
        <a:lstStyle/>
        <a:p>
          <a:endParaRPr lang="en-US"/>
        </a:p>
      </dgm:t>
    </dgm:pt>
    <dgm:pt modelId="{7578BAEF-BC5E-42D5-B4CF-DBA764738E21}" type="pres">
      <dgm:prSet presAssocID="{9F3D3B0A-609D-4814-8384-80C9F6B8BAED}" presName="parTrans" presStyleLbl="bgSibTrans2D1" presStyleIdx="1" presStyleCnt="5" custLinFactNeighborX="-2461" custLinFactNeighborY="770"/>
      <dgm:spPr/>
      <dgm:t>
        <a:bodyPr/>
        <a:lstStyle/>
        <a:p>
          <a:endParaRPr lang="en-US"/>
        </a:p>
      </dgm:t>
    </dgm:pt>
    <dgm:pt modelId="{83085ECE-F303-404E-86D0-3B4539C9A66B}" type="pres">
      <dgm:prSet presAssocID="{BA89EBAE-2E0E-4EBC-8A61-AE2A5929215B}" presName="node" presStyleLbl="node1" presStyleIdx="1" presStyleCnt="5">
        <dgm:presLayoutVars>
          <dgm:bulletEnabled val="1"/>
        </dgm:presLayoutVars>
      </dgm:prSet>
      <dgm:spPr/>
      <dgm:t>
        <a:bodyPr/>
        <a:lstStyle/>
        <a:p>
          <a:endParaRPr lang="en-US"/>
        </a:p>
      </dgm:t>
    </dgm:pt>
    <dgm:pt modelId="{6FF8FFF1-A3A5-44DC-A0C0-636A040B89DD}" type="pres">
      <dgm:prSet presAssocID="{56A99C07-AF86-4D95-BF5B-AF0B5315B12B}" presName="parTrans" presStyleLbl="bgSibTrans2D1" presStyleIdx="2" presStyleCnt="5"/>
      <dgm:spPr/>
      <dgm:t>
        <a:bodyPr/>
        <a:lstStyle/>
        <a:p>
          <a:endParaRPr lang="en-US"/>
        </a:p>
      </dgm:t>
    </dgm:pt>
    <dgm:pt modelId="{64C6FEBC-11D8-43B8-B080-37BDF6428866}" type="pres">
      <dgm:prSet presAssocID="{0052EF2A-2939-47BB-B824-8D2AD3D2E7EF}" presName="node" presStyleLbl="node1" presStyleIdx="2" presStyleCnt="5">
        <dgm:presLayoutVars>
          <dgm:bulletEnabled val="1"/>
        </dgm:presLayoutVars>
      </dgm:prSet>
      <dgm:spPr/>
      <dgm:t>
        <a:bodyPr/>
        <a:lstStyle/>
        <a:p>
          <a:endParaRPr lang="en-US"/>
        </a:p>
      </dgm:t>
    </dgm:pt>
    <dgm:pt modelId="{0AC103FA-22E1-4FC5-AE9E-CA810160C9D9}" type="pres">
      <dgm:prSet presAssocID="{A423537E-B1BE-4840-9864-BEEB21C6BD48}" presName="parTrans" presStyleLbl="bgSibTrans2D1" presStyleIdx="3" presStyleCnt="5" custLinFactNeighborX="-2354" custLinFactNeighborY="-12096"/>
      <dgm:spPr/>
      <dgm:t>
        <a:bodyPr/>
        <a:lstStyle/>
        <a:p>
          <a:endParaRPr lang="en-US"/>
        </a:p>
      </dgm:t>
    </dgm:pt>
    <dgm:pt modelId="{65E8A64E-B0D0-4957-8149-C2240DD054F6}" type="pres">
      <dgm:prSet presAssocID="{A2F9FD75-E5DC-4533-9985-04157E86AFBF}" presName="node" presStyleLbl="node1" presStyleIdx="3" presStyleCnt="5">
        <dgm:presLayoutVars>
          <dgm:bulletEnabled val="1"/>
        </dgm:presLayoutVars>
      </dgm:prSet>
      <dgm:spPr/>
      <dgm:t>
        <a:bodyPr/>
        <a:lstStyle/>
        <a:p>
          <a:endParaRPr lang="en-US"/>
        </a:p>
      </dgm:t>
    </dgm:pt>
    <dgm:pt modelId="{CC4C9FBD-E041-471A-9814-29DE28407288}" type="pres">
      <dgm:prSet presAssocID="{D9393DD0-EE7C-47F9-9760-97CDE707AB83}" presName="parTrans" presStyleLbl="bgSibTrans2D1" presStyleIdx="4" presStyleCnt="5" custLinFactNeighborX="-3022" custLinFactNeighborY="-1373"/>
      <dgm:spPr/>
      <dgm:t>
        <a:bodyPr/>
        <a:lstStyle/>
        <a:p>
          <a:endParaRPr lang="en-US"/>
        </a:p>
      </dgm:t>
    </dgm:pt>
    <dgm:pt modelId="{FE0F4A9F-5DC5-418A-9F91-8AFF334EC2F9}" type="pres">
      <dgm:prSet presAssocID="{B6E58341-5EBF-45C6-A2B5-EED37341A1D3}" presName="node" presStyleLbl="node1" presStyleIdx="4" presStyleCnt="5">
        <dgm:presLayoutVars>
          <dgm:bulletEnabled val="1"/>
        </dgm:presLayoutVars>
      </dgm:prSet>
      <dgm:spPr/>
      <dgm:t>
        <a:bodyPr/>
        <a:lstStyle/>
        <a:p>
          <a:endParaRPr lang="en-US"/>
        </a:p>
      </dgm:t>
    </dgm:pt>
  </dgm:ptLst>
  <dgm:cxnLst>
    <dgm:cxn modelId="{AD2EBACA-87D0-4AB7-8836-9AAB16C7D60E}" srcId="{56901EFF-1FA9-48C2-91D1-F55B3DD578BD}" destId="{0052EF2A-2939-47BB-B824-8D2AD3D2E7EF}" srcOrd="2" destOrd="0" parTransId="{56A99C07-AF86-4D95-BF5B-AF0B5315B12B}" sibTransId="{2CDFCA53-78A9-42F9-83FF-BBF390BA3576}"/>
    <dgm:cxn modelId="{6875B296-51D5-449C-ACEB-A4B09380693B}" type="presOf" srcId="{56A99C07-AF86-4D95-BF5B-AF0B5315B12B}" destId="{6FF8FFF1-A3A5-44DC-A0C0-636A040B89DD}" srcOrd="0" destOrd="0" presId="urn:microsoft.com/office/officeart/2005/8/layout/radial4"/>
    <dgm:cxn modelId="{3034D3F7-177C-4B8A-87B3-11D10B34EF14}" type="presOf" srcId="{56901EFF-1FA9-48C2-91D1-F55B3DD578BD}" destId="{F279F504-1170-4D97-811B-58E6E1A590A0}" srcOrd="0" destOrd="0" presId="urn:microsoft.com/office/officeart/2005/8/layout/radial4"/>
    <dgm:cxn modelId="{4CDFCB31-D6B9-4875-B709-D371971B12CF}" srcId="{56901EFF-1FA9-48C2-91D1-F55B3DD578BD}" destId="{A2F9FD75-E5DC-4533-9985-04157E86AFBF}" srcOrd="3" destOrd="0" parTransId="{A423537E-B1BE-4840-9864-BEEB21C6BD48}" sibTransId="{D590DBA1-0060-425C-9051-7479E61CB458}"/>
    <dgm:cxn modelId="{E916E4F9-250A-4035-8BFF-45CF9F8EE381}" type="presOf" srcId="{E1CAB356-D01F-4C16-85F2-684E7D625D1E}" destId="{79F8729E-2815-4A08-B381-DD55317CCC7A}" srcOrd="0" destOrd="0" presId="urn:microsoft.com/office/officeart/2005/8/layout/radial4"/>
    <dgm:cxn modelId="{58678ED1-ACFC-40E4-8E71-4A14267CDCF3}" srcId="{56901EFF-1FA9-48C2-91D1-F55B3DD578BD}" destId="{B6E58341-5EBF-45C6-A2B5-EED37341A1D3}" srcOrd="4" destOrd="0" parTransId="{D9393DD0-EE7C-47F9-9760-97CDE707AB83}" sibTransId="{06FE4B7C-3912-412E-A08B-81C8916F772D}"/>
    <dgm:cxn modelId="{2D2E955B-4B87-4887-9B62-051786896A17}" srcId="{56901EFF-1FA9-48C2-91D1-F55B3DD578BD}" destId="{BA89EBAE-2E0E-4EBC-8A61-AE2A5929215B}" srcOrd="1" destOrd="0" parTransId="{9F3D3B0A-609D-4814-8384-80C9F6B8BAED}" sibTransId="{885E2463-57E4-420B-8A0B-5E1CF3036FA5}"/>
    <dgm:cxn modelId="{9D78246E-6A7E-4E62-BD2F-C8A330FB0DF0}" type="presOf" srcId="{0052EF2A-2939-47BB-B824-8D2AD3D2E7EF}" destId="{64C6FEBC-11D8-43B8-B080-37BDF6428866}" srcOrd="0" destOrd="0" presId="urn:microsoft.com/office/officeart/2005/8/layout/radial4"/>
    <dgm:cxn modelId="{75C85EF9-7C08-468E-AF8A-A6C59B7E3C38}" type="presOf" srcId="{D9393DD0-EE7C-47F9-9760-97CDE707AB83}" destId="{CC4C9FBD-E041-471A-9814-29DE28407288}" srcOrd="0" destOrd="0" presId="urn:microsoft.com/office/officeart/2005/8/layout/radial4"/>
    <dgm:cxn modelId="{CB3B992C-9543-4C12-B9C1-37DADAF8F33A}" type="presOf" srcId="{BA89EBAE-2E0E-4EBC-8A61-AE2A5929215B}" destId="{83085ECE-F303-404E-86D0-3B4539C9A66B}" srcOrd="0" destOrd="0" presId="urn:microsoft.com/office/officeart/2005/8/layout/radial4"/>
    <dgm:cxn modelId="{BEB138F6-C03A-497B-9CFA-02A4FEC8740C}" type="presOf" srcId="{A2F9FD75-E5DC-4533-9985-04157E86AFBF}" destId="{65E8A64E-B0D0-4957-8149-C2240DD054F6}" srcOrd="0" destOrd="0" presId="urn:microsoft.com/office/officeart/2005/8/layout/radial4"/>
    <dgm:cxn modelId="{E2FA7340-C5A8-4A45-B5E4-DDD7F17DBB64}" type="presOf" srcId="{9F3D3B0A-609D-4814-8384-80C9F6B8BAED}" destId="{7578BAEF-BC5E-42D5-B4CF-DBA764738E21}" srcOrd="0" destOrd="0" presId="urn:microsoft.com/office/officeart/2005/8/layout/radial4"/>
    <dgm:cxn modelId="{7DDDD0FB-6605-4F62-B4F3-0569D232AAF9}" type="presOf" srcId="{3D9D088A-24F0-4230-B3E9-54974A16285D}" destId="{81D08BCA-E9CB-444B-B5AA-43C834A5BBDE}" srcOrd="0" destOrd="0" presId="urn:microsoft.com/office/officeart/2005/8/layout/radial4"/>
    <dgm:cxn modelId="{8FEC50C3-1AEC-4DDC-832F-42A12F7C1DDC}" type="presOf" srcId="{B6E58341-5EBF-45C6-A2B5-EED37341A1D3}" destId="{FE0F4A9F-5DC5-418A-9F91-8AFF334EC2F9}" srcOrd="0" destOrd="0" presId="urn:microsoft.com/office/officeart/2005/8/layout/radial4"/>
    <dgm:cxn modelId="{03BB6D77-C0EA-452D-AC75-452788A09757}" srcId="{E1CAB356-D01F-4C16-85F2-684E7D625D1E}" destId="{56901EFF-1FA9-48C2-91D1-F55B3DD578BD}" srcOrd="0" destOrd="0" parTransId="{7D35B755-6A93-46B1-8587-A3D5938AE234}" sibTransId="{71C3C868-B7ED-477A-A03E-F32CB28A9671}"/>
    <dgm:cxn modelId="{DBA7849C-0562-4E0A-AE42-C9196D7D7DF7}" type="presOf" srcId="{A423537E-B1BE-4840-9864-BEEB21C6BD48}" destId="{0AC103FA-22E1-4FC5-AE9E-CA810160C9D9}" srcOrd="0" destOrd="0" presId="urn:microsoft.com/office/officeart/2005/8/layout/radial4"/>
    <dgm:cxn modelId="{17199F04-98F7-44BA-A84C-D37E28E17A85}" type="presOf" srcId="{537F872D-68BE-4B3E-BABC-2FCE83E5F550}" destId="{FA27AA71-09C9-482D-A012-FF6D2CBDC9CB}" srcOrd="0" destOrd="0" presId="urn:microsoft.com/office/officeart/2005/8/layout/radial4"/>
    <dgm:cxn modelId="{B3EB6651-538A-4AF3-98F4-B940440CC159}" srcId="{56901EFF-1FA9-48C2-91D1-F55B3DD578BD}" destId="{3D9D088A-24F0-4230-B3E9-54974A16285D}" srcOrd="0" destOrd="0" parTransId="{537F872D-68BE-4B3E-BABC-2FCE83E5F550}" sibTransId="{5472EC42-D9D5-4AD3-9C6A-B18828CBFC8F}"/>
    <dgm:cxn modelId="{3027A039-EA22-4C61-BC6F-B617D717FBCA}" type="presParOf" srcId="{79F8729E-2815-4A08-B381-DD55317CCC7A}" destId="{F279F504-1170-4D97-811B-58E6E1A590A0}" srcOrd="0" destOrd="0" presId="urn:microsoft.com/office/officeart/2005/8/layout/radial4"/>
    <dgm:cxn modelId="{03D9CB4F-679D-45D4-827B-5D0DE240D089}" type="presParOf" srcId="{79F8729E-2815-4A08-B381-DD55317CCC7A}" destId="{FA27AA71-09C9-482D-A012-FF6D2CBDC9CB}" srcOrd="1" destOrd="0" presId="urn:microsoft.com/office/officeart/2005/8/layout/radial4"/>
    <dgm:cxn modelId="{35D650A8-88DE-490E-898E-CBFB131D6738}" type="presParOf" srcId="{79F8729E-2815-4A08-B381-DD55317CCC7A}" destId="{81D08BCA-E9CB-444B-B5AA-43C834A5BBDE}" srcOrd="2" destOrd="0" presId="urn:microsoft.com/office/officeart/2005/8/layout/radial4"/>
    <dgm:cxn modelId="{AB8D8B63-5608-4709-946C-99BB4A82B1A7}" type="presParOf" srcId="{79F8729E-2815-4A08-B381-DD55317CCC7A}" destId="{7578BAEF-BC5E-42D5-B4CF-DBA764738E21}" srcOrd="3" destOrd="0" presId="urn:microsoft.com/office/officeart/2005/8/layout/radial4"/>
    <dgm:cxn modelId="{8BCECB32-B4BF-402C-99B0-0421FF3BA81F}" type="presParOf" srcId="{79F8729E-2815-4A08-B381-DD55317CCC7A}" destId="{83085ECE-F303-404E-86D0-3B4539C9A66B}" srcOrd="4" destOrd="0" presId="urn:microsoft.com/office/officeart/2005/8/layout/radial4"/>
    <dgm:cxn modelId="{1BD9C660-CC13-4406-A3C1-D4E941C64569}" type="presParOf" srcId="{79F8729E-2815-4A08-B381-DD55317CCC7A}" destId="{6FF8FFF1-A3A5-44DC-A0C0-636A040B89DD}" srcOrd="5" destOrd="0" presId="urn:microsoft.com/office/officeart/2005/8/layout/radial4"/>
    <dgm:cxn modelId="{A2DE2FC7-F077-49B2-9583-CCFB8AC1876E}" type="presParOf" srcId="{79F8729E-2815-4A08-B381-DD55317CCC7A}" destId="{64C6FEBC-11D8-43B8-B080-37BDF6428866}" srcOrd="6" destOrd="0" presId="urn:microsoft.com/office/officeart/2005/8/layout/radial4"/>
    <dgm:cxn modelId="{C0095534-0D29-4178-A4A4-D2A66B934C80}" type="presParOf" srcId="{79F8729E-2815-4A08-B381-DD55317CCC7A}" destId="{0AC103FA-22E1-4FC5-AE9E-CA810160C9D9}" srcOrd="7" destOrd="0" presId="urn:microsoft.com/office/officeart/2005/8/layout/radial4"/>
    <dgm:cxn modelId="{1B5E0B03-0043-4F5C-B030-475E0E59307D}" type="presParOf" srcId="{79F8729E-2815-4A08-B381-DD55317CCC7A}" destId="{65E8A64E-B0D0-4957-8149-C2240DD054F6}" srcOrd="8" destOrd="0" presId="urn:microsoft.com/office/officeart/2005/8/layout/radial4"/>
    <dgm:cxn modelId="{68CD06A8-69E5-4869-9DDE-3FF292A4C6AD}" type="presParOf" srcId="{79F8729E-2815-4A08-B381-DD55317CCC7A}" destId="{CC4C9FBD-E041-471A-9814-29DE28407288}" srcOrd="9" destOrd="0" presId="urn:microsoft.com/office/officeart/2005/8/layout/radial4"/>
    <dgm:cxn modelId="{8DE37681-7ACA-483B-932F-1DA3FE32681F}" type="presParOf" srcId="{79F8729E-2815-4A08-B381-DD55317CCC7A}" destId="{FE0F4A9F-5DC5-418A-9F91-8AFF334EC2F9}" srcOrd="10"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861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095C78-D662-4A0D-BACF-6770F3F8AE9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4F98298-A2E8-4FE6-B4D1-15BA5A588B7B}" type="slidenum">
              <a:rPr lang="en-US" smtClean="0"/>
              <a:pPr/>
              <a:t>1</a:t>
            </a:fld>
            <a:endParaRPr lang="en-US" dirty="0" smtClean="0"/>
          </a:p>
        </p:txBody>
      </p:sp>
      <p:sp>
        <p:nvSpPr>
          <p:cNvPr id="69635"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dirty="0" smtClean="0"/>
          </a:p>
        </p:txBody>
      </p:sp>
      <p:sp>
        <p:nvSpPr>
          <p:cNvPr id="69636"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F1AFA45-30CF-4F98-A64A-DE063147ED1D}" type="slidenum">
              <a:rPr lang="en-US" smtClean="0"/>
              <a:pPr/>
              <a:t>13</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5A971E8-4005-4571-9B3E-8BA20FEB3804}" type="slidenum">
              <a:rPr lang="en-US" smtClean="0"/>
              <a:pPr/>
              <a:t>14</a:t>
            </a:fld>
            <a:endParaRPr lang="en-US" smtClean="0"/>
          </a:p>
        </p:txBody>
      </p:sp>
      <p:sp>
        <p:nvSpPr>
          <p:cNvPr id="79875"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79876"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C17A643-CDFD-485A-806D-95D0925051C2}" type="slidenum">
              <a:rPr lang="en-US" smtClean="0"/>
              <a:pPr/>
              <a:t>15</a:t>
            </a:fld>
            <a:endParaRPr lang="en-US" smtClean="0"/>
          </a:p>
        </p:txBody>
      </p:sp>
      <p:sp>
        <p:nvSpPr>
          <p:cNvPr id="80899"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smtClean="0"/>
          </a:p>
        </p:txBody>
      </p:sp>
      <p:sp>
        <p:nvSpPr>
          <p:cNvPr id="80900"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ABD699C-C58C-418B-903B-E59866F65A11}" type="slidenum">
              <a:rPr lang="en-US" smtClean="0"/>
              <a:pPr/>
              <a:t>16</a:t>
            </a:fld>
            <a:endParaRPr lang="en-US" smtClean="0"/>
          </a:p>
        </p:txBody>
      </p:sp>
      <p:sp>
        <p:nvSpPr>
          <p:cNvPr id="81923"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r>
              <a:rPr lang="en-US" smtClean="0"/>
              <a:t>There is an additional column which specifies the Result. This column is to be filled by the software engineer after running the test plan on the built code . This column would specify whether the test plan has given the desired result on the code written</a:t>
            </a:r>
          </a:p>
          <a:p>
            <a:pPr eaLnBrk="1" hangingPunct="1"/>
            <a:r>
              <a:rPr lang="en-US" smtClean="0"/>
              <a:t>The software engineer may need to develop the test plan for a module which may be developed by another person and vice versa</a:t>
            </a:r>
          </a:p>
          <a:p>
            <a:pPr eaLnBrk="1" hangingPunct="1"/>
            <a:endParaRPr lang="en-US" smtClean="0"/>
          </a:p>
        </p:txBody>
      </p:sp>
      <p:sp>
        <p:nvSpPr>
          <p:cNvPr id="81924"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EA297345-8F68-4619-A4B5-BBA28D854CC9}" type="slidenum">
              <a:rPr lang="en-US"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29893F7-4ACF-4DDE-880A-341CFC49AC5F}" type="slidenum">
              <a:rPr lang="en-US" smtClean="0"/>
              <a:pPr/>
              <a:t>19</a:t>
            </a:fld>
            <a:endParaRPr lang="en-US" smtClean="0"/>
          </a:p>
        </p:txBody>
      </p:sp>
      <p:sp>
        <p:nvSpPr>
          <p:cNvPr id="83971" name="Rectangle 2"/>
          <p:cNvSpPr>
            <a:spLocks noGrp="1" noChangeArrowheads="1"/>
          </p:cNvSpPr>
          <p:nvPr>
            <p:ph type="body" idx="1"/>
          </p:nvPr>
        </p:nvSpPr>
        <p:spPr>
          <a:xfrm>
            <a:off x="914400" y="3929063"/>
            <a:ext cx="5029200" cy="4633912"/>
          </a:xfrm>
          <a:noFill/>
          <a:ln/>
        </p:spPr>
        <p:txBody>
          <a:bodyPr lIns="90488" tIns="44450" rIns="90488" bIns="44450"/>
          <a:lstStyle/>
          <a:p>
            <a:pPr eaLnBrk="1" hangingPunct="1"/>
            <a:endParaRPr lang="en-US" sz="1000" smtClean="0"/>
          </a:p>
        </p:txBody>
      </p:sp>
      <p:sp>
        <p:nvSpPr>
          <p:cNvPr id="83972" name="Rectangle 3"/>
          <p:cNvSpPr>
            <a:spLocks noGrp="1" noRot="1" noChangeAspect="1" noChangeArrowheads="1" noTextEdit="1"/>
          </p:cNvSpPr>
          <p:nvPr>
            <p:ph type="sldImg"/>
          </p:nvPr>
        </p:nvSpPr>
        <p:spPr>
          <a:xfrm>
            <a:off x="1223963" y="798513"/>
            <a:ext cx="4410075" cy="305435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E1FD94D-256B-4819-9EDA-8346EEBF6F77}" type="slidenum">
              <a:rPr lang="en-US" smtClean="0"/>
              <a:pPr/>
              <a:t>20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The test cases for the above mentioned example has to be done considering the range from 0 to 100 and also boundary conditions can be applied on each valid range and the overlapping conditions may be written only once.</a:t>
            </a:r>
          </a:p>
          <a:p>
            <a:endParaRPr lang="en-US" smtClean="0"/>
          </a:p>
        </p:txBody>
      </p:sp>
      <p:sp>
        <p:nvSpPr>
          <p:cNvPr id="86020" name="Slide Number Placeholder 3"/>
          <p:cNvSpPr>
            <a:spLocks noGrp="1"/>
          </p:cNvSpPr>
          <p:nvPr>
            <p:ph type="sldNum" sz="quarter" idx="5"/>
          </p:nvPr>
        </p:nvSpPr>
        <p:spPr>
          <a:noFill/>
        </p:spPr>
        <p:txBody>
          <a:bodyPr/>
          <a:lstStyle/>
          <a:p>
            <a:fld id="{E004837D-54EE-4AF3-AD66-258282EC3472}" type="slidenum">
              <a:rPr lang="en-US" smtClean="0"/>
              <a:pPr/>
              <a:t>22</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A741191-700D-4D39-96AB-B471DCAD4889}"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AD32C1E-FAD5-469B-B0AF-4759D414E86E}" type="slidenum">
              <a:rPr lang="en-US" smtClean="0"/>
              <a:pPr/>
              <a:t>27</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4C33726-8A9F-488E-B81C-31B8B39E4300}" type="slidenum">
              <a:rPr lang="en-US" smtClean="0"/>
              <a:pPr/>
              <a:t>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85D4868-5233-46B9-AC44-28D44C7CBE63}" type="slidenum">
              <a:rPr lang="en-US" smtClean="0"/>
              <a:pPr/>
              <a:t>30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90116" name="Slide Number Placeholder 3"/>
          <p:cNvSpPr>
            <a:spLocks noGrp="1"/>
          </p:cNvSpPr>
          <p:nvPr>
            <p:ph type="sldNum" sz="quarter" idx="5"/>
          </p:nvPr>
        </p:nvSpPr>
        <p:spPr>
          <a:noFill/>
        </p:spPr>
        <p:txBody>
          <a:bodyPr/>
          <a:lstStyle/>
          <a:p>
            <a:fld id="{CE8C142E-F71A-4EAD-A908-ABABF090A22B}" type="slidenum">
              <a:rPr lang="en-US" smtClean="0"/>
              <a:pPr/>
              <a:t>41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FD3BF46-5F35-45D0-920D-B0DD4524BFCC}" type="slidenum">
              <a:rPr lang="en-US" smtClean="0"/>
              <a:pPr/>
              <a:t>44</a:t>
            </a:fld>
            <a:endParaRPr lang="en-US" smtClean="0"/>
          </a:p>
        </p:txBody>
      </p:sp>
      <p:sp>
        <p:nvSpPr>
          <p:cNvPr id="77827"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dirty="0" smtClean="0"/>
          </a:p>
        </p:txBody>
      </p:sp>
      <p:sp>
        <p:nvSpPr>
          <p:cNvPr id="77828"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There</a:t>
            </a:r>
            <a:r>
              <a:rPr lang="en-US" baseline="0" dirty="0" smtClean="0"/>
              <a:t> are set of requirements to be considered before this code can be delivered to the client.</a:t>
            </a:r>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45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dirty="0" smtClean="0"/>
              <a:t>Functional requirement</a:t>
            </a:r>
            <a:r>
              <a:rPr lang="en-US" dirty="0" smtClean="0"/>
              <a:t> defines the actual functionality of a software.</a:t>
            </a:r>
          </a:p>
          <a:p>
            <a:pPr>
              <a:defRPr/>
            </a:pPr>
            <a:endParaRPr lang="en-US" dirty="0" smtClean="0"/>
          </a:p>
          <a:p>
            <a:pPr>
              <a:defRPr/>
            </a:pPr>
            <a:r>
              <a:rPr lang="en-US" dirty="0" smtClean="0"/>
              <a:t>Some of the non functional requirements are :</a:t>
            </a:r>
          </a:p>
          <a:p>
            <a:pPr>
              <a:defRPr/>
            </a:pPr>
            <a:r>
              <a:rPr lang="en-US" dirty="0" smtClean="0"/>
              <a:t>Availability</a:t>
            </a:r>
          </a:p>
          <a:p>
            <a:pPr>
              <a:defRPr/>
            </a:pPr>
            <a:r>
              <a:rPr lang="en-US" dirty="0" smtClean="0"/>
              <a:t>Scalability</a:t>
            </a:r>
          </a:p>
          <a:p>
            <a:pPr>
              <a:defRPr/>
            </a:pPr>
            <a:r>
              <a:rPr lang="en-US" dirty="0" smtClean="0"/>
              <a:t>Security</a:t>
            </a:r>
          </a:p>
          <a:p>
            <a:pPr>
              <a:defRPr/>
            </a:pPr>
            <a:r>
              <a:rPr lang="en-US" dirty="0" smtClean="0"/>
              <a:t>Response time</a:t>
            </a:r>
          </a:p>
          <a:p>
            <a:pPr>
              <a:defRPr/>
            </a:pPr>
            <a:r>
              <a:rPr lang="en-US" dirty="0" smtClean="0"/>
              <a:t>Reliability</a:t>
            </a:r>
          </a:p>
          <a:p>
            <a:pPr>
              <a:defRPr/>
            </a:pPr>
            <a:r>
              <a:rPr lang="en-US" dirty="0" smtClean="0"/>
              <a:t>Effectiveness</a:t>
            </a:r>
          </a:p>
          <a:p>
            <a:pPr>
              <a:defRPr/>
            </a:pPr>
            <a:r>
              <a:rPr lang="en-US" dirty="0" smtClean="0"/>
              <a:t>Efficiency  </a:t>
            </a:r>
          </a:p>
          <a:p>
            <a:pPr>
              <a:defRPr/>
            </a:pPr>
            <a:r>
              <a:rPr lang="en-US" dirty="0" smtClean="0"/>
              <a:t>Quality</a:t>
            </a:r>
          </a:p>
          <a:p>
            <a:pPr>
              <a:defRPr/>
            </a:pPr>
            <a:r>
              <a:rPr lang="en-US" dirty="0" smtClean="0"/>
              <a:t>Robustness etc..</a:t>
            </a:r>
          </a:p>
          <a:p>
            <a:pPr>
              <a:defRPr/>
            </a:pPr>
            <a:endParaRPr lang="en-US" dirty="0" smtClean="0"/>
          </a:p>
          <a:p>
            <a:pPr>
              <a:defRPr/>
            </a:pPr>
            <a:r>
              <a:rPr lang="en-US" dirty="0" smtClean="0"/>
              <a:t>While developing a solution to a given problem specification, along with providing a solution to the problem we also need to ensure that the provided solution is efficient in terms of performance by meeting its non functional requirements</a:t>
            </a:r>
          </a:p>
          <a:p>
            <a:pPr>
              <a:defRPr/>
            </a:pPr>
            <a:endParaRPr lang="en-US" dirty="0" smtClean="0"/>
          </a:p>
          <a:p>
            <a:pPr>
              <a:defRPr/>
            </a:pPr>
            <a:endParaRPr lang="en-US" dirty="0"/>
          </a:p>
        </p:txBody>
      </p:sp>
      <p:sp>
        <p:nvSpPr>
          <p:cNvPr id="111620" name="Slide Number Placeholder 3"/>
          <p:cNvSpPr>
            <a:spLocks noGrp="1"/>
          </p:cNvSpPr>
          <p:nvPr>
            <p:ph type="sldNum" sz="quarter" idx="5"/>
          </p:nvPr>
        </p:nvSpPr>
        <p:spPr>
          <a:noFill/>
        </p:spPr>
        <p:txBody>
          <a:bodyPr/>
          <a:lstStyle/>
          <a:p>
            <a:fld id="{A2813977-0154-4D92-ADC7-3AA21BB91811}" type="slidenum">
              <a:rPr lang="en-US" smtClean="0"/>
              <a:pPr/>
              <a:t>46</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47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Observations</a:t>
            </a:r>
          </a:p>
          <a:p>
            <a:endParaRPr lang="en-US" dirty="0" smtClean="0"/>
          </a:p>
          <a:p>
            <a:r>
              <a:rPr lang="en-US" dirty="0" smtClean="0"/>
              <a:t>Naming conventions are not proper</a:t>
            </a:r>
          </a:p>
          <a:p>
            <a:endParaRPr lang="en-US" dirty="0" smtClean="0"/>
          </a:p>
          <a:p>
            <a:r>
              <a:rPr lang="en-US" dirty="0" smtClean="0"/>
              <a:t>Indentations are  not proper</a:t>
            </a:r>
          </a:p>
          <a:p>
            <a:endParaRPr lang="en-US" dirty="0" smtClean="0"/>
          </a:p>
          <a:p>
            <a:r>
              <a:rPr lang="en-US" dirty="0" smtClean="0"/>
              <a:t>No file header</a:t>
            </a:r>
            <a:r>
              <a:rPr lang="en-US" baseline="0" dirty="0" smtClean="0"/>
              <a:t> and footer</a:t>
            </a:r>
          </a:p>
          <a:p>
            <a:endParaRPr lang="en-US" baseline="0" dirty="0" smtClean="0"/>
          </a:p>
          <a:p>
            <a:r>
              <a:rPr lang="en-US" baseline="0" dirty="0" smtClean="0"/>
              <a:t>Function header is missing</a:t>
            </a:r>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48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CED2246-4E32-4357-82CA-A65F8FDECDA0}" type="slidenum">
              <a:rPr lang="en-US" smtClean="0"/>
              <a:pPr/>
              <a:t>50</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p:spPr>
        <p:txBody>
          <a:bodyPr/>
          <a:lstStyle/>
          <a:p>
            <a:pPr eaLnBrk="1" hangingPunct="1"/>
            <a:r>
              <a:rPr lang="en-US" dirty="0" smtClean="0"/>
              <a:t>Jamming of loops can be applied to other similar examples like finding the maximum and minimum, from a given set of elements, in one loop. In the above example, we have highlighted the fact that boundary checks in a loop are expensive. Loops which operate over different ranges cannot be jammed. We could face problems with jamming of loops if at a later stage the range for two jammed loops change!</a:t>
            </a:r>
          </a:p>
          <a:p>
            <a:pPr eaLnBrk="1" hangingPunct="1"/>
            <a:r>
              <a:rPr lang="en-US" dirty="0" smtClean="0"/>
              <a:t>The amount of savings in this technique is less, as loop checking won’t require much resources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6D1326E-CFF1-4F20-8EB9-98DA8F5AA842}" type="slidenum">
              <a:rPr lang="en-US" smtClean="0"/>
              <a:pPr/>
              <a:t>51</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user enters </a:t>
            </a:r>
            <a:r>
              <a:rPr lang="en-US" dirty="0" smtClean="0"/>
              <a:t>the </a:t>
            </a:r>
            <a:r>
              <a:rPr lang="en-US" dirty="0" smtClean="0"/>
              <a:t>text, gets(</a:t>
            </a:r>
            <a:r>
              <a:rPr lang="en-US" dirty="0" err="1" smtClean="0"/>
              <a:t>cBuffer</a:t>
            </a:r>
            <a:r>
              <a:rPr lang="en-US" dirty="0" smtClean="0"/>
              <a:t>) will read all available data into the array, this will be fine if the user is sensible and enters less than 100 bytes. However, if they enter more than 100, gets() will not stop writing at the end of the array. Instead, it continues writing past the end and into memory it doesn't own. </a:t>
            </a:r>
          </a:p>
          <a:p>
            <a:endParaRPr lang="en-US" dirty="0" smtClean="0"/>
          </a:p>
          <a:p>
            <a:r>
              <a:rPr lang="en-US" dirty="0" smtClean="0"/>
              <a:t>This problem may manifest itself in a number of ways: </a:t>
            </a:r>
          </a:p>
          <a:p>
            <a:endParaRPr lang="en-US" dirty="0" smtClean="0"/>
          </a:p>
          <a:p>
            <a:pPr>
              <a:buFont typeface="Arial" pitchFamily="34" charset="0"/>
              <a:buNone/>
            </a:pPr>
            <a:r>
              <a:rPr lang="en-US" dirty="0" smtClean="0"/>
              <a:t>No visible affect what-so-ever</a:t>
            </a:r>
            <a:br>
              <a:rPr lang="en-US" dirty="0" smtClean="0"/>
            </a:br>
            <a:r>
              <a:rPr lang="en-US" dirty="0" smtClean="0"/>
              <a:t>Immediate program termination (a crash)</a:t>
            </a:r>
            <a:br>
              <a:rPr lang="en-US" dirty="0" smtClean="0"/>
            </a:br>
            <a:r>
              <a:rPr lang="en-US" dirty="0" smtClean="0"/>
              <a:t>Termination at a later point in the programs life time (maybe 1 second later, maybe 15 days later)</a:t>
            </a:r>
            <a:br>
              <a:rPr lang="en-US" dirty="0" smtClean="0"/>
            </a:br>
            <a:r>
              <a:rPr lang="en-US" dirty="0" smtClean="0"/>
              <a:t>Termination of another, unrelated program</a:t>
            </a:r>
          </a:p>
          <a:p>
            <a:pPr>
              <a:buFont typeface="Arial" pitchFamily="34" charset="0"/>
              <a:buNone/>
            </a:pPr>
            <a:endParaRPr lang="en-US" dirty="0" smtClean="0"/>
          </a:p>
          <a:p>
            <a:r>
              <a:rPr lang="en-US" dirty="0" smtClean="0"/>
              <a:t/>
            </a:r>
            <a:br>
              <a:rPr lang="en-US" dirty="0" smtClean="0"/>
            </a:br>
            <a:r>
              <a:rPr lang="en-US" dirty="0" smtClean="0"/>
              <a:t>Incorrect program behavior and/or calculation ... and the list goes on. This is the problem with "buffer overflow" bugs, you just can't tell when and how they'll bite you.</a:t>
            </a:r>
          </a:p>
          <a:p>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52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BEF68A-DAAC-4B00-8325-393871401CD6}" type="slidenum">
              <a:rPr lang="en-US" smtClean="0"/>
              <a:pPr/>
              <a:t>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that we have understood programming fundamentals, let us now concentrate of implementation in a project. To understand software development project, we need to know the various phases of development, the input and output documents of every phase</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54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7095C78-D662-4A0D-BACF-6770F3F8AE9E}" type="slidenum">
              <a:rPr lang="en-US" smtClean="0"/>
              <a:pPr>
                <a:defRPr/>
              </a:pPr>
              <a:t>55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The details of the application</a:t>
            </a:r>
            <a:r>
              <a:rPr lang="en-US" baseline="0" dirty="0" smtClean="0"/>
              <a:t> scalability issues are out of scope of this course</a:t>
            </a:r>
            <a:endParaRPr lang="en-US" dirty="0" smtClean="0"/>
          </a:p>
          <a:p>
            <a:pPr>
              <a:defRPr/>
            </a:pPr>
            <a:endParaRPr lang="en-US" dirty="0"/>
          </a:p>
        </p:txBody>
      </p:sp>
      <p:sp>
        <p:nvSpPr>
          <p:cNvPr id="111620" name="Slide Number Placeholder 3"/>
          <p:cNvSpPr>
            <a:spLocks noGrp="1"/>
          </p:cNvSpPr>
          <p:nvPr>
            <p:ph type="sldNum" sz="quarter" idx="5"/>
          </p:nvPr>
        </p:nvSpPr>
        <p:spPr>
          <a:noFill/>
        </p:spPr>
        <p:txBody>
          <a:bodyPr/>
          <a:lstStyle/>
          <a:p>
            <a:fld id="{A2813977-0154-4D92-ADC7-3AA21BB91811}" type="slidenum">
              <a:rPr lang="en-US" smtClean="0"/>
              <a:pPr/>
              <a:t>56</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2394B56-07F0-4BCC-9402-D84269FE169F}" type="slidenum">
              <a:rPr lang="en-US" smtClean="0"/>
              <a:pPr/>
              <a:t>58</a:t>
            </a:fld>
            <a:endParaRPr lang="en-US"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A7F3E6-6B10-4694-AAD2-8E035E25FD09}" type="slidenum">
              <a:rPr lang="en-US" smtClean="0"/>
              <a:pPr/>
              <a:t>7</a:t>
            </a:fld>
            <a:endParaRPr lang="en-US" smtClean="0"/>
          </a:p>
        </p:txBody>
      </p:sp>
      <p:sp>
        <p:nvSpPr>
          <p:cNvPr id="72707" name="Rectangle 2"/>
          <p:cNvSpPr>
            <a:spLocks noGrp="1" noRot="1" noChangeAspect="1" noChangeArrowheads="1" noTextEdit="1"/>
          </p:cNvSpPr>
          <p:nvPr>
            <p:ph type="sldImg"/>
          </p:nvPr>
        </p:nvSpPr>
        <p:spPr>
          <a:xfrm>
            <a:off x="952500" y="684213"/>
            <a:ext cx="4954588" cy="3432175"/>
          </a:xfrm>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9D00F5-ED5D-459B-86C3-83036A577888}" type="slidenum">
              <a:rPr lang="en-US" smtClean="0"/>
              <a:pPr/>
              <a:t>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lstStyle/>
          <a:p>
            <a:pPr eaLnBrk="1" hangingPunct="1">
              <a:lnSpc>
                <a:spcPct val="90000"/>
              </a:lnSpc>
            </a:pPr>
            <a:endParaRPr lang="en-US" sz="1000" dirty="0" smtClean="0"/>
          </a:p>
          <a:p>
            <a:pPr eaLnBrk="1" hangingPunct="1">
              <a:lnSpc>
                <a:spcPct val="90000"/>
              </a:lnSpc>
            </a:pPr>
            <a:endParaRPr lang="en-US" sz="1000" dirty="0" smtClean="0"/>
          </a:p>
          <a:p>
            <a:pPr eaLnBrk="1" hangingPunct="1">
              <a:lnSpc>
                <a:spcPct val="90000"/>
              </a:lnSpc>
            </a:pPr>
            <a:endParaRPr lang="en-US" sz="9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2B30204-9A2E-4848-BD99-E1B7B7A370EA}" type="slidenum">
              <a:rPr lang="en-US" smtClean="0"/>
              <a:pPr/>
              <a:t>9</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AA95EDF-56FF-4FD0-91F5-185CF2FB137E}" type="slidenum">
              <a:rPr lang="en-US" smtClean="0"/>
              <a:pPr/>
              <a:t>10</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51EAF56-A35B-44CD-8ED3-EDA28B8CDDBD}" type="slidenum">
              <a:rPr lang="en-US" smtClean="0"/>
              <a:pPr/>
              <a:t>11</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FD3BF46-5F35-45D0-920D-B0DD4524BFCC}" type="slidenum">
              <a:rPr lang="en-US" smtClean="0"/>
              <a:pPr/>
              <a:t>12</a:t>
            </a:fld>
            <a:endParaRPr lang="en-US" smtClean="0"/>
          </a:p>
        </p:txBody>
      </p:sp>
      <p:sp>
        <p:nvSpPr>
          <p:cNvPr id="77827"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r>
              <a:rPr lang="en-US" smtClean="0"/>
              <a:t>After an introduction to SDLC phases, the focus would now be on Unit Testing. The programmer needs to build and unit test the code and hence this module is very crucial and important for a software engineer</a:t>
            </a:r>
          </a:p>
          <a:p>
            <a:pPr eaLnBrk="1" hangingPunct="1"/>
            <a:endParaRPr lang="en-US" smtClean="0"/>
          </a:p>
        </p:txBody>
      </p:sp>
      <p:sp>
        <p:nvSpPr>
          <p:cNvPr id="77828"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Generic"/>
          <p:cNvPicPr>
            <a:picLocks noChangeAspect="1" noChangeArrowheads="1"/>
          </p:cNvPicPr>
          <p:nvPr userDrawn="1"/>
        </p:nvPicPr>
        <p:blipFill>
          <a:blip r:embed="rId2"/>
          <a:srcRect/>
          <a:stretch>
            <a:fillRect/>
          </a:stretch>
        </p:blipFill>
        <p:spPr bwMode="auto">
          <a:xfrm>
            <a:off x="0" y="0"/>
            <a:ext cx="10731500" cy="6934200"/>
          </a:xfrm>
          <a:prstGeom prst="rect">
            <a:avLst/>
          </a:prstGeom>
          <a:noFill/>
          <a:ln w="9525">
            <a:noFill/>
            <a:miter lim="800000"/>
            <a:headEnd/>
            <a:tailEnd/>
          </a:ln>
        </p:spPr>
      </p:pic>
      <p:sp>
        <p:nvSpPr>
          <p:cNvPr id="5" name="Rectangle 9"/>
          <p:cNvSpPr>
            <a:spLocks noChangeArrowheads="1"/>
          </p:cNvSpPr>
          <p:nvPr userDrawn="1"/>
        </p:nvSpPr>
        <p:spPr bwMode="auto">
          <a:xfrm>
            <a:off x="0" y="6527800"/>
            <a:ext cx="107315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dirty="0"/>
          </a:p>
        </p:txBody>
      </p:sp>
      <p:sp>
        <p:nvSpPr>
          <p:cNvPr id="6" name="Text Box 7"/>
          <p:cNvSpPr txBox="1">
            <a:spLocks noChangeArrowheads="1"/>
          </p:cNvSpPr>
          <p:nvPr userDrawn="1"/>
        </p:nvSpPr>
        <p:spPr bwMode="auto">
          <a:xfrm>
            <a:off x="412750" y="6553200"/>
            <a:ext cx="239395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smtClean="0">
                <a:solidFill>
                  <a:srgbClr val="FFFFCC"/>
                </a:solidFill>
              </a:rPr>
              <a:t>ER/CORP/CRS/LA1027</a:t>
            </a:r>
            <a:endParaRPr lang="en-US" sz="1200" dirty="0">
              <a:solidFill>
                <a:srgbClr val="FFFFCC"/>
              </a:solidFill>
            </a:endParaRPr>
          </a:p>
        </p:txBody>
      </p:sp>
      <p:sp>
        <p:nvSpPr>
          <p:cNvPr id="7" name="Text Box 8"/>
          <p:cNvSpPr txBox="1">
            <a:spLocks noChangeArrowheads="1"/>
          </p:cNvSpPr>
          <p:nvPr userDrawn="1"/>
        </p:nvSpPr>
        <p:spPr bwMode="auto">
          <a:xfrm>
            <a:off x="4306888" y="65532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Ver. No.: </a:t>
            </a:r>
            <a:r>
              <a:rPr lang="en-US" sz="1200" dirty="0" smtClean="0">
                <a:solidFill>
                  <a:srgbClr val="FFFFCC"/>
                </a:solidFill>
              </a:rPr>
              <a:t>1.3</a:t>
            </a:r>
            <a:endParaRPr lang="en-US" sz="1200" dirty="0">
              <a:solidFill>
                <a:srgbClr val="FFFFCC"/>
              </a:solidFill>
            </a:endParaRPr>
          </a:p>
        </p:txBody>
      </p:sp>
      <p:sp>
        <p:nvSpPr>
          <p:cNvPr id="8" name="Rectangle 6"/>
          <p:cNvSpPr>
            <a:spLocks noChangeArrowheads="1"/>
          </p:cNvSpPr>
          <p:nvPr userDrawn="1"/>
        </p:nvSpPr>
        <p:spPr bwMode="auto">
          <a:xfrm>
            <a:off x="7126288" y="6540500"/>
            <a:ext cx="3274358"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rPr>
              <a:t>Copyright © </a:t>
            </a:r>
            <a:r>
              <a:rPr lang="en-US" sz="1200" dirty="0" smtClean="0">
                <a:solidFill>
                  <a:srgbClr val="FFFFCC"/>
                </a:solidFill>
              </a:rPr>
              <a:t>2010, </a:t>
            </a:r>
            <a:r>
              <a:rPr lang="en-US" sz="1200" dirty="0">
                <a:solidFill>
                  <a:srgbClr val="FFFFCC"/>
                </a:solidFill>
              </a:rPr>
              <a:t>Infosys Technologies Ltd.</a:t>
            </a:r>
          </a:p>
        </p:txBody>
      </p:sp>
      <p:sp>
        <p:nvSpPr>
          <p:cNvPr id="9" name="Line 13"/>
          <p:cNvSpPr>
            <a:spLocks noChangeShapeType="1"/>
          </p:cNvSpPr>
          <p:nvPr userDrawn="1"/>
        </p:nvSpPr>
        <p:spPr bwMode="auto">
          <a:xfrm flipH="1" flipV="1">
            <a:off x="2792413" y="2946400"/>
            <a:ext cx="1597025" cy="723900"/>
          </a:xfrm>
          <a:prstGeom prst="line">
            <a:avLst/>
          </a:prstGeom>
          <a:noFill/>
          <a:ln w="12700">
            <a:solidFill>
              <a:srgbClr val="66CCFF"/>
            </a:solidFill>
            <a:round/>
            <a:headEnd/>
            <a:tailEnd/>
          </a:ln>
          <a:effectLst/>
        </p:spPr>
        <p:txBody>
          <a:bodyPr/>
          <a:lstStyle/>
          <a:p>
            <a:pPr>
              <a:defRPr/>
            </a:pPr>
            <a:endParaRPr lang="en-US" dirty="0"/>
          </a:p>
        </p:txBody>
      </p:sp>
      <p:sp>
        <p:nvSpPr>
          <p:cNvPr id="10" name="Line 14"/>
          <p:cNvSpPr>
            <a:spLocks noChangeShapeType="1"/>
          </p:cNvSpPr>
          <p:nvPr userDrawn="1"/>
        </p:nvSpPr>
        <p:spPr bwMode="auto">
          <a:xfrm rot="19887338" flipH="1" flipV="1">
            <a:off x="6175375" y="3560763"/>
            <a:ext cx="1703388" cy="292100"/>
          </a:xfrm>
          <a:prstGeom prst="line">
            <a:avLst/>
          </a:prstGeom>
          <a:noFill/>
          <a:ln w="12700">
            <a:solidFill>
              <a:srgbClr val="66CCFF"/>
            </a:solidFill>
            <a:round/>
            <a:headEnd/>
            <a:tailEnd/>
          </a:ln>
          <a:effectLst/>
        </p:spPr>
        <p:txBody>
          <a:bodyPr/>
          <a:lstStyle/>
          <a:p>
            <a:pPr>
              <a:defRPr/>
            </a:pPr>
            <a:endParaRPr lang="en-US" dirty="0"/>
          </a:p>
        </p:txBody>
      </p:sp>
      <p:sp>
        <p:nvSpPr>
          <p:cNvPr id="11" name="Line 15"/>
          <p:cNvSpPr>
            <a:spLocks noChangeShapeType="1"/>
          </p:cNvSpPr>
          <p:nvPr userDrawn="1"/>
        </p:nvSpPr>
        <p:spPr bwMode="auto">
          <a:xfrm rot="19887338" flipH="1" flipV="1">
            <a:off x="6383338" y="4532313"/>
            <a:ext cx="611187" cy="623887"/>
          </a:xfrm>
          <a:prstGeom prst="line">
            <a:avLst/>
          </a:prstGeom>
          <a:noFill/>
          <a:ln w="12700">
            <a:solidFill>
              <a:srgbClr val="66CCFF"/>
            </a:solidFill>
            <a:round/>
            <a:headEnd/>
            <a:tailEnd/>
          </a:ln>
          <a:effectLst/>
        </p:spPr>
        <p:txBody>
          <a:bodyPr/>
          <a:lstStyle/>
          <a:p>
            <a:pPr>
              <a:defRPr/>
            </a:pPr>
            <a:endParaRPr lang="en-US" dirty="0"/>
          </a:p>
        </p:txBody>
      </p:sp>
      <p:sp>
        <p:nvSpPr>
          <p:cNvPr id="12" name="Line 16"/>
          <p:cNvSpPr>
            <a:spLocks noChangeShapeType="1"/>
          </p:cNvSpPr>
          <p:nvPr userDrawn="1"/>
        </p:nvSpPr>
        <p:spPr bwMode="auto">
          <a:xfrm rot="18064833" flipH="1" flipV="1">
            <a:off x="3359945" y="4885531"/>
            <a:ext cx="1147762" cy="574675"/>
          </a:xfrm>
          <a:prstGeom prst="line">
            <a:avLst/>
          </a:prstGeom>
          <a:noFill/>
          <a:ln w="12700">
            <a:solidFill>
              <a:srgbClr val="66CCFF"/>
            </a:solidFill>
            <a:round/>
            <a:headEnd/>
            <a:tailEnd/>
          </a:ln>
          <a:effectLst/>
        </p:spPr>
        <p:txBody>
          <a:bodyPr/>
          <a:lstStyle/>
          <a:p>
            <a:pPr>
              <a:defRPr/>
            </a:pPr>
            <a:endParaRPr lang="en-US" dirty="0"/>
          </a:p>
        </p:txBody>
      </p:sp>
      <p:sp>
        <p:nvSpPr>
          <p:cNvPr id="13" name="Line 17"/>
          <p:cNvSpPr>
            <a:spLocks noChangeShapeType="1"/>
          </p:cNvSpPr>
          <p:nvPr userDrawn="1"/>
        </p:nvSpPr>
        <p:spPr bwMode="auto">
          <a:xfrm rot="17836519" flipH="1" flipV="1">
            <a:off x="3236119" y="3828256"/>
            <a:ext cx="793750" cy="979488"/>
          </a:xfrm>
          <a:prstGeom prst="line">
            <a:avLst/>
          </a:prstGeom>
          <a:noFill/>
          <a:ln w="12700">
            <a:solidFill>
              <a:srgbClr val="66CCFF"/>
            </a:solidFill>
            <a:round/>
            <a:headEnd/>
            <a:tailEnd/>
          </a:ln>
          <a:effectLst/>
        </p:spPr>
        <p:txBody>
          <a:bodyPr/>
          <a:lstStyle/>
          <a:p>
            <a:pPr>
              <a:defRPr/>
            </a:pPr>
            <a:endParaRPr lang="en-US" dirty="0"/>
          </a:p>
        </p:txBody>
      </p:sp>
      <p:sp>
        <p:nvSpPr>
          <p:cNvPr id="14" name="Freeform 18"/>
          <p:cNvSpPr>
            <a:spLocks/>
          </p:cNvSpPr>
          <p:nvPr userDrawn="1"/>
        </p:nvSpPr>
        <p:spPr bwMode="auto">
          <a:xfrm>
            <a:off x="5689600" y="2401888"/>
            <a:ext cx="1595438"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dirty="0"/>
          </a:p>
        </p:txBody>
      </p:sp>
      <p:sp>
        <p:nvSpPr>
          <p:cNvPr id="15" name="Freeform 19"/>
          <p:cNvSpPr>
            <a:spLocks/>
          </p:cNvSpPr>
          <p:nvPr userDrawn="1"/>
        </p:nvSpPr>
        <p:spPr bwMode="auto">
          <a:xfrm rot="513126">
            <a:off x="3689350" y="2584450"/>
            <a:ext cx="1373188"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dirty="0"/>
          </a:p>
        </p:txBody>
      </p:sp>
      <p:sp>
        <p:nvSpPr>
          <p:cNvPr id="16" name="Freeform 20"/>
          <p:cNvSpPr>
            <a:spLocks/>
          </p:cNvSpPr>
          <p:nvPr userDrawn="1"/>
        </p:nvSpPr>
        <p:spPr bwMode="auto">
          <a:xfrm>
            <a:off x="4554538" y="5135563"/>
            <a:ext cx="790575"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dirty="0"/>
          </a:p>
        </p:txBody>
      </p:sp>
      <p:grpSp>
        <p:nvGrpSpPr>
          <p:cNvPr id="17" name="Group 21"/>
          <p:cNvGrpSpPr>
            <a:grpSpLocks/>
          </p:cNvGrpSpPr>
          <p:nvPr userDrawn="1"/>
        </p:nvGrpSpPr>
        <p:grpSpPr bwMode="auto">
          <a:xfrm>
            <a:off x="8420100" y="241300"/>
            <a:ext cx="1214438" cy="414338"/>
            <a:chOff x="2444" y="1518"/>
            <a:chExt cx="1488" cy="550"/>
          </a:xfrm>
        </p:grpSpPr>
        <p:sp>
          <p:nvSpPr>
            <p:cNvPr id="18" name="Freeform 22"/>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dirty="0"/>
            </a:p>
          </p:txBody>
        </p:sp>
        <p:sp>
          <p:nvSpPr>
            <p:cNvPr id="19" name="Freeform 23"/>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dirty="0"/>
            </a:p>
          </p:txBody>
        </p:sp>
        <p:sp>
          <p:nvSpPr>
            <p:cNvPr id="20" name="Freeform 24"/>
            <p:cNvSpPr>
              <a:spLocks noEditPoints="1"/>
            </p:cNvSpPr>
            <p:nvPr/>
          </p:nvSpPr>
          <p:spPr bwMode="auto">
            <a:xfrm>
              <a:off x="2804"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dirty="0"/>
            </a:p>
          </p:txBody>
        </p:sp>
        <p:sp>
          <p:nvSpPr>
            <p:cNvPr id="21" name="Freeform 25"/>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dirty="0"/>
            </a:p>
          </p:txBody>
        </p:sp>
      </p:grpSp>
      <p:sp>
        <p:nvSpPr>
          <p:cNvPr id="22" name="Text Box 26"/>
          <p:cNvSpPr txBox="1">
            <a:spLocks noChangeArrowheads="1"/>
          </p:cNvSpPr>
          <p:nvPr userDrawn="1"/>
        </p:nvSpPr>
        <p:spPr bwMode="auto">
          <a:xfrm>
            <a:off x="247650" y="76200"/>
            <a:ext cx="7456488" cy="519113"/>
          </a:xfrm>
          <a:prstGeom prst="rect">
            <a:avLst/>
          </a:prstGeom>
          <a:noFill/>
          <a:ln w="9525">
            <a:noFill/>
            <a:miter lim="800000"/>
            <a:headEnd/>
            <a:tailEnd/>
          </a:ln>
          <a:effectLst/>
        </p:spPr>
        <p:txBody>
          <a:bodyPr>
            <a:spAutoFit/>
          </a:bodyPr>
          <a:lstStyle/>
          <a:p>
            <a:pPr>
              <a:defRPr/>
            </a:pPr>
            <a:r>
              <a:rPr lang="en-US" sz="1600" b="1" dirty="0">
                <a:solidFill>
                  <a:srgbClr val="FF9900"/>
                </a:solidFill>
              </a:rPr>
              <a:t>Education and Research</a:t>
            </a:r>
            <a:r>
              <a:rPr lang="en-US" sz="1600" b="1" dirty="0">
                <a:solidFill>
                  <a:srgbClr val="66CCFF"/>
                </a:solidFill>
              </a:rPr>
              <a:t> </a:t>
            </a:r>
          </a:p>
          <a:p>
            <a:pPr>
              <a:defRPr/>
            </a:pPr>
            <a:r>
              <a:rPr lang="en-US" sz="1200" i="1" dirty="0">
                <a:solidFill>
                  <a:srgbClr val="FFFF66"/>
                </a:solidFill>
              </a:rPr>
              <a:t>We enable you to leverage knowledge anytime, anywhere!</a:t>
            </a:r>
          </a:p>
        </p:txBody>
      </p:sp>
      <p:sp>
        <p:nvSpPr>
          <p:cNvPr id="23" name="Text Box 27"/>
          <p:cNvSpPr txBox="1">
            <a:spLocks noChangeArrowheads="1"/>
          </p:cNvSpPr>
          <p:nvPr userDrawn="1"/>
        </p:nvSpPr>
        <p:spPr bwMode="auto">
          <a:xfrm>
            <a:off x="509588" y="2413000"/>
            <a:ext cx="5681662" cy="366713"/>
          </a:xfrm>
          <a:prstGeom prst="rect">
            <a:avLst/>
          </a:prstGeom>
          <a:noFill/>
          <a:ln w="9525">
            <a:noFill/>
            <a:miter lim="800000"/>
            <a:headEnd/>
            <a:tailEnd/>
          </a:ln>
          <a:effectLst/>
        </p:spPr>
        <p:txBody>
          <a:bodyPr>
            <a:spAutoFit/>
          </a:bodyPr>
          <a:lstStyle/>
          <a:p>
            <a:pPr>
              <a:spcBef>
                <a:spcPct val="50000"/>
              </a:spcBef>
              <a:defRPr/>
            </a:pPr>
            <a:endParaRPr lang="en-US" i="1" dirty="0"/>
          </a:p>
        </p:txBody>
      </p:sp>
      <p:sp>
        <p:nvSpPr>
          <p:cNvPr id="24" name="Text Box 8"/>
          <p:cNvSpPr txBox="1">
            <a:spLocks noChangeArrowheads="1"/>
          </p:cNvSpPr>
          <p:nvPr userDrawn="1"/>
        </p:nvSpPr>
        <p:spPr bwMode="auto">
          <a:xfrm>
            <a:off x="5715000" y="6554788"/>
            <a:ext cx="132080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
        <p:nvSpPr>
          <p:cNvPr id="375816" name="Rectangle 8"/>
          <p:cNvSpPr>
            <a:spLocks noGrp="1" noChangeArrowheads="1"/>
          </p:cNvSpPr>
          <p:nvPr>
            <p:ph type="ctrTitle"/>
          </p:nvPr>
        </p:nvSpPr>
        <p:spPr>
          <a:xfrm>
            <a:off x="515938" y="733425"/>
            <a:ext cx="9121775" cy="1470025"/>
          </a:xfrm>
        </p:spPr>
        <p:txBody>
          <a:bodyPr/>
          <a:lstStyle>
            <a:lvl1pPr>
              <a:defRPr sz="4000"/>
            </a:lvl1pPr>
          </a:lstStyle>
          <a:p>
            <a:r>
              <a:rPr lang="en-US"/>
              <a:t>Click to edit Master title style</a:t>
            </a:r>
          </a:p>
        </p:txBody>
      </p:sp>
      <p:sp>
        <p:nvSpPr>
          <p:cNvPr id="375836" name="Rectangle 28"/>
          <p:cNvSpPr>
            <a:spLocks noGrp="1" noChangeArrowheads="1"/>
          </p:cNvSpPr>
          <p:nvPr>
            <p:ph type="subTitle" idx="1"/>
          </p:nvPr>
        </p:nvSpPr>
        <p:spPr>
          <a:xfrm>
            <a:off x="495300" y="2298700"/>
            <a:ext cx="751205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8255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5100" y="-8255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5100" y="-82550"/>
            <a:ext cx="8077200" cy="97313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65100" y="118745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99000" y="1187450"/>
            <a:ext cx="4381500"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100" y="370363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99000" y="3703638"/>
            <a:ext cx="4381500"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8255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5100" y="1187450"/>
            <a:ext cx="8915400" cy="4881563"/>
          </a:xfrm>
        </p:spPr>
        <p:txBody>
          <a:bodyPr/>
          <a:lstStyle/>
          <a:p>
            <a:pPr lvl="0"/>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5100" y="118745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118745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9" descr="E&amp;R-Template-inside_header2"/>
          <p:cNvPicPr>
            <a:picLocks noChangeAspect="1" noChangeArrowheads="1"/>
          </p:cNvPicPr>
          <p:nvPr userDrawn="1"/>
        </p:nvPicPr>
        <p:blipFill>
          <a:blip r:embed="rId15"/>
          <a:srcRect l="3703"/>
          <a:stretch>
            <a:fillRect/>
          </a:stretch>
        </p:blipFill>
        <p:spPr bwMode="auto">
          <a:xfrm>
            <a:off x="0" y="0"/>
            <a:ext cx="9906000" cy="1000125"/>
          </a:xfrm>
          <a:prstGeom prst="rect">
            <a:avLst/>
          </a:prstGeom>
          <a:noFill/>
          <a:ln w="9525">
            <a:noFill/>
            <a:miter lim="800000"/>
            <a:headEnd/>
            <a:tailEnd/>
          </a:ln>
        </p:spPr>
      </p:pic>
      <p:sp>
        <p:nvSpPr>
          <p:cNvPr id="374794" name="Rectangle 10"/>
          <p:cNvSpPr>
            <a:spLocks noChangeArrowheads="1"/>
          </p:cNvSpPr>
          <p:nvPr userDrawn="1"/>
        </p:nvSpPr>
        <p:spPr bwMode="auto">
          <a:xfrm>
            <a:off x="7797800" y="-196850"/>
            <a:ext cx="1830388"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dirty="0"/>
          </a:p>
        </p:txBody>
      </p:sp>
      <p:pic>
        <p:nvPicPr>
          <p:cNvPr id="13316" name="Picture 11" descr="E&amp;R-Template-inside_footer2"/>
          <p:cNvPicPr>
            <a:picLocks noChangeAspect="1" noChangeArrowheads="1"/>
          </p:cNvPicPr>
          <p:nvPr userDrawn="1"/>
        </p:nvPicPr>
        <p:blipFill>
          <a:blip r:embed="rId16"/>
          <a:srcRect l="3703"/>
          <a:stretch>
            <a:fillRect/>
          </a:stretch>
        </p:blipFill>
        <p:spPr bwMode="auto">
          <a:xfrm>
            <a:off x="0" y="5848350"/>
            <a:ext cx="9906000" cy="914400"/>
          </a:xfrm>
          <a:prstGeom prst="rect">
            <a:avLst/>
          </a:prstGeom>
          <a:noFill/>
          <a:ln w="9525">
            <a:noFill/>
            <a:miter lim="800000"/>
            <a:headEnd/>
            <a:tailEnd/>
          </a:ln>
        </p:spPr>
      </p:pic>
      <p:sp>
        <p:nvSpPr>
          <p:cNvPr id="374796" name="Rectangle 12"/>
          <p:cNvSpPr>
            <a:spLocks noGrp="1" noChangeArrowheads="1"/>
          </p:cNvSpPr>
          <p:nvPr>
            <p:ph type="title"/>
          </p:nvPr>
        </p:nvSpPr>
        <p:spPr bwMode="auto">
          <a:xfrm>
            <a:off x="165100" y="-8255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8" name="Rectangle 13"/>
          <p:cNvSpPr>
            <a:spLocks noGrp="1" noChangeArrowheads="1"/>
          </p:cNvSpPr>
          <p:nvPr>
            <p:ph type="body" idx="1"/>
          </p:nvPr>
        </p:nvSpPr>
        <p:spPr bwMode="auto">
          <a:xfrm>
            <a:off x="165100" y="118745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6"/>
          <p:cNvSpPr>
            <a:spLocks noChangeArrowheads="1"/>
          </p:cNvSpPr>
          <p:nvPr userDrawn="1"/>
        </p:nvSpPr>
        <p:spPr bwMode="auto">
          <a:xfrm>
            <a:off x="1119188" y="6381750"/>
            <a:ext cx="3071812"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chemeClr val="bg1"/>
                </a:solidFill>
              </a:rPr>
              <a:t>Copyright © </a:t>
            </a:r>
            <a:r>
              <a:rPr lang="en-US" sz="1100" dirty="0" smtClean="0">
                <a:solidFill>
                  <a:schemeClr val="bg1"/>
                </a:solidFill>
              </a:rPr>
              <a:t>2010, </a:t>
            </a:r>
            <a:r>
              <a:rPr lang="en-US" sz="1100" dirty="0">
                <a:solidFill>
                  <a:schemeClr val="bg1"/>
                </a:solidFill>
              </a:rPr>
              <a:t>Infosys Technologies Ltd.</a:t>
            </a:r>
          </a:p>
        </p:txBody>
      </p:sp>
      <p:grpSp>
        <p:nvGrpSpPr>
          <p:cNvPr id="13320" name="Group 20"/>
          <p:cNvGrpSpPr>
            <a:grpSpLocks/>
          </p:cNvGrpSpPr>
          <p:nvPr userDrawn="1"/>
        </p:nvGrpSpPr>
        <p:grpSpPr bwMode="auto">
          <a:xfrm>
            <a:off x="217488" y="6376988"/>
            <a:ext cx="836612" cy="309562"/>
            <a:chOff x="2444" y="1518"/>
            <a:chExt cx="1488" cy="550"/>
          </a:xfrm>
        </p:grpSpPr>
        <p:sp>
          <p:nvSpPr>
            <p:cNvPr id="374805" name="Freeform 21"/>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dirty="0"/>
            </a:p>
          </p:txBody>
        </p:sp>
        <p:sp>
          <p:nvSpPr>
            <p:cNvPr id="374806" name="Freeform 22"/>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dirty="0"/>
            </a:p>
          </p:txBody>
        </p:sp>
        <p:sp>
          <p:nvSpPr>
            <p:cNvPr id="374807" name="Freeform 23"/>
            <p:cNvSpPr>
              <a:spLocks noEditPoints="1"/>
            </p:cNvSpPr>
            <p:nvPr/>
          </p:nvSpPr>
          <p:spPr bwMode="auto">
            <a:xfrm>
              <a:off x="2805" y="1529"/>
              <a:ext cx="1025"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dirty="0"/>
            </a:p>
          </p:txBody>
        </p:sp>
        <p:sp>
          <p:nvSpPr>
            <p:cNvPr id="374808" name="Freeform 24"/>
            <p:cNvSpPr>
              <a:spLocks/>
            </p:cNvSpPr>
            <p:nvPr/>
          </p:nvSpPr>
          <p:spPr bwMode="auto">
            <a:xfrm>
              <a:off x="2551" y="1628"/>
              <a:ext cx="246"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dirty="0"/>
            </a:p>
          </p:txBody>
        </p:sp>
      </p:grpSp>
      <p:pic>
        <p:nvPicPr>
          <p:cNvPr id="13321" name="Picture 25" descr="E&amp;RLOGO [Converted]"/>
          <p:cNvPicPr>
            <a:picLocks noChangeAspect="1" noChangeArrowheads="1"/>
          </p:cNvPicPr>
          <p:nvPr userDrawn="1"/>
        </p:nvPicPr>
        <p:blipFill>
          <a:blip r:embed="rId17"/>
          <a:srcRect/>
          <a:stretch>
            <a:fillRect/>
          </a:stretch>
        </p:blipFill>
        <p:spPr bwMode="auto">
          <a:xfrm>
            <a:off x="8343900" y="-6350"/>
            <a:ext cx="788988" cy="785813"/>
          </a:xfrm>
          <a:prstGeom prst="rect">
            <a:avLst/>
          </a:prstGeom>
          <a:noFill/>
          <a:ln w="9525">
            <a:noFill/>
            <a:miter lim="800000"/>
            <a:headEnd/>
            <a:tailEnd/>
          </a:ln>
        </p:spPr>
      </p:pic>
      <p:sp>
        <p:nvSpPr>
          <p:cNvPr id="374814" name="Rectangle 30"/>
          <p:cNvSpPr>
            <a:spLocks noChangeArrowheads="1"/>
          </p:cNvSpPr>
          <p:nvPr userDrawn="1"/>
        </p:nvSpPr>
        <p:spPr bwMode="auto">
          <a:xfrm>
            <a:off x="4344988" y="6324600"/>
            <a:ext cx="836612"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fld id="{01FD3538-77B1-4520-8643-D0115F8E98F1}" type="slidenum">
              <a:rPr lang="en-US" sz="1200" b="1">
                <a:solidFill>
                  <a:schemeClr val="bg1"/>
                </a:solidFill>
              </a:rPr>
              <a:pPr algn="ctr">
                <a:defRPr/>
              </a:pPr>
              <a:t>‹#›</a:t>
            </a:fld>
            <a:endParaRPr lang="en-US" sz="1200" b="1" dirty="0">
              <a:solidFill>
                <a:schemeClr val="bg1"/>
              </a:solidFill>
            </a:endParaRPr>
          </a:p>
        </p:txBody>
      </p:sp>
      <p:grpSp>
        <p:nvGrpSpPr>
          <p:cNvPr id="13323" name="Group 31"/>
          <p:cNvGrpSpPr>
            <a:grpSpLocks/>
          </p:cNvGrpSpPr>
          <p:nvPr userDrawn="1"/>
        </p:nvGrpSpPr>
        <p:grpSpPr bwMode="auto">
          <a:xfrm>
            <a:off x="4592638" y="6324600"/>
            <a:ext cx="352425" cy="381000"/>
            <a:chOff x="4181" y="4125"/>
            <a:chExt cx="183" cy="192"/>
          </a:xfrm>
        </p:grpSpPr>
        <p:sp>
          <p:nvSpPr>
            <p:cNvPr id="374816" name="Freeform 32"/>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dirty="0"/>
            </a:p>
          </p:txBody>
        </p:sp>
        <p:sp>
          <p:nvSpPr>
            <p:cNvPr id="374817" name="Freeform 33"/>
            <p:cNvSpPr>
              <a:spLocks/>
            </p:cNvSpPr>
            <p:nvPr userDrawn="1"/>
          </p:nvSpPr>
          <p:spPr bwMode="auto">
            <a:xfrm>
              <a:off x="4297" y="4266"/>
              <a:ext cx="54"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dirty="0"/>
            </a:p>
          </p:txBody>
        </p:sp>
        <p:sp>
          <p:nvSpPr>
            <p:cNvPr id="374818" name="Freeform 34"/>
            <p:cNvSpPr>
              <a:spLocks/>
            </p:cNvSpPr>
            <p:nvPr userDrawn="1"/>
          </p:nvSpPr>
          <p:spPr bwMode="auto">
            <a:xfrm>
              <a:off x="4297" y="4266"/>
              <a:ext cx="54"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dirty="0"/>
            </a:p>
          </p:txBody>
        </p:sp>
      </p:grpSp>
      <p:sp>
        <p:nvSpPr>
          <p:cNvPr id="19" name="Text Box 8"/>
          <p:cNvSpPr txBox="1">
            <a:spLocks noChangeArrowheads="1"/>
          </p:cNvSpPr>
          <p:nvPr userDrawn="1"/>
        </p:nvSpPr>
        <p:spPr bwMode="auto">
          <a:xfrm>
            <a:off x="5497513" y="6380163"/>
            <a:ext cx="132080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rPr>
              <a:t>Confidential</a:t>
            </a:r>
          </a:p>
        </p:txBody>
      </p:sp>
    </p:spTree>
  </p:cSld>
  <p:clrMap bg1="lt1" tx1="dk1" bg2="lt2" tx2="dk2" accent1="accent1" accent2="accent2" accent3="accent3" accent4="accent4" accent5="accent5" accent6="accent6" hlink="hlink" folHlink="folHlink"/>
  <p:sldLayoutIdLst>
    <p:sldLayoutId id="2147484014"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charset="0"/>
        <a:buChar char="–"/>
        <a:defRPr sz="1600">
          <a:solidFill>
            <a:srgbClr val="000000"/>
          </a:solidFill>
          <a:latin typeface="+mn-lt"/>
        </a:defRPr>
      </a:lvl3pPr>
      <a:lvl4pPr marL="1600200" indent="-228600" algn="l" rtl="0" eaLnBrk="0" fontAlgn="base" hangingPunct="0">
        <a:spcBef>
          <a:spcPct val="20000"/>
        </a:spcBef>
        <a:spcAft>
          <a:spcPct val="0"/>
        </a:spcAft>
        <a:buClr>
          <a:srgbClr val="003366"/>
        </a:buClr>
        <a:buFont typeface="Arial" charset="0"/>
        <a:buChar char="»"/>
        <a:defRPr sz="1600">
          <a:solidFill>
            <a:srgbClr val="000000"/>
          </a:solidFill>
          <a:latin typeface="+mn-lt"/>
        </a:defRPr>
      </a:lvl4pPr>
      <a:lvl5pPr marL="2057400" indent="-228600" algn="l" rtl="0" eaLnBrk="0" fontAlgn="base" hangingPunct="0">
        <a:spcBef>
          <a:spcPct val="20000"/>
        </a:spcBef>
        <a:spcAft>
          <a:spcPct val="0"/>
        </a:spcAft>
        <a:buClr>
          <a:srgbClr val="003366"/>
        </a:buClr>
        <a:buChar char="•"/>
        <a:defRPr sz="1600">
          <a:solidFill>
            <a:srgbClr val="000000"/>
          </a:solidFill>
          <a:latin typeface="+mn-lt"/>
        </a:defRPr>
      </a:lvl5pPr>
      <a:lvl6pPr marL="2514600" indent="-228600" algn="l" rtl="0" fontAlgn="base">
        <a:spcBef>
          <a:spcPct val="20000"/>
        </a:spcBef>
        <a:spcAft>
          <a:spcPct val="0"/>
        </a:spcAft>
        <a:buClr>
          <a:srgbClr val="003366"/>
        </a:buClr>
        <a:buChar char="•"/>
        <a:defRPr sz="1600">
          <a:solidFill>
            <a:srgbClr val="000000"/>
          </a:solidFill>
          <a:latin typeface="+mn-lt"/>
        </a:defRPr>
      </a:lvl6pPr>
      <a:lvl7pPr marL="2971800" indent="-228600" algn="l" rtl="0" fontAlgn="base">
        <a:spcBef>
          <a:spcPct val="20000"/>
        </a:spcBef>
        <a:spcAft>
          <a:spcPct val="0"/>
        </a:spcAft>
        <a:buClr>
          <a:srgbClr val="003366"/>
        </a:buClr>
        <a:buChar char="•"/>
        <a:defRPr sz="1600">
          <a:solidFill>
            <a:srgbClr val="000000"/>
          </a:solidFill>
          <a:latin typeface="+mn-lt"/>
        </a:defRPr>
      </a:lvl7pPr>
      <a:lvl8pPr marL="3429000" indent="-228600" algn="l" rtl="0" fontAlgn="base">
        <a:spcBef>
          <a:spcPct val="20000"/>
        </a:spcBef>
        <a:spcAft>
          <a:spcPct val="0"/>
        </a:spcAft>
        <a:buClr>
          <a:srgbClr val="003366"/>
        </a:buClr>
        <a:buChar char="•"/>
        <a:defRPr sz="1600">
          <a:solidFill>
            <a:srgbClr val="000000"/>
          </a:solidFill>
          <a:latin typeface="+mn-lt"/>
        </a:defRPr>
      </a:lvl8pPr>
      <a:lvl9pPr marL="3886200" indent="-228600" algn="l" rtl="0" fontAlgn="base">
        <a:spcBef>
          <a:spcPct val="20000"/>
        </a:spcBef>
        <a:spcAft>
          <a:spcPct val="0"/>
        </a:spcAft>
        <a:buClr>
          <a:srgbClr val="003366"/>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7924800" y="6172200"/>
            <a:ext cx="1403350" cy="274638"/>
          </a:xfrm>
          <a:prstGeom prst="rect">
            <a:avLst/>
          </a:prstGeom>
          <a:noFill/>
          <a:ln w="12700">
            <a:noFill/>
            <a:miter lim="800000"/>
            <a:headEnd/>
            <a:tailEnd/>
          </a:ln>
        </p:spPr>
        <p:txBody>
          <a:bodyPr>
            <a:spAutoFit/>
          </a:bodyPr>
          <a:lstStyle/>
          <a:p>
            <a:pPr algn="r" eaLnBrk="0" hangingPunct="0">
              <a:spcBef>
                <a:spcPct val="50000"/>
              </a:spcBef>
              <a:buClr>
                <a:srgbClr val="0033CC"/>
              </a:buClr>
              <a:buSzPct val="155000"/>
              <a:buFont typeface="Symbol" pitchFamily="18" charset="2"/>
              <a:buNone/>
            </a:pPr>
            <a:r>
              <a:rPr lang="en-US" sz="1200" b="1" dirty="0">
                <a:solidFill>
                  <a:schemeClr val="tx2"/>
                </a:solidFill>
              </a:rPr>
              <a:t>Ver. No.:1.00</a:t>
            </a:r>
          </a:p>
        </p:txBody>
      </p:sp>
      <p:sp>
        <p:nvSpPr>
          <p:cNvPr id="159749" name="Rectangle 5"/>
          <p:cNvSpPr>
            <a:spLocks noGrp="1" noChangeArrowheads="1"/>
          </p:cNvSpPr>
          <p:nvPr>
            <p:ph type="ctrTitle"/>
          </p:nvPr>
        </p:nvSpPr>
        <p:spPr/>
        <p:txBody>
          <a:bodyPr/>
          <a:lstStyle/>
          <a:p>
            <a:pPr eaLnBrk="1" hangingPunct="1">
              <a:defRPr/>
            </a:pPr>
            <a:r>
              <a:rPr lang="en-US" sz="3200" dirty="0" smtClean="0"/>
              <a:t>Programming Practices – Day 6</a:t>
            </a:r>
            <a:r>
              <a:rPr lang="en-US" sz="3600" dirty="0" smtClean="0"/>
              <a:t/>
            </a:r>
            <a:br>
              <a:rPr lang="en-US" sz="3600" dirty="0" smtClean="0"/>
            </a:br>
            <a:r>
              <a:rPr lang="en-US" sz="2800" dirty="0" smtClean="0">
                <a:solidFill>
                  <a:srgbClr val="FFCC66"/>
                </a:solidFill>
              </a:rPr>
              <a:t>Bridge Course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247650" y="239713"/>
            <a:ext cx="9288463" cy="512762"/>
          </a:xfrm>
        </p:spPr>
        <p:txBody>
          <a:bodyPr/>
          <a:lstStyle/>
          <a:p>
            <a:pPr eaLnBrk="1" hangingPunct="1">
              <a:defRPr/>
            </a:pPr>
            <a:r>
              <a:rPr lang="en-US" smtClean="0"/>
              <a:t> Coding (Build) Phase</a:t>
            </a:r>
          </a:p>
        </p:txBody>
      </p:sp>
      <p:grpSp>
        <p:nvGrpSpPr>
          <p:cNvPr id="24579" name="Group 3"/>
          <p:cNvGrpSpPr>
            <a:grpSpLocks noChangeAspect="1"/>
          </p:cNvGrpSpPr>
          <p:nvPr/>
        </p:nvGrpSpPr>
        <p:grpSpPr bwMode="auto">
          <a:xfrm>
            <a:off x="577850" y="1016000"/>
            <a:ext cx="8997950" cy="5384800"/>
            <a:chOff x="240" y="544"/>
            <a:chExt cx="5232" cy="3392"/>
          </a:xfrm>
        </p:grpSpPr>
        <p:sp>
          <p:nvSpPr>
            <p:cNvPr id="24580" name="AutoShape 4"/>
            <p:cNvSpPr>
              <a:spLocks noChangeAspect="1" noChangeArrowheads="1" noTextEdit="1"/>
            </p:cNvSpPr>
            <p:nvPr/>
          </p:nvSpPr>
          <p:spPr bwMode="auto">
            <a:xfrm>
              <a:off x="240" y="544"/>
              <a:ext cx="5232" cy="3392"/>
            </a:xfrm>
            <a:prstGeom prst="rect">
              <a:avLst/>
            </a:prstGeom>
            <a:noFill/>
            <a:ln w="9525">
              <a:noFill/>
              <a:miter lim="800000"/>
              <a:headEnd/>
              <a:tailEnd/>
            </a:ln>
          </p:spPr>
          <p:txBody>
            <a:bodyPr/>
            <a:lstStyle/>
            <a:p>
              <a:endParaRPr lang="en-US"/>
            </a:p>
          </p:txBody>
        </p:sp>
        <p:sp>
          <p:nvSpPr>
            <p:cNvPr id="24581" name="Rectangle 5"/>
            <p:cNvSpPr>
              <a:spLocks noChangeArrowheads="1"/>
            </p:cNvSpPr>
            <p:nvPr/>
          </p:nvSpPr>
          <p:spPr bwMode="auto">
            <a:xfrm>
              <a:off x="270" y="545"/>
              <a:ext cx="36" cy="17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a:solidFill>
                    <a:srgbClr val="000000"/>
                  </a:solidFill>
                  <a:latin typeface="Times New Roman" pitchFamily="18" charset="0"/>
                </a:rPr>
                <a:t> </a:t>
              </a:r>
              <a:endParaRPr lang="en-US" sz="1200"/>
            </a:p>
          </p:txBody>
        </p:sp>
        <p:grpSp>
          <p:nvGrpSpPr>
            <p:cNvPr id="24582" name="Group 6"/>
            <p:cNvGrpSpPr>
              <a:grpSpLocks/>
            </p:cNvGrpSpPr>
            <p:nvPr/>
          </p:nvGrpSpPr>
          <p:grpSpPr bwMode="auto">
            <a:xfrm>
              <a:off x="247" y="555"/>
              <a:ext cx="5199" cy="3376"/>
              <a:chOff x="247" y="555"/>
              <a:chExt cx="5199" cy="3376"/>
            </a:xfrm>
          </p:grpSpPr>
          <p:grpSp>
            <p:nvGrpSpPr>
              <p:cNvPr id="24583" name="Group 7"/>
              <p:cNvGrpSpPr>
                <a:grpSpLocks/>
              </p:cNvGrpSpPr>
              <p:nvPr/>
            </p:nvGrpSpPr>
            <p:grpSpPr bwMode="auto">
              <a:xfrm>
                <a:off x="3644" y="2025"/>
                <a:ext cx="689" cy="756"/>
                <a:chOff x="3644" y="2025"/>
                <a:chExt cx="689" cy="756"/>
              </a:xfrm>
            </p:grpSpPr>
            <p:sp>
              <p:nvSpPr>
                <p:cNvPr id="25210" name="Freeform 8"/>
                <p:cNvSpPr>
                  <a:spLocks/>
                </p:cNvSpPr>
                <p:nvPr/>
              </p:nvSpPr>
              <p:spPr bwMode="auto">
                <a:xfrm>
                  <a:off x="3644" y="2025"/>
                  <a:ext cx="689" cy="403"/>
                </a:xfrm>
                <a:custGeom>
                  <a:avLst/>
                  <a:gdLst>
                    <a:gd name="T0" fmla="*/ 0 w 689"/>
                    <a:gd name="T1" fmla="*/ 142 h 403"/>
                    <a:gd name="T2" fmla="*/ 27 w 689"/>
                    <a:gd name="T3" fmla="*/ 147 h 403"/>
                    <a:gd name="T4" fmla="*/ 52 w 689"/>
                    <a:gd name="T5" fmla="*/ 153 h 403"/>
                    <a:gd name="T6" fmla="*/ 74 w 689"/>
                    <a:gd name="T7" fmla="*/ 160 h 403"/>
                    <a:gd name="T8" fmla="*/ 94 w 689"/>
                    <a:gd name="T9" fmla="*/ 168 h 403"/>
                    <a:gd name="T10" fmla="*/ 112 w 689"/>
                    <a:gd name="T11" fmla="*/ 178 h 403"/>
                    <a:gd name="T12" fmla="*/ 127 w 689"/>
                    <a:gd name="T13" fmla="*/ 189 h 403"/>
                    <a:gd name="T14" fmla="*/ 142 w 689"/>
                    <a:gd name="T15" fmla="*/ 200 h 403"/>
                    <a:gd name="T16" fmla="*/ 154 w 689"/>
                    <a:gd name="T17" fmla="*/ 213 h 403"/>
                    <a:gd name="T18" fmla="*/ 166 w 689"/>
                    <a:gd name="T19" fmla="*/ 226 h 403"/>
                    <a:gd name="T20" fmla="*/ 176 w 689"/>
                    <a:gd name="T21" fmla="*/ 240 h 403"/>
                    <a:gd name="T22" fmla="*/ 186 w 689"/>
                    <a:gd name="T23" fmla="*/ 255 h 403"/>
                    <a:gd name="T24" fmla="*/ 195 w 689"/>
                    <a:gd name="T25" fmla="*/ 271 h 403"/>
                    <a:gd name="T26" fmla="*/ 204 w 689"/>
                    <a:gd name="T27" fmla="*/ 287 h 403"/>
                    <a:gd name="T28" fmla="*/ 213 w 689"/>
                    <a:gd name="T29" fmla="*/ 305 h 403"/>
                    <a:gd name="T30" fmla="*/ 222 w 689"/>
                    <a:gd name="T31" fmla="*/ 322 h 403"/>
                    <a:gd name="T32" fmla="*/ 231 w 689"/>
                    <a:gd name="T33" fmla="*/ 341 h 403"/>
                    <a:gd name="T34" fmla="*/ 238 w 689"/>
                    <a:gd name="T35" fmla="*/ 357 h 403"/>
                    <a:gd name="T36" fmla="*/ 241 w 689"/>
                    <a:gd name="T37" fmla="*/ 372 h 403"/>
                    <a:gd name="T38" fmla="*/ 243 w 689"/>
                    <a:gd name="T39" fmla="*/ 388 h 403"/>
                    <a:gd name="T40" fmla="*/ 243 w 689"/>
                    <a:gd name="T41" fmla="*/ 403 h 403"/>
                    <a:gd name="T42" fmla="*/ 439 w 689"/>
                    <a:gd name="T43" fmla="*/ 394 h 403"/>
                    <a:gd name="T44" fmla="*/ 443 w 689"/>
                    <a:gd name="T45" fmla="*/ 375 h 403"/>
                    <a:gd name="T46" fmla="*/ 448 w 689"/>
                    <a:gd name="T47" fmla="*/ 356 h 403"/>
                    <a:gd name="T48" fmla="*/ 455 w 689"/>
                    <a:gd name="T49" fmla="*/ 337 h 403"/>
                    <a:gd name="T50" fmla="*/ 462 w 689"/>
                    <a:gd name="T51" fmla="*/ 318 h 403"/>
                    <a:gd name="T52" fmla="*/ 472 w 689"/>
                    <a:gd name="T53" fmla="*/ 299 h 403"/>
                    <a:gd name="T54" fmla="*/ 483 w 689"/>
                    <a:gd name="T55" fmla="*/ 280 h 403"/>
                    <a:gd name="T56" fmla="*/ 497 w 689"/>
                    <a:gd name="T57" fmla="*/ 260 h 403"/>
                    <a:gd name="T58" fmla="*/ 512 w 689"/>
                    <a:gd name="T59" fmla="*/ 240 h 403"/>
                    <a:gd name="T60" fmla="*/ 531 w 689"/>
                    <a:gd name="T61" fmla="*/ 221 h 403"/>
                    <a:gd name="T62" fmla="*/ 553 w 689"/>
                    <a:gd name="T63" fmla="*/ 204 h 403"/>
                    <a:gd name="T64" fmla="*/ 577 w 689"/>
                    <a:gd name="T65" fmla="*/ 189 h 403"/>
                    <a:gd name="T66" fmla="*/ 601 w 689"/>
                    <a:gd name="T67" fmla="*/ 176 h 403"/>
                    <a:gd name="T68" fmla="*/ 627 w 689"/>
                    <a:gd name="T69" fmla="*/ 166 h 403"/>
                    <a:gd name="T70" fmla="*/ 653 w 689"/>
                    <a:gd name="T71" fmla="*/ 158 h 403"/>
                    <a:gd name="T72" fmla="*/ 677 w 689"/>
                    <a:gd name="T73" fmla="*/ 153 h 403"/>
                    <a:gd name="T74" fmla="*/ 689 w 689"/>
                    <a:gd name="T75" fmla="*/ 0 h 4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89"/>
                    <a:gd name="T115" fmla="*/ 0 h 403"/>
                    <a:gd name="T116" fmla="*/ 689 w 689"/>
                    <a:gd name="T117" fmla="*/ 403 h 4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89" h="403">
                      <a:moveTo>
                        <a:pt x="0" y="0"/>
                      </a:moveTo>
                      <a:lnTo>
                        <a:pt x="0" y="142"/>
                      </a:lnTo>
                      <a:lnTo>
                        <a:pt x="14" y="144"/>
                      </a:lnTo>
                      <a:lnTo>
                        <a:pt x="27" y="147"/>
                      </a:lnTo>
                      <a:lnTo>
                        <a:pt x="40" y="150"/>
                      </a:lnTo>
                      <a:lnTo>
                        <a:pt x="52" y="153"/>
                      </a:lnTo>
                      <a:lnTo>
                        <a:pt x="64" y="156"/>
                      </a:lnTo>
                      <a:lnTo>
                        <a:pt x="74" y="160"/>
                      </a:lnTo>
                      <a:lnTo>
                        <a:pt x="84" y="164"/>
                      </a:lnTo>
                      <a:lnTo>
                        <a:pt x="94" y="168"/>
                      </a:lnTo>
                      <a:lnTo>
                        <a:pt x="103" y="173"/>
                      </a:lnTo>
                      <a:lnTo>
                        <a:pt x="112" y="178"/>
                      </a:lnTo>
                      <a:lnTo>
                        <a:pt x="120" y="183"/>
                      </a:lnTo>
                      <a:lnTo>
                        <a:pt x="127" y="189"/>
                      </a:lnTo>
                      <a:lnTo>
                        <a:pt x="135" y="194"/>
                      </a:lnTo>
                      <a:lnTo>
                        <a:pt x="142" y="200"/>
                      </a:lnTo>
                      <a:lnTo>
                        <a:pt x="148" y="206"/>
                      </a:lnTo>
                      <a:lnTo>
                        <a:pt x="154" y="213"/>
                      </a:lnTo>
                      <a:lnTo>
                        <a:pt x="160" y="219"/>
                      </a:lnTo>
                      <a:lnTo>
                        <a:pt x="166" y="226"/>
                      </a:lnTo>
                      <a:lnTo>
                        <a:pt x="171" y="233"/>
                      </a:lnTo>
                      <a:lnTo>
                        <a:pt x="176" y="240"/>
                      </a:lnTo>
                      <a:lnTo>
                        <a:pt x="181" y="248"/>
                      </a:lnTo>
                      <a:lnTo>
                        <a:pt x="186" y="255"/>
                      </a:lnTo>
                      <a:lnTo>
                        <a:pt x="190" y="263"/>
                      </a:lnTo>
                      <a:lnTo>
                        <a:pt x="195" y="271"/>
                      </a:lnTo>
                      <a:lnTo>
                        <a:pt x="199" y="279"/>
                      </a:lnTo>
                      <a:lnTo>
                        <a:pt x="204" y="287"/>
                      </a:lnTo>
                      <a:lnTo>
                        <a:pt x="208" y="296"/>
                      </a:lnTo>
                      <a:lnTo>
                        <a:pt x="213" y="305"/>
                      </a:lnTo>
                      <a:lnTo>
                        <a:pt x="217" y="313"/>
                      </a:lnTo>
                      <a:lnTo>
                        <a:pt x="222" y="322"/>
                      </a:lnTo>
                      <a:lnTo>
                        <a:pt x="226" y="332"/>
                      </a:lnTo>
                      <a:lnTo>
                        <a:pt x="231" y="341"/>
                      </a:lnTo>
                      <a:lnTo>
                        <a:pt x="235" y="349"/>
                      </a:lnTo>
                      <a:lnTo>
                        <a:pt x="238" y="357"/>
                      </a:lnTo>
                      <a:lnTo>
                        <a:pt x="240" y="364"/>
                      </a:lnTo>
                      <a:lnTo>
                        <a:pt x="241" y="372"/>
                      </a:lnTo>
                      <a:lnTo>
                        <a:pt x="242" y="380"/>
                      </a:lnTo>
                      <a:lnTo>
                        <a:pt x="243" y="388"/>
                      </a:lnTo>
                      <a:lnTo>
                        <a:pt x="243" y="395"/>
                      </a:lnTo>
                      <a:lnTo>
                        <a:pt x="243" y="403"/>
                      </a:lnTo>
                      <a:lnTo>
                        <a:pt x="438" y="403"/>
                      </a:lnTo>
                      <a:lnTo>
                        <a:pt x="439" y="394"/>
                      </a:lnTo>
                      <a:lnTo>
                        <a:pt x="441" y="384"/>
                      </a:lnTo>
                      <a:lnTo>
                        <a:pt x="443" y="375"/>
                      </a:lnTo>
                      <a:lnTo>
                        <a:pt x="446" y="365"/>
                      </a:lnTo>
                      <a:lnTo>
                        <a:pt x="448" y="356"/>
                      </a:lnTo>
                      <a:lnTo>
                        <a:pt x="451" y="347"/>
                      </a:lnTo>
                      <a:lnTo>
                        <a:pt x="455" y="337"/>
                      </a:lnTo>
                      <a:lnTo>
                        <a:pt x="458" y="328"/>
                      </a:lnTo>
                      <a:lnTo>
                        <a:pt x="462" y="318"/>
                      </a:lnTo>
                      <a:lnTo>
                        <a:pt x="467" y="309"/>
                      </a:lnTo>
                      <a:lnTo>
                        <a:pt x="472" y="299"/>
                      </a:lnTo>
                      <a:lnTo>
                        <a:pt x="478" y="290"/>
                      </a:lnTo>
                      <a:lnTo>
                        <a:pt x="483" y="280"/>
                      </a:lnTo>
                      <a:lnTo>
                        <a:pt x="490" y="270"/>
                      </a:lnTo>
                      <a:lnTo>
                        <a:pt x="497" y="260"/>
                      </a:lnTo>
                      <a:lnTo>
                        <a:pt x="504" y="250"/>
                      </a:lnTo>
                      <a:lnTo>
                        <a:pt x="512" y="240"/>
                      </a:lnTo>
                      <a:lnTo>
                        <a:pt x="521" y="230"/>
                      </a:lnTo>
                      <a:lnTo>
                        <a:pt x="531" y="221"/>
                      </a:lnTo>
                      <a:lnTo>
                        <a:pt x="542" y="212"/>
                      </a:lnTo>
                      <a:lnTo>
                        <a:pt x="553" y="204"/>
                      </a:lnTo>
                      <a:lnTo>
                        <a:pt x="565" y="196"/>
                      </a:lnTo>
                      <a:lnTo>
                        <a:pt x="577" y="189"/>
                      </a:lnTo>
                      <a:lnTo>
                        <a:pt x="589" y="182"/>
                      </a:lnTo>
                      <a:lnTo>
                        <a:pt x="601" y="176"/>
                      </a:lnTo>
                      <a:lnTo>
                        <a:pt x="614" y="170"/>
                      </a:lnTo>
                      <a:lnTo>
                        <a:pt x="627" y="166"/>
                      </a:lnTo>
                      <a:lnTo>
                        <a:pt x="640" y="161"/>
                      </a:lnTo>
                      <a:lnTo>
                        <a:pt x="653" y="158"/>
                      </a:lnTo>
                      <a:lnTo>
                        <a:pt x="665" y="155"/>
                      </a:lnTo>
                      <a:lnTo>
                        <a:pt x="677" y="153"/>
                      </a:lnTo>
                      <a:lnTo>
                        <a:pt x="689" y="151"/>
                      </a:lnTo>
                      <a:lnTo>
                        <a:pt x="689" y="0"/>
                      </a:lnTo>
                      <a:lnTo>
                        <a:pt x="0" y="0"/>
                      </a:lnTo>
                      <a:close/>
                    </a:path>
                  </a:pathLst>
                </a:custGeom>
                <a:solidFill>
                  <a:srgbClr val="000000"/>
                </a:solidFill>
                <a:ln w="9525">
                  <a:noFill/>
                  <a:round/>
                  <a:headEnd/>
                  <a:tailEnd/>
                </a:ln>
              </p:spPr>
              <p:txBody>
                <a:bodyPr/>
                <a:lstStyle/>
                <a:p>
                  <a:endParaRPr lang="en-US"/>
                </a:p>
              </p:txBody>
            </p:sp>
            <p:sp>
              <p:nvSpPr>
                <p:cNvPr id="25211" name="Freeform 9"/>
                <p:cNvSpPr>
                  <a:spLocks/>
                </p:cNvSpPr>
                <p:nvPr/>
              </p:nvSpPr>
              <p:spPr bwMode="auto">
                <a:xfrm>
                  <a:off x="3644" y="2167"/>
                  <a:ext cx="689" cy="614"/>
                </a:xfrm>
                <a:custGeom>
                  <a:avLst/>
                  <a:gdLst>
                    <a:gd name="T0" fmla="*/ 497 w 689"/>
                    <a:gd name="T1" fmla="*/ 118 h 614"/>
                    <a:gd name="T2" fmla="*/ 483 w 689"/>
                    <a:gd name="T3" fmla="*/ 138 h 614"/>
                    <a:gd name="T4" fmla="*/ 472 w 689"/>
                    <a:gd name="T5" fmla="*/ 157 h 614"/>
                    <a:gd name="T6" fmla="*/ 462 w 689"/>
                    <a:gd name="T7" fmla="*/ 176 h 614"/>
                    <a:gd name="T8" fmla="*/ 455 w 689"/>
                    <a:gd name="T9" fmla="*/ 195 h 614"/>
                    <a:gd name="T10" fmla="*/ 448 w 689"/>
                    <a:gd name="T11" fmla="*/ 214 h 614"/>
                    <a:gd name="T12" fmla="*/ 443 w 689"/>
                    <a:gd name="T13" fmla="*/ 233 h 614"/>
                    <a:gd name="T14" fmla="*/ 439 w 689"/>
                    <a:gd name="T15" fmla="*/ 252 h 614"/>
                    <a:gd name="T16" fmla="*/ 463 w 689"/>
                    <a:gd name="T17" fmla="*/ 261 h 614"/>
                    <a:gd name="T18" fmla="*/ 463 w 689"/>
                    <a:gd name="T19" fmla="*/ 412 h 614"/>
                    <a:gd name="T20" fmla="*/ 460 w 689"/>
                    <a:gd name="T21" fmla="*/ 420 h 614"/>
                    <a:gd name="T22" fmla="*/ 456 w 689"/>
                    <a:gd name="T23" fmla="*/ 425 h 614"/>
                    <a:gd name="T24" fmla="*/ 449 w 689"/>
                    <a:gd name="T25" fmla="*/ 428 h 614"/>
                    <a:gd name="T26" fmla="*/ 241 w 689"/>
                    <a:gd name="T27" fmla="*/ 428 h 614"/>
                    <a:gd name="T28" fmla="*/ 233 w 689"/>
                    <a:gd name="T29" fmla="*/ 427 h 614"/>
                    <a:gd name="T30" fmla="*/ 228 w 689"/>
                    <a:gd name="T31" fmla="*/ 422 h 614"/>
                    <a:gd name="T32" fmla="*/ 224 w 689"/>
                    <a:gd name="T33" fmla="*/ 416 h 614"/>
                    <a:gd name="T34" fmla="*/ 222 w 689"/>
                    <a:gd name="T35" fmla="*/ 408 h 614"/>
                    <a:gd name="T36" fmla="*/ 243 w 689"/>
                    <a:gd name="T37" fmla="*/ 261 h 614"/>
                    <a:gd name="T38" fmla="*/ 243 w 689"/>
                    <a:gd name="T39" fmla="*/ 253 h 614"/>
                    <a:gd name="T40" fmla="*/ 242 w 689"/>
                    <a:gd name="T41" fmla="*/ 238 h 614"/>
                    <a:gd name="T42" fmla="*/ 240 w 689"/>
                    <a:gd name="T43" fmla="*/ 222 h 614"/>
                    <a:gd name="T44" fmla="*/ 235 w 689"/>
                    <a:gd name="T45" fmla="*/ 207 h 614"/>
                    <a:gd name="T46" fmla="*/ 226 w 689"/>
                    <a:gd name="T47" fmla="*/ 190 h 614"/>
                    <a:gd name="T48" fmla="*/ 217 w 689"/>
                    <a:gd name="T49" fmla="*/ 171 h 614"/>
                    <a:gd name="T50" fmla="*/ 208 w 689"/>
                    <a:gd name="T51" fmla="*/ 154 h 614"/>
                    <a:gd name="T52" fmla="*/ 199 w 689"/>
                    <a:gd name="T53" fmla="*/ 137 h 614"/>
                    <a:gd name="T54" fmla="*/ 190 w 689"/>
                    <a:gd name="T55" fmla="*/ 121 h 614"/>
                    <a:gd name="T56" fmla="*/ 181 w 689"/>
                    <a:gd name="T57" fmla="*/ 106 h 614"/>
                    <a:gd name="T58" fmla="*/ 171 w 689"/>
                    <a:gd name="T59" fmla="*/ 91 h 614"/>
                    <a:gd name="T60" fmla="*/ 160 w 689"/>
                    <a:gd name="T61" fmla="*/ 77 h 614"/>
                    <a:gd name="T62" fmla="*/ 148 w 689"/>
                    <a:gd name="T63" fmla="*/ 64 h 614"/>
                    <a:gd name="T64" fmla="*/ 135 w 689"/>
                    <a:gd name="T65" fmla="*/ 52 h 614"/>
                    <a:gd name="T66" fmla="*/ 120 w 689"/>
                    <a:gd name="T67" fmla="*/ 41 h 614"/>
                    <a:gd name="T68" fmla="*/ 103 w 689"/>
                    <a:gd name="T69" fmla="*/ 31 h 614"/>
                    <a:gd name="T70" fmla="*/ 84 w 689"/>
                    <a:gd name="T71" fmla="*/ 22 h 614"/>
                    <a:gd name="T72" fmla="*/ 64 w 689"/>
                    <a:gd name="T73" fmla="*/ 14 h 614"/>
                    <a:gd name="T74" fmla="*/ 40 w 689"/>
                    <a:gd name="T75" fmla="*/ 8 h 614"/>
                    <a:gd name="T76" fmla="*/ 14 w 689"/>
                    <a:gd name="T77" fmla="*/ 2 h 614"/>
                    <a:gd name="T78" fmla="*/ 0 w 689"/>
                    <a:gd name="T79" fmla="*/ 614 h 614"/>
                    <a:gd name="T80" fmla="*/ 689 w 689"/>
                    <a:gd name="T81" fmla="*/ 9 h 614"/>
                    <a:gd name="T82" fmla="*/ 665 w 689"/>
                    <a:gd name="T83" fmla="*/ 13 h 614"/>
                    <a:gd name="T84" fmla="*/ 640 w 689"/>
                    <a:gd name="T85" fmla="*/ 19 h 614"/>
                    <a:gd name="T86" fmla="*/ 614 w 689"/>
                    <a:gd name="T87" fmla="*/ 28 h 614"/>
                    <a:gd name="T88" fmla="*/ 589 w 689"/>
                    <a:gd name="T89" fmla="*/ 40 h 614"/>
                    <a:gd name="T90" fmla="*/ 565 w 689"/>
                    <a:gd name="T91" fmla="*/ 54 h 614"/>
                    <a:gd name="T92" fmla="*/ 542 w 689"/>
                    <a:gd name="T93" fmla="*/ 70 h 614"/>
                    <a:gd name="T94" fmla="*/ 521 w 689"/>
                    <a:gd name="T95" fmla="*/ 88 h 614"/>
                    <a:gd name="T96" fmla="*/ 504 w 689"/>
                    <a:gd name="T97" fmla="*/ 108 h 6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9"/>
                    <a:gd name="T148" fmla="*/ 0 h 614"/>
                    <a:gd name="T149" fmla="*/ 689 w 689"/>
                    <a:gd name="T150" fmla="*/ 614 h 6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9" h="614">
                      <a:moveTo>
                        <a:pt x="504" y="108"/>
                      </a:moveTo>
                      <a:lnTo>
                        <a:pt x="497" y="118"/>
                      </a:lnTo>
                      <a:lnTo>
                        <a:pt x="490" y="128"/>
                      </a:lnTo>
                      <a:lnTo>
                        <a:pt x="483" y="138"/>
                      </a:lnTo>
                      <a:lnTo>
                        <a:pt x="478" y="148"/>
                      </a:lnTo>
                      <a:lnTo>
                        <a:pt x="472" y="157"/>
                      </a:lnTo>
                      <a:lnTo>
                        <a:pt x="467" y="167"/>
                      </a:lnTo>
                      <a:lnTo>
                        <a:pt x="462" y="176"/>
                      </a:lnTo>
                      <a:lnTo>
                        <a:pt x="458" y="186"/>
                      </a:lnTo>
                      <a:lnTo>
                        <a:pt x="455" y="195"/>
                      </a:lnTo>
                      <a:lnTo>
                        <a:pt x="451" y="205"/>
                      </a:lnTo>
                      <a:lnTo>
                        <a:pt x="448" y="214"/>
                      </a:lnTo>
                      <a:lnTo>
                        <a:pt x="446" y="223"/>
                      </a:lnTo>
                      <a:lnTo>
                        <a:pt x="443" y="233"/>
                      </a:lnTo>
                      <a:lnTo>
                        <a:pt x="441" y="242"/>
                      </a:lnTo>
                      <a:lnTo>
                        <a:pt x="439" y="252"/>
                      </a:lnTo>
                      <a:lnTo>
                        <a:pt x="438" y="261"/>
                      </a:lnTo>
                      <a:lnTo>
                        <a:pt x="463" y="261"/>
                      </a:lnTo>
                      <a:lnTo>
                        <a:pt x="463" y="408"/>
                      </a:lnTo>
                      <a:lnTo>
                        <a:pt x="463" y="412"/>
                      </a:lnTo>
                      <a:lnTo>
                        <a:pt x="462" y="416"/>
                      </a:lnTo>
                      <a:lnTo>
                        <a:pt x="460" y="420"/>
                      </a:lnTo>
                      <a:lnTo>
                        <a:pt x="458" y="422"/>
                      </a:lnTo>
                      <a:lnTo>
                        <a:pt x="456" y="425"/>
                      </a:lnTo>
                      <a:lnTo>
                        <a:pt x="452" y="427"/>
                      </a:lnTo>
                      <a:lnTo>
                        <a:pt x="449" y="428"/>
                      </a:lnTo>
                      <a:lnTo>
                        <a:pt x="445" y="428"/>
                      </a:lnTo>
                      <a:lnTo>
                        <a:pt x="241" y="428"/>
                      </a:lnTo>
                      <a:lnTo>
                        <a:pt x="237" y="428"/>
                      </a:lnTo>
                      <a:lnTo>
                        <a:pt x="233" y="427"/>
                      </a:lnTo>
                      <a:lnTo>
                        <a:pt x="230" y="425"/>
                      </a:lnTo>
                      <a:lnTo>
                        <a:pt x="228" y="422"/>
                      </a:lnTo>
                      <a:lnTo>
                        <a:pt x="225" y="420"/>
                      </a:lnTo>
                      <a:lnTo>
                        <a:pt x="224" y="416"/>
                      </a:lnTo>
                      <a:lnTo>
                        <a:pt x="223" y="412"/>
                      </a:lnTo>
                      <a:lnTo>
                        <a:pt x="222" y="408"/>
                      </a:lnTo>
                      <a:lnTo>
                        <a:pt x="222" y="261"/>
                      </a:lnTo>
                      <a:lnTo>
                        <a:pt x="243" y="261"/>
                      </a:lnTo>
                      <a:lnTo>
                        <a:pt x="243" y="253"/>
                      </a:lnTo>
                      <a:lnTo>
                        <a:pt x="243" y="246"/>
                      </a:lnTo>
                      <a:lnTo>
                        <a:pt x="242" y="238"/>
                      </a:lnTo>
                      <a:lnTo>
                        <a:pt x="241" y="230"/>
                      </a:lnTo>
                      <a:lnTo>
                        <a:pt x="240" y="222"/>
                      </a:lnTo>
                      <a:lnTo>
                        <a:pt x="238" y="215"/>
                      </a:lnTo>
                      <a:lnTo>
                        <a:pt x="235" y="207"/>
                      </a:lnTo>
                      <a:lnTo>
                        <a:pt x="231" y="199"/>
                      </a:lnTo>
                      <a:lnTo>
                        <a:pt x="226" y="190"/>
                      </a:lnTo>
                      <a:lnTo>
                        <a:pt x="222" y="180"/>
                      </a:lnTo>
                      <a:lnTo>
                        <a:pt x="217" y="171"/>
                      </a:lnTo>
                      <a:lnTo>
                        <a:pt x="213" y="163"/>
                      </a:lnTo>
                      <a:lnTo>
                        <a:pt x="208" y="154"/>
                      </a:lnTo>
                      <a:lnTo>
                        <a:pt x="204" y="145"/>
                      </a:lnTo>
                      <a:lnTo>
                        <a:pt x="199" y="137"/>
                      </a:lnTo>
                      <a:lnTo>
                        <a:pt x="195" y="129"/>
                      </a:lnTo>
                      <a:lnTo>
                        <a:pt x="190" y="121"/>
                      </a:lnTo>
                      <a:lnTo>
                        <a:pt x="186" y="113"/>
                      </a:lnTo>
                      <a:lnTo>
                        <a:pt x="181" y="106"/>
                      </a:lnTo>
                      <a:lnTo>
                        <a:pt x="176" y="98"/>
                      </a:lnTo>
                      <a:lnTo>
                        <a:pt x="171" y="91"/>
                      </a:lnTo>
                      <a:lnTo>
                        <a:pt x="166" y="84"/>
                      </a:lnTo>
                      <a:lnTo>
                        <a:pt x="160" y="77"/>
                      </a:lnTo>
                      <a:lnTo>
                        <a:pt x="154" y="71"/>
                      </a:lnTo>
                      <a:lnTo>
                        <a:pt x="148" y="64"/>
                      </a:lnTo>
                      <a:lnTo>
                        <a:pt x="142" y="58"/>
                      </a:lnTo>
                      <a:lnTo>
                        <a:pt x="135" y="52"/>
                      </a:lnTo>
                      <a:lnTo>
                        <a:pt x="127" y="47"/>
                      </a:lnTo>
                      <a:lnTo>
                        <a:pt x="120" y="41"/>
                      </a:lnTo>
                      <a:lnTo>
                        <a:pt x="112" y="36"/>
                      </a:lnTo>
                      <a:lnTo>
                        <a:pt x="103" y="31"/>
                      </a:lnTo>
                      <a:lnTo>
                        <a:pt x="94" y="26"/>
                      </a:lnTo>
                      <a:lnTo>
                        <a:pt x="84" y="22"/>
                      </a:lnTo>
                      <a:lnTo>
                        <a:pt x="74" y="18"/>
                      </a:lnTo>
                      <a:lnTo>
                        <a:pt x="64" y="14"/>
                      </a:lnTo>
                      <a:lnTo>
                        <a:pt x="52" y="11"/>
                      </a:lnTo>
                      <a:lnTo>
                        <a:pt x="40" y="8"/>
                      </a:lnTo>
                      <a:lnTo>
                        <a:pt x="27" y="5"/>
                      </a:lnTo>
                      <a:lnTo>
                        <a:pt x="14" y="2"/>
                      </a:lnTo>
                      <a:lnTo>
                        <a:pt x="0" y="0"/>
                      </a:lnTo>
                      <a:lnTo>
                        <a:pt x="0" y="614"/>
                      </a:lnTo>
                      <a:lnTo>
                        <a:pt x="689" y="614"/>
                      </a:lnTo>
                      <a:lnTo>
                        <a:pt x="689" y="9"/>
                      </a:lnTo>
                      <a:lnTo>
                        <a:pt x="677" y="11"/>
                      </a:lnTo>
                      <a:lnTo>
                        <a:pt x="665" y="13"/>
                      </a:lnTo>
                      <a:lnTo>
                        <a:pt x="653" y="16"/>
                      </a:lnTo>
                      <a:lnTo>
                        <a:pt x="640" y="19"/>
                      </a:lnTo>
                      <a:lnTo>
                        <a:pt x="627" y="24"/>
                      </a:lnTo>
                      <a:lnTo>
                        <a:pt x="614" y="28"/>
                      </a:lnTo>
                      <a:lnTo>
                        <a:pt x="601" y="34"/>
                      </a:lnTo>
                      <a:lnTo>
                        <a:pt x="589" y="40"/>
                      </a:lnTo>
                      <a:lnTo>
                        <a:pt x="577" y="47"/>
                      </a:lnTo>
                      <a:lnTo>
                        <a:pt x="565" y="54"/>
                      </a:lnTo>
                      <a:lnTo>
                        <a:pt x="553" y="62"/>
                      </a:lnTo>
                      <a:lnTo>
                        <a:pt x="542" y="70"/>
                      </a:lnTo>
                      <a:lnTo>
                        <a:pt x="531" y="79"/>
                      </a:lnTo>
                      <a:lnTo>
                        <a:pt x="521" y="88"/>
                      </a:lnTo>
                      <a:lnTo>
                        <a:pt x="512" y="98"/>
                      </a:lnTo>
                      <a:lnTo>
                        <a:pt x="504" y="108"/>
                      </a:lnTo>
                      <a:close/>
                    </a:path>
                  </a:pathLst>
                </a:custGeom>
                <a:solidFill>
                  <a:srgbClr val="D80000"/>
                </a:solidFill>
                <a:ln w="9525">
                  <a:noFill/>
                  <a:round/>
                  <a:headEnd/>
                  <a:tailEnd/>
                </a:ln>
              </p:spPr>
              <p:txBody>
                <a:bodyPr/>
                <a:lstStyle/>
                <a:p>
                  <a:endParaRPr lang="en-US"/>
                </a:p>
              </p:txBody>
            </p:sp>
            <p:sp>
              <p:nvSpPr>
                <p:cNvPr id="25212" name="Freeform 10"/>
                <p:cNvSpPr>
                  <a:spLocks/>
                </p:cNvSpPr>
                <p:nvPr/>
              </p:nvSpPr>
              <p:spPr bwMode="auto">
                <a:xfrm>
                  <a:off x="3897" y="2649"/>
                  <a:ext cx="175" cy="113"/>
                </a:xfrm>
                <a:custGeom>
                  <a:avLst/>
                  <a:gdLst>
                    <a:gd name="T0" fmla="*/ 157 w 175"/>
                    <a:gd name="T1" fmla="*/ 0 h 113"/>
                    <a:gd name="T2" fmla="*/ 18 w 175"/>
                    <a:gd name="T3" fmla="*/ 0 h 113"/>
                    <a:gd name="T4" fmla="*/ 14 w 175"/>
                    <a:gd name="T5" fmla="*/ 1 h 113"/>
                    <a:gd name="T6" fmla="*/ 11 w 175"/>
                    <a:gd name="T7" fmla="*/ 2 h 113"/>
                    <a:gd name="T8" fmla="*/ 8 w 175"/>
                    <a:gd name="T9" fmla="*/ 4 h 113"/>
                    <a:gd name="T10" fmla="*/ 5 w 175"/>
                    <a:gd name="T11" fmla="*/ 6 h 113"/>
                    <a:gd name="T12" fmla="*/ 3 w 175"/>
                    <a:gd name="T13" fmla="*/ 9 h 113"/>
                    <a:gd name="T14" fmla="*/ 1 w 175"/>
                    <a:gd name="T15" fmla="*/ 12 h 113"/>
                    <a:gd name="T16" fmla="*/ 0 w 175"/>
                    <a:gd name="T17" fmla="*/ 16 h 113"/>
                    <a:gd name="T18" fmla="*/ 0 w 175"/>
                    <a:gd name="T19" fmla="*/ 20 h 113"/>
                    <a:gd name="T20" fmla="*/ 0 w 175"/>
                    <a:gd name="T21" fmla="*/ 113 h 113"/>
                    <a:gd name="T22" fmla="*/ 175 w 175"/>
                    <a:gd name="T23" fmla="*/ 113 h 113"/>
                    <a:gd name="T24" fmla="*/ 175 w 175"/>
                    <a:gd name="T25" fmla="*/ 20 h 113"/>
                    <a:gd name="T26" fmla="*/ 174 w 175"/>
                    <a:gd name="T27" fmla="*/ 16 h 113"/>
                    <a:gd name="T28" fmla="*/ 173 w 175"/>
                    <a:gd name="T29" fmla="*/ 12 h 113"/>
                    <a:gd name="T30" fmla="*/ 172 w 175"/>
                    <a:gd name="T31" fmla="*/ 9 h 113"/>
                    <a:gd name="T32" fmla="*/ 169 w 175"/>
                    <a:gd name="T33" fmla="*/ 6 h 113"/>
                    <a:gd name="T34" fmla="*/ 167 w 175"/>
                    <a:gd name="T35" fmla="*/ 4 h 113"/>
                    <a:gd name="T36" fmla="*/ 164 w 175"/>
                    <a:gd name="T37" fmla="*/ 2 h 113"/>
                    <a:gd name="T38" fmla="*/ 160 w 175"/>
                    <a:gd name="T39" fmla="*/ 1 h 113"/>
                    <a:gd name="T40" fmla="*/ 157 w 175"/>
                    <a:gd name="T41" fmla="*/ 0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
                    <a:gd name="T64" fmla="*/ 0 h 113"/>
                    <a:gd name="T65" fmla="*/ 175 w 175"/>
                    <a:gd name="T66" fmla="*/ 113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 h="113">
                      <a:moveTo>
                        <a:pt x="157" y="0"/>
                      </a:moveTo>
                      <a:lnTo>
                        <a:pt x="18" y="0"/>
                      </a:lnTo>
                      <a:lnTo>
                        <a:pt x="14" y="1"/>
                      </a:lnTo>
                      <a:lnTo>
                        <a:pt x="11" y="2"/>
                      </a:lnTo>
                      <a:lnTo>
                        <a:pt x="8" y="4"/>
                      </a:lnTo>
                      <a:lnTo>
                        <a:pt x="5" y="6"/>
                      </a:lnTo>
                      <a:lnTo>
                        <a:pt x="3" y="9"/>
                      </a:lnTo>
                      <a:lnTo>
                        <a:pt x="1" y="12"/>
                      </a:lnTo>
                      <a:lnTo>
                        <a:pt x="0" y="16"/>
                      </a:lnTo>
                      <a:lnTo>
                        <a:pt x="0" y="20"/>
                      </a:lnTo>
                      <a:lnTo>
                        <a:pt x="0" y="113"/>
                      </a:lnTo>
                      <a:lnTo>
                        <a:pt x="175" y="113"/>
                      </a:lnTo>
                      <a:lnTo>
                        <a:pt x="175" y="20"/>
                      </a:lnTo>
                      <a:lnTo>
                        <a:pt x="174" y="16"/>
                      </a:lnTo>
                      <a:lnTo>
                        <a:pt x="173" y="12"/>
                      </a:lnTo>
                      <a:lnTo>
                        <a:pt x="172" y="9"/>
                      </a:lnTo>
                      <a:lnTo>
                        <a:pt x="169" y="6"/>
                      </a:lnTo>
                      <a:lnTo>
                        <a:pt x="167" y="4"/>
                      </a:lnTo>
                      <a:lnTo>
                        <a:pt x="164" y="2"/>
                      </a:lnTo>
                      <a:lnTo>
                        <a:pt x="160" y="1"/>
                      </a:lnTo>
                      <a:lnTo>
                        <a:pt x="157" y="0"/>
                      </a:lnTo>
                      <a:close/>
                    </a:path>
                  </a:pathLst>
                </a:custGeom>
                <a:solidFill>
                  <a:srgbClr val="FFFFBF"/>
                </a:solidFill>
                <a:ln w="9525">
                  <a:noFill/>
                  <a:round/>
                  <a:headEnd/>
                  <a:tailEnd/>
                </a:ln>
              </p:spPr>
              <p:txBody>
                <a:bodyPr/>
                <a:lstStyle/>
                <a:p>
                  <a:endParaRPr lang="en-US"/>
                </a:p>
              </p:txBody>
            </p:sp>
            <p:sp>
              <p:nvSpPr>
                <p:cNvPr id="25213" name="Rectangle 11"/>
                <p:cNvSpPr>
                  <a:spLocks noChangeArrowheads="1"/>
                </p:cNvSpPr>
                <p:nvPr/>
              </p:nvSpPr>
              <p:spPr bwMode="auto">
                <a:xfrm>
                  <a:off x="3924" y="2666"/>
                  <a:ext cx="34" cy="83"/>
                </a:xfrm>
                <a:prstGeom prst="rect">
                  <a:avLst/>
                </a:prstGeom>
                <a:solidFill>
                  <a:srgbClr val="3FF200"/>
                </a:solidFill>
                <a:ln w="9525">
                  <a:noFill/>
                  <a:miter lim="800000"/>
                  <a:headEnd/>
                  <a:tailEnd/>
                </a:ln>
              </p:spPr>
              <p:txBody>
                <a:bodyPr/>
                <a:lstStyle/>
                <a:p>
                  <a:endParaRPr lang="en-US"/>
                </a:p>
              </p:txBody>
            </p:sp>
            <p:sp>
              <p:nvSpPr>
                <p:cNvPr id="25214" name="Freeform 12"/>
                <p:cNvSpPr>
                  <a:spLocks/>
                </p:cNvSpPr>
                <p:nvPr/>
              </p:nvSpPr>
              <p:spPr bwMode="auto">
                <a:xfrm>
                  <a:off x="3833" y="2428"/>
                  <a:ext cx="309" cy="334"/>
                </a:xfrm>
                <a:custGeom>
                  <a:avLst/>
                  <a:gdLst>
                    <a:gd name="T0" fmla="*/ 274 w 309"/>
                    <a:gd name="T1" fmla="*/ 0 h 334"/>
                    <a:gd name="T2" fmla="*/ 274 w 309"/>
                    <a:gd name="T3" fmla="*/ 151 h 334"/>
                    <a:gd name="T4" fmla="*/ 271 w 309"/>
                    <a:gd name="T5" fmla="*/ 159 h 334"/>
                    <a:gd name="T6" fmla="*/ 267 w 309"/>
                    <a:gd name="T7" fmla="*/ 164 h 334"/>
                    <a:gd name="T8" fmla="*/ 260 w 309"/>
                    <a:gd name="T9" fmla="*/ 167 h 334"/>
                    <a:gd name="T10" fmla="*/ 52 w 309"/>
                    <a:gd name="T11" fmla="*/ 167 h 334"/>
                    <a:gd name="T12" fmla="*/ 44 w 309"/>
                    <a:gd name="T13" fmla="*/ 166 h 334"/>
                    <a:gd name="T14" fmla="*/ 39 w 309"/>
                    <a:gd name="T15" fmla="*/ 161 h 334"/>
                    <a:gd name="T16" fmla="*/ 35 w 309"/>
                    <a:gd name="T17" fmla="*/ 155 h 334"/>
                    <a:gd name="T18" fmla="*/ 33 w 309"/>
                    <a:gd name="T19" fmla="*/ 147 h 334"/>
                    <a:gd name="T20" fmla="*/ 18 w 309"/>
                    <a:gd name="T21" fmla="*/ 0 h 334"/>
                    <a:gd name="T22" fmla="*/ 11 w 309"/>
                    <a:gd name="T23" fmla="*/ 2 h 334"/>
                    <a:gd name="T24" fmla="*/ 5 w 309"/>
                    <a:gd name="T25" fmla="*/ 6 h 334"/>
                    <a:gd name="T26" fmla="*/ 1 w 309"/>
                    <a:gd name="T27" fmla="*/ 12 h 334"/>
                    <a:gd name="T28" fmla="*/ 0 w 309"/>
                    <a:gd name="T29" fmla="*/ 20 h 334"/>
                    <a:gd name="T30" fmla="*/ 0 w 309"/>
                    <a:gd name="T31" fmla="*/ 319 h 334"/>
                    <a:gd name="T32" fmla="*/ 3 w 309"/>
                    <a:gd name="T33" fmla="*/ 326 h 334"/>
                    <a:gd name="T34" fmla="*/ 8 w 309"/>
                    <a:gd name="T35" fmla="*/ 331 h 334"/>
                    <a:gd name="T36" fmla="*/ 14 w 309"/>
                    <a:gd name="T37" fmla="*/ 334 h 334"/>
                    <a:gd name="T38" fmla="*/ 64 w 309"/>
                    <a:gd name="T39" fmla="*/ 334 h 334"/>
                    <a:gd name="T40" fmla="*/ 64 w 309"/>
                    <a:gd name="T41" fmla="*/ 237 h 334"/>
                    <a:gd name="T42" fmla="*/ 67 w 309"/>
                    <a:gd name="T43" fmla="*/ 230 h 334"/>
                    <a:gd name="T44" fmla="*/ 72 w 309"/>
                    <a:gd name="T45" fmla="*/ 225 h 334"/>
                    <a:gd name="T46" fmla="*/ 78 w 309"/>
                    <a:gd name="T47" fmla="*/ 222 h 334"/>
                    <a:gd name="T48" fmla="*/ 221 w 309"/>
                    <a:gd name="T49" fmla="*/ 221 h 334"/>
                    <a:gd name="T50" fmla="*/ 228 w 309"/>
                    <a:gd name="T51" fmla="*/ 223 h 334"/>
                    <a:gd name="T52" fmla="*/ 233 w 309"/>
                    <a:gd name="T53" fmla="*/ 227 h 334"/>
                    <a:gd name="T54" fmla="*/ 237 w 309"/>
                    <a:gd name="T55" fmla="*/ 233 h 334"/>
                    <a:gd name="T56" fmla="*/ 239 w 309"/>
                    <a:gd name="T57" fmla="*/ 241 h 334"/>
                    <a:gd name="T58" fmla="*/ 291 w 309"/>
                    <a:gd name="T59" fmla="*/ 334 h 334"/>
                    <a:gd name="T60" fmla="*/ 298 w 309"/>
                    <a:gd name="T61" fmla="*/ 333 h 334"/>
                    <a:gd name="T62" fmla="*/ 304 w 309"/>
                    <a:gd name="T63" fmla="*/ 329 h 334"/>
                    <a:gd name="T64" fmla="*/ 308 w 309"/>
                    <a:gd name="T65" fmla="*/ 322 h 334"/>
                    <a:gd name="T66" fmla="*/ 309 w 309"/>
                    <a:gd name="T67" fmla="*/ 315 h 334"/>
                    <a:gd name="T68" fmla="*/ 309 w 309"/>
                    <a:gd name="T69" fmla="*/ 16 h 334"/>
                    <a:gd name="T70" fmla="*/ 306 w 309"/>
                    <a:gd name="T71" fmla="*/ 9 h 334"/>
                    <a:gd name="T72" fmla="*/ 301 w 309"/>
                    <a:gd name="T73" fmla="*/ 3 h 334"/>
                    <a:gd name="T74" fmla="*/ 295 w 309"/>
                    <a:gd name="T75" fmla="*/ 0 h 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
                    <a:gd name="T115" fmla="*/ 0 h 334"/>
                    <a:gd name="T116" fmla="*/ 309 w 309"/>
                    <a:gd name="T117" fmla="*/ 334 h 3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 h="334">
                      <a:moveTo>
                        <a:pt x="291" y="0"/>
                      </a:moveTo>
                      <a:lnTo>
                        <a:pt x="274" y="0"/>
                      </a:lnTo>
                      <a:lnTo>
                        <a:pt x="274" y="147"/>
                      </a:lnTo>
                      <a:lnTo>
                        <a:pt x="274" y="151"/>
                      </a:lnTo>
                      <a:lnTo>
                        <a:pt x="273" y="155"/>
                      </a:lnTo>
                      <a:lnTo>
                        <a:pt x="271" y="159"/>
                      </a:lnTo>
                      <a:lnTo>
                        <a:pt x="269" y="161"/>
                      </a:lnTo>
                      <a:lnTo>
                        <a:pt x="267" y="164"/>
                      </a:lnTo>
                      <a:lnTo>
                        <a:pt x="263" y="166"/>
                      </a:lnTo>
                      <a:lnTo>
                        <a:pt x="260" y="167"/>
                      </a:lnTo>
                      <a:lnTo>
                        <a:pt x="256" y="167"/>
                      </a:lnTo>
                      <a:lnTo>
                        <a:pt x="52" y="167"/>
                      </a:lnTo>
                      <a:lnTo>
                        <a:pt x="48" y="167"/>
                      </a:lnTo>
                      <a:lnTo>
                        <a:pt x="44" y="166"/>
                      </a:lnTo>
                      <a:lnTo>
                        <a:pt x="41" y="164"/>
                      </a:lnTo>
                      <a:lnTo>
                        <a:pt x="39" y="161"/>
                      </a:lnTo>
                      <a:lnTo>
                        <a:pt x="36" y="159"/>
                      </a:lnTo>
                      <a:lnTo>
                        <a:pt x="35" y="155"/>
                      </a:lnTo>
                      <a:lnTo>
                        <a:pt x="34" y="151"/>
                      </a:lnTo>
                      <a:lnTo>
                        <a:pt x="33" y="147"/>
                      </a:lnTo>
                      <a:lnTo>
                        <a:pt x="33" y="0"/>
                      </a:lnTo>
                      <a:lnTo>
                        <a:pt x="18" y="0"/>
                      </a:lnTo>
                      <a:lnTo>
                        <a:pt x="14" y="0"/>
                      </a:lnTo>
                      <a:lnTo>
                        <a:pt x="11" y="2"/>
                      </a:lnTo>
                      <a:lnTo>
                        <a:pt x="8" y="3"/>
                      </a:lnTo>
                      <a:lnTo>
                        <a:pt x="5" y="6"/>
                      </a:lnTo>
                      <a:lnTo>
                        <a:pt x="3" y="9"/>
                      </a:lnTo>
                      <a:lnTo>
                        <a:pt x="1" y="12"/>
                      </a:lnTo>
                      <a:lnTo>
                        <a:pt x="0" y="16"/>
                      </a:lnTo>
                      <a:lnTo>
                        <a:pt x="0" y="20"/>
                      </a:lnTo>
                      <a:lnTo>
                        <a:pt x="0" y="315"/>
                      </a:lnTo>
                      <a:lnTo>
                        <a:pt x="0" y="319"/>
                      </a:lnTo>
                      <a:lnTo>
                        <a:pt x="1" y="322"/>
                      </a:lnTo>
                      <a:lnTo>
                        <a:pt x="3" y="326"/>
                      </a:lnTo>
                      <a:lnTo>
                        <a:pt x="5" y="329"/>
                      </a:lnTo>
                      <a:lnTo>
                        <a:pt x="8" y="331"/>
                      </a:lnTo>
                      <a:lnTo>
                        <a:pt x="11" y="333"/>
                      </a:lnTo>
                      <a:lnTo>
                        <a:pt x="14" y="334"/>
                      </a:lnTo>
                      <a:lnTo>
                        <a:pt x="18" y="334"/>
                      </a:lnTo>
                      <a:lnTo>
                        <a:pt x="64" y="334"/>
                      </a:lnTo>
                      <a:lnTo>
                        <a:pt x="64" y="241"/>
                      </a:lnTo>
                      <a:lnTo>
                        <a:pt x="64" y="237"/>
                      </a:lnTo>
                      <a:lnTo>
                        <a:pt x="65" y="233"/>
                      </a:lnTo>
                      <a:lnTo>
                        <a:pt x="67" y="230"/>
                      </a:lnTo>
                      <a:lnTo>
                        <a:pt x="69" y="227"/>
                      </a:lnTo>
                      <a:lnTo>
                        <a:pt x="72" y="225"/>
                      </a:lnTo>
                      <a:lnTo>
                        <a:pt x="75" y="223"/>
                      </a:lnTo>
                      <a:lnTo>
                        <a:pt x="78" y="222"/>
                      </a:lnTo>
                      <a:lnTo>
                        <a:pt x="82" y="221"/>
                      </a:lnTo>
                      <a:lnTo>
                        <a:pt x="221" y="221"/>
                      </a:lnTo>
                      <a:lnTo>
                        <a:pt x="224" y="222"/>
                      </a:lnTo>
                      <a:lnTo>
                        <a:pt x="228" y="223"/>
                      </a:lnTo>
                      <a:lnTo>
                        <a:pt x="231" y="225"/>
                      </a:lnTo>
                      <a:lnTo>
                        <a:pt x="233" y="227"/>
                      </a:lnTo>
                      <a:lnTo>
                        <a:pt x="236" y="230"/>
                      </a:lnTo>
                      <a:lnTo>
                        <a:pt x="237" y="233"/>
                      </a:lnTo>
                      <a:lnTo>
                        <a:pt x="238" y="237"/>
                      </a:lnTo>
                      <a:lnTo>
                        <a:pt x="239" y="241"/>
                      </a:lnTo>
                      <a:lnTo>
                        <a:pt x="239" y="334"/>
                      </a:lnTo>
                      <a:lnTo>
                        <a:pt x="291" y="334"/>
                      </a:lnTo>
                      <a:lnTo>
                        <a:pt x="295" y="334"/>
                      </a:lnTo>
                      <a:lnTo>
                        <a:pt x="298" y="333"/>
                      </a:lnTo>
                      <a:lnTo>
                        <a:pt x="301" y="331"/>
                      </a:lnTo>
                      <a:lnTo>
                        <a:pt x="304" y="329"/>
                      </a:lnTo>
                      <a:lnTo>
                        <a:pt x="306" y="326"/>
                      </a:lnTo>
                      <a:lnTo>
                        <a:pt x="308" y="322"/>
                      </a:lnTo>
                      <a:lnTo>
                        <a:pt x="309" y="319"/>
                      </a:lnTo>
                      <a:lnTo>
                        <a:pt x="309" y="315"/>
                      </a:lnTo>
                      <a:lnTo>
                        <a:pt x="309" y="20"/>
                      </a:lnTo>
                      <a:lnTo>
                        <a:pt x="309" y="16"/>
                      </a:lnTo>
                      <a:lnTo>
                        <a:pt x="308" y="12"/>
                      </a:lnTo>
                      <a:lnTo>
                        <a:pt x="306" y="9"/>
                      </a:lnTo>
                      <a:lnTo>
                        <a:pt x="304" y="6"/>
                      </a:lnTo>
                      <a:lnTo>
                        <a:pt x="301" y="3"/>
                      </a:lnTo>
                      <a:lnTo>
                        <a:pt x="298" y="2"/>
                      </a:lnTo>
                      <a:lnTo>
                        <a:pt x="295" y="0"/>
                      </a:lnTo>
                      <a:lnTo>
                        <a:pt x="291" y="0"/>
                      </a:lnTo>
                      <a:close/>
                    </a:path>
                  </a:pathLst>
                </a:custGeom>
                <a:solidFill>
                  <a:srgbClr val="3FF200"/>
                </a:solidFill>
                <a:ln w="9525">
                  <a:noFill/>
                  <a:round/>
                  <a:headEnd/>
                  <a:tailEnd/>
                </a:ln>
              </p:spPr>
              <p:txBody>
                <a:bodyPr/>
                <a:lstStyle/>
                <a:p>
                  <a:endParaRPr lang="en-US"/>
                </a:p>
              </p:txBody>
            </p:sp>
            <p:sp>
              <p:nvSpPr>
                <p:cNvPr id="25215" name="Freeform 13"/>
                <p:cNvSpPr>
                  <a:spLocks/>
                </p:cNvSpPr>
                <p:nvPr/>
              </p:nvSpPr>
              <p:spPr bwMode="auto">
                <a:xfrm>
                  <a:off x="3866" y="2428"/>
                  <a:ext cx="241" cy="167"/>
                </a:xfrm>
                <a:custGeom>
                  <a:avLst/>
                  <a:gdLst>
                    <a:gd name="T0" fmla="*/ 216 w 241"/>
                    <a:gd name="T1" fmla="*/ 0 h 167"/>
                    <a:gd name="T2" fmla="*/ 21 w 241"/>
                    <a:gd name="T3" fmla="*/ 0 h 167"/>
                    <a:gd name="T4" fmla="*/ 0 w 241"/>
                    <a:gd name="T5" fmla="*/ 0 h 167"/>
                    <a:gd name="T6" fmla="*/ 0 w 241"/>
                    <a:gd name="T7" fmla="*/ 147 h 167"/>
                    <a:gd name="T8" fmla="*/ 1 w 241"/>
                    <a:gd name="T9" fmla="*/ 151 h 167"/>
                    <a:gd name="T10" fmla="*/ 2 w 241"/>
                    <a:gd name="T11" fmla="*/ 155 h 167"/>
                    <a:gd name="T12" fmla="*/ 3 w 241"/>
                    <a:gd name="T13" fmla="*/ 159 h 167"/>
                    <a:gd name="T14" fmla="*/ 6 w 241"/>
                    <a:gd name="T15" fmla="*/ 161 h 167"/>
                    <a:gd name="T16" fmla="*/ 8 w 241"/>
                    <a:gd name="T17" fmla="*/ 164 h 167"/>
                    <a:gd name="T18" fmla="*/ 11 w 241"/>
                    <a:gd name="T19" fmla="*/ 166 h 167"/>
                    <a:gd name="T20" fmla="*/ 15 w 241"/>
                    <a:gd name="T21" fmla="*/ 167 h 167"/>
                    <a:gd name="T22" fmla="*/ 19 w 241"/>
                    <a:gd name="T23" fmla="*/ 167 h 167"/>
                    <a:gd name="T24" fmla="*/ 223 w 241"/>
                    <a:gd name="T25" fmla="*/ 167 h 167"/>
                    <a:gd name="T26" fmla="*/ 227 w 241"/>
                    <a:gd name="T27" fmla="*/ 167 h 167"/>
                    <a:gd name="T28" fmla="*/ 230 w 241"/>
                    <a:gd name="T29" fmla="*/ 166 h 167"/>
                    <a:gd name="T30" fmla="*/ 234 w 241"/>
                    <a:gd name="T31" fmla="*/ 164 h 167"/>
                    <a:gd name="T32" fmla="*/ 236 w 241"/>
                    <a:gd name="T33" fmla="*/ 161 h 167"/>
                    <a:gd name="T34" fmla="*/ 238 w 241"/>
                    <a:gd name="T35" fmla="*/ 159 h 167"/>
                    <a:gd name="T36" fmla="*/ 240 w 241"/>
                    <a:gd name="T37" fmla="*/ 155 h 167"/>
                    <a:gd name="T38" fmla="*/ 241 w 241"/>
                    <a:gd name="T39" fmla="*/ 151 h 167"/>
                    <a:gd name="T40" fmla="*/ 241 w 241"/>
                    <a:gd name="T41" fmla="*/ 147 h 167"/>
                    <a:gd name="T42" fmla="*/ 241 w 241"/>
                    <a:gd name="T43" fmla="*/ 0 h 167"/>
                    <a:gd name="T44" fmla="*/ 216 w 241"/>
                    <a:gd name="T45" fmla="*/ 0 h 1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1"/>
                    <a:gd name="T70" fmla="*/ 0 h 167"/>
                    <a:gd name="T71" fmla="*/ 241 w 241"/>
                    <a:gd name="T72" fmla="*/ 167 h 16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1" h="167">
                      <a:moveTo>
                        <a:pt x="216" y="0"/>
                      </a:moveTo>
                      <a:lnTo>
                        <a:pt x="21" y="0"/>
                      </a:lnTo>
                      <a:lnTo>
                        <a:pt x="0" y="0"/>
                      </a:lnTo>
                      <a:lnTo>
                        <a:pt x="0" y="147"/>
                      </a:lnTo>
                      <a:lnTo>
                        <a:pt x="1" y="151"/>
                      </a:lnTo>
                      <a:lnTo>
                        <a:pt x="2" y="155"/>
                      </a:lnTo>
                      <a:lnTo>
                        <a:pt x="3" y="159"/>
                      </a:lnTo>
                      <a:lnTo>
                        <a:pt x="6" y="161"/>
                      </a:lnTo>
                      <a:lnTo>
                        <a:pt x="8" y="164"/>
                      </a:lnTo>
                      <a:lnTo>
                        <a:pt x="11" y="166"/>
                      </a:lnTo>
                      <a:lnTo>
                        <a:pt x="15" y="167"/>
                      </a:lnTo>
                      <a:lnTo>
                        <a:pt x="19" y="167"/>
                      </a:lnTo>
                      <a:lnTo>
                        <a:pt x="223" y="167"/>
                      </a:lnTo>
                      <a:lnTo>
                        <a:pt x="227" y="167"/>
                      </a:lnTo>
                      <a:lnTo>
                        <a:pt x="230" y="166"/>
                      </a:lnTo>
                      <a:lnTo>
                        <a:pt x="234" y="164"/>
                      </a:lnTo>
                      <a:lnTo>
                        <a:pt x="236" y="161"/>
                      </a:lnTo>
                      <a:lnTo>
                        <a:pt x="238" y="159"/>
                      </a:lnTo>
                      <a:lnTo>
                        <a:pt x="240" y="155"/>
                      </a:lnTo>
                      <a:lnTo>
                        <a:pt x="241" y="151"/>
                      </a:lnTo>
                      <a:lnTo>
                        <a:pt x="241" y="147"/>
                      </a:lnTo>
                      <a:lnTo>
                        <a:pt x="241" y="0"/>
                      </a:lnTo>
                      <a:lnTo>
                        <a:pt x="216" y="0"/>
                      </a:lnTo>
                      <a:close/>
                    </a:path>
                  </a:pathLst>
                </a:custGeom>
                <a:solidFill>
                  <a:srgbClr val="FFFFBF"/>
                </a:solidFill>
                <a:ln w="9525">
                  <a:noFill/>
                  <a:round/>
                  <a:headEnd/>
                  <a:tailEnd/>
                </a:ln>
              </p:spPr>
              <p:txBody>
                <a:bodyPr/>
                <a:lstStyle/>
                <a:p>
                  <a:endParaRPr lang="en-US"/>
                </a:p>
              </p:txBody>
            </p:sp>
            <p:sp>
              <p:nvSpPr>
                <p:cNvPr id="25216" name="Freeform 14"/>
                <p:cNvSpPr>
                  <a:spLocks/>
                </p:cNvSpPr>
                <p:nvPr/>
              </p:nvSpPr>
              <p:spPr bwMode="auto">
                <a:xfrm>
                  <a:off x="3650" y="2044"/>
                  <a:ext cx="25" cy="39"/>
                </a:xfrm>
                <a:custGeom>
                  <a:avLst/>
                  <a:gdLst>
                    <a:gd name="T0" fmla="*/ 25 w 25"/>
                    <a:gd name="T1" fmla="*/ 18 h 39"/>
                    <a:gd name="T2" fmla="*/ 24 w 25"/>
                    <a:gd name="T3" fmla="*/ 14 h 39"/>
                    <a:gd name="T4" fmla="*/ 24 w 25"/>
                    <a:gd name="T5" fmla="*/ 10 h 39"/>
                    <a:gd name="T6" fmla="*/ 23 w 25"/>
                    <a:gd name="T7" fmla="*/ 7 h 39"/>
                    <a:gd name="T8" fmla="*/ 21 w 25"/>
                    <a:gd name="T9" fmla="*/ 5 h 39"/>
                    <a:gd name="T10" fmla="*/ 20 w 25"/>
                    <a:gd name="T11" fmla="*/ 3 h 39"/>
                    <a:gd name="T12" fmla="*/ 18 w 25"/>
                    <a:gd name="T13" fmla="*/ 1 h 39"/>
                    <a:gd name="T14" fmla="*/ 15 w 25"/>
                    <a:gd name="T15" fmla="*/ 0 h 39"/>
                    <a:gd name="T16" fmla="*/ 12 w 25"/>
                    <a:gd name="T17" fmla="*/ 0 h 39"/>
                    <a:gd name="T18" fmla="*/ 10 w 25"/>
                    <a:gd name="T19" fmla="*/ 0 h 39"/>
                    <a:gd name="T20" fmla="*/ 7 w 25"/>
                    <a:gd name="T21" fmla="*/ 1 h 39"/>
                    <a:gd name="T22" fmla="*/ 5 w 25"/>
                    <a:gd name="T23" fmla="*/ 3 h 39"/>
                    <a:gd name="T24" fmla="*/ 3 w 25"/>
                    <a:gd name="T25" fmla="*/ 5 h 39"/>
                    <a:gd name="T26" fmla="*/ 2 w 25"/>
                    <a:gd name="T27" fmla="*/ 7 h 39"/>
                    <a:gd name="T28" fmla="*/ 1 w 25"/>
                    <a:gd name="T29" fmla="*/ 10 h 39"/>
                    <a:gd name="T30" fmla="*/ 0 w 25"/>
                    <a:gd name="T31" fmla="*/ 14 h 39"/>
                    <a:gd name="T32" fmla="*/ 0 w 25"/>
                    <a:gd name="T33" fmla="*/ 18 h 39"/>
                    <a:gd name="T34" fmla="*/ 0 w 25"/>
                    <a:gd name="T35" fmla="*/ 21 h 39"/>
                    <a:gd name="T36" fmla="*/ 0 w 25"/>
                    <a:gd name="T37" fmla="*/ 25 h 39"/>
                    <a:gd name="T38" fmla="*/ 1 w 25"/>
                    <a:gd name="T39" fmla="*/ 29 h 39"/>
                    <a:gd name="T40" fmla="*/ 2 w 25"/>
                    <a:gd name="T41" fmla="*/ 32 h 39"/>
                    <a:gd name="T42" fmla="*/ 4 w 25"/>
                    <a:gd name="T43" fmla="*/ 34 h 39"/>
                    <a:gd name="T44" fmla="*/ 5 w 25"/>
                    <a:gd name="T45" fmla="*/ 36 h 39"/>
                    <a:gd name="T46" fmla="*/ 7 w 25"/>
                    <a:gd name="T47" fmla="*/ 38 h 39"/>
                    <a:gd name="T48" fmla="*/ 10 w 25"/>
                    <a:gd name="T49" fmla="*/ 39 h 39"/>
                    <a:gd name="T50" fmla="*/ 12 w 25"/>
                    <a:gd name="T51" fmla="*/ 39 h 39"/>
                    <a:gd name="T52" fmla="*/ 15 w 25"/>
                    <a:gd name="T53" fmla="*/ 39 h 39"/>
                    <a:gd name="T54" fmla="*/ 18 w 25"/>
                    <a:gd name="T55" fmla="*/ 38 h 39"/>
                    <a:gd name="T56" fmla="*/ 20 w 25"/>
                    <a:gd name="T57" fmla="*/ 36 h 39"/>
                    <a:gd name="T58" fmla="*/ 21 w 25"/>
                    <a:gd name="T59" fmla="*/ 34 h 39"/>
                    <a:gd name="T60" fmla="*/ 23 w 25"/>
                    <a:gd name="T61" fmla="*/ 32 h 39"/>
                    <a:gd name="T62" fmla="*/ 24 w 25"/>
                    <a:gd name="T63" fmla="*/ 29 h 39"/>
                    <a:gd name="T64" fmla="*/ 24 w 25"/>
                    <a:gd name="T65" fmla="*/ 25 h 39"/>
                    <a:gd name="T66" fmla="*/ 25 w 25"/>
                    <a:gd name="T67" fmla="*/ 21 h 39"/>
                    <a:gd name="T68" fmla="*/ 25 w 25"/>
                    <a:gd name="T69" fmla="*/ 18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18"/>
                      </a:moveTo>
                      <a:lnTo>
                        <a:pt x="24" y="14"/>
                      </a:lnTo>
                      <a:lnTo>
                        <a:pt x="24" y="10"/>
                      </a:lnTo>
                      <a:lnTo>
                        <a:pt x="23" y="7"/>
                      </a:lnTo>
                      <a:lnTo>
                        <a:pt x="21" y="5"/>
                      </a:lnTo>
                      <a:lnTo>
                        <a:pt x="20" y="3"/>
                      </a:lnTo>
                      <a:lnTo>
                        <a:pt x="18" y="1"/>
                      </a:lnTo>
                      <a:lnTo>
                        <a:pt x="15" y="0"/>
                      </a:lnTo>
                      <a:lnTo>
                        <a:pt x="12" y="0"/>
                      </a:lnTo>
                      <a:lnTo>
                        <a:pt x="10" y="0"/>
                      </a:lnTo>
                      <a:lnTo>
                        <a:pt x="7" y="1"/>
                      </a:lnTo>
                      <a:lnTo>
                        <a:pt x="5" y="3"/>
                      </a:lnTo>
                      <a:lnTo>
                        <a:pt x="3" y="5"/>
                      </a:lnTo>
                      <a:lnTo>
                        <a:pt x="2" y="7"/>
                      </a:lnTo>
                      <a:lnTo>
                        <a:pt x="1" y="10"/>
                      </a:lnTo>
                      <a:lnTo>
                        <a:pt x="0" y="14"/>
                      </a:lnTo>
                      <a:lnTo>
                        <a:pt x="0" y="18"/>
                      </a:lnTo>
                      <a:lnTo>
                        <a:pt x="0" y="21"/>
                      </a:lnTo>
                      <a:lnTo>
                        <a:pt x="0" y="25"/>
                      </a:lnTo>
                      <a:lnTo>
                        <a:pt x="1" y="29"/>
                      </a:lnTo>
                      <a:lnTo>
                        <a:pt x="2" y="32"/>
                      </a:lnTo>
                      <a:lnTo>
                        <a:pt x="4" y="34"/>
                      </a:lnTo>
                      <a:lnTo>
                        <a:pt x="5" y="36"/>
                      </a:lnTo>
                      <a:lnTo>
                        <a:pt x="7" y="38"/>
                      </a:lnTo>
                      <a:lnTo>
                        <a:pt x="10" y="39"/>
                      </a:lnTo>
                      <a:lnTo>
                        <a:pt x="12" y="39"/>
                      </a:lnTo>
                      <a:lnTo>
                        <a:pt x="15" y="39"/>
                      </a:lnTo>
                      <a:lnTo>
                        <a:pt x="18" y="38"/>
                      </a:lnTo>
                      <a:lnTo>
                        <a:pt x="20" y="36"/>
                      </a:lnTo>
                      <a:lnTo>
                        <a:pt x="21" y="34"/>
                      </a:lnTo>
                      <a:lnTo>
                        <a:pt x="23" y="32"/>
                      </a:lnTo>
                      <a:lnTo>
                        <a:pt x="24" y="29"/>
                      </a:lnTo>
                      <a:lnTo>
                        <a:pt x="24" y="25"/>
                      </a:lnTo>
                      <a:lnTo>
                        <a:pt x="25" y="21"/>
                      </a:lnTo>
                      <a:lnTo>
                        <a:pt x="25" y="18"/>
                      </a:lnTo>
                      <a:close/>
                    </a:path>
                  </a:pathLst>
                </a:custGeom>
                <a:solidFill>
                  <a:srgbClr val="FFBF00"/>
                </a:solidFill>
                <a:ln w="9525">
                  <a:noFill/>
                  <a:round/>
                  <a:headEnd/>
                  <a:tailEnd/>
                </a:ln>
              </p:spPr>
              <p:txBody>
                <a:bodyPr/>
                <a:lstStyle/>
                <a:p>
                  <a:endParaRPr lang="en-US"/>
                </a:p>
              </p:txBody>
            </p:sp>
            <p:sp>
              <p:nvSpPr>
                <p:cNvPr id="25217" name="Freeform 15"/>
                <p:cNvSpPr>
                  <a:spLocks/>
                </p:cNvSpPr>
                <p:nvPr/>
              </p:nvSpPr>
              <p:spPr bwMode="auto">
                <a:xfrm>
                  <a:off x="3658" y="2050"/>
                  <a:ext cx="9" cy="27"/>
                </a:xfrm>
                <a:custGeom>
                  <a:avLst/>
                  <a:gdLst>
                    <a:gd name="T0" fmla="*/ 9 w 9"/>
                    <a:gd name="T1" fmla="*/ 14 h 27"/>
                    <a:gd name="T2" fmla="*/ 9 w 9"/>
                    <a:gd name="T3" fmla="*/ 18 h 27"/>
                    <a:gd name="T4" fmla="*/ 9 w 9"/>
                    <a:gd name="T5" fmla="*/ 21 h 27"/>
                    <a:gd name="T6" fmla="*/ 8 w 9"/>
                    <a:gd name="T7" fmla="*/ 23 h 27"/>
                    <a:gd name="T8" fmla="*/ 8 w 9"/>
                    <a:gd name="T9" fmla="*/ 25 h 27"/>
                    <a:gd name="T10" fmla="*/ 8 w 9"/>
                    <a:gd name="T11" fmla="*/ 26 h 27"/>
                    <a:gd name="T12" fmla="*/ 7 w 9"/>
                    <a:gd name="T13" fmla="*/ 27 h 27"/>
                    <a:gd name="T14" fmla="*/ 6 w 9"/>
                    <a:gd name="T15" fmla="*/ 27 h 27"/>
                    <a:gd name="T16" fmla="*/ 4 w 9"/>
                    <a:gd name="T17" fmla="*/ 27 h 27"/>
                    <a:gd name="T18" fmla="*/ 3 w 9"/>
                    <a:gd name="T19" fmla="*/ 27 h 27"/>
                    <a:gd name="T20" fmla="*/ 2 w 9"/>
                    <a:gd name="T21" fmla="*/ 27 h 27"/>
                    <a:gd name="T22" fmla="*/ 1 w 9"/>
                    <a:gd name="T23" fmla="*/ 26 h 27"/>
                    <a:gd name="T24" fmla="*/ 1 w 9"/>
                    <a:gd name="T25" fmla="*/ 25 h 27"/>
                    <a:gd name="T26" fmla="*/ 0 w 9"/>
                    <a:gd name="T27" fmla="*/ 23 h 27"/>
                    <a:gd name="T28" fmla="*/ 0 w 9"/>
                    <a:gd name="T29" fmla="*/ 21 h 27"/>
                    <a:gd name="T30" fmla="*/ 0 w 9"/>
                    <a:gd name="T31" fmla="*/ 18 h 27"/>
                    <a:gd name="T32" fmla="*/ 0 w 9"/>
                    <a:gd name="T33" fmla="*/ 14 h 27"/>
                    <a:gd name="T34" fmla="*/ 0 w 9"/>
                    <a:gd name="T35" fmla="*/ 13 h 27"/>
                    <a:gd name="T36" fmla="*/ 0 w 9"/>
                    <a:gd name="T37" fmla="*/ 10 h 27"/>
                    <a:gd name="T38" fmla="*/ 0 w 9"/>
                    <a:gd name="T39" fmla="*/ 7 h 27"/>
                    <a:gd name="T40" fmla="*/ 0 w 9"/>
                    <a:gd name="T41" fmla="*/ 4 h 27"/>
                    <a:gd name="T42" fmla="*/ 1 w 9"/>
                    <a:gd name="T43" fmla="*/ 2 h 27"/>
                    <a:gd name="T44" fmla="*/ 1 w 9"/>
                    <a:gd name="T45" fmla="*/ 1 h 27"/>
                    <a:gd name="T46" fmla="*/ 2 w 9"/>
                    <a:gd name="T47" fmla="*/ 0 h 27"/>
                    <a:gd name="T48" fmla="*/ 3 w 9"/>
                    <a:gd name="T49" fmla="*/ 0 h 27"/>
                    <a:gd name="T50" fmla="*/ 4 w 9"/>
                    <a:gd name="T51" fmla="*/ 0 h 27"/>
                    <a:gd name="T52" fmla="*/ 6 w 9"/>
                    <a:gd name="T53" fmla="*/ 0 h 27"/>
                    <a:gd name="T54" fmla="*/ 7 w 9"/>
                    <a:gd name="T55" fmla="*/ 0 h 27"/>
                    <a:gd name="T56" fmla="*/ 8 w 9"/>
                    <a:gd name="T57" fmla="*/ 1 h 27"/>
                    <a:gd name="T58" fmla="*/ 8 w 9"/>
                    <a:gd name="T59" fmla="*/ 2 h 27"/>
                    <a:gd name="T60" fmla="*/ 8 w 9"/>
                    <a:gd name="T61" fmla="*/ 4 h 27"/>
                    <a:gd name="T62" fmla="*/ 9 w 9"/>
                    <a:gd name="T63" fmla="*/ 7 h 27"/>
                    <a:gd name="T64" fmla="*/ 9 w 9"/>
                    <a:gd name="T65" fmla="*/ 10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8"/>
                      </a:lnTo>
                      <a:lnTo>
                        <a:pt x="9" y="21"/>
                      </a:lnTo>
                      <a:lnTo>
                        <a:pt x="8" y="23"/>
                      </a:lnTo>
                      <a:lnTo>
                        <a:pt x="8" y="25"/>
                      </a:lnTo>
                      <a:lnTo>
                        <a:pt x="8" y="26"/>
                      </a:lnTo>
                      <a:lnTo>
                        <a:pt x="7" y="27"/>
                      </a:lnTo>
                      <a:lnTo>
                        <a:pt x="6" y="27"/>
                      </a:lnTo>
                      <a:lnTo>
                        <a:pt x="4" y="27"/>
                      </a:lnTo>
                      <a:lnTo>
                        <a:pt x="3" y="27"/>
                      </a:lnTo>
                      <a:lnTo>
                        <a:pt x="2" y="27"/>
                      </a:lnTo>
                      <a:lnTo>
                        <a:pt x="1" y="26"/>
                      </a:lnTo>
                      <a:lnTo>
                        <a:pt x="1" y="25"/>
                      </a:lnTo>
                      <a:lnTo>
                        <a:pt x="0" y="23"/>
                      </a:lnTo>
                      <a:lnTo>
                        <a:pt x="0" y="21"/>
                      </a:lnTo>
                      <a:lnTo>
                        <a:pt x="0" y="18"/>
                      </a:lnTo>
                      <a:lnTo>
                        <a:pt x="0" y="14"/>
                      </a:lnTo>
                      <a:lnTo>
                        <a:pt x="0" y="13"/>
                      </a:lnTo>
                      <a:lnTo>
                        <a:pt x="0" y="10"/>
                      </a:lnTo>
                      <a:lnTo>
                        <a:pt x="0" y="7"/>
                      </a:lnTo>
                      <a:lnTo>
                        <a:pt x="0" y="4"/>
                      </a:lnTo>
                      <a:lnTo>
                        <a:pt x="1" y="2"/>
                      </a:lnTo>
                      <a:lnTo>
                        <a:pt x="1" y="1"/>
                      </a:lnTo>
                      <a:lnTo>
                        <a:pt x="2" y="0"/>
                      </a:lnTo>
                      <a:lnTo>
                        <a:pt x="3" y="0"/>
                      </a:lnTo>
                      <a:lnTo>
                        <a:pt x="4" y="0"/>
                      </a:lnTo>
                      <a:lnTo>
                        <a:pt x="6" y="0"/>
                      </a:lnTo>
                      <a:lnTo>
                        <a:pt x="7" y="0"/>
                      </a:lnTo>
                      <a:lnTo>
                        <a:pt x="8" y="1"/>
                      </a:lnTo>
                      <a:lnTo>
                        <a:pt x="8" y="2"/>
                      </a:lnTo>
                      <a:lnTo>
                        <a:pt x="8" y="4"/>
                      </a:lnTo>
                      <a:lnTo>
                        <a:pt x="9" y="7"/>
                      </a:lnTo>
                      <a:lnTo>
                        <a:pt x="9" y="10"/>
                      </a:lnTo>
                      <a:lnTo>
                        <a:pt x="9" y="13"/>
                      </a:lnTo>
                      <a:lnTo>
                        <a:pt x="9" y="14"/>
                      </a:lnTo>
                      <a:close/>
                    </a:path>
                  </a:pathLst>
                </a:custGeom>
                <a:solidFill>
                  <a:srgbClr val="000000"/>
                </a:solidFill>
                <a:ln w="9525">
                  <a:noFill/>
                  <a:round/>
                  <a:headEnd/>
                  <a:tailEnd/>
                </a:ln>
              </p:spPr>
              <p:txBody>
                <a:bodyPr/>
                <a:lstStyle/>
                <a:p>
                  <a:endParaRPr lang="en-US"/>
                </a:p>
              </p:txBody>
            </p:sp>
            <p:sp>
              <p:nvSpPr>
                <p:cNvPr id="25218" name="Freeform 16"/>
                <p:cNvSpPr>
                  <a:spLocks/>
                </p:cNvSpPr>
                <p:nvPr/>
              </p:nvSpPr>
              <p:spPr bwMode="auto">
                <a:xfrm>
                  <a:off x="3674" y="2044"/>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2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7" y="2"/>
                      </a:lnTo>
                      <a:lnTo>
                        <a:pt x="6" y="2"/>
                      </a:lnTo>
                      <a:lnTo>
                        <a:pt x="5" y="3"/>
                      </a:lnTo>
                      <a:lnTo>
                        <a:pt x="4"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19" name="Freeform 17"/>
                <p:cNvSpPr>
                  <a:spLocks/>
                </p:cNvSpPr>
                <p:nvPr/>
              </p:nvSpPr>
              <p:spPr bwMode="auto">
                <a:xfrm>
                  <a:off x="3701" y="2044"/>
                  <a:ext cx="12" cy="38"/>
                </a:xfrm>
                <a:custGeom>
                  <a:avLst/>
                  <a:gdLst>
                    <a:gd name="T0" fmla="*/ 5 w 12"/>
                    <a:gd name="T1" fmla="*/ 38 h 38"/>
                    <a:gd name="T2" fmla="*/ 12 w 12"/>
                    <a:gd name="T3" fmla="*/ 38 h 38"/>
                    <a:gd name="T4" fmla="*/ 12 w 12"/>
                    <a:gd name="T5" fmla="*/ 0 h 38"/>
                    <a:gd name="T6" fmla="*/ 8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2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8" y="0"/>
                      </a:lnTo>
                      <a:lnTo>
                        <a:pt x="7" y="1"/>
                      </a:lnTo>
                      <a:lnTo>
                        <a:pt x="7" y="2"/>
                      </a:lnTo>
                      <a:lnTo>
                        <a:pt x="6" y="2"/>
                      </a:lnTo>
                      <a:lnTo>
                        <a:pt x="5" y="3"/>
                      </a:lnTo>
                      <a:lnTo>
                        <a:pt x="4"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20" name="Freeform 18"/>
                <p:cNvSpPr>
                  <a:spLocks/>
                </p:cNvSpPr>
                <p:nvPr/>
              </p:nvSpPr>
              <p:spPr bwMode="auto">
                <a:xfrm>
                  <a:off x="3729" y="2044"/>
                  <a:ext cx="11" cy="38"/>
                </a:xfrm>
                <a:custGeom>
                  <a:avLst/>
                  <a:gdLst>
                    <a:gd name="T0" fmla="*/ 5 w 11"/>
                    <a:gd name="T1" fmla="*/ 38 h 38"/>
                    <a:gd name="T2" fmla="*/ 11 w 11"/>
                    <a:gd name="T3" fmla="*/ 38 h 38"/>
                    <a:gd name="T4" fmla="*/ 11 w 11"/>
                    <a:gd name="T5" fmla="*/ 0 h 38"/>
                    <a:gd name="T6" fmla="*/ 7 w 11"/>
                    <a:gd name="T7" fmla="*/ 0 h 38"/>
                    <a:gd name="T8" fmla="*/ 7 w 11"/>
                    <a:gd name="T9" fmla="*/ 1 h 38"/>
                    <a:gd name="T10" fmla="*/ 6 w 11"/>
                    <a:gd name="T11" fmla="*/ 2 h 38"/>
                    <a:gd name="T12" fmla="*/ 5 w 11"/>
                    <a:gd name="T13" fmla="*/ 2 h 38"/>
                    <a:gd name="T14" fmla="*/ 5 w 11"/>
                    <a:gd name="T15" fmla="*/ 3 h 38"/>
                    <a:gd name="T16" fmla="*/ 4 w 11"/>
                    <a:gd name="T17" fmla="*/ 4 h 38"/>
                    <a:gd name="T18" fmla="*/ 2 w 11"/>
                    <a:gd name="T19" fmla="*/ 5 h 38"/>
                    <a:gd name="T20" fmla="*/ 1 w 11"/>
                    <a:gd name="T21" fmla="*/ 5 h 38"/>
                    <a:gd name="T22" fmla="*/ 0 w 11"/>
                    <a:gd name="T23" fmla="*/ 5 h 38"/>
                    <a:gd name="T24" fmla="*/ 0 w 11"/>
                    <a:gd name="T25" fmla="*/ 10 h 38"/>
                    <a:gd name="T26" fmla="*/ 5 w 11"/>
                    <a:gd name="T27" fmla="*/ 10 h 38"/>
                    <a:gd name="T28" fmla="*/ 5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5" y="38"/>
                      </a:moveTo>
                      <a:lnTo>
                        <a:pt x="11" y="38"/>
                      </a:lnTo>
                      <a:lnTo>
                        <a:pt x="11" y="0"/>
                      </a:lnTo>
                      <a:lnTo>
                        <a:pt x="7" y="0"/>
                      </a:lnTo>
                      <a:lnTo>
                        <a:pt x="7" y="1"/>
                      </a:lnTo>
                      <a:lnTo>
                        <a:pt x="6" y="2"/>
                      </a:lnTo>
                      <a:lnTo>
                        <a:pt x="5" y="2"/>
                      </a:lnTo>
                      <a:lnTo>
                        <a:pt x="5" y="3"/>
                      </a:lnTo>
                      <a:lnTo>
                        <a:pt x="4" y="4"/>
                      </a:lnTo>
                      <a:lnTo>
                        <a:pt x="2" y="5"/>
                      </a:lnTo>
                      <a:lnTo>
                        <a:pt x="1"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21" name="Freeform 19"/>
                <p:cNvSpPr>
                  <a:spLocks/>
                </p:cNvSpPr>
                <p:nvPr/>
              </p:nvSpPr>
              <p:spPr bwMode="auto">
                <a:xfrm>
                  <a:off x="3759" y="2044"/>
                  <a:ext cx="25" cy="39"/>
                </a:xfrm>
                <a:custGeom>
                  <a:avLst/>
                  <a:gdLst>
                    <a:gd name="T0" fmla="*/ 12 w 25"/>
                    <a:gd name="T1" fmla="*/ 39 h 39"/>
                    <a:gd name="T2" fmla="*/ 15 w 25"/>
                    <a:gd name="T3" fmla="*/ 39 h 39"/>
                    <a:gd name="T4" fmla="*/ 17 w 25"/>
                    <a:gd name="T5" fmla="*/ 38 h 39"/>
                    <a:gd name="T6" fmla="*/ 20 w 25"/>
                    <a:gd name="T7" fmla="*/ 36 h 39"/>
                    <a:gd name="T8" fmla="*/ 21 w 25"/>
                    <a:gd name="T9" fmla="*/ 34 h 39"/>
                    <a:gd name="T10" fmla="*/ 23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1 w 25"/>
                    <a:gd name="T27" fmla="*/ 5 h 39"/>
                    <a:gd name="T28" fmla="*/ 20 w 25"/>
                    <a:gd name="T29" fmla="*/ 3 h 39"/>
                    <a:gd name="T30" fmla="*/ 18 w 25"/>
                    <a:gd name="T31" fmla="*/ 1 h 39"/>
                    <a:gd name="T32" fmla="*/ 15 w 25"/>
                    <a:gd name="T33" fmla="*/ 0 h 39"/>
                    <a:gd name="T34" fmla="*/ 12 w 25"/>
                    <a:gd name="T35" fmla="*/ 0 h 39"/>
                    <a:gd name="T36" fmla="*/ 9 w 25"/>
                    <a:gd name="T37" fmla="*/ 0 h 39"/>
                    <a:gd name="T38" fmla="*/ 7 w 25"/>
                    <a:gd name="T39" fmla="*/ 1 h 39"/>
                    <a:gd name="T40" fmla="*/ 5 w 25"/>
                    <a:gd name="T41" fmla="*/ 3 h 39"/>
                    <a:gd name="T42" fmla="*/ 3 w 25"/>
                    <a:gd name="T43" fmla="*/ 5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3 w 25"/>
                    <a:gd name="T61" fmla="*/ 34 h 39"/>
                    <a:gd name="T62" fmla="*/ 5 w 25"/>
                    <a:gd name="T63" fmla="*/ 36 h 39"/>
                    <a:gd name="T64" fmla="*/ 7 w 25"/>
                    <a:gd name="T65" fmla="*/ 38 h 39"/>
                    <a:gd name="T66" fmla="*/ 9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7" y="38"/>
                      </a:lnTo>
                      <a:lnTo>
                        <a:pt x="20" y="36"/>
                      </a:lnTo>
                      <a:lnTo>
                        <a:pt x="21" y="34"/>
                      </a:lnTo>
                      <a:lnTo>
                        <a:pt x="23" y="32"/>
                      </a:lnTo>
                      <a:lnTo>
                        <a:pt x="24" y="29"/>
                      </a:lnTo>
                      <a:lnTo>
                        <a:pt x="24" y="25"/>
                      </a:lnTo>
                      <a:lnTo>
                        <a:pt x="25" y="21"/>
                      </a:lnTo>
                      <a:lnTo>
                        <a:pt x="25" y="18"/>
                      </a:lnTo>
                      <a:lnTo>
                        <a:pt x="24" y="14"/>
                      </a:lnTo>
                      <a:lnTo>
                        <a:pt x="24" y="10"/>
                      </a:lnTo>
                      <a:lnTo>
                        <a:pt x="23" y="7"/>
                      </a:lnTo>
                      <a:lnTo>
                        <a:pt x="21" y="5"/>
                      </a:lnTo>
                      <a:lnTo>
                        <a:pt x="20" y="3"/>
                      </a:lnTo>
                      <a:lnTo>
                        <a:pt x="18" y="1"/>
                      </a:lnTo>
                      <a:lnTo>
                        <a:pt x="15" y="0"/>
                      </a:lnTo>
                      <a:lnTo>
                        <a:pt x="12" y="0"/>
                      </a:lnTo>
                      <a:lnTo>
                        <a:pt x="9" y="0"/>
                      </a:lnTo>
                      <a:lnTo>
                        <a:pt x="7" y="1"/>
                      </a:lnTo>
                      <a:lnTo>
                        <a:pt x="5" y="3"/>
                      </a:lnTo>
                      <a:lnTo>
                        <a:pt x="3" y="5"/>
                      </a:lnTo>
                      <a:lnTo>
                        <a:pt x="2" y="7"/>
                      </a:lnTo>
                      <a:lnTo>
                        <a:pt x="1" y="10"/>
                      </a:lnTo>
                      <a:lnTo>
                        <a:pt x="0" y="14"/>
                      </a:lnTo>
                      <a:lnTo>
                        <a:pt x="0" y="18"/>
                      </a:lnTo>
                      <a:lnTo>
                        <a:pt x="0" y="21"/>
                      </a:lnTo>
                      <a:lnTo>
                        <a:pt x="0" y="25"/>
                      </a:lnTo>
                      <a:lnTo>
                        <a:pt x="1" y="29"/>
                      </a:lnTo>
                      <a:lnTo>
                        <a:pt x="2" y="32"/>
                      </a:lnTo>
                      <a:lnTo>
                        <a:pt x="3" y="34"/>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222" name="Freeform 20"/>
                <p:cNvSpPr>
                  <a:spLocks/>
                </p:cNvSpPr>
                <p:nvPr/>
              </p:nvSpPr>
              <p:spPr bwMode="auto">
                <a:xfrm>
                  <a:off x="3767" y="2050"/>
                  <a:ext cx="9" cy="27"/>
                </a:xfrm>
                <a:custGeom>
                  <a:avLst/>
                  <a:gdLst>
                    <a:gd name="T0" fmla="*/ 0 w 9"/>
                    <a:gd name="T1" fmla="*/ 13 h 27"/>
                    <a:gd name="T2" fmla="*/ 0 w 9"/>
                    <a:gd name="T3" fmla="*/ 10 h 27"/>
                    <a:gd name="T4" fmla="*/ 0 w 9"/>
                    <a:gd name="T5" fmla="*/ 7 h 27"/>
                    <a:gd name="T6" fmla="*/ 0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7 w 9"/>
                    <a:gd name="T23" fmla="*/ 1 h 27"/>
                    <a:gd name="T24" fmla="*/ 8 w 9"/>
                    <a:gd name="T25" fmla="*/ 2 h 27"/>
                    <a:gd name="T26" fmla="*/ 8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8 w 9"/>
                    <a:gd name="T41" fmla="*/ 23 h 27"/>
                    <a:gd name="T42" fmla="*/ 8 w 9"/>
                    <a:gd name="T43" fmla="*/ 25 h 27"/>
                    <a:gd name="T44" fmla="*/ 7 w 9"/>
                    <a:gd name="T45" fmla="*/ 26 h 27"/>
                    <a:gd name="T46" fmla="*/ 7 w 9"/>
                    <a:gd name="T47" fmla="*/ 27 h 27"/>
                    <a:gd name="T48" fmla="*/ 6 w 9"/>
                    <a:gd name="T49" fmla="*/ 27 h 27"/>
                    <a:gd name="T50" fmla="*/ 4 w 9"/>
                    <a:gd name="T51" fmla="*/ 27 h 27"/>
                    <a:gd name="T52" fmla="*/ 3 w 9"/>
                    <a:gd name="T53" fmla="*/ 27 h 27"/>
                    <a:gd name="T54" fmla="*/ 2 w 9"/>
                    <a:gd name="T55" fmla="*/ 27 h 27"/>
                    <a:gd name="T56" fmla="*/ 1 w 9"/>
                    <a:gd name="T57" fmla="*/ 26 h 27"/>
                    <a:gd name="T58" fmla="*/ 1 w 9"/>
                    <a:gd name="T59" fmla="*/ 25 h 27"/>
                    <a:gd name="T60" fmla="*/ 0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0" y="4"/>
                      </a:lnTo>
                      <a:lnTo>
                        <a:pt x="1" y="2"/>
                      </a:lnTo>
                      <a:lnTo>
                        <a:pt x="1" y="1"/>
                      </a:lnTo>
                      <a:lnTo>
                        <a:pt x="2" y="0"/>
                      </a:lnTo>
                      <a:lnTo>
                        <a:pt x="3" y="0"/>
                      </a:lnTo>
                      <a:lnTo>
                        <a:pt x="4" y="0"/>
                      </a:lnTo>
                      <a:lnTo>
                        <a:pt x="6" y="0"/>
                      </a:lnTo>
                      <a:lnTo>
                        <a:pt x="7" y="0"/>
                      </a:lnTo>
                      <a:lnTo>
                        <a:pt x="7" y="1"/>
                      </a:lnTo>
                      <a:lnTo>
                        <a:pt x="8" y="2"/>
                      </a:lnTo>
                      <a:lnTo>
                        <a:pt x="8" y="4"/>
                      </a:lnTo>
                      <a:lnTo>
                        <a:pt x="9" y="7"/>
                      </a:lnTo>
                      <a:lnTo>
                        <a:pt x="9" y="10"/>
                      </a:lnTo>
                      <a:lnTo>
                        <a:pt x="9" y="13"/>
                      </a:lnTo>
                      <a:lnTo>
                        <a:pt x="9" y="14"/>
                      </a:lnTo>
                      <a:lnTo>
                        <a:pt x="9" y="18"/>
                      </a:lnTo>
                      <a:lnTo>
                        <a:pt x="9" y="21"/>
                      </a:lnTo>
                      <a:lnTo>
                        <a:pt x="8" y="23"/>
                      </a:lnTo>
                      <a:lnTo>
                        <a:pt x="8" y="25"/>
                      </a:lnTo>
                      <a:lnTo>
                        <a:pt x="7" y="26"/>
                      </a:lnTo>
                      <a:lnTo>
                        <a:pt x="7" y="27"/>
                      </a:lnTo>
                      <a:lnTo>
                        <a:pt x="6" y="27"/>
                      </a:lnTo>
                      <a:lnTo>
                        <a:pt x="4" y="27"/>
                      </a:lnTo>
                      <a:lnTo>
                        <a:pt x="3" y="27"/>
                      </a:lnTo>
                      <a:lnTo>
                        <a:pt x="2" y="27"/>
                      </a:lnTo>
                      <a:lnTo>
                        <a:pt x="1" y="26"/>
                      </a:lnTo>
                      <a:lnTo>
                        <a:pt x="1" y="25"/>
                      </a:lnTo>
                      <a:lnTo>
                        <a:pt x="0"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23" name="Freeform 21"/>
                <p:cNvSpPr>
                  <a:spLocks/>
                </p:cNvSpPr>
                <p:nvPr/>
              </p:nvSpPr>
              <p:spPr bwMode="auto">
                <a:xfrm>
                  <a:off x="3786" y="2044"/>
                  <a:ext cx="25" cy="39"/>
                </a:xfrm>
                <a:custGeom>
                  <a:avLst/>
                  <a:gdLst>
                    <a:gd name="T0" fmla="*/ 12 w 25"/>
                    <a:gd name="T1" fmla="*/ 39 h 39"/>
                    <a:gd name="T2" fmla="*/ 15 w 25"/>
                    <a:gd name="T3" fmla="*/ 39 h 39"/>
                    <a:gd name="T4" fmla="*/ 18 w 25"/>
                    <a:gd name="T5" fmla="*/ 38 h 39"/>
                    <a:gd name="T6" fmla="*/ 20 w 25"/>
                    <a:gd name="T7" fmla="*/ 36 h 39"/>
                    <a:gd name="T8" fmla="*/ 22 w 25"/>
                    <a:gd name="T9" fmla="*/ 34 h 39"/>
                    <a:gd name="T10" fmla="*/ 23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5 w 25"/>
                    <a:gd name="T33" fmla="*/ 0 h 39"/>
                    <a:gd name="T34" fmla="*/ 12 w 25"/>
                    <a:gd name="T35" fmla="*/ 0 h 39"/>
                    <a:gd name="T36" fmla="*/ 10 w 25"/>
                    <a:gd name="T37" fmla="*/ 0 h 39"/>
                    <a:gd name="T38" fmla="*/ 7 w 25"/>
                    <a:gd name="T39" fmla="*/ 1 h 39"/>
                    <a:gd name="T40" fmla="*/ 5 w 25"/>
                    <a:gd name="T41" fmla="*/ 3 h 39"/>
                    <a:gd name="T42" fmla="*/ 3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3 w 25"/>
                    <a:gd name="T61" fmla="*/ 34 h 39"/>
                    <a:gd name="T62" fmla="*/ 5 w 25"/>
                    <a:gd name="T63" fmla="*/ 36 h 39"/>
                    <a:gd name="T64" fmla="*/ 8 w 25"/>
                    <a:gd name="T65" fmla="*/ 38 h 39"/>
                    <a:gd name="T66" fmla="*/ 10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8" y="38"/>
                      </a:lnTo>
                      <a:lnTo>
                        <a:pt x="20" y="36"/>
                      </a:lnTo>
                      <a:lnTo>
                        <a:pt x="22" y="34"/>
                      </a:lnTo>
                      <a:lnTo>
                        <a:pt x="23" y="32"/>
                      </a:lnTo>
                      <a:lnTo>
                        <a:pt x="24" y="29"/>
                      </a:lnTo>
                      <a:lnTo>
                        <a:pt x="24" y="25"/>
                      </a:lnTo>
                      <a:lnTo>
                        <a:pt x="25" y="21"/>
                      </a:lnTo>
                      <a:lnTo>
                        <a:pt x="25" y="18"/>
                      </a:lnTo>
                      <a:lnTo>
                        <a:pt x="24" y="14"/>
                      </a:lnTo>
                      <a:lnTo>
                        <a:pt x="24" y="10"/>
                      </a:lnTo>
                      <a:lnTo>
                        <a:pt x="23" y="7"/>
                      </a:lnTo>
                      <a:lnTo>
                        <a:pt x="22" y="5"/>
                      </a:lnTo>
                      <a:lnTo>
                        <a:pt x="20" y="3"/>
                      </a:lnTo>
                      <a:lnTo>
                        <a:pt x="18" y="1"/>
                      </a:lnTo>
                      <a:lnTo>
                        <a:pt x="15" y="0"/>
                      </a:lnTo>
                      <a:lnTo>
                        <a:pt x="12" y="0"/>
                      </a:lnTo>
                      <a:lnTo>
                        <a:pt x="10" y="0"/>
                      </a:lnTo>
                      <a:lnTo>
                        <a:pt x="7" y="1"/>
                      </a:lnTo>
                      <a:lnTo>
                        <a:pt x="5" y="3"/>
                      </a:lnTo>
                      <a:lnTo>
                        <a:pt x="3" y="5"/>
                      </a:lnTo>
                      <a:lnTo>
                        <a:pt x="2" y="7"/>
                      </a:lnTo>
                      <a:lnTo>
                        <a:pt x="1" y="10"/>
                      </a:lnTo>
                      <a:lnTo>
                        <a:pt x="1" y="14"/>
                      </a:lnTo>
                      <a:lnTo>
                        <a:pt x="0" y="18"/>
                      </a:lnTo>
                      <a:lnTo>
                        <a:pt x="0" y="21"/>
                      </a:lnTo>
                      <a:lnTo>
                        <a:pt x="1" y="25"/>
                      </a:lnTo>
                      <a:lnTo>
                        <a:pt x="1" y="29"/>
                      </a:lnTo>
                      <a:lnTo>
                        <a:pt x="2" y="32"/>
                      </a:lnTo>
                      <a:lnTo>
                        <a:pt x="3" y="34"/>
                      </a:lnTo>
                      <a:lnTo>
                        <a:pt x="5" y="36"/>
                      </a:lnTo>
                      <a:lnTo>
                        <a:pt x="8" y="38"/>
                      </a:lnTo>
                      <a:lnTo>
                        <a:pt x="10" y="39"/>
                      </a:lnTo>
                      <a:lnTo>
                        <a:pt x="12" y="39"/>
                      </a:lnTo>
                      <a:close/>
                    </a:path>
                  </a:pathLst>
                </a:custGeom>
                <a:solidFill>
                  <a:srgbClr val="FFBF00"/>
                </a:solidFill>
                <a:ln w="9525">
                  <a:noFill/>
                  <a:round/>
                  <a:headEnd/>
                  <a:tailEnd/>
                </a:ln>
              </p:spPr>
              <p:txBody>
                <a:bodyPr/>
                <a:lstStyle/>
                <a:p>
                  <a:endParaRPr lang="en-US"/>
                </a:p>
              </p:txBody>
            </p:sp>
            <p:sp>
              <p:nvSpPr>
                <p:cNvPr id="25224" name="Freeform 22"/>
                <p:cNvSpPr>
                  <a:spLocks/>
                </p:cNvSpPr>
                <p:nvPr/>
              </p:nvSpPr>
              <p:spPr bwMode="auto">
                <a:xfrm>
                  <a:off x="3794" y="2050"/>
                  <a:ext cx="9" cy="27"/>
                </a:xfrm>
                <a:custGeom>
                  <a:avLst/>
                  <a:gdLst>
                    <a:gd name="T0" fmla="*/ 0 w 9"/>
                    <a:gd name="T1" fmla="*/ 13 h 27"/>
                    <a:gd name="T2" fmla="*/ 0 w 9"/>
                    <a:gd name="T3" fmla="*/ 10 h 27"/>
                    <a:gd name="T4" fmla="*/ 0 w 9"/>
                    <a:gd name="T5" fmla="*/ 7 h 27"/>
                    <a:gd name="T6" fmla="*/ 1 w 9"/>
                    <a:gd name="T7" fmla="*/ 4 h 27"/>
                    <a:gd name="T8" fmla="*/ 1 w 9"/>
                    <a:gd name="T9" fmla="*/ 2 h 27"/>
                    <a:gd name="T10" fmla="*/ 2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4 w 9"/>
                    <a:gd name="T51" fmla="*/ 27 h 27"/>
                    <a:gd name="T52" fmla="*/ 3 w 9"/>
                    <a:gd name="T53" fmla="*/ 27 h 27"/>
                    <a:gd name="T54" fmla="*/ 2 w 9"/>
                    <a:gd name="T55" fmla="*/ 27 h 27"/>
                    <a:gd name="T56" fmla="*/ 2 w 9"/>
                    <a:gd name="T57" fmla="*/ 26 h 27"/>
                    <a:gd name="T58" fmla="*/ 1 w 9"/>
                    <a:gd name="T59" fmla="*/ 25 h 27"/>
                    <a:gd name="T60" fmla="*/ 1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1" y="4"/>
                      </a:lnTo>
                      <a:lnTo>
                        <a:pt x="1" y="2"/>
                      </a:lnTo>
                      <a:lnTo>
                        <a:pt x="2" y="1"/>
                      </a:lnTo>
                      <a:lnTo>
                        <a:pt x="2" y="0"/>
                      </a:lnTo>
                      <a:lnTo>
                        <a:pt x="3" y="0"/>
                      </a:lnTo>
                      <a:lnTo>
                        <a:pt x="4"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4" y="27"/>
                      </a:lnTo>
                      <a:lnTo>
                        <a:pt x="3" y="27"/>
                      </a:lnTo>
                      <a:lnTo>
                        <a:pt x="2" y="27"/>
                      </a:lnTo>
                      <a:lnTo>
                        <a:pt x="2" y="26"/>
                      </a:lnTo>
                      <a:lnTo>
                        <a:pt x="1" y="25"/>
                      </a:lnTo>
                      <a:lnTo>
                        <a:pt x="1"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25" name="Freeform 23"/>
                <p:cNvSpPr>
                  <a:spLocks/>
                </p:cNvSpPr>
                <p:nvPr/>
              </p:nvSpPr>
              <p:spPr bwMode="auto">
                <a:xfrm>
                  <a:off x="3810" y="2044"/>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2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7" y="2"/>
                      </a:lnTo>
                      <a:lnTo>
                        <a:pt x="6" y="2"/>
                      </a:lnTo>
                      <a:lnTo>
                        <a:pt x="5" y="3"/>
                      </a:lnTo>
                      <a:lnTo>
                        <a:pt x="4"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26" name="Freeform 24"/>
                <p:cNvSpPr>
                  <a:spLocks/>
                </p:cNvSpPr>
                <p:nvPr/>
              </p:nvSpPr>
              <p:spPr bwMode="auto">
                <a:xfrm>
                  <a:off x="3837" y="2044"/>
                  <a:ext cx="12" cy="38"/>
                </a:xfrm>
                <a:custGeom>
                  <a:avLst/>
                  <a:gdLst>
                    <a:gd name="T0" fmla="*/ 5 w 12"/>
                    <a:gd name="T1" fmla="*/ 38 h 38"/>
                    <a:gd name="T2" fmla="*/ 12 w 12"/>
                    <a:gd name="T3" fmla="*/ 38 h 38"/>
                    <a:gd name="T4" fmla="*/ 12 w 12"/>
                    <a:gd name="T5" fmla="*/ 0 h 38"/>
                    <a:gd name="T6" fmla="*/ 8 w 12"/>
                    <a:gd name="T7" fmla="*/ 0 h 38"/>
                    <a:gd name="T8" fmla="*/ 7 w 12"/>
                    <a:gd name="T9" fmla="*/ 1 h 38"/>
                    <a:gd name="T10" fmla="*/ 7 w 12"/>
                    <a:gd name="T11" fmla="*/ 2 h 38"/>
                    <a:gd name="T12" fmla="*/ 6 w 12"/>
                    <a:gd name="T13" fmla="*/ 2 h 38"/>
                    <a:gd name="T14" fmla="*/ 6 w 12"/>
                    <a:gd name="T15" fmla="*/ 3 h 38"/>
                    <a:gd name="T16" fmla="*/ 5 w 12"/>
                    <a:gd name="T17" fmla="*/ 4 h 38"/>
                    <a:gd name="T18" fmla="*/ 3 w 12"/>
                    <a:gd name="T19" fmla="*/ 5 h 38"/>
                    <a:gd name="T20" fmla="*/ 2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8" y="0"/>
                      </a:lnTo>
                      <a:lnTo>
                        <a:pt x="7" y="1"/>
                      </a:lnTo>
                      <a:lnTo>
                        <a:pt x="7" y="2"/>
                      </a:lnTo>
                      <a:lnTo>
                        <a:pt x="6" y="2"/>
                      </a:lnTo>
                      <a:lnTo>
                        <a:pt x="6" y="3"/>
                      </a:lnTo>
                      <a:lnTo>
                        <a:pt x="5"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27" name="Freeform 25"/>
                <p:cNvSpPr>
                  <a:spLocks/>
                </p:cNvSpPr>
                <p:nvPr/>
              </p:nvSpPr>
              <p:spPr bwMode="auto">
                <a:xfrm>
                  <a:off x="3865" y="2044"/>
                  <a:ext cx="12" cy="38"/>
                </a:xfrm>
                <a:custGeom>
                  <a:avLst/>
                  <a:gdLst>
                    <a:gd name="T0" fmla="*/ 4 w 12"/>
                    <a:gd name="T1" fmla="*/ 38 h 38"/>
                    <a:gd name="T2" fmla="*/ 12 w 12"/>
                    <a:gd name="T3" fmla="*/ 38 h 38"/>
                    <a:gd name="T4" fmla="*/ 12 w 12"/>
                    <a:gd name="T5" fmla="*/ 0 h 38"/>
                    <a:gd name="T6" fmla="*/ 7 w 12"/>
                    <a:gd name="T7" fmla="*/ 0 h 38"/>
                    <a:gd name="T8" fmla="*/ 7 w 12"/>
                    <a:gd name="T9" fmla="*/ 1 h 38"/>
                    <a:gd name="T10" fmla="*/ 6 w 12"/>
                    <a:gd name="T11" fmla="*/ 2 h 38"/>
                    <a:gd name="T12" fmla="*/ 5 w 12"/>
                    <a:gd name="T13" fmla="*/ 2 h 38"/>
                    <a:gd name="T14" fmla="*/ 5 w 12"/>
                    <a:gd name="T15" fmla="*/ 3 h 38"/>
                    <a:gd name="T16" fmla="*/ 4 w 12"/>
                    <a:gd name="T17" fmla="*/ 4 h 38"/>
                    <a:gd name="T18" fmla="*/ 2 w 12"/>
                    <a:gd name="T19" fmla="*/ 5 h 38"/>
                    <a:gd name="T20" fmla="*/ 1 w 12"/>
                    <a:gd name="T21" fmla="*/ 5 h 38"/>
                    <a:gd name="T22" fmla="*/ 0 w 12"/>
                    <a:gd name="T23" fmla="*/ 5 h 38"/>
                    <a:gd name="T24" fmla="*/ 0 w 12"/>
                    <a:gd name="T25" fmla="*/ 10 h 38"/>
                    <a:gd name="T26" fmla="*/ 4 w 12"/>
                    <a:gd name="T27" fmla="*/ 10 h 38"/>
                    <a:gd name="T28" fmla="*/ 4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4" y="38"/>
                      </a:moveTo>
                      <a:lnTo>
                        <a:pt x="12" y="38"/>
                      </a:lnTo>
                      <a:lnTo>
                        <a:pt x="12" y="0"/>
                      </a:lnTo>
                      <a:lnTo>
                        <a:pt x="7" y="0"/>
                      </a:lnTo>
                      <a:lnTo>
                        <a:pt x="7" y="1"/>
                      </a:lnTo>
                      <a:lnTo>
                        <a:pt x="6" y="2"/>
                      </a:lnTo>
                      <a:lnTo>
                        <a:pt x="5" y="2"/>
                      </a:lnTo>
                      <a:lnTo>
                        <a:pt x="5" y="3"/>
                      </a:lnTo>
                      <a:lnTo>
                        <a:pt x="4" y="4"/>
                      </a:lnTo>
                      <a:lnTo>
                        <a:pt x="2" y="5"/>
                      </a:lnTo>
                      <a:lnTo>
                        <a:pt x="1" y="5"/>
                      </a:lnTo>
                      <a:lnTo>
                        <a:pt x="0" y="5"/>
                      </a:lnTo>
                      <a:lnTo>
                        <a:pt x="0" y="10"/>
                      </a:lnTo>
                      <a:lnTo>
                        <a:pt x="4" y="10"/>
                      </a:lnTo>
                      <a:lnTo>
                        <a:pt x="4" y="38"/>
                      </a:lnTo>
                      <a:close/>
                    </a:path>
                  </a:pathLst>
                </a:custGeom>
                <a:solidFill>
                  <a:srgbClr val="FFBF00"/>
                </a:solidFill>
                <a:ln w="9525">
                  <a:noFill/>
                  <a:round/>
                  <a:headEnd/>
                  <a:tailEnd/>
                </a:ln>
              </p:spPr>
              <p:txBody>
                <a:bodyPr/>
                <a:lstStyle/>
                <a:p>
                  <a:endParaRPr lang="en-US"/>
                </a:p>
              </p:txBody>
            </p:sp>
            <p:sp>
              <p:nvSpPr>
                <p:cNvPr id="25228" name="Freeform 26"/>
                <p:cNvSpPr>
                  <a:spLocks/>
                </p:cNvSpPr>
                <p:nvPr/>
              </p:nvSpPr>
              <p:spPr bwMode="auto">
                <a:xfrm>
                  <a:off x="3895" y="2044"/>
                  <a:ext cx="25" cy="39"/>
                </a:xfrm>
                <a:custGeom>
                  <a:avLst/>
                  <a:gdLst>
                    <a:gd name="T0" fmla="*/ 12 w 25"/>
                    <a:gd name="T1" fmla="*/ 39 h 39"/>
                    <a:gd name="T2" fmla="*/ 15 w 25"/>
                    <a:gd name="T3" fmla="*/ 39 h 39"/>
                    <a:gd name="T4" fmla="*/ 18 w 25"/>
                    <a:gd name="T5" fmla="*/ 38 h 39"/>
                    <a:gd name="T6" fmla="*/ 20 w 25"/>
                    <a:gd name="T7" fmla="*/ 36 h 39"/>
                    <a:gd name="T8" fmla="*/ 21 w 25"/>
                    <a:gd name="T9" fmla="*/ 34 h 39"/>
                    <a:gd name="T10" fmla="*/ 23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5 w 25"/>
                    <a:gd name="T33" fmla="*/ 0 h 39"/>
                    <a:gd name="T34" fmla="*/ 12 w 25"/>
                    <a:gd name="T35" fmla="*/ 0 h 39"/>
                    <a:gd name="T36" fmla="*/ 10 w 25"/>
                    <a:gd name="T37" fmla="*/ 0 h 39"/>
                    <a:gd name="T38" fmla="*/ 7 w 25"/>
                    <a:gd name="T39" fmla="*/ 1 h 39"/>
                    <a:gd name="T40" fmla="*/ 5 w 25"/>
                    <a:gd name="T41" fmla="*/ 3 h 39"/>
                    <a:gd name="T42" fmla="*/ 3 w 25"/>
                    <a:gd name="T43" fmla="*/ 5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3 w 25"/>
                    <a:gd name="T61" fmla="*/ 34 h 39"/>
                    <a:gd name="T62" fmla="*/ 5 w 25"/>
                    <a:gd name="T63" fmla="*/ 36 h 39"/>
                    <a:gd name="T64" fmla="*/ 7 w 25"/>
                    <a:gd name="T65" fmla="*/ 38 h 39"/>
                    <a:gd name="T66" fmla="*/ 10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8" y="38"/>
                      </a:lnTo>
                      <a:lnTo>
                        <a:pt x="20" y="36"/>
                      </a:lnTo>
                      <a:lnTo>
                        <a:pt x="21" y="34"/>
                      </a:lnTo>
                      <a:lnTo>
                        <a:pt x="23" y="32"/>
                      </a:lnTo>
                      <a:lnTo>
                        <a:pt x="24" y="29"/>
                      </a:lnTo>
                      <a:lnTo>
                        <a:pt x="24" y="25"/>
                      </a:lnTo>
                      <a:lnTo>
                        <a:pt x="25" y="21"/>
                      </a:lnTo>
                      <a:lnTo>
                        <a:pt x="25" y="18"/>
                      </a:lnTo>
                      <a:lnTo>
                        <a:pt x="24" y="14"/>
                      </a:lnTo>
                      <a:lnTo>
                        <a:pt x="24" y="10"/>
                      </a:lnTo>
                      <a:lnTo>
                        <a:pt x="23" y="7"/>
                      </a:lnTo>
                      <a:lnTo>
                        <a:pt x="22" y="5"/>
                      </a:lnTo>
                      <a:lnTo>
                        <a:pt x="20" y="3"/>
                      </a:lnTo>
                      <a:lnTo>
                        <a:pt x="18" y="1"/>
                      </a:lnTo>
                      <a:lnTo>
                        <a:pt x="15" y="0"/>
                      </a:lnTo>
                      <a:lnTo>
                        <a:pt x="12" y="0"/>
                      </a:lnTo>
                      <a:lnTo>
                        <a:pt x="10" y="0"/>
                      </a:lnTo>
                      <a:lnTo>
                        <a:pt x="7" y="1"/>
                      </a:lnTo>
                      <a:lnTo>
                        <a:pt x="5" y="3"/>
                      </a:lnTo>
                      <a:lnTo>
                        <a:pt x="3" y="5"/>
                      </a:lnTo>
                      <a:lnTo>
                        <a:pt x="2" y="7"/>
                      </a:lnTo>
                      <a:lnTo>
                        <a:pt x="1" y="10"/>
                      </a:lnTo>
                      <a:lnTo>
                        <a:pt x="0" y="14"/>
                      </a:lnTo>
                      <a:lnTo>
                        <a:pt x="0" y="18"/>
                      </a:lnTo>
                      <a:lnTo>
                        <a:pt x="0" y="21"/>
                      </a:lnTo>
                      <a:lnTo>
                        <a:pt x="0" y="25"/>
                      </a:lnTo>
                      <a:lnTo>
                        <a:pt x="1" y="29"/>
                      </a:lnTo>
                      <a:lnTo>
                        <a:pt x="2" y="32"/>
                      </a:lnTo>
                      <a:lnTo>
                        <a:pt x="3" y="34"/>
                      </a:lnTo>
                      <a:lnTo>
                        <a:pt x="5" y="36"/>
                      </a:lnTo>
                      <a:lnTo>
                        <a:pt x="7" y="38"/>
                      </a:lnTo>
                      <a:lnTo>
                        <a:pt x="10" y="39"/>
                      </a:lnTo>
                      <a:lnTo>
                        <a:pt x="12" y="39"/>
                      </a:lnTo>
                      <a:close/>
                    </a:path>
                  </a:pathLst>
                </a:custGeom>
                <a:solidFill>
                  <a:srgbClr val="FFBF00"/>
                </a:solidFill>
                <a:ln w="9525">
                  <a:noFill/>
                  <a:round/>
                  <a:headEnd/>
                  <a:tailEnd/>
                </a:ln>
              </p:spPr>
              <p:txBody>
                <a:bodyPr/>
                <a:lstStyle/>
                <a:p>
                  <a:endParaRPr lang="en-US"/>
                </a:p>
              </p:txBody>
            </p:sp>
            <p:sp>
              <p:nvSpPr>
                <p:cNvPr id="25229" name="Freeform 27"/>
                <p:cNvSpPr>
                  <a:spLocks/>
                </p:cNvSpPr>
                <p:nvPr/>
              </p:nvSpPr>
              <p:spPr bwMode="auto">
                <a:xfrm>
                  <a:off x="3903" y="2050"/>
                  <a:ext cx="9" cy="27"/>
                </a:xfrm>
                <a:custGeom>
                  <a:avLst/>
                  <a:gdLst>
                    <a:gd name="T0" fmla="*/ 0 w 9"/>
                    <a:gd name="T1" fmla="*/ 13 h 27"/>
                    <a:gd name="T2" fmla="*/ 0 w 9"/>
                    <a:gd name="T3" fmla="*/ 10 h 27"/>
                    <a:gd name="T4" fmla="*/ 0 w 9"/>
                    <a:gd name="T5" fmla="*/ 7 h 27"/>
                    <a:gd name="T6" fmla="*/ 0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4 w 9"/>
                    <a:gd name="T51" fmla="*/ 27 h 27"/>
                    <a:gd name="T52" fmla="*/ 3 w 9"/>
                    <a:gd name="T53" fmla="*/ 27 h 27"/>
                    <a:gd name="T54" fmla="*/ 2 w 9"/>
                    <a:gd name="T55" fmla="*/ 27 h 27"/>
                    <a:gd name="T56" fmla="*/ 1 w 9"/>
                    <a:gd name="T57" fmla="*/ 26 h 27"/>
                    <a:gd name="T58" fmla="*/ 1 w 9"/>
                    <a:gd name="T59" fmla="*/ 25 h 27"/>
                    <a:gd name="T60" fmla="*/ 1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0" y="4"/>
                      </a:lnTo>
                      <a:lnTo>
                        <a:pt x="1" y="2"/>
                      </a:lnTo>
                      <a:lnTo>
                        <a:pt x="1" y="1"/>
                      </a:lnTo>
                      <a:lnTo>
                        <a:pt x="2" y="0"/>
                      </a:lnTo>
                      <a:lnTo>
                        <a:pt x="3" y="0"/>
                      </a:lnTo>
                      <a:lnTo>
                        <a:pt x="4"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4" y="27"/>
                      </a:lnTo>
                      <a:lnTo>
                        <a:pt x="3" y="27"/>
                      </a:lnTo>
                      <a:lnTo>
                        <a:pt x="2" y="27"/>
                      </a:lnTo>
                      <a:lnTo>
                        <a:pt x="1" y="26"/>
                      </a:lnTo>
                      <a:lnTo>
                        <a:pt x="1" y="25"/>
                      </a:lnTo>
                      <a:lnTo>
                        <a:pt x="1"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30" name="Freeform 28"/>
                <p:cNvSpPr>
                  <a:spLocks/>
                </p:cNvSpPr>
                <p:nvPr/>
              </p:nvSpPr>
              <p:spPr bwMode="auto">
                <a:xfrm>
                  <a:off x="3922" y="2044"/>
                  <a:ext cx="25" cy="39"/>
                </a:xfrm>
                <a:custGeom>
                  <a:avLst/>
                  <a:gdLst>
                    <a:gd name="T0" fmla="*/ 13 w 25"/>
                    <a:gd name="T1" fmla="*/ 39 h 39"/>
                    <a:gd name="T2" fmla="*/ 15 w 25"/>
                    <a:gd name="T3" fmla="*/ 39 h 39"/>
                    <a:gd name="T4" fmla="*/ 18 w 25"/>
                    <a:gd name="T5" fmla="*/ 38 h 39"/>
                    <a:gd name="T6" fmla="*/ 20 w 25"/>
                    <a:gd name="T7" fmla="*/ 36 h 39"/>
                    <a:gd name="T8" fmla="*/ 22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5 w 25"/>
                    <a:gd name="T33" fmla="*/ 0 h 39"/>
                    <a:gd name="T34" fmla="*/ 13 w 25"/>
                    <a:gd name="T35" fmla="*/ 0 h 39"/>
                    <a:gd name="T36" fmla="*/ 10 w 25"/>
                    <a:gd name="T37" fmla="*/ 0 h 39"/>
                    <a:gd name="T38" fmla="*/ 7 w 25"/>
                    <a:gd name="T39" fmla="*/ 1 h 39"/>
                    <a:gd name="T40" fmla="*/ 5 w 25"/>
                    <a:gd name="T41" fmla="*/ 3 h 39"/>
                    <a:gd name="T42" fmla="*/ 3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4 w 25"/>
                    <a:gd name="T61" fmla="*/ 34 h 39"/>
                    <a:gd name="T62" fmla="*/ 5 w 25"/>
                    <a:gd name="T63" fmla="*/ 36 h 39"/>
                    <a:gd name="T64" fmla="*/ 7 w 25"/>
                    <a:gd name="T65" fmla="*/ 38 h 39"/>
                    <a:gd name="T66" fmla="*/ 10 w 25"/>
                    <a:gd name="T67" fmla="*/ 39 h 39"/>
                    <a:gd name="T68" fmla="*/ 13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39"/>
                      </a:moveTo>
                      <a:lnTo>
                        <a:pt x="15" y="39"/>
                      </a:lnTo>
                      <a:lnTo>
                        <a:pt x="18" y="38"/>
                      </a:lnTo>
                      <a:lnTo>
                        <a:pt x="20" y="36"/>
                      </a:lnTo>
                      <a:lnTo>
                        <a:pt x="22" y="34"/>
                      </a:lnTo>
                      <a:lnTo>
                        <a:pt x="23" y="32"/>
                      </a:lnTo>
                      <a:lnTo>
                        <a:pt x="24" y="29"/>
                      </a:lnTo>
                      <a:lnTo>
                        <a:pt x="25" y="25"/>
                      </a:lnTo>
                      <a:lnTo>
                        <a:pt x="25" y="21"/>
                      </a:lnTo>
                      <a:lnTo>
                        <a:pt x="25" y="18"/>
                      </a:lnTo>
                      <a:lnTo>
                        <a:pt x="25" y="14"/>
                      </a:lnTo>
                      <a:lnTo>
                        <a:pt x="24" y="10"/>
                      </a:lnTo>
                      <a:lnTo>
                        <a:pt x="23" y="7"/>
                      </a:lnTo>
                      <a:lnTo>
                        <a:pt x="22" y="5"/>
                      </a:lnTo>
                      <a:lnTo>
                        <a:pt x="20" y="3"/>
                      </a:lnTo>
                      <a:lnTo>
                        <a:pt x="18" y="1"/>
                      </a:lnTo>
                      <a:lnTo>
                        <a:pt x="15" y="0"/>
                      </a:lnTo>
                      <a:lnTo>
                        <a:pt x="13" y="0"/>
                      </a:lnTo>
                      <a:lnTo>
                        <a:pt x="10" y="0"/>
                      </a:lnTo>
                      <a:lnTo>
                        <a:pt x="7" y="1"/>
                      </a:lnTo>
                      <a:lnTo>
                        <a:pt x="5" y="3"/>
                      </a:lnTo>
                      <a:lnTo>
                        <a:pt x="3" y="5"/>
                      </a:lnTo>
                      <a:lnTo>
                        <a:pt x="2" y="7"/>
                      </a:lnTo>
                      <a:lnTo>
                        <a:pt x="1" y="10"/>
                      </a:lnTo>
                      <a:lnTo>
                        <a:pt x="1" y="14"/>
                      </a:lnTo>
                      <a:lnTo>
                        <a:pt x="0" y="18"/>
                      </a:lnTo>
                      <a:lnTo>
                        <a:pt x="0" y="21"/>
                      </a:lnTo>
                      <a:lnTo>
                        <a:pt x="1" y="25"/>
                      </a:lnTo>
                      <a:lnTo>
                        <a:pt x="1" y="29"/>
                      </a:lnTo>
                      <a:lnTo>
                        <a:pt x="2" y="32"/>
                      </a:lnTo>
                      <a:lnTo>
                        <a:pt x="4" y="34"/>
                      </a:lnTo>
                      <a:lnTo>
                        <a:pt x="5" y="36"/>
                      </a:lnTo>
                      <a:lnTo>
                        <a:pt x="7" y="38"/>
                      </a:lnTo>
                      <a:lnTo>
                        <a:pt x="10" y="39"/>
                      </a:lnTo>
                      <a:lnTo>
                        <a:pt x="13" y="39"/>
                      </a:lnTo>
                      <a:close/>
                    </a:path>
                  </a:pathLst>
                </a:custGeom>
                <a:solidFill>
                  <a:srgbClr val="FFBF00"/>
                </a:solidFill>
                <a:ln w="9525">
                  <a:noFill/>
                  <a:round/>
                  <a:headEnd/>
                  <a:tailEnd/>
                </a:ln>
              </p:spPr>
              <p:txBody>
                <a:bodyPr/>
                <a:lstStyle/>
                <a:p>
                  <a:endParaRPr lang="en-US"/>
                </a:p>
              </p:txBody>
            </p:sp>
            <p:sp>
              <p:nvSpPr>
                <p:cNvPr id="25231" name="Freeform 29"/>
                <p:cNvSpPr>
                  <a:spLocks/>
                </p:cNvSpPr>
                <p:nvPr/>
              </p:nvSpPr>
              <p:spPr bwMode="auto">
                <a:xfrm>
                  <a:off x="3930" y="2050"/>
                  <a:ext cx="9" cy="27"/>
                </a:xfrm>
                <a:custGeom>
                  <a:avLst/>
                  <a:gdLst>
                    <a:gd name="T0" fmla="*/ 0 w 9"/>
                    <a:gd name="T1" fmla="*/ 13 h 27"/>
                    <a:gd name="T2" fmla="*/ 0 w 9"/>
                    <a:gd name="T3" fmla="*/ 10 h 27"/>
                    <a:gd name="T4" fmla="*/ 1 w 9"/>
                    <a:gd name="T5" fmla="*/ 7 h 27"/>
                    <a:gd name="T6" fmla="*/ 1 w 9"/>
                    <a:gd name="T7" fmla="*/ 4 h 27"/>
                    <a:gd name="T8" fmla="*/ 1 w 9"/>
                    <a:gd name="T9" fmla="*/ 2 h 27"/>
                    <a:gd name="T10" fmla="*/ 2 w 9"/>
                    <a:gd name="T11" fmla="*/ 1 h 27"/>
                    <a:gd name="T12" fmla="*/ 2 w 9"/>
                    <a:gd name="T13" fmla="*/ 0 h 27"/>
                    <a:gd name="T14" fmla="*/ 3 w 9"/>
                    <a:gd name="T15" fmla="*/ 0 h 27"/>
                    <a:gd name="T16" fmla="*/ 5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5 w 9"/>
                    <a:gd name="T51" fmla="*/ 27 h 27"/>
                    <a:gd name="T52" fmla="*/ 3 w 9"/>
                    <a:gd name="T53" fmla="*/ 27 h 27"/>
                    <a:gd name="T54" fmla="*/ 2 w 9"/>
                    <a:gd name="T55" fmla="*/ 27 h 27"/>
                    <a:gd name="T56" fmla="*/ 2 w 9"/>
                    <a:gd name="T57" fmla="*/ 26 h 27"/>
                    <a:gd name="T58" fmla="*/ 1 w 9"/>
                    <a:gd name="T59" fmla="*/ 25 h 27"/>
                    <a:gd name="T60" fmla="*/ 1 w 9"/>
                    <a:gd name="T61" fmla="*/ 23 h 27"/>
                    <a:gd name="T62" fmla="*/ 1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1" y="7"/>
                      </a:lnTo>
                      <a:lnTo>
                        <a:pt x="1" y="4"/>
                      </a:lnTo>
                      <a:lnTo>
                        <a:pt x="1" y="2"/>
                      </a:lnTo>
                      <a:lnTo>
                        <a:pt x="2" y="1"/>
                      </a:lnTo>
                      <a:lnTo>
                        <a:pt x="2" y="0"/>
                      </a:lnTo>
                      <a:lnTo>
                        <a:pt x="3" y="0"/>
                      </a:lnTo>
                      <a:lnTo>
                        <a:pt x="5"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5" y="27"/>
                      </a:lnTo>
                      <a:lnTo>
                        <a:pt x="3" y="27"/>
                      </a:lnTo>
                      <a:lnTo>
                        <a:pt x="2" y="27"/>
                      </a:lnTo>
                      <a:lnTo>
                        <a:pt x="2" y="26"/>
                      </a:lnTo>
                      <a:lnTo>
                        <a:pt x="1" y="25"/>
                      </a:lnTo>
                      <a:lnTo>
                        <a:pt x="1" y="23"/>
                      </a:lnTo>
                      <a:lnTo>
                        <a:pt x="1"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32" name="Freeform 30"/>
                <p:cNvSpPr>
                  <a:spLocks/>
                </p:cNvSpPr>
                <p:nvPr/>
              </p:nvSpPr>
              <p:spPr bwMode="auto">
                <a:xfrm>
                  <a:off x="3949" y="2044"/>
                  <a:ext cx="25" cy="39"/>
                </a:xfrm>
                <a:custGeom>
                  <a:avLst/>
                  <a:gdLst>
                    <a:gd name="T0" fmla="*/ 13 w 25"/>
                    <a:gd name="T1" fmla="*/ 39 h 39"/>
                    <a:gd name="T2" fmla="*/ 16 w 25"/>
                    <a:gd name="T3" fmla="*/ 39 h 39"/>
                    <a:gd name="T4" fmla="*/ 18 w 25"/>
                    <a:gd name="T5" fmla="*/ 38 h 39"/>
                    <a:gd name="T6" fmla="*/ 20 w 25"/>
                    <a:gd name="T7" fmla="*/ 36 h 39"/>
                    <a:gd name="T8" fmla="*/ 22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5 w 25"/>
                    <a:gd name="T23" fmla="*/ 10 h 39"/>
                    <a:gd name="T24" fmla="*/ 24 w 25"/>
                    <a:gd name="T25" fmla="*/ 7 h 39"/>
                    <a:gd name="T26" fmla="*/ 22 w 25"/>
                    <a:gd name="T27" fmla="*/ 5 h 39"/>
                    <a:gd name="T28" fmla="*/ 21 w 25"/>
                    <a:gd name="T29" fmla="*/ 3 h 39"/>
                    <a:gd name="T30" fmla="*/ 18 w 25"/>
                    <a:gd name="T31" fmla="*/ 1 h 39"/>
                    <a:gd name="T32" fmla="*/ 16 w 25"/>
                    <a:gd name="T33" fmla="*/ 0 h 39"/>
                    <a:gd name="T34" fmla="*/ 13 w 25"/>
                    <a:gd name="T35" fmla="*/ 0 h 39"/>
                    <a:gd name="T36" fmla="*/ 10 w 25"/>
                    <a:gd name="T37" fmla="*/ 0 h 39"/>
                    <a:gd name="T38" fmla="*/ 7 w 25"/>
                    <a:gd name="T39" fmla="*/ 1 h 39"/>
                    <a:gd name="T40" fmla="*/ 5 w 25"/>
                    <a:gd name="T41" fmla="*/ 3 h 39"/>
                    <a:gd name="T42" fmla="*/ 4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4 w 25"/>
                    <a:gd name="T61" fmla="*/ 34 h 39"/>
                    <a:gd name="T62" fmla="*/ 6 w 25"/>
                    <a:gd name="T63" fmla="*/ 36 h 39"/>
                    <a:gd name="T64" fmla="*/ 8 w 25"/>
                    <a:gd name="T65" fmla="*/ 38 h 39"/>
                    <a:gd name="T66" fmla="*/ 10 w 25"/>
                    <a:gd name="T67" fmla="*/ 39 h 39"/>
                    <a:gd name="T68" fmla="*/ 13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39"/>
                      </a:moveTo>
                      <a:lnTo>
                        <a:pt x="16" y="39"/>
                      </a:lnTo>
                      <a:lnTo>
                        <a:pt x="18" y="38"/>
                      </a:lnTo>
                      <a:lnTo>
                        <a:pt x="20" y="36"/>
                      </a:lnTo>
                      <a:lnTo>
                        <a:pt x="22" y="34"/>
                      </a:lnTo>
                      <a:lnTo>
                        <a:pt x="23" y="32"/>
                      </a:lnTo>
                      <a:lnTo>
                        <a:pt x="24" y="29"/>
                      </a:lnTo>
                      <a:lnTo>
                        <a:pt x="25" y="25"/>
                      </a:lnTo>
                      <a:lnTo>
                        <a:pt x="25" y="21"/>
                      </a:lnTo>
                      <a:lnTo>
                        <a:pt x="25" y="18"/>
                      </a:lnTo>
                      <a:lnTo>
                        <a:pt x="25" y="14"/>
                      </a:lnTo>
                      <a:lnTo>
                        <a:pt x="25" y="10"/>
                      </a:lnTo>
                      <a:lnTo>
                        <a:pt x="24" y="7"/>
                      </a:lnTo>
                      <a:lnTo>
                        <a:pt x="22" y="5"/>
                      </a:lnTo>
                      <a:lnTo>
                        <a:pt x="21" y="3"/>
                      </a:lnTo>
                      <a:lnTo>
                        <a:pt x="18" y="1"/>
                      </a:lnTo>
                      <a:lnTo>
                        <a:pt x="16" y="0"/>
                      </a:lnTo>
                      <a:lnTo>
                        <a:pt x="13" y="0"/>
                      </a:lnTo>
                      <a:lnTo>
                        <a:pt x="10" y="0"/>
                      </a:lnTo>
                      <a:lnTo>
                        <a:pt x="7" y="1"/>
                      </a:lnTo>
                      <a:lnTo>
                        <a:pt x="5" y="3"/>
                      </a:lnTo>
                      <a:lnTo>
                        <a:pt x="4" y="5"/>
                      </a:lnTo>
                      <a:lnTo>
                        <a:pt x="2" y="7"/>
                      </a:lnTo>
                      <a:lnTo>
                        <a:pt x="1" y="10"/>
                      </a:lnTo>
                      <a:lnTo>
                        <a:pt x="1" y="14"/>
                      </a:lnTo>
                      <a:lnTo>
                        <a:pt x="0" y="18"/>
                      </a:lnTo>
                      <a:lnTo>
                        <a:pt x="0" y="21"/>
                      </a:lnTo>
                      <a:lnTo>
                        <a:pt x="1" y="25"/>
                      </a:lnTo>
                      <a:lnTo>
                        <a:pt x="1" y="29"/>
                      </a:lnTo>
                      <a:lnTo>
                        <a:pt x="2" y="32"/>
                      </a:lnTo>
                      <a:lnTo>
                        <a:pt x="4" y="34"/>
                      </a:lnTo>
                      <a:lnTo>
                        <a:pt x="6" y="36"/>
                      </a:lnTo>
                      <a:lnTo>
                        <a:pt x="8" y="38"/>
                      </a:lnTo>
                      <a:lnTo>
                        <a:pt x="10" y="39"/>
                      </a:lnTo>
                      <a:lnTo>
                        <a:pt x="13" y="39"/>
                      </a:lnTo>
                      <a:close/>
                    </a:path>
                  </a:pathLst>
                </a:custGeom>
                <a:solidFill>
                  <a:srgbClr val="FFBF00"/>
                </a:solidFill>
                <a:ln w="9525">
                  <a:noFill/>
                  <a:round/>
                  <a:headEnd/>
                  <a:tailEnd/>
                </a:ln>
              </p:spPr>
              <p:txBody>
                <a:bodyPr/>
                <a:lstStyle/>
                <a:p>
                  <a:endParaRPr lang="en-US"/>
                </a:p>
              </p:txBody>
            </p:sp>
            <p:sp>
              <p:nvSpPr>
                <p:cNvPr id="25233" name="Freeform 31"/>
                <p:cNvSpPr>
                  <a:spLocks/>
                </p:cNvSpPr>
                <p:nvPr/>
              </p:nvSpPr>
              <p:spPr bwMode="auto">
                <a:xfrm>
                  <a:off x="3957" y="2050"/>
                  <a:ext cx="9" cy="27"/>
                </a:xfrm>
                <a:custGeom>
                  <a:avLst/>
                  <a:gdLst>
                    <a:gd name="T0" fmla="*/ 0 w 9"/>
                    <a:gd name="T1" fmla="*/ 13 h 27"/>
                    <a:gd name="T2" fmla="*/ 0 w 9"/>
                    <a:gd name="T3" fmla="*/ 10 h 27"/>
                    <a:gd name="T4" fmla="*/ 1 w 9"/>
                    <a:gd name="T5" fmla="*/ 7 h 27"/>
                    <a:gd name="T6" fmla="*/ 1 w 9"/>
                    <a:gd name="T7" fmla="*/ 4 h 27"/>
                    <a:gd name="T8" fmla="*/ 1 w 9"/>
                    <a:gd name="T9" fmla="*/ 2 h 27"/>
                    <a:gd name="T10" fmla="*/ 2 w 9"/>
                    <a:gd name="T11" fmla="*/ 1 h 27"/>
                    <a:gd name="T12" fmla="*/ 2 w 9"/>
                    <a:gd name="T13" fmla="*/ 0 h 27"/>
                    <a:gd name="T14" fmla="*/ 4 w 9"/>
                    <a:gd name="T15" fmla="*/ 0 h 27"/>
                    <a:gd name="T16" fmla="*/ 5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5 w 9"/>
                    <a:gd name="T51" fmla="*/ 27 h 27"/>
                    <a:gd name="T52" fmla="*/ 4 w 9"/>
                    <a:gd name="T53" fmla="*/ 27 h 27"/>
                    <a:gd name="T54" fmla="*/ 2 w 9"/>
                    <a:gd name="T55" fmla="*/ 27 h 27"/>
                    <a:gd name="T56" fmla="*/ 2 w 9"/>
                    <a:gd name="T57" fmla="*/ 26 h 27"/>
                    <a:gd name="T58" fmla="*/ 1 w 9"/>
                    <a:gd name="T59" fmla="*/ 25 h 27"/>
                    <a:gd name="T60" fmla="*/ 1 w 9"/>
                    <a:gd name="T61" fmla="*/ 23 h 27"/>
                    <a:gd name="T62" fmla="*/ 1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1" y="7"/>
                      </a:lnTo>
                      <a:lnTo>
                        <a:pt x="1" y="4"/>
                      </a:lnTo>
                      <a:lnTo>
                        <a:pt x="1" y="2"/>
                      </a:lnTo>
                      <a:lnTo>
                        <a:pt x="2" y="1"/>
                      </a:lnTo>
                      <a:lnTo>
                        <a:pt x="2" y="0"/>
                      </a:lnTo>
                      <a:lnTo>
                        <a:pt x="4" y="0"/>
                      </a:lnTo>
                      <a:lnTo>
                        <a:pt x="5"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5" y="27"/>
                      </a:lnTo>
                      <a:lnTo>
                        <a:pt x="4" y="27"/>
                      </a:lnTo>
                      <a:lnTo>
                        <a:pt x="2" y="27"/>
                      </a:lnTo>
                      <a:lnTo>
                        <a:pt x="2" y="26"/>
                      </a:lnTo>
                      <a:lnTo>
                        <a:pt x="1" y="25"/>
                      </a:lnTo>
                      <a:lnTo>
                        <a:pt x="1" y="23"/>
                      </a:lnTo>
                      <a:lnTo>
                        <a:pt x="1"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34" name="Freeform 32"/>
                <p:cNvSpPr>
                  <a:spLocks/>
                </p:cNvSpPr>
                <p:nvPr/>
              </p:nvSpPr>
              <p:spPr bwMode="auto">
                <a:xfrm>
                  <a:off x="3977" y="2044"/>
                  <a:ext cx="24" cy="39"/>
                </a:xfrm>
                <a:custGeom>
                  <a:avLst/>
                  <a:gdLst>
                    <a:gd name="T0" fmla="*/ 12 w 24"/>
                    <a:gd name="T1" fmla="*/ 39 h 39"/>
                    <a:gd name="T2" fmla="*/ 15 w 24"/>
                    <a:gd name="T3" fmla="*/ 39 h 39"/>
                    <a:gd name="T4" fmla="*/ 17 w 24"/>
                    <a:gd name="T5" fmla="*/ 38 h 39"/>
                    <a:gd name="T6" fmla="*/ 19 w 24"/>
                    <a:gd name="T7" fmla="*/ 36 h 39"/>
                    <a:gd name="T8" fmla="*/ 21 w 24"/>
                    <a:gd name="T9" fmla="*/ 34 h 39"/>
                    <a:gd name="T10" fmla="*/ 22 w 24"/>
                    <a:gd name="T11" fmla="*/ 32 h 39"/>
                    <a:gd name="T12" fmla="*/ 23 w 24"/>
                    <a:gd name="T13" fmla="*/ 29 h 39"/>
                    <a:gd name="T14" fmla="*/ 24 w 24"/>
                    <a:gd name="T15" fmla="*/ 25 h 39"/>
                    <a:gd name="T16" fmla="*/ 24 w 24"/>
                    <a:gd name="T17" fmla="*/ 21 h 39"/>
                    <a:gd name="T18" fmla="*/ 24 w 24"/>
                    <a:gd name="T19" fmla="*/ 18 h 39"/>
                    <a:gd name="T20" fmla="*/ 24 w 24"/>
                    <a:gd name="T21" fmla="*/ 14 h 39"/>
                    <a:gd name="T22" fmla="*/ 23 w 24"/>
                    <a:gd name="T23" fmla="*/ 10 h 39"/>
                    <a:gd name="T24" fmla="*/ 22 w 24"/>
                    <a:gd name="T25" fmla="*/ 7 h 39"/>
                    <a:gd name="T26" fmla="*/ 21 w 24"/>
                    <a:gd name="T27" fmla="*/ 5 h 39"/>
                    <a:gd name="T28" fmla="*/ 19 w 24"/>
                    <a:gd name="T29" fmla="*/ 3 h 39"/>
                    <a:gd name="T30" fmla="*/ 17 w 24"/>
                    <a:gd name="T31" fmla="*/ 1 h 39"/>
                    <a:gd name="T32" fmla="*/ 15 w 24"/>
                    <a:gd name="T33" fmla="*/ 0 h 39"/>
                    <a:gd name="T34" fmla="*/ 12 w 24"/>
                    <a:gd name="T35" fmla="*/ 0 h 39"/>
                    <a:gd name="T36" fmla="*/ 9 w 24"/>
                    <a:gd name="T37" fmla="*/ 0 h 39"/>
                    <a:gd name="T38" fmla="*/ 7 w 24"/>
                    <a:gd name="T39" fmla="*/ 1 h 39"/>
                    <a:gd name="T40" fmla="*/ 5 w 24"/>
                    <a:gd name="T41" fmla="*/ 3 h 39"/>
                    <a:gd name="T42" fmla="*/ 3 w 24"/>
                    <a:gd name="T43" fmla="*/ 5 h 39"/>
                    <a:gd name="T44" fmla="*/ 1 w 24"/>
                    <a:gd name="T45" fmla="*/ 7 h 39"/>
                    <a:gd name="T46" fmla="*/ 0 w 24"/>
                    <a:gd name="T47" fmla="*/ 10 h 39"/>
                    <a:gd name="T48" fmla="*/ 0 w 24"/>
                    <a:gd name="T49" fmla="*/ 14 h 39"/>
                    <a:gd name="T50" fmla="*/ 0 w 24"/>
                    <a:gd name="T51" fmla="*/ 18 h 39"/>
                    <a:gd name="T52" fmla="*/ 0 w 24"/>
                    <a:gd name="T53" fmla="*/ 21 h 39"/>
                    <a:gd name="T54" fmla="*/ 0 w 24"/>
                    <a:gd name="T55" fmla="*/ 25 h 39"/>
                    <a:gd name="T56" fmla="*/ 0 w 24"/>
                    <a:gd name="T57" fmla="*/ 29 h 39"/>
                    <a:gd name="T58" fmla="*/ 1 w 24"/>
                    <a:gd name="T59" fmla="*/ 32 h 39"/>
                    <a:gd name="T60" fmla="*/ 3 w 24"/>
                    <a:gd name="T61" fmla="*/ 34 h 39"/>
                    <a:gd name="T62" fmla="*/ 5 w 24"/>
                    <a:gd name="T63" fmla="*/ 36 h 39"/>
                    <a:gd name="T64" fmla="*/ 7 w 24"/>
                    <a:gd name="T65" fmla="*/ 38 h 39"/>
                    <a:gd name="T66" fmla="*/ 9 w 24"/>
                    <a:gd name="T67" fmla="*/ 39 h 39"/>
                    <a:gd name="T68" fmla="*/ 12 w 24"/>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39"/>
                      </a:moveTo>
                      <a:lnTo>
                        <a:pt x="15" y="39"/>
                      </a:lnTo>
                      <a:lnTo>
                        <a:pt x="17" y="38"/>
                      </a:lnTo>
                      <a:lnTo>
                        <a:pt x="19" y="36"/>
                      </a:lnTo>
                      <a:lnTo>
                        <a:pt x="21" y="34"/>
                      </a:lnTo>
                      <a:lnTo>
                        <a:pt x="22" y="32"/>
                      </a:lnTo>
                      <a:lnTo>
                        <a:pt x="23" y="29"/>
                      </a:lnTo>
                      <a:lnTo>
                        <a:pt x="24" y="25"/>
                      </a:lnTo>
                      <a:lnTo>
                        <a:pt x="24" y="21"/>
                      </a:lnTo>
                      <a:lnTo>
                        <a:pt x="24" y="18"/>
                      </a:lnTo>
                      <a:lnTo>
                        <a:pt x="24" y="14"/>
                      </a:lnTo>
                      <a:lnTo>
                        <a:pt x="23" y="10"/>
                      </a:lnTo>
                      <a:lnTo>
                        <a:pt x="22" y="7"/>
                      </a:lnTo>
                      <a:lnTo>
                        <a:pt x="21" y="5"/>
                      </a:lnTo>
                      <a:lnTo>
                        <a:pt x="19" y="3"/>
                      </a:lnTo>
                      <a:lnTo>
                        <a:pt x="17" y="1"/>
                      </a:lnTo>
                      <a:lnTo>
                        <a:pt x="15" y="0"/>
                      </a:lnTo>
                      <a:lnTo>
                        <a:pt x="12" y="0"/>
                      </a:lnTo>
                      <a:lnTo>
                        <a:pt x="9" y="0"/>
                      </a:lnTo>
                      <a:lnTo>
                        <a:pt x="7" y="1"/>
                      </a:lnTo>
                      <a:lnTo>
                        <a:pt x="5" y="3"/>
                      </a:lnTo>
                      <a:lnTo>
                        <a:pt x="3" y="5"/>
                      </a:lnTo>
                      <a:lnTo>
                        <a:pt x="1" y="7"/>
                      </a:lnTo>
                      <a:lnTo>
                        <a:pt x="0" y="10"/>
                      </a:lnTo>
                      <a:lnTo>
                        <a:pt x="0" y="14"/>
                      </a:lnTo>
                      <a:lnTo>
                        <a:pt x="0" y="18"/>
                      </a:lnTo>
                      <a:lnTo>
                        <a:pt x="0" y="21"/>
                      </a:lnTo>
                      <a:lnTo>
                        <a:pt x="0" y="25"/>
                      </a:lnTo>
                      <a:lnTo>
                        <a:pt x="0" y="29"/>
                      </a:lnTo>
                      <a:lnTo>
                        <a:pt x="1" y="32"/>
                      </a:lnTo>
                      <a:lnTo>
                        <a:pt x="3" y="34"/>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235" name="Freeform 33"/>
                <p:cNvSpPr>
                  <a:spLocks/>
                </p:cNvSpPr>
                <p:nvPr/>
              </p:nvSpPr>
              <p:spPr bwMode="auto">
                <a:xfrm>
                  <a:off x="3985" y="2050"/>
                  <a:ext cx="8" cy="27"/>
                </a:xfrm>
                <a:custGeom>
                  <a:avLst/>
                  <a:gdLst>
                    <a:gd name="T0" fmla="*/ 0 w 8"/>
                    <a:gd name="T1" fmla="*/ 13 h 27"/>
                    <a:gd name="T2" fmla="*/ 0 w 8"/>
                    <a:gd name="T3" fmla="*/ 10 h 27"/>
                    <a:gd name="T4" fmla="*/ 0 w 8"/>
                    <a:gd name="T5" fmla="*/ 7 h 27"/>
                    <a:gd name="T6" fmla="*/ 0 w 8"/>
                    <a:gd name="T7" fmla="*/ 4 h 27"/>
                    <a:gd name="T8" fmla="*/ 0 w 8"/>
                    <a:gd name="T9" fmla="*/ 2 h 27"/>
                    <a:gd name="T10" fmla="*/ 1 w 8"/>
                    <a:gd name="T11" fmla="*/ 1 h 27"/>
                    <a:gd name="T12" fmla="*/ 2 w 8"/>
                    <a:gd name="T13" fmla="*/ 0 h 27"/>
                    <a:gd name="T14" fmla="*/ 3 w 8"/>
                    <a:gd name="T15" fmla="*/ 0 h 27"/>
                    <a:gd name="T16" fmla="*/ 4 w 8"/>
                    <a:gd name="T17" fmla="*/ 0 h 27"/>
                    <a:gd name="T18" fmla="*/ 5 w 8"/>
                    <a:gd name="T19" fmla="*/ 0 h 27"/>
                    <a:gd name="T20" fmla="*/ 6 w 8"/>
                    <a:gd name="T21" fmla="*/ 0 h 27"/>
                    <a:gd name="T22" fmla="*/ 7 w 8"/>
                    <a:gd name="T23" fmla="*/ 1 h 27"/>
                    <a:gd name="T24" fmla="*/ 7 w 8"/>
                    <a:gd name="T25" fmla="*/ 2 h 27"/>
                    <a:gd name="T26" fmla="*/ 8 w 8"/>
                    <a:gd name="T27" fmla="*/ 4 h 27"/>
                    <a:gd name="T28" fmla="*/ 8 w 8"/>
                    <a:gd name="T29" fmla="*/ 7 h 27"/>
                    <a:gd name="T30" fmla="*/ 8 w 8"/>
                    <a:gd name="T31" fmla="*/ 10 h 27"/>
                    <a:gd name="T32" fmla="*/ 8 w 8"/>
                    <a:gd name="T33" fmla="*/ 13 h 27"/>
                    <a:gd name="T34" fmla="*/ 8 w 8"/>
                    <a:gd name="T35" fmla="*/ 14 h 27"/>
                    <a:gd name="T36" fmla="*/ 8 w 8"/>
                    <a:gd name="T37" fmla="*/ 18 h 27"/>
                    <a:gd name="T38" fmla="*/ 8 w 8"/>
                    <a:gd name="T39" fmla="*/ 21 h 27"/>
                    <a:gd name="T40" fmla="*/ 8 w 8"/>
                    <a:gd name="T41" fmla="*/ 23 h 27"/>
                    <a:gd name="T42" fmla="*/ 7 w 8"/>
                    <a:gd name="T43" fmla="*/ 25 h 27"/>
                    <a:gd name="T44" fmla="*/ 7 w 8"/>
                    <a:gd name="T45" fmla="*/ 26 h 27"/>
                    <a:gd name="T46" fmla="*/ 6 w 8"/>
                    <a:gd name="T47" fmla="*/ 27 h 27"/>
                    <a:gd name="T48" fmla="*/ 5 w 8"/>
                    <a:gd name="T49" fmla="*/ 27 h 27"/>
                    <a:gd name="T50" fmla="*/ 4 w 8"/>
                    <a:gd name="T51" fmla="*/ 27 h 27"/>
                    <a:gd name="T52" fmla="*/ 3 w 8"/>
                    <a:gd name="T53" fmla="*/ 27 h 27"/>
                    <a:gd name="T54" fmla="*/ 2 w 8"/>
                    <a:gd name="T55" fmla="*/ 27 h 27"/>
                    <a:gd name="T56" fmla="*/ 1 w 8"/>
                    <a:gd name="T57" fmla="*/ 26 h 27"/>
                    <a:gd name="T58" fmla="*/ 0 w 8"/>
                    <a:gd name="T59" fmla="*/ 25 h 27"/>
                    <a:gd name="T60" fmla="*/ 0 w 8"/>
                    <a:gd name="T61" fmla="*/ 23 h 27"/>
                    <a:gd name="T62" fmla="*/ 0 w 8"/>
                    <a:gd name="T63" fmla="*/ 21 h 27"/>
                    <a:gd name="T64" fmla="*/ 0 w 8"/>
                    <a:gd name="T65" fmla="*/ 18 h 27"/>
                    <a:gd name="T66" fmla="*/ 0 w 8"/>
                    <a:gd name="T67" fmla="*/ 14 h 27"/>
                    <a:gd name="T68" fmla="*/ 0 w 8"/>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7"/>
                    <a:gd name="T107" fmla="*/ 8 w 8"/>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7">
                      <a:moveTo>
                        <a:pt x="0" y="13"/>
                      </a:moveTo>
                      <a:lnTo>
                        <a:pt x="0" y="10"/>
                      </a:lnTo>
                      <a:lnTo>
                        <a:pt x="0" y="7"/>
                      </a:lnTo>
                      <a:lnTo>
                        <a:pt x="0" y="4"/>
                      </a:lnTo>
                      <a:lnTo>
                        <a:pt x="0" y="2"/>
                      </a:lnTo>
                      <a:lnTo>
                        <a:pt x="1" y="1"/>
                      </a:lnTo>
                      <a:lnTo>
                        <a:pt x="2" y="0"/>
                      </a:lnTo>
                      <a:lnTo>
                        <a:pt x="3" y="0"/>
                      </a:lnTo>
                      <a:lnTo>
                        <a:pt x="4" y="0"/>
                      </a:lnTo>
                      <a:lnTo>
                        <a:pt x="5" y="0"/>
                      </a:lnTo>
                      <a:lnTo>
                        <a:pt x="6" y="0"/>
                      </a:lnTo>
                      <a:lnTo>
                        <a:pt x="7" y="1"/>
                      </a:lnTo>
                      <a:lnTo>
                        <a:pt x="7" y="2"/>
                      </a:lnTo>
                      <a:lnTo>
                        <a:pt x="8" y="4"/>
                      </a:lnTo>
                      <a:lnTo>
                        <a:pt x="8" y="7"/>
                      </a:lnTo>
                      <a:lnTo>
                        <a:pt x="8" y="10"/>
                      </a:lnTo>
                      <a:lnTo>
                        <a:pt x="8" y="13"/>
                      </a:lnTo>
                      <a:lnTo>
                        <a:pt x="8" y="14"/>
                      </a:lnTo>
                      <a:lnTo>
                        <a:pt x="8" y="18"/>
                      </a:lnTo>
                      <a:lnTo>
                        <a:pt x="8" y="21"/>
                      </a:lnTo>
                      <a:lnTo>
                        <a:pt x="8" y="23"/>
                      </a:lnTo>
                      <a:lnTo>
                        <a:pt x="7" y="25"/>
                      </a:lnTo>
                      <a:lnTo>
                        <a:pt x="7" y="26"/>
                      </a:lnTo>
                      <a:lnTo>
                        <a:pt x="6" y="27"/>
                      </a:lnTo>
                      <a:lnTo>
                        <a:pt x="5" y="27"/>
                      </a:lnTo>
                      <a:lnTo>
                        <a:pt x="4" y="27"/>
                      </a:lnTo>
                      <a:lnTo>
                        <a:pt x="3" y="27"/>
                      </a:lnTo>
                      <a:lnTo>
                        <a:pt x="2" y="27"/>
                      </a:lnTo>
                      <a:lnTo>
                        <a:pt x="1" y="26"/>
                      </a:lnTo>
                      <a:lnTo>
                        <a:pt x="0" y="25"/>
                      </a:lnTo>
                      <a:lnTo>
                        <a:pt x="0"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36" name="Freeform 34"/>
                <p:cNvSpPr>
                  <a:spLocks/>
                </p:cNvSpPr>
                <p:nvPr/>
              </p:nvSpPr>
              <p:spPr bwMode="auto">
                <a:xfrm>
                  <a:off x="4001" y="2044"/>
                  <a:ext cx="11" cy="38"/>
                </a:xfrm>
                <a:custGeom>
                  <a:avLst/>
                  <a:gdLst>
                    <a:gd name="T0" fmla="*/ 4 w 11"/>
                    <a:gd name="T1" fmla="*/ 38 h 38"/>
                    <a:gd name="T2" fmla="*/ 11 w 11"/>
                    <a:gd name="T3" fmla="*/ 38 h 38"/>
                    <a:gd name="T4" fmla="*/ 11 w 11"/>
                    <a:gd name="T5" fmla="*/ 0 h 38"/>
                    <a:gd name="T6" fmla="*/ 7 w 11"/>
                    <a:gd name="T7" fmla="*/ 0 h 38"/>
                    <a:gd name="T8" fmla="*/ 6 w 11"/>
                    <a:gd name="T9" fmla="*/ 1 h 38"/>
                    <a:gd name="T10" fmla="*/ 6 w 11"/>
                    <a:gd name="T11" fmla="*/ 2 h 38"/>
                    <a:gd name="T12" fmla="*/ 5 w 11"/>
                    <a:gd name="T13" fmla="*/ 2 h 38"/>
                    <a:gd name="T14" fmla="*/ 4 w 11"/>
                    <a:gd name="T15" fmla="*/ 3 h 38"/>
                    <a:gd name="T16" fmla="*/ 3 w 11"/>
                    <a:gd name="T17" fmla="*/ 4 h 38"/>
                    <a:gd name="T18" fmla="*/ 2 w 11"/>
                    <a:gd name="T19" fmla="*/ 5 h 38"/>
                    <a:gd name="T20" fmla="*/ 1 w 11"/>
                    <a:gd name="T21" fmla="*/ 5 h 38"/>
                    <a:gd name="T22" fmla="*/ 0 w 11"/>
                    <a:gd name="T23" fmla="*/ 5 h 38"/>
                    <a:gd name="T24" fmla="*/ 0 w 11"/>
                    <a:gd name="T25" fmla="*/ 10 h 38"/>
                    <a:gd name="T26" fmla="*/ 4 w 11"/>
                    <a:gd name="T27" fmla="*/ 10 h 38"/>
                    <a:gd name="T28" fmla="*/ 4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4" y="38"/>
                      </a:moveTo>
                      <a:lnTo>
                        <a:pt x="11" y="38"/>
                      </a:lnTo>
                      <a:lnTo>
                        <a:pt x="11" y="0"/>
                      </a:lnTo>
                      <a:lnTo>
                        <a:pt x="7" y="0"/>
                      </a:lnTo>
                      <a:lnTo>
                        <a:pt x="6" y="1"/>
                      </a:lnTo>
                      <a:lnTo>
                        <a:pt x="6" y="2"/>
                      </a:lnTo>
                      <a:lnTo>
                        <a:pt x="5" y="2"/>
                      </a:lnTo>
                      <a:lnTo>
                        <a:pt x="4" y="3"/>
                      </a:lnTo>
                      <a:lnTo>
                        <a:pt x="3" y="4"/>
                      </a:lnTo>
                      <a:lnTo>
                        <a:pt x="2" y="5"/>
                      </a:lnTo>
                      <a:lnTo>
                        <a:pt x="1" y="5"/>
                      </a:lnTo>
                      <a:lnTo>
                        <a:pt x="0" y="5"/>
                      </a:lnTo>
                      <a:lnTo>
                        <a:pt x="0" y="10"/>
                      </a:lnTo>
                      <a:lnTo>
                        <a:pt x="4" y="10"/>
                      </a:lnTo>
                      <a:lnTo>
                        <a:pt x="4" y="38"/>
                      </a:lnTo>
                      <a:close/>
                    </a:path>
                  </a:pathLst>
                </a:custGeom>
                <a:solidFill>
                  <a:srgbClr val="FFBF00"/>
                </a:solidFill>
                <a:ln w="9525">
                  <a:noFill/>
                  <a:round/>
                  <a:headEnd/>
                  <a:tailEnd/>
                </a:ln>
              </p:spPr>
              <p:txBody>
                <a:bodyPr/>
                <a:lstStyle/>
                <a:p>
                  <a:endParaRPr lang="en-US"/>
                </a:p>
              </p:txBody>
            </p:sp>
            <p:sp>
              <p:nvSpPr>
                <p:cNvPr id="25237" name="Freeform 35"/>
                <p:cNvSpPr>
                  <a:spLocks/>
                </p:cNvSpPr>
                <p:nvPr/>
              </p:nvSpPr>
              <p:spPr bwMode="auto">
                <a:xfrm>
                  <a:off x="4031" y="2044"/>
                  <a:ext cx="24" cy="39"/>
                </a:xfrm>
                <a:custGeom>
                  <a:avLst/>
                  <a:gdLst>
                    <a:gd name="T0" fmla="*/ 12 w 24"/>
                    <a:gd name="T1" fmla="*/ 39 h 39"/>
                    <a:gd name="T2" fmla="*/ 15 w 24"/>
                    <a:gd name="T3" fmla="*/ 39 h 39"/>
                    <a:gd name="T4" fmla="*/ 17 w 24"/>
                    <a:gd name="T5" fmla="*/ 38 h 39"/>
                    <a:gd name="T6" fmla="*/ 20 w 24"/>
                    <a:gd name="T7" fmla="*/ 36 h 39"/>
                    <a:gd name="T8" fmla="*/ 21 w 24"/>
                    <a:gd name="T9" fmla="*/ 34 h 39"/>
                    <a:gd name="T10" fmla="*/ 23 w 24"/>
                    <a:gd name="T11" fmla="*/ 32 h 39"/>
                    <a:gd name="T12" fmla="*/ 24 w 24"/>
                    <a:gd name="T13" fmla="*/ 29 h 39"/>
                    <a:gd name="T14" fmla="*/ 24 w 24"/>
                    <a:gd name="T15" fmla="*/ 25 h 39"/>
                    <a:gd name="T16" fmla="*/ 24 w 24"/>
                    <a:gd name="T17" fmla="*/ 21 h 39"/>
                    <a:gd name="T18" fmla="*/ 24 w 24"/>
                    <a:gd name="T19" fmla="*/ 18 h 39"/>
                    <a:gd name="T20" fmla="*/ 24 w 24"/>
                    <a:gd name="T21" fmla="*/ 14 h 39"/>
                    <a:gd name="T22" fmla="*/ 24 w 24"/>
                    <a:gd name="T23" fmla="*/ 10 h 39"/>
                    <a:gd name="T24" fmla="*/ 23 w 24"/>
                    <a:gd name="T25" fmla="*/ 7 h 39"/>
                    <a:gd name="T26" fmla="*/ 21 w 24"/>
                    <a:gd name="T27" fmla="*/ 5 h 39"/>
                    <a:gd name="T28" fmla="*/ 20 w 24"/>
                    <a:gd name="T29" fmla="*/ 3 h 39"/>
                    <a:gd name="T30" fmla="*/ 17 w 24"/>
                    <a:gd name="T31" fmla="*/ 1 h 39"/>
                    <a:gd name="T32" fmla="*/ 15 w 24"/>
                    <a:gd name="T33" fmla="*/ 0 h 39"/>
                    <a:gd name="T34" fmla="*/ 12 w 24"/>
                    <a:gd name="T35" fmla="*/ 0 h 39"/>
                    <a:gd name="T36" fmla="*/ 10 w 24"/>
                    <a:gd name="T37" fmla="*/ 0 h 39"/>
                    <a:gd name="T38" fmla="*/ 7 w 24"/>
                    <a:gd name="T39" fmla="*/ 1 h 39"/>
                    <a:gd name="T40" fmla="*/ 5 w 24"/>
                    <a:gd name="T41" fmla="*/ 3 h 39"/>
                    <a:gd name="T42" fmla="*/ 3 w 24"/>
                    <a:gd name="T43" fmla="*/ 5 h 39"/>
                    <a:gd name="T44" fmla="*/ 2 w 24"/>
                    <a:gd name="T45" fmla="*/ 7 h 39"/>
                    <a:gd name="T46" fmla="*/ 1 w 24"/>
                    <a:gd name="T47" fmla="*/ 10 h 39"/>
                    <a:gd name="T48" fmla="*/ 0 w 24"/>
                    <a:gd name="T49" fmla="*/ 14 h 39"/>
                    <a:gd name="T50" fmla="*/ 0 w 24"/>
                    <a:gd name="T51" fmla="*/ 18 h 39"/>
                    <a:gd name="T52" fmla="*/ 0 w 24"/>
                    <a:gd name="T53" fmla="*/ 21 h 39"/>
                    <a:gd name="T54" fmla="*/ 0 w 24"/>
                    <a:gd name="T55" fmla="*/ 25 h 39"/>
                    <a:gd name="T56" fmla="*/ 1 w 24"/>
                    <a:gd name="T57" fmla="*/ 29 h 39"/>
                    <a:gd name="T58" fmla="*/ 2 w 24"/>
                    <a:gd name="T59" fmla="*/ 32 h 39"/>
                    <a:gd name="T60" fmla="*/ 3 w 24"/>
                    <a:gd name="T61" fmla="*/ 34 h 39"/>
                    <a:gd name="T62" fmla="*/ 5 w 24"/>
                    <a:gd name="T63" fmla="*/ 36 h 39"/>
                    <a:gd name="T64" fmla="*/ 7 w 24"/>
                    <a:gd name="T65" fmla="*/ 38 h 39"/>
                    <a:gd name="T66" fmla="*/ 10 w 24"/>
                    <a:gd name="T67" fmla="*/ 39 h 39"/>
                    <a:gd name="T68" fmla="*/ 12 w 24"/>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39"/>
                      </a:moveTo>
                      <a:lnTo>
                        <a:pt x="15" y="39"/>
                      </a:lnTo>
                      <a:lnTo>
                        <a:pt x="17" y="38"/>
                      </a:lnTo>
                      <a:lnTo>
                        <a:pt x="20" y="36"/>
                      </a:lnTo>
                      <a:lnTo>
                        <a:pt x="21" y="34"/>
                      </a:lnTo>
                      <a:lnTo>
                        <a:pt x="23" y="32"/>
                      </a:lnTo>
                      <a:lnTo>
                        <a:pt x="24" y="29"/>
                      </a:lnTo>
                      <a:lnTo>
                        <a:pt x="24" y="25"/>
                      </a:lnTo>
                      <a:lnTo>
                        <a:pt x="24" y="21"/>
                      </a:lnTo>
                      <a:lnTo>
                        <a:pt x="24" y="18"/>
                      </a:lnTo>
                      <a:lnTo>
                        <a:pt x="24" y="14"/>
                      </a:lnTo>
                      <a:lnTo>
                        <a:pt x="24" y="10"/>
                      </a:lnTo>
                      <a:lnTo>
                        <a:pt x="23" y="7"/>
                      </a:lnTo>
                      <a:lnTo>
                        <a:pt x="21" y="5"/>
                      </a:lnTo>
                      <a:lnTo>
                        <a:pt x="20" y="3"/>
                      </a:lnTo>
                      <a:lnTo>
                        <a:pt x="17" y="1"/>
                      </a:lnTo>
                      <a:lnTo>
                        <a:pt x="15" y="0"/>
                      </a:lnTo>
                      <a:lnTo>
                        <a:pt x="12" y="0"/>
                      </a:lnTo>
                      <a:lnTo>
                        <a:pt x="10" y="0"/>
                      </a:lnTo>
                      <a:lnTo>
                        <a:pt x="7" y="1"/>
                      </a:lnTo>
                      <a:lnTo>
                        <a:pt x="5" y="3"/>
                      </a:lnTo>
                      <a:lnTo>
                        <a:pt x="3" y="5"/>
                      </a:lnTo>
                      <a:lnTo>
                        <a:pt x="2" y="7"/>
                      </a:lnTo>
                      <a:lnTo>
                        <a:pt x="1" y="10"/>
                      </a:lnTo>
                      <a:lnTo>
                        <a:pt x="0" y="14"/>
                      </a:lnTo>
                      <a:lnTo>
                        <a:pt x="0" y="18"/>
                      </a:lnTo>
                      <a:lnTo>
                        <a:pt x="0" y="21"/>
                      </a:lnTo>
                      <a:lnTo>
                        <a:pt x="0" y="25"/>
                      </a:lnTo>
                      <a:lnTo>
                        <a:pt x="1" y="29"/>
                      </a:lnTo>
                      <a:lnTo>
                        <a:pt x="2" y="32"/>
                      </a:lnTo>
                      <a:lnTo>
                        <a:pt x="3" y="34"/>
                      </a:lnTo>
                      <a:lnTo>
                        <a:pt x="5" y="36"/>
                      </a:lnTo>
                      <a:lnTo>
                        <a:pt x="7" y="38"/>
                      </a:lnTo>
                      <a:lnTo>
                        <a:pt x="10" y="39"/>
                      </a:lnTo>
                      <a:lnTo>
                        <a:pt x="12" y="39"/>
                      </a:lnTo>
                      <a:close/>
                    </a:path>
                  </a:pathLst>
                </a:custGeom>
                <a:solidFill>
                  <a:srgbClr val="FFBF00"/>
                </a:solidFill>
                <a:ln w="9525">
                  <a:noFill/>
                  <a:round/>
                  <a:headEnd/>
                  <a:tailEnd/>
                </a:ln>
              </p:spPr>
              <p:txBody>
                <a:bodyPr/>
                <a:lstStyle/>
                <a:p>
                  <a:endParaRPr lang="en-US"/>
                </a:p>
              </p:txBody>
            </p:sp>
            <p:sp>
              <p:nvSpPr>
                <p:cNvPr id="25238" name="Freeform 36"/>
                <p:cNvSpPr>
                  <a:spLocks/>
                </p:cNvSpPr>
                <p:nvPr/>
              </p:nvSpPr>
              <p:spPr bwMode="auto">
                <a:xfrm>
                  <a:off x="4038" y="2050"/>
                  <a:ext cx="10" cy="27"/>
                </a:xfrm>
                <a:custGeom>
                  <a:avLst/>
                  <a:gdLst>
                    <a:gd name="T0" fmla="*/ 0 w 10"/>
                    <a:gd name="T1" fmla="*/ 13 h 27"/>
                    <a:gd name="T2" fmla="*/ 0 w 10"/>
                    <a:gd name="T3" fmla="*/ 10 h 27"/>
                    <a:gd name="T4" fmla="*/ 1 w 10"/>
                    <a:gd name="T5" fmla="*/ 7 h 27"/>
                    <a:gd name="T6" fmla="*/ 1 w 10"/>
                    <a:gd name="T7" fmla="*/ 4 h 27"/>
                    <a:gd name="T8" fmla="*/ 2 w 10"/>
                    <a:gd name="T9" fmla="*/ 2 h 27"/>
                    <a:gd name="T10" fmla="*/ 2 w 10"/>
                    <a:gd name="T11" fmla="*/ 1 h 27"/>
                    <a:gd name="T12" fmla="*/ 3 w 10"/>
                    <a:gd name="T13" fmla="*/ 0 h 27"/>
                    <a:gd name="T14" fmla="*/ 4 w 10"/>
                    <a:gd name="T15" fmla="*/ 0 h 27"/>
                    <a:gd name="T16" fmla="*/ 5 w 10"/>
                    <a:gd name="T17" fmla="*/ 0 h 27"/>
                    <a:gd name="T18" fmla="*/ 6 w 10"/>
                    <a:gd name="T19" fmla="*/ 0 h 27"/>
                    <a:gd name="T20" fmla="*/ 7 w 10"/>
                    <a:gd name="T21" fmla="*/ 0 h 27"/>
                    <a:gd name="T22" fmla="*/ 8 w 10"/>
                    <a:gd name="T23" fmla="*/ 1 h 27"/>
                    <a:gd name="T24" fmla="*/ 9 w 10"/>
                    <a:gd name="T25" fmla="*/ 2 h 27"/>
                    <a:gd name="T26" fmla="*/ 9 w 10"/>
                    <a:gd name="T27" fmla="*/ 4 h 27"/>
                    <a:gd name="T28" fmla="*/ 9 w 10"/>
                    <a:gd name="T29" fmla="*/ 7 h 27"/>
                    <a:gd name="T30" fmla="*/ 10 w 10"/>
                    <a:gd name="T31" fmla="*/ 10 h 27"/>
                    <a:gd name="T32" fmla="*/ 10 w 10"/>
                    <a:gd name="T33" fmla="*/ 13 h 27"/>
                    <a:gd name="T34" fmla="*/ 10 w 10"/>
                    <a:gd name="T35" fmla="*/ 14 h 27"/>
                    <a:gd name="T36" fmla="*/ 10 w 10"/>
                    <a:gd name="T37" fmla="*/ 18 h 27"/>
                    <a:gd name="T38" fmla="*/ 9 w 10"/>
                    <a:gd name="T39" fmla="*/ 21 h 27"/>
                    <a:gd name="T40" fmla="*/ 9 w 10"/>
                    <a:gd name="T41" fmla="*/ 23 h 27"/>
                    <a:gd name="T42" fmla="*/ 9 w 10"/>
                    <a:gd name="T43" fmla="*/ 25 h 27"/>
                    <a:gd name="T44" fmla="*/ 8 w 10"/>
                    <a:gd name="T45" fmla="*/ 26 h 27"/>
                    <a:gd name="T46" fmla="*/ 7 w 10"/>
                    <a:gd name="T47" fmla="*/ 27 h 27"/>
                    <a:gd name="T48" fmla="*/ 6 w 10"/>
                    <a:gd name="T49" fmla="*/ 27 h 27"/>
                    <a:gd name="T50" fmla="*/ 5 w 10"/>
                    <a:gd name="T51" fmla="*/ 27 h 27"/>
                    <a:gd name="T52" fmla="*/ 4 w 10"/>
                    <a:gd name="T53" fmla="*/ 27 h 27"/>
                    <a:gd name="T54" fmla="*/ 3 w 10"/>
                    <a:gd name="T55" fmla="*/ 27 h 27"/>
                    <a:gd name="T56" fmla="*/ 2 w 10"/>
                    <a:gd name="T57" fmla="*/ 26 h 27"/>
                    <a:gd name="T58" fmla="*/ 2 w 10"/>
                    <a:gd name="T59" fmla="*/ 25 h 27"/>
                    <a:gd name="T60" fmla="*/ 1 w 10"/>
                    <a:gd name="T61" fmla="*/ 23 h 27"/>
                    <a:gd name="T62" fmla="*/ 1 w 10"/>
                    <a:gd name="T63" fmla="*/ 21 h 27"/>
                    <a:gd name="T64" fmla="*/ 0 w 10"/>
                    <a:gd name="T65" fmla="*/ 18 h 27"/>
                    <a:gd name="T66" fmla="*/ 0 w 10"/>
                    <a:gd name="T67" fmla="*/ 14 h 27"/>
                    <a:gd name="T68" fmla="*/ 0 w 10"/>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7"/>
                    <a:gd name="T107" fmla="*/ 10 w 10"/>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7">
                      <a:moveTo>
                        <a:pt x="0" y="13"/>
                      </a:moveTo>
                      <a:lnTo>
                        <a:pt x="0" y="10"/>
                      </a:lnTo>
                      <a:lnTo>
                        <a:pt x="1" y="7"/>
                      </a:lnTo>
                      <a:lnTo>
                        <a:pt x="1" y="4"/>
                      </a:lnTo>
                      <a:lnTo>
                        <a:pt x="2" y="2"/>
                      </a:lnTo>
                      <a:lnTo>
                        <a:pt x="2" y="1"/>
                      </a:lnTo>
                      <a:lnTo>
                        <a:pt x="3" y="0"/>
                      </a:lnTo>
                      <a:lnTo>
                        <a:pt x="4" y="0"/>
                      </a:lnTo>
                      <a:lnTo>
                        <a:pt x="5" y="0"/>
                      </a:lnTo>
                      <a:lnTo>
                        <a:pt x="6" y="0"/>
                      </a:lnTo>
                      <a:lnTo>
                        <a:pt x="7" y="0"/>
                      </a:lnTo>
                      <a:lnTo>
                        <a:pt x="8" y="1"/>
                      </a:lnTo>
                      <a:lnTo>
                        <a:pt x="9" y="2"/>
                      </a:lnTo>
                      <a:lnTo>
                        <a:pt x="9" y="4"/>
                      </a:lnTo>
                      <a:lnTo>
                        <a:pt x="9" y="7"/>
                      </a:lnTo>
                      <a:lnTo>
                        <a:pt x="10" y="10"/>
                      </a:lnTo>
                      <a:lnTo>
                        <a:pt x="10" y="13"/>
                      </a:lnTo>
                      <a:lnTo>
                        <a:pt x="10" y="14"/>
                      </a:lnTo>
                      <a:lnTo>
                        <a:pt x="10" y="18"/>
                      </a:lnTo>
                      <a:lnTo>
                        <a:pt x="9" y="21"/>
                      </a:lnTo>
                      <a:lnTo>
                        <a:pt x="9" y="23"/>
                      </a:lnTo>
                      <a:lnTo>
                        <a:pt x="9" y="25"/>
                      </a:lnTo>
                      <a:lnTo>
                        <a:pt x="8" y="26"/>
                      </a:lnTo>
                      <a:lnTo>
                        <a:pt x="7" y="27"/>
                      </a:lnTo>
                      <a:lnTo>
                        <a:pt x="6" y="27"/>
                      </a:lnTo>
                      <a:lnTo>
                        <a:pt x="5" y="27"/>
                      </a:lnTo>
                      <a:lnTo>
                        <a:pt x="4" y="27"/>
                      </a:lnTo>
                      <a:lnTo>
                        <a:pt x="3" y="27"/>
                      </a:lnTo>
                      <a:lnTo>
                        <a:pt x="2" y="26"/>
                      </a:lnTo>
                      <a:lnTo>
                        <a:pt x="2" y="25"/>
                      </a:lnTo>
                      <a:lnTo>
                        <a:pt x="1" y="23"/>
                      </a:lnTo>
                      <a:lnTo>
                        <a:pt x="1"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39" name="Freeform 37"/>
                <p:cNvSpPr>
                  <a:spLocks/>
                </p:cNvSpPr>
                <p:nvPr/>
              </p:nvSpPr>
              <p:spPr bwMode="auto">
                <a:xfrm>
                  <a:off x="4055" y="2044"/>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1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7" y="2"/>
                      </a:lnTo>
                      <a:lnTo>
                        <a:pt x="6" y="2"/>
                      </a:lnTo>
                      <a:lnTo>
                        <a:pt x="5" y="3"/>
                      </a:lnTo>
                      <a:lnTo>
                        <a:pt x="4" y="4"/>
                      </a:lnTo>
                      <a:lnTo>
                        <a:pt x="3" y="5"/>
                      </a:lnTo>
                      <a:lnTo>
                        <a:pt x="1"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40" name="Freeform 38"/>
                <p:cNvSpPr>
                  <a:spLocks/>
                </p:cNvSpPr>
                <p:nvPr/>
              </p:nvSpPr>
              <p:spPr bwMode="auto">
                <a:xfrm>
                  <a:off x="4085" y="2044"/>
                  <a:ext cx="25" cy="39"/>
                </a:xfrm>
                <a:custGeom>
                  <a:avLst/>
                  <a:gdLst>
                    <a:gd name="T0" fmla="*/ 13 w 25"/>
                    <a:gd name="T1" fmla="*/ 39 h 39"/>
                    <a:gd name="T2" fmla="*/ 16 w 25"/>
                    <a:gd name="T3" fmla="*/ 39 h 39"/>
                    <a:gd name="T4" fmla="*/ 18 w 25"/>
                    <a:gd name="T5" fmla="*/ 38 h 39"/>
                    <a:gd name="T6" fmla="*/ 20 w 25"/>
                    <a:gd name="T7" fmla="*/ 36 h 39"/>
                    <a:gd name="T8" fmla="*/ 22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6 w 25"/>
                    <a:gd name="T33" fmla="*/ 0 h 39"/>
                    <a:gd name="T34" fmla="*/ 13 w 25"/>
                    <a:gd name="T35" fmla="*/ 0 h 39"/>
                    <a:gd name="T36" fmla="*/ 10 w 25"/>
                    <a:gd name="T37" fmla="*/ 0 h 39"/>
                    <a:gd name="T38" fmla="*/ 7 w 25"/>
                    <a:gd name="T39" fmla="*/ 1 h 39"/>
                    <a:gd name="T40" fmla="*/ 5 w 25"/>
                    <a:gd name="T41" fmla="*/ 3 h 39"/>
                    <a:gd name="T42" fmla="*/ 4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4 w 25"/>
                    <a:gd name="T61" fmla="*/ 34 h 39"/>
                    <a:gd name="T62" fmla="*/ 5 w 25"/>
                    <a:gd name="T63" fmla="*/ 36 h 39"/>
                    <a:gd name="T64" fmla="*/ 8 w 25"/>
                    <a:gd name="T65" fmla="*/ 38 h 39"/>
                    <a:gd name="T66" fmla="*/ 10 w 25"/>
                    <a:gd name="T67" fmla="*/ 39 h 39"/>
                    <a:gd name="T68" fmla="*/ 13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39"/>
                      </a:moveTo>
                      <a:lnTo>
                        <a:pt x="16" y="39"/>
                      </a:lnTo>
                      <a:lnTo>
                        <a:pt x="18" y="38"/>
                      </a:lnTo>
                      <a:lnTo>
                        <a:pt x="20" y="36"/>
                      </a:lnTo>
                      <a:lnTo>
                        <a:pt x="22" y="34"/>
                      </a:lnTo>
                      <a:lnTo>
                        <a:pt x="23" y="32"/>
                      </a:lnTo>
                      <a:lnTo>
                        <a:pt x="24" y="29"/>
                      </a:lnTo>
                      <a:lnTo>
                        <a:pt x="25" y="25"/>
                      </a:lnTo>
                      <a:lnTo>
                        <a:pt x="25" y="21"/>
                      </a:lnTo>
                      <a:lnTo>
                        <a:pt x="25" y="18"/>
                      </a:lnTo>
                      <a:lnTo>
                        <a:pt x="25" y="14"/>
                      </a:lnTo>
                      <a:lnTo>
                        <a:pt x="24" y="10"/>
                      </a:lnTo>
                      <a:lnTo>
                        <a:pt x="23" y="7"/>
                      </a:lnTo>
                      <a:lnTo>
                        <a:pt x="22" y="5"/>
                      </a:lnTo>
                      <a:lnTo>
                        <a:pt x="20" y="3"/>
                      </a:lnTo>
                      <a:lnTo>
                        <a:pt x="18" y="1"/>
                      </a:lnTo>
                      <a:lnTo>
                        <a:pt x="16" y="0"/>
                      </a:lnTo>
                      <a:lnTo>
                        <a:pt x="13" y="0"/>
                      </a:lnTo>
                      <a:lnTo>
                        <a:pt x="10" y="0"/>
                      </a:lnTo>
                      <a:lnTo>
                        <a:pt x="7" y="1"/>
                      </a:lnTo>
                      <a:lnTo>
                        <a:pt x="5" y="3"/>
                      </a:lnTo>
                      <a:lnTo>
                        <a:pt x="4" y="5"/>
                      </a:lnTo>
                      <a:lnTo>
                        <a:pt x="2" y="7"/>
                      </a:lnTo>
                      <a:lnTo>
                        <a:pt x="1" y="10"/>
                      </a:lnTo>
                      <a:lnTo>
                        <a:pt x="1" y="14"/>
                      </a:lnTo>
                      <a:lnTo>
                        <a:pt x="0" y="18"/>
                      </a:lnTo>
                      <a:lnTo>
                        <a:pt x="0" y="21"/>
                      </a:lnTo>
                      <a:lnTo>
                        <a:pt x="1" y="25"/>
                      </a:lnTo>
                      <a:lnTo>
                        <a:pt x="1" y="29"/>
                      </a:lnTo>
                      <a:lnTo>
                        <a:pt x="2" y="32"/>
                      </a:lnTo>
                      <a:lnTo>
                        <a:pt x="4" y="34"/>
                      </a:lnTo>
                      <a:lnTo>
                        <a:pt x="5" y="36"/>
                      </a:lnTo>
                      <a:lnTo>
                        <a:pt x="8" y="38"/>
                      </a:lnTo>
                      <a:lnTo>
                        <a:pt x="10" y="39"/>
                      </a:lnTo>
                      <a:lnTo>
                        <a:pt x="13" y="39"/>
                      </a:lnTo>
                      <a:close/>
                    </a:path>
                  </a:pathLst>
                </a:custGeom>
                <a:solidFill>
                  <a:srgbClr val="FFBF00"/>
                </a:solidFill>
                <a:ln w="9525">
                  <a:noFill/>
                  <a:round/>
                  <a:headEnd/>
                  <a:tailEnd/>
                </a:ln>
              </p:spPr>
              <p:txBody>
                <a:bodyPr/>
                <a:lstStyle/>
                <a:p>
                  <a:endParaRPr lang="en-US"/>
                </a:p>
              </p:txBody>
            </p:sp>
            <p:sp>
              <p:nvSpPr>
                <p:cNvPr id="25241" name="Freeform 39"/>
                <p:cNvSpPr>
                  <a:spLocks/>
                </p:cNvSpPr>
                <p:nvPr/>
              </p:nvSpPr>
              <p:spPr bwMode="auto">
                <a:xfrm>
                  <a:off x="4093" y="2050"/>
                  <a:ext cx="9" cy="27"/>
                </a:xfrm>
                <a:custGeom>
                  <a:avLst/>
                  <a:gdLst>
                    <a:gd name="T0" fmla="*/ 0 w 9"/>
                    <a:gd name="T1" fmla="*/ 13 h 27"/>
                    <a:gd name="T2" fmla="*/ 0 w 9"/>
                    <a:gd name="T3" fmla="*/ 10 h 27"/>
                    <a:gd name="T4" fmla="*/ 0 w 9"/>
                    <a:gd name="T5" fmla="*/ 7 h 27"/>
                    <a:gd name="T6" fmla="*/ 1 w 9"/>
                    <a:gd name="T7" fmla="*/ 4 h 27"/>
                    <a:gd name="T8" fmla="*/ 1 w 9"/>
                    <a:gd name="T9" fmla="*/ 2 h 27"/>
                    <a:gd name="T10" fmla="*/ 2 w 9"/>
                    <a:gd name="T11" fmla="*/ 1 h 27"/>
                    <a:gd name="T12" fmla="*/ 2 w 9"/>
                    <a:gd name="T13" fmla="*/ 0 h 27"/>
                    <a:gd name="T14" fmla="*/ 3 w 9"/>
                    <a:gd name="T15" fmla="*/ 0 h 27"/>
                    <a:gd name="T16" fmla="*/ 5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5 w 9"/>
                    <a:gd name="T51" fmla="*/ 27 h 27"/>
                    <a:gd name="T52" fmla="*/ 3 w 9"/>
                    <a:gd name="T53" fmla="*/ 27 h 27"/>
                    <a:gd name="T54" fmla="*/ 2 w 9"/>
                    <a:gd name="T55" fmla="*/ 27 h 27"/>
                    <a:gd name="T56" fmla="*/ 2 w 9"/>
                    <a:gd name="T57" fmla="*/ 26 h 27"/>
                    <a:gd name="T58" fmla="*/ 1 w 9"/>
                    <a:gd name="T59" fmla="*/ 25 h 27"/>
                    <a:gd name="T60" fmla="*/ 1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1" y="4"/>
                      </a:lnTo>
                      <a:lnTo>
                        <a:pt x="1" y="2"/>
                      </a:lnTo>
                      <a:lnTo>
                        <a:pt x="2" y="1"/>
                      </a:lnTo>
                      <a:lnTo>
                        <a:pt x="2" y="0"/>
                      </a:lnTo>
                      <a:lnTo>
                        <a:pt x="3" y="0"/>
                      </a:lnTo>
                      <a:lnTo>
                        <a:pt x="5"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5" y="27"/>
                      </a:lnTo>
                      <a:lnTo>
                        <a:pt x="3" y="27"/>
                      </a:lnTo>
                      <a:lnTo>
                        <a:pt x="2" y="27"/>
                      </a:lnTo>
                      <a:lnTo>
                        <a:pt x="2" y="26"/>
                      </a:lnTo>
                      <a:lnTo>
                        <a:pt x="1" y="25"/>
                      </a:lnTo>
                      <a:lnTo>
                        <a:pt x="1"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42" name="Freeform 40"/>
                <p:cNvSpPr>
                  <a:spLocks/>
                </p:cNvSpPr>
                <p:nvPr/>
              </p:nvSpPr>
              <p:spPr bwMode="auto">
                <a:xfrm>
                  <a:off x="4109" y="2044"/>
                  <a:ext cx="12" cy="38"/>
                </a:xfrm>
                <a:custGeom>
                  <a:avLst/>
                  <a:gdLst>
                    <a:gd name="T0" fmla="*/ 5 w 12"/>
                    <a:gd name="T1" fmla="*/ 38 h 38"/>
                    <a:gd name="T2" fmla="*/ 12 w 12"/>
                    <a:gd name="T3" fmla="*/ 38 h 38"/>
                    <a:gd name="T4" fmla="*/ 12 w 12"/>
                    <a:gd name="T5" fmla="*/ 0 h 38"/>
                    <a:gd name="T6" fmla="*/ 8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2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8" y="0"/>
                      </a:lnTo>
                      <a:lnTo>
                        <a:pt x="7" y="1"/>
                      </a:lnTo>
                      <a:lnTo>
                        <a:pt x="7" y="2"/>
                      </a:lnTo>
                      <a:lnTo>
                        <a:pt x="6" y="2"/>
                      </a:lnTo>
                      <a:lnTo>
                        <a:pt x="5" y="3"/>
                      </a:lnTo>
                      <a:lnTo>
                        <a:pt x="4"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43" name="Freeform 41"/>
                <p:cNvSpPr>
                  <a:spLocks/>
                </p:cNvSpPr>
                <p:nvPr/>
              </p:nvSpPr>
              <p:spPr bwMode="auto">
                <a:xfrm>
                  <a:off x="4140" y="2044"/>
                  <a:ext cx="24" cy="39"/>
                </a:xfrm>
                <a:custGeom>
                  <a:avLst/>
                  <a:gdLst>
                    <a:gd name="T0" fmla="*/ 12 w 24"/>
                    <a:gd name="T1" fmla="*/ 39 h 39"/>
                    <a:gd name="T2" fmla="*/ 15 w 24"/>
                    <a:gd name="T3" fmla="*/ 39 h 39"/>
                    <a:gd name="T4" fmla="*/ 17 w 24"/>
                    <a:gd name="T5" fmla="*/ 38 h 39"/>
                    <a:gd name="T6" fmla="*/ 19 w 24"/>
                    <a:gd name="T7" fmla="*/ 36 h 39"/>
                    <a:gd name="T8" fmla="*/ 21 w 24"/>
                    <a:gd name="T9" fmla="*/ 34 h 39"/>
                    <a:gd name="T10" fmla="*/ 23 w 24"/>
                    <a:gd name="T11" fmla="*/ 32 h 39"/>
                    <a:gd name="T12" fmla="*/ 24 w 24"/>
                    <a:gd name="T13" fmla="*/ 29 h 39"/>
                    <a:gd name="T14" fmla="*/ 24 w 24"/>
                    <a:gd name="T15" fmla="*/ 25 h 39"/>
                    <a:gd name="T16" fmla="*/ 24 w 24"/>
                    <a:gd name="T17" fmla="*/ 21 h 39"/>
                    <a:gd name="T18" fmla="*/ 24 w 24"/>
                    <a:gd name="T19" fmla="*/ 18 h 39"/>
                    <a:gd name="T20" fmla="*/ 24 w 24"/>
                    <a:gd name="T21" fmla="*/ 14 h 39"/>
                    <a:gd name="T22" fmla="*/ 24 w 24"/>
                    <a:gd name="T23" fmla="*/ 10 h 39"/>
                    <a:gd name="T24" fmla="*/ 23 w 24"/>
                    <a:gd name="T25" fmla="*/ 7 h 39"/>
                    <a:gd name="T26" fmla="*/ 21 w 24"/>
                    <a:gd name="T27" fmla="*/ 5 h 39"/>
                    <a:gd name="T28" fmla="*/ 20 w 24"/>
                    <a:gd name="T29" fmla="*/ 3 h 39"/>
                    <a:gd name="T30" fmla="*/ 18 w 24"/>
                    <a:gd name="T31" fmla="*/ 1 h 39"/>
                    <a:gd name="T32" fmla="*/ 15 w 24"/>
                    <a:gd name="T33" fmla="*/ 0 h 39"/>
                    <a:gd name="T34" fmla="*/ 12 w 24"/>
                    <a:gd name="T35" fmla="*/ 0 h 39"/>
                    <a:gd name="T36" fmla="*/ 9 w 24"/>
                    <a:gd name="T37" fmla="*/ 0 h 39"/>
                    <a:gd name="T38" fmla="*/ 7 w 24"/>
                    <a:gd name="T39" fmla="*/ 1 h 39"/>
                    <a:gd name="T40" fmla="*/ 5 w 24"/>
                    <a:gd name="T41" fmla="*/ 3 h 39"/>
                    <a:gd name="T42" fmla="*/ 3 w 24"/>
                    <a:gd name="T43" fmla="*/ 5 h 39"/>
                    <a:gd name="T44" fmla="*/ 2 w 24"/>
                    <a:gd name="T45" fmla="*/ 7 h 39"/>
                    <a:gd name="T46" fmla="*/ 1 w 24"/>
                    <a:gd name="T47" fmla="*/ 10 h 39"/>
                    <a:gd name="T48" fmla="*/ 0 w 24"/>
                    <a:gd name="T49" fmla="*/ 14 h 39"/>
                    <a:gd name="T50" fmla="*/ 0 w 24"/>
                    <a:gd name="T51" fmla="*/ 18 h 39"/>
                    <a:gd name="T52" fmla="*/ 0 w 24"/>
                    <a:gd name="T53" fmla="*/ 21 h 39"/>
                    <a:gd name="T54" fmla="*/ 0 w 24"/>
                    <a:gd name="T55" fmla="*/ 25 h 39"/>
                    <a:gd name="T56" fmla="*/ 1 w 24"/>
                    <a:gd name="T57" fmla="*/ 29 h 39"/>
                    <a:gd name="T58" fmla="*/ 2 w 24"/>
                    <a:gd name="T59" fmla="*/ 32 h 39"/>
                    <a:gd name="T60" fmla="*/ 3 w 24"/>
                    <a:gd name="T61" fmla="*/ 34 h 39"/>
                    <a:gd name="T62" fmla="*/ 5 w 24"/>
                    <a:gd name="T63" fmla="*/ 36 h 39"/>
                    <a:gd name="T64" fmla="*/ 7 w 24"/>
                    <a:gd name="T65" fmla="*/ 38 h 39"/>
                    <a:gd name="T66" fmla="*/ 9 w 24"/>
                    <a:gd name="T67" fmla="*/ 39 h 39"/>
                    <a:gd name="T68" fmla="*/ 12 w 24"/>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39"/>
                      </a:moveTo>
                      <a:lnTo>
                        <a:pt x="15" y="39"/>
                      </a:lnTo>
                      <a:lnTo>
                        <a:pt x="17" y="38"/>
                      </a:lnTo>
                      <a:lnTo>
                        <a:pt x="19" y="36"/>
                      </a:lnTo>
                      <a:lnTo>
                        <a:pt x="21" y="34"/>
                      </a:lnTo>
                      <a:lnTo>
                        <a:pt x="23" y="32"/>
                      </a:lnTo>
                      <a:lnTo>
                        <a:pt x="24" y="29"/>
                      </a:lnTo>
                      <a:lnTo>
                        <a:pt x="24" y="25"/>
                      </a:lnTo>
                      <a:lnTo>
                        <a:pt x="24" y="21"/>
                      </a:lnTo>
                      <a:lnTo>
                        <a:pt x="24" y="18"/>
                      </a:lnTo>
                      <a:lnTo>
                        <a:pt x="24" y="14"/>
                      </a:lnTo>
                      <a:lnTo>
                        <a:pt x="24" y="10"/>
                      </a:lnTo>
                      <a:lnTo>
                        <a:pt x="23" y="7"/>
                      </a:lnTo>
                      <a:lnTo>
                        <a:pt x="21" y="5"/>
                      </a:lnTo>
                      <a:lnTo>
                        <a:pt x="20" y="3"/>
                      </a:lnTo>
                      <a:lnTo>
                        <a:pt x="18" y="1"/>
                      </a:lnTo>
                      <a:lnTo>
                        <a:pt x="15" y="0"/>
                      </a:lnTo>
                      <a:lnTo>
                        <a:pt x="12" y="0"/>
                      </a:lnTo>
                      <a:lnTo>
                        <a:pt x="9" y="0"/>
                      </a:lnTo>
                      <a:lnTo>
                        <a:pt x="7" y="1"/>
                      </a:lnTo>
                      <a:lnTo>
                        <a:pt x="5" y="3"/>
                      </a:lnTo>
                      <a:lnTo>
                        <a:pt x="3" y="5"/>
                      </a:lnTo>
                      <a:lnTo>
                        <a:pt x="2" y="7"/>
                      </a:lnTo>
                      <a:lnTo>
                        <a:pt x="1" y="10"/>
                      </a:lnTo>
                      <a:lnTo>
                        <a:pt x="0" y="14"/>
                      </a:lnTo>
                      <a:lnTo>
                        <a:pt x="0" y="18"/>
                      </a:lnTo>
                      <a:lnTo>
                        <a:pt x="0" y="21"/>
                      </a:lnTo>
                      <a:lnTo>
                        <a:pt x="0" y="25"/>
                      </a:lnTo>
                      <a:lnTo>
                        <a:pt x="1" y="29"/>
                      </a:lnTo>
                      <a:lnTo>
                        <a:pt x="2" y="32"/>
                      </a:lnTo>
                      <a:lnTo>
                        <a:pt x="3" y="34"/>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244" name="Freeform 42"/>
                <p:cNvSpPr>
                  <a:spLocks/>
                </p:cNvSpPr>
                <p:nvPr/>
              </p:nvSpPr>
              <p:spPr bwMode="auto">
                <a:xfrm>
                  <a:off x="4148" y="2050"/>
                  <a:ext cx="9" cy="27"/>
                </a:xfrm>
                <a:custGeom>
                  <a:avLst/>
                  <a:gdLst>
                    <a:gd name="T0" fmla="*/ 0 w 9"/>
                    <a:gd name="T1" fmla="*/ 13 h 27"/>
                    <a:gd name="T2" fmla="*/ 0 w 9"/>
                    <a:gd name="T3" fmla="*/ 10 h 27"/>
                    <a:gd name="T4" fmla="*/ 0 w 9"/>
                    <a:gd name="T5" fmla="*/ 7 h 27"/>
                    <a:gd name="T6" fmla="*/ 0 w 9"/>
                    <a:gd name="T7" fmla="*/ 4 h 27"/>
                    <a:gd name="T8" fmla="*/ 1 w 9"/>
                    <a:gd name="T9" fmla="*/ 2 h 27"/>
                    <a:gd name="T10" fmla="*/ 1 w 9"/>
                    <a:gd name="T11" fmla="*/ 1 h 27"/>
                    <a:gd name="T12" fmla="*/ 2 w 9"/>
                    <a:gd name="T13" fmla="*/ 0 h 27"/>
                    <a:gd name="T14" fmla="*/ 3 w 9"/>
                    <a:gd name="T15" fmla="*/ 0 h 27"/>
                    <a:gd name="T16" fmla="*/ 4 w 9"/>
                    <a:gd name="T17" fmla="*/ 0 h 27"/>
                    <a:gd name="T18" fmla="*/ 5 w 9"/>
                    <a:gd name="T19" fmla="*/ 0 h 27"/>
                    <a:gd name="T20" fmla="*/ 6 w 9"/>
                    <a:gd name="T21" fmla="*/ 0 h 27"/>
                    <a:gd name="T22" fmla="*/ 7 w 9"/>
                    <a:gd name="T23" fmla="*/ 1 h 27"/>
                    <a:gd name="T24" fmla="*/ 8 w 9"/>
                    <a:gd name="T25" fmla="*/ 2 h 27"/>
                    <a:gd name="T26" fmla="*/ 8 w 9"/>
                    <a:gd name="T27" fmla="*/ 4 h 27"/>
                    <a:gd name="T28" fmla="*/ 8 w 9"/>
                    <a:gd name="T29" fmla="*/ 7 h 27"/>
                    <a:gd name="T30" fmla="*/ 9 w 9"/>
                    <a:gd name="T31" fmla="*/ 10 h 27"/>
                    <a:gd name="T32" fmla="*/ 9 w 9"/>
                    <a:gd name="T33" fmla="*/ 13 h 27"/>
                    <a:gd name="T34" fmla="*/ 9 w 9"/>
                    <a:gd name="T35" fmla="*/ 14 h 27"/>
                    <a:gd name="T36" fmla="*/ 9 w 9"/>
                    <a:gd name="T37" fmla="*/ 18 h 27"/>
                    <a:gd name="T38" fmla="*/ 8 w 9"/>
                    <a:gd name="T39" fmla="*/ 21 h 27"/>
                    <a:gd name="T40" fmla="*/ 8 w 9"/>
                    <a:gd name="T41" fmla="*/ 23 h 27"/>
                    <a:gd name="T42" fmla="*/ 8 w 9"/>
                    <a:gd name="T43" fmla="*/ 25 h 27"/>
                    <a:gd name="T44" fmla="*/ 7 w 9"/>
                    <a:gd name="T45" fmla="*/ 26 h 27"/>
                    <a:gd name="T46" fmla="*/ 6 w 9"/>
                    <a:gd name="T47" fmla="*/ 27 h 27"/>
                    <a:gd name="T48" fmla="*/ 5 w 9"/>
                    <a:gd name="T49" fmla="*/ 27 h 27"/>
                    <a:gd name="T50" fmla="*/ 4 w 9"/>
                    <a:gd name="T51" fmla="*/ 27 h 27"/>
                    <a:gd name="T52" fmla="*/ 3 w 9"/>
                    <a:gd name="T53" fmla="*/ 27 h 27"/>
                    <a:gd name="T54" fmla="*/ 2 w 9"/>
                    <a:gd name="T55" fmla="*/ 27 h 27"/>
                    <a:gd name="T56" fmla="*/ 1 w 9"/>
                    <a:gd name="T57" fmla="*/ 26 h 27"/>
                    <a:gd name="T58" fmla="*/ 1 w 9"/>
                    <a:gd name="T59" fmla="*/ 25 h 27"/>
                    <a:gd name="T60" fmla="*/ 0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0" y="4"/>
                      </a:lnTo>
                      <a:lnTo>
                        <a:pt x="1" y="2"/>
                      </a:lnTo>
                      <a:lnTo>
                        <a:pt x="1" y="1"/>
                      </a:lnTo>
                      <a:lnTo>
                        <a:pt x="2" y="0"/>
                      </a:lnTo>
                      <a:lnTo>
                        <a:pt x="3" y="0"/>
                      </a:lnTo>
                      <a:lnTo>
                        <a:pt x="4" y="0"/>
                      </a:lnTo>
                      <a:lnTo>
                        <a:pt x="5" y="0"/>
                      </a:lnTo>
                      <a:lnTo>
                        <a:pt x="6" y="0"/>
                      </a:lnTo>
                      <a:lnTo>
                        <a:pt x="7" y="1"/>
                      </a:lnTo>
                      <a:lnTo>
                        <a:pt x="8" y="2"/>
                      </a:lnTo>
                      <a:lnTo>
                        <a:pt x="8" y="4"/>
                      </a:lnTo>
                      <a:lnTo>
                        <a:pt x="8" y="7"/>
                      </a:lnTo>
                      <a:lnTo>
                        <a:pt x="9" y="10"/>
                      </a:lnTo>
                      <a:lnTo>
                        <a:pt x="9" y="13"/>
                      </a:lnTo>
                      <a:lnTo>
                        <a:pt x="9" y="14"/>
                      </a:lnTo>
                      <a:lnTo>
                        <a:pt x="9" y="18"/>
                      </a:lnTo>
                      <a:lnTo>
                        <a:pt x="8" y="21"/>
                      </a:lnTo>
                      <a:lnTo>
                        <a:pt x="8" y="23"/>
                      </a:lnTo>
                      <a:lnTo>
                        <a:pt x="8" y="25"/>
                      </a:lnTo>
                      <a:lnTo>
                        <a:pt x="7" y="26"/>
                      </a:lnTo>
                      <a:lnTo>
                        <a:pt x="6" y="27"/>
                      </a:lnTo>
                      <a:lnTo>
                        <a:pt x="5" y="27"/>
                      </a:lnTo>
                      <a:lnTo>
                        <a:pt x="4" y="27"/>
                      </a:lnTo>
                      <a:lnTo>
                        <a:pt x="3" y="27"/>
                      </a:lnTo>
                      <a:lnTo>
                        <a:pt x="2" y="27"/>
                      </a:lnTo>
                      <a:lnTo>
                        <a:pt x="1" y="26"/>
                      </a:lnTo>
                      <a:lnTo>
                        <a:pt x="1" y="25"/>
                      </a:lnTo>
                      <a:lnTo>
                        <a:pt x="0"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45" name="Freeform 43"/>
                <p:cNvSpPr>
                  <a:spLocks/>
                </p:cNvSpPr>
                <p:nvPr/>
              </p:nvSpPr>
              <p:spPr bwMode="auto">
                <a:xfrm>
                  <a:off x="4164" y="2044"/>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6 w 12"/>
                    <a:gd name="T11" fmla="*/ 2 h 38"/>
                    <a:gd name="T12" fmla="*/ 6 w 12"/>
                    <a:gd name="T13" fmla="*/ 2 h 38"/>
                    <a:gd name="T14" fmla="*/ 5 w 12"/>
                    <a:gd name="T15" fmla="*/ 3 h 38"/>
                    <a:gd name="T16" fmla="*/ 4 w 12"/>
                    <a:gd name="T17" fmla="*/ 4 h 38"/>
                    <a:gd name="T18" fmla="*/ 3 w 12"/>
                    <a:gd name="T19" fmla="*/ 5 h 38"/>
                    <a:gd name="T20" fmla="*/ 1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2"/>
                      </a:lnTo>
                      <a:lnTo>
                        <a:pt x="5" y="3"/>
                      </a:lnTo>
                      <a:lnTo>
                        <a:pt x="4" y="4"/>
                      </a:lnTo>
                      <a:lnTo>
                        <a:pt x="3" y="5"/>
                      </a:lnTo>
                      <a:lnTo>
                        <a:pt x="1"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46" name="Freeform 44"/>
                <p:cNvSpPr>
                  <a:spLocks/>
                </p:cNvSpPr>
                <p:nvPr/>
              </p:nvSpPr>
              <p:spPr bwMode="auto">
                <a:xfrm>
                  <a:off x="4194" y="2044"/>
                  <a:ext cx="25" cy="39"/>
                </a:xfrm>
                <a:custGeom>
                  <a:avLst/>
                  <a:gdLst>
                    <a:gd name="T0" fmla="*/ 12 w 25"/>
                    <a:gd name="T1" fmla="*/ 39 h 39"/>
                    <a:gd name="T2" fmla="*/ 15 w 25"/>
                    <a:gd name="T3" fmla="*/ 39 h 39"/>
                    <a:gd name="T4" fmla="*/ 18 w 25"/>
                    <a:gd name="T5" fmla="*/ 38 h 39"/>
                    <a:gd name="T6" fmla="*/ 20 w 25"/>
                    <a:gd name="T7" fmla="*/ 36 h 39"/>
                    <a:gd name="T8" fmla="*/ 21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5 w 25"/>
                    <a:gd name="T33" fmla="*/ 0 h 39"/>
                    <a:gd name="T34" fmla="*/ 12 w 25"/>
                    <a:gd name="T35" fmla="*/ 0 h 39"/>
                    <a:gd name="T36" fmla="*/ 10 w 25"/>
                    <a:gd name="T37" fmla="*/ 0 h 39"/>
                    <a:gd name="T38" fmla="*/ 7 w 25"/>
                    <a:gd name="T39" fmla="*/ 1 h 39"/>
                    <a:gd name="T40" fmla="*/ 5 w 25"/>
                    <a:gd name="T41" fmla="*/ 3 h 39"/>
                    <a:gd name="T42" fmla="*/ 4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4 w 25"/>
                    <a:gd name="T61" fmla="*/ 34 h 39"/>
                    <a:gd name="T62" fmla="*/ 5 w 25"/>
                    <a:gd name="T63" fmla="*/ 36 h 39"/>
                    <a:gd name="T64" fmla="*/ 7 w 25"/>
                    <a:gd name="T65" fmla="*/ 38 h 39"/>
                    <a:gd name="T66" fmla="*/ 10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8" y="38"/>
                      </a:lnTo>
                      <a:lnTo>
                        <a:pt x="20" y="36"/>
                      </a:lnTo>
                      <a:lnTo>
                        <a:pt x="21" y="34"/>
                      </a:lnTo>
                      <a:lnTo>
                        <a:pt x="23" y="32"/>
                      </a:lnTo>
                      <a:lnTo>
                        <a:pt x="24" y="29"/>
                      </a:lnTo>
                      <a:lnTo>
                        <a:pt x="25" y="25"/>
                      </a:lnTo>
                      <a:lnTo>
                        <a:pt x="25" y="21"/>
                      </a:lnTo>
                      <a:lnTo>
                        <a:pt x="25" y="18"/>
                      </a:lnTo>
                      <a:lnTo>
                        <a:pt x="25" y="14"/>
                      </a:lnTo>
                      <a:lnTo>
                        <a:pt x="24" y="10"/>
                      </a:lnTo>
                      <a:lnTo>
                        <a:pt x="23" y="7"/>
                      </a:lnTo>
                      <a:lnTo>
                        <a:pt x="22" y="5"/>
                      </a:lnTo>
                      <a:lnTo>
                        <a:pt x="20" y="3"/>
                      </a:lnTo>
                      <a:lnTo>
                        <a:pt x="18" y="1"/>
                      </a:lnTo>
                      <a:lnTo>
                        <a:pt x="15" y="0"/>
                      </a:lnTo>
                      <a:lnTo>
                        <a:pt x="12" y="0"/>
                      </a:lnTo>
                      <a:lnTo>
                        <a:pt x="10" y="0"/>
                      </a:lnTo>
                      <a:lnTo>
                        <a:pt x="7" y="1"/>
                      </a:lnTo>
                      <a:lnTo>
                        <a:pt x="5" y="3"/>
                      </a:lnTo>
                      <a:lnTo>
                        <a:pt x="4" y="5"/>
                      </a:lnTo>
                      <a:lnTo>
                        <a:pt x="2" y="7"/>
                      </a:lnTo>
                      <a:lnTo>
                        <a:pt x="1" y="10"/>
                      </a:lnTo>
                      <a:lnTo>
                        <a:pt x="1" y="14"/>
                      </a:lnTo>
                      <a:lnTo>
                        <a:pt x="0" y="18"/>
                      </a:lnTo>
                      <a:lnTo>
                        <a:pt x="0" y="21"/>
                      </a:lnTo>
                      <a:lnTo>
                        <a:pt x="1" y="25"/>
                      </a:lnTo>
                      <a:lnTo>
                        <a:pt x="1" y="29"/>
                      </a:lnTo>
                      <a:lnTo>
                        <a:pt x="2" y="32"/>
                      </a:lnTo>
                      <a:lnTo>
                        <a:pt x="4" y="34"/>
                      </a:lnTo>
                      <a:lnTo>
                        <a:pt x="5" y="36"/>
                      </a:lnTo>
                      <a:lnTo>
                        <a:pt x="7" y="38"/>
                      </a:lnTo>
                      <a:lnTo>
                        <a:pt x="10" y="39"/>
                      </a:lnTo>
                      <a:lnTo>
                        <a:pt x="12" y="39"/>
                      </a:lnTo>
                      <a:close/>
                    </a:path>
                  </a:pathLst>
                </a:custGeom>
                <a:solidFill>
                  <a:srgbClr val="FFBF00"/>
                </a:solidFill>
                <a:ln w="9525">
                  <a:noFill/>
                  <a:round/>
                  <a:headEnd/>
                  <a:tailEnd/>
                </a:ln>
              </p:spPr>
              <p:txBody>
                <a:bodyPr/>
                <a:lstStyle/>
                <a:p>
                  <a:endParaRPr lang="en-US"/>
                </a:p>
              </p:txBody>
            </p:sp>
            <p:sp>
              <p:nvSpPr>
                <p:cNvPr id="25247" name="Freeform 45"/>
                <p:cNvSpPr>
                  <a:spLocks/>
                </p:cNvSpPr>
                <p:nvPr/>
              </p:nvSpPr>
              <p:spPr bwMode="auto">
                <a:xfrm>
                  <a:off x="4202" y="2050"/>
                  <a:ext cx="9" cy="27"/>
                </a:xfrm>
                <a:custGeom>
                  <a:avLst/>
                  <a:gdLst>
                    <a:gd name="T0" fmla="*/ 0 w 9"/>
                    <a:gd name="T1" fmla="*/ 13 h 27"/>
                    <a:gd name="T2" fmla="*/ 0 w 9"/>
                    <a:gd name="T3" fmla="*/ 10 h 27"/>
                    <a:gd name="T4" fmla="*/ 0 w 9"/>
                    <a:gd name="T5" fmla="*/ 7 h 27"/>
                    <a:gd name="T6" fmla="*/ 1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8 w 9"/>
                    <a:gd name="T43" fmla="*/ 25 h 27"/>
                    <a:gd name="T44" fmla="*/ 8 w 9"/>
                    <a:gd name="T45" fmla="*/ 26 h 27"/>
                    <a:gd name="T46" fmla="*/ 7 w 9"/>
                    <a:gd name="T47" fmla="*/ 27 h 27"/>
                    <a:gd name="T48" fmla="*/ 6 w 9"/>
                    <a:gd name="T49" fmla="*/ 27 h 27"/>
                    <a:gd name="T50" fmla="*/ 4 w 9"/>
                    <a:gd name="T51" fmla="*/ 27 h 27"/>
                    <a:gd name="T52" fmla="*/ 3 w 9"/>
                    <a:gd name="T53" fmla="*/ 27 h 27"/>
                    <a:gd name="T54" fmla="*/ 2 w 9"/>
                    <a:gd name="T55" fmla="*/ 27 h 27"/>
                    <a:gd name="T56" fmla="*/ 2 w 9"/>
                    <a:gd name="T57" fmla="*/ 26 h 27"/>
                    <a:gd name="T58" fmla="*/ 1 w 9"/>
                    <a:gd name="T59" fmla="*/ 25 h 27"/>
                    <a:gd name="T60" fmla="*/ 1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1" y="4"/>
                      </a:lnTo>
                      <a:lnTo>
                        <a:pt x="1" y="2"/>
                      </a:lnTo>
                      <a:lnTo>
                        <a:pt x="1" y="1"/>
                      </a:lnTo>
                      <a:lnTo>
                        <a:pt x="2" y="0"/>
                      </a:lnTo>
                      <a:lnTo>
                        <a:pt x="3" y="0"/>
                      </a:lnTo>
                      <a:lnTo>
                        <a:pt x="4" y="0"/>
                      </a:lnTo>
                      <a:lnTo>
                        <a:pt x="6" y="0"/>
                      </a:lnTo>
                      <a:lnTo>
                        <a:pt x="7" y="0"/>
                      </a:lnTo>
                      <a:lnTo>
                        <a:pt x="8" y="1"/>
                      </a:lnTo>
                      <a:lnTo>
                        <a:pt x="8" y="2"/>
                      </a:lnTo>
                      <a:lnTo>
                        <a:pt x="9" y="4"/>
                      </a:lnTo>
                      <a:lnTo>
                        <a:pt x="9" y="7"/>
                      </a:lnTo>
                      <a:lnTo>
                        <a:pt x="9" y="10"/>
                      </a:lnTo>
                      <a:lnTo>
                        <a:pt x="9" y="13"/>
                      </a:lnTo>
                      <a:lnTo>
                        <a:pt x="9" y="14"/>
                      </a:lnTo>
                      <a:lnTo>
                        <a:pt x="9" y="18"/>
                      </a:lnTo>
                      <a:lnTo>
                        <a:pt x="9" y="21"/>
                      </a:lnTo>
                      <a:lnTo>
                        <a:pt x="9" y="23"/>
                      </a:lnTo>
                      <a:lnTo>
                        <a:pt x="8" y="25"/>
                      </a:lnTo>
                      <a:lnTo>
                        <a:pt x="8" y="26"/>
                      </a:lnTo>
                      <a:lnTo>
                        <a:pt x="7" y="27"/>
                      </a:lnTo>
                      <a:lnTo>
                        <a:pt x="6" y="27"/>
                      </a:lnTo>
                      <a:lnTo>
                        <a:pt x="4" y="27"/>
                      </a:lnTo>
                      <a:lnTo>
                        <a:pt x="3" y="27"/>
                      </a:lnTo>
                      <a:lnTo>
                        <a:pt x="2" y="27"/>
                      </a:lnTo>
                      <a:lnTo>
                        <a:pt x="2" y="26"/>
                      </a:lnTo>
                      <a:lnTo>
                        <a:pt x="1" y="25"/>
                      </a:lnTo>
                      <a:lnTo>
                        <a:pt x="1"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48" name="Freeform 46"/>
                <p:cNvSpPr>
                  <a:spLocks/>
                </p:cNvSpPr>
                <p:nvPr/>
              </p:nvSpPr>
              <p:spPr bwMode="auto">
                <a:xfrm>
                  <a:off x="4221" y="2044"/>
                  <a:ext cx="25" cy="39"/>
                </a:xfrm>
                <a:custGeom>
                  <a:avLst/>
                  <a:gdLst>
                    <a:gd name="T0" fmla="*/ 13 w 25"/>
                    <a:gd name="T1" fmla="*/ 39 h 39"/>
                    <a:gd name="T2" fmla="*/ 16 w 25"/>
                    <a:gd name="T3" fmla="*/ 39 h 39"/>
                    <a:gd name="T4" fmla="*/ 18 w 25"/>
                    <a:gd name="T5" fmla="*/ 38 h 39"/>
                    <a:gd name="T6" fmla="*/ 20 w 25"/>
                    <a:gd name="T7" fmla="*/ 36 h 39"/>
                    <a:gd name="T8" fmla="*/ 22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6 w 25"/>
                    <a:gd name="T33" fmla="*/ 0 h 39"/>
                    <a:gd name="T34" fmla="*/ 13 w 25"/>
                    <a:gd name="T35" fmla="*/ 0 h 39"/>
                    <a:gd name="T36" fmla="*/ 10 w 25"/>
                    <a:gd name="T37" fmla="*/ 0 h 39"/>
                    <a:gd name="T38" fmla="*/ 8 w 25"/>
                    <a:gd name="T39" fmla="*/ 1 h 39"/>
                    <a:gd name="T40" fmla="*/ 6 w 25"/>
                    <a:gd name="T41" fmla="*/ 3 h 39"/>
                    <a:gd name="T42" fmla="*/ 4 w 25"/>
                    <a:gd name="T43" fmla="*/ 5 h 39"/>
                    <a:gd name="T44" fmla="*/ 2 w 25"/>
                    <a:gd name="T45" fmla="*/ 7 h 39"/>
                    <a:gd name="T46" fmla="*/ 1 w 25"/>
                    <a:gd name="T47" fmla="*/ 10 h 39"/>
                    <a:gd name="T48" fmla="*/ 1 w 25"/>
                    <a:gd name="T49" fmla="*/ 14 h 39"/>
                    <a:gd name="T50" fmla="*/ 0 w 25"/>
                    <a:gd name="T51" fmla="*/ 18 h 39"/>
                    <a:gd name="T52" fmla="*/ 0 w 25"/>
                    <a:gd name="T53" fmla="*/ 21 h 39"/>
                    <a:gd name="T54" fmla="*/ 1 w 25"/>
                    <a:gd name="T55" fmla="*/ 25 h 39"/>
                    <a:gd name="T56" fmla="*/ 1 w 25"/>
                    <a:gd name="T57" fmla="*/ 29 h 39"/>
                    <a:gd name="T58" fmla="*/ 2 w 25"/>
                    <a:gd name="T59" fmla="*/ 32 h 39"/>
                    <a:gd name="T60" fmla="*/ 4 w 25"/>
                    <a:gd name="T61" fmla="*/ 34 h 39"/>
                    <a:gd name="T62" fmla="*/ 6 w 25"/>
                    <a:gd name="T63" fmla="*/ 36 h 39"/>
                    <a:gd name="T64" fmla="*/ 8 w 25"/>
                    <a:gd name="T65" fmla="*/ 38 h 39"/>
                    <a:gd name="T66" fmla="*/ 10 w 25"/>
                    <a:gd name="T67" fmla="*/ 39 h 39"/>
                    <a:gd name="T68" fmla="*/ 13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39"/>
                      </a:moveTo>
                      <a:lnTo>
                        <a:pt x="16" y="39"/>
                      </a:lnTo>
                      <a:lnTo>
                        <a:pt x="18" y="38"/>
                      </a:lnTo>
                      <a:lnTo>
                        <a:pt x="20" y="36"/>
                      </a:lnTo>
                      <a:lnTo>
                        <a:pt x="22" y="34"/>
                      </a:lnTo>
                      <a:lnTo>
                        <a:pt x="23" y="32"/>
                      </a:lnTo>
                      <a:lnTo>
                        <a:pt x="24" y="29"/>
                      </a:lnTo>
                      <a:lnTo>
                        <a:pt x="25" y="25"/>
                      </a:lnTo>
                      <a:lnTo>
                        <a:pt x="25" y="21"/>
                      </a:lnTo>
                      <a:lnTo>
                        <a:pt x="25" y="18"/>
                      </a:lnTo>
                      <a:lnTo>
                        <a:pt x="25" y="14"/>
                      </a:lnTo>
                      <a:lnTo>
                        <a:pt x="24" y="10"/>
                      </a:lnTo>
                      <a:lnTo>
                        <a:pt x="23" y="7"/>
                      </a:lnTo>
                      <a:lnTo>
                        <a:pt x="22" y="5"/>
                      </a:lnTo>
                      <a:lnTo>
                        <a:pt x="20" y="3"/>
                      </a:lnTo>
                      <a:lnTo>
                        <a:pt x="18" y="1"/>
                      </a:lnTo>
                      <a:lnTo>
                        <a:pt x="16" y="0"/>
                      </a:lnTo>
                      <a:lnTo>
                        <a:pt x="13" y="0"/>
                      </a:lnTo>
                      <a:lnTo>
                        <a:pt x="10" y="0"/>
                      </a:lnTo>
                      <a:lnTo>
                        <a:pt x="8" y="1"/>
                      </a:lnTo>
                      <a:lnTo>
                        <a:pt x="6" y="3"/>
                      </a:lnTo>
                      <a:lnTo>
                        <a:pt x="4" y="5"/>
                      </a:lnTo>
                      <a:lnTo>
                        <a:pt x="2" y="7"/>
                      </a:lnTo>
                      <a:lnTo>
                        <a:pt x="1" y="10"/>
                      </a:lnTo>
                      <a:lnTo>
                        <a:pt x="1" y="14"/>
                      </a:lnTo>
                      <a:lnTo>
                        <a:pt x="0" y="18"/>
                      </a:lnTo>
                      <a:lnTo>
                        <a:pt x="0" y="21"/>
                      </a:lnTo>
                      <a:lnTo>
                        <a:pt x="1" y="25"/>
                      </a:lnTo>
                      <a:lnTo>
                        <a:pt x="1" y="29"/>
                      </a:lnTo>
                      <a:lnTo>
                        <a:pt x="2" y="32"/>
                      </a:lnTo>
                      <a:lnTo>
                        <a:pt x="4" y="34"/>
                      </a:lnTo>
                      <a:lnTo>
                        <a:pt x="6" y="36"/>
                      </a:lnTo>
                      <a:lnTo>
                        <a:pt x="8" y="38"/>
                      </a:lnTo>
                      <a:lnTo>
                        <a:pt x="10" y="39"/>
                      </a:lnTo>
                      <a:lnTo>
                        <a:pt x="13" y="39"/>
                      </a:lnTo>
                      <a:close/>
                    </a:path>
                  </a:pathLst>
                </a:custGeom>
                <a:solidFill>
                  <a:srgbClr val="FFBF00"/>
                </a:solidFill>
                <a:ln w="9525">
                  <a:noFill/>
                  <a:round/>
                  <a:headEnd/>
                  <a:tailEnd/>
                </a:ln>
              </p:spPr>
              <p:txBody>
                <a:bodyPr/>
                <a:lstStyle/>
                <a:p>
                  <a:endParaRPr lang="en-US"/>
                </a:p>
              </p:txBody>
            </p:sp>
            <p:sp>
              <p:nvSpPr>
                <p:cNvPr id="25249" name="Freeform 47"/>
                <p:cNvSpPr>
                  <a:spLocks/>
                </p:cNvSpPr>
                <p:nvPr/>
              </p:nvSpPr>
              <p:spPr bwMode="auto">
                <a:xfrm>
                  <a:off x="4229" y="2050"/>
                  <a:ext cx="9" cy="27"/>
                </a:xfrm>
                <a:custGeom>
                  <a:avLst/>
                  <a:gdLst>
                    <a:gd name="T0" fmla="*/ 0 w 9"/>
                    <a:gd name="T1" fmla="*/ 13 h 27"/>
                    <a:gd name="T2" fmla="*/ 0 w 9"/>
                    <a:gd name="T3" fmla="*/ 10 h 27"/>
                    <a:gd name="T4" fmla="*/ 1 w 9"/>
                    <a:gd name="T5" fmla="*/ 7 h 27"/>
                    <a:gd name="T6" fmla="*/ 1 w 9"/>
                    <a:gd name="T7" fmla="*/ 4 h 27"/>
                    <a:gd name="T8" fmla="*/ 1 w 9"/>
                    <a:gd name="T9" fmla="*/ 2 h 27"/>
                    <a:gd name="T10" fmla="*/ 2 w 9"/>
                    <a:gd name="T11" fmla="*/ 1 h 27"/>
                    <a:gd name="T12" fmla="*/ 3 w 9"/>
                    <a:gd name="T13" fmla="*/ 0 h 27"/>
                    <a:gd name="T14" fmla="*/ 3 w 9"/>
                    <a:gd name="T15" fmla="*/ 0 h 27"/>
                    <a:gd name="T16" fmla="*/ 5 w 9"/>
                    <a:gd name="T17" fmla="*/ 0 h 27"/>
                    <a:gd name="T18" fmla="*/ 6 w 9"/>
                    <a:gd name="T19" fmla="*/ 0 h 27"/>
                    <a:gd name="T20" fmla="*/ 7 w 9"/>
                    <a:gd name="T21" fmla="*/ 0 h 27"/>
                    <a:gd name="T22" fmla="*/ 8 w 9"/>
                    <a:gd name="T23" fmla="*/ 1 h 27"/>
                    <a:gd name="T24" fmla="*/ 9 w 9"/>
                    <a:gd name="T25" fmla="*/ 2 h 27"/>
                    <a:gd name="T26" fmla="*/ 9 w 9"/>
                    <a:gd name="T27" fmla="*/ 4 h 27"/>
                    <a:gd name="T28" fmla="*/ 9 w 9"/>
                    <a:gd name="T29" fmla="*/ 7 h 27"/>
                    <a:gd name="T30" fmla="*/ 9 w 9"/>
                    <a:gd name="T31" fmla="*/ 10 h 27"/>
                    <a:gd name="T32" fmla="*/ 9 w 9"/>
                    <a:gd name="T33" fmla="*/ 13 h 27"/>
                    <a:gd name="T34" fmla="*/ 9 w 9"/>
                    <a:gd name="T35" fmla="*/ 14 h 27"/>
                    <a:gd name="T36" fmla="*/ 9 w 9"/>
                    <a:gd name="T37" fmla="*/ 18 h 27"/>
                    <a:gd name="T38" fmla="*/ 9 w 9"/>
                    <a:gd name="T39" fmla="*/ 21 h 27"/>
                    <a:gd name="T40" fmla="*/ 9 w 9"/>
                    <a:gd name="T41" fmla="*/ 23 h 27"/>
                    <a:gd name="T42" fmla="*/ 9 w 9"/>
                    <a:gd name="T43" fmla="*/ 25 h 27"/>
                    <a:gd name="T44" fmla="*/ 8 w 9"/>
                    <a:gd name="T45" fmla="*/ 26 h 27"/>
                    <a:gd name="T46" fmla="*/ 7 w 9"/>
                    <a:gd name="T47" fmla="*/ 27 h 27"/>
                    <a:gd name="T48" fmla="*/ 6 w 9"/>
                    <a:gd name="T49" fmla="*/ 27 h 27"/>
                    <a:gd name="T50" fmla="*/ 5 w 9"/>
                    <a:gd name="T51" fmla="*/ 27 h 27"/>
                    <a:gd name="T52" fmla="*/ 3 w 9"/>
                    <a:gd name="T53" fmla="*/ 27 h 27"/>
                    <a:gd name="T54" fmla="*/ 3 w 9"/>
                    <a:gd name="T55" fmla="*/ 27 h 27"/>
                    <a:gd name="T56" fmla="*/ 2 w 9"/>
                    <a:gd name="T57" fmla="*/ 26 h 27"/>
                    <a:gd name="T58" fmla="*/ 1 w 9"/>
                    <a:gd name="T59" fmla="*/ 25 h 27"/>
                    <a:gd name="T60" fmla="*/ 1 w 9"/>
                    <a:gd name="T61" fmla="*/ 23 h 27"/>
                    <a:gd name="T62" fmla="*/ 1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1" y="7"/>
                      </a:lnTo>
                      <a:lnTo>
                        <a:pt x="1" y="4"/>
                      </a:lnTo>
                      <a:lnTo>
                        <a:pt x="1" y="2"/>
                      </a:lnTo>
                      <a:lnTo>
                        <a:pt x="2" y="1"/>
                      </a:lnTo>
                      <a:lnTo>
                        <a:pt x="3" y="0"/>
                      </a:lnTo>
                      <a:lnTo>
                        <a:pt x="5" y="0"/>
                      </a:lnTo>
                      <a:lnTo>
                        <a:pt x="6" y="0"/>
                      </a:lnTo>
                      <a:lnTo>
                        <a:pt x="7" y="0"/>
                      </a:lnTo>
                      <a:lnTo>
                        <a:pt x="8" y="1"/>
                      </a:lnTo>
                      <a:lnTo>
                        <a:pt x="9" y="2"/>
                      </a:lnTo>
                      <a:lnTo>
                        <a:pt x="9" y="4"/>
                      </a:lnTo>
                      <a:lnTo>
                        <a:pt x="9" y="7"/>
                      </a:lnTo>
                      <a:lnTo>
                        <a:pt x="9" y="10"/>
                      </a:lnTo>
                      <a:lnTo>
                        <a:pt x="9" y="13"/>
                      </a:lnTo>
                      <a:lnTo>
                        <a:pt x="9" y="14"/>
                      </a:lnTo>
                      <a:lnTo>
                        <a:pt x="9" y="18"/>
                      </a:lnTo>
                      <a:lnTo>
                        <a:pt x="9" y="21"/>
                      </a:lnTo>
                      <a:lnTo>
                        <a:pt x="9" y="23"/>
                      </a:lnTo>
                      <a:lnTo>
                        <a:pt x="9" y="25"/>
                      </a:lnTo>
                      <a:lnTo>
                        <a:pt x="8" y="26"/>
                      </a:lnTo>
                      <a:lnTo>
                        <a:pt x="7" y="27"/>
                      </a:lnTo>
                      <a:lnTo>
                        <a:pt x="6" y="27"/>
                      </a:lnTo>
                      <a:lnTo>
                        <a:pt x="5" y="27"/>
                      </a:lnTo>
                      <a:lnTo>
                        <a:pt x="3" y="27"/>
                      </a:lnTo>
                      <a:lnTo>
                        <a:pt x="2" y="26"/>
                      </a:lnTo>
                      <a:lnTo>
                        <a:pt x="1" y="25"/>
                      </a:lnTo>
                      <a:lnTo>
                        <a:pt x="1" y="23"/>
                      </a:lnTo>
                      <a:lnTo>
                        <a:pt x="1"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50" name="Freeform 48"/>
                <p:cNvSpPr>
                  <a:spLocks/>
                </p:cNvSpPr>
                <p:nvPr/>
              </p:nvSpPr>
              <p:spPr bwMode="auto">
                <a:xfrm>
                  <a:off x="4245" y="2044"/>
                  <a:ext cx="13" cy="38"/>
                </a:xfrm>
                <a:custGeom>
                  <a:avLst/>
                  <a:gdLst>
                    <a:gd name="T0" fmla="*/ 5 w 13"/>
                    <a:gd name="T1" fmla="*/ 38 h 38"/>
                    <a:gd name="T2" fmla="*/ 13 w 13"/>
                    <a:gd name="T3" fmla="*/ 38 h 38"/>
                    <a:gd name="T4" fmla="*/ 13 w 13"/>
                    <a:gd name="T5" fmla="*/ 0 h 38"/>
                    <a:gd name="T6" fmla="*/ 8 w 13"/>
                    <a:gd name="T7" fmla="*/ 0 h 38"/>
                    <a:gd name="T8" fmla="*/ 7 w 13"/>
                    <a:gd name="T9" fmla="*/ 1 h 38"/>
                    <a:gd name="T10" fmla="*/ 7 w 13"/>
                    <a:gd name="T11" fmla="*/ 2 h 38"/>
                    <a:gd name="T12" fmla="*/ 6 w 13"/>
                    <a:gd name="T13" fmla="*/ 2 h 38"/>
                    <a:gd name="T14" fmla="*/ 6 w 13"/>
                    <a:gd name="T15" fmla="*/ 3 h 38"/>
                    <a:gd name="T16" fmla="*/ 5 w 13"/>
                    <a:gd name="T17" fmla="*/ 4 h 38"/>
                    <a:gd name="T18" fmla="*/ 3 w 13"/>
                    <a:gd name="T19" fmla="*/ 5 h 38"/>
                    <a:gd name="T20" fmla="*/ 2 w 13"/>
                    <a:gd name="T21" fmla="*/ 5 h 38"/>
                    <a:gd name="T22" fmla="*/ 0 w 13"/>
                    <a:gd name="T23" fmla="*/ 5 h 38"/>
                    <a:gd name="T24" fmla="*/ 0 w 13"/>
                    <a:gd name="T25" fmla="*/ 10 h 38"/>
                    <a:gd name="T26" fmla="*/ 5 w 13"/>
                    <a:gd name="T27" fmla="*/ 10 h 38"/>
                    <a:gd name="T28" fmla="*/ 5 w 13"/>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
                    <a:gd name="T46" fmla="*/ 0 h 38"/>
                    <a:gd name="T47" fmla="*/ 13 w 13"/>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 h="38">
                      <a:moveTo>
                        <a:pt x="5" y="38"/>
                      </a:moveTo>
                      <a:lnTo>
                        <a:pt x="13" y="38"/>
                      </a:lnTo>
                      <a:lnTo>
                        <a:pt x="13" y="0"/>
                      </a:lnTo>
                      <a:lnTo>
                        <a:pt x="8" y="0"/>
                      </a:lnTo>
                      <a:lnTo>
                        <a:pt x="7" y="1"/>
                      </a:lnTo>
                      <a:lnTo>
                        <a:pt x="7" y="2"/>
                      </a:lnTo>
                      <a:lnTo>
                        <a:pt x="6" y="2"/>
                      </a:lnTo>
                      <a:lnTo>
                        <a:pt x="6" y="3"/>
                      </a:lnTo>
                      <a:lnTo>
                        <a:pt x="5" y="4"/>
                      </a:lnTo>
                      <a:lnTo>
                        <a:pt x="3" y="5"/>
                      </a:lnTo>
                      <a:lnTo>
                        <a:pt x="2"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51" name="Freeform 49"/>
                <p:cNvSpPr>
                  <a:spLocks/>
                </p:cNvSpPr>
                <p:nvPr/>
              </p:nvSpPr>
              <p:spPr bwMode="auto">
                <a:xfrm>
                  <a:off x="4276" y="2044"/>
                  <a:ext cx="25" cy="39"/>
                </a:xfrm>
                <a:custGeom>
                  <a:avLst/>
                  <a:gdLst>
                    <a:gd name="T0" fmla="*/ 12 w 25"/>
                    <a:gd name="T1" fmla="*/ 39 h 39"/>
                    <a:gd name="T2" fmla="*/ 15 w 25"/>
                    <a:gd name="T3" fmla="*/ 39 h 39"/>
                    <a:gd name="T4" fmla="*/ 17 w 25"/>
                    <a:gd name="T5" fmla="*/ 38 h 39"/>
                    <a:gd name="T6" fmla="*/ 19 w 25"/>
                    <a:gd name="T7" fmla="*/ 36 h 39"/>
                    <a:gd name="T8" fmla="*/ 21 w 25"/>
                    <a:gd name="T9" fmla="*/ 34 h 39"/>
                    <a:gd name="T10" fmla="*/ 23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2 w 25"/>
                    <a:gd name="T27" fmla="*/ 5 h 39"/>
                    <a:gd name="T28" fmla="*/ 20 w 25"/>
                    <a:gd name="T29" fmla="*/ 3 h 39"/>
                    <a:gd name="T30" fmla="*/ 18 w 25"/>
                    <a:gd name="T31" fmla="*/ 1 h 39"/>
                    <a:gd name="T32" fmla="*/ 15 w 25"/>
                    <a:gd name="T33" fmla="*/ 0 h 39"/>
                    <a:gd name="T34" fmla="*/ 12 w 25"/>
                    <a:gd name="T35" fmla="*/ 0 h 39"/>
                    <a:gd name="T36" fmla="*/ 9 w 25"/>
                    <a:gd name="T37" fmla="*/ 0 h 39"/>
                    <a:gd name="T38" fmla="*/ 7 w 25"/>
                    <a:gd name="T39" fmla="*/ 1 h 39"/>
                    <a:gd name="T40" fmla="*/ 5 w 25"/>
                    <a:gd name="T41" fmla="*/ 3 h 39"/>
                    <a:gd name="T42" fmla="*/ 3 w 25"/>
                    <a:gd name="T43" fmla="*/ 5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3 w 25"/>
                    <a:gd name="T61" fmla="*/ 34 h 39"/>
                    <a:gd name="T62" fmla="*/ 5 w 25"/>
                    <a:gd name="T63" fmla="*/ 36 h 39"/>
                    <a:gd name="T64" fmla="*/ 7 w 25"/>
                    <a:gd name="T65" fmla="*/ 38 h 39"/>
                    <a:gd name="T66" fmla="*/ 9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7" y="38"/>
                      </a:lnTo>
                      <a:lnTo>
                        <a:pt x="19" y="36"/>
                      </a:lnTo>
                      <a:lnTo>
                        <a:pt x="21" y="34"/>
                      </a:lnTo>
                      <a:lnTo>
                        <a:pt x="23" y="32"/>
                      </a:lnTo>
                      <a:lnTo>
                        <a:pt x="24" y="29"/>
                      </a:lnTo>
                      <a:lnTo>
                        <a:pt x="24" y="25"/>
                      </a:lnTo>
                      <a:lnTo>
                        <a:pt x="25" y="21"/>
                      </a:lnTo>
                      <a:lnTo>
                        <a:pt x="25" y="18"/>
                      </a:lnTo>
                      <a:lnTo>
                        <a:pt x="24" y="14"/>
                      </a:lnTo>
                      <a:lnTo>
                        <a:pt x="24" y="10"/>
                      </a:lnTo>
                      <a:lnTo>
                        <a:pt x="23" y="7"/>
                      </a:lnTo>
                      <a:lnTo>
                        <a:pt x="22" y="5"/>
                      </a:lnTo>
                      <a:lnTo>
                        <a:pt x="20" y="3"/>
                      </a:lnTo>
                      <a:lnTo>
                        <a:pt x="18" y="1"/>
                      </a:lnTo>
                      <a:lnTo>
                        <a:pt x="15" y="0"/>
                      </a:lnTo>
                      <a:lnTo>
                        <a:pt x="12" y="0"/>
                      </a:lnTo>
                      <a:lnTo>
                        <a:pt x="9" y="0"/>
                      </a:lnTo>
                      <a:lnTo>
                        <a:pt x="7" y="1"/>
                      </a:lnTo>
                      <a:lnTo>
                        <a:pt x="5" y="3"/>
                      </a:lnTo>
                      <a:lnTo>
                        <a:pt x="3" y="5"/>
                      </a:lnTo>
                      <a:lnTo>
                        <a:pt x="2" y="7"/>
                      </a:lnTo>
                      <a:lnTo>
                        <a:pt x="1" y="10"/>
                      </a:lnTo>
                      <a:lnTo>
                        <a:pt x="0" y="14"/>
                      </a:lnTo>
                      <a:lnTo>
                        <a:pt x="0" y="18"/>
                      </a:lnTo>
                      <a:lnTo>
                        <a:pt x="0" y="21"/>
                      </a:lnTo>
                      <a:lnTo>
                        <a:pt x="0" y="25"/>
                      </a:lnTo>
                      <a:lnTo>
                        <a:pt x="1" y="29"/>
                      </a:lnTo>
                      <a:lnTo>
                        <a:pt x="2" y="32"/>
                      </a:lnTo>
                      <a:lnTo>
                        <a:pt x="3" y="34"/>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252" name="Freeform 50"/>
                <p:cNvSpPr>
                  <a:spLocks/>
                </p:cNvSpPr>
                <p:nvPr/>
              </p:nvSpPr>
              <p:spPr bwMode="auto">
                <a:xfrm>
                  <a:off x="4284" y="2050"/>
                  <a:ext cx="9" cy="27"/>
                </a:xfrm>
                <a:custGeom>
                  <a:avLst/>
                  <a:gdLst>
                    <a:gd name="T0" fmla="*/ 0 w 9"/>
                    <a:gd name="T1" fmla="*/ 13 h 27"/>
                    <a:gd name="T2" fmla="*/ 0 w 9"/>
                    <a:gd name="T3" fmla="*/ 10 h 27"/>
                    <a:gd name="T4" fmla="*/ 0 w 9"/>
                    <a:gd name="T5" fmla="*/ 7 h 27"/>
                    <a:gd name="T6" fmla="*/ 0 w 9"/>
                    <a:gd name="T7" fmla="*/ 4 h 27"/>
                    <a:gd name="T8" fmla="*/ 0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7 w 9"/>
                    <a:gd name="T23" fmla="*/ 1 h 27"/>
                    <a:gd name="T24" fmla="*/ 8 w 9"/>
                    <a:gd name="T25" fmla="*/ 2 h 27"/>
                    <a:gd name="T26" fmla="*/ 8 w 9"/>
                    <a:gd name="T27" fmla="*/ 4 h 27"/>
                    <a:gd name="T28" fmla="*/ 8 w 9"/>
                    <a:gd name="T29" fmla="*/ 7 h 27"/>
                    <a:gd name="T30" fmla="*/ 9 w 9"/>
                    <a:gd name="T31" fmla="*/ 10 h 27"/>
                    <a:gd name="T32" fmla="*/ 9 w 9"/>
                    <a:gd name="T33" fmla="*/ 13 h 27"/>
                    <a:gd name="T34" fmla="*/ 9 w 9"/>
                    <a:gd name="T35" fmla="*/ 14 h 27"/>
                    <a:gd name="T36" fmla="*/ 9 w 9"/>
                    <a:gd name="T37" fmla="*/ 18 h 27"/>
                    <a:gd name="T38" fmla="*/ 8 w 9"/>
                    <a:gd name="T39" fmla="*/ 21 h 27"/>
                    <a:gd name="T40" fmla="*/ 8 w 9"/>
                    <a:gd name="T41" fmla="*/ 23 h 27"/>
                    <a:gd name="T42" fmla="*/ 8 w 9"/>
                    <a:gd name="T43" fmla="*/ 25 h 27"/>
                    <a:gd name="T44" fmla="*/ 7 w 9"/>
                    <a:gd name="T45" fmla="*/ 26 h 27"/>
                    <a:gd name="T46" fmla="*/ 7 w 9"/>
                    <a:gd name="T47" fmla="*/ 27 h 27"/>
                    <a:gd name="T48" fmla="*/ 6 w 9"/>
                    <a:gd name="T49" fmla="*/ 27 h 27"/>
                    <a:gd name="T50" fmla="*/ 4 w 9"/>
                    <a:gd name="T51" fmla="*/ 27 h 27"/>
                    <a:gd name="T52" fmla="*/ 3 w 9"/>
                    <a:gd name="T53" fmla="*/ 27 h 27"/>
                    <a:gd name="T54" fmla="*/ 2 w 9"/>
                    <a:gd name="T55" fmla="*/ 27 h 27"/>
                    <a:gd name="T56" fmla="*/ 1 w 9"/>
                    <a:gd name="T57" fmla="*/ 26 h 27"/>
                    <a:gd name="T58" fmla="*/ 0 w 9"/>
                    <a:gd name="T59" fmla="*/ 25 h 27"/>
                    <a:gd name="T60" fmla="*/ 0 w 9"/>
                    <a:gd name="T61" fmla="*/ 23 h 27"/>
                    <a:gd name="T62" fmla="*/ 0 w 9"/>
                    <a:gd name="T63" fmla="*/ 21 h 27"/>
                    <a:gd name="T64" fmla="*/ 0 w 9"/>
                    <a:gd name="T65" fmla="*/ 18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10"/>
                      </a:lnTo>
                      <a:lnTo>
                        <a:pt x="0" y="7"/>
                      </a:lnTo>
                      <a:lnTo>
                        <a:pt x="0" y="4"/>
                      </a:lnTo>
                      <a:lnTo>
                        <a:pt x="0" y="2"/>
                      </a:lnTo>
                      <a:lnTo>
                        <a:pt x="1" y="1"/>
                      </a:lnTo>
                      <a:lnTo>
                        <a:pt x="2" y="0"/>
                      </a:lnTo>
                      <a:lnTo>
                        <a:pt x="3" y="0"/>
                      </a:lnTo>
                      <a:lnTo>
                        <a:pt x="4" y="0"/>
                      </a:lnTo>
                      <a:lnTo>
                        <a:pt x="6" y="0"/>
                      </a:lnTo>
                      <a:lnTo>
                        <a:pt x="7" y="0"/>
                      </a:lnTo>
                      <a:lnTo>
                        <a:pt x="7" y="1"/>
                      </a:lnTo>
                      <a:lnTo>
                        <a:pt x="8" y="2"/>
                      </a:lnTo>
                      <a:lnTo>
                        <a:pt x="8" y="4"/>
                      </a:lnTo>
                      <a:lnTo>
                        <a:pt x="8" y="7"/>
                      </a:lnTo>
                      <a:lnTo>
                        <a:pt x="9" y="10"/>
                      </a:lnTo>
                      <a:lnTo>
                        <a:pt x="9" y="13"/>
                      </a:lnTo>
                      <a:lnTo>
                        <a:pt x="9" y="14"/>
                      </a:lnTo>
                      <a:lnTo>
                        <a:pt x="9" y="18"/>
                      </a:lnTo>
                      <a:lnTo>
                        <a:pt x="8" y="21"/>
                      </a:lnTo>
                      <a:lnTo>
                        <a:pt x="8" y="23"/>
                      </a:lnTo>
                      <a:lnTo>
                        <a:pt x="8" y="25"/>
                      </a:lnTo>
                      <a:lnTo>
                        <a:pt x="7" y="26"/>
                      </a:lnTo>
                      <a:lnTo>
                        <a:pt x="7" y="27"/>
                      </a:lnTo>
                      <a:lnTo>
                        <a:pt x="6" y="27"/>
                      </a:lnTo>
                      <a:lnTo>
                        <a:pt x="4" y="27"/>
                      </a:lnTo>
                      <a:lnTo>
                        <a:pt x="3" y="27"/>
                      </a:lnTo>
                      <a:lnTo>
                        <a:pt x="2" y="27"/>
                      </a:lnTo>
                      <a:lnTo>
                        <a:pt x="1" y="26"/>
                      </a:lnTo>
                      <a:lnTo>
                        <a:pt x="0" y="25"/>
                      </a:lnTo>
                      <a:lnTo>
                        <a:pt x="0" y="23"/>
                      </a:lnTo>
                      <a:lnTo>
                        <a:pt x="0" y="21"/>
                      </a:lnTo>
                      <a:lnTo>
                        <a:pt x="0" y="18"/>
                      </a:lnTo>
                      <a:lnTo>
                        <a:pt x="0" y="14"/>
                      </a:lnTo>
                      <a:lnTo>
                        <a:pt x="0" y="13"/>
                      </a:lnTo>
                      <a:close/>
                    </a:path>
                  </a:pathLst>
                </a:custGeom>
                <a:solidFill>
                  <a:srgbClr val="000000"/>
                </a:solidFill>
                <a:ln w="9525">
                  <a:noFill/>
                  <a:round/>
                  <a:headEnd/>
                  <a:tailEnd/>
                </a:ln>
              </p:spPr>
              <p:txBody>
                <a:bodyPr/>
                <a:lstStyle/>
                <a:p>
                  <a:endParaRPr lang="en-US"/>
                </a:p>
              </p:txBody>
            </p:sp>
            <p:sp>
              <p:nvSpPr>
                <p:cNvPr id="25253" name="Freeform 51"/>
                <p:cNvSpPr>
                  <a:spLocks/>
                </p:cNvSpPr>
                <p:nvPr/>
              </p:nvSpPr>
              <p:spPr bwMode="auto">
                <a:xfrm>
                  <a:off x="4300" y="2044"/>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2 h 38"/>
                    <a:gd name="T12" fmla="*/ 6 w 12"/>
                    <a:gd name="T13" fmla="*/ 2 h 38"/>
                    <a:gd name="T14" fmla="*/ 5 w 12"/>
                    <a:gd name="T15" fmla="*/ 3 h 38"/>
                    <a:gd name="T16" fmla="*/ 4 w 12"/>
                    <a:gd name="T17" fmla="*/ 4 h 38"/>
                    <a:gd name="T18" fmla="*/ 3 w 12"/>
                    <a:gd name="T19" fmla="*/ 5 h 38"/>
                    <a:gd name="T20" fmla="*/ 1 w 12"/>
                    <a:gd name="T21" fmla="*/ 5 h 38"/>
                    <a:gd name="T22" fmla="*/ 0 w 12"/>
                    <a:gd name="T23" fmla="*/ 5 h 38"/>
                    <a:gd name="T24" fmla="*/ 0 w 12"/>
                    <a:gd name="T25" fmla="*/ 10 h 38"/>
                    <a:gd name="T26" fmla="*/ 5 w 12"/>
                    <a:gd name="T27" fmla="*/ 10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7" y="2"/>
                      </a:lnTo>
                      <a:lnTo>
                        <a:pt x="6" y="2"/>
                      </a:lnTo>
                      <a:lnTo>
                        <a:pt x="5" y="3"/>
                      </a:lnTo>
                      <a:lnTo>
                        <a:pt x="4" y="4"/>
                      </a:lnTo>
                      <a:lnTo>
                        <a:pt x="3" y="5"/>
                      </a:lnTo>
                      <a:lnTo>
                        <a:pt x="1" y="5"/>
                      </a:lnTo>
                      <a:lnTo>
                        <a:pt x="0" y="5"/>
                      </a:lnTo>
                      <a:lnTo>
                        <a:pt x="0" y="10"/>
                      </a:lnTo>
                      <a:lnTo>
                        <a:pt x="5" y="10"/>
                      </a:lnTo>
                      <a:lnTo>
                        <a:pt x="5" y="38"/>
                      </a:lnTo>
                      <a:close/>
                    </a:path>
                  </a:pathLst>
                </a:custGeom>
                <a:solidFill>
                  <a:srgbClr val="FFBF00"/>
                </a:solidFill>
                <a:ln w="9525">
                  <a:noFill/>
                  <a:round/>
                  <a:headEnd/>
                  <a:tailEnd/>
                </a:ln>
              </p:spPr>
              <p:txBody>
                <a:bodyPr/>
                <a:lstStyle/>
                <a:p>
                  <a:endParaRPr lang="en-US"/>
                </a:p>
              </p:txBody>
            </p:sp>
            <p:sp>
              <p:nvSpPr>
                <p:cNvPr id="25254" name="Freeform 52"/>
                <p:cNvSpPr>
                  <a:spLocks/>
                </p:cNvSpPr>
                <p:nvPr/>
              </p:nvSpPr>
              <p:spPr bwMode="auto">
                <a:xfrm>
                  <a:off x="3644" y="2099"/>
                  <a:ext cx="12" cy="38"/>
                </a:xfrm>
                <a:custGeom>
                  <a:avLst/>
                  <a:gdLst>
                    <a:gd name="T0" fmla="*/ 5 w 12"/>
                    <a:gd name="T1" fmla="*/ 3 h 38"/>
                    <a:gd name="T2" fmla="*/ 4 w 12"/>
                    <a:gd name="T3" fmla="*/ 4 h 38"/>
                    <a:gd name="T4" fmla="*/ 3 w 12"/>
                    <a:gd name="T5" fmla="*/ 4 h 38"/>
                    <a:gd name="T6" fmla="*/ 2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4"/>
                      </a:lnTo>
                      <a:lnTo>
                        <a:pt x="3" y="4"/>
                      </a:lnTo>
                      <a:lnTo>
                        <a:pt x="2" y="4"/>
                      </a:lnTo>
                      <a:lnTo>
                        <a:pt x="0" y="5"/>
                      </a:lnTo>
                      <a:lnTo>
                        <a:pt x="0" y="9"/>
                      </a:lnTo>
                      <a:lnTo>
                        <a:pt x="5" y="9"/>
                      </a:lnTo>
                      <a:lnTo>
                        <a:pt x="5" y="38"/>
                      </a:lnTo>
                      <a:lnTo>
                        <a:pt x="12" y="38"/>
                      </a:lnTo>
                      <a:lnTo>
                        <a:pt x="12" y="0"/>
                      </a:lnTo>
                      <a:lnTo>
                        <a:pt x="7"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255" name="Freeform 53"/>
                <p:cNvSpPr>
                  <a:spLocks/>
                </p:cNvSpPr>
                <p:nvPr/>
              </p:nvSpPr>
              <p:spPr bwMode="auto">
                <a:xfrm>
                  <a:off x="3675" y="2099"/>
                  <a:ext cx="24" cy="39"/>
                </a:xfrm>
                <a:custGeom>
                  <a:avLst/>
                  <a:gdLst>
                    <a:gd name="T0" fmla="*/ 12 w 24"/>
                    <a:gd name="T1" fmla="*/ 0 h 39"/>
                    <a:gd name="T2" fmla="*/ 9 w 24"/>
                    <a:gd name="T3" fmla="*/ 0 h 39"/>
                    <a:gd name="T4" fmla="*/ 6 w 24"/>
                    <a:gd name="T5" fmla="*/ 1 h 39"/>
                    <a:gd name="T6" fmla="*/ 4 w 24"/>
                    <a:gd name="T7" fmla="*/ 3 h 39"/>
                    <a:gd name="T8" fmla="*/ 3 w 24"/>
                    <a:gd name="T9" fmla="*/ 4 h 39"/>
                    <a:gd name="T10" fmla="*/ 1 w 24"/>
                    <a:gd name="T11" fmla="*/ 7 h 39"/>
                    <a:gd name="T12" fmla="*/ 0 w 24"/>
                    <a:gd name="T13" fmla="*/ 10 h 39"/>
                    <a:gd name="T14" fmla="*/ 0 w 24"/>
                    <a:gd name="T15" fmla="*/ 14 h 39"/>
                    <a:gd name="T16" fmla="*/ 0 w 24"/>
                    <a:gd name="T17" fmla="*/ 18 h 39"/>
                    <a:gd name="T18" fmla="*/ 0 w 24"/>
                    <a:gd name="T19" fmla="*/ 21 h 39"/>
                    <a:gd name="T20" fmla="*/ 0 w 24"/>
                    <a:gd name="T21" fmla="*/ 25 h 39"/>
                    <a:gd name="T22" fmla="*/ 0 w 24"/>
                    <a:gd name="T23" fmla="*/ 29 h 39"/>
                    <a:gd name="T24" fmla="*/ 1 w 24"/>
                    <a:gd name="T25" fmla="*/ 32 h 39"/>
                    <a:gd name="T26" fmla="*/ 3 w 24"/>
                    <a:gd name="T27" fmla="*/ 34 h 39"/>
                    <a:gd name="T28" fmla="*/ 4 w 24"/>
                    <a:gd name="T29" fmla="*/ 36 h 39"/>
                    <a:gd name="T30" fmla="*/ 7 w 24"/>
                    <a:gd name="T31" fmla="*/ 38 h 39"/>
                    <a:gd name="T32" fmla="*/ 9 w 24"/>
                    <a:gd name="T33" fmla="*/ 38 h 39"/>
                    <a:gd name="T34" fmla="*/ 12 w 24"/>
                    <a:gd name="T35" fmla="*/ 39 h 39"/>
                    <a:gd name="T36" fmla="*/ 15 w 24"/>
                    <a:gd name="T37" fmla="*/ 38 h 39"/>
                    <a:gd name="T38" fmla="*/ 17 w 24"/>
                    <a:gd name="T39" fmla="*/ 38 h 39"/>
                    <a:gd name="T40" fmla="*/ 19 w 24"/>
                    <a:gd name="T41" fmla="*/ 36 h 39"/>
                    <a:gd name="T42" fmla="*/ 21 w 24"/>
                    <a:gd name="T43" fmla="*/ 34 h 39"/>
                    <a:gd name="T44" fmla="*/ 22 w 24"/>
                    <a:gd name="T45" fmla="*/ 32 h 39"/>
                    <a:gd name="T46" fmla="*/ 23 w 24"/>
                    <a:gd name="T47" fmla="*/ 29 h 39"/>
                    <a:gd name="T48" fmla="*/ 24 w 24"/>
                    <a:gd name="T49" fmla="*/ 25 h 39"/>
                    <a:gd name="T50" fmla="*/ 24 w 24"/>
                    <a:gd name="T51" fmla="*/ 21 h 39"/>
                    <a:gd name="T52" fmla="*/ 24 w 24"/>
                    <a:gd name="T53" fmla="*/ 18 h 39"/>
                    <a:gd name="T54" fmla="*/ 24 w 24"/>
                    <a:gd name="T55" fmla="*/ 14 h 39"/>
                    <a:gd name="T56" fmla="*/ 23 w 24"/>
                    <a:gd name="T57" fmla="*/ 10 h 39"/>
                    <a:gd name="T58" fmla="*/ 22 w 24"/>
                    <a:gd name="T59" fmla="*/ 7 h 39"/>
                    <a:gd name="T60" fmla="*/ 21 w 24"/>
                    <a:gd name="T61" fmla="*/ 4 h 39"/>
                    <a:gd name="T62" fmla="*/ 19 w 24"/>
                    <a:gd name="T63" fmla="*/ 3 h 39"/>
                    <a:gd name="T64" fmla="*/ 17 w 24"/>
                    <a:gd name="T65" fmla="*/ 1 h 39"/>
                    <a:gd name="T66" fmla="*/ 15 w 24"/>
                    <a:gd name="T67" fmla="*/ 0 h 39"/>
                    <a:gd name="T68" fmla="*/ 12 w 24"/>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0"/>
                      </a:moveTo>
                      <a:lnTo>
                        <a:pt x="9" y="0"/>
                      </a:lnTo>
                      <a:lnTo>
                        <a:pt x="6" y="1"/>
                      </a:lnTo>
                      <a:lnTo>
                        <a:pt x="4" y="3"/>
                      </a:lnTo>
                      <a:lnTo>
                        <a:pt x="3" y="4"/>
                      </a:lnTo>
                      <a:lnTo>
                        <a:pt x="1" y="7"/>
                      </a:lnTo>
                      <a:lnTo>
                        <a:pt x="0" y="10"/>
                      </a:lnTo>
                      <a:lnTo>
                        <a:pt x="0" y="14"/>
                      </a:lnTo>
                      <a:lnTo>
                        <a:pt x="0" y="18"/>
                      </a:lnTo>
                      <a:lnTo>
                        <a:pt x="0" y="21"/>
                      </a:lnTo>
                      <a:lnTo>
                        <a:pt x="0" y="25"/>
                      </a:lnTo>
                      <a:lnTo>
                        <a:pt x="0" y="29"/>
                      </a:lnTo>
                      <a:lnTo>
                        <a:pt x="1" y="32"/>
                      </a:lnTo>
                      <a:lnTo>
                        <a:pt x="3" y="34"/>
                      </a:lnTo>
                      <a:lnTo>
                        <a:pt x="4" y="36"/>
                      </a:lnTo>
                      <a:lnTo>
                        <a:pt x="7" y="38"/>
                      </a:lnTo>
                      <a:lnTo>
                        <a:pt x="9" y="38"/>
                      </a:lnTo>
                      <a:lnTo>
                        <a:pt x="12" y="39"/>
                      </a:lnTo>
                      <a:lnTo>
                        <a:pt x="15" y="38"/>
                      </a:lnTo>
                      <a:lnTo>
                        <a:pt x="17" y="38"/>
                      </a:lnTo>
                      <a:lnTo>
                        <a:pt x="19" y="36"/>
                      </a:lnTo>
                      <a:lnTo>
                        <a:pt x="21" y="34"/>
                      </a:lnTo>
                      <a:lnTo>
                        <a:pt x="22" y="32"/>
                      </a:lnTo>
                      <a:lnTo>
                        <a:pt x="23" y="29"/>
                      </a:lnTo>
                      <a:lnTo>
                        <a:pt x="24" y="25"/>
                      </a:lnTo>
                      <a:lnTo>
                        <a:pt x="24" y="21"/>
                      </a:lnTo>
                      <a:lnTo>
                        <a:pt x="24" y="18"/>
                      </a:lnTo>
                      <a:lnTo>
                        <a:pt x="24" y="14"/>
                      </a:lnTo>
                      <a:lnTo>
                        <a:pt x="23" y="10"/>
                      </a:lnTo>
                      <a:lnTo>
                        <a:pt x="22" y="7"/>
                      </a:lnTo>
                      <a:lnTo>
                        <a:pt x="21" y="4"/>
                      </a:lnTo>
                      <a:lnTo>
                        <a:pt x="19" y="3"/>
                      </a:lnTo>
                      <a:lnTo>
                        <a:pt x="17" y="1"/>
                      </a:lnTo>
                      <a:lnTo>
                        <a:pt x="15" y="0"/>
                      </a:lnTo>
                      <a:lnTo>
                        <a:pt x="12" y="0"/>
                      </a:lnTo>
                      <a:close/>
                    </a:path>
                  </a:pathLst>
                </a:custGeom>
                <a:solidFill>
                  <a:srgbClr val="FFBF00"/>
                </a:solidFill>
                <a:ln w="9525">
                  <a:noFill/>
                  <a:round/>
                  <a:headEnd/>
                  <a:tailEnd/>
                </a:ln>
              </p:spPr>
              <p:txBody>
                <a:bodyPr/>
                <a:lstStyle/>
                <a:p>
                  <a:endParaRPr lang="en-US"/>
                </a:p>
              </p:txBody>
            </p:sp>
            <p:sp>
              <p:nvSpPr>
                <p:cNvPr id="25256" name="Freeform 54"/>
                <p:cNvSpPr>
                  <a:spLocks/>
                </p:cNvSpPr>
                <p:nvPr/>
              </p:nvSpPr>
              <p:spPr bwMode="auto">
                <a:xfrm>
                  <a:off x="3682" y="2105"/>
                  <a:ext cx="9" cy="27"/>
                </a:xfrm>
                <a:custGeom>
                  <a:avLst/>
                  <a:gdLst>
                    <a:gd name="T0" fmla="*/ 9 w 9"/>
                    <a:gd name="T1" fmla="*/ 14 h 27"/>
                    <a:gd name="T2" fmla="*/ 9 w 9"/>
                    <a:gd name="T3" fmla="*/ 17 h 27"/>
                    <a:gd name="T4" fmla="*/ 9 w 9"/>
                    <a:gd name="T5" fmla="*/ 20 h 27"/>
                    <a:gd name="T6" fmla="*/ 9 w 9"/>
                    <a:gd name="T7" fmla="*/ 23 h 27"/>
                    <a:gd name="T8" fmla="*/ 8 w 9"/>
                    <a:gd name="T9" fmla="*/ 24 h 27"/>
                    <a:gd name="T10" fmla="*/ 8 w 9"/>
                    <a:gd name="T11" fmla="*/ 25 h 27"/>
                    <a:gd name="T12" fmla="*/ 7 w 9"/>
                    <a:gd name="T13" fmla="*/ 26 h 27"/>
                    <a:gd name="T14" fmla="*/ 6 w 9"/>
                    <a:gd name="T15" fmla="*/ 27 h 27"/>
                    <a:gd name="T16" fmla="*/ 5 w 9"/>
                    <a:gd name="T17" fmla="*/ 27 h 27"/>
                    <a:gd name="T18" fmla="*/ 4 w 9"/>
                    <a:gd name="T19" fmla="*/ 27 h 27"/>
                    <a:gd name="T20" fmla="*/ 3 w 9"/>
                    <a:gd name="T21" fmla="*/ 26 h 27"/>
                    <a:gd name="T22" fmla="*/ 2 w 9"/>
                    <a:gd name="T23" fmla="*/ 25 h 27"/>
                    <a:gd name="T24" fmla="*/ 1 w 9"/>
                    <a:gd name="T25" fmla="*/ 24 h 27"/>
                    <a:gd name="T26" fmla="*/ 1 w 9"/>
                    <a:gd name="T27" fmla="*/ 23 h 27"/>
                    <a:gd name="T28" fmla="*/ 0 w 9"/>
                    <a:gd name="T29" fmla="*/ 20 h 27"/>
                    <a:gd name="T30" fmla="*/ 0 w 9"/>
                    <a:gd name="T31" fmla="*/ 17 h 27"/>
                    <a:gd name="T32" fmla="*/ 0 w 9"/>
                    <a:gd name="T33" fmla="*/ 14 h 27"/>
                    <a:gd name="T34" fmla="*/ 0 w 9"/>
                    <a:gd name="T35" fmla="*/ 13 h 27"/>
                    <a:gd name="T36" fmla="*/ 0 w 9"/>
                    <a:gd name="T37" fmla="*/ 9 h 27"/>
                    <a:gd name="T38" fmla="*/ 0 w 9"/>
                    <a:gd name="T39" fmla="*/ 6 h 27"/>
                    <a:gd name="T40" fmla="*/ 1 w 9"/>
                    <a:gd name="T41" fmla="*/ 4 h 27"/>
                    <a:gd name="T42" fmla="*/ 1 w 9"/>
                    <a:gd name="T43" fmla="*/ 2 h 27"/>
                    <a:gd name="T44" fmla="*/ 2 w 9"/>
                    <a:gd name="T45" fmla="*/ 1 h 27"/>
                    <a:gd name="T46" fmla="*/ 3 w 9"/>
                    <a:gd name="T47" fmla="*/ 0 h 27"/>
                    <a:gd name="T48" fmla="*/ 4 w 9"/>
                    <a:gd name="T49" fmla="*/ 0 h 27"/>
                    <a:gd name="T50" fmla="*/ 5 w 9"/>
                    <a:gd name="T51" fmla="*/ 0 h 27"/>
                    <a:gd name="T52" fmla="*/ 6 w 9"/>
                    <a:gd name="T53" fmla="*/ 0 h 27"/>
                    <a:gd name="T54" fmla="*/ 7 w 9"/>
                    <a:gd name="T55" fmla="*/ 0 h 27"/>
                    <a:gd name="T56" fmla="*/ 8 w 9"/>
                    <a:gd name="T57" fmla="*/ 1 h 27"/>
                    <a:gd name="T58" fmla="*/ 8 w 9"/>
                    <a:gd name="T59" fmla="*/ 2 h 27"/>
                    <a:gd name="T60" fmla="*/ 9 w 9"/>
                    <a:gd name="T61" fmla="*/ 4 h 27"/>
                    <a:gd name="T62" fmla="*/ 9 w 9"/>
                    <a:gd name="T63" fmla="*/ 6 h 27"/>
                    <a:gd name="T64" fmla="*/ 9 w 9"/>
                    <a:gd name="T65" fmla="*/ 9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7"/>
                      </a:lnTo>
                      <a:lnTo>
                        <a:pt x="9" y="20"/>
                      </a:lnTo>
                      <a:lnTo>
                        <a:pt x="9" y="23"/>
                      </a:lnTo>
                      <a:lnTo>
                        <a:pt x="8" y="24"/>
                      </a:lnTo>
                      <a:lnTo>
                        <a:pt x="8" y="25"/>
                      </a:lnTo>
                      <a:lnTo>
                        <a:pt x="7" y="26"/>
                      </a:lnTo>
                      <a:lnTo>
                        <a:pt x="6" y="27"/>
                      </a:lnTo>
                      <a:lnTo>
                        <a:pt x="5" y="27"/>
                      </a:lnTo>
                      <a:lnTo>
                        <a:pt x="4" y="27"/>
                      </a:lnTo>
                      <a:lnTo>
                        <a:pt x="3" y="26"/>
                      </a:lnTo>
                      <a:lnTo>
                        <a:pt x="2" y="25"/>
                      </a:lnTo>
                      <a:lnTo>
                        <a:pt x="1" y="24"/>
                      </a:lnTo>
                      <a:lnTo>
                        <a:pt x="1" y="23"/>
                      </a:lnTo>
                      <a:lnTo>
                        <a:pt x="0" y="20"/>
                      </a:lnTo>
                      <a:lnTo>
                        <a:pt x="0" y="17"/>
                      </a:lnTo>
                      <a:lnTo>
                        <a:pt x="0" y="14"/>
                      </a:lnTo>
                      <a:lnTo>
                        <a:pt x="0" y="13"/>
                      </a:lnTo>
                      <a:lnTo>
                        <a:pt x="0" y="9"/>
                      </a:lnTo>
                      <a:lnTo>
                        <a:pt x="0" y="6"/>
                      </a:lnTo>
                      <a:lnTo>
                        <a:pt x="1" y="4"/>
                      </a:lnTo>
                      <a:lnTo>
                        <a:pt x="1" y="2"/>
                      </a:lnTo>
                      <a:lnTo>
                        <a:pt x="2" y="1"/>
                      </a:lnTo>
                      <a:lnTo>
                        <a:pt x="3" y="0"/>
                      </a:lnTo>
                      <a:lnTo>
                        <a:pt x="4" y="0"/>
                      </a:lnTo>
                      <a:lnTo>
                        <a:pt x="5" y="0"/>
                      </a:lnTo>
                      <a:lnTo>
                        <a:pt x="6" y="0"/>
                      </a:lnTo>
                      <a:lnTo>
                        <a:pt x="7" y="0"/>
                      </a:lnTo>
                      <a:lnTo>
                        <a:pt x="8" y="1"/>
                      </a:lnTo>
                      <a:lnTo>
                        <a:pt x="8" y="2"/>
                      </a:lnTo>
                      <a:lnTo>
                        <a:pt x="9" y="4"/>
                      </a:lnTo>
                      <a:lnTo>
                        <a:pt x="9" y="6"/>
                      </a:lnTo>
                      <a:lnTo>
                        <a:pt x="9" y="9"/>
                      </a:lnTo>
                      <a:lnTo>
                        <a:pt x="9" y="13"/>
                      </a:lnTo>
                      <a:lnTo>
                        <a:pt x="9" y="14"/>
                      </a:lnTo>
                      <a:close/>
                    </a:path>
                  </a:pathLst>
                </a:custGeom>
                <a:solidFill>
                  <a:srgbClr val="000000"/>
                </a:solidFill>
                <a:ln w="9525">
                  <a:noFill/>
                  <a:round/>
                  <a:headEnd/>
                  <a:tailEnd/>
                </a:ln>
              </p:spPr>
              <p:txBody>
                <a:bodyPr/>
                <a:lstStyle/>
                <a:p>
                  <a:endParaRPr lang="en-US"/>
                </a:p>
              </p:txBody>
            </p:sp>
            <p:sp>
              <p:nvSpPr>
                <p:cNvPr id="25257" name="Freeform 55"/>
                <p:cNvSpPr>
                  <a:spLocks/>
                </p:cNvSpPr>
                <p:nvPr/>
              </p:nvSpPr>
              <p:spPr bwMode="auto">
                <a:xfrm>
                  <a:off x="3702" y="2099"/>
                  <a:ext cx="24" cy="39"/>
                </a:xfrm>
                <a:custGeom>
                  <a:avLst/>
                  <a:gdLst>
                    <a:gd name="T0" fmla="*/ 12 w 24"/>
                    <a:gd name="T1" fmla="*/ 0 h 39"/>
                    <a:gd name="T2" fmla="*/ 9 w 24"/>
                    <a:gd name="T3" fmla="*/ 0 h 39"/>
                    <a:gd name="T4" fmla="*/ 7 w 24"/>
                    <a:gd name="T5" fmla="*/ 1 h 39"/>
                    <a:gd name="T6" fmla="*/ 5 w 24"/>
                    <a:gd name="T7" fmla="*/ 3 h 39"/>
                    <a:gd name="T8" fmla="*/ 3 w 24"/>
                    <a:gd name="T9" fmla="*/ 4 h 39"/>
                    <a:gd name="T10" fmla="*/ 2 w 24"/>
                    <a:gd name="T11" fmla="*/ 7 h 39"/>
                    <a:gd name="T12" fmla="*/ 0 w 24"/>
                    <a:gd name="T13" fmla="*/ 10 h 39"/>
                    <a:gd name="T14" fmla="*/ 0 w 24"/>
                    <a:gd name="T15" fmla="*/ 14 h 39"/>
                    <a:gd name="T16" fmla="*/ 0 w 24"/>
                    <a:gd name="T17" fmla="*/ 18 h 39"/>
                    <a:gd name="T18" fmla="*/ 0 w 24"/>
                    <a:gd name="T19" fmla="*/ 21 h 39"/>
                    <a:gd name="T20" fmla="*/ 0 w 24"/>
                    <a:gd name="T21" fmla="*/ 25 h 39"/>
                    <a:gd name="T22" fmla="*/ 0 w 24"/>
                    <a:gd name="T23" fmla="*/ 29 h 39"/>
                    <a:gd name="T24" fmla="*/ 2 w 24"/>
                    <a:gd name="T25" fmla="*/ 32 h 39"/>
                    <a:gd name="T26" fmla="*/ 3 w 24"/>
                    <a:gd name="T27" fmla="*/ 34 h 39"/>
                    <a:gd name="T28" fmla="*/ 5 w 24"/>
                    <a:gd name="T29" fmla="*/ 36 h 39"/>
                    <a:gd name="T30" fmla="*/ 7 w 24"/>
                    <a:gd name="T31" fmla="*/ 38 h 39"/>
                    <a:gd name="T32" fmla="*/ 9 w 24"/>
                    <a:gd name="T33" fmla="*/ 38 h 39"/>
                    <a:gd name="T34" fmla="*/ 12 w 24"/>
                    <a:gd name="T35" fmla="*/ 39 h 39"/>
                    <a:gd name="T36" fmla="*/ 15 w 24"/>
                    <a:gd name="T37" fmla="*/ 38 h 39"/>
                    <a:gd name="T38" fmla="*/ 17 w 24"/>
                    <a:gd name="T39" fmla="*/ 38 h 39"/>
                    <a:gd name="T40" fmla="*/ 19 w 24"/>
                    <a:gd name="T41" fmla="*/ 36 h 39"/>
                    <a:gd name="T42" fmla="*/ 21 w 24"/>
                    <a:gd name="T43" fmla="*/ 34 h 39"/>
                    <a:gd name="T44" fmla="*/ 23 w 24"/>
                    <a:gd name="T45" fmla="*/ 32 h 39"/>
                    <a:gd name="T46" fmla="*/ 24 w 24"/>
                    <a:gd name="T47" fmla="*/ 29 h 39"/>
                    <a:gd name="T48" fmla="*/ 24 w 24"/>
                    <a:gd name="T49" fmla="*/ 25 h 39"/>
                    <a:gd name="T50" fmla="*/ 24 w 24"/>
                    <a:gd name="T51" fmla="*/ 21 h 39"/>
                    <a:gd name="T52" fmla="*/ 24 w 24"/>
                    <a:gd name="T53" fmla="*/ 18 h 39"/>
                    <a:gd name="T54" fmla="*/ 24 w 24"/>
                    <a:gd name="T55" fmla="*/ 14 h 39"/>
                    <a:gd name="T56" fmla="*/ 24 w 24"/>
                    <a:gd name="T57" fmla="*/ 10 h 39"/>
                    <a:gd name="T58" fmla="*/ 23 w 24"/>
                    <a:gd name="T59" fmla="*/ 7 h 39"/>
                    <a:gd name="T60" fmla="*/ 21 w 24"/>
                    <a:gd name="T61" fmla="*/ 4 h 39"/>
                    <a:gd name="T62" fmla="*/ 19 w 24"/>
                    <a:gd name="T63" fmla="*/ 3 h 39"/>
                    <a:gd name="T64" fmla="*/ 17 w 24"/>
                    <a:gd name="T65" fmla="*/ 1 h 39"/>
                    <a:gd name="T66" fmla="*/ 15 w 24"/>
                    <a:gd name="T67" fmla="*/ 0 h 39"/>
                    <a:gd name="T68" fmla="*/ 12 w 24"/>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0"/>
                      </a:moveTo>
                      <a:lnTo>
                        <a:pt x="9" y="0"/>
                      </a:lnTo>
                      <a:lnTo>
                        <a:pt x="7" y="1"/>
                      </a:lnTo>
                      <a:lnTo>
                        <a:pt x="5" y="3"/>
                      </a:lnTo>
                      <a:lnTo>
                        <a:pt x="3" y="4"/>
                      </a:lnTo>
                      <a:lnTo>
                        <a:pt x="2" y="7"/>
                      </a:lnTo>
                      <a:lnTo>
                        <a:pt x="0" y="10"/>
                      </a:lnTo>
                      <a:lnTo>
                        <a:pt x="0" y="14"/>
                      </a:lnTo>
                      <a:lnTo>
                        <a:pt x="0" y="18"/>
                      </a:lnTo>
                      <a:lnTo>
                        <a:pt x="0" y="21"/>
                      </a:lnTo>
                      <a:lnTo>
                        <a:pt x="0" y="25"/>
                      </a:lnTo>
                      <a:lnTo>
                        <a:pt x="0" y="29"/>
                      </a:lnTo>
                      <a:lnTo>
                        <a:pt x="2" y="32"/>
                      </a:lnTo>
                      <a:lnTo>
                        <a:pt x="3" y="34"/>
                      </a:lnTo>
                      <a:lnTo>
                        <a:pt x="5" y="36"/>
                      </a:lnTo>
                      <a:lnTo>
                        <a:pt x="7" y="38"/>
                      </a:lnTo>
                      <a:lnTo>
                        <a:pt x="9" y="38"/>
                      </a:lnTo>
                      <a:lnTo>
                        <a:pt x="12" y="39"/>
                      </a:lnTo>
                      <a:lnTo>
                        <a:pt x="15" y="38"/>
                      </a:lnTo>
                      <a:lnTo>
                        <a:pt x="17" y="38"/>
                      </a:lnTo>
                      <a:lnTo>
                        <a:pt x="19" y="36"/>
                      </a:lnTo>
                      <a:lnTo>
                        <a:pt x="21" y="34"/>
                      </a:lnTo>
                      <a:lnTo>
                        <a:pt x="23" y="32"/>
                      </a:lnTo>
                      <a:lnTo>
                        <a:pt x="24" y="29"/>
                      </a:lnTo>
                      <a:lnTo>
                        <a:pt x="24" y="25"/>
                      </a:lnTo>
                      <a:lnTo>
                        <a:pt x="24" y="21"/>
                      </a:lnTo>
                      <a:lnTo>
                        <a:pt x="24" y="18"/>
                      </a:lnTo>
                      <a:lnTo>
                        <a:pt x="24" y="14"/>
                      </a:lnTo>
                      <a:lnTo>
                        <a:pt x="24" y="10"/>
                      </a:lnTo>
                      <a:lnTo>
                        <a:pt x="23" y="7"/>
                      </a:lnTo>
                      <a:lnTo>
                        <a:pt x="21" y="4"/>
                      </a:lnTo>
                      <a:lnTo>
                        <a:pt x="19" y="3"/>
                      </a:lnTo>
                      <a:lnTo>
                        <a:pt x="17" y="1"/>
                      </a:lnTo>
                      <a:lnTo>
                        <a:pt x="15" y="0"/>
                      </a:lnTo>
                      <a:lnTo>
                        <a:pt x="12" y="0"/>
                      </a:lnTo>
                      <a:close/>
                    </a:path>
                  </a:pathLst>
                </a:custGeom>
                <a:solidFill>
                  <a:srgbClr val="FFBF00"/>
                </a:solidFill>
                <a:ln w="9525">
                  <a:noFill/>
                  <a:round/>
                  <a:headEnd/>
                  <a:tailEnd/>
                </a:ln>
              </p:spPr>
              <p:txBody>
                <a:bodyPr/>
                <a:lstStyle/>
                <a:p>
                  <a:endParaRPr lang="en-US"/>
                </a:p>
              </p:txBody>
            </p:sp>
            <p:sp>
              <p:nvSpPr>
                <p:cNvPr id="25258" name="Freeform 56"/>
                <p:cNvSpPr>
                  <a:spLocks/>
                </p:cNvSpPr>
                <p:nvPr/>
              </p:nvSpPr>
              <p:spPr bwMode="auto">
                <a:xfrm>
                  <a:off x="3709" y="2105"/>
                  <a:ext cx="10" cy="27"/>
                </a:xfrm>
                <a:custGeom>
                  <a:avLst/>
                  <a:gdLst>
                    <a:gd name="T0" fmla="*/ 10 w 10"/>
                    <a:gd name="T1" fmla="*/ 14 h 27"/>
                    <a:gd name="T2" fmla="*/ 10 w 10"/>
                    <a:gd name="T3" fmla="*/ 17 h 27"/>
                    <a:gd name="T4" fmla="*/ 9 w 10"/>
                    <a:gd name="T5" fmla="*/ 20 h 27"/>
                    <a:gd name="T6" fmla="*/ 9 w 10"/>
                    <a:gd name="T7" fmla="*/ 23 h 27"/>
                    <a:gd name="T8" fmla="*/ 9 w 10"/>
                    <a:gd name="T9" fmla="*/ 24 h 27"/>
                    <a:gd name="T10" fmla="*/ 8 w 10"/>
                    <a:gd name="T11" fmla="*/ 25 h 27"/>
                    <a:gd name="T12" fmla="*/ 7 w 10"/>
                    <a:gd name="T13" fmla="*/ 26 h 27"/>
                    <a:gd name="T14" fmla="*/ 6 w 10"/>
                    <a:gd name="T15" fmla="*/ 27 h 27"/>
                    <a:gd name="T16" fmla="*/ 5 w 10"/>
                    <a:gd name="T17" fmla="*/ 27 h 27"/>
                    <a:gd name="T18" fmla="*/ 4 w 10"/>
                    <a:gd name="T19" fmla="*/ 27 h 27"/>
                    <a:gd name="T20" fmla="*/ 3 w 10"/>
                    <a:gd name="T21" fmla="*/ 26 h 27"/>
                    <a:gd name="T22" fmla="*/ 2 w 10"/>
                    <a:gd name="T23" fmla="*/ 25 h 27"/>
                    <a:gd name="T24" fmla="*/ 1 w 10"/>
                    <a:gd name="T25" fmla="*/ 24 h 27"/>
                    <a:gd name="T26" fmla="*/ 1 w 10"/>
                    <a:gd name="T27" fmla="*/ 23 h 27"/>
                    <a:gd name="T28" fmla="*/ 1 w 10"/>
                    <a:gd name="T29" fmla="*/ 20 h 27"/>
                    <a:gd name="T30" fmla="*/ 0 w 10"/>
                    <a:gd name="T31" fmla="*/ 17 h 27"/>
                    <a:gd name="T32" fmla="*/ 0 w 10"/>
                    <a:gd name="T33" fmla="*/ 14 h 27"/>
                    <a:gd name="T34" fmla="*/ 0 w 10"/>
                    <a:gd name="T35" fmla="*/ 13 h 27"/>
                    <a:gd name="T36" fmla="*/ 0 w 10"/>
                    <a:gd name="T37" fmla="*/ 9 h 27"/>
                    <a:gd name="T38" fmla="*/ 1 w 10"/>
                    <a:gd name="T39" fmla="*/ 6 h 27"/>
                    <a:gd name="T40" fmla="*/ 1 w 10"/>
                    <a:gd name="T41" fmla="*/ 4 h 27"/>
                    <a:gd name="T42" fmla="*/ 1 w 10"/>
                    <a:gd name="T43" fmla="*/ 2 h 27"/>
                    <a:gd name="T44" fmla="*/ 2 w 10"/>
                    <a:gd name="T45" fmla="*/ 1 h 27"/>
                    <a:gd name="T46" fmla="*/ 3 w 10"/>
                    <a:gd name="T47" fmla="*/ 0 h 27"/>
                    <a:gd name="T48" fmla="*/ 4 w 10"/>
                    <a:gd name="T49" fmla="*/ 0 h 27"/>
                    <a:gd name="T50" fmla="*/ 5 w 10"/>
                    <a:gd name="T51" fmla="*/ 0 h 27"/>
                    <a:gd name="T52" fmla="*/ 6 w 10"/>
                    <a:gd name="T53" fmla="*/ 0 h 27"/>
                    <a:gd name="T54" fmla="*/ 7 w 10"/>
                    <a:gd name="T55" fmla="*/ 0 h 27"/>
                    <a:gd name="T56" fmla="*/ 8 w 10"/>
                    <a:gd name="T57" fmla="*/ 1 h 27"/>
                    <a:gd name="T58" fmla="*/ 9 w 10"/>
                    <a:gd name="T59" fmla="*/ 2 h 27"/>
                    <a:gd name="T60" fmla="*/ 9 w 10"/>
                    <a:gd name="T61" fmla="*/ 4 h 27"/>
                    <a:gd name="T62" fmla="*/ 9 w 10"/>
                    <a:gd name="T63" fmla="*/ 6 h 27"/>
                    <a:gd name="T64" fmla="*/ 10 w 10"/>
                    <a:gd name="T65" fmla="*/ 9 h 27"/>
                    <a:gd name="T66" fmla="*/ 10 w 10"/>
                    <a:gd name="T67" fmla="*/ 13 h 27"/>
                    <a:gd name="T68" fmla="*/ 10 w 10"/>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7"/>
                    <a:gd name="T107" fmla="*/ 10 w 10"/>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7">
                      <a:moveTo>
                        <a:pt x="10" y="14"/>
                      </a:moveTo>
                      <a:lnTo>
                        <a:pt x="10" y="17"/>
                      </a:lnTo>
                      <a:lnTo>
                        <a:pt x="9" y="20"/>
                      </a:lnTo>
                      <a:lnTo>
                        <a:pt x="9" y="23"/>
                      </a:lnTo>
                      <a:lnTo>
                        <a:pt x="9" y="24"/>
                      </a:lnTo>
                      <a:lnTo>
                        <a:pt x="8" y="25"/>
                      </a:lnTo>
                      <a:lnTo>
                        <a:pt x="7" y="26"/>
                      </a:lnTo>
                      <a:lnTo>
                        <a:pt x="6" y="27"/>
                      </a:lnTo>
                      <a:lnTo>
                        <a:pt x="5" y="27"/>
                      </a:lnTo>
                      <a:lnTo>
                        <a:pt x="4" y="27"/>
                      </a:lnTo>
                      <a:lnTo>
                        <a:pt x="3" y="26"/>
                      </a:lnTo>
                      <a:lnTo>
                        <a:pt x="2" y="25"/>
                      </a:lnTo>
                      <a:lnTo>
                        <a:pt x="1" y="24"/>
                      </a:lnTo>
                      <a:lnTo>
                        <a:pt x="1" y="23"/>
                      </a:lnTo>
                      <a:lnTo>
                        <a:pt x="1" y="20"/>
                      </a:lnTo>
                      <a:lnTo>
                        <a:pt x="0" y="17"/>
                      </a:lnTo>
                      <a:lnTo>
                        <a:pt x="0" y="14"/>
                      </a:lnTo>
                      <a:lnTo>
                        <a:pt x="0" y="13"/>
                      </a:lnTo>
                      <a:lnTo>
                        <a:pt x="0" y="9"/>
                      </a:lnTo>
                      <a:lnTo>
                        <a:pt x="1" y="6"/>
                      </a:lnTo>
                      <a:lnTo>
                        <a:pt x="1" y="4"/>
                      </a:lnTo>
                      <a:lnTo>
                        <a:pt x="1" y="2"/>
                      </a:lnTo>
                      <a:lnTo>
                        <a:pt x="2" y="1"/>
                      </a:lnTo>
                      <a:lnTo>
                        <a:pt x="3" y="0"/>
                      </a:lnTo>
                      <a:lnTo>
                        <a:pt x="4" y="0"/>
                      </a:lnTo>
                      <a:lnTo>
                        <a:pt x="5" y="0"/>
                      </a:lnTo>
                      <a:lnTo>
                        <a:pt x="6" y="0"/>
                      </a:lnTo>
                      <a:lnTo>
                        <a:pt x="7" y="0"/>
                      </a:lnTo>
                      <a:lnTo>
                        <a:pt x="8" y="1"/>
                      </a:lnTo>
                      <a:lnTo>
                        <a:pt x="9" y="2"/>
                      </a:lnTo>
                      <a:lnTo>
                        <a:pt x="9" y="4"/>
                      </a:lnTo>
                      <a:lnTo>
                        <a:pt x="9" y="6"/>
                      </a:lnTo>
                      <a:lnTo>
                        <a:pt x="10" y="9"/>
                      </a:lnTo>
                      <a:lnTo>
                        <a:pt x="10" y="13"/>
                      </a:lnTo>
                      <a:lnTo>
                        <a:pt x="10" y="14"/>
                      </a:lnTo>
                      <a:close/>
                    </a:path>
                  </a:pathLst>
                </a:custGeom>
                <a:solidFill>
                  <a:srgbClr val="000000"/>
                </a:solidFill>
                <a:ln w="9525">
                  <a:noFill/>
                  <a:round/>
                  <a:headEnd/>
                  <a:tailEnd/>
                </a:ln>
              </p:spPr>
              <p:txBody>
                <a:bodyPr/>
                <a:lstStyle/>
                <a:p>
                  <a:endParaRPr lang="en-US"/>
                </a:p>
              </p:txBody>
            </p:sp>
            <p:sp>
              <p:nvSpPr>
                <p:cNvPr id="25259" name="Freeform 57"/>
                <p:cNvSpPr>
                  <a:spLocks/>
                </p:cNvSpPr>
                <p:nvPr/>
              </p:nvSpPr>
              <p:spPr bwMode="auto">
                <a:xfrm>
                  <a:off x="3729" y="2099"/>
                  <a:ext cx="25" cy="39"/>
                </a:xfrm>
                <a:custGeom>
                  <a:avLst/>
                  <a:gdLst>
                    <a:gd name="T0" fmla="*/ 25 w 25"/>
                    <a:gd name="T1" fmla="*/ 21 h 39"/>
                    <a:gd name="T2" fmla="*/ 25 w 25"/>
                    <a:gd name="T3" fmla="*/ 18 h 39"/>
                    <a:gd name="T4" fmla="*/ 24 w 25"/>
                    <a:gd name="T5" fmla="*/ 14 h 39"/>
                    <a:gd name="T6" fmla="*/ 24 w 25"/>
                    <a:gd name="T7" fmla="*/ 10 h 39"/>
                    <a:gd name="T8" fmla="*/ 23 w 25"/>
                    <a:gd name="T9" fmla="*/ 7 h 39"/>
                    <a:gd name="T10" fmla="*/ 21 w 25"/>
                    <a:gd name="T11" fmla="*/ 4 h 39"/>
                    <a:gd name="T12" fmla="*/ 20 w 25"/>
                    <a:gd name="T13" fmla="*/ 3 h 39"/>
                    <a:gd name="T14" fmla="*/ 18 w 25"/>
                    <a:gd name="T15" fmla="*/ 1 h 39"/>
                    <a:gd name="T16" fmla="*/ 15 w 25"/>
                    <a:gd name="T17" fmla="*/ 0 h 39"/>
                    <a:gd name="T18" fmla="*/ 12 w 25"/>
                    <a:gd name="T19" fmla="*/ 0 h 39"/>
                    <a:gd name="T20" fmla="*/ 9 w 25"/>
                    <a:gd name="T21" fmla="*/ 0 h 39"/>
                    <a:gd name="T22" fmla="*/ 7 w 25"/>
                    <a:gd name="T23" fmla="*/ 1 h 39"/>
                    <a:gd name="T24" fmla="*/ 5 w 25"/>
                    <a:gd name="T25" fmla="*/ 3 h 39"/>
                    <a:gd name="T26" fmla="*/ 3 w 25"/>
                    <a:gd name="T27" fmla="*/ 4 h 39"/>
                    <a:gd name="T28" fmla="*/ 2 w 25"/>
                    <a:gd name="T29" fmla="*/ 7 h 39"/>
                    <a:gd name="T30" fmla="*/ 1 w 25"/>
                    <a:gd name="T31" fmla="*/ 10 h 39"/>
                    <a:gd name="T32" fmla="*/ 0 w 25"/>
                    <a:gd name="T33" fmla="*/ 14 h 39"/>
                    <a:gd name="T34" fmla="*/ 0 w 25"/>
                    <a:gd name="T35" fmla="*/ 18 h 39"/>
                    <a:gd name="T36" fmla="*/ 0 w 25"/>
                    <a:gd name="T37" fmla="*/ 21 h 39"/>
                    <a:gd name="T38" fmla="*/ 0 w 25"/>
                    <a:gd name="T39" fmla="*/ 25 h 39"/>
                    <a:gd name="T40" fmla="*/ 1 w 25"/>
                    <a:gd name="T41" fmla="*/ 29 h 39"/>
                    <a:gd name="T42" fmla="*/ 2 w 25"/>
                    <a:gd name="T43" fmla="*/ 32 h 39"/>
                    <a:gd name="T44" fmla="*/ 3 w 25"/>
                    <a:gd name="T45" fmla="*/ 34 h 39"/>
                    <a:gd name="T46" fmla="*/ 5 w 25"/>
                    <a:gd name="T47" fmla="*/ 36 h 39"/>
                    <a:gd name="T48" fmla="*/ 7 w 25"/>
                    <a:gd name="T49" fmla="*/ 38 h 39"/>
                    <a:gd name="T50" fmla="*/ 9 w 25"/>
                    <a:gd name="T51" fmla="*/ 38 h 39"/>
                    <a:gd name="T52" fmla="*/ 12 w 25"/>
                    <a:gd name="T53" fmla="*/ 39 h 39"/>
                    <a:gd name="T54" fmla="*/ 15 w 25"/>
                    <a:gd name="T55" fmla="*/ 38 h 39"/>
                    <a:gd name="T56" fmla="*/ 17 w 25"/>
                    <a:gd name="T57" fmla="*/ 38 h 39"/>
                    <a:gd name="T58" fmla="*/ 19 w 25"/>
                    <a:gd name="T59" fmla="*/ 36 h 39"/>
                    <a:gd name="T60" fmla="*/ 21 w 25"/>
                    <a:gd name="T61" fmla="*/ 34 h 39"/>
                    <a:gd name="T62" fmla="*/ 23 w 25"/>
                    <a:gd name="T63" fmla="*/ 32 h 39"/>
                    <a:gd name="T64" fmla="*/ 24 w 25"/>
                    <a:gd name="T65" fmla="*/ 29 h 39"/>
                    <a:gd name="T66" fmla="*/ 24 w 25"/>
                    <a:gd name="T67" fmla="*/ 25 h 39"/>
                    <a:gd name="T68" fmla="*/ 25 w 25"/>
                    <a:gd name="T69" fmla="*/ 21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21"/>
                      </a:moveTo>
                      <a:lnTo>
                        <a:pt x="25" y="18"/>
                      </a:lnTo>
                      <a:lnTo>
                        <a:pt x="24" y="14"/>
                      </a:lnTo>
                      <a:lnTo>
                        <a:pt x="24" y="10"/>
                      </a:lnTo>
                      <a:lnTo>
                        <a:pt x="23" y="7"/>
                      </a:lnTo>
                      <a:lnTo>
                        <a:pt x="21" y="4"/>
                      </a:lnTo>
                      <a:lnTo>
                        <a:pt x="20" y="3"/>
                      </a:lnTo>
                      <a:lnTo>
                        <a:pt x="18" y="1"/>
                      </a:lnTo>
                      <a:lnTo>
                        <a:pt x="15" y="0"/>
                      </a:lnTo>
                      <a:lnTo>
                        <a:pt x="12" y="0"/>
                      </a:lnTo>
                      <a:lnTo>
                        <a:pt x="9" y="0"/>
                      </a:lnTo>
                      <a:lnTo>
                        <a:pt x="7" y="1"/>
                      </a:lnTo>
                      <a:lnTo>
                        <a:pt x="5" y="3"/>
                      </a:lnTo>
                      <a:lnTo>
                        <a:pt x="3" y="4"/>
                      </a:lnTo>
                      <a:lnTo>
                        <a:pt x="2" y="7"/>
                      </a:lnTo>
                      <a:lnTo>
                        <a:pt x="1" y="10"/>
                      </a:lnTo>
                      <a:lnTo>
                        <a:pt x="0" y="14"/>
                      </a:lnTo>
                      <a:lnTo>
                        <a:pt x="0" y="18"/>
                      </a:lnTo>
                      <a:lnTo>
                        <a:pt x="0" y="21"/>
                      </a:lnTo>
                      <a:lnTo>
                        <a:pt x="0" y="25"/>
                      </a:lnTo>
                      <a:lnTo>
                        <a:pt x="1" y="29"/>
                      </a:lnTo>
                      <a:lnTo>
                        <a:pt x="2" y="32"/>
                      </a:lnTo>
                      <a:lnTo>
                        <a:pt x="3" y="34"/>
                      </a:lnTo>
                      <a:lnTo>
                        <a:pt x="5" y="36"/>
                      </a:lnTo>
                      <a:lnTo>
                        <a:pt x="7" y="38"/>
                      </a:lnTo>
                      <a:lnTo>
                        <a:pt x="9" y="38"/>
                      </a:lnTo>
                      <a:lnTo>
                        <a:pt x="12" y="39"/>
                      </a:lnTo>
                      <a:lnTo>
                        <a:pt x="15" y="38"/>
                      </a:lnTo>
                      <a:lnTo>
                        <a:pt x="17" y="38"/>
                      </a:lnTo>
                      <a:lnTo>
                        <a:pt x="19" y="36"/>
                      </a:lnTo>
                      <a:lnTo>
                        <a:pt x="21" y="34"/>
                      </a:lnTo>
                      <a:lnTo>
                        <a:pt x="23" y="32"/>
                      </a:lnTo>
                      <a:lnTo>
                        <a:pt x="24" y="29"/>
                      </a:lnTo>
                      <a:lnTo>
                        <a:pt x="24" y="25"/>
                      </a:lnTo>
                      <a:lnTo>
                        <a:pt x="25" y="21"/>
                      </a:lnTo>
                      <a:close/>
                    </a:path>
                  </a:pathLst>
                </a:custGeom>
                <a:solidFill>
                  <a:srgbClr val="FFBF00"/>
                </a:solidFill>
                <a:ln w="9525">
                  <a:noFill/>
                  <a:round/>
                  <a:headEnd/>
                  <a:tailEnd/>
                </a:ln>
              </p:spPr>
              <p:txBody>
                <a:bodyPr/>
                <a:lstStyle/>
                <a:p>
                  <a:endParaRPr lang="en-US"/>
                </a:p>
              </p:txBody>
            </p:sp>
            <p:sp>
              <p:nvSpPr>
                <p:cNvPr id="25260" name="Freeform 58"/>
                <p:cNvSpPr>
                  <a:spLocks/>
                </p:cNvSpPr>
                <p:nvPr/>
              </p:nvSpPr>
              <p:spPr bwMode="auto">
                <a:xfrm>
                  <a:off x="3737" y="2105"/>
                  <a:ext cx="9" cy="27"/>
                </a:xfrm>
                <a:custGeom>
                  <a:avLst/>
                  <a:gdLst>
                    <a:gd name="T0" fmla="*/ 9 w 9"/>
                    <a:gd name="T1" fmla="*/ 14 h 27"/>
                    <a:gd name="T2" fmla="*/ 9 w 9"/>
                    <a:gd name="T3" fmla="*/ 17 h 27"/>
                    <a:gd name="T4" fmla="*/ 9 w 9"/>
                    <a:gd name="T5" fmla="*/ 20 h 27"/>
                    <a:gd name="T6" fmla="*/ 8 w 9"/>
                    <a:gd name="T7" fmla="*/ 23 h 27"/>
                    <a:gd name="T8" fmla="*/ 8 w 9"/>
                    <a:gd name="T9" fmla="*/ 24 h 27"/>
                    <a:gd name="T10" fmla="*/ 7 w 9"/>
                    <a:gd name="T11" fmla="*/ 25 h 27"/>
                    <a:gd name="T12" fmla="*/ 7 w 9"/>
                    <a:gd name="T13" fmla="*/ 26 h 27"/>
                    <a:gd name="T14" fmla="*/ 6 w 9"/>
                    <a:gd name="T15" fmla="*/ 27 h 27"/>
                    <a:gd name="T16" fmla="*/ 4 w 9"/>
                    <a:gd name="T17" fmla="*/ 27 h 27"/>
                    <a:gd name="T18" fmla="*/ 3 w 9"/>
                    <a:gd name="T19" fmla="*/ 27 h 27"/>
                    <a:gd name="T20" fmla="*/ 2 w 9"/>
                    <a:gd name="T21" fmla="*/ 26 h 27"/>
                    <a:gd name="T22" fmla="*/ 1 w 9"/>
                    <a:gd name="T23" fmla="*/ 25 h 27"/>
                    <a:gd name="T24" fmla="*/ 1 w 9"/>
                    <a:gd name="T25" fmla="*/ 24 h 27"/>
                    <a:gd name="T26" fmla="*/ 0 w 9"/>
                    <a:gd name="T27" fmla="*/ 23 h 27"/>
                    <a:gd name="T28" fmla="*/ 0 w 9"/>
                    <a:gd name="T29" fmla="*/ 20 h 27"/>
                    <a:gd name="T30" fmla="*/ 0 w 9"/>
                    <a:gd name="T31" fmla="*/ 17 h 27"/>
                    <a:gd name="T32" fmla="*/ 0 w 9"/>
                    <a:gd name="T33" fmla="*/ 14 h 27"/>
                    <a:gd name="T34" fmla="*/ 0 w 9"/>
                    <a:gd name="T35" fmla="*/ 13 h 27"/>
                    <a:gd name="T36" fmla="*/ 0 w 9"/>
                    <a:gd name="T37" fmla="*/ 9 h 27"/>
                    <a:gd name="T38" fmla="*/ 0 w 9"/>
                    <a:gd name="T39" fmla="*/ 6 h 27"/>
                    <a:gd name="T40" fmla="*/ 0 w 9"/>
                    <a:gd name="T41" fmla="*/ 4 h 27"/>
                    <a:gd name="T42" fmla="*/ 1 w 9"/>
                    <a:gd name="T43" fmla="*/ 2 h 27"/>
                    <a:gd name="T44" fmla="*/ 1 w 9"/>
                    <a:gd name="T45" fmla="*/ 1 h 27"/>
                    <a:gd name="T46" fmla="*/ 2 w 9"/>
                    <a:gd name="T47" fmla="*/ 0 h 27"/>
                    <a:gd name="T48" fmla="*/ 3 w 9"/>
                    <a:gd name="T49" fmla="*/ 0 h 27"/>
                    <a:gd name="T50" fmla="*/ 4 w 9"/>
                    <a:gd name="T51" fmla="*/ 0 h 27"/>
                    <a:gd name="T52" fmla="*/ 6 w 9"/>
                    <a:gd name="T53" fmla="*/ 0 h 27"/>
                    <a:gd name="T54" fmla="*/ 7 w 9"/>
                    <a:gd name="T55" fmla="*/ 0 h 27"/>
                    <a:gd name="T56" fmla="*/ 7 w 9"/>
                    <a:gd name="T57" fmla="*/ 1 h 27"/>
                    <a:gd name="T58" fmla="*/ 8 w 9"/>
                    <a:gd name="T59" fmla="*/ 2 h 27"/>
                    <a:gd name="T60" fmla="*/ 8 w 9"/>
                    <a:gd name="T61" fmla="*/ 4 h 27"/>
                    <a:gd name="T62" fmla="*/ 9 w 9"/>
                    <a:gd name="T63" fmla="*/ 6 h 27"/>
                    <a:gd name="T64" fmla="*/ 9 w 9"/>
                    <a:gd name="T65" fmla="*/ 9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7"/>
                      </a:lnTo>
                      <a:lnTo>
                        <a:pt x="9" y="20"/>
                      </a:lnTo>
                      <a:lnTo>
                        <a:pt x="8" y="23"/>
                      </a:lnTo>
                      <a:lnTo>
                        <a:pt x="8" y="24"/>
                      </a:lnTo>
                      <a:lnTo>
                        <a:pt x="7" y="25"/>
                      </a:lnTo>
                      <a:lnTo>
                        <a:pt x="7" y="26"/>
                      </a:lnTo>
                      <a:lnTo>
                        <a:pt x="6" y="27"/>
                      </a:lnTo>
                      <a:lnTo>
                        <a:pt x="4" y="27"/>
                      </a:lnTo>
                      <a:lnTo>
                        <a:pt x="3" y="27"/>
                      </a:lnTo>
                      <a:lnTo>
                        <a:pt x="2" y="26"/>
                      </a:lnTo>
                      <a:lnTo>
                        <a:pt x="1" y="25"/>
                      </a:lnTo>
                      <a:lnTo>
                        <a:pt x="1" y="24"/>
                      </a:lnTo>
                      <a:lnTo>
                        <a:pt x="0" y="23"/>
                      </a:lnTo>
                      <a:lnTo>
                        <a:pt x="0" y="20"/>
                      </a:lnTo>
                      <a:lnTo>
                        <a:pt x="0" y="17"/>
                      </a:lnTo>
                      <a:lnTo>
                        <a:pt x="0" y="14"/>
                      </a:lnTo>
                      <a:lnTo>
                        <a:pt x="0" y="13"/>
                      </a:lnTo>
                      <a:lnTo>
                        <a:pt x="0" y="9"/>
                      </a:lnTo>
                      <a:lnTo>
                        <a:pt x="0" y="6"/>
                      </a:lnTo>
                      <a:lnTo>
                        <a:pt x="0" y="4"/>
                      </a:lnTo>
                      <a:lnTo>
                        <a:pt x="1" y="2"/>
                      </a:lnTo>
                      <a:lnTo>
                        <a:pt x="1" y="1"/>
                      </a:lnTo>
                      <a:lnTo>
                        <a:pt x="2" y="0"/>
                      </a:lnTo>
                      <a:lnTo>
                        <a:pt x="3" y="0"/>
                      </a:lnTo>
                      <a:lnTo>
                        <a:pt x="4" y="0"/>
                      </a:lnTo>
                      <a:lnTo>
                        <a:pt x="6" y="0"/>
                      </a:lnTo>
                      <a:lnTo>
                        <a:pt x="7" y="0"/>
                      </a:lnTo>
                      <a:lnTo>
                        <a:pt x="7" y="1"/>
                      </a:lnTo>
                      <a:lnTo>
                        <a:pt x="8" y="2"/>
                      </a:lnTo>
                      <a:lnTo>
                        <a:pt x="8" y="4"/>
                      </a:lnTo>
                      <a:lnTo>
                        <a:pt x="9" y="6"/>
                      </a:lnTo>
                      <a:lnTo>
                        <a:pt x="9" y="9"/>
                      </a:lnTo>
                      <a:lnTo>
                        <a:pt x="9" y="13"/>
                      </a:lnTo>
                      <a:lnTo>
                        <a:pt x="9" y="14"/>
                      </a:lnTo>
                      <a:close/>
                    </a:path>
                  </a:pathLst>
                </a:custGeom>
                <a:solidFill>
                  <a:srgbClr val="000000"/>
                </a:solidFill>
                <a:ln w="9525">
                  <a:noFill/>
                  <a:round/>
                  <a:headEnd/>
                  <a:tailEnd/>
                </a:ln>
              </p:spPr>
              <p:txBody>
                <a:bodyPr/>
                <a:lstStyle/>
                <a:p>
                  <a:endParaRPr lang="en-US"/>
                </a:p>
              </p:txBody>
            </p:sp>
            <p:sp>
              <p:nvSpPr>
                <p:cNvPr id="25261" name="Freeform 59"/>
                <p:cNvSpPr>
                  <a:spLocks/>
                </p:cNvSpPr>
                <p:nvPr/>
              </p:nvSpPr>
              <p:spPr bwMode="auto">
                <a:xfrm>
                  <a:off x="3756" y="2099"/>
                  <a:ext cx="25" cy="39"/>
                </a:xfrm>
                <a:custGeom>
                  <a:avLst/>
                  <a:gdLst>
                    <a:gd name="T0" fmla="*/ 25 w 25"/>
                    <a:gd name="T1" fmla="*/ 21 h 39"/>
                    <a:gd name="T2" fmla="*/ 25 w 25"/>
                    <a:gd name="T3" fmla="*/ 18 h 39"/>
                    <a:gd name="T4" fmla="*/ 24 w 25"/>
                    <a:gd name="T5" fmla="*/ 14 h 39"/>
                    <a:gd name="T6" fmla="*/ 24 w 25"/>
                    <a:gd name="T7" fmla="*/ 10 h 39"/>
                    <a:gd name="T8" fmla="*/ 23 w 25"/>
                    <a:gd name="T9" fmla="*/ 7 h 39"/>
                    <a:gd name="T10" fmla="*/ 22 w 25"/>
                    <a:gd name="T11" fmla="*/ 4 h 39"/>
                    <a:gd name="T12" fmla="*/ 20 w 25"/>
                    <a:gd name="T13" fmla="*/ 3 h 39"/>
                    <a:gd name="T14" fmla="*/ 18 w 25"/>
                    <a:gd name="T15" fmla="*/ 1 h 39"/>
                    <a:gd name="T16" fmla="*/ 15 w 25"/>
                    <a:gd name="T17" fmla="*/ 0 h 39"/>
                    <a:gd name="T18" fmla="*/ 12 w 25"/>
                    <a:gd name="T19" fmla="*/ 0 h 39"/>
                    <a:gd name="T20" fmla="*/ 10 w 25"/>
                    <a:gd name="T21" fmla="*/ 0 h 39"/>
                    <a:gd name="T22" fmla="*/ 7 w 25"/>
                    <a:gd name="T23" fmla="*/ 1 h 39"/>
                    <a:gd name="T24" fmla="*/ 5 w 25"/>
                    <a:gd name="T25" fmla="*/ 3 h 39"/>
                    <a:gd name="T26" fmla="*/ 3 w 25"/>
                    <a:gd name="T27" fmla="*/ 4 h 39"/>
                    <a:gd name="T28" fmla="*/ 2 w 25"/>
                    <a:gd name="T29" fmla="*/ 7 h 39"/>
                    <a:gd name="T30" fmla="*/ 1 w 25"/>
                    <a:gd name="T31" fmla="*/ 10 h 39"/>
                    <a:gd name="T32" fmla="*/ 1 w 25"/>
                    <a:gd name="T33" fmla="*/ 14 h 39"/>
                    <a:gd name="T34" fmla="*/ 0 w 25"/>
                    <a:gd name="T35" fmla="*/ 18 h 39"/>
                    <a:gd name="T36" fmla="*/ 0 w 25"/>
                    <a:gd name="T37" fmla="*/ 21 h 39"/>
                    <a:gd name="T38" fmla="*/ 1 w 25"/>
                    <a:gd name="T39" fmla="*/ 25 h 39"/>
                    <a:gd name="T40" fmla="*/ 1 w 25"/>
                    <a:gd name="T41" fmla="*/ 29 h 39"/>
                    <a:gd name="T42" fmla="*/ 2 w 25"/>
                    <a:gd name="T43" fmla="*/ 32 h 39"/>
                    <a:gd name="T44" fmla="*/ 3 w 25"/>
                    <a:gd name="T45" fmla="*/ 34 h 39"/>
                    <a:gd name="T46" fmla="*/ 5 w 25"/>
                    <a:gd name="T47" fmla="*/ 36 h 39"/>
                    <a:gd name="T48" fmla="*/ 7 w 25"/>
                    <a:gd name="T49" fmla="*/ 38 h 39"/>
                    <a:gd name="T50" fmla="*/ 10 w 25"/>
                    <a:gd name="T51" fmla="*/ 38 h 39"/>
                    <a:gd name="T52" fmla="*/ 12 w 25"/>
                    <a:gd name="T53" fmla="*/ 39 h 39"/>
                    <a:gd name="T54" fmla="*/ 15 w 25"/>
                    <a:gd name="T55" fmla="*/ 38 h 39"/>
                    <a:gd name="T56" fmla="*/ 18 w 25"/>
                    <a:gd name="T57" fmla="*/ 38 h 39"/>
                    <a:gd name="T58" fmla="*/ 20 w 25"/>
                    <a:gd name="T59" fmla="*/ 36 h 39"/>
                    <a:gd name="T60" fmla="*/ 21 w 25"/>
                    <a:gd name="T61" fmla="*/ 34 h 39"/>
                    <a:gd name="T62" fmla="*/ 23 w 25"/>
                    <a:gd name="T63" fmla="*/ 32 h 39"/>
                    <a:gd name="T64" fmla="*/ 24 w 25"/>
                    <a:gd name="T65" fmla="*/ 29 h 39"/>
                    <a:gd name="T66" fmla="*/ 24 w 25"/>
                    <a:gd name="T67" fmla="*/ 25 h 39"/>
                    <a:gd name="T68" fmla="*/ 25 w 25"/>
                    <a:gd name="T69" fmla="*/ 21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21"/>
                      </a:moveTo>
                      <a:lnTo>
                        <a:pt x="25" y="18"/>
                      </a:lnTo>
                      <a:lnTo>
                        <a:pt x="24" y="14"/>
                      </a:lnTo>
                      <a:lnTo>
                        <a:pt x="24" y="10"/>
                      </a:lnTo>
                      <a:lnTo>
                        <a:pt x="23" y="7"/>
                      </a:lnTo>
                      <a:lnTo>
                        <a:pt x="22" y="4"/>
                      </a:lnTo>
                      <a:lnTo>
                        <a:pt x="20" y="3"/>
                      </a:lnTo>
                      <a:lnTo>
                        <a:pt x="18" y="1"/>
                      </a:lnTo>
                      <a:lnTo>
                        <a:pt x="15" y="0"/>
                      </a:lnTo>
                      <a:lnTo>
                        <a:pt x="12" y="0"/>
                      </a:lnTo>
                      <a:lnTo>
                        <a:pt x="10" y="0"/>
                      </a:lnTo>
                      <a:lnTo>
                        <a:pt x="7" y="1"/>
                      </a:lnTo>
                      <a:lnTo>
                        <a:pt x="5" y="3"/>
                      </a:lnTo>
                      <a:lnTo>
                        <a:pt x="3" y="4"/>
                      </a:lnTo>
                      <a:lnTo>
                        <a:pt x="2" y="7"/>
                      </a:lnTo>
                      <a:lnTo>
                        <a:pt x="1" y="10"/>
                      </a:lnTo>
                      <a:lnTo>
                        <a:pt x="1" y="14"/>
                      </a:lnTo>
                      <a:lnTo>
                        <a:pt x="0" y="18"/>
                      </a:lnTo>
                      <a:lnTo>
                        <a:pt x="0" y="21"/>
                      </a:lnTo>
                      <a:lnTo>
                        <a:pt x="1" y="25"/>
                      </a:lnTo>
                      <a:lnTo>
                        <a:pt x="1" y="29"/>
                      </a:lnTo>
                      <a:lnTo>
                        <a:pt x="2" y="32"/>
                      </a:lnTo>
                      <a:lnTo>
                        <a:pt x="3" y="34"/>
                      </a:lnTo>
                      <a:lnTo>
                        <a:pt x="5" y="36"/>
                      </a:lnTo>
                      <a:lnTo>
                        <a:pt x="7" y="38"/>
                      </a:lnTo>
                      <a:lnTo>
                        <a:pt x="10" y="38"/>
                      </a:lnTo>
                      <a:lnTo>
                        <a:pt x="12" y="39"/>
                      </a:lnTo>
                      <a:lnTo>
                        <a:pt x="15" y="38"/>
                      </a:lnTo>
                      <a:lnTo>
                        <a:pt x="18" y="38"/>
                      </a:lnTo>
                      <a:lnTo>
                        <a:pt x="20" y="36"/>
                      </a:lnTo>
                      <a:lnTo>
                        <a:pt x="21" y="34"/>
                      </a:lnTo>
                      <a:lnTo>
                        <a:pt x="23" y="32"/>
                      </a:lnTo>
                      <a:lnTo>
                        <a:pt x="24" y="29"/>
                      </a:lnTo>
                      <a:lnTo>
                        <a:pt x="24" y="25"/>
                      </a:lnTo>
                      <a:lnTo>
                        <a:pt x="25" y="21"/>
                      </a:lnTo>
                      <a:close/>
                    </a:path>
                  </a:pathLst>
                </a:custGeom>
                <a:solidFill>
                  <a:srgbClr val="FFBF00"/>
                </a:solidFill>
                <a:ln w="9525">
                  <a:noFill/>
                  <a:round/>
                  <a:headEnd/>
                  <a:tailEnd/>
                </a:ln>
              </p:spPr>
              <p:txBody>
                <a:bodyPr/>
                <a:lstStyle/>
                <a:p>
                  <a:endParaRPr lang="en-US"/>
                </a:p>
              </p:txBody>
            </p:sp>
            <p:sp>
              <p:nvSpPr>
                <p:cNvPr id="25262" name="Freeform 60"/>
                <p:cNvSpPr>
                  <a:spLocks/>
                </p:cNvSpPr>
                <p:nvPr/>
              </p:nvSpPr>
              <p:spPr bwMode="auto">
                <a:xfrm>
                  <a:off x="3764" y="2105"/>
                  <a:ext cx="9" cy="27"/>
                </a:xfrm>
                <a:custGeom>
                  <a:avLst/>
                  <a:gdLst>
                    <a:gd name="T0" fmla="*/ 9 w 9"/>
                    <a:gd name="T1" fmla="*/ 14 h 27"/>
                    <a:gd name="T2" fmla="*/ 9 w 9"/>
                    <a:gd name="T3" fmla="*/ 17 h 27"/>
                    <a:gd name="T4" fmla="*/ 9 w 9"/>
                    <a:gd name="T5" fmla="*/ 20 h 27"/>
                    <a:gd name="T6" fmla="*/ 9 w 9"/>
                    <a:gd name="T7" fmla="*/ 23 h 27"/>
                    <a:gd name="T8" fmla="*/ 8 w 9"/>
                    <a:gd name="T9" fmla="*/ 24 h 27"/>
                    <a:gd name="T10" fmla="*/ 7 w 9"/>
                    <a:gd name="T11" fmla="*/ 25 h 27"/>
                    <a:gd name="T12" fmla="*/ 7 w 9"/>
                    <a:gd name="T13" fmla="*/ 26 h 27"/>
                    <a:gd name="T14" fmla="*/ 6 w 9"/>
                    <a:gd name="T15" fmla="*/ 27 h 27"/>
                    <a:gd name="T16" fmla="*/ 4 w 9"/>
                    <a:gd name="T17" fmla="*/ 27 h 27"/>
                    <a:gd name="T18" fmla="*/ 3 w 9"/>
                    <a:gd name="T19" fmla="*/ 27 h 27"/>
                    <a:gd name="T20" fmla="*/ 2 w 9"/>
                    <a:gd name="T21" fmla="*/ 26 h 27"/>
                    <a:gd name="T22" fmla="*/ 2 w 9"/>
                    <a:gd name="T23" fmla="*/ 25 h 27"/>
                    <a:gd name="T24" fmla="*/ 1 w 9"/>
                    <a:gd name="T25" fmla="*/ 24 h 27"/>
                    <a:gd name="T26" fmla="*/ 1 w 9"/>
                    <a:gd name="T27" fmla="*/ 23 h 27"/>
                    <a:gd name="T28" fmla="*/ 0 w 9"/>
                    <a:gd name="T29" fmla="*/ 20 h 27"/>
                    <a:gd name="T30" fmla="*/ 0 w 9"/>
                    <a:gd name="T31" fmla="*/ 17 h 27"/>
                    <a:gd name="T32" fmla="*/ 0 w 9"/>
                    <a:gd name="T33" fmla="*/ 14 h 27"/>
                    <a:gd name="T34" fmla="*/ 0 w 9"/>
                    <a:gd name="T35" fmla="*/ 13 h 27"/>
                    <a:gd name="T36" fmla="*/ 0 w 9"/>
                    <a:gd name="T37" fmla="*/ 9 h 27"/>
                    <a:gd name="T38" fmla="*/ 0 w 9"/>
                    <a:gd name="T39" fmla="*/ 6 h 27"/>
                    <a:gd name="T40" fmla="*/ 1 w 9"/>
                    <a:gd name="T41" fmla="*/ 4 h 27"/>
                    <a:gd name="T42" fmla="*/ 1 w 9"/>
                    <a:gd name="T43" fmla="*/ 2 h 27"/>
                    <a:gd name="T44" fmla="*/ 1 w 9"/>
                    <a:gd name="T45" fmla="*/ 1 h 27"/>
                    <a:gd name="T46" fmla="*/ 2 w 9"/>
                    <a:gd name="T47" fmla="*/ 0 h 27"/>
                    <a:gd name="T48" fmla="*/ 3 w 9"/>
                    <a:gd name="T49" fmla="*/ 0 h 27"/>
                    <a:gd name="T50" fmla="*/ 4 w 9"/>
                    <a:gd name="T51" fmla="*/ 0 h 27"/>
                    <a:gd name="T52" fmla="*/ 6 w 9"/>
                    <a:gd name="T53" fmla="*/ 0 h 27"/>
                    <a:gd name="T54" fmla="*/ 7 w 9"/>
                    <a:gd name="T55" fmla="*/ 0 h 27"/>
                    <a:gd name="T56" fmla="*/ 7 w 9"/>
                    <a:gd name="T57" fmla="*/ 1 h 27"/>
                    <a:gd name="T58" fmla="*/ 8 w 9"/>
                    <a:gd name="T59" fmla="*/ 2 h 27"/>
                    <a:gd name="T60" fmla="*/ 9 w 9"/>
                    <a:gd name="T61" fmla="*/ 4 h 27"/>
                    <a:gd name="T62" fmla="*/ 9 w 9"/>
                    <a:gd name="T63" fmla="*/ 6 h 27"/>
                    <a:gd name="T64" fmla="*/ 9 w 9"/>
                    <a:gd name="T65" fmla="*/ 9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7"/>
                      </a:lnTo>
                      <a:lnTo>
                        <a:pt x="9" y="20"/>
                      </a:lnTo>
                      <a:lnTo>
                        <a:pt x="9" y="23"/>
                      </a:lnTo>
                      <a:lnTo>
                        <a:pt x="8" y="24"/>
                      </a:lnTo>
                      <a:lnTo>
                        <a:pt x="7" y="25"/>
                      </a:lnTo>
                      <a:lnTo>
                        <a:pt x="7" y="26"/>
                      </a:lnTo>
                      <a:lnTo>
                        <a:pt x="6" y="27"/>
                      </a:lnTo>
                      <a:lnTo>
                        <a:pt x="4" y="27"/>
                      </a:lnTo>
                      <a:lnTo>
                        <a:pt x="3" y="27"/>
                      </a:lnTo>
                      <a:lnTo>
                        <a:pt x="2" y="26"/>
                      </a:lnTo>
                      <a:lnTo>
                        <a:pt x="2" y="25"/>
                      </a:lnTo>
                      <a:lnTo>
                        <a:pt x="1" y="24"/>
                      </a:lnTo>
                      <a:lnTo>
                        <a:pt x="1" y="23"/>
                      </a:lnTo>
                      <a:lnTo>
                        <a:pt x="0" y="20"/>
                      </a:lnTo>
                      <a:lnTo>
                        <a:pt x="0" y="17"/>
                      </a:lnTo>
                      <a:lnTo>
                        <a:pt x="0" y="14"/>
                      </a:lnTo>
                      <a:lnTo>
                        <a:pt x="0" y="13"/>
                      </a:lnTo>
                      <a:lnTo>
                        <a:pt x="0" y="9"/>
                      </a:lnTo>
                      <a:lnTo>
                        <a:pt x="0" y="6"/>
                      </a:lnTo>
                      <a:lnTo>
                        <a:pt x="1" y="4"/>
                      </a:lnTo>
                      <a:lnTo>
                        <a:pt x="1" y="2"/>
                      </a:lnTo>
                      <a:lnTo>
                        <a:pt x="1" y="1"/>
                      </a:lnTo>
                      <a:lnTo>
                        <a:pt x="2" y="0"/>
                      </a:lnTo>
                      <a:lnTo>
                        <a:pt x="3" y="0"/>
                      </a:lnTo>
                      <a:lnTo>
                        <a:pt x="4" y="0"/>
                      </a:lnTo>
                      <a:lnTo>
                        <a:pt x="6" y="0"/>
                      </a:lnTo>
                      <a:lnTo>
                        <a:pt x="7" y="0"/>
                      </a:lnTo>
                      <a:lnTo>
                        <a:pt x="7" y="1"/>
                      </a:lnTo>
                      <a:lnTo>
                        <a:pt x="8" y="2"/>
                      </a:lnTo>
                      <a:lnTo>
                        <a:pt x="9" y="4"/>
                      </a:lnTo>
                      <a:lnTo>
                        <a:pt x="9" y="6"/>
                      </a:lnTo>
                      <a:lnTo>
                        <a:pt x="9" y="9"/>
                      </a:lnTo>
                      <a:lnTo>
                        <a:pt x="9" y="13"/>
                      </a:lnTo>
                      <a:lnTo>
                        <a:pt x="9" y="14"/>
                      </a:lnTo>
                      <a:close/>
                    </a:path>
                  </a:pathLst>
                </a:custGeom>
                <a:solidFill>
                  <a:srgbClr val="000000"/>
                </a:solidFill>
                <a:ln w="9525">
                  <a:noFill/>
                  <a:round/>
                  <a:headEnd/>
                  <a:tailEnd/>
                </a:ln>
              </p:spPr>
              <p:txBody>
                <a:bodyPr/>
                <a:lstStyle/>
                <a:p>
                  <a:endParaRPr lang="en-US"/>
                </a:p>
              </p:txBody>
            </p:sp>
            <p:sp>
              <p:nvSpPr>
                <p:cNvPr id="25263" name="Freeform 61"/>
                <p:cNvSpPr>
                  <a:spLocks/>
                </p:cNvSpPr>
                <p:nvPr/>
              </p:nvSpPr>
              <p:spPr bwMode="auto">
                <a:xfrm>
                  <a:off x="3780" y="2099"/>
                  <a:ext cx="12" cy="38"/>
                </a:xfrm>
                <a:custGeom>
                  <a:avLst/>
                  <a:gdLst>
                    <a:gd name="T0" fmla="*/ 0 w 12"/>
                    <a:gd name="T1" fmla="*/ 9 h 38"/>
                    <a:gd name="T2" fmla="*/ 5 w 12"/>
                    <a:gd name="T3" fmla="*/ 9 h 38"/>
                    <a:gd name="T4" fmla="*/ 5 w 12"/>
                    <a:gd name="T5" fmla="*/ 38 h 38"/>
                    <a:gd name="T6" fmla="*/ 12 w 12"/>
                    <a:gd name="T7" fmla="*/ 38 h 38"/>
                    <a:gd name="T8" fmla="*/ 12 w 12"/>
                    <a:gd name="T9" fmla="*/ 0 h 38"/>
                    <a:gd name="T10" fmla="*/ 7 w 12"/>
                    <a:gd name="T11" fmla="*/ 0 h 38"/>
                    <a:gd name="T12" fmla="*/ 7 w 12"/>
                    <a:gd name="T13" fmla="*/ 1 h 38"/>
                    <a:gd name="T14" fmla="*/ 7 w 12"/>
                    <a:gd name="T15" fmla="*/ 1 h 38"/>
                    <a:gd name="T16" fmla="*/ 6 w 12"/>
                    <a:gd name="T17" fmla="*/ 2 h 38"/>
                    <a:gd name="T18" fmla="*/ 5 w 12"/>
                    <a:gd name="T19" fmla="*/ 3 h 38"/>
                    <a:gd name="T20" fmla="*/ 4 w 12"/>
                    <a:gd name="T21" fmla="*/ 4 h 38"/>
                    <a:gd name="T22" fmla="*/ 3 w 12"/>
                    <a:gd name="T23" fmla="*/ 4 h 38"/>
                    <a:gd name="T24" fmla="*/ 2 w 12"/>
                    <a:gd name="T25" fmla="*/ 4 h 38"/>
                    <a:gd name="T26" fmla="*/ 0 w 12"/>
                    <a:gd name="T27" fmla="*/ 5 h 38"/>
                    <a:gd name="T28" fmla="*/ 0 w 12"/>
                    <a:gd name="T29" fmla="*/ 9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0" y="9"/>
                      </a:moveTo>
                      <a:lnTo>
                        <a:pt x="5" y="9"/>
                      </a:lnTo>
                      <a:lnTo>
                        <a:pt x="5" y="38"/>
                      </a:lnTo>
                      <a:lnTo>
                        <a:pt x="12" y="38"/>
                      </a:lnTo>
                      <a:lnTo>
                        <a:pt x="12" y="0"/>
                      </a:lnTo>
                      <a:lnTo>
                        <a:pt x="7" y="0"/>
                      </a:lnTo>
                      <a:lnTo>
                        <a:pt x="7" y="1"/>
                      </a:lnTo>
                      <a:lnTo>
                        <a:pt x="6" y="2"/>
                      </a:lnTo>
                      <a:lnTo>
                        <a:pt x="5" y="3"/>
                      </a:lnTo>
                      <a:lnTo>
                        <a:pt x="4" y="4"/>
                      </a:lnTo>
                      <a:lnTo>
                        <a:pt x="3" y="4"/>
                      </a:lnTo>
                      <a:lnTo>
                        <a:pt x="2" y="4"/>
                      </a:lnTo>
                      <a:lnTo>
                        <a:pt x="0" y="5"/>
                      </a:lnTo>
                      <a:lnTo>
                        <a:pt x="0" y="9"/>
                      </a:lnTo>
                      <a:close/>
                    </a:path>
                  </a:pathLst>
                </a:custGeom>
                <a:solidFill>
                  <a:srgbClr val="FFBF00"/>
                </a:solidFill>
                <a:ln w="9525">
                  <a:noFill/>
                  <a:round/>
                  <a:headEnd/>
                  <a:tailEnd/>
                </a:ln>
              </p:spPr>
              <p:txBody>
                <a:bodyPr/>
                <a:lstStyle/>
                <a:p>
                  <a:endParaRPr lang="en-US"/>
                </a:p>
              </p:txBody>
            </p:sp>
            <p:sp>
              <p:nvSpPr>
                <p:cNvPr id="25264" name="Freeform 62"/>
                <p:cNvSpPr>
                  <a:spLocks/>
                </p:cNvSpPr>
                <p:nvPr/>
              </p:nvSpPr>
              <p:spPr bwMode="auto">
                <a:xfrm>
                  <a:off x="3810" y="2099"/>
                  <a:ext cx="25" cy="39"/>
                </a:xfrm>
                <a:custGeom>
                  <a:avLst/>
                  <a:gdLst>
                    <a:gd name="T0" fmla="*/ 25 w 25"/>
                    <a:gd name="T1" fmla="*/ 21 h 39"/>
                    <a:gd name="T2" fmla="*/ 25 w 25"/>
                    <a:gd name="T3" fmla="*/ 18 h 39"/>
                    <a:gd name="T4" fmla="*/ 25 w 25"/>
                    <a:gd name="T5" fmla="*/ 14 h 39"/>
                    <a:gd name="T6" fmla="*/ 25 w 25"/>
                    <a:gd name="T7" fmla="*/ 10 h 39"/>
                    <a:gd name="T8" fmla="*/ 24 w 25"/>
                    <a:gd name="T9" fmla="*/ 7 h 39"/>
                    <a:gd name="T10" fmla="*/ 22 w 25"/>
                    <a:gd name="T11" fmla="*/ 4 h 39"/>
                    <a:gd name="T12" fmla="*/ 20 w 25"/>
                    <a:gd name="T13" fmla="*/ 3 h 39"/>
                    <a:gd name="T14" fmla="*/ 18 w 25"/>
                    <a:gd name="T15" fmla="*/ 1 h 39"/>
                    <a:gd name="T16" fmla="*/ 16 w 25"/>
                    <a:gd name="T17" fmla="*/ 0 h 39"/>
                    <a:gd name="T18" fmla="*/ 13 w 25"/>
                    <a:gd name="T19" fmla="*/ 0 h 39"/>
                    <a:gd name="T20" fmla="*/ 10 w 25"/>
                    <a:gd name="T21" fmla="*/ 0 h 39"/>
                    <a:gd name="T22" fmla="*/ 8 w 25"/>
                    <a:gd name="T23" fmla="*/ 1 h 39"/>
                    <a:gd name="T24" fmla="*/ 6 w 25"/>
                    <a:gd name="T25" fmla="*/ 3 h 39"/>
                    <a:gd name="T26" fmla="*/ 4 w 25"/>
                    <a:gd name="T27" fmla="*/ 4 h 39"/>
                    <a:gd name="T28" fmla="*/ 2 w 25"/>
                    <a:gd name="T29" fmla="*/ 7 h 39"/>
                    <a:gd name="T30" fmla="*/ 1 w 25"/>
                    <a:gd name="T31" fmla="*/ 10 h 39"/>
                    <a:gd name="T32" fmla="*/ 1 w 25"/>
                    <a:gd name="T33" fmla="*/ 14 h 39"/>
                    <a:gd name="T34" fmla="*/ 0 w 25"/>
                    <a:gd name="T35" fmla="*/ 18 h 39"/>
                    <a:gd name="T36" fmla="*/ 0 w 25"/>
                    <a:gd name="T37" fmla="*/ 21 h 39"/>
                    <a:gd name="T38" fmla="*/ 1 w 25"/>
                    <a:gd name="T39" fmla="*/ 25 h 39"/>
                    <a:gd name="T40" fmla="*/ 2 w 25"/>
                    <a:gd name="T41" fmla="*/ 29 h 39"/>
                    <a:gd name="T42" fmla="*/ 3 w 25"/>
                    <a:gd name="T43" fmla="*/ 32 h 39"/>
                    <a:gd name="T44" fmla="*/ 4 w 25"/>
                    <a:gd name="T45" fmla="*/ 34 h 39"/>
                    <a:gd name="T46" fmla="*/ 6 w 25"/>
                    <a:gd name="T47" fmla="*/ 36 h 39"/>
                    <a:gd name="T48" fmla="*/ 8 w 25"/>
                    <a:gd name="T49" fmla="*/ 38 h 39"/>
                    <a:gd name="T50" fmla="*/ 10 w 25"/>
                    <a:gd name="T51" fmla="*/ 38 h 39"/>
                    <a:gd name="T52" fmla="*/ 13 w 25"/>
                    <a:gd name="T53" fmla="*/ 39 h 39"/>
                    <a:gd name="T54" fmla="*/ 16 w 25"/>
                    <a:gd name="T55" fmla="*/ 38 h 39"/>
                    <a:gd name="T56" fmla="*/ 18 w 25"/>
                    <a:gd name="T57" fmla="*/ 38 h 39"/>
                    <a:gd name="T58" fmla="*/ 20 w 25"/>
                    <a:gd name="T59" fmla="*/ 36 h 39"/>
                    <a:gd name="T60" fmla="*/ 22 w 25"/>
                    <a:gd name="T61" fmla="*/ 34 h 39"/>
                    <a:gd name="T62" fmla="*/ 24 w 25"/>
                    <a:gd name="T63" fmla="*/ 32 h 39"/>
                    <a:gd name="T64" fmla="*/ 25 w 25"/>
                    <a:gd name="T65" fmla="*/ 29 h 39"/>
                    <a:gd name="T66" fmla="*/ 25 w 25"/>
                    <a:gd name="T67" fmla="*/ 25 h 39"/>
                    <a:gd name="T68" fmla="*/ 25 w 25"/>
                    <a:gd name="T69" fmla="*/ 21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21"/>
                      </a:moveTo>
                      <a:lnTo>
                        <a:pt x="25" y="18"/>
                      </a:lnTo>
                      <a:lnTo>
                        <a:pt x="25" y="14"/>
                      </a:lnTo>
                      <a:lnTo>
                        <a:pt x="25" y="10"/>
                      </a:lnTo>
                      <a:lnTo>
                        <a:pt x="24" y="7"/>
                      </a:lnTo>
                      <a:lnTo>
                        <a:pt x="22" y="4"/>
                      </a:lnTo>
                      <a:lnTo>
                        <a:pt x="20" y="3"/>
                      </a:lnTo>
                      <a:lnTo>
                        <a:pt x="18" y="1"/>
                      </a:lnTo>
                      <a:lnTo>
                        <a:pt x="16" y="0"/>
                      </a:lnTo>
                      <a:lnTo>
                        <a:pt x="13" y="0"/>
                      </a:lnTo>
                      <a:lnTo>
                        <a:pt x="10" y="0"/>
                      </a:lnTo>
                      <a:lnTo>
                        <a:pt x="8" y="1"/>
                      </a:lnTo>
                      <a:lnTo>
                        <a:pt x="6" y="3"/>
                      </a:lnTo>
                      <a:lnTo>
                        <a:pt x="4" y="4"/>
                      </a:lnTo>
                      <a:lnTo>
                        <a:pt x="2" y="7"/>
                      </a:lnTo>
                      <a:lnTo>
                        <a:pt x="1" y="10"/>
                      </a:lnTo>
                      <a:lnTo>
                        <a:pt x="1" y="14"/>
                      </a:lnTo>
                      <a:lnTo>
                        <a:pt x="0" y="18"/>
                      </a:lnTo>
                      <a:lnTo>
                        <a:pt x="0" y="21"/>
                      </a:lnTo>
                      <a:lnTo>
                        <a:pt x="1" y="25"/>
                      </a:lnTo>
                      <a:lnTo>
                        <a:pt x="2" y="29"/>
                      </a:lnTo>
                      <a:lnTo>
                        <a:pt x="3" y="32"/>
                      </a:lnTo>
                      <a:lnTo>
                        <a:pt x="4" y="34"/>
                      </a:lnTo>
                      <a:lnTo>
                        <a:pt x="6" y="36"/>
                      </a:lnTo>
                      <a:lnTo>
                        <a:pt x="8" y="38"/>
                      </a:lnTo>
                      <a:lnTo>
                        <a:pt x="10" y="38"/>
                      </a:lnTo>
                      <a:lnTo>
                        <a:pt x="13" y="39"/>
                      </a:lnTo>
                      <a:lnTo>
                        <a:pt x="16" y="38"/>
                      </a:lnTo>
                      <a:lnTo>
                        <a:pt x="18" y="38"/>
                      </a:lnTo>
                      <a:lnTo>
                        <a:pt x="20" y="36"/>
                      </a:lnTo>
                      <a:lnTo>
                        <a:pt x="22" y="34"/>
                      </a:lnTo>
                      <a:lnTo>
                        <a:pt x="24" y="32"/>
                      </a:lnTo>
                      <a:lnTo>
                        <a:pt x="25" y="29"/>
                      </a:lnTo>
                      <a:lnTo>
                        <a:pt x="25" y="25"/>
                      </a:lnTo>
                      <a:lnTo>
                        <a:pt x="25" y="21"/>
                      </a:lnTo>
                      <a:close/>
                    </a:path>
                  </a:pathLst>
                </a:custGeom>
                <a:solidFill>
                  <a:srgbClr val="FFBF00"/>
                </a:solidFill>
                <a:ln w="9525">
                  <a:noFill/>
                  <a:round/>
                  <a:headEnd/>
                  <a:tailEnd/>
                </a:ln>
              </p:spPr>
              <p:txBody>
                <a:bodyPr/>
                <a:lstStyle/>
                <a:p>
                  <a:endParaRPr lang="en-US"/>
                </a:p>
              </p:txBody>
            </p:sp>
            <p:sp>
              <p:nvSpPr>
                <p:cNvPr id="25265" name="Freeform 63"/>
                <p:cNvSpPr>
                  <a:spLocks/>
                </p:cNvSpPr>
                <p:nvPr/>
              </p:nvSpPr>
              <p:spPr bwMode="auto">
                <a:xfrm>
                  <a:off x="3818" y="2105"/>
                  <a:ext cx="9" cy="27"/>
                </a:xfrm>
                <a:custGeom>
                  <a:avLst/>
                  <a:gdLst>
                    <a:gd name="T0" fmla="*/ 9 w 9"/>
                    <a:gd name="T1" fmla="*/ 14 h 27"/>
                    <a:gd name="T2" fmla="*/ 9 w 9"/>
                    <a:gd name="T3" fmla="*/ 17 h 27"/>
                    <a:gd name="T4" fmla="*/ 9 w 9"/>
                    <a:gd name="T5" fmla="*/ 20 h 27"/>
                    <a:gd name="T6" fmla="*/ 9 w 9"/>
                    <a:gd name="T7" fmla="*/ 23 h 27"/>
                    <a:gd name="T8" fmla="*/ 9 w 9"/>
                    <a:gd name="T9" fmla="*/ 24 h 27"/>
                    <a:gd name="T10" fmla="*/ 8 w 9"/>
                    <a:gd name="T11" fmla="*/ 25 h 27"/>
                    <a:gd name="T12" fmla="*/ 7 w 9"/>
                    <a:gd name="T13" fmla="*/ 26 h 27"/>
                    <a:gd name="T14" fmla="*/ 6 w 9"/>
                    <a:gd name="T15" fmla="*/ 27 h 27"/>
                    <a:gd name="T16" fmla="*/ 5 w 9"/>
                    <a:gd name="T17" fmla="*/ 27 h 27"/>
                    <a:gd name="T18" fmla="*/ 4 w 9"/>
                    <a:gd name="T19" fmla="*/ 27 h 27"/>
                    <a:gd name="T20" fmla="*/ 3 w 9"/>
                    <a:gd name="T21" fmla="*/ 26 h 27"/>
                    <a:gd name="T22" fmla="*/ 2 w 9"/>
                    <a:gd name="T23" fmla="*/ 25 h 27"/>
                    <a:gd name="T24" fmla="*/ 1 w 9"/>
                    <a:gd name="T25" fmla="*/ 24 h 27"/>
                    <a:gd name="T26" fmla="*/ 1 w 9"/>
                    <a:gd name="T27" fmla="*/ 23 h 27"/>
                    <a:gd name="T28" fmla="*/ 1 w 9"/>
                    <a:gd name="T29" fmla="*/ 20 h 27"/>
                    <a:gd name="T30" fmla="*/ 0 w 9"/>
                    <a:gd name="T31" fmla="*/ 17 h 27"/>
                    <a:gd name="T32" fmla="*/ 0 w 9"/>
                    <a:gd name="T33" fmla="*/ 14 h 27"/>
                    <a:gd name="T34" fmla="*/ 0 w 9"/>
                    <a:gd name="T35" fmla="*/ 13 h 27"/>
                    <a:gd name="T36" fmla="*/ 0 w 9"/>
                    <a:gd name="T37" fmla="*/ 9 h 27"/>
                    <a:gd name="T38" fmla="*/ 1 w 9"/>
                    <a:gd name="T39" fmla="*/ 6 h 27"/>
                    <a:gd name="T40" fmla="*/ 1 w 9"/>
                    <a:gd name="T41" fmla="*/ 4 h 27"/>
                    <a:gd name="T42" fmla="*/ 1 w 9"/>
                    <a:gd name="T43" fmla="*/ 2 h 27"/>
                    <a:gd name="T44" fmla="*/ 2 w 9"/>
                    <a:gd name="T45" fmla="*/ 1 h 27"/>
                    <a:gd name="T46" fmla="*/ 3 w 9"/>
                    <a:gd name="T47" fmla="*/ 0 h 27"/>
                    <a:gd name="T48" fmla="*/ 4 w 9"/>
                    <a:gd name="T49" fmla="*/ 0 h 27"/>
                    <a:gd name="T50" fmla="*/ 5 w 9"/>
                    <a:gd name="T51" fmla="*/ 0 h 27"/>
                    <a:gd name="T52" fmla="*/ 6 w 9"/>
                    <a:gd name="T53" fmla="*/ 0 h 27"/>
                    <a:gd name="T54" fmla="*/ 7 w 9"/>
                    <a:gd name="T55" fmla="*/ 0 h 27"/>
                    <a:gd name="T56" fmla="*/ 8 w 9"/>
                    <a:gd name="T57" fmla="*/ 1 h 27"/>
                    <a:gd name="T58" fmla="*/ 9 w 9"/>
                    <a:gd name="T59" fmla="*/ 2 h 27"/>
                    <a:gd name="T60" fmla="*/ 9 w 9"/>
                    <a:gd name="T61" fmla="*/ 4 h 27"/>
                    <a:gd name="T62" fmla="*/ 9 w 9"/>
                    <a:gd name="T63" fmla="*/ 6 h 27"/>
                    <a:gd name="T64" fmla="*/ 9 w 9"/>
                    <a:gd name="T65" fmla="*/ 9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7"/>
                      </a:lnTo>
                      <a:lnTo>
                        <a:pt x="9" y="20"/>
                      </a:lnTo>
                      <a:lnTo>
                        <a:pt x="9" y="23"/>
                      </a:lnTo>
                      <a:lnTo>
                        <a:pt x="9" y="24"/>
                      </a:lnTo>
                      <a:lnTo>
                        <a:pt x="8" y="25"/>
                      </a:lnTo>
                      <a:lnTo>
                        <a:pt x="7" y="26"/>
                      </a:lnTo>
                      <a:lnTo>
                        <a:pt x="6" y="27"/>
                      </a:lnTo>
                      <a:lnTo>
                        <a:pt x="5" y="27"/>
                      </a:lnTo>
                      <a:lnTo>
                        <a:pt x="4" y="27"/>
                      </a:lnTo>
                      <a:lnTo>
                        <a:pt x="3" y="26"/>
                      </a:lnTo>
                      <a:lnTo>
                        <a:pt x="2" y="25"/>
                      </a:lnTo>
                      <a:lnTo>
                        <a:pt x="1" y="24"/>
                      </a:lnTo>
                      <a:lnTo>
                        <a:pt x="1" y="23"/>
                      </a:lnTo>
                      <a:lnTo>
                        <a:pt x="1" y="20"/>
                      </a:lnTo>
                      <a:lnTo>
                        <a:pt x="0" y="17"/>
                      </a:lnTo>
                      <a:lnTo>
                        <a:pt x="0" y="14"/>
                      </a:lnTo>
                      <a:lnTo>
                        <a:pt x="0" y="13"/>
                      </a:lnTo>
                      <a:lnTo>
                        <a:pt x="0" y="9"/>
                      </a:lnTo>
                      <a:lnTo>
                        <a:pt x="1" y="6"/>
                      </a:lnTo>
                      <a:lnTo>
                        <a:pt x="1" y="4"/>
                      </a:lnTo>
                      <a:lnTo>
                        <a:pt x="1" y="2"/>
                      </a:lnTo>
                      <a:lnTo>
                        <a:pt x="2" y="1"/>
                      </a:lnTo>
                      <a:lnTo>
                        <a:pt x="3" y="0"/>
                      </a:lnTo>
                      <a:lnTo>
                        <a:pt x="4" y="0"/>
                      </a:lnTo>
                      <a:lnTo>
                        <a:pt x="5" y="0"/>
                      </a:lnTo>
                      <a:lnTo>
                        <a:pt x="6" y="0"/>
                      </a:lnTo>
                      <a:lnTo>
                        <a:pt x="7" y="0"/>
                      </a:lnTo>
                      <a:lnTo>
                        <a:pt x="8" y="1"/>
                      </a:lnTo>
                      <a:lnTo>
                        <a:pt x="9" y="2"/>
                      </a:lnTo>
                      <a:lnTo>
                        <a:pt x="9" y="4"/>
                      </a:lnTo>
                      <a:lnTo>
                        <a:pt x="9" y="6"/>
                      </a:lnTo>
                      <a:lnTo>
                        <a:pt x="9" y="9"/>
                      </a:lnTo>
                      <a:lnTo>
                        <a:pt x="9" y="13"/>
                      </a:lnTo>
                      <a:lnTo>
                        <a:pt x="9" y="14"/>
                      </a:lnTo>
                      <a:close/>
                    </a:path>
                  </a:pathLst>
                </a:custGeom>
                <a:solidFill>
                  <a:srgbClr val="000000"/>
                </a:solidFill>
                <a:ln w="9525">
                  <a:noFill/>
                  <a:round/>
                  <a:headEnd/>
                  <a:tailEnd/>
                </a:ln>
              </p:spPr>
              <p:txBody>
                <a:bodyPr/>
                <a:lstStyle/>
                <a:p>
                  <a:endParaRPr lang="en-US"/>
                </a:p>
              </p:txBody>
            </p:sp>
            <p:sp>
              <p:nvSpPr>
                <p:cNvPr id="25266" name="Freeform 64"/>
                <p:cNvSpPr>
                  <a:spLocks/>
                </p:cNvSpPr>
                <p:nvPr/>
              </p:nvSpPr>
              <p:spPr bwMode="auto">
                <a:xfrm>
                  <a:off x="3835" y="2099"/>
                  <a:ext cx="12" cy="38"/>
                </a:xfrm>
                <a:custGeom>
                  <a:avLst/>
                  <a:gdLst>
                    <a:gd name="T0" fmla="*/ 4 w 12"/>
                    <a:gd name="T1" fmla="*/ 38 h 38"/>
                    <a:gd name="T2" fmla="*/ 12 w 12"/>
                    <a:gd name="T3" fmla="*/ 38 h 38"/>
                    <a:gd name="T4" fmla="*/ 12 w 12"/>
                    <a:gd name="T5" fmla="*/ 0 h 38"/>
                    <a:gd name="T6" fmla="*/ 7 w 12"/>
                    <a:gd name="T7" fmla="*/ 0 h 38"/>
                    <a:gd name="T8" fmla="*/ 7 w 12"/>
                    <a:gd name="T9" fmla="*/ 1 h 38"/>
                    <a:gd name="T10" fmla="*/ 6 w 12"/>
                    <a:gd name="T11" fmla="*/ 1 h 38"/>
                    <a:gd name="T12" fmla="*/ 5 w 12"/>
                    <a:gd name="T13" fmla="*/ 2 h 38"/>
                    <a:gd name="T14" fmla="*/ 5 w 12"/>
                    <a:gd name="T15" fmla="*/ 3 h 38"/>
                    <a:gd name="T16" fmla="*/ 4 w 12"/>
                    <a:gd name="T17" fmla="*/ 4 h 38"/>
                    <a:gd name="T18" fmla="*/ 2 w 12"/>
                    <a:gd name="T19" fmla="*/ 4 h 38"/>
                    <a:gd name="T20" fmla="*/ 1 w 12"/>
                    <a:gd name="T21" fmla="*/ 4 h 38"/>
                    <a:gd name="T22" fmla="*/ 0 w 12"/>
                    <a:gd name="T23" fmla="*/ 5 h 38"/>
                    <a:gd name="T24" fmla="*/ 0 w 12"/>
                    <a:gd name="T25" fmla="*/ 9 h 38"/>
                    <a:gd name="T26" fmla="*/ 4 w 12"/>
                    <a:gd name="T27" fmla="*/ 9 h 38"/>
                    <a:gd name="T28" fmla="*/ 4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4" y="38"/>
                      </a:moveTo>
                      <a:lnTo>
                        <a:pt x="12" y="38"/>
                      </a:lnTo>
                      <a:lnTo>
                        <a:pt x="12" y="0"/>
                      </a:lnTo>
                      <a:lnTo>
                        <a:pt x="7" y="0"/>
                      </a:lnTo>
                      <a:lnTo>
                        <a:pt x="7" y="1"/>
                      </a:lnTo>
                      <a:lnTo>
                        <a:pt x="6" y="1"/>
                      </a:lnTo>
                      <a:lnTo>
                        <a:pt x="5" y="2"/>
                      </a:lnTo>
                      <a:lnTo>
                        <a:pt x="5" y="3"/>
                      </a:lnTo>
                      <a:lnTo>
                        <a:pt x="4" y="4"/>
                      </a:lnTo>
                      <a:lnTo>
                        <a:pt x="2" y="4"/>
                      </a:lnTo>
                      <a:lnTo>
                        <a:pt x="1" y="4"/>
                      </a:lnTo>
                      <a:lnTo>
                        <a:pt x="0" y="5"/>
                      </a:lnTo>
                      <a:lnTo>
                        <a:pt x="0" y="9"/>
                      </a:lnTo>
                      <a:lnTo>
                        <a:pt x="4" y="9"/>
                      </a:lnTo>
                      <a:lnTo>
                        <a:pt x="4" y="38"/>
                      </a:lnTo>
                      <a:close/>
                    </a:path>
                  </a:pathLst>
                </a:custGeom>
                <a:solidFill>
                  <a:srgbClr val="FFBF00"/>
                </a:solidFill>
                <a:ln w="9525">
                  <a:noFill/>
                  <a:round/>
                  <a:headEnd/>
                  <a:tailEnd/>
                </a:ln>
              </p:spPr>
              <p:txBody>
                <a:bodyPr/>
                <a:lstStyle/>
                <a:p>
                  <a:endParaRPr lang="en-US"/>
                </a:p>
              </p:txBody>
            </p:sp>
            <p:sp>
              <p:nvSpPr>
                <p:cNvPr id="25267" name="Freeform 65"/>
                <p:cNvSpPr>
                  <a:spLocks/>
                </p:cNvSpPr>
                <p:nvPr/>
              </p:nvSpPr>
              <p:spPr bwMode="auto">
                <a:xfrm>
                  <a:off x="3865" y="2099"/>
                  <a:ext cx="25" cy="39"/>
                </a:xfrm>
                <a:custGeom>
                  <a:avLst/>
                  <a:gdLst>
                    <a:gd name="T0" fmla="*/ 3 w 25"/>
                    <a:gd name="T1" fmla="*/ 4 h 39"/>
                    <a:gd name="T2" fmla="*/ 2 w 25"/>
                    <a:gd name="T3" fmla="*/ 7 h 39"/>
                    <a:gd name="T4" fmla="*/ 1 w 25"/>
                    <a:gd name="T5" fmla="*/ 10 h 39"/>
                    <a:gd name="T6" fmla="*/ 0 w 25"/>
                    <a:gd name="T7" fmla="*/ 14 h 39"/>
                    <a:gd name="T8" fmla="*/ 0 w 25"/>
                    <a:gd name="T9" fmla="*/ 18 h 39"/>
                    <a:gd name="T10" fmla="*/ 0 w 25"/>
                    <a:gd name="T11" fmla="*/ 21 h 39"/>
                    <a:gd name="T12" fmla="*/ 0 w 25"/>
                    <a:gd name="T13" fmla="*/ 25 h 39"/>
                    <a:gd name="T14" fmla="*/ 1 w 25"/>
                    <a:gd name="T15" fmla="*/ 29 h 39"/>
                    <a:gd name="T16" fmla="*/ 2 w 25"/>
                    <a:gd name="T17" fmla="*/ 32 h 39"/>
                    <a:gd name="T18" fmla="*/ 3 w 25"/>
                    <a:gd name="T19" fmla="*/ 34 h 39"/>
                    <a:gd name="T20" fmla="*/ 5 w 25"/>
                    <a:gd name="T21" fmla="*/ 36 h 39"/>
                    <a:gd name="T22" fmla="*/ 7 w 25"/>
                    <a:gd name="T23" fmla="*/ 38 h 39"/>
                    <a:gd name="T24" fmla="*/ 10 w 25"/>
                    <a:gd name="T25" fmla="*/ 38 h 39"/>
                    <a:gd name="T26" fmla="*/ 12 w 25"/>
                    <a:gd name="T27" fmla="*/ 39 h 39"/>
                    <a:gd name="T28" fmla="*/ 15 w 25"/>
                    <a:gd name="T29" fmla="*/ 38 h 39"/>
                    <a:gd name="T30" fmla="*/ 18 w 25"/>
                    <a:gd name="T31" fmla="*/ 38 h 39"/>
                    <a:gd name="T32" fmla="*/ 20 w 25"/>
                    <a:gd name="T33" fmla="*/ 36 h 39"/>
                    <a:gd name="T34" fmla="*/ 21 w 25"/>
                    <a:gd name="T35" fmla="*/ 34 h 39"/>
                    <a:gd name="T36" fmla="*/ 23 w 25"/>
                    <a:gd name="T37" fmla="*/ 32 h 39"/>
                    <a:gd name="T38" fmla="*/ 24 w 25"/>
                    <a:gd name="T39" fmla="*/ 29 h 39"/>
                    <a:gd name="T40" fmla="*/ 24 w 25"/>
                    <a:gd name="T41" fmla="*/ 25 h 39"/>
                    <a:gd name="T42" fmla="*/ 25 w 25"/>
                    <a:gd name="T43" fmla="*/ 21 h 39"/>
                    <a:gd name="T44" fmla="*/ 25 w 25"/>
                    <a:gd name="T45" fmla="*/ 18 h 39"/>
                    <a:gd name="T46" fmla="*/ 24 w 25"/>
                    <a:gd name="T47" fmla="*/ 14 h 39"/>
                    <a:gd name="T48" fmla="*/ 24 w 25"/>
                    <a:gd name="T49" fmla="*/ 10 h 39"/>
                    <a:gd name="T50" fmla="*/ 23 w 25"/>
                    <a:gd name="T51" fmla="*/ 7 h 39"/>
                    <a:gd name="T52" fmla="*/ 22 w 25"/>
                    <a:gd name="T53" fmla="*/ 4 h 39"/>
                    <a:gd name="T54" fmla="*/ 20 w 25"/>
                    <a:gd name="T55" fmla="*/ 3 h 39"/>
                    <a:gd name="T56" fmla="*/ 18 w 25"/>
                    <a:gd name="T57" fmla="*/ 1 h 39"/>
                    <a:gd name="T58" fmla="*/ 15 w 25"/>
                    <a:gd name="T59" fmla="*/ 0 h 39"/>
                    <a:gd name="T60" fmla="*/ 12 w 25"/>
                    <a:gd name="T61" fmla="*/ 0 h 39"/>
                    <a:gd name="T62" fmla="*/ 10 w 25"/>
                    <a:gd name="T63" fmla="*/ 0 h 39"/>
                    <a:gd name="T64" fmla="*/ 7 w 25"/>
                    <a:gd name="T65" fmla="*/ 1 h 39"/>
                    <a:gd name="T66" fmla="*/ 5 w 25"/>
                    <a:gd name="T67" fmla="*/ 3 h 39"/>
                    <a:gd name="T68" fmla="*/ 3 w 25"/>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3" y="4"/>
                      </a:moveTo>
                      <a:lnTo>
                        <a:pt x="2" y="7"/>
                      </a:lnTo>
                      <a:lnTo>
                        <a:pt x="1" y="10"/>
                      </a:lnTo>
                      <a:lnTo>
                        <a:pt x="0" y="14"/>
                      </a:lnTo>
                      <a:lnTo>
                        <a:pt x="0" y="18"/>
                      </a:lnTo>
                      <a:lnTo>
                        <a:pt x="0" y="21"/>
                      </a:lnTo>
                      <a:lnTo>
                        <a:pt x="0" y="25"/>
                      </a:lnTo>
                      <a:lnTo>
                        <a:pt x="1" y="29"/>
                      </a:lnTo>
                      <a:lnTo>
                        <a:pt x="2" y="32"/>
                      </a:lnTo>
                      <a:lnTo>
                        <a:pt x="3" y="34"/>
                      </a:lnTo>
                      <a:lnTo>
                        <a:pt x="5" y="36"/>
                      </a:lnTo>
                      <a:lnTo>
                        <a:pt x="7" y="38"/>
                      </a:lnTo>
                      <a:lnTo>
                        <a:pt x="10" y="38"/>
                      </a:lnTo>
                      <a:lnTo>
                        <a:pt x="12" y="39"/>
                      </a:lnTo>
                      <a:lnTo>
                        <a:pt x="15" y="38"/>
                      </a:lnTo>
                      <a:lnTo>
                        <a:pt x="18" y="38"/>
                      </a:lnTo>
                      <a:lnTo>
                        <a:pt x="20" y="36"/>
                      </a:lnTo>
                      <a:lnTo>
                        <a:pt x="21" y="34"/>
                      </a:lnTo>
                      <a:lnTo>
                        <a:pt x="23" y="32"/>
                      </a:lnTo>
                      <a:lnTo>
                        <a:pt x="24" y="29"/>
                      </a:lnTo>
                      <a:lnTo>
                        <a:pt x="24" y="25"/>
                      </a:lnTo>
                      <a:lnTo>
                        <a:pt x="25" y="21"/>
                      </a:lnTo>
                      <a:lnTo>
                        <a:pt x="25" y="18"/>
                      </a:lnTo>
                      <a:lnTo>
                        <a:pt x="24" y="14"/>
                      </a:lnTo>
                      <a:lnTo>
                        <a:pt x="24" y="10"/>
                      </a:lnTo>
                      <a:lnTo>
                        <a:pt x="23" y="7"/>
                      </a:lnTo>
                      <a:lnTo>
                        <a:pt x="22" y="4"/>
                      </a:lnTo>
                      <a:lnTo>
                        <a:pt x="20" y="3"/>
                      </a:lnTo>
                      <a:lnTo>
                        <a:pt x="18" y="1"/>
                      </a:lnTo>
                      <a:lnTo>
                        <a:pt x="15" y="0"/>
                      </a:lnTo>
                      <a:lnTo>
                        <a:pt x="12" y="0"/>
                      </a:lnTo>
                      <a:lnTo>
                        <a:pt x="10" y="0"/>
                      </a:lnTo>
                      <a:lnTo>
                        <a:pt x="7" y="1"/>
                      </a:lnTo>
                      <a:lnTo>
                        <a:pt x="5" y="3"/>
                      </a:lnTo>
                      <a:lnTo>
                        <a:pt x="3" y="4"/>
                      </a:lnTo>
                      <a:close/>
                    </a:path>
                  </a:pathLst>
                </a:custGeom>
                <a:solidFill>
                  <a:srgbClr val="FFBF00"/>
                </a:solidFill>
                <a:ln w="9525">
                  <a:noFill/>
                  <a:round/>
                  <a:headEnd/>
                  <a:tailEnd/>
                </a:ln>
              </p:spPr>
              <p:txBody>
                <a:bodyPr/>
                <a:lstStyle/>
                <a:p>
                  <a:endParaRPr lang="en-US"/>
                </a:p>
              </p:txBody>
            </p:sp>
            <p:sp>
              <p:nvSpPr>
                <p:cNvPr id="25268" name="Freeform 66"/>
                <p:cNvSpPr>
                  <a:spLocks/>
                </p:cNvSpPr>
                <p:nvPr/>
              </p:nvSpPr>
              <p:spPr bwMode="auto">
                <a:xfrm>
                  <a:off x="3873" y="2105"/>
                  <a:ext cx="9" cy="27"/>
                </a:xfrm>
                <a:custGeom>
                  <a:avLst/>
                  <a:gdLst>
                    <a:gd name="T0" fmla="*/ 0 w 9"/>
                    <a:gd name="T1" fmla="*/ 13 h 27"/>
                    <a:gd name="T2" fmla="*/ 0 w 9"/>
                    <a:gd name="T3" fmla="*/ 9 h 27"/>
                    <a:gd name="T4" fmla="*/ 0 w 9"/>
                    <a:gd name="T5" fmla="*/ 6 h 27"/>
                    <a:gd name="T6" fmla="*/ 0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7 w 9"/>
                    <a:gd name="T23" fmla="*/ 1 h 27"/>
                    <a:gd name="T24" fmla="*/ 8 w 9"/>
                    <a:gd name="T25" fmla="*/ 2 h 27"/>
                    <a:gd name="T26" fmla="*/ 9 w 9"/>
                    <a:gd name="T27" fmla="*/ 4 h 27"/>
                    <a:gd name="T28" fmla="*/ 9 w 9"/>
                    <a:gd name="T29" fmla="*/ 6 h 27"/>
                    <a:gd name="T30" fmla="*/ 9 w 9"/>
                    <a:gd name="T31" fmla="*/ 9 h 27"/>
                    <a:gd name="T32" fmla="*/ 9 w 9"/>
                    <a:gd name="T33" fmla="*/ 13 h 27"/>
                    <a:gd name="T34" fmla="*/ 9 w 9"/>
                    <a:gd name="T35" fmla="*/ 14 h 27"/>
                    <a:gd name="T36" fmla="*/ 9 w 9"/>
                    <a:gd name="T37" fmla="*/ 17 h 27"/>
                    <a:gd name="T38" fmla="*/ 9 w 9"/>
                    <a:gd name="T39" fmla="*/ 20 h 27"/>
                    <a:gd name="T40" fmla="*/ 9 w 9"/>
                    <a:gd name="T41" fmla="*/ 23 h 27"/>
                    <a:gd name="T42" fmla="*/ 8 w 9"/>
                    <a:gd name="T43" fmla="*/ 24 h 27"/>
                    <a:gd name="T44" fmla="*/ 7 w 9"/>
                    <a:gd name="T45" fmla="*/ 25 h 27"/>
                    <a:gd name="T46" fmla="*/ 7 w 9"/>
                    <a:gd name="T47" fmla="*/ 26 h 27"/>
                    <a:gd name="T48" fmla="*/ 6 w 9"/>
                    <a:gd name="T49" fmla="*/ 27 h 27"/>
                    <a:gd name="T50" fmla="*/ 4 w 9"/>
                    <a:gd name="T51" fmla="*/ 27 h 27"/>
                    <a:gd name="T52" fmla="*/ 3 w 9"/>
                    <a:gd name="T53" fmla="*/ 27 h 27"/>
                    <a:gd name="T54" fmla="*/ 2 w 9"/>
                    <a:gd name="T55" fmla="*/ 26 h 27"/>
                    <a:gd name="T56" fmla="*/ 1 w 9"/>
                    <a:gd name="T57" fmla="*/ 25 h 27"/>
                    <a:gd name="T58" fmla="*/ 1 w 9"/>
                    <a:gd name="T59" fmla="*/ 24 h 27"/>
                    <a:gd name="T60" fmla="*/ 0 w 9"/>
                    <a:gd name="T61" fmla="*/ 23 h 27"/>
                    <a:gd name="T62" fmla="*/ 0 w 9"/>
                    <a:gd name="T63" fmla="*/ 20 h 27"/>
                    <a:gd name="T64" fmla="*/ 0 w 9"/>
                    <a:gd name="T65" fmla="*/ 17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9"/>
                      </a:lnTo>
                      <a:lnTo>
                        <a:pt x="0" y="6"/>
                      </a:lnTo>
                      <a:lnTo>
                        <a:pt x="0" y="4"/>
                      </a:lnTo>
                      <a:lnTo>
                        <a:pt x="1" y="2"/>
                      </a:lnTo>
                      <a:lnTo>
                        <a:pt x="1" y="1"/>
                      </a:lnTo>
                      <a:lnTo>
                        <a:pt x="2" y="0"/>
                      </a:lnTo>
                      <a:lnTo>
                        <a:pt x="3" y="0"/>
                      </a:lnTo>
                      <a:lnTo>
                        <a:pt x="4" y="0"/>
                      </a:lnTo>
                      <a:lnTo>
                        <a:pt x="6" y="0"/>
                      </a:lnTo>
                      <a:lnTo>
                        <a:pt x="7" y="0"/>
                      </a:lnTo>
                      <a:lnTo>
                        <a:pt x="7" y="1"/>
                      </a:lnTo>
                      <a:lnTo>
                        <a:pt x="8" y="2"/>
                      </a:lnTo>
                      <a:lnTo>
                        <a:pt x="9" y="4"/>
                      </a:lnTo>
                      <a:lnTo>
                        <a:pt x="9" y="6"/>
                      </a:lnTo>
                      <a:lnTo>
                        <a:pt x="9" y="9"/>
                      </a:lnTo>
                      <a:lnTo>
                        <a:pt x="9" y="13"/>
                      </a:lnTo>
                      <a:lnTo>
                        <a:pt x="9" y="14"/>
                      </a:lnTo>
                      <a:lnTo>
                        <a:pt x="9" y="17"/>
                      </a:lnTo>
                      <a:lnTo>
                        <a:pt x="9" y="20"/>
                      </a:lnTo>
                      <a:lnTo>
                        <a:pt x="9" y="23"/>
                      </a:lnTo>
                      <a:lnTo>
                        <a:pt x="8" y="24"/>
                      </a:lnTo>
                      <a:lnTo>
                        <a:pt x="7" y="25"/>
                      </a:lnTo>
                      <a:lnTo>
                        <a:pt x="7" y="26"/>
                      </a:lnTo>
                      <a:lnTo>
                        <a:pt x="6" y="27"/>
                      </a:lnTo>
                      <a:lnTo>
                        <a:pt x="4" y="27"/>
                      </a:lnTo>
                      <a:lnTo>
                        <a:pt x="3" y="27"/>
                      </a:lnTo>
                      <a:lnTo>
                        <a:pt x="2" y="26"/>
                      </a:lnTo>
                      <a:lnTo>
                        <a:pt x="1" y="25"/>
                      </a:lnTo>
                      <a:lnTo>
                        <a:pt x="1" y="24"/>
                      </a:lnTo>
                      <a:lnTo>
                        <a:pt x="0" y="23"/>
                      </a:lnTo>
                      <a:lnTo>
                        <a:pt x="0"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69" name="Freeform 67"/>
                <p:cNvSpPr>
                  <a:spLocks/>
                </p:cNvSpPr>
                <p:nvPr/>
              </p:nvSpPr>
              <p:spPr bwMode="auto">
                <a:xfrm>
                  <a:off x="3889" y="2099"/>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1 h 38"/>
                    <a:gd name="T12" fmla="*/ 6 w 12"/>
                    <a:gd name="T13" fmla="*/ 2 h 38"/>
                    <a:gd name="T14" fmla="*/ 5 w 12"/>
                    <a:gd name="T15" fmla="*/ 3 h 38"/>
                    <a:gd name="T16" fmla="*/ 4 w 12"/>
                    <a:gd name="T17" fmla="*/ 4 h 38"/>
                    <a:gd name="T18" fmla="*/ 3 w 12"/>
                    <a:gd name="T19" fmla="*/ 4 h 38"/>
                    <a:gd name="T20" fmla="*/ 2 w 12"/>
                    <a:gd name="T21" fmla="*/ 4 h 38"/>
                    <a:gd name="T22" fmla="*/ 0 w 12"/>
                    <a:gd name="T23" fmla="*/ 5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2"/>
                      </a:lnTo>
                      <a:lnTo>
                        <a:pt x="5" y="3"/>
                      </a:lnTo>
                      <a:lnTo>
                        <a:pt x="4" y="4"/>
                      </a:lnTo>
                      <a:lnTo>
                        <a:pt x="3" y="4"/>
                      </a:lnTo>
                      <a:lnTo>
                        <a:pt x="2" y="4"/>
                      </a:lnTo>
                      <a:lnTo>
                        <a:pt x="0" y="5"/>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270" name="Freeform 68"/>
                <p:cNvSpPr>
                  <a:spLocks/>
                </p:cNvSpPr>
                <p:nvPr/>
              </p:nvSpPr>
              <p:spPr bwMode="auto">
                <a:xfrm>
                  <a:off x="3919" y="2099"/>
                  <a:ext cx="25" cy="39"/>
                </a:xfrm>
                <a:custGeom>
                  <a:avLst/>
                  <a:gdLst>
                    <a:gd name="T0" fmla="*/ 25 w 25"/>
                    <a:gd name="T1" fmla="*/ 21 h 39"/>
                    <a:gd name="T2" fmla="*/ 25 w 25"/>
                    <a:gd name="T3" fmla="*/ 18 h 39"/>
                    <a:gd name="T4" fmla="*/ 25 w 25"/>
                    <a:gd name="T5" fmla="*/ 14 h 39"/>
                    <a:gd name="T6" fmla="*/ 24 w 25"/>
                    <a:gd name="T7" fmla="*/ 10 h 39"/>
                    <a:gd name="T8" fmla="*/ 23 w 25"/>
                    <a:gd name="T9" fmla="*/ 7 h 39"/>
                    <a:gd name="T10" fmla="*/ 22 w 25"/>
                    <a:gd name="T11" fmla="*/ 4 h 39"/>
                    <a:gd name="T12" fmla="*/ 20 w 25"/>
                    <a:gd name="T13" fmla="*/ 3 h 39"/>
                    <a:gd name="T14" fmla="*/ 18 w 25"/>
                    <a:gd name="T15" fmla="*/ 1 h 39"/>
                    <a:gd name="T16" fmla="*/ 16 w 25"/>
                    <a:gd name="T17" fmla="*/ 0 h 39"/>
                    <a:gd name="T18" fmla="*/ 13 w 25"/>
                    <a:gd name="T19" fmla="*/ 0 h 39"/>
                    <a:gd name="T20" fmla="*/ 10 w 25"/>
                    <a:gd name="T21" fmla="*/ 0 h 39"/>
                    <a:gd name="T22" fmla="*/ 7 w 25"/>
                    <a:gd name="T23" fmla="*/ 1 h 39"/>
                    <a:gd name="T24" fmla="*/ 5 w 25"/>
                    <a:gd name="T25" fmla="*/ 3 h 39"/>
                    <a:gd name="T26" fmla="*/ 4 w 25"/>
                    <a:gd name="T27" fmla="*/ 4 h 39"/>
                    <a:gd name="T28" fmla="*/ 2 w 25"/>
                    <a:gd name="T29" fmla="*/ 7 h 39"/>
                    <a:gd name="T30" fmla="*/ 1 w 25"/>
                    <a:gd name="T31" fmla="*/ 10 h 39"/>
                    <a:gd name="T32" fmla="*/ 1 w 25"/>
                    <a:gd name="T33" fmla="*/ 14 h 39"/>
                    <a:gd name="T34" fmla="*/ 0 w 25"/>
                    <a:gd name="T35" fmla="*/ 18 h 39"/>
                    <a:gd name="T36" fmla="*/ 0 w 25"/>
                    <a:gd name="T37" fmla="*/ 21 h 39"/>
                    <a:gd name="T38" fmla="*/ 1 w 25"/>
                    <a:gd name="T39" fmla="*/ 25 h 39"/>
                    <a:gd name="T40" fmla="*/ 1 w 25"/>
                    <a:gd name="T41" fmla="*/ 29 h 39"/>
                    <a:gd name="T42" fmla="*/ 2 w 25"/>
                    <a:gd name="T43" fmla="*/ 32 h 39"/>
                    <a:gd name="T44" fmla="*/ 4 w 25"/>
                    <a:gd name="T45" fmla="*/ 34 h 39"/>
                    <a:gd name="T46" fmla="*/ 6 w 25"/>
                    <a:gd name="T47" fmla="*/ 36 h 39"/>
                    <a:gd name="T48" fmla="*/ 8 w 25"/>
                    <a:gd name="T49" fmla="*/ 38 h 39"/>
                    <a:gd name="T50" fmla="*/ 10 w 25"/>
                    <a:gd name="T51" fmla="*/ 38 h 39"/>
                    <a:gd name="T52" fmla="*/ 13 w 25"/>
                    <a:gd name="T53" fmla="*/ 39 h 39"/>
                    <a:gd name="T54" fmla="*/ 16 w 25"/>
                    <a:gd name="T55" fmla="*/ 38 h 39"/>
                    <a:gd name="T56" fmla="*/ 18 w 25"/>
                    <a:gd name="T57" fmla="*/ 38 h 39"/>
                    <a:gd name="T58" fmla="*/ 20 w 25"/>
                    <a:gd name="T59" fmla="*/ 36 h 39"/>
                    <a:gd name="T60" fmla="*/ 22 w 25"/>
                    <a:gd name="T61" fmla="*/ 34 h 39"/>
                    <a:gd name="T62" fmla="*/ 23 w 25"/>
                    <a:gd name="T63" fmla="*/ 32 h 39"/>
                    <a:gd name="T64" fmla="*/ 24 w 25"/>
                    <a:gd name="T65" fmla="*/ 29 h 39"/>
                    <a:gd name="T66" fmla="*/ 25 w 25"/>
                    <a:gd name="T67" fmla="*/ 25 h 39"/>
                    <a:gd name="T68" fmla="*/ 25 w 25"/>
                    <a:gd name="T69" fmla="*/ 21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21"/>
                      </a:moveTo>
                      <a:lnTo>
                        <a:pt x="25" y="18"/>
                      </a:lnTo>
                      <a:lnTo>
                        <a:pt x="25" y="14"/>
                      </a:lnTo>
                      <a:lnTo>
                        <a:pt x="24" y="10"/>
                      </a:lnTo>
                      <a:lnTo>
                        <a:pt x="23" y="7"/>
                      </a:lnTo>
                      <a:lnTo>
                        <a:pt x="22" y="4"/>
                      </a:lnTo>
                      <a:lnTo>
                        <a:pt x="20" y="3"/>
                      </a:lnTo>
                      <a:lnTo>
                        <a:pt x="18" y="1"/>
                      </a:lnTo>
                      <a:lnTo>
                        <a:pt x="16" y="0"/>
                      </a:lnTo>
                      <a:lnTo>
                        <a:pt x="13" y="0"/>
                      </a:lnTo>
                      <a:lnTo>
                        <a:pt x="10" y="0"/>
                      </a:lnTo>
                      <a:lnTo>
                        <a:pt x="7" y="1"/>
                      </a:lnTo>
                      <a:lnTo>
                        <a:pt x="5" y="3"/>
                      </a:lnTo>
                      <a:lnTo>
                        <a:pt x="4" y="4"/>
                      </a:lnTo>
                      <a:lnTo>
                        <a:pt x="2" y="7"/>
                      </a:lnTo>
                      <a:lnTo>
                        <a:pt x="1" y="10"/>
                      </a:lnTo>
                      <a:lnTo>
                        <a:pt x="1" y="14"/>
                      </a:lnTo>
                      <a:lnTo>
                        <a:pt x="0" y="18"/>
                      </a:lnTo>
                      <a:lnTo>
                        <a:pt x="0" y="21"/>
                      </a:lnTo>
                      <a:lnTo>
                        <a:pt x="1" y="25"/>
                      </a:lnTo>
                      <a:lnTo>
                        <a:pt x="1" y="29"/>
                      </a:lnTo>
                      <a:lnTo>
                        <a:pt x="2" y="32"/>
                      </a:lnTo>
                      <a:lnTo>
                        <a:pt x="4" y="34"/>
                      </a:lnTo>
                      <a:lnTo>
                        <a:pt x="6" y="36"/>
                      </a:lnTo>
                      <a:lnTo>
                        <a:pt x="8" y="38"/>
                      </a:lnTo>
                      <a:lnTo>
                        <a:pt x="10" y="38"/>
                      </a:lnTo>
                      <a:lnTo>
                        <a:pt x="13" y="39"/>
                      </a:lnTo>
                      <a:lnTo>
                        <a:pt x="16" y="38"/>
                      </a:lnTo>
                      <a:lnTo>
                        <a:pt x="18" y="38"/>
                      </a:lnTo>
                      <a:lnTo>
                        <a:pt x="20" y="36"/>
                      </a:lnTo>
                      <a:lnTo>
                        <a:pt x="22" y="34"/>
                      </a:lnTo>
                      <a:lnTo>
                        <a:pt x="23" y="32"/>
                      </a:lnTo>
                      <a:lnTo>
                        <a:pt x="24" y="29"/>
                      </a:lnTo>
                      <a:lnTo>
                        <a:pt x="25" y="25"/>
                      </a:lnTo>
                      <a:lnTo>
                        <a:pt x="25" y="21"/>
                      </a:lnTo>
                      <a:close/>
                    </a:path>
                  </a:pathLst>
                </a:custGeom>
                <a:solidFill>
                  <a:srgbClr val="FFBF00"/>
                </a:solidFill>
                <a:ln w="9525">
                  <a:noFill/>
                  <a:round/>
                  <a:headEnd/>
                  <a:tailEnd/>
                </a:ln>
              </p:spPr>
              <p:txBody>
                <a:bodyPr/>
                <a:lstStyle/>
                <a:p>
                  <a:endParaRPr lang="en-US"/>
                </a:p>
              </p:txBody>
            </p:sp>
            <p:sp>
              <p:nvSpPr>
                <p:cNvPr id="25271" name="Freeform 69"/>
                <p:cNvSpPr>
                  <a:spLocks/>
                </p:cNvSpPr>
                <p:nvPr/>
              </p:nvSpPr>
              <p:spPr bwMode="auto">
                <a:xfrm>
                  <a:off x="3927" y="2105"/>
                  <a:ext cx="9" cy="27"/>
                </a:xfrm>
                <a:custGeom>
                  <a:avLst/>
                  <a:gdLst>
                    <a:gd name="T0" fmla="*/ 9 w 9"/>
                    <a:gd name="T1" fmla="*/ 14 h 27"/>
                    <a:gd name="T2" fmla="*/ 9 w 9"/>
                    <a:gd name="T3" fmla="*/ 17 h 27"/>
                    <a:gd name="T4" fmla="*/ 9 w 9"/>
                    <a:gd name="T5" fmla="*/ 20 h 27"/>
                    <a:gd name="T6" fmla="*/ 9 w 9"/>
                    <a:gd name="T7" fmla="*/ 23 h 27"/>
                    <a:gd name="T8" fmla="*/ 8 w 9"/>
                    <a:gd name="T9" fmla="*/ 24 h 27"/>
                    <a:gd name="T10" fmla="*/ 8 w 9"/>
                    <a:gd name="T11" fmla="*/ 25 h 27"/>
                    <a:gd name="T12" fmla="*/ 7 w 9"/>
                    <a:gd name="T13" fmla="*/ 26 h 27"/>
                    <a:gd name="T14" fmla="*/ 6 w 9"/>
                    <a:gd name="T15" fmla="*/ 27 h 27"/>
                    <a:gd name="T16" fmla="*/ 5 w 9"/>
                    <a:gd name="T17" fmla="*/ 27 h 27"/>
                    <a:gd name="T18" fmla="*/ 4 w 9"/>
                    <a:gd name="T19" fmla="*/ 27 h 27"/>
                    <a:gd name="T20" fmla="*/ 2 w 9"/>
                    <a:gd name="T21" fmla="*/ 26 h 27"/>
                    <a:gd name="T22" fmla="*/ 2 w 9"/>
                    <a:gd name="T23" fmla="*/ 25 h 27"/>
                    <a:gd name="T24" fmla="*/ 1 w 9"/>
                    <a:gd name="T25" fmla="*/ 24 h 27"/>
                    <a:gd name="T26" fmla="*/ 1 w 9"/>
                    <a:gd name="T27" fmla="*/ 23 h 27"/>
                    <a:gd name="T28" fmla="*/ 1 w 9"/>
                    <a:gd name="T29" fmla="*/ 20 h 27"/>
                    <a:gd name="T30" fmla="*/ 0 w 9"/>
                    <a:gd name="T31" fmla="*/ 17 h 27"/>
                    <a:gd name="T32" fmla="*/ 0 w 9"/>
                    <a:gd name="T33" fmla="*/ 14 h 27"/>
                    <a:gd name="T34" fmla="*/ 0 w 9"/>
                    <a:gd name="T35" fmla="*/ 13 h 27"/>
                    <a:gd name="T36" fmla="*/ 0 w 9"/>
                    <a:gd name="T37" fmla="*/ 9 h 27"/>
                    <a:gd name="T38" fmla="*/ 0 w 9"/>
                    <a:gd name="T39" fmla="*/ 6 h 27"/>
                    <a:gd name="T40" fmla="*/ 1 w 9"/>
                    <a:gd name="T41" fmla="*/ 4 h 27"/>
                    <a:gd name="T42" fmla="*/ 1 w 9"/>
                    <a:gd name="T43" fmla="*/ 2 h 27"/>
                    <a:gd name="T44" fmla="*/ 2 w 9"/>
                    <a:gd name="T45" fmla="*/ 1 h 27"/>
                    <a:gd name="T46" fmla="*/ 2 w 9"/>
                    <a:gd name="T47" fmla="*/ 0 h 27"/>
                    <a:gd name="T48" fmla="*/ 4 w 9"/>
                    <a:gd name="T49" fmla="*/ 0 h 27"/>
                    <a:gd name="T50" fmla="*/ 5 w 9"/>
                    <a:gd name="T51" fmla="*/ 0 h 27"/>
                    <a:gd name="T52" fmla="*/ 6 w 9"/>
                    <a:gd name="T53" fmla="*/ 0 h 27"/>
                    <a:gd name="T54" fmla="*/ 7 w 9"/>
                    <a:gd name="T55" fmla="*/ 0 h 27"/>
                    <a:gd name="T56" fmla="*/ 8 w 9"/>
                    <a:gd name="T57" fmla="*/ 1 h 27"/>
                    <a:gd name="T58" fmla="*/ 8 w 9"/>
                    <a:gd name="T59" fmla="*/ 2 h 27"/>
                    <a:gd name="T60" fmla="*/ 9 w 9"/>
                    <a:gd name="T61" fmla="*/ 4 h 27"/>
                    <a:gd name="T62" fmla="*/ 9 w 9"/>
                    <a:gd name="T63" fmla="*/ 6 h 27"/>
                    <a:gd name="T64" fmla="*/ 9 w 9"/>
                    <a:gd name="T65" fmla="*/ 9 h 27"/>
                    <a:gd name="T66" fmla="*/ 9 w 9"/>
                    <a:gd name="T67" fmla="*/ 13 h 27"/>
                    <a:gd name="T68" fmla="*/ 9 w 9"/>
                    <a:gd name="T69" fmla="*/ 1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4"/>
                      </a:moveTo>
                      <a:lnTo>
                        <a:pt x="9" y="17"/>
                      </a:lnTo>
                      <a:lnTo>
                        <a:pt x="9" y="20"/>
                      </a:lnTo>
                      <a:lnTo>
                        <a:pt x="9" y="23"/>
                      </a:lnTo>
                      <a:lnTo>
                        <a:pt x="8" y="24"/>
                      </a:lnTo>
                      <a:lnTo>
                        <a:pt x="8" y="25"/>
                      </a:lnTo>
                      <a:lnTo>
                        <a:pt x="7" y="26"/>
                      </a:lnTo>
                      <a:lnTo>
                        <a:pt x="6" y="27"/>
                      </a:lnTo>
                      <a:lnTo>
                        <a:pt x="5" y="27"/>
                      </a:lnTo>
                      <a:lnTo>
                        <a:pt x="4" y="27"/>
                      </a:lnTo>
                      <a:lnTo>
                        <a:pt x="2" y="26"/>
                      </a:lnTo>
                      <a:lnTo>
                        <a:pt x="2" y="25"/>
                      </a:lnTo>
                      <a:lnTo>
                        <a:pt x="1" y="24"/>
                      </a:lnTo>
                      <a:lnTo>
                        <a:pt x="1" y="23"/>
                      </a:lnTo>
                      <a:lnTo>
                        <a:pt x="1" y="20"/>
                      </a:lnTo>
                      <a:lnTo>
                        <a:pt x="0" y="17"/>
                      </a:lnTo>
                      <a:lnTo>
                        <a:pt x="0" y="14"/>
                      </a:lnTo>
                      <a:lnTo>
                        <a:pt x="0" y="13"/>
                      </a:lnTo>
                      <a:lnTo>
                        <a:pt x="0" y="9"/>
                      </a:lnTo>
                      <a:lnTo>
                        <a:pt x="0" y="6"/>
                      </a:lnTo>
                      <a:lnTo>
                        <a:pt x="1" y="4"/>
                      </a:lnTo>
                      <a:lnTo>
                        <a:pt x="1" y="2"/>
                      </a:lnTo>
                      <a:lnTo>
                        <a:pt x="2" y="1"/>
                      </a:lnTo>
                      <a:lnTo>
                        <a:pt x="2" y="0"/>
                      </a:lnTo>
                      <a:lnTo>
                        <a:pt x="4" y="0"/>
                      </a:lnTo>
                      <a:lnTo>
                        <a:pt x="5" y="0"/>
                      </a:lnTo>
                      <a:lnTo>
                        <a:pt x="6" y="0"/>
                      </a:lnTo>
                      <a:lnTo>
                        <a:pt x="7" y="0"/>
                      </a:lnTo>
                      <a:lnTo>
                        <a:pt x="8" y="1"/>
                      </a:lnTo>
                      <a:lnTo>
                        <a:pt x="8" y="2"/>
                      </a:lnTo>
                      <a:lnTo>
                        <a:pt x="9" y="4"/>
                      </a:lnTo>
                      <a:lnTo>
                        <a:pt x="9" y="6"/>
                      </a:lnTo>
                      <a:lnTo>
                        <a:pt x="9" y="9"/>
                      </a:lnTo>
                      <a:lnTo>
                        <a:pt x="9" y="13"/>
                      </a:lnTo>
                      <a:lnTo>
                        <a:pt x="9" y="14"/>
                      </a:lnTo>
                      <a:close/>
                    </a:path>
                  </a:pathLst>
                </a:custGeom>
                <a:solidFill>
                  <a:srgbClr val="000000"/>
                </a:solidFill>
                <a:ln w="9525">
                  <a:noFill/>
                  <a:round/>
                  <a:headEnd/>
                  <a:tailEnd/>
                </a:ln>
              </p:spPr>
              <p:txBody>
                <a:bodyPr/>
                <a:lstStyle/>
                <a:p>
                  <a:endParaRPr lang="en-US"/>
                </a:p>
              </p:txBody>
            </p:sp>
            <p:sp>
              <p:nvSpPr>
                <p:cNvPr id="25272" name="Freeform 70"/>
                <p:cNvSpPr>
                  <a:spLocks/>
                </p:cNvSpPr>
                <p:nvPr/>
              </p:nvSpPr>
              <p:spPr bwMode="auto">
                <a:xfrm>
                  <a:off x="3944" y="2099"/>
                  <a:ext cx="11" cy="38"/>
                </a:xfrm>
                <a:custGeom>
                  <a:avLst/>
                  <a:gdLst>
                    <a:gd name="T0" fmla="*/ 0 w 11"/>
                    <a:gd name="T1" fmla="*/ 9 h 38"/>
                    <a:gd name="T2" fmla="*/ 4 w 11"/>
                    <a:gd name="T3" fmla="*/ 9 h 38"/>
                    <a:gd name="T4" fmla="*/ 4 w 11"/>
                    <a:gd name="T5" fmla="*/ 38 h 38"/>
                    <a:gd name="T6" fmla="*/ 11 w 11"/>
                    <a:gd name="T7" fmla="*/ 38 h 38"/>
                    <a:gd name="T8" fmla="*/ 11 w 11"/>
                    <a:gd name="T9" fmla="*/ 0 h 38"/>
                    <a:gd name="T10" fmla="*/ 7 w 11"/>
                    <a:gd name="T11" fmla="*/ 0 h 38"/>
                    <a:gd name="T12" fmla="*/ 7 w 11"/>
                    <a:gd name="T13" fmla="*/ 1 h 38"/>
                    <a:gd name="T14" fmla="*/ 6 w 11"/>
                    <a:gd name="T15" fmla="*/ 1 h 38"/>
                    <a:gd name="T16" fmla="*/ 5 w 11"/>
                    <a:gd name="T17" fmla="*/ 2 h 38"/>
                    <a:gd name="T18" fmla="*/ 4 w 11"/>
                    <a:gd name="T19" fmla="*/ 3 h 38"/>
                    <a:gd name="T20" fmla="*/ 3 w 11"/>
                    <a:gd name="T21" fmla="*/ 4 h 38"/>
                    <a:gd name="T22" fmla="*/ 2 w 11"/>
                    <a:gd name="T23" fmla="*/ 4 h 38"/>
                    <a:gd name="T24" fmla="*/ 1 w 11"/>
                    <a:gd name="T25" fmla="*/ 4 h 38"/>
                    <a:gd name="T26" fmla="*/ 0 w 11"/>
                    <a:gd name="T27" fmla="*/ 5 h 38"/>
                    <a:gd name="T28" fmla="*/ 0 w 11"/>
                    <a:gd name="T29" fmla="*/ 9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0" y="9"/>
                      </a:moveTo>
                      <a:lnTo>
                        <a:pt x="4" y="9"/>
                      </a:lnTo>
                      <a:lnTo>
                        <a:pt x="4" y="38"/>
                      </a:lnTo>
                      <a:lnTo>
                        <a:pt x="11" y="38"/>
                      </a:lnTo>
                      <a:lnTo>
                        <a:pt x="11" y="0"/>
                      </a:lnTo>
                      <a:lnTo>
                        <a:pt x="7" y="0"/>
                      </a:lnTo>
                      <a:lnTo>
                        <a:pt x="7" y="1"/>
                      </a:lnTo>
                      <a:lnTo>
                        <a:pt x="6" y="1"/>
                      </a:lnTo>
                      <a:lnTo>
                        <a:pt x="5" y="2"/>
                      </a:lnTo>
                      <a:lnTo>
                        <a:pt x="4" y="3"/>
                      </a:lnTo>
                      <a:lnTo>
                        <a:pt x="3" y="4"/>
                      </a:lnTo>
                      <a:lnTo>
                        <a:pt x="2" y="4"/>
                      </a:lnTo>
                      <a:lnTo>
                        <a:pt x="1" y="4"/>
                      </a:lnTo>
                      <a:lnTo>
                        <a:pt x="0" y="5"/>
                      </a:lnTo>
                      <a:lnTo>
                        <a:pt x="0" y="9"/>
                      </a:lnTo>
                      <a:close/>
                    </a:path>
                  </a:pathLst>
                </a:custGeom>
                <a:solidFill>
                  <a:srgbClr val="FFBF00"/>
                </a:solidFill>
                <a:ln w="9525">
                  <a:noFill/>
                  <a:round/>
                  <a:headEnd/>
                  <a:tailEnd/>
                </a:ln>
              </p:spPr>
              <p:txBody>
                <a:bodyPr/>
                <a:lstStyle/>
                <a:p>
                  <a:endParaRPr lang="en-US"/>
                </a:p>
              </p:txBody>
            </p:sp>
            <p:sp>
              <p:nvSpPr>
                <p:cNvPr id="25273" name="Freeform 71"/>
                <p:cNvSpPr>
                  <a:spLocks/>
                </p:cNvSpPr>
                <p:nvPr/>
              </p:nvSpPr>
              <p:spPr bwMode="auto">
                <a:xfrm>
                  <a:off x="3974" y="2099"/>
                  <a:ext cx="24" cy="39"/>
                </a:xfrm>
                <a:custGeom>
                  <a:avLst/>
                  <a:gdLst>
                    <a:gd name="T0" fmla="*/ 21 w 24"/>
                    <a:gd name="T1" fmla="*/ 34 h 39"/>
                    <a:gd name="T2" fmla="*/ 22 w 24"/>
                    <a:gd name="T3" fmla="*/ 32 h 39"/>
                    <a:gd name="T4" fmla="*/ 23 w 24"/>
                    <a:gd name="T5" fmla="*/ 29 h 39"/>
                    <a:gd name="T6" fmla="*/ 24 w 24"/>
                    <a:gd name="T7" fmla="*/ 25 h 39"/>
                    <a:gd name="T8" fmla="*/ 24 w 24"/>
                    <a:gd name="T9" fmla="*/ 21 h 39"/>
                    <a:gd name="T10" fmla="*/ 24 w 24"/>
                    <a:gd name="T11" fmla="*/ 18 h 39"/>
                    <a:gd name="T12" fmla="*/ 24 w 24"/>
                    <a:gd name="T13" fmla="*/ 14 h 39"/>
                    <a:gd name="T14" fmla="*/ 23 w 24"/>
                    <a:gd name="T15" fmla="*/ 10 h 39"/>
                    <a:gd name="T16" fmla="*/ 22 w 24"/>
                    <a:gd name="T17" fmla="*/ 7 h 39"/>
                    <a:gd name="T18" fmla="*/ 21 w 24"/>
                    <a:gd name="T19" fmla="*/ 4 h 39"/>
                    <a:gd name="T20" fmla="*/ 19 w 24"/>
                    <a:gd name="T21" fmla="*/ 3 h 39"/>
                    <a:gd name="T22" fmla="*/ 17 w 24"/>
                    <a:gd name="T23" fmla="*/ 1 h 39"/>
                    <a:gd name="T24" fmla="*/ 15 w 24"/>
                    <a:gd name="T25" fmla="*/ 0 h 39"/>
                    <a:gd name="T26" fmla="*/ 12 w 24"/>
                    <a:gd name="T27" fmla="*/ 0 h 39"/>
                    <a:gd name="T28" fmla="*/ 10 w 24"/>
                    <a:gd name="T29" fmla="*/ 0 h 39"/>
                    <a:gd name="T30" fmla="*/ 7 w 24"/>
                    <a:gd name="T31" fmla="*/ 1 h 39"/>
                    <a:gd name="T32" fmla="*/ 5 w 24"/>
                    <a:gd name="T33" fmla="*/ 3 h 39"/>
                    <a:gd name="T34" fmla="*/ 3 w 24"/>
                    <a:gd name="T35" fmla="*/ 4 h 39"/>
                    <a:gd name="T36" fmla="*/ 2 w 24"/>
                    <a:gd name="T37" fmla="*/ 7 h 39"/>
                    <a:gd name="T38" fmla="*/ 1 w 24"/>
                    <a:gd name="T39" fmla="*/ 10 h 39"/>
                    <a:gd name="T40" fmla="*/ 0 w 24"/>
                    <a:gd name="T41" fmla="*/ 14 h 39"/>
                    <a:gd name="T42" fmla="*/ 0 w 24"/>
                    <a:gd name="T43" fmla="*/ 18 h 39"/>
                    <a:gd name="T44" fmla="*/ 0 w 24"/>
                    <a:gd name="T45" fmla="*/ 21 h 39"/>
                    <a:gd name="T46" fmla="*/ 0 w 24"/>
                    <a:gd name="T47" fmla="*/ 25 h 39"/>
                    <a:gd name="T48" fmla="*/ 1 w 24"/>
                    <a:gd name="T49" fmla="*/ 29 h 39"/>
                    <a:gd name="T50" fmla="*/ 2 w 24"/>
                    <a:gd name="T51" fmla="*/ 32 h 39"/>
                    <a:gd name="T52" fmla="*/ 3 w 24"/>
                    <a:gd name="T53" fmla="*/ 34 h 39"/>
                    <a:gd name="T54" fmla="*/ 5 w 24"/>
                    <a:gd name="T55" fmla="*/ 36 h 39"/>
                    <a:gd name="T56" fmla="*/ 7 w 24"/>
                    <a:gd name="T57" fmla="*/ 38 h 39"/>
                    <a:gd name="T58" fmla="*/ 10 w 24"/>
                    <a:gd name="T59" fmla="*/ 38 h 39"/>
                    <a:gd name="T60" fmla="*/ 12 w 24"/>
                    <a:gd name="T61" fmla="*/ 39 h 39"/>
                    <a:gd name="T62" fmla="*/ 15 w 24"/>
                    <a:gd name="T63" fmla="*/ 38 h 39"/>
                    <a:gd name="T64" fmla="*/ 17 w 24"/>
                    <a:gd name="T65" fmla="*/ 38 h 39"/>
                    <a:gd name="T66" fmla="*/ 19 w 24"/>
                    <a:gd name="T67" fmla="*/ 36 h 39"/>
                    <a:gd name="T68" fmla="*/ 21 w 24"/>
                    <a:gd name="T69" fmla="*/ 3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21" y="34"/>
                      </a:moveTo>
                      <a:lnTo>
                        <a:pt x="22" y="32"/>
                      </a:lnTo>
                      <a:lnTo>
                        <a:pt x="23" y="29"/>
                      </a:lnTo>
                      <a:lnTo>
                        <a:pt x="24" y="25"/>
                      </a:lnTo>
                      <a:lnTo>
                        <a:pt x="24" y="21"/>
                      </a:lnTo>
                      <a:lnTo>
                        <a:pt x="24" y="18"/>
                      </a:lnTo>
                      <a:lnTo>
                        <a:pt x="24" y="14"/>
                      </a:lnTo>
                      <a:lnTo>
                        <a:pt x="23" y="10"/>
                      </a:lnTo>
                      <a:lnTo>
                        <a:pt x="22" y="7"/>
                      </a:lnTo>
                      <a:lnTo>
                        <a:pt x="21" y="4"/>
                      </a:lnTo>
                      <a:lnTo>
                        <a:pt x="19" y="3"/>
                      </a:lnTo>
                      <a:lnTo>
                        <a:pt x="17" y="1"/>
                      </a:lnTo>
                      <a:lnTo>
                        <a:pt x="15" y="0"/>
                      </a:lnTo>
                      <a:lnTo>
                        <a:pt x="12" y="0"/>
                      </a:lnTo>
                      <a:lnTo>
                        <a:pt x="10" y="0"/>
                      </a:lnTo>
                      <a:lnTo>
                        <a:pt x="7" y="1"/>
                      </a:lnTo>
                      <a:lnTo>
                        <a:pt x="5" y="3"/>
                      </a:lnTo>
                      <a:lnTo>
                        <a:pt x="3" y="4"/>
                      </a:lnTo>
                      <a:lnTo>
                        <a:pt x="2" y="7"/>
                      </a:lnTo>
                      <a:lnTo>
                        <a:pt x="1" y="10"/>
                      </a:lnTo>
                      <a:lnTo>
                        <a:pt x="0" y="14"/>
                      </a:lnTo>
                      <a:lnTo>
                        <a:pt x="0" y="18"/>
                      </a:lnTo>
                      <a:lnTo>
                        <a:pt x="0" y="21"/>
                      </a:lnTo>
                      <a:lnTo>
                        <a:pt x="0" y="25"/>
                      </a:lnTo>
                      <a:lnTo>
                        <a:pt x="1" y="29"/>
                      </a:lnTo>
                      <a:lnTo>
                        <a:pt x="2" y="32"/>
                      </a:lnTo>
                      <a:lnTo>
                        <a:pt x="3" y="34"/>
                      </a:lnTo>
                      <a:lnTo>
                        <a:pt x="5" y="36"/>
                      </a:lnTo>
                      <a:lnTo>
                        <a:pt x="7" y="38"/>
                      </a:lnTo>
                      <a:lnTo>
                        <a:pt x="10" y="38"/>
                      </a:lnTo>
                      <a:lnTo>
                        <a:pt x="12" y="39"/>
                      </a:lnTo>
                      <a:lnTo>
                        <a:pt x="15" y="38"/>
                      </a:lnTo>
                      <a:lnTo>
                        <a:pt x="17" y="38"/>
                      </a:lnTo>
                      <a:lnTo>
                        <a:pt x="19" y="36"/>
                      </a:lnTo>
                      <a:lnTo>
                        <a:pt x="21" y="34"/>
                      </a:lnTo>
                      <a:close/>
                    </a:path>
                  </a:pathLst>
                </a:custGeom>
                <a:solidFill>
                  <a:srgbClr val="FFBF00"/>
                </a:solidFill>
                <a:ln w="9525">
                  <a:noFill/>
                  <a:round/>
                  <a:headEnd/>
                  <a:tailEnd/>
                </a:ln>
              </p:spPr>
              <p:txBody>
                <a:bodyPr/>
                <a:lstStyle/>
                <a:p>
                  <a:endParaRPr lang="en-US"/>
                </a:p>
              </p:txBody>
            </p:sp>
            <p:sp>
              <p:nvSpPr>
                <p:cNvPr id="25274" name="Freeform 72"/>
                <p:cNvSpPr>
                  <a:spLocks/>
                </p:cNvSpPr>
                <p:nvPr/>
              </p:nvSpPr>
              <p:spPr bwMode="auto">
                <a:xfrm>
                  <a:off x="3982" y="2105"/>
                  <a:ext cx="9" cy="27"/>
                </a:xfrm>
                <a:custGeom>
                  <a:avLst/>
                  <a:gdLst>
                    <a:gd name="T0" fmla="*/ 1 w 9"/>
                    <a:gd name="T1" fmla="*/ 24 h 27"/>
                    <a:gd name="T2" fmla="*/ 0 w 9"/>
                    <a:gd name="T3" fmla="*/ 23 h 27"/>
                    <a:gd name="T4" fmla="*/ 0 w 9"/>
                    <a:gd name="T5" fmla="*/ 20 h 27"/>
                    <a:gd name="T6" fmla="*/ 0 w 9"/>
                    <a:gd name="T7" fmla="*/ 17 h 27"/>
                    <a:gd name="T8" fmla="*/ 0 w 9"/>
                    <a:gd name="T9" fmla="*/ 14 h 27"/>
                    <a:gd name="T10" fmla="*/ 0 w 9"/>
                    <a:gd name="T11" fmla="*/ 13 h 27"/>
                    <a:gd name="T12" fmla="*/ 0 w 9"/>
                    <a:gd name="T13" fmla="*/ 9 h 27"/>
                    <a:gd name="T14" fmla="*/ 0 w 9"/>
                    <a:gd name="T15" fmla="*/ 6 h 27"/>
                    <a:gd name="T16" fmla="*/ 0 w 9"/>
                    <a:gd name="T17" fmla="*/ 4 h 27"/>
                    <a:gd name="T18" fmla="*/ 1 w 9"/>
                    <a:gd name="T19" fmla="*/ 2 h 27"/>
                    <a:gd name="T20" fmla="*/ 1 w 9"/>
                    <a:gd name="T21" fmla="*/ 1 h 27"/>
                    <a:gd name="T22" fmla="*/ 2 w 9"/>
                    <a:gd name="T23" fmla="*/ 0 h 27"/>
                    <a:gd name="T24" fmla="*/ 3 w 9"/>
                    <a:gd name="T25" fmla="*/ 0 h 27"/>
                    <a:gd name="T26" fmla="*/ 4 w 9"/>
                    <a:gd name="T27" fmla="*/ 0 h 27"/>
                    <a:gd name="T28" fmla="*/ 5 w 9"/>
                    <a:gd name="T29" fmla="*/ 0 h 27"/>
                    <a:gd name="T30" fmla="*/ 6 w 9"/>
                    <a:gd name="T31" fmla="*/ 0 h 27"/>
                    <a:gd name="T32" fmla="*/ 7 w 9"/>
                    <a:gd name="T33" fmla="*/ 1 h 27"/>
                    <a:gd name="T34" fmla="*/ 8 w 9"/>
                    <a:gd name="T35" fmla="*/ 2 h 27"/>
                    <a:gd name="T36" fmla="*/ 8 w 9"/>
                    <a:gd name="T37" fmla="*/ 4 h 27"/>
                    <a:gd name="T38" fmla="*/ 8 w 9"/>
                    <a:gd name="T39" fmla="*/ 6 h 27"/>
                    <a:gd name="T40" fmla="*/ 9 w 9"/>
                    <a:gd name="T41" fmla="*/ 9 h 27"/>
                    <a:gd name="T42" fmla="*/ 9 w 9"/>
                    <a:gd name="T43" fmla="*/ 13 h 27"/>
                    <a:gd name="T44" fmla="*/ 9 w 9"/>
                    <a:gd name="T45" fmla="*/ 14 h 27"/>
                    <a:gd name="T46" fmla="*/ 9 w 9"/>
                    <a:gd name="T47" fmla="*/ 17 h 27"/>
                    <a:gd name="T48" fmla="*/ 8 w 9"/>
                    <a:gd name="T49" fmla="*/ 20 h 27"/>
                    <a:gd name="T50" fmla="*/ 8 w 9"/>
                    <a:gd name="T51" fmla="*/ 23 h 27"/>
                    <a:gd name="T52" fmla="*/ 8 w 9"/>
                    <a:gd name="T53" fmla="*/ 24 h 27"/>
                    <a:gd name="T54" fmla="*/ 7 w 9"/>
                    <a:gd name="T55" fmla="*/ 25 h 27"/>
                    <a:gd name="T56" fmla="*/ 6 w 9"/>
                    <a:gd name="T57" fmla="*/ 26 h 27"/>
                    <a:gd name="T58" fmla="*/ 5 w 9"/>
                    <a:gd name="T59" fmla="*/ 27 h 27"/>
                    <a:gd name="T60" fmla="*/ 4 w 9"/>
                    <a:gd name="T61" fmla="*/ 27 h 27"/>
                    <a:gd name="T62" fmla="*/ 3 w 9"/>
                    <a:gd name="T63" fmla="*/ 27 h 27"/>
                    <a:gd name="T64" fmla="*/ 2 w 9"/>
                    <a:gd name="T65" fmla="*/ 26 h 27"/>
                    <a:gd name="T66" fmla="*/ 1 w 9"/>
                    <a:gd name="T67" fmla="*/ 25 h 27"/>
                    <a:gd name="T68" fmla="*/ 1 w 9"/>
                    <a:gd name="T69" fmla="*/ 24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1" y="24"/>
                      </a:moveTo>
                      <a:lnTo>
                        <a:pt x="0" y="23"/>
                      </a:lnTo>
                      <a:lnTo>
                        <a:pt x="0" y="20"/>
                      </a:lnTo>
                      <a:lnTo>
                        <a:pt x="0" y="17"/>
                      </a:lnTo>
                      <a:lnTo>
                        <a:pt x="0" y="14"/>
                      </a:lnTo>
                      <a:lnTo>
                        <a:pt x="0" y="13"/>
                      </a:lnTo>
                      <a:lnTo>
                        <a:pt x="0" y="9"/>
                      </a:lnTo>
                      <a:lnTo>
                        <a:pt x="0" y="6"/>
                      </a:lnTo>
                      <a:lnTo>
                        <a:pt x="0" y="4"/>
                      </a:lnTo>
                      <a:lnTo>
                        <a:pt x="1" y="2"/>
                      </a:lnTo>
                      <a:lnTo>
                        <a:pt x="1" y="1"/>
                      </a:lnTo>
                      <a:lnTo>
                        <a:pt x="2" y="0"/>
                      </a:lnTo>
                      <a:lnTo>
                        <a:pt x="3" y="0"/>
                      </a:lnTo>
                      <a:lnTo>
                        <a:pt x="4" y="0"/>
                      </a:lnTo>
                      <a:lnTo>
                        <a:pt x="5" y="0"/>
                      </a:lnTo>
                      <a:lnTo>
                        <a:pt x="6" y="0"/>
                      </a:lnTo>
                      <a:lnTo>
                        <a:pt x="7" y="1"/>
                      </a:lnTo>
                      <a:lnTo>
                        <a:pt x="8" y="2"/>
                      </a:lnTo>
                      <a:lnTo>
                        <a:pt x="8" y="4"/>
                      </a:lnTo>
                      <a:lnTo>
                        <a:pt x="8" y="6"/>
                      </a:lnTo>
                      <a:lnTo>
                        <a:pt x="9" y="9"/>
                      </a:lnTo>
                      <a:lnTo>
                        <a:pt x="9" y="13"/>
                      </a:lnTo>
                      <a:lnTo>
                        <a:pt x="9" y="14"/>
                      </a:lnTo>
                      <a:lnTo>
                        <a:pt x="9" y="17"/>
                      </a:lnTo>
                      <a:lnTo>
                        <a:pt x="8" y="20"/>
                      </a:lnTo>
                      <a:lnTo>
                        <a:pt x="8" y="23"/>
                      </a:lnTo>
                      <a:lnTo>
                        <a:pt x="8" y="24"/>
                      </a:lnTo>
                      <a:lnTo>
                        <a:pt x="7" y="25"/>
                      </a:lnTo>
                      <a:lnTo>
                        <a:pt x="6" y="26"/>
                      </a:lnTo>
                      <a:lnTo>
                        <a:pt x="5" y="27"/>
                      </a:lnTo>
                      <a:lnTo>
                        <a:pt x="4" y="27"/>
                      </a:lnTo>
                      <a:lnTo>
                        <a:pt x="3" y="27"/>
                      </a:lnTo>
                      <a:lnTo>
                        <a:pt x="2" y="26"/>
                      </a:lnTo>
                      <a:lnTo>
                        <a:pt x="1" y="25"/>
                      </a:lnTo>
                      <a:lnTo>
                        <a:pt x="1" y="24"/>
                      </a:lnTo>
                      <a:close/>
                    </a:path>
                  </a:pathLst>
                </a:custGeom>
                <a:solidFill>
                  <a:srgbClr val="000000"/>
                </a:solidFill>
                <a:ln w="9525">
                  <a:noFill/>
                  <a:round/>
                  <a:headEnd/>
                  <a:tailEnd/>
                </a:ln>
              </p:spPr>
              <p:txBody>
                <a:bodyPr/>
                <a:lstStyle/>
                <a:p>
                  <a:endParaRPr lang="en-US"/>
                </a:p>
              </p:txBody>
            </p:sp>
            <p:sp>
              <p:nvSpPr>
                <p:cNvPr id="25275" name="Freeform 73"/>
                <p:cNvSpPr>
                  <a:spLocks/>
                </p:cNvSpPr>
                <p:nvPr/>
              </p:nvSpPr>
              <p:spPr bwMode="auto">
                <a:xfrm>
                  <a:off x="4001" y="2099"/>
                  <a:ext cx="24" cy="39"/>
                </a:xfrm>
                <a:custGeom>
                  <a:avLst/>
                  <a:gdLst>
                    <a:gd name="T0" fmla="*/ 3 w 24"/>
                    <a:gd name="T1" fmla="*/ 4 h 39"/>
                    <a:gd name="T2" fmla="*/ 2 w 24"/>
                    <a:gd name="T3" fmla="*/ 7 h 39"/>
                    <a:gd name="T4" fmla="*/ 1 w 24"/>
                    <a:gd name="T5" fmla="*/ 10 h 39"/>
                    <a:gd name="T6" fmla="*/ 0 w 24"/>
                    <a:gd name="T7" fmla="*/ 14 h 39"/>
                    <a:gd name="T8" fmla="*/ 0 w 24"/>
                    <a:gd name="T9" fmla="*/ 18 h 39"/>
                    <a:gd name="T10" fmla="*/ 0 w 24"/>
                    <a:gd name="T11" fmla="*/ 21 h 39"/>
                    <a:gd name="T12" fmla="*/ 0 w 24"/>
                    <a:gd name="T13" fmla="*/ 25 h 39"/>
                    <a:gd name="T14" fmla="*/ 1 w 24"/>
                    <a:gd name="T15" fmla="*/ 29 h 39"/>
                    <a:gd name="T16" fmla="*/ 2 w 24"/>
                    <a:gd name="T17" fmla="*/ 32 h 39"/>
                    <a:gd name="T18" fmla="*/ 3 w 24"/>
                    <a:gd name="T19" fmla="*/ 34 h 39"/>
                    <a:gd name="T20" fmla="*/ 5 w 24"/>
                    <a:gd name="T21" fmla="*/ 36 h 39"/>
                    <a:gd name="T22" fmla="*/ 7 w 24"/>
                    <a:gd name="T23" fmla="*/ 38 h 39"/>
                    <a:gd name="T24" fmla="*/ 10 w 24"/>
                    <a:gd name="T25" fmla="*/ 38 h 39"/>
                    <a:gd name="T26" fmla="*/ 12 w 24"/>
                    <a:gd name="T27" fmla="*/ 39 h 39"/>
                    <a:gd name="T28" fmla="*/ 15 w 24"/>
                    <a:gd name="T29" fmla="*/ 38 h 39"/>
                    <a:gd name="T30" fmla="*/ 17 w 24"/>
                    <a:gd name="T31" fmla="*/ 38 h 39"/>
                    <a:gd name="T32" fmla="*/ 20 w 24"/>
                    <a:gd name="T33" fmla="*/ 36 h 39"/>
                    <a:gd name="T34" fmla="*/ 21 w 24"/>
                    <a:gd name="T35" fmla="*/ 34 h 39"/>
                    <a:gd name="T36" fmla="*/ 23 w 24"/>
                    <a:gd name="T37" fmla="*/ 32 h 39"/>
                    <a:gd name="T38" fmla="*/ 24 w 24"/>
                    <a:gd name="T39" fmla="*/ 29 h 39"/>
                    <a:gd name="T40" fmla="*/ 24 w 24"/>
                    <a:gd name="T41" fmla="*/ 25 h 39"/>
                    <a:gd name="T42" fmla="*/ 24 w 24"/>
                    <a:gd name="T43" fmla="*/ 21 h 39"/>
                    <a:gd name="T44" fmla="*/ 24 w 24"/>
                    <a:gd name="T45" fmla="*/ 18 h 39"/>
                    <a:gd name="T46" fmla="*/ 24 w 24"/>
                    <a:gd name="T47" fmla="*/ 14 h 39"/>
                    <a:gd name="T48" fmla="*/ 24 w 24"/>
                    <a:gd name="T49" fmla="*/ 10 h 39"/>
                    <a:gd name="T50" fmla="*/ 23 w 24"/>
                    <a:gd name="T51" fmla="*/ 7 h 39"/>
                    <a:gd name="T52" fmla="*/ 21 w 24"/>
                    <a:gd name="T53" fmla="*/ 4 h 39"/>
                    <a:gd name="T54" fmla="*/ 20 w 24"/>
                    <a:gd name="T55" fmla="*/ 3 h 39"/>
                    <a:gd name="T56" fmla="*/ 17 w 24"/>
                    <a:gd name="T57" fmla="*/ 1 h 39"/>
                    <a:gd name="T58" fmla="*/ 15 w 24"/>
                    <a:gd name="T59" fmla="*/ 0 h 39"/>
                    <a:gd name="T60" fmla="*/ 12 w 24"/>
                    <a:gd name="T61" fmla="*/ 0 h 39"/>
                    <a:gd name="T62" fmla="*/ 10 w 24"/>
                    <a:gd name="T63" fmla="*/ 0 h 39"/>
                    <a:gd name="T64" fmla="*/ 7 w 24"/>
                    <a:gd name="T65" fmla="*/ 1 h 39"/>
                    <a:gd name="T66" fmla="*/ 5 w 24"/>
                    <a:gd name="T67" fmla="*/ 3 h 39"/>
                    <a:gd name="T68" fmla="*/ 3 w 24"/>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3" y="4"/>
                      </a:moveTo>
                      <a:lnTo>
                        <a:pt x="2" y="7"/>
                      </a:lnTo>
                      <a:lnTo>
                        <a:pt x="1" y="10"/>
                      </a:lnTo>
                      <a:lnTo>
                        <a:pt x="0" y="14"/>
                      </a:lnTo>
                      <a:lnTo>
                        <a:pt x="0" y="18"/>
                      </a:lnTo>
                      <a:lnTo>
                        <a:pt x="0" y="21"/>
                      </a:lnTo>
                      <a:lnTo>
                        <a:pt x="0" y="25"/>
                      </a:lnTo>
                      <a:lnTo>
                        <a:pt x="1" y="29"/>
                      </a:lnTo>
                      <a:lnTo>
                        <a:pt x="2" y="32"/>
                      </a:lnTo>
                      <a:lnTo>
                        <a:pt x="3" y="34"/>
                      </a:lnTo>
                      <a:lnTo>
                        <a:pt x="5" y="36"/>
                      </a:lnTo>
                      <a:lnTo>
                        <a:pt x="7" y="38"/>
                      </a:lnTo>
                      <a:lnTo>
                        <a:pt x="10" y="38"/>
                      </a:lnTo>
                      <a:lnTo>
                        <a:pt x="12" y="39"/>
                      </a:lnTo>
                      <a:lnTo>
                        <a:pt x="15" y="38"/>
                      </a:lnTo>
                      <a:lnTo>
                        <a:pt x="17" y="38"/>
                      </a:lnTo>
                      <a:lnTo>
                        <a:pt x="20" y="36"/>
                      </a:lnTo>
                      <a:lnTo>
                        <a:pt x="21" y="34"/>
                      </a:lnTo>
                      <a:lnTo>
                        <a:pt x="23" y="32"/>
                      </a:lnTo>
                      <a:lnTo>
                        <a:pt x="24" y="29"/>
                      </a:lnTo>
                      <a:lnTo>
                        <a:pt x="24" y="25"/>
                      </a:lnTo>
                      <a:lnTo>
                        <a:pt x="24" y="21"/>
                      </a:lnTo>
                      <a:lnTo>
                        <a:pt x="24" y="18"/>
                      </a:lnTo>
                      <a:lnTo>
                        <a:pt x="24" y="14"/>
                      </a:lnTo>
                      <a:lnTo>
                        <a:pt x="24" y="10"/>
                      </a:lnTo>
                      <a:lnTo>
                        <a:pt x="23" y="7"/>
                      </a:lnTo>
                      <a:lnTo>
                        <a:pt x="21" y="4"/>
                      </a:lnTo>
                      <a:lnTo>
                        <a:pt x="20" y="3"/>
                      </a:lnTo>
                      <a:lnTo>
                        <a:pt x="17" y="1"/>
                      </a:lnTo>
                      <a:lnTo>
                        <a:pt x="15" y="0"/>
                      </a:lnTo>
                      <a:lnTo>
                        <a:pt x="12" y="0"/>
                      </a:lnTo>
                      <a:lnTo>
                        <a:pt x="10" y="0"/>
                      </a:lnTo>
                      <a:lnTo>
                        <a:pt x="7" y="1"/>
                      </a:lnTo>
                      <a:lnTo>
                        <a:pt x="5" y="3"/>
                      </a:lnTo>
                      <a:lnTo>
                        <a:pt x="3" y="4"/>
                      </a:lnTo>
                      <a:close/>
                    </a:path>
                  </a:pathLst>
                </a:custGeom>
                <a:solidFill>
                  <a:srgbClr val="FFBF00"/>
                </a:solidFill>
                <a:ln w="9525">
                  <a:noFill/>
                  <a:round/>
                  <a:headEnd/>
                  <a:tailEnd/>
                </a:ln>
              </p:spPr>
              <p:txBody>
                <a:bodyPr/>
                <a:lstStyle/>
                <a:p>
                  <a:endParaRPr lang="en-US"/>
                </a:p>
              </p:txBody>
            </p:sp>
            <p:sp>
              <p:nvSpPr>
                <p:cNvPr id="25276" name="Freeform 74"/>
                <p:cNvSpPr>
                  <a:spLocks/>
                </p:cNvSpPr>
                <p:nvPr/>
              </p:nvSpPr>
              <p:spPr bwMode="auto">
                <a:xfrm>
                  <a:off x="4008" y="2105"/>
                  <a:ext cx="10" cy="27"/>
                </a:xfrm>
                <a:custGeom>
                  <a:avLst/>
                  <a:gdLst>
                    <a:gd name="T0" fmla="*/ 0 w 10"/>
                    <a:gd name="T1" fmla="*/ 13 h 27"/>
                    <a:gd name="T2" fmla="*/ 0 w 10"/>
                    <a:gd name="T3" fmla="*/ 9 h 27"/>
                    <a:gd name="T4" fmla="*/ 1 w 10"/>
                    <a:gd name="T5" fmla="*/ 6 h 27"/>
                    <a:gd name="T6" fmla="*/ 1 w 10"/>
                    <a:gd name="T7" fmla="*/ 4 h 27"/>
                    <a:gd name="T8" fmla="*/ 2 w 10"/>
                    <a:gd name="T9" fmla="*/ 2 h 27"/>
                    <a:gd name="T10" fmla="*/ 2 w 10"/>
                    <a:gd name="T11" fmla="*/ 1 h 27"/>
                    <a:gd name="T12" fmla="*/ 3 w 10"/>
                    <a:gd name="T13" fmla="*/ 0 h 27"/>
                    <a:gd name="T14" fmla="*/ 4 w 10"/>
                    <a:gd name="T15" fmla="*/ 0 h 27"/>
                    <a:gd name="T16" fmla="*/ 5 w 10"/>
                    <a:gd name="T17" fmla="*/ 0 h 27"/>
                    <a:gd name="T18" fmla="*/ 6 w 10"/>
                    <a:gd name="T19" fmla="*/ 0 h 27"/>
                    <a:gd name="T20" fmla="*/ 7 w 10"/>
                    <a:gd name="T21" fmla="*/ 0 h 27"/>
                    <a:gd name="T22" fmla="*/ 8 w 10"/>
                    <a:gd name="T23" fmla="*/ 1 h 27"/>
                    <a:gd name="T24" fmla="*/ 9 w 10"/>
                    <a:gd name="T25" fmla="*/ 2 h 27"/>
                    <a:gd name="T26" fmla="*/ 9 w 10"/>
                    <a:gd name="T27" fmla="*/ 4 h 27"/>
                    <a:gd name="T28" fmla="*/ 9 w 10"/>
                    <a:gd name="T29" fmla="*/ 6 h 27"/>
                    <a:gd name="T30" fmla="*/ 10 w 10"/>
                    <a:gd name="T31" fmla="*/ 9 h 27"/>
                    <a:gd name="T32" fmla="*/ 10 w 10"/>
                    <a:gd name="T33" fmla="*/ 13 h 27"/>
                    <a:gd name="T34" fmla="*/ 10 w 10"/>
                    <a:gd name="T35" fmla="*/ 14 h 27"/>
                    <a:gd name="T36" fmla="*/ 10 w 10"/>
                    <a:gd name="T37" fmla="*/ 17 h 27"/>
                    <a:gd name="T38" fmla="*/ 9 w 10"/>
                    <a:gd name="T39" fmla="*/ 20 h 27"/>
                    <a:gd name="T40" fmla="*/ 9 w 10"/>
                    <a:gd name="T41" fmla="*/ 23 h 27"/>
                    <a:gd name="T42" fmla="*/ 9 w 10"/>
                    <a:gd name="T43" fmla="*/ 24 h 27"/>
                    <a:gd name="T44" fmla="*/ 8 w 10"/>
                    <a:gd name="T45" fmla="*/ 25 h 27"/>
                    <a:gd name="T46" fmla="*/ 7 w 10"/>
                    <a:gd name="T47" fmla="*/ 26 h 27"/>
                    <a:gd name="T48" fmla="*/ 6 w 10"/>
                    <a:gd name="T49" fmla="*/ 27 h 27"/>
                    <a:gd name="T50" fmla="*/ 5 w 10"/>
                    <a:gd name="T51" fmla="*/ 27 h 27"/>
                    <a:gd name="T52" fmla="*/ 4 w 10"/>
                    <a:gd name="T53" fmla="*/ 27 h 27"/>
                    <a:gd name="T54" fmla="*/ 3 w 10"/>
                    <a:gd name="T55" fmla="*/ 26 h 27"/>
                    <a:gd name="T56" fmla="*/ 2 w 10"/>
                    <a:gd name="T57" fmla="*/ 25 h 27"/>
                    <a:gd name="T58" fmla="*/ 2 w 10"/>
                    <a:gd name="T59" fmla="*/ 24 h 27"/>
                    <a:gd name="T60" fmla="*/ 1 w 10"/>
                    <a:gd name="T61" fmla="*/ 23 h 27"/>
                    <a:gd name="T62" fmla="*/ 1 w 10"/>
                    <a:gd name="T63" fmla="*/ 20 h 27"/>
                    <a:gd name="T64" fmla="*/ 0 w 10"/>
                    <a:gd name="T65" fmla="*/ 17 h 27"/>
                    <a:gd name="T66" fmla="*/ 0 w 10"/>
                    <a:gd name="T67" fmla="*/ 14 h 27"/>
                    <a:gd name="T68" fmla="*/ 0 w 10"/>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7"/>
                    <a:gd name="T107" fmla="*/ 10 w 10"/>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7">
                      <a:moveTo>
                        <a:pt x="0" y="13"/>
                      </a:moveTo>
                      <a:lnTo>
                        <a:pt x="0" y="9"/>
                      </a:lnTo>
                      <a:lnTo>
                        <a:pt x="1" y="6"/>
                      </a:lnTo>
                      <a:lnTo>
                        <a:pt x="1" y="4"/>
                      </a:lnTo>
                      <a:lnTo>
                        <a:pt x="2" y="2"/>
                      </a:lnTo>
                      <a:lnTo>
                        <a:pt x="2" y="1"/>
                      </a:lnTo>
                      <a:lnTo>
                        <a:pt x="3" y="0"/>
                      </a:lnTo>
                      <a:lnTo>
                        <a:pt x="4" y="0"/>
                      </a:lnTo>
                      <a:lnTo>
                        <a:pt x="5" y="0"/>
                      </a:lnTo>
                      <a:lnTo>
                        <a:pt x="6" y="0"/>
                      </a:lnTo>
                      <a:lnTo>
                        <a:pt x="7" y="0"/>
                      </a:lnTo>
                      <a:lnTo>
                        <a:pt x="8" y="1"/>
                      </a:lnTo>
                      <a:lnTo>
                        <a:pt x="9" y="2"/>
                      </a:lnTo>
                      <a:lnTo>
                        <a:pt x="9" y="4"/>
                      </a:lnTo>
                      <a:lnTo>
                        <a:pt x="9" y="6"/>
                      </a:lnTo>
                      <a:lnTo>
                        <a:pt x="10" y="9"/>
                      </a:lnTo>
                      <a:lnTo>
                        <a:pt x="10" y="13"/>
                      </a:lnTo>
                      <a:lnTo>
                        <a:pt x="10" y="14"/>
                      </a:lnTo>
                      <a:lnTo>
                        <a:pt x="10" y="17"/>
                      </a:lnTo>
                      <a:lnTo>
                        <a:pt x="9" y="20"/>
                      </a:lnTo>
                      <a:lnTo>
                        <a:pt x="9" y="23"/>
                      </a:lnTo>
                      <a:lnTo>
                        <a:pt x="9" y="24"/>
                      </a:lnTo>
                      <a:lnTo>
                        <a:pt x="8" y="25"/>
                      </a:lnTo>
                      <a:lnTo>
                        <a:pt x="7" y="26"/>
                      </a:lnTo>
                      <a:lnTo>
                        <a:pt x="6" y="27"/>
                      </a:lnTo>
                      <a:lnTo>
                        <a:pt x="5" y="27"/>
                      </a:lnTo>
                      <a:lnTo>
                        <a:pt x="4" y="27"/>
                      </a:lnTo>
                      <a:lnTo>
                        <a:pt x="3" y="26"/>
                      </a:lnTo>
                      <a:lnTo>
                        <a:pt x="2" y="25"/>
                      </a:lnTo>
                      <a:lnTo>
                        <a:pt x="2" y="24"/>
                      </a:lnTo>
                      <a:lnTo>
                        <a:pt x="1" y="23"/>
                      </a:lnTo>
                      <a:lnTo>
                        <a:pt x="1"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77" name="Freeform 75"/>
                <p:cNvSpPr>
                  <a:spLocks/>
                </p:cNvSpPr>
                <p:nvPr/>
              </p:nvSpPr>
              <p:spPr bwMode="auto">
                <a:xfrm>
                  <a:off x="4025" y="2099"/>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6 w 12"/>
                    <a:gd name="T11" fmla="*/ 1 h 38"/>
                    <a:gd name="T12" fmla="*/ 6 w 12"/>
                    <a:gd name="T13" fmla="*/ 2 h 38"/>
                    <a:gd name="T14" fmla="*/ 5 w 12"/>
                    <a:gd name="T15" fmla="*/ 3 h 38"/>
                    <a:gd name="T16" fmla="*/ 4 w 12"/>
                    <a:gd name="T17" fmla="*/ 4 h 38"/>
                    <a:gd name="T18" fmla="*/ 3 w 12"/>
                    <a:gd name="T19" fmla="*/ 4 h 38"/>
                    <a:gd name="T20" fmla="*/ 1 w 12"/>
                    <a:gd name="T21" fmla="*/ 4 h 38"/>
                    <a:gd name="T22" fmla="*/ 0 w 12"/>
                    <a:gd name="T23" fmla="*/ 5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1"/>
                      </a:lnTo>
                      <a:lnTo>
                        <a:pt x="6" y="2"/>
                      </a:lnTo>
                      <a:lnTo>
                        <a:pt x="5" y="3"/>
                      </a:lnTo>
                      <a:lnTo>
                        <a:pt x="4" y="4"/>
                      </a:lnTo>
                      <a:lnTo>
                        <a:pt x="3" y="4"/>
                      </a:lnTo>
                      <a:lnTo>
                        <a:pt x="1" y="4"/>
                      </a:lnTo>
                      <a:lnTo>
                        <a:pt x="0" y="5"/>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278" name="Freeform 76"/>
                <p:cNvSpPr>
                  <a:spLocks/>
                </p:cNvSpPr>
                <p:nvPr/>
              </p:nvSpPr>
              <p:spPr bwMode="auto">
                <a:xfrm>
                  <a:off x="4055" y="2099"/>
                  <a:ext cx="25" cy="39"/>
                </a:xfrm>
                <a:custGeom>
                  <a:avLst/>
                  <a:gdLst>
                    <a:gd name="T0" fmla="*/ 4 w 25"/>
                    <a:gd name="T1" fmla="*/ 4 h 39"/>
                    <a:gd name="T2" fmla="*/ 2 w 25"/>
                    <a:gd name="T3" fmla="*/ 7 h 39"/>
                    <a:gd name="T4" fmla="*/ 1 w 25"/>
                    <a:gd name="T5" fmla="*/ 10 h 39"/>
                    <a:gd name="T6" fmla="*/ 1 w 25"/>
                    <a:gd name="T7" fmla="*/ 14 h 39"/>
                    <a:gd name="T8" fmla="*/ 0 w 25"/>
                    <a:gd name="T9" fmla="*/ 18 h 39"/>
                    <a:gd name="T10" fmla="*/ 0 w 25"/>
                    <a:gd name="T11" fmla="*/ 21 h 39"/>
                    <a:gd name="T12" fmla="*/ 1 w 25"/>
                    <a:gd name="T13" fmla="*/ 25 h 39"/>
                    <a:gd name="T14" fmla="*/ 1 w 25"/>
                    <a:gd name="T15" fmla="*/ 29 h 39"/>
                    <a:gd name="T16" fmla="*/ 2 w 25"/>
                    <a:gd name="T17" fmla="*/ 32 h 39"/>
                    <a:gd name="T18" fmla="*/ 4 w 25"/>
                    <a:gd name="T19" fmla="*/ 34 h 39"/>
                    <a:gd name="T20" fmla="*/ 5 w 25"/>
                    <a:gd name="T21" fmla="*/ 36 h 39"/>
                    <a:gd name="T22" fmla="*/ 8 w 25"/>
                    <a:gd name="T23" fmla="*/ 38 h 39"/>
                    <a:gd name="T24" fmla="*/ 10 w 25"/>
                    <a:gd name="T25" fmla="*/ 38 h 39"/>
                    <a:gd name="T26" fmla="*/ 12 w 25"/>
                    <a:gd name="T27" fmla="*/ 39 h 39"/>
                    <a:gd name="T28" fmla="*/ 15 w 25"/>
                    <a:gd name="T29" fmla="*/ 38 h 39"/>
                    <a:gd name="T30" fmla="*/ 18 w 25"/>
                    <a:gd name="T31" fmla="*/ 38 h 39"/>
                    <a:gd name="T32" fmla="*/ 20 w 25"/>
                    <a:gd name="T33" fmla="*/ 36 h 39"/>
                    <a:gd name="T34" fmla="*/ 22 w 25"/>
                    <a:gd name="T35" fmla="*/ 34 h 39"/>
                    <a:gd name="T36" fmla="*/ 23 w 25"/>
                    <a:gd name="T37" fmla="*/ 32 h 39"/>
                    <a:gd name="T38" fmla="*/ 24 w 25"/>
                    <a:gd name="T39" fmla="*/ 29 h 39"/>
                    <a:gd name="T40" fmla="*/ 25 w 25"/>
                    <a:gd name="T41" fmla="*/ 25 h 39"/>
                    <a:gd name="T42" fmla="*/ 25 w 25"/>
                    <a:gd name="T43" fmla="*/ 21 h 39"/>
                    <a:gd name="T44" fmla="*/ 25 w 25"/>
                    <a:gd name="T45" fmla="*/ 18 h 39"/>
                    <a:gd name="T46" fmla="*/ 25 w 25"/>
                    <a:gd name="T47" fmla="*/ 14 h 39"/>
                    <a:gd name="T48" fmla="*/ 24 w 25"/>
                    <a:gd name="T49" fmla="*/ 10 h 39"/>
                    <a:gd name="T50" fmla="*/ 23 w 25"/>
                    <a:gd name="T51" fmla="*/ 7 h 39"/>
                    <a:gd name="T52" fmla="*/ 22 w 25"/>
                    <a:gd name="T53" fmla="*/ 4 h 39"/>
                    <a:gd name="T54" fmla="*/ 20 w 25"/>
                    <a:gd name="T55" fmla="*/ 3 h 39"/>
                    <a:gd name="T56" fmla="*/ 18 w 25"/>
                    <a:gd name="T57" fmla="*/ 1 h 39"/>
                    <a:gd name="T58" fmla="*/ 15 w 25"/>
                    <a:gd name="T59" fmla="*/ 0 h 39"/>
                    <a:gd name="T60" fmla="*/ 12 w 25"/>
                    <a:gd name="T61" fmla="*/ 0 h 39"/>
                    <a:gd name="T62" fmla="*/ 10 w 25"/>
                    <a:gd name="T63" fmla="*/ 0 h 39"/>
                    <a:gd name="T64" fmla="*/ 7 w 25"/>
                    <a:gd name="T65" fmla="*/ 1 h 39"/>
                    <a:gd name="T66" fmla="*/ 5 w 25"/>
                    <a:gd name="T67" fmla="*/ 3 h 39"/>
                    <a:gd name="T68" fmla="*/ 4 w 25"/>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4" y="4"/>
                      </a:moveTo>
                      <a:lnTo>
                        <a:pt x="2" y="7"/>
                      </a:lnTo>
                      <a:lnTo>
                        <a:pt x="1" y="10"/>
                      </a:lnTo>
                      <a:lnTo>
                        <a:pt x="1" y="14"/>
                      </a:lnTo>
                      <a:lnTo>
                        <a:pt x="0" y="18"/>
                      </a:lnTo>
                      <a:lnTo>
                        <a:pt x="0" y="21"/>
                      </a:lnTo>
                      <a:lnTo>
                        <a:pt x="1" y="25"/>
                      </a:lnTo>
                      <a:lnTo>
                        <a:pt x="1" y="29"/>
                      </a:lnTo>
                      <a:lnTo>
                        <a:pt x="2" y="32"/>
                      </a:lnTo>
                      <a:lnTo>
                        <a:pt x="4" y="34"/>
                      </a:lnTo>
                      <a:lnTo>
                        <a:pt x="5" y="36"/>
                      </a:lnTo>
                      <a:lnTo>
                        <a:pt x="8" y="38"/>
                      </a:lnTo>
                      <a:lnTo>
                        <a:pt x="10" y="38"/>
                      </a:lnTo>
                      <a:lnTo>
                        <a:pt x="12" y="39"/>
                      </a:lnTo>
                      <a:lnTo>
                        <a:pt x="15" y="38"/>
                      </a:lnTo>
                      <a:lnTo>
                        <a:pt x="18" y="38"/>
                      </a:lnTo>
                      <a:lnTo>
                        <a:pt x="20" y="36"/>
                      </a:lnTo>
                      <a:lnTo>
                        <a:pt x="22" y="34"/>
                      </a:lnTo>
                      <a:lnTo>
                        <a:pt x="23" y="32"/>
                      </a:lnTo>
                      <a:lnTo>
                        <a:pt x="24" y="29"/>
                      </a:lnTo>
                      <a:lnTo>
                        <a:pt x="25" y="25"/>
                      </a:lnTo>
                      <a:lnTo>
                        <a:pt x="25" y="21"/>
                      </a:lnTo>
                      <a:lnTo>
                        <a:pt x="25" y="18"/>
                      </a:lnTo>
                      <a:lnTo>
                        <a:pt x="25" y="14"/>
                      </a:lnTo>
                      <a:lnTo>
                        <a:pt x="24" y="10"/>
                      </a:lnTo>
                      <a:lnTo>
                        <a:pt x="23" y="7"/>
                      </a:lnTo>
                      <a:lnTo>
                        <a:pt x="22" y="4"/>
                      </a:lnTo>
                      <a:lnTo>
                        <a:pt x="20" y="3"/>
                      </a:lnTo>
                      <a:lnTo>
                        <a:pt x="18" y="1"/>
                      </a:lnTo>
                      <a:lnTo>
                        <a:pt x="15" y="0"/>
                      </a:lnTo>
                      <a:lnTo>
                        <a:pt x="12" y="0"/>
                      </a:lnTo>
                      <a:lnTo>
                        <a:pt x="10" y="0"/>
                      </a:lnTo>
                      <a:lnTo>
                        <a:pt x="7" y="1"/>
                      </a:lnTo>
                      <a:lnTo>
                        <a:pt x="5" y="3"/>
                      </a:lnTo>
                      <a:lnTo>
                        <a:pt x="4" y="4"/>
                      </a:lnTo>
                      <a:close/>
                    </a:path>
                  </a:pathLst>
                </a:custGeom>
                <a:solidFill>
                  <a:srgbClr val="FFBF00"/>
                </a:solidFill>
                <a:ln w="9525">
                  <a:noFill/>
                  <a:round/>
                  <a:headEnd/>
                  <a:tailEnd/>
                </a:ln>
              </p:spPr>
              <p:txBody>
                <a:bodyPr/>
                <a:lstStyle/>
                <a:p>
                  <a:endParaRPr lang="en-US"/>
                </a:p>
              </p:txBody>
            </p:sp>
            <p:sp>
              <p:nvSpPr>
                <p:cNvPr id="25279" name="Freeform 77"/>
                <p:cNvSpPr>
                  <a:spLocks/>
                </p:cNvSpPr>
                <p:nvPr/>
              </p:nvSpPr>
              <p:spPr bwMode="auto">
                <a:xfrm>
                  <a:off x="4063" y="2105"/>
                  <a:ext cx="9" cy="27"/>
                </a:xfrm>
                <a:custGeom>
                  <a:avLst/>
                  <a:gdLst>
                    <a:gd name="T0" fmla="*/ 0 w 9"/>
                    <a:gd name="T1" fmla="*/ 13 h 27"/>
                    <a:gd name="T2" fmla="*/ 0 w 9"/>
                    <a:gd name="T3" fmla="*/ 9 h 27"/>
                    <a:gd name="T4" fmla="*/ 0 w 9"/>
                    <a:gd name="T5" fmla="*/ 6 h 27"/>
                    <a:gd name="T6" fmla="*/ 1 w 9"/>
                    <a:gd name="T7" fmla="*/ 4 h 27"/>
                    <a:gd name="T8" fmla="*/ 1 w 9"/>
                    <a:gd name="T9" fmla="*/ 2 h 27"/>
                    <a:gd name="T10" fmla="*/ 2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6 h 27"/>
                    <a:gd name="T30" fmla="*/ 9 w 9"/>
                    <a:gd name="T31" fmla="*/ 9 h 27"/>
                    <a:gd name="T32" fmla="*/ 9 w 9"/>
                    <a:gd name="T33" fmla="*/ 13 h 27"/>
                    <a:gd name="T34" fmla="*/ 9 w 9"/>
                    <a:gd name="T35" fmla="*/ 14 h 27"/>
                    <a:gd name="T36" fmla="*/ 9 w 9"/>
                    <a:gd name="T37" fmla="*/ 17 h 27"/>
                    <a:gd name="T38" fmla="*/ 9 w 9"/>
                    <a:gd name="T39" fmla="*/ 20 h 27"/>
                    <a:gd name="T40" fmla="*/ 9 w 9"/>
                    <a:gd name="T41" fmla="*/ 23 h 27"/>
                    <a:gd name="T42" fmla="*/ 8 w 9"/>
                    <a:gd name="T43" fmla="*/ 24 h 27"/>
                    <a:gd name="T44" fmla="*/ 8 w 9"/>
                    <a:gd name="T45" fmla="*/ 25 h 27"/>
                    <a:gd name="T46" fmla="*/ 7 w 9"/>
                    <a:gd name="T47" fmla="*/ 26 h 27"/>
                    <a:gd name="T48" fmla="*/ 6 w 9"/>
                    <a:gd name="T49" fmla="*/ 27 h 27"/>
                    <a:gd name="T50" fmla="*/ 4 w 9"/>
                    <a:gd name="T51" fmla="*/ 27 h 27"/>
                    <a:gd name="T52" fmla="*/ 3 w 9"/>
                    <a:gd name="T53" fmla="*/ 27 h 27"/>
                    <a:gd name="T54" fmla="*/ 2 w 9"/>
                    <a:gd name="T55" fmla="*/ 26 h 27"/>
                    <a:gd name="T56" fmla="*/ 2 w 9"/>
                    <a:gd name="T57" fmla="*/ 25 h 27"/>
                    <a:gd name="T58" fmla="*/ 1 w 9"/>
                    <a:gd name="T59" fmla="*/ 24 h 27"/>
                    <a:gd name="T60" fmla="*/ 1 w 9"/>
                    <a:gd name="T61" fmla="*/ 23 h 27"/>
                    <a:gd name="T62" fmla="*/ 0 w 9"/>
                    <a:gd name="T63" fmla="*/ 20 h 27"/>
                    <a:gd name="T64" fmla="*/ 0 w 9"/>
                    <a:gd name="T65" fmla="*/ 17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9"/>
                      </a:lnTo>
                      <a:lnTo>
                        <a:pt x="0" y="6"/>
                      </a:lnTo>
                      <a:lnTo>
                        <a:pt x="1" y="4"/>
                      </a:lnTo>
                      <a:lnTo>
                        <a:pt x="1" y="2"/>
                      </a:lnTo>
                      <a:lnTo>
                        <a:pt x="2" y="1"/>
                      </a:lnTo>
                      <a:lnTo>
                        <a:pt x="2" y="0"/>
                      </a:lnTo>
                      <a:lnTo>
                        <a:pt x="3" y="0"/>
                      </a:lnTo>
                      <a:lnTo>
                        <a:pt x="4" y="0"/>
                      </a:lnTo>
                      <a:lnTo>
                        <a:pt x="6" y="0"/>
                      </a:lnTo>
                      <a:lnTo>
                        <a:pt x="7" y="0"/>
                      </a:lnTo>
                      <a:lnTo>
                        <a:pt x="8" y="1"/>
                      </a:lnTo>
                      <a:lnTo>
                        <a:pt x="8" y="2"/>
                      </a:lnTo>
                      <a:lnTo>
                        <a:pt x="9" y="4"/>
                      </a:lnTo>
                      <a:lnTo>
                        <a:pt x="9" y="6"/>
                      </a:lnTo>
                      <a:lnTo>
                        <a:pt x="9" y="9"/>
                      </a:lnTo>
                      <a:lnTo>
                        <a:pt x="9" y="13"/>
                      </a:lnTo>
                      <a:lnTo>
                        <a:pt x="9" y="14"/>
                      </a:lnTo>
                      <a:lnTo>
                        <a:pt x="9" y="17"/>
                      </a:lnTo>
                      <a:lnTo>
                        <a:pt x="9" y="20"/>
                      </a:lnTo>
                      <a:lnTo>
                        <a:pt x="9" y="23"/>
                      </a:lnTo>
                      <a:lnTo>
                        <a:pt x="8" y="24"/>
                      </a:lnTo>
                      <a:lnTo>
                        <a:pt x="8" y="25"/>
                      </a:lnTo>
                      <a:lnTo>
                        <a:pt x="7" y="26"/>
                      </a:lnTo>
                      <a:lnTo>
                        <a:pt x="6" y="27"/>
                      </a:lnTo>
                      <a:lnTo>
                        <a:pt x="4" y="27"/>
                      </a:lnTo>
                      <a:lnTo>
                        <a:pt x="3" y="27"/>
                      </a:lnTo>
                      <a:lnTo>
                        <a:pt x="2" y="26"/>
                      </a:lnTo>
                      <a:lnTo>
                        <a:pt x="2" y="25"/>
                      </a:lnTo>
                      <a:lnTo>
                        <a:pt x="1" y="24"/>
                      </a:lnTo>
                      <a:lnTo>
                        <a:pt x="1" y="23"/>
                      </a:lnTo>
                      <a:lnTo>
                        <a:pt x="0"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80" name="Freeform 78"/>
                <p:cNvSpPr>
                  <a:spLocks/>
                </p:cNvSpPr>
                <p:nvPr/>
              </p:nvSpPr>
              <p:spPr bwMode="auto">
                <a:xfrm>
                  <a:off x="4079" y="2099"/>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1 h 38"/>
                    <a:gd name="T12" fmla="*/ 6 w 12"/>
                    <a:gd name="T13" fmla="*/ 2 h 38"/>
                    <a:gd name="T14" fmla="*/ 5 w 12"/>
                    <a:gd name="T15" fmla="*/ 3 h 38"/>
                    <a:gd name="T16" fmla="*/ 4 w 12"/>
                    <a:gd name="T17" fmla="*/ 4 h 38"/>
                    <a:gd name="T18" fmla="*/ 3 w 12"/>
                    <a:gd name="T19" fmla="*/ 4 h 38"/>
                    <a:gd name="T20" fmla="*/ 2 w 12"/>
                    <a:gd name="T21" fmla="*/ 4 h 38"/>
                    <a:gd name="T22" fmla="*/ 0 w 12"/>
                    <a:gd name="T23" fmla="*/ 5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2"/>
                      </a:lnTo>
                      <a:lnTo>
                        <a:pt x="5" y="3"/>
                      </a:lnTo>
                      <a:lnTo>
                        <a:pt x="4" y="4"/>
                      </a:lnTo>
                      <a:lnTo>
                        <a:pt x="3" y="4"/>
                      </a:lnTo>
                      <a:lnTo>
                        <a:pt x="2" y="4"/>
                      </a:lnTo>
                      <a:lnTo>
                        <a:pt x="0" y="5"/>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281" name="Freeform 79"/>
                <p:cNvSpPr>
                  <a:spLocks/>
                </p:cNvSpPr>
                <p:nvPr/>
              </p:nvSpPr>
              <p:spPr bwMode="auto">
                <a:xfrm>
                  <a:off x="4106" y="2099"/>
                  <a:ext cx="13" cy="38"/>
                </a:xfrm>
                <a:custGeom>
                  <a:avLst/>
                  <a:gdLst>
                    <a:gd name="T0" fmla="*/ 13 w 13"/>
                    <a:gd name="T1" fmla="*/ 38 h 38"/>
                    <a:gd name="T2" fmla="*/ 13 w 13"/>
                    <a:gd name="T3" fmla="*/ 0 h 38"/>
                    <a:gd name="T4" fmla="*/ 8 w 13"/>
                    <a:gd name="T5" fmla="*/ 0 h 38"/>
                    <a:gd name="T6" fmla="*/ 7 w 13"/>
                    <a:gd name="T7" fmla="*/ 1 h 38"/>
                    <a:gd name="T8" fmla="*/ 7 w 13"/>
                    <a:gd name="T9" fmla="*/ 1 h 38"/>
                    <a:gd name="T10" fmla="*/ 6 w 13"/>
                    <a:gd name="T11" fmla="*/ 2 h 38"/>
                    <a:gd name="T12" fmla="*/ 6 w 13"/>
                    <a:gd name="T13" fmla="*/ 3 h 38"/>
                    <a:gd name="T14" fmla="*/ 5 w 13"/>
                    <a:gd name="T15" fmla="*/ 4 h 38"/>
                    <a:gd name="T16" fmla="*/ 4 w 13"/>
                    <a:gd name="T17" fmla="*/ 4 h 38"/>
                    <a:gd name="T18" fmla="*/ 2 w 13"/>
                    <a:gd name="T19" fmla="*/ 4 h 38"/>
                    <a:gd name="T20" fmla="*/ 0 w 13"/>
                    <a:gd name="T21" fmla="*/ 5 h 38"/>
                    <a:gd name="T22" fmla="*/ 0 w 13"/>
                    <a:gd name="T23" fmla="*/ 9 h 38"/>
                    <a:gd name="T24" fmla="*/ 5 w 13"/>
                    <a:gd name="T25" fmla="*/ 9 h 38"/>
                    <a:gd name="T26" fmla="*/ 5 w 13"/>
                    <a:gd name="T27" fmla="*/ 38 h 38"/>
                    <a:gd name="T28" fmla="*/ 13 w 13"/>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
                    <a:gd name="T46" fmla="*/ 0 h 38"/>
                    <a:gd name="T47" fmla="*/ 13 w 13"/>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 h="38">
                      <a:moveTo>
                        <a:pt x="13" y="38"/>
                      </a:moveTo>
                      <a:lnTo>
                        <a:pt x="13" y="0"/>
                      </a:lnTo>
                      <a:lnTo>
                        <a:pt x="8" y="0"/>
                      </a:lnTo>
                      <a:lnTo>
                        <a:pt x="7" y="1"/>
                      </a:lnTo>
                      <a:lnTo>
                        <a:pt x="6" y="2"/>
                      </a:lnTo>
                      <a:lnTo>
                        <a:pt x="6" y="3"/>
                      </a:lnTo>
                      <a:lnTo>
                        <a:pt x="5" y="4"/>
                      </a:lnTo>
                      <a:lnTo>
                        <a:pt x="4" y="4"/>
                      </a:lnTo>
                      <a:lnTo>
                        <a:pt x="2" y="4"/>
                      </a:lnTo>
                      <a:lnTo>
                        <a:pt x="0" y="5"/>
                      </a:lnTo>
                      <a:lnTo>
                        <a:pt x="0" y="9"/>
                      </a:lnTo>
                      <a:lnTo>
                        <a:pt x="5" y="9"/>
                      </a:lnTo>
                      <a:lnTo>
                        <a:pt x="5" y="38"/>
                      </a:lnTo>
                      <a:lnTo>
                        <a:pt x="13" y="38"/>
                      </a:lnTo>
                      <a:close/>
                    </a:path>
                  </a:pathLst>
                </a:custGeom>
                <a:solidFill>
                  <a:srgbClr val="FFBF00"/>
                </a:solidFill>
                <a:ln w="9525">
                  <a:noFill/>
                  <a:round/>
                  <a:headEnd/>
                  <a:tailEnd/>
                </a:ln>
              </p:spPr>
              <p:txBody>
                <a:bodyPr/>
                <a:lstStyle/>
                <a:p>
                  <a:endParaRPr lang="en-US"/>
                </a:p>
              </p:txBody>
            </p:sp>
            <p:sp>
              <p:nvSpPr>
                <p:cNvPr id="25282" name="Freeform 80"/>
                <p:cNvSpPr>
                  <a:spLocks/>
                </p:cNvSpPr>
                <p:nvPr/>
              </p:nvSpPr>
              <p:spPr bwMode="auto">
                <a:xfrm>
                  <a:off x="4134" y="2099"/>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6 w 12"/>
                    <a:gd name="T11" fmla="*/ 1 h 38"/>
                    <a:gd name="T12" fmla="*/ 6 w 12"/>
                    <a:gd name="T13" fmla="*/ 2 h 38"/>
                    <a:gd name="T14" fmla="*/ 5 w 12"/>
                    <a:gd name="T15" fmla="*/ 3 h 38"/>
                    <a:gd name="T16" fmla="*/ 4 w 12"/>
                    <a:gd name="T17" fmla="*/ 4 h 38"/>
                    <a:gd name="T18" fmla="*/ 3 w 12"/>
                    <a:gd name="T19" fmla="*/ 4 h 38"/>
                    <a:gd name="T20" fmla="*/ 1 w 12"/>
                    <a:gd name="T21" fmla="*/ 4 h 38"/>
                    <a:gd name="T22" fmla="*/ 0 w 12"/>
                    <a:gd name="T23" fmla="*/ 5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1"/>
                      </a:lnTo>
                      <a:lnTo>
                        <a:pt x="6" y="2"/>
                      </a:lnTo>
                      <a:lnTo>
                        <a:pt x="5" y="3"/>
                      </a:lnTo>
                      <a:lnTo>
                        <a:pt x="4" y="4"/>
                      </a:lnTo>
                      <a:lnTo>
                        <a:pt x="3" y="4"/>
                      </a:lnTo>
                      <a:lnTo>
                        <a:pt x="1" y="4"/>
                      </a:lnTo>
                      <a:lnTo>
                        <a:pt x="0" y="5"/>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283" name="Freeform 81"/>
                <p:cNvSpPr>
                  <a:spLocks/>
                </p:cNvSpPr>
                <p:nvPr/>
              </p:nvSpPr>
              <p:spPr bwMode="auto">
                <a:xfrm>
                  <a:off x="4164" y="2099"/>
                  <a:ext cx="25" cy="39"/>
                </a:xfrm>
                <a:custGeom>
                  <a:avLst/>
                  <a:gdLst>
                    <a:gd name="T0" fmla="*/ 4 w 25"/>
                    <a:gd name="T1" fmla="*/ 4 h 39"/>
                    <a:gd name="T2" fmla="*/ 2 w 25"/>
                    <a:gd name="T3" fmla="*/ 7 h 39"/>
                    <a:gd name="T4" fmla="*/ 1 w 25"/>
                    <a:gd name="T5" fmla="*/ 10 h 39"/>
                    <a:gd name="T6" fmla="*/ 0 w 25"/>
                    <a:gd name="T7" fmla="*/ 14 h 39"/>
                    <a:gd name="T8" fmla="*/ 0 w 25"/>
                    <a:gd name="T9" fmla="*/ 18 h 39"/>
                    <a:gd name="T10" fmla="*/ 0 w 25"/>
                    <a:gd name="T11" fmla="*/ 21 h 39"/>
                    <a:gd name="T12" fmla="*/ 0 w 25"/>
                    <a:gd name="T13" fmla="*/ 25 h 39"/>
                    <a:gd name="T14" fmla="*/ 1 w 25"/>
                    <a:gd name="T15" fmla="*/ 29 h 39"/>
                    <a:gd name="T16" fmla="*/ 2 w 25"/>
                    <a:gd name="T17" fmla="*/ 32 h 39"/>
                    <a:gd name="T18" fmla="*/ 4 w 25"/>
                    <a:gd name="T19" fmla="*/ 34 h 39"/>
                    <a:gd name="T20" fmla="*/ 5 w 25"/>
                    <a:gd name="T21" fmla="*/ 36 h 39"/>
                    <a:gd name="T22" fmla="*/ 7 w 25"/>
                    <a:gd name="T23" fmla="*/ 38 h 39"/>
                    <a:gd name="T24" fmla="*/ 10 w 25"/>
                    <a:gd name="T25" fmla="*/ 38 h 39"/>
                    <a:gd name="T26" fmla="*/ 12 w 25"/>
                    <a:gd name="T27" fmla="*/ 39 h 39"/>
                    <a:gd name="T28" fmla="*/ 15 w 25"/>
                    <a:gd name="T29" fmla="*/ 38 h 39"/>
                    <a:gd name="T30" fmla="*/ 18 w 25"/>
                    <a:gd name="T31" fmla="*/ 38 h 39"/>
                    <a:gd name="T32" fmla="*/ 20 w 25"/>
                    <a:gd name="T33" fmla="*/ 36 h 39"/>
                    <a:gd name="T34" fmla="*/ 21 w 25"/>
                    <a:gd name="T35" fmla="*/ 34 h 39"/>
                    <a:gd name="T36" fmla="*/ 23 w 25"/>
                    <a:gd name="T37" fmla="*/ 32 h 39"/>
                    <a:gd name="T38" fmla="*/ 24 w 25"/>
                    <a:gd name="T39" fmla="*/ 29 h 39"/>
                    <a:gd name="T40" fmla="*/ 25 w 25"/>
                    <a:gd name="T41" fmla="*/ 25 h 39"/>
                    <a:gd name="T42" fmla="*/ 25 w 25"/>
                    <a:gd name="T43" fmla="*/ 21 h 39"/>
                    <a:gd name="T44" fmla="*/ 25 w 25"/>
                    <a:gd name="T45" fmla="*/ 18 h 39"/>
                    <a:gd name="T46" fmla="*/ 25 w 25"/>
                    <a:gd name="T47" fmla="*/ 14 h 39"/>
                    <a:gd name="T48" fmla="*/ 24 w 25"/>
                    <a:gd name="T49" fmla="*/ 10 h 39"/>
                    <a:gd name="T50" fmla="*/ 23 w 25"/>
                    <a:gd name="T51" fmla="*/ 7 h 39"/>
                    <a:gd name="T52" fmla="*/ 22 w 25"/>
                    <a:gd name="T53" fmla="*/ 4 h 39"/>
                    <a:gd name="T54" fmla="*/ 20 w 25"/>
                    <a:gd name="T55" fmla="*/ 3 h 39"/>
                    <a:gd name="T56" fmla="*/ 18 w 25"/>
                    <a:gd name="T57" fmla="*/ 1 h 39"/>
                    <a:gd name="T58" fmla="*/ 15 w 25"/>
                    <a:gd name="T59" fmla="*/ 0 h 39"/>
                    <a:gd name="T60" fmla="*/ 12 w 25"/>
                    <a:gd name="T61" fmla="*/ 0 h 39"/>
                    <a:gd name="T62" fmla="*/ 10 w 25"/>
                    <a:gd name="T63" fmla="*/ 0 h 39"/>
                    <a:gd name="T64" fmla="*/ 7 w 25"/>
                    <a:gd name="T65" fmla="*/ 1 h 39"/>
                    <a:gd name="T66" fmla="*/ 5 w 25"/>
                    <a:gd name="T67" fmla="*/ 3 h 39"/>
                    <a:gd name="T68" fmla="*/ 4 w 25"/>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4" y="4"/>
                      </a:moveTo>
                      <a:lnTo>
                        <a:pt x="2" y="7"/>
                      </a:lnTo>
                      <a:lnTo>
                        <a:pt x="1" y="10"/>
                      </a:lnTo>
                      <a:lnTo>
                        <a:pt x="0" y="14"/>
                      </a:lnTo>
                      <a:lnTo>
                        <a:pt x="0" y="18"/>
                      </a:lnTo>
                      <a:lnTo>
                        <a:pt x="0" y="21"/>
                      </a:lnTo>
                      <a:lnTo>
                        <a:pt x="0" y="25"/>
                      </a:lnTo>
                      <a:lnTo>
                        <a:pt x="1" y="29"/>
                      </a:lnTo>
                      <a:lnTo>
                        <a:pt x="2" y="32"/>
                      </a:lnTo>
                      <a:lnTo>
                        <a:pt x="4" y="34"/>
                      </a:lnTo>
                      <a:lnTo>
                        <a:pt x="5" y="36"/>
                      </a:lnTo>
                      <a:lnTo>
                        <a:pt x="7" y="38"/>
                      </a:lnTo>
                      <a:lnTo>
                        <a:pt x="10" y="38"/>
                      </a:lnTo>
                      <a:lnTo>
                        <a:pt x="12" y="39"/>
                      </a:lnTo>
                      <a:lnTo>
                        <a:pt x="15" y="38"/>
                      </a:lnTo>
                      <a:lnTo>
                        <a:pt x="18" y="38"/>
                      </a:lnTo>
                      <a:lnTo>
                        <a:pt x="20" y="36"/>
                      </a:lnTo>
                      <a:lnTo>
                        <a:pt x="21" y="34"/>
                      </a:lnTo>
                      <a:lnTo>
                        <a:pt x="23" y="32"/>
                      </a:lnTo>
                      <a:lnTo>
                        <a:pt x="24" y="29"/>
                      </a:lnTo>
                      <a:lnTo>
                        <a:pt x="25" y="25"/>
                      </a:lnTo>
                      <a:lnTo>
                        <a:pt x="25" y="21"/>
                      </a:lnTo>
                      <a:lnTo>
                        <a:pt x="25" y="18"/>
                      </a:lnTo>
                      <a:lnTo>
                        <a:pt x="25" y="14"/>
                      </a:lnTo>
                      <a:lnTo>
                        <a:pt x="24" y="10"/>
                      </a:lnTo>
                      <a:lnTo>
                        <a:pt x="23" y="7"/>
                      </a:lnTo>
                      <a:lnTo>
                        <a:pt x="22" y="4"/>
                      </a:lnTo>
                      <a:lnTo>
                        <a:pt x="20" y="3"/>
                      </a:lnTo>
                      <a:lnTo>
                        <a:pt x="18" y="1"/>
                      </a:lnTo>
                      <a:lnTo>
                        <a:pt x="15" y="0"/>
                      </a:lnTo>
                      <a:lnTo>
                        <a:pt x="12" y="0"/>
                      </a:lnTo>
                      <a:lnTo>
                        <a:pt x="10" y="0"/>
                      </a:lnTo>
                      <a:lnTo>
                        <a:pt x="7" y="1"/>
                      </a:lnTo>
                      <a:lnTo>
                        <a:pt x="5" y="3"/>
                      </a:lnTo>
                      <a:lnTo>
                        <a:pt x="4" y="4"/>
                      </a:lnTo>
                      <a:close/>
                    </a:path>
                  </a:pathLst>
                </a:custGeom>
                <a:solidFill>
                  <a:srgbClr val="FFBF00"/>
                </a:solidFill>
                <a:ln w="9525">
                  <a:noFill/>
                  <a:round/>
                  <a:headEnd/>
                  <a:tailEnd/>
                </a:ln>
              </p:spPr>
              <p:txBody>
                <a:bodyPr/>
                <a:lstStyle/>
                <a:p>
                  <a:endParaRPr lang="en-US"/>
                </a:p>
              </p:txBody>
            </p:sp>
            <p:sp>
              <p:nvSpPr>
                <p:cNvPr id="25284" name="Freeform 82"/>
                <p:cNvSpPr>
                  <a:spLocks/>
                </p:cNvSpPr>
                <p:nvPr/>
              </p:nvSpPr>
              <p:spPr bwMode="auto">
                <a:xfrm>
                  <a:off x="4172" y="2105"/>
                  <a:ext cx="9" cy="27"/>
                </a:xfrm>
                <a:custGeom>
                  <a:avLst/>
                  <a:gdLst>
                    <a:gd name="T0" fmla="*/ 0 w 9"/>
                    <a:gd name="T1" fmla="*/ 13 h 27"/>
                    <a:gd name="T2" fmla="*/ 0 w 9"/>
                    <a:gd name="T3" fmla="*/ 9 h 27"/>
                    <a:gd name="T4" fmla="*/ 0 w 9"/>
                    <a:gd name="T5" fmla="*/ 6 h 27"/>
                    <a:gd name="T6" fmla="*/ 1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9 w 9"/>
                    <a:gd name="T27" fmla="*/ 4 h 27"/>
                    <a:gd name="T28" fmla="*/ 9 w 9"/>
                    <a:gd name="T29" fmla="*/ 6 h 27"/>
                    <a:gd name="T30" fmla="*/ 9 w 9"/>
                    <a:gd name="T31" fmla="*/ 9 h 27"/>
                    <a:gd name="T32" fmla="*/ 9 w 9"/>
                    <a:gd name="T33" fmla="*/ 13 h 27"/>
                    <a:gd name="T34" fmla="*/ 9 w 9"/>
                    <a:gd name="T35" fmla="*/ 14 h 27"/>
                    <a:gd name="T36" fmla="*/ 9 w 9"/>
                    <a:gd name="T37" fmla="*/ 17 h 27"/>
                    <a:gd name="T38" fmla="*/ 9 w 9"/>
                    <a:gd name="T39" fmla="*/ 20 h 27"/>
                    <a:gd name="T40" fmla="*/ 9 w 9"/>
                    <a:gd name="T41" fmla="*/ 23 h 27"/>
                    <a:gd name="T42" fmla="*/ 8 w 9"/>
                    <a:gd name="T43" fmla="*/ 24 h 27"/>
                    <a:gd name="T44" fmla="*/ 8 w 9"/>
                    <a:gd name="T45" fmla="*/ 25 h 27"/>
                    <a:gd name="T46" fmla="*/ 7 w 9"/>
                    <a:gd name="T47" fmla="*/ 26 h 27"/>
                    <a:gd name="T48" fmla="*/ 6 w 9"/>
                    <a:gd name="T49" fmla="*/ 27 h 27"/>
                    <a:gd name="T50" fmla="*/ 4 w 9"/>
                    <a:gd name="T51" fmla="*/ 27 h 27"/>
                    <a:gd name="T52" fmla="*/ 3 w 9"/>
                    <a:gd name="T53" fmla="*/ 27 h 27"/>
                    <a:gd name="T54" fmla="*/ 2 w 9"/>
                    <a:gd name="T55" fmla="*/ 26 h 27"/>
                    <a:gd name="T56" fmla="*/ 1 w 9"/>
                    <a:gd name="T57" fmla="*/ 25 h 27"/>
                    <a:gd name="T58" fmla="*/ 1 w 9"/>
                    <a:gd name="T59" fmla="*/ 24 h 27"/>
                    <a:gd name="T60" fmla="*/ 1 w 9"/>
                    <a:gd name="T61" fmla="*/ 23 h 27"/>
                    <a:gd name="T62" fmla="*/ 0 w 9"/>
                    <a:gd name="T63" fmla="*/ 20 h 27"/>
                    <a:gd name="T64" fmla="*/ 0 w 9"/>
                    <a:gd name="T65" fmla="*/ 17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9"/>
                      </a:lnTo>
                      <a:lnTo>
                        <a:pt x="0" y="6"/>
                      </a:lnTo>
                      <a:lnTo>
                        <a:pt x="1" y="4"/>
                      </a:lnTo>
                      <a:lnTo>
                        <a:pt x="1" y="2"/>
                      </a:lnTo>
                      <a:lnTo>
                        <a:pt x="1" y="1"/>
                      </a:lnTo>
                      <a:lnTo>
                        <a:pt x="2" y="0"/>
                      </a:lnTo>
                      <a:lnTo>
                        <a:pt x="3" y="0"/>
                      </a:lnTo>
                      <a:lnTo>
                        <a:pt x="4" y="0"/>
                      </a:lnTo>
                      <a:lnTo>
                        <a:pt x="6" y="0"/>
                      </a:lnTo>
                      <a:lnTo>
                        <a:pt x="7" y="0"/>
                      </a:lnTo>
                      <a:lnTo>
                        <a:pt x="8" y="1"/>
                      </a:lnTo>
                      <a:lnTo>
                        <a:pt x="8" y="2"/>
                      </a:lnTo>
                      <a:lnTo>
                        <a:pt x="9" y="4"/>
                      </a:lnTo>
                      <a:lnTo>
                        <a:pt x="9" y="6"/>
                      </a:lnTo>
                      <a:lnTo>
                        <a:pt x="9" y="9"/>
                      </a:lnTo>
                      <a:lnTo>
                        <a:pt x="9" y="13"/>
                      </a:lnTo>
                      <a:lnTo>
                        <a:pt x="9" y="14"/>
                      </a:lnTo>
                      <a:lnTo>
                        <a:pt x="9" y="17"/>
                      </a:lnTo>
                      <a:lnTo>
                        <a:pt x="9" y="20"/>
                      </a:lnTo>
                      <a:lnTo>
                        <a:pt x="9" y="23"/>
                      </a:lnTo>
                      <a:lnTo>
                        <a:pt x="8" y="24"/>
                      </a:lnTo>
                      <a:lnTo>
                        <a:pt x="8" y="25"/>
                      </a:lnTo>
                      <a:lnTo>
                        <a:pt x="7" y="26"/>
                      </a:lnTo>
                      <a:lnTo>
                        <a:pt x="6" y="27"/>
                      </a:lnTo>
                      <a:lnTo>
                        <a:pt x="4" y="27"/>
                      </a:lnTo>
                      <a:lnTo>
                        <a:pt x="3" y="27"/>
                      </a:lnTo>
                      <a:lnTo>
                        <a:pt x="2" y="26"/>
                      </a:lnTo>
                      <a:lnTo>
                        <a:pt x="1" y="25"/>
                      </a:lnTo>
                      <a:lnTo>
                        <a:pt x="1" y="24"/>
                      </a:lnTo>
                      <a:lnTo>
                        <a:pt x="1" y="23"/>
                      </a:lnTo>
                      <a:lnTo>
                        <a:pt x="0"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85" name="Freeform 83"/>
                <p:cNvSpPr>
                  <a:spLocks/>
                </p:cNvSpPr>
                <p:nvPr/>
              </p:nvSpPr>
              <p:spPr bwMode="auto">
                <a:xfrm>
                  <a:off x="4188" y="2099"/>
                  <a:ext cx="12" cy="38"/>
                </a:xfrm>
                <a:custGeom>
                  <a:avLst/>
                  <a:gdLst>
                    <a:gd name="T0" fmla="*/ 5 w 12"/>
                    <a:gd name="T1" fmla="*/ 38 h 38"/>
                    <a:gd name="T2" fmla="*/ 12 w 12"/>
                    <a:gd name="T3" fmla="*/ 38 h 38"/>
                    <a:gd name="T4" fmla="*/ 12 w 12"/>
                    <a:gd name="T5" fmla="*/ 0 h 38"/>
                    <a:gd name="T6" fmla="*/ 7 w 12"/>
                    <a:gd name="T7" fmla="*/ 0 h 38"/>
                    <a:gd name="T8" fmla="*/ 7 w 12"/>
                    <a:gd name="T9" fmla="*/ 1 h 38"/>
                    <a:gd name="T10" fmla="*/ 7 w 12"/>
                    <a:gd name="T11" fmla="*/ 1 h 38"/>
                    <a:gd name="T12" fmla="*/ 6 w 12"/>
                    <a:gd name="T13" fmla="*/ 2 h 38"/>
                    <a:gd name="T14" fmla="*/ 5 w 12"/>
                    <a:gd name="T15" fmla="*/ 3 h 38"/>
                    <a:gd name="T16" fmla="*/ 4 w 12"/>
                    <a:gd name="T17" fmla="*/ 4 h 38"/>
                    <a:gd name="T18" fmla="*/ 3 w 12"/>
                    <a:gd name="T19" fmla="*/ 4 h 38"/>
                    <a:gd name="T20" fmla="*/ 2 w 12"/>
                    <a:gd name="T21" fmla="*/ 4 h 38"/>
                    <a:gd name="T22" fmla="*/ 0 w 12"/>
                    <a:gd name="T23" fmla="*/ 5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7" y="0"/>
                      </a:lnTo>
                      <a:lnTo>
                        <a:pt x="7" y="1"/>
                      </a:lnTo>
                      <a:lnTo>
                        <a:pt x="6" y="2"/>
                      </a:lnTo>
                      <a:lnTo>
                        <a:pt x="5" y="3"/>
                      </a:lnTo>
                      <a:lnTo>
                        <a:pt x="4" y="4"/>
                      </a:lnTo>
                      <a:lnTo>
                        <a:pt x="3" y="4"/>
                      </a:lnTo>
                      <a:lnTo>
                        <a:pt x="2" y="4"/>
                      </a:lnTo>
                      <a:lnTo>
                        <a:pt x="0" y="5"/>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286" name="Freeform 84"/>
                <p:cNvSpPr>
                  <a:spLocks/>
                </p:cNvSpPr>
                <p:nvPr/>
              </p:nvSpPr>
              <p:spPr bwMode="auto">
                <a:xfrm>
                  <a:off x="4215" y="2099"/>
                  <a:ext cx="13" cy="38"/>
                </a:xfrm>
                <a:custGeom>
                  <a:avLst/>
                  <a:gdLst>
                    <a:gd name="T0" fmla="*/ 0 w 13"/>
                    <a:gd name="T1" fmla="*/ 9 h 38"/>
                    <a:gd name="T2" fmla="*/ 5 w 13"/>
                    <a:gd name="T3" fmla="*/ 9 h 38"/>
                    <a:gd name="T4" fmla="*/ 5 w 13"/>
                    <a:gd name="T5" fmla="*/ 38 h 38"/>
                    <a:gd name="T6" fmla="*/ 13 w 13"/>
                    <a:gd name="T7" fmla="*/ 38 h 38"/>
                    <a:gd name="T8" fmla="*/ 13 w 13"/>
                    <a:gd name="T9" fmla="*/ 0 h 38"/>
                    <a:gd name="T10" fmla="*/ 8 w 13"/>
                    <a:gd name="T11" fmla="*/ 0 h 38"/>
                    <a:gd name="T12" fmla="*/ 7 w 13"/>
                    <a:gd name="T13" fmla="*/ 1 h 38"/>
                    <a:gd name="T14" fmla="*/ 7 w 13"/>
                    <a:gd name="T15" fmla="*/ 1 h 38"/>
                    <a:gd name="T16" fmla="*/ 6 w 13"/>
                    <a:gd name="T17" fmla="*/ 2 h 38"/>
                    <a:gd name="T18" fmla="*/ 6 w 13"/>
                    <a:gd name="T19" fmla="*/ 3 h 38"/>
                    <a:gd name="T20" fmla="*/ 5 w 13"/>
                    <a:gd name="T21" fmla="*/ 4 h 38"/>
                    <a:gd name="T22" fmla="*/ 3 w 13"/>
                    <a:gd name="T23" fmla="*/ 4 h 38"/>
                    <a:gd name="T24" fmla="*/ 2 w 13"/>
                    <a:gd name="T25" fmla="*/ 4 h 38"/>
                    <a:gd name="T26" fmla="*/ 0 w 13"/>
                    <a:gd name="T27" fmla="*/ 5 h 38"/>
                    <a:gd name="T28" fmla="*/ 0 w 13"/>
                    <a:gd name="T29" fmla="*/ 9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
                    <a:gd name="T46" fmla="*/ 0 h 38"/>
                    <a:gd name="T47" fmla="*/ 13 w 13"/>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 h="38">
                      <a:moveTo>
                        <a:pt x="0" y="9"/>
                      </a:moveTo>
                      <a:lnTo>
                        <a:pt x="5" y="9"/>
                      </a:lnTo>
                      <a:lnTo>
                        <a:pt x="5" y="38"/>
                      </a:lnTo>
                      <a:lnTo>
                        <a:pt x="13" y="38"/>
                      </a:lnTo>
                      <a:lnTo>
                        <a:pt x="13" y="0"/>
                      </a:lnTo>
                      <a:lnTo>
                        <a:pt x="8" y="0"/>
                      </a:lnTo>
                      <a:lnTo>
                        <a:pt x="7" y="1"/>
                      </a:lnTo>
                      <a:lnTo>
                        <a:pt x="6" y="2"/>
                      </a:lnTo>
                      <a:lnTo>
                        <a:pt x="6" y="3"/>
                      </a:lnTo>
                      <a:lnTo>
                        <a:pt x="5" y="4"/>
                      </a:lnTo>
                      <a:lnTo>
                        <a:pt x="3" y="4"/>
                      </a:lnTo>
                      <a:lnTo>
                        <a:pt x="2" y="4"/>
                      </a:lnTo>
                      <a:lnTo>
                        <a:pt x="0" y="5"/>
                      </a:lnTo>
                      <a:lnTo>
                        <a:pt x="0" y="9"/>
                      </a:lnTo>
                      <a:close/>
                    </a:path>
                  </a:pathLst>
                </a:custGeom>
                <a:solidFill>
                  <a:srgbClr val="FFBF00"/>
                </a:solidFill>
                <a:ln w="9525">
                  <a:noFill/>
                  <a:round/>
                  <a:headEnd/>
                  <a:tailEnd/>
                </a:ln>
              </p:spPr>
              <p:txBody>
                <a:bodyPr/>
                <a:lstStyle/>
                <a:p>
                  <a:endParaRPr lang="en-US"/>
                </a:p>
              </p:txBody>
            </p:sp>
            <p:sp>
              <p:nvSpPr>
                <p:cNvPr id="25287" name="Freeform 85"/>
                <p:cNvSpPr>
                  <a:spLocks/>
                </p:cNvSpPr>
                <p:nvPr/>
              </p:nvSpPr>
              <p:spPr bwMode="auto">
                <a:xfrm>
                  <a:off x="4246" y="2099"/>
                  <a:ext cx="25" cy="39"/>
                </a:xfrm>
                <a:custGeom>
                  <a:avLst/>
                  <a:gdLst>
                    <a:gd name="T0" fmla="*/ 3 w 25"/>
                    <a:gd name="T1" fmla="*/ 4 h 39"/>
                    <a:gd name="T2" fmla="*/ 2 w 25"/>
                    <a:gd name="T3" fmla="*/ 7 h 39"/>
                    <a:gd name="T4" fmla="*/ 1 w 25"/>
                    <a:gd name="T5" fmla="*/ 10 h 39"/>
                    <a:gd name="T6" fmla="*/ 0 w 25"/>
                    <a:gd name="T7" fmla="*/ 14 h 39"/>
                    <a:gd name="T8" fmla="*/ 0 w 25"/>
                    <a:gd name="T9" fmla="*/ 18 h 39"/>
                    <a:gd name="T10" fmla="*/ 0 w 25"/>
                    <a:gd name="T11" fmla="*/ 21 h 39"/>
                    <a:gd name="T12" fmla="*/ 0 w 25"/>
                    <a:gd name="T13" fmla="*/ 25 h 39"/>
                    <a:gd name="T14" fmla="*/ 1 w 25"/>
                    <a:gd name="T15" fmla="*/ 29 h 39"/>
                    <a:gd name="T16" fmla="*/ 2 w 25"/>
                    <a:gd name="T17" fmla="*/ 32 h 39"/>
                    <a:gd name="T18" fmla="*/ 3 w 25"/>
                    <a:gd name="T19" fmla="*/ 34 h 39"/>
                    <a:gd name="T20" fmla="*/ 5 w 25"/>
                    <a:gd name="T21" fmla="*/ 36 h 39"/>
                    <a:gd name="T22" fmla="*/ 7 w 25"/>
                    <a:gd name="T23" fmla="*/ 38 h 39"/>
                    <a:gd name="T24" fmla="*/ 9 w 25"/>
                    <a:gd name="T25" fmla="*/ 38 h 39"/>
                    <a:gd name="T26" fmla="*/ 12 w 25"/>
                    <a:gd name="T27" fmla="*/ 39 h 39"/>
                    <a:gd name="T28" fmla="*/ 15 w 25"/>
                    <a:gd name="T29" fmla="*/ 38 h 39"/>
                    <a:gd name="T30" fmla="*/ 17 w 25"/>
                    <a:gd name="T31" fmla="*/ 38 h 39"/>
                    <a:gd name="T32" fmla="*/ 19 w 25"/>
                    <a:gd name="T33" fmla="*/ 36 h 39"/>
                    <a:gd name="T34" fmla="*/ 21 w 25"/>
                    <a:gd name="T35" fmla="*/ 34 h 39"/>
                    <a:gd name="T36" fmla="*/ 23 w 25"/>
                    <a:gd name="T37" fmla="*/ 32 h 39"/>
                    <a:gd name="T38" fmla="*/ 24 w 25"/>
                    <a:gd name="T39" fmla="*/ 29 h 39"/>
                    <a:gd name="T40" fmla="*/ 24 w 25"/>
                    <a:gd name="T41" fmla="*/ 25 h 39"/>
                    <a:gd name="T42" fmla="*/ 25 w 25"/>
                    <a:gd name="T43" fmla="*/ 21 h 39"/>
                    <a:gd name="T44" fmla="*/ 25 w 25"/>
                    <a:gd name="T45" fmla="*/ 18 h 39"/>
                    <a:gd name="T46" fmla="*/ 24 w 25"/>
                    <a:gd name="T47" fmla="*/ 14 h 39"/>
                    <a:gd name="T48" fmla="*/ 24 w 25"/>
                    <a:gd name="T49" fmla="*/ 10 h 39"/>
                    <a:gd name="T50" fmla="*/ 23 w 25"/>
                    <a:gd name="T51" fmla="*/ 7 h 39"/>
                    <a:gd name="T52" fmla="*/ 22 w 25"/>
                    <a:gd name="T53" fmla="*/ 4 h 39"/>
                    <a:gd name="T54" fmla="*/ 20 w 25"/>
                    <a:gd name="T55" fmla="*/ 3 h 39"/>
                    <a:gd name="T56" fmla="*/ 17 w 25"/>
                    <a:gd name="T57" fmla="*/ 1 h 39"/>
                    <a:gd name="T58" fmla="*/ 15 w 25"/>
                    <a:gd name="T59" fmla="*/ 0 h 39"/>
                    <a:gd name="T60" fmla="*/ 12 w 25"/>
                    <a:gd name="T61" fmla="*/ 0 h 39"/>
                    <a:gd name="T62" fmla="*/ 9 w 25"/>
                    <a:gd name="T63" fmla="*/ 0 h 39"/>
                    <a:gd name="T64" fmla="*/ 7 w 25"/>
                    <a:gd name="T65" fmla="*/ 1 h 39"/>
                    <a:gd name="T66" fmla="*/ 5 w 25"/>
                    <a:gd name="T67" fmla="*/ 3 h 39"/>
                    <a:gd name="T68" fmla="*/ 3 w 25"/>
                    <a:gd name="T69" fmla="*/ 4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3" y="4"/>
                      </a:moveTo>
                      <a:lnTo>
                        <a:pt x="2" y="7"/>
                      </a:lnTo>
                      <a:lnTo>
                        <a:pt x="1" y="10"/>
                      </a:lnTo>
                      <a:lnTo>
                        <a:pt x="0" y="14"/>
                      </a:lnTo>
                      <a:lnTo>
                        <a:pt x="0" y="18"/>
                      </a:lnTo>
                      <a:lnTo>
                        <a:pt x="0" y="21"/>
                      </a:lnTo>
                      <a:lnTo>
                        <a:pt x="0" y="25"/>
                      </a:lnTo>
                      <a:lnTo>
                        <a:pt x="1" y="29"/>
                      </a:lnTo>
                      <a:lnTo>
                        <a:pt x="2" y="32"/>
                      </a:lnTo>
                      <a:lnTo>
                        <a:pt x="3" y="34"/>
                      </a:lnTo>
                      <a:lnTo>
                        <a:pt x="5" y="36"/>
                      </a:lnTo>
                      <a:lnTo>
                        <a:pt x="7" y="38"/>
                      </a:lnTo>
                      <a:lnTo>
                        <a:pt x="9" y="38"/>
                      </a:lnTo>
                      <a:lnTo>
                        <a:pt x="12" y="39"/>
                      </a:lnTo>
                      <a:lnTo>
                        <a:pt x="15" y="38"/>
                      </a:lnTo>
                      <a:lnTo>
                        <a:pt x="17" y="38"/>
                      </a:lnTo>
                      <a:lnTo>
                        <a:pt x="19" y="36"/>
                      </a:lnTo>
                      <a:lnTo>
                        <a:pt x="21" y="34"/>
                      </a:lnTo>
                      <a:lnTo>
                        <a:pt x="23" y="32"/>
                      </a:lnTo>
                      <a:lnTo>
                        <a:pt x="24" y="29"/>
                      </a:lnTo>
                      <a:lnTo>
                        <a:pt x="24" y="25"/>
                      </a:lnTo>
                      <a:lnTo>
                        <a:pt x="25" y="21"/>
                      </a:lnTo>
                      <a:lnTo>
                        <a:pt x="25" y="18"/>
                      </a:lnTo>
                      <a:lnTo>
                        <a:pt x="24" y="14"/>
                      </a:lnTo>
                      <a:lnTo>
                        <a:pt x="24" y="10"/>
                      </a:lnTo>
                      <a:lnTo>
                        <a:pt x="23" y="7"/>
                      </a:lnTo>
                      <a:lnTo>
                        <a:pt x="22" y="4"/>
                      </a:lnTo>
                      <a:lnTo>
                        <a:pt x="20" y="3"/>
                      </a:lnTo>
                      <a:lnTo>
                        <a:pt x="17" y="1"/>
                      </a:lnTo>
                      <a:lnTo>
                        <a:pt x="15" y="0"/>
                      </a:lnTo>
                      <a:lnTo>
                        <a:pt x="12" y="0"/>
                      </a:lnTo>
                      <a:lnTo>
                        <a:pt x="9" y="0"/>
                      </a:lnTo>
                      <a:lnTo>
                        <a:pt x="7" y="1"/>
                      </a:lnTo>
                      <a:lnTo>
                        <a:pt x="5" y="3"/>
                      </a:lnTo>
                      <a:lnTo>
                        <a:pt x="3" y="4"/>
                      </a:lnTo>
                      <a:close/>
                    </a:path>
                  </a:pathLst>
                </a:custGeom>
                <a:solidFill>
                  <a:srgbClr val="FFBF00"/>
                </a:solidFill>
                <a:ln w="9525">
                  <a:noFill/>
                  <a:round/>
                  <a:headEnd/>
                  <a:tailEnd/>
                </a:ln>
              </p:spPr>
              <p:txBody>
                <a:bodyPr/>
                <a:lstStyle/>
                <a:p>
                  <a:endParaRPr lang="en-US"/>
                </a:p>
              </p:txBody>
            </p:sp>
            <p:sp>
              <p:nvSpPr>
                <p:cNvPr id="25288" name="Freeform 86"/>
                <p:cNvSpPr>
                  <a:spLocks/>
                </p:cNvSpPr>
                <p:nvPr/>
              </p:nvSpPr>
              <p:spPr bwMode="auto">
                <a:xfrm>
                  <a:off x="4254" y="2105"/>
                  <a:ext cx="9" cy="27"/>
                </a:xfrm>
                <a:custGeom>
                  <a:avLst/>
                  <a:gdLst>
                    <a:gd name="T0" fmla="*/ 0 w 9"/>
                    <a:gd name="T1" fmla="*/ 13 h 27"/>
                    <a:gd name="T2" fmla="*/ 0 w 9"/>
                    <a:gd name="T3" fmla="*/ 9 h 27"/>
                    <a:gd name="T4" fmla="*/ 0 w 9"/>
                    <a:gd name="T5" fmla="*/ 6 h 27"/>
                    <a:gd name="T6" fmla="*/ 0 w 9"/>
                    <a:gd name="T7" fmla="*/ 4 h 27"/>
                    <a:gd name="T8" fmla="*/ 0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7 w 9"/>
                    <a:gd name="T23" fmla="*/ 1 h 27"/>
                    <a:gd name="T24" fmla="*/ 8 w 9"/>
                    <a:gd name="T25" fmla="*/ 2 h 27"/>
                    <a:gd name="T26" fmla="*/ 8 w 9"/>
                    <a:gd name="T27" fmla="*/ 4 h 27"/>
                    <a:gd name="T28" fmla="*/ 8 w 9"/>
                    <a:gd name="T29" fmla="*/ 6 h 27"/>
                    <a:gd name="T30" fmla="*/ 9 w 9"/>
                    <a:gd name="T31" fmla="*/ 9 h 27"/>
                    <a:gd name="T32" fmla="*/ 9 w 9"/>
                    <a:gd name="T33" fmla="*/ 13 h 27"/>
                    <a:gd name="T34" fmla="*/ 9 w 9"/>
                    <a:gd name="T35" fmla="*/ 14 h 27"/>
                    <a:gd name="T36" fmla="*/ 9 w 9"/>
                    <a:gd name="T37" fmla="*/ 17 h 27"/>
                    <a:gd name="T38" fmla="*/ 8 w 9"/>
                    <a:gd name="T39" fmla="*/ 20 h 27"/>
                    <a:gd name="T40" fmla="*/ 8 w 9"/>
                    <a:gd name="T41" fmla="*/ 23 h 27"/>
                    <a:gd name="T42" fmla="*/ 8 w 9"/>
                    <a:gd name="T43" fmla="*/ 24 h 27"/>
                    <a:gd name="T44" fmla="*/ 7 w 9"/>
                    <a:gd name="T45" fmla="*/ 25 h 27"/>
                    <a:gd name="T46" fmla="*/ 7 w 9"/>
                    <a:gd name="T47" fmla="*/ 26 h 27"/>
                    <a:gd name="T48" fmla="*/ 6 w 9"/>
                    <a:gd name="T49" fmla="*/ 27 h 27"/>
                    <a:gd name="T50" fmla="*/ 4 w 9"/>
                    <a:gd name="T51" fmla="*/ 27 h 27"/>
                    <a:gd name="T52" fmla="*/ 3 w 9"/>
                    <a:gd name="T53" fmla="*/ 27 h 27"/>
                    <a:gd name="T54" fmla="*/ 2 w 9"/>
                    <a:gd name="T55" fmla="*/ 26 h 27"/>
                    <a:gd name="T56" fmla="*/ 1 w 9"/>
                    <a:gd name="T57" fmla="*/ 25 h 27"/>
                    <a:gd name="T58" fmla="*/ 0 w 9"/>
                    <a:gd name="T59" fmla="*/ 24 h 27"/>
                    <a:gd name="T60" fmla="*/ 0 w 9"/>
                    <a:gd name="T61" fmla="*/ 23 h 27"/>
                    <a:gd name="T62" fmla="*/ 0 w 9"/>
                    <a:gd name="T63" fmla="*/ 20 h 27"/>
                    <a:gd name="T64" fmla="*/ 0 w 9"/>
                    <a:gd name="T65" fmla="*/ 17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9"/>
                      </a:lnTo>
                      <a:lnTo>
                        <a:pt x="0" y="6"/>
                      </a:lnTo>
                      <a:lnTo>
                        <a:pt x="0" y="4"/>
                      </a:lnTo>
                      <a:lnTo>
                        <a:pt x="0" y="2"/>
                      </a:lnTo>
                      <a:lnTo>
                        <a:pt x="1" y="1"/>
                      </a:lnTo>
                      <a:lnTo>
                        <a:pt x="2" y="0"/>
                      </a:lnTo>
                      <a:lnTo>
                        <a:pt x="3" y="0"/>
                      </a:lnTo>
                      <a:lnTo>
                        <a:pt x="4" y="0"/>
                      </a:lnTo>
                      <a:lnTo>
                        <a:pt x="6" y="0"/>
                      </a:lnTo>
                      <a:lnTo>
                        <a:pt x="7" y="0"/>
                      </a:lnTo>
                      <a:lnTo>
                        <a:pt x="7" y="1"/>
                      </a:lnTo>
                      <a:lnTo>
                        <a:pt x="8" y="2"/>
                      </a:lnTo>
                      <a:lnTo>
                        <a:pt x="8" y="4"/>
                      </a:lnTo>
                      <a:lnTo>
                        <a:pt x="8" y="6"/>
                      </a:lnTo>
                      <a:lnTo>
                        <a:pt x="9" y="9"/>
                      </a:lnTo>
                      <a:lnTo>
                        <a:pt x="9" y="13"/>
                      </a:lnTo>
                      <a:lnTo>
                        <a:pt x="9" y="14"/>
                      </a:lnTo>
                      <a:lnTo>
                        <a:pt x="9" y="17"/>
                      </a:lnTo>
                      <a:lnTo>
                        <a:pt x="8" y="20"/>
                      </a:lnTo>
                      <a:lnTo>
                        <a:pt x="8" y="23"/>
                      </a:lnTo>
                      <a:lnTo>
                        <a:pt x="8" y="24"/>
                      </a:lnTo>
                      <a:lnTo>
                        <a:pt x="7" y="25"/>
                      </a:lnTo>
                      <a:lnTo>
                        <a:pt x="7" y="26"/>
                      </a:lnTo>
                      <a:lnTo>
                        <a:pt x="6" y="27"/>
                      </a:lnTo>
                      <a:lnTo>
                        <a:pt x="4" y="27"/>
                      </a:lnTo>
                      <a:lnTo>
                        <a:pt x="3" y="27"/>
                      </a:lnTo>
                      <a:lnTo>
                        <a:pt x="2" y="26"/>
                      </a:lnTo>
                      <a:lnTo>
                        <a:pt x="1" y="25"/>
                      </a:lnTo>
                      <a:lnTo>
                        <a:pt x="0" y="24"/>
                      </a:lnTo>
                      <a:lnTo>
                        <a:pt x="0" y="23"/>
                      </a:lnTo>
                      <a:lnTo>
                        <a:pt x="0"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89" name="Freeform 87"/>
                <p:cNvSpPr>
                  <a:spLocks/>
                </p:cNvSpPr>
                <p:nvPr/>
              </p:nvSpPr>
              <p:spPr bwMode="auto">
                <a:xfrm>
                  <a:off x="4273" y="2099"/>
                  <a:ext cx="25" cy="39"/>
                </a:xfrm>
                <a:custGeom>
                  <a:avLst/>
                  <a:gdLst>
                    <a:gd name="T0" fmla="*/ 12 w 25"/>
                    <a:gd name="T1" fmla="*/ 39 h 39"/>
                    <a:gd name="T2" fmla="*/ 15 w 25"/>
                    <a:gd name="T3" fmla="*/ 38 h 39"/>
                    <a:gd name="T4" fmla="*/ 18 w 25"/>
                    <a:gd name="T5" fmla="*/ 38 h 39"/>
                    <a:gd name="T6" fmla="*/ 20 w 25"/>
                    <a:gd name="T7" fmla="*/ 36 h 39"/>
                    <a:gd name="T8" fmla="*/ 21 w 25"/>
                    <a:gd name="T9" fmla="*/ 34 h 39"/>
                    <a:gd name="T10" fmla="*/ 23 w 25"/>
                    <a:gd name="T11" fmla="*/ 32 h 39"/>
                    <a:gd name="T12" fmla="*/ 24 w 25"/>
                    <a:gd name="T13" fmla="*/ 29 h 39"/>
                    <a:gd name="T14" fmla="*/ 25 w 25"/>
                    <a:gd name="T15" fmla="*/ 25 h 39"/>
                    <a:gd name="T16" fmla="*/ 25 w 25"/>
                    <a:gd name="T17" fmla="*/ 21 h 39"/>
                    <a:gd name="T18" fmla="*/ 25 w 25"/>
                    <a:gd name="T19" fmla="*/ 18 h 39"/>
                    <a:gd name="T20" fmla="*/ 25 w 25"/>
                    <a:gd name="T21" fmla="*/ 14 h 39"/>
                    <a:gd name="T22" fmla="*/ 24 w 25"/>
                    <a:gd name="T23" fmla="*/ 10 h 39"/>
                    <a:gd name="T24" fmla="*/ 23 w 25"/>
                    <a:gd name="T25" fmla="*/ 7 h 39"/>
                    <a:gd name="T26" fmla="*/ 21 w 25"/>
                    <a:gd name="T27" fmla="*/ 4 h 39"/>
                    <a:gd name="T28" fmla="*/ 20 w 25"/>
                    <a:gd name="T29" fmla="*/ 3 h 39"/>
                    <a:gd name="T30" fmla="*/ 18 w 25"/>
                    <a:gd name="T31" fmla="*/ 1 h 39"/>
                    <a:gd name="T32" fmla="*/ 15 w 25"/>
                    <a:gd name="T33" fmla="*/ 0 h 39"/>
                    <a:gd name="T34" fmla="*/ 12 w 25"/>
                    <a:gd name="T35" fmla="*/ 0 h 39"/>
                    <a:gd name="T36" fmla="*/ 10 w 25"/>
                    <a:gd name="T37" fmla="*/ 0 h 39"/>
                    <a:gd name="T38" fmla="*/ 7 w 25"/>
                    <a:gd name="T39" fmla="*/ 1 h 39"/>
                    <a:gd name="T40" fmla="*/ 5 w 25"/>
                    <a:gd name="T41" fmla="*/ 3 h 39"/>
                    <a:gd name="T42" fmla="*/ 3 w 25"/>
                    <a:gd name="T43" fmla="*/ 4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4 w 25"/>
                    <a:gd name="T61" fmla="*/ 34 h 39"/>
                    <a:gd name="T62" fmla="*/ 5 w 25"/>
                    <a:gd name="T63" fmla="*/ 36 h 39"/>
                    <a:gd name="T64" fmla="*/ 7 w 25"/>
                    <a:gd name="T65" fmla="*/ 38 h 39"/>
                    <a:gd name="T66" fmla="*/ 10 w 25"/>
                    <a:gd name="T67" fmla="*/ 38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8"/>
                      </a:lnTo>
                      <a:lnTo>
                        <a:pt x="18" y="38"/>
                      </a:lnTo>
                      <a:lnTo>
                        <a:pt x="20" y="36"/>
                      </a:lnTo>
                      <a:lnTo>
                        <a:pt x="21" y="34"/>
                      </a:lnTo>
                      <a:lnTo>
                        <a:pt x="23" y="32"/>
                      </a:lnTo>
                      <a:lnTo>
                        <a:pt x="24" y="29"/>
                      </a:lnTo>
                      <a:lnTo>
                        <a:pt x="25" y="25"/>
                      </a:lnTo>
                      <a:lnTo>
                        <a:pt x="25" y="21"/>
                      </a:lnTo>
                      <a:lnTo>
                        <a:pt x="25" y="18"/>
                      </a:lnTo>
                      <a:lnTo>
                        <a:pt x="25" y="14"/>
                      </a:lnTo>
                      <a:lnTo>
                        <a:pt x="24" y="10"/>
                      </a:lnTo>
                      <a:lnTo>
                        <a:pt x="23" y="7"/>
                      </a:lnTo>
                      <a:lnTo>
                        <a:pt x="21" y="4"/>
                      </a:lnTo>
                      <a:lnTo>
                        <a:pt x="20" y="3"/>
                      </a:lnTo>
                      <a:lnTo>
                        <a:pt x="18" y="1"/>
                      </a:lnTo>
                      <a:lnTo>
                        <a:pt x="15" y="0"/>
                      </a:lnTo>
                      <a:lnTo>
                        <a:pt x="12" y="0"/>
                      </a:lnTo>
                      <a:lnTo>
                        <a:pt x="10" y="0"/>
                      </a:lnTo>
                      <a:lnTo>
                        <a:pt x="7" y="1"/>
                      </a:lnTo>
                      <a:lnTo>
                        <a:pt x="5" y="3"/>
                      </a:lnTo>
                      <a:lnTo>
                        <a:pt x="3" y="4"/>
                      </a:lnTo>
                      <a:lnTo>
                        <a:pt x="2" y="7"/>
                      </a:lnTo>
                      <a:lnTo>
                        <a:pt x="1" y="10"/>
                      </a:lnTo>
                      <a:lnTo>
                        <a:pt x="0" y="14"/>
                      </a:lnTo>
                      <a:lnTo>
                        <a:pt x="0" y="18"/>
                      </a:lnTo>
                      <a:lnTo>
                        <a:pt x="0" y="21"/>
                      </a:lnTo>
                      <a:lnTo>
                        <a:pt x="0" y="25"/>
                      </a:lnTo>
                      <a:lnTo>
                        <a:pt x="1" y="29"/>
                      </a:lnTo>
                      <a:lnTo>
                        <a:pt x="2" y="32"/>
                      </a:lnTo>
                      <a:lnTo>
                        <a:pt x="4" y="34"/>
                      </a:lnTo>
                      <a:lnTo>
                        <a:pt x="5" y="36"/>
                      </a:lnTo>
                      <a:lnTo>
                        <a:pt x="7" y="38"/>
                      </a:lnTo>
                      <a:lnTo>
                        <a:pt x="10" y="38"/>
                      </a:lnTo>
                      <a:lnTo>
                        <a:pt x="12" y="39"/>
                      </a:lnTo>
                      <a:close/>
                    </a:path>
                  </a:pathLst>
                </a:custGeom>
                <a:solidFill>
                  <a:srgbClr val="FFBF00"/>
                </a:solidFill>
                <a:ln w="9525">
                  <a:noFill/>
                  <a:round/>
                  <a:headEnd/>
                  <a:tailEnd/>
                </a:ln>
              </p:spPr>
              <p:txBody>
                <a:bodyPr/>
                <a:lstStyle/>
                <a:p>
                  <a:endParaRPr lang="en-US"/>
                </a:p>
              </p:txBody>
            </p:sp>
            <p:sp>
              <p:nvSpPr>
                <p:cNvPr id="25290" name="Freeform 88"/>
                <p:cNvSpPr>
                  <a:spLocks/>
                </p:cNvSpPr>
                <p:nvPr/>
              </p:nvSpPr>
              <p:spPr bwMode="auto">
                <a:xfrm>
                  <a:off x="4281" y="2105"/>
                  <a:ext cx="9" cy="27"/>
                </a:xfrm>
                <a:custGeom>
                  <a:avLst/>
                  <a:gdLst>
                    <a:gd name="T0" fmla="*/ 0 w 9"/>
                    <a:gd name="T1" fmla="*/ 13 h 27"/>
                    <a:gd name="T2" fmla="*/ 0 w 9"/>
                    <a:gd name="T3" fmla="*/ 9 h 27"/>
                    <a:gd name="T4" fmla="*/ 0 w 9"/>
                    <a:gd name="T5" fmla="*/ 6 h 27"/>
                    <a:gd name="T6" fmla="*/ 0 w 9"/>
                    <a:gd name="T7" fmla="*/ 4 h 27"/>
                    <a:gd name="T8" fmla="*/ 1 w 9"/>
                    <a:gd name="T9" fmla="*/ 2 h 27"/>
                    <a:gd name="T10" fmla="*/ 1 w 9"/>
                    <a:gd name="T11" fmla="*/ 1 h 27"/>
                    <a:gd name="T12" fmla="*/ 2 w 9"/>
                    <a:gd name="T13" fmla="*/ 0 h 27"/>
                    <a:gd name="T14" fmla="*/ 3 w 9"/>
                    <a:gd name="T15" fmla="*/ 0 h 27"/>
                    <a:gd name="T16" fmla="*/ 4 w 9"/>
                    <a:gd name="T17" fmla="*/ 0 h 27"/>
                    <a:gd name="T18" fmla="*/ 6 w 9"/>
                    <a:gd name="T19" fmla="*/ 0 h 27"/>
                    <a:gd name="T20" fmla="*/ 7 w 9"/>
                    <a:gd name="T21" fmla="*/ 0 h 27"/>
                    <a:gd name="T22" fmla="*/ 8 w 9"/>
                    <a:gd name="T23" fmla="*/ 1 h 27"/>
                    <a:gd name="T24" fmla="*/ 8 w 9"/>
                    <a:gd name="T25" fmla="*/ 2 h 27"/>
                    <a:gd name="T26" fmla="*/ 8 w 9"/>
                    <a:gd name="T27" fmla="*/ 4 h 27"/>
                    <a:gd name="T28" fmla="*/ 9 w 9"/>
                    <a:gd name="T29" fmla="*/ 6 h 27"/>
                    <a:gd name="T30" fmla="*/ 9 w 9"/>
                    <a:gd name="T31" fmla="*/ 9 h 27"/>
                    <a:gd name="T32" fmla="*/ 9 w 9"/>
                    <a:gd name="T33" fmla="*/ 13 h 27"/>
                    <a:gd name="T34" fmla="*/ 9 w 9"/>
                    <a:gd name="T35" fmla="*/ 14 h 27"/>
                    <a:gd name="T36" fmla="*/ 9 w 9"/>
                    <a:gd name="T37" fmla="*/ 17 h 27"/>
                    <a:gd name="T38" fmla="*/ 9 w 9"/>
                    <a:gd name="T39" fmla="*/ 20 h 27"/>
                    <a:gd name="T40" fmla="*/ 8 w 9"/>
                    <a:gd name="T41" fmla="*/ 23 h 27"/>
                    <a:gd name="T42" fmla="*/ 8 w 9"/>
                    <a:gd name="T43" fmla="*/ 24 h 27"/>
                    <a:gd name="T44" fmla="*/ 8 w 9"/>
                    <a:gd name="T45" fmla="*/ 25 h 27"/>
                    <a:gd name="T46" fmla="*/ 7 w 9"/>
                    <a:gd name="T47" fmla="*/ 26 h 27"/>
                    <a:gd name="T48" fmla="*/ 6 w 9"/>
                    <a:gd name="T49" fmla="*/ 27 h 27"/>
                    <a:gd name="T50" fmla="*/ 4 w 9"/>
                    <a:gd name="T51" fmla="*/ 27 h 27"/>
                    <a:gd name="T52" fmla="*/ 3 w 9"/>
                    <a:gd name="T53" fmla="*/ 27 h 27"/>
                    <a:gd name="T54" fmla="*/ 2 w 9"/>
                    <a:gd name="T55" fmla="*/ 26 h 27"/>
                    <a:gd name="T56" fmla="*/ 1 w 9"/>
                    <a:gd name="T57" fmla="*/ 25 h 27"/>
                    <a:gd name="T58" fmla="*/ 1 w 9"/>
                    <a:gd name="T59" fmla="*/ 24 h 27"/>
                    <a:gd name="T60" fmla="*/ 0 w 9"/>
                    <a:gd name="T61" fmla="*/ 23 h 27"/>
                    <a:gd name="T62" fmla="*/ 0 w 9"/>
                    <a:gd name="T63" fmla="*/ 20 h 27"/>
                    <a:gd name="T64" fmla="*/ 0 w 9"/>
                    <a:gd name="T65" fmla="*/ 17 h 27"/>
                    <a:gd name="T66" fmla="*/ 0 w 9"/>
                    <a:gd name="T67" fmla="*/ 14 h 27"/>
                    <a:gd name="T68" fmla="*/ 0 w 9"/>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0" y="13"/>
                      </a:moveTo>
                      <a:lnTo>
                        <a:pt x="0" y="9"/>
                      </a:lnTo>
                      <a:lnTo>
                        <a:pt x="0" y="6"/>
                      </a:lnTo>
                      <a:lnTo>
                        <a:pt x="0" y="4"/>
                      </a:lnTo>
                      <a:lnTo>
                        <a:pt x="1" y="2"/>
                      </a:lnTo>
                      <a:lnTo>
                        <a:pt x="1" y="1"/>
                      </a:lnTo>
                      <a:lnTo>
                        <a:pt x="2" y="0"/>
                      </a:lnTo>
                      <a:lnTo>
                        <a:pt x="3" y="0"/>
                      </a:lnTo>
                      <a:lnTo>
                        <a:pt x="4" y="0"/>
                      </a:lnTo>
                      <a:lnTo>
                        <a:pt x="6" y="0"/>
                      </a:lnTo>
                      <a:lnTo>
                        <a:pt x="7" y="0"/>
                      </a:lnTo>
                      <a:lnTo>
                        <a:pt x="8" y="1"/>
                      </a:lnTo>
                      <a:lnTo>
                        <a:pt x="8" y="2"/>
                      </a:lnTo>
                      <a:lnTo>
                        <a:pt x="8" y="4"/>
                      </a:lnTo>
                      <a:lnTo>
                        <a:pt x="9" y="6"/>
                      </a:lnTo>
                      <a:lnTo>
                        <a:pt x="9" y="9"/>
                      </a:lnTo>
                      <a:lnTo>
                        <a:pt x="9" y="13"/>
                      </a:lnTo>
                      <a:lnTo>
                        <a:pt x="9" y="14"/>
                      </a:lnTo>
                      <a:lnTo>
                        <a:pt x="9" y="17"/>
                      </a:lnTo>
                      <a:lnTo>
                        <a:pt x="9" y="20"/>
                      </a:lnTo>
                      <a:lnTo>
                        <a:pt x="8" y="23"/>
                      </a:lnTo>
                      <a:lnTo>
                        <a:pt x="8" y="24"/>
                      </a:lnTo>
                      <a:lnTo>
                        <a:pt x="8" y="25"/>
                      </a:lnTo>
                      <a:lnTo>
                        <a:pt x="7" y="26"/>
                      </a:lnTo>
                      <a:lnTo>
                        <a:pt x="6" y="27"/>
                      </a:lnTo>
                      <a:lnTo>
                        <a:pt x="4" y="27"/>
                      </a:lnTo>
                      <a:lnTo>
                        <a:pt x="3" y="27"/>
                      </a:lnTo>
                      <a:lnTo>
                        <a:pt x="2" y="26"/>
                      </a:lnTo>
                      <a:lnTo>
                        <a:pt x="1" y="25"/>
                      </a:lnTo>
                      <a:lnTo>
                        <a:pt x="1" y="24"/>
                      </a:lnTo>
                      <a:lnTo>
                        <a:pt x="0" y="23"/>
                      </a:lnTo>
                      <a:lnTo>
                        <a:pt x="0" y="20"/>
                      </a:lnTo>
                      <a:lnTo>
                        <a:pt x="0" y="17"/>
                      </a:lnTo>
                      <a:lnTo>
                        <a:pt x="0" y="14"/>
                      </a:lnTo>
                      <a:lnTo>
                        <a:pt x="0" y="13"/>
                      </a:lnTo>
                      <a:close/>
                    </a:path>
                  </a:pathLst>
                </a:custGeom>
                <a:solidFill>
                  <a:srgbClr val="000000"/>
                </a:solidFill>
                <a:ln w="9525">
                  <a:noFill/>
                  <a:round/>
                  <a:headEnd/>
                  <a:tailEnd/>
                </a:ln>
              </p:spPr>
              <p:txBody>
                <a:bodyPr/>
                <a:lstStyle/>
                <a:p>
                  <a:endParaRPr lang="en-US"/>
                </a:p>
              </p:txBody>
            </p:sp>
            <p:sp>
              <p:nvSpPr>
                <p:cNvPr id="25291" name="Freeform 89"/>
                <p:cNvSpPr>
                  <a:spLocks/>
                </p:cNvSpPr>
                <p:nvPr/>
              </p:nvSpPr>
              <p:spPr bwMode="auto">
                <a:xfrm>
                  <a:off x="4297" y="2099"/>
                  <a:ext cx="12" cy="38"/>
                </a:xfrm>
                <a:custGeom>
                  <a:avLst/>
                  <a:gdLst>
                    <a:gd name="T0" fmla="*/ 5 w 12"/>
                    <a:gd name="T1" fmla="*/ 3 h 38"/>
                    <a:gd name="T2" fmla="*/ 4 w 12"/>
                    <a:gd name="T3" fmla="*/ 4 h 38"/>
                    <a:gd name="T4" fmla="*/ 3 w 12"/>
                    <a:gd name="T5" fmla="*/ 4 h 38"/>
                    <a:gd name="T6" fmla="*/ 2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4"/>
                      </a:lnTo>
                      <a:lnTo>
                        <a:pt x="3" y="4"/>
                      </a:lnTo>
                      <a:lnTo>
                        <a:pt x="2" y="4"/>
                      </a:lnTo>
                      <a:lnTo>
                        <a:pt x="0" y="5"/>
                      </a:lnTo>
                      <a:lnTo>
                        <a:pt x="0" y="9"/>
                      </a:lnTo>
                      <a:lnTo>
                        <a:pt x="5" y="9"/>
                      </a:lnTo>
                      <a:lnTo>
                        <a:pt x="5" y="38"/>
                      </a:lnTo>
                      <a:lnTo>
                        <a:pt x="12" y="38"/>
                      </a:lnTo>
                      <a:lnTo>
                        <a:pt x="12" y="0"/>
                      </a:lnTo>
                      <a:lnTo>
                        <a:pt x="7"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292" name="Freeform 90"/>
                <p:cNvSpPr>
                  <a:spLocks/>
                </p:cNvSpPr>
                <p:nvPr/>
              </p:nvSpPr>
              <p:spPr bwMode="auto">
                <a:xfrm>
                  <a:off x="3837" y="2261"/>
                  <a:ext cx="25" cy="40"/>
                </a:xfrm>
                <a:custGeom>
                  <a:avLst/>
                  <a:gdLst>
                    <a:gd name="T0" fmla="*/ 13 w 25"/>
                    <a:gd name="T1" fmla="*/ 0 h 40"/>
                    <a:gd name="T2" fmla="*/ 10 w 25"/>
                    <a:gd name="T3" fmla="*/ 1 h 40"/>
                    <a:gd name="T4" fmla="*/ 7 w 25"/>
                    <a:gd name="T5" fmla="*/ 1 h 40"/>
                    <a:gd name="T6" fmla="*/ 5 w 25"/>
                    <a:gd name="T7" fmla="*/ 3 h 40"/>
                    <a:gd name="T8" fmla="*/ 3 w 25"/>
                    <a:gd name="T9" fmla="*/ 5 h 40"/>
                    <a:gd name="T10" fmla="*/ 2 w 25"/>
                    <a:gd name="T11" fmla="*/ 8 h 40"/>
                    <a:gd name="T12" fmla="*/ 1 w 25"/>
                    <a:gd name="T13" fmla="*/ 11 h 40"/>
                    <a:gd name="T14" fmla="*/ 1 w 25"/>
                    <a:gd name="T15" fmla="*/ 14 h 40"/>
                    <a:gd name="T16" fmla="*/ 0 w 25"/>
                    <a:gd name="T17" fmla="*/ 18 h 40"/>
                    <a:gd name="T18" fmla="*/ 0 w 25"/>
                    <a:gd name="T19" fmla="*/ 21 h 40"/>
                    <a:gd name="T20" fmla="*/ 1 w 25"/>
                    <a:gd name="T21" fmla="*/ 26 h 40"/>
                    <a:gd name="T22" fmla="*/ 1 w 25"/>
                    <a:gd name="T23" fmla="*/ 29 h 40"/>
                    <a:gd name="T24" fmla="*/ 2 w 25"/>
                    <a:gd name="T25" fmla="*/ 32 h 40"/>
                    <a:gd name="T26" fmla="*/ 4 w 25"/>
                    <a:gd name="T27" fmla="*/ 35 h 40"/>
                    <a:gd name="T28" fmla="*/ 6 w 25"/>
                    <a:gd name="T29" fmla="*/ 37 h 40"/>
                    <a:gd name="T30" fmla="*/ 8 w 25"/>
                    <a:gd name="T31" fmla="*/ 38 h 40"/>
                    <a:gd name="T32" fmla="*/ 10 w 25"/>
                    <a:gd name="T33" fmla="*/ 39 h 40"/>
                    <a:gd name="T34" fmla="*/ 13 w 25"/>
                    <a:gd name="T35" fmla="*/ 40 h 40"/>
                    <a:gd name="T36" fmla="*/ 16 w 25"/>
                    <a:gd name="T37" fmla="*/ 39 h 40"/>
                    <a:gd name="T38" fmla="*/ 18 w 25"/>
                    <a:gd name="T39" fmla="*/ 38 h 40"/>
                    <a:gd name="T40" fmla="*/ 20 w 25"/>
                    <a:gd name="T41" fmla="*/ 37 h 40"/>
                    <a:gd name="T42" fmla="*/ 22 w 25"/>
                    <a:gd name="T43" fmla="*/ 35 h 40"/>
                    <a:gd name="T44" fmla="*/ 23 w 25"/>
                    <a:gd name="T45" fmla="*/ 32 h 40"/>
                    <a:gd name="T46" fmla="*/ 24 w 25"/>
                    <a:gd name="T47" fmla="*/ 29 h 40"/>
                    <a:gd name="T48" fmla="*/ 25 w 25"/>
                    <a:gd name="T49" fmla="*/ 26 h 40"/>
                    <a:gd name="T50" fmla="*/ 25 w 25"/>
                    <a:gd name="T51" fmla="*/ 21 h 40"/>
                    <a:gd name="T52" fmla="*/ 25 w 25"/>
                    <a:gd name="T53" fmla="*/ 18 h 40"/>
                    <a:gd name="T54" fmla="*/ 25 w 25"/>
                    <a:gd name="T55" fmla="*/ 14 h 40"/>
                    <a:gd name="T56" fmla="*/ 25 w 25"/>
                    <a:gd name="T57" fmla="*/ 11 h 40"/>
                    <a:gd name="T58" fmla="*/ 23 w 25"/>
                    <a:gd name="T59" fmla="*/ 8 h 40"/>
                    <a:gd name="T60" fmla="*/ 22 w 25"/>
                    <a:gd name="T61" fmla="*/ 5 h 40"/>
                    <a:gd name="T62" fmla="*/ 20 w 25"/>
                    <a:gd name="T63" fmla="*/ 3 h 40"/>
                    <a:gd name="T64" fmla="*/ 18 w 25"/>
                    <a:gd name="T65" fmla="*/ 1 h 40"/>
                    <a:gd name="T66" fmla="*/ 16 w 25"/>
                    <a:gd name="T67" fmla="*/ 1 h 40"/>
                    <a:gd name="T68" fmla="*/ 13 w 25"/>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13" y="0"/>
                      </a:moveTo>
                      <a:lnTo>
                        <a:pt x="10" y="1"/>
                      </a:lnTo>
                      <a:lnTo>
                        <a:pt x="7" y="1"/>
                      </a:lnTo>
                      <a:lnTo>
                        <a:pt x="5" y="3"/>
                      </a:lnTo>
                      <a:lnTo>
                        <a:pt x="3" y="5"/>
                      </a:lnTo>
                      <a:lnTo>
                        <a:pt x="2" y="8"/>
                      </a:lnTo>
                      <a:lnTo>
                        <a:pt x="1" y="11"/>
                      </a:lnTo>
                      <a:lnTo>
                        <a:pt x="1" y="14"/>
                      </a:lnTo>
                      <a:lnTo>
                        <a:pt x="0" y="18"/>
                      </a:lnTo>
                      <a:lnTo>
                        <a:pt x="0" y="21"/>
                      </a:lnTo>
                      <a:lnTo>
                        <a:pt x="1" y="26"/>
                      </a:lnTo>
                      <a:lnTo>
                        <a:pt x="1" y="29"/>
                      </a:lnTo>
                      <a:lnTo>
                        <a:pt x="2" y="32"/>
                      </a:lnTo>
                      <a:lnTo>
                        <a:pt x="4" y="35"/>
                      </a:lnTo>
                      <a:lnTo>
                        <a:pt x="6" y="37"/>
                      </a:lnTo>
                      <a:lnTo>
                        <a:pt x="8" y="38"/>
                      </a:lnTo>
                      <a:lnTo>
                        <a:pt x="10" y="39"/>
                      </a:lnTo>
                      <a:lnTo>
                        <a:pt x="13" y="40"/>
                      </a:lnTo>
                      <a:lnTo>
                        <a:pt x="16" y="39"/>
                      </a:lnTo>
                      <a:lnTo>
                        <a:pt x="18" y="38"/>
                      </a:lnTo>
                      <a:lnTo>
                        <a:pt x="20" y="37"/>
                      </a:lnTo>
                      <a:lnTo>
                        <a:pt x="22" y="35"/>
                      </a:lnTo>
                      <a:lnTo>
                        <a:pt x="23" y="32"/>
                      </a:lnTo>
                      <a:lnTo>
                        <a:pt x="24" y="29"/>
                      </a:lnTo>
                      <a:lnTo>
                        <a:pt x="25" y="26"/>
                      </a:lnTo>
                      <a:lnTo>
                        <a:pt x="25" y="21"/>
                      </a:lnTo>
                      <a:lnTo>
                        <a:pt x="25" y="18"/>
                      </a:lnTo>
                      <a:lnTo>
                        <a:pt x="25" y="14"/>
                      </a:lnTo>
                      <a:lnTo>
                        <a:pt x="25" y="11"/>
                      </a:lnTo>
                      <a:lnTo>
                        <a:pt x="23" y="8"/>
                      </a:lnTo>
                      <a:lnTo>
                        <a:pt x="22" y="5"/>
                      </a:lnTo>
                      <a:lnTo>
                        <a:pt x="20" y="3"/>
                      </a:lnTo>
                      <a:lnTo>
                        <a:pt x="18" y="1"/>
                      </a:lnTo>
                      <a:lnTo>
                        <a:pt x="16" y="1"/>
                      </a:lnTo>
                      <a:lnTo>
                        <a:pt x="13" y="0"/>
                      </a:lnTo>
                      <a:close/>
                    </a:path>
                  </a:pathLst>
                </a:custGeom>
                <a:solidFill>
                  <a:srgbClr val="FFBF00"/>
                </a:solidFill>
                <a:ln w="9525">
                  <a:noFill/>
                  <a:round/>
                  <a:headEnd/>
                  <a:tailEnd/>
                </a:ln>
              </p:spPr>
              <p:txBody>
                <a:bodyPr/>
                <a:lstStyle/>
                <a:p>
                  <a:endParaRPr lang="en-US"/>
                </a:p>
              </p:txBody>
            </p:sp>
            <p:sp>
              <p:nvSpPr>
                <p:cNvPr id="25293" name="Freeform 91"/>
                <p:cNvSpPr>
                  <a:spLocks/>
                </p:cNvSpPr>
                <p:nvPr/>
              </p:nvSpPr>
              <p:spPr bwMode="auto">
                <a:xfrm>
                  <a:off x="3845" y="2267"/>
                  <a:ext cx="9" cy="27"/>
                </a:xfrm>
                <a:custGeom>
                  <a:avLst/>
                  <a:gdLst>
                    <a:gd name="T0" fmla="*/ 9 w 9"/>
                    <a:gd name="T1" fmla="*/ 15 h 27"/>
                    <a:gd name="T2" fmla="*/ 9 w 9"/>
                    <a:gd name="T3" fmla="*/ 18 h 27"/>
                    <a:gd name="T4" fmla="*/ 9 w 9"/>
                    <a:gd name="T5" fmla="*/ 21 h 27"/>
                    <a:gd name="T6" fmla="*/ 9 w 9"/>
                    <a:gd name="T7" fmla="*/ 23 h 27"/>
                    <a:gd name="T8" fmla="*/ 9 w 9"/>
                    <a:gd name="T9" fmla="*/ 25 h 27"/>
                    <a:gd name="T10" fmla="*/ 8 w 9"/>
                    <a:gd name="T11" fmla="*/ 26 h 27"/>
                    <a:gd name="T12" fmla="*/ 7 w 9"/>
                    <a:gd name="T13" fmla="*/ 27 h 27"/>
                    <a:gd name="T14" fmla="*/ 6 w 9"/>
                    <a:gd name="T15" fmla="*/ 27 h 27"/>
                    <a:gd name="T16" fmla="*/ 5 w 9"/>
                    <a:gd name="T17" fmla="*/ 27 h 27"/>
                    <a:gd name="T18" fmla="*/ 3 w 9"/>
                    <a:gd name="T19" fmla="*/ 27 h 27"/>
                    <a:gd name="T20" fmla="*/ 2 w 9"/>
                    <a:gd name="T21" fmla="*/ 27 h 27"/>
                    <a:gd name="T22" fmla="*/ 2 w 9"/>
                    <a:gd name="T23" fmla="*/ 26 h 27"/>
                    <a:gd name="T24" fmla="*/ 1 w 9"/>
                    <a:gd name="T25" fmla="*/ 25 h 27"/>
                    <a:gd name="T26" fmla="*/ 1 w 9"/>
                    <a:gd name="T27" fmla="*/ 23 h 27"/>
                    <a:gd name="T28" fmla="*/ 1 w 9"/>
                    <a:gd name="T29" fmla="*/ 21 h 27"/>
                    <a:gd name="T30" fmla="*/ 0 w 9"/>
                    <a:gd name="T31" fmla="*/ 18 h 27"/>
                    <a:gd name="T32" fmla="*/ 0 w 9"/>
                    <a:gd name="T33" fmla="*/ 15 h 27"/>
                    <a:gd name="T34" fmla="*/ 0 w 9"/>
                    <a:gd name="T35" fmla="*/ 13 h 27"/>
                    <a:gd name="T36" fmla="*/ 0 w 9"/>
                    <a:gd name="T37" fmla="*/ 10 h 27"/>
                    <a:gd name="T38" fmla="*/ 1 w 9"/>
                    <a:gd name="T39" fmla="*/ 7 h 27"/>
                    <a:gd name="T40" fmla="*/ 1 w 9"/>
                    <a:gd name="T41" fmla="*/ 5 h 27"/>
                    <a:gd name="T42" fmla="*/ 1 w 9"/>
                    <a:gd name="T43" fmla="*/ 3 h 27"/>
                    <a:gd name="T44" fmla="*/ 2 w 9"/>
                    <a:gd name="T45" fmla="*/ 2 h 27"/>
                    <a:gd name="T46" fmla="*/ 2 w 9"/>
                    <a:gd name="T47" fmla="*/ 1 h 27"/>
                    <a:gd name="T48" fmla="*/ 3 w 9"/>
                    <a:gd name="T49" fmla="*/ 0 h 27"/>
                    <a:gd name="T50" fmla="*/ 5 w 9"/>
                    <a:gd name="T51" fmla="*/ 0 h 27"/>
                    <a:gd name="T52" fmla="*/ 6 w 9"/>
                    <a:gd name="T53" fmla="*/ 0 h 27"/>
                    <a:gd name="T54" fmla="*/ 7 w 9"/>
                    <a:gd name="T55" fmla="*/ 1 h 27"/>
                    <a:gd name="T56" fmla="*/ 8 w 9"/>
                    <a:gd name="T57" fmla="*/ 2 h 27"/>
                    <a:gd name="T58" fmla="*/ 9 w 9"/>
                    <a:gd name="T59" fmla="*/ 3 h 27"/>
                    <a:gd name="T60" fmla="*/ 9 w 9"/>
                    <a:gd name="T61" fmla="*/ 5 h 27"/>
                    <a:gd name="T62" fmla="*/ 9 w 9"/>
                    <a:gd name="T63" fmla="*/ 7 h 27"/>
                    <a:gd name="T64" fmla="*/ 9 w 9"/>
                    <a:gd name="T65" fmla="*/ 10 h 27"/>
                    <a:gd name="T66" fmla="*/ 9 w 9"/>
                    <a:gd name="T67" fmla="*/ 13 h 27"/>
                    <a:gd name="T68" fmla="*/ 9 w 9"/>
                    <a:gd name="T69" fmla="*/ 1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5"/>
                      </a:moveTo>
                      <a:lnTo>
                        <a:pt x="9" y="18"/>
                      </a:lnTo>
                      <a:lnTo>
                        <a:pt x="9" y="21"/>
                      </a:lnTo>
                      <a:lnTo>
                        <a:pt x="9" y="23"/>
                      </a:lnTo>
                      <a:lnTo>
                        <a:pt x="9" y="25"/>
                      </a:lnTo>
                      <a:lnTo>
                        <a:pt x="8" y="26"/>
                      </a:lnTo>
                      <a:lnTo>
                        <a:pt x="7" y="27"/>
                      </a:lnTo>
                      <a:lnTo>
                        <a:pt x="6" y="27"/>
                      </a:lnTo>
                      <a:lnTo>
                        <a:pt x="5" y="27"/>
                      </a:lnTo>
                      <a:lnTo>
                        <a:pt x="3" y="27"/>
                      </a:lnTo>
                      <a:lnTo>
                        <a:pt x="2" y="27"/>
                      </a:lnTo>
                      <a:lnTo>
                        <a:pt x="2" y="26"/>
                      </a:lnTo>
                      <a:lnTo>
                        <a:pt x="1" y="25"/>
                      </a:lnTo>
                      <a:lnTo>
                        <a:pt x="1" y="23"/>
                      </a:lnTo>
                      <a:lnTo>
                        <a:pt x="1" y="21"/>
                      </a:lnTo>
                      <a:lnTo>
                        <a:pt x="0" y="18"/>
                      </a:lnTo>
                      <a:lnTo>
                        <a:pt x="0" y="15"/>
                      </a:lnTo>
                      <a:lnTo>
                        <a:pt x="0" y="13"/>
                      </a:lnTo>
                      <a:lnTo>
                        <a:pt x="0" y="10"/>
                      </a:lnTo>
                      <a:lnTo>
                        <a:pt x="1" y="7"/>
                      </a:lnTo>
                      <a:lnTo>
                        <a:pt x="1" y="5"/>
                      </a:lnTo>
                      <a:lnTo>
                        <a:pt x="1" y="3"/>
                      </a:lnTo>
                      <a:lnTo>
                        <a:pt x="2" y="2"/>
                      </a:lnTo>
                      <a:lnTo>
                        <a:pt x="2" y="1"/>
                      </a:lnTo>
                      <a:lnTo>
                        <a:pt x="3" y="0"/>
                      </a:lnTo>
                      <a:lnTo>
                        <a:pt x="5" y="0"/>
                      </a:lnTo>
                      <a:lnTo>
                        <a:pt x="6" y="0"/>
                      </a:lnTo>
                      <a:lnTo>
                        <a:pt x="7" y="1"/>
                      </a:lnTo>
                      <a:lnTo>
                        <a:pt x="8" y="2"/>
                      </a:lnTo>
                      <a:lnTo>
                        <a:pt x="9" y="3"/>
                      </a:lnTo>
                      <a:lnTo>
                        <a:pt x="9" y="5"/>
                      </a:lnTo>
                      <a:lnTo>
                        <a:pt x="9" y="7"/>
                      </a:lnTo>
                      <a:lnTo>
                        <a:pt x="9" y="10"/>
                      </a:lnTo>
                      <a:lnTo>
                        <a:pt x="9" y="13"/>
                      </a:lnTo>
                      <a:lnTo>
                        <a:pt x="9" y="15"/>
                      </a:lnTo>
                      <a:close/>
                    </a:path>
                  </a:pathLst>
                </a:custGeom>
                <a:solidFill>
                  <a:srgbClr val="000000"/>
                </a:solidFill>
                <a:ln w="9525">
                  <a:noFill/>
                  <a:round/>
                  <a:headEnd/>
                  <a:tailEnd/>
                </a:ln>
              </p:spPr>
              <p:txBody>
                <a:bodyPr/>
                <a:lstStyle/>
                <a:p>
                  <a:endParaRPr lang="en-US"/>
                </a:p>
              </p:txBody>
            </p:sp>
            <p:sp>
              <p:nvSpPr>
                <p:cNvPr id="25294" name="Freeform 92"/>
                <p:cNvSpPr>
                  <a:spLocks/>
                </p:cNvSpPr>
                <p:nvPr/>
              </p:nvSpPr>
              <p:spPr bwMode="auto">
                <a:xfrm>
                  <a:off x="3862" y="2262"/>
                  <a:ext cx="11" cy="38"/>
                </a:xfrm>
                <a:custGeom>
                  <a:avLst/>
                  <a:gdLst>
                    <a:gd name="T0" fmla="*/ 11 w 11"/>
                    <a:gd name="T1" fmla="*/ 38 h 38"/>
                    <a:gd name="T2" fmla="*/ 11 w 11"/>
                    <a:gd name="T3" fmla="*/ 0 h 38"/>
                    <a:gd name="T4" fmla="*/ 7 w 11"/>
                    <a:gd name="T5" fmla="*/ 0 h 38"/>
                    <a:gd name="T6" fmla="*/ 6 w 11"/>
                    <a:gd name="T7" fmla="*/ 0 h 38"/>
                    <a:gd name="T8" fmla="*/ 6 w 11"/>
                    <a:gd name="T9" fmla="*/ 1 h 38"/>
                    <a:gd name="T10" fmla="*/ 5 w 11"/>
                    <a:gd name="T11" fmla="*/ 1 h 38"/>
                    <a:gd name="T12" fmla="*/ 4 w 11"/>
                    <a:gd name="T13" fmla="*/ 2 h 38"/>
                    <a:gd name="T14" fmla="*/ 3 w 11"/>
                    <a:gd name="T15" fmla="*/ 3 h 38"/>
                    <a:gd name="T16" fmla="*/ 2 w 11"/>
                    <a:gd name="T17" fmla="*/ 4 h 38"/>
                    <a:gd name="T18" fmla="*/ 1 w 11"/>
                    <a:gd name="T19" fmla="*/ 4 h 38"/>
                    <a:gd name="T20" fmla="*/ 0 w 11"/>
                    <a:gd name="T21" fmla="*/ 5 h 38"/>
                    <a:gd name="T22" fmla="*/ 0 w 11"/>
                    <a:gd name="T23" fmla="*/ 9 h 38"/>
                    <a:gd name="T24" fmla="*/ 4 w 11"/>
                    <a:gd name="T25" fmla="*/ 9 h 38"/>
                    <a:gd name="T26" fmla="*/ 4 w 11"/>
                    <a:gd name="T27" fmla="*/ 38 h 38"/>
                    <a:gd name="T28" fmla="*/ 11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11" y="38"/>
                      </a:moveTo>
                      <a:lnTo>
                        <a:pt x="11" y="0"/>
                      </a:lnTo>
                      <a:lnTo>
                        <a:pt x="7" y="0"/>
                      </a:lnTo>
                      <a:lnTo>
                        <a:pt x="6" y="0"/>
                      </a:lnTo>
                      <a:lnTo>
                        <a:pt x="6" y="1"/>
                      </a:lnTo>
                      <a:lnTo>
                        <a:pt x="5" y="1"/>
                      </a:lnTo>
                      <a:lnTo>
                        <a:pt x="4" y="2"/>
                      </a:lnTo>
                      <a:lnTo>
                        <a:pt x="3" y="3"/>
                      </a:lnTo>
                      <a:lnTo>
                        <a:pt x="2" y="4"/>
                      </a:lnTo>
                      <a:lnTo>
                        <a:pt x="1" y="4"/>
                      </a:lnTo>
                      <a:lnTo>
                        <a:pt x="0" y="5"/>
                      </a:lnTo>
                      <a:lnTo>
                        <a:pt x="0" y="9"/>
                      </a:lnTo>
                      <a:lnTo>
                        <a:pt x="4" y="9"/>
                      </a:lnTo>
                      <a:lnTo>
                        <a:pt x="4" y="38"/>
                      </a:lnTo>
                      <a:lnTo>
                        <a:pt x="11" y="38"/>
                      </a:lnTo>
                      <a:close/>
                    </a:path>
                  </a:pathLst>
                </a:custGeom>
                <a:solidFill>
                  <a:srgbClr val="FFBF00"/>
                </a:solidFill>
                <a:ln w="9525">
                  <a:noFill/>
                  <a:round/>
                  <a:headEnd/>
                  <a:tailEnd/>
                </a:ln>
              </p:spPr>
              <p:txBody>
                <a:bodyPr/>
                <a:lstStyle/>
                <a:p>
                  <a:endParaRPr lang="en-US"/>
                </a:p>
              </p:txBody>
            </p:sp>
            <p:sp>
              <p:nvSpPr>
                <p:cNvPr id="25295" name="Freeform 93"/>
                <p:cNvSpPr>
                  <a:spLocks/>
                </p:cNvSpPr>
                <p:nvPr/>
              </p:nvSpPr>
              <p:spPr bwMode="auto">
                <a:xfrm>
                  <a:off x="3892" y="2261"/>
                  <a:ext cx="24" cy="40"/>
                </a:xfrm>
                <a:custGeom>
                  <a:avLst/>
                  <a:gdLst>
                    <a:gd name="T0" fmla="*/ 21 w 24"/>
                    <a:gd name="T1" fmla="*/ 35 h 40"/>
                    <a:gd name="T2" fmla="*/ 23 w 24"/>
                    <a:gd name="T3" fmla="*/ 32 h 40"/>
                    <a:gd name="T4" fmla="*/ 24 w 24"/>
                    <a:gd name="T5" fmla="*/ 29 h 40"/>
                    <a:gd name="T6" fmla="*/ 24 w 24"/>
                    <a:gd name="T7" fmla="*/ 26 h 40"/>
                    <a:gd name="T8" fmla="*/ 24 w 24"/>
                    <a:gd name="T9" fmla="*/ 21 h 40"/>
                    <a:gd name="T10" fmla="*/ 24 w 24"/>
                    <a:gd name="T11" fmla="*/ 18 h 40"/>
                    <a:gd name="T12" fmla="*/ 24 w 24"/>
                    <a:gd name="T13" fmla="*/ 14 h 40"/>
                    <a:gd name="T14" fmla="*/ 24 w 24"/>
                    <a:gd name="T15" fmla="*/ 11 h 40"/>
                    <a:gd name="T16" fmla="*/ 23 w 24"/>
                    <a:gd name="T17" fmla="*/ 8 h 40"/>
                    <a:gd name="T18" fmla="*/ 21 w 24"/>
                    <a:gd name="T19" fmla="*/ 5 h 40"/>
                    <a:gd name="T20" fmla="*/ 20 w 24"/>
                    <a:gd name="T21" fmla="*/ 3 h 40"/>
                    <a:gd name="T22" fmla="*/ 17 w 24"/>
                    <a:gd name="T23" fmla="*/ 1 h 40"/>
                    <a:gd name="T24" fmla="*/ 15 w 24"/>
                    <a:gd name="T25" fmla="*/ 1 h 40"/>
                    <a:gd name="T26" fmla="*/ 12 w 24"/>
                    <a:gd name="T27" fmla="*/ 0 h 40"/>
                    <a:gd name="T28" fmla="*/ 10 w 24"/>
                    <a:gd name="T29" fmla="*/ 1 h 40"/>
                    <a:gd name="T30" fmla="*/ 7 w 24"/>
                    <a:gd name="T31" fmla="*/ 1 h 40"/>
                    <a:gd name="T32" fmla="*/ 5 w 24"/>
                    <a:gd name="T33" fmla="*/ 3 h 40"/>
                    <a:gd name="T34" fmla="*/ 3 w 24"/>
                    <a:gd name="T35" fmla="*/ 5 h 40"/>
                    <a:gd name="T36" fmla="*/ 2 w 24"/>
                    <a:gd name="T37" fmla="*/ 8 h 40"/>
                    <a:gd name="T38" fmla="*/ 1 w 24"/>
                    <a:gd name="T39" fmla="*/ 11 h 40"/>
                    <a:gd name="T40" fmla="*/ 0 w 24"/>
                    <a:gd name="T41" fmla="*/ 14 h 40"/>
                    <a:gd name="T42" fmla="*/ 0 w 24"/>
                    <a:gd name="T43" fmla="*/ 18 h 40"/>
                    <a:gd name="T44" fmla="*/ 0 w 24"/>
                    <a:gd name="T45" fmla="*/ 21 h 40"/>
                    <a:gd name="T46" fmla="*/ 0 w 24"/>
                    <a:gd name="T47" fmla="*/ 26 h 40"/>
                    <a:gd name="T48" fmla="*/ 1 w 24"/>
                    <a:gd name="T49" fmla="*/ 29 h 40"/>
                    <a:gd name="T50" fmla="*/ 2 w 24"/>
                    <a:gd name="T51" fmla="*/ 32 h 40"/>
                    <a:gd name="T52" fmla="*/ 3 w 24"/>
                    <a:gd name="T53" fmla="*/ 35 h 40"/>
                    <a:gd name="T54" fmla="*/ 5 w 24"/>
                    <a:gd name="T55" fmla="*/ 37 h 40"/>
                    <a:gd name="T56" fmla="*/ 7 w 24"/>
                    <a:gd name="T57" fmla="*/ 38 h 40"/>
                    <a:gd name="T58" fmla="*/ 10 w 24"/>
                    <a:gd name="T59" fmla="*/ 39 h 40"/>
                    <a:gd name="T60" fmla="*/ 12 w 24"/>
                    <a:gd name="T61" fmla="*/ 40 h 40"/>
                    <a:gd name="T62" fmla="*/ 15 w 24"/>
                    <a:gd name="T63" fmla="*/ 39 h 40"/>
                    <a:gd name="T64" fmla="*/ 17 w 24"/>
                    <a:gd name="T65" fmla="*/ 38 h 40"/>
                    <a:gd name="T66" fmla="*/ 20 w 24"/>
                    <a:gd name="T67" fmla="*/ 37 h 40"/>
                    <a:gd name="T68" fmla="*/ 21 w 24"/>
                    <a:gd name="T69" fmla="*/ 35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21" y="35"/>
                      </a:moveTo>
                      <a:lnTo>
                        <a:pt x="23" y="32"/>
                      </a:lnTo>
                      <a:lnTo>
                        <a:pt x="24" y="29"/>
                      </a:lnTo>
                      <a:lnTo>
                        <a:pt x="24" y="26"/>
                      </a:lnTo>
                      <a:lnTo>
                        <a:pt x="24" y="21"/>
                      </a:lnTo>
                      <a:lnTo>
                        <a:pt x="24" y="18"/>
                      </a:lnTo>
                      <a:lnTo>
                        <a:pt x="24" y="14"/>
                      </a:lnTo>
                      <a:lnTo>
                        <a:pt x="24" y="11"/>
                      </a:lnTo>
                      <a:lnTo>
                        <a:pt x="23" y="8"/>
                      </a:lnTo>
                      <a:lnTo>
                        <a:pt x="21" y="5"/>
                      </a:lnTo>
                      <a:lnTo>
                        <a:pt x="20" y="3"/>
                      </a:lnTo>
                      <a:lnTo>
                        <a:pt x="17" y="1"/>
                      </a:lnTo>
                      <a:lnTo>
                        <a:pt x="15" y="1"/>
                      </a:lnTo>
                      <a:lnTo>
                        <a:pt x="12" y="0"/>
                      </a:lnTo>
                      <a:lnTo>
                        <a:pt x="10" y="1"/>
                      </a:lnTo>
                      <a:lnTo>
                        <a:pt x="7" y="1"/>
                      </a:lnTo>
                      <a:lnTo>
                        <a:pt x="5" y="3"/>
                      </a:lnTo>
                      <a:lnTo>
                        <a:pt x="3" y="5"/>
                      </a:lnTo>
                      <a:lnTo>
                        <a:pt x="2" y="8"/>
                      </a:lnTo>
                      <a:lnTo>
                        <a:pt x="1" y="11"/>
                      </a:lnTo>
                      <a:lnTo>
                        <a:pt x="0" y="14"/>
                      </a:lnTo>
                      <a:lnTo>
                        <a:pt x="0" y="18"/>
                      </a:lnTo>
                      <a:lnTo>
                        <a:pt x="0" y="21"/>
                      </a:lnTo>
                      <a:lnTo>
                        <a:pt x="0" y="26"/>
                      </a:lnTo>
                      <a:lnTo>
                        <a:pt x="1" y="29"/>
                      </a:lnTo>
                      <a:lnTo>
                        <a:pt x="2" y="32"/>
                      </a:lnTo>
                      <a:lnTo>
                        <a:pt x="3" y="35"/>
                      </a:lnTo>
                      <a:lnTo>
                        <a:pt x="5" y="37"/>
                      </a:lnTo>
                      <a:lnTo>
                        <a:pt x="7" y="38"/>
                      </a:lnTo>
                      <a:lnTo>
                        <a:pt x="10" y="39"/>
                      </a:lnTo>
                      <a:lnTo>
                        <a:pt x="12" y="40"/>
                      </a:lnTo>
                      <a:lnTo>
                        <a:pt x="15" y="39"/>
                      </a:lnTo>
                      <a:lnTo>
                        <a:pt x="17" y="38"/>
                      </a:lnTo>
                      <a:lnTo>
                        <a:pt x="20" y="37"/>
                      </a:lnTo>
                      <a:lnTo>
                        <a:pt x="21" y="35"/>
                      </a:lnTo>
                      <a:close/>
                    </a:path>
                  </a:pathLst>
                </a:custGeom>
                <a:solidFill>
                  <a:srgbClr val="FFBF00"/>
                </a:solidFill>
                <a:ln w="9525">
                  <a:noFill/>
                  <a:round/>
                  <a:headEnd/>
                  <a:tailEnd/>
                </a:ln>
              </p:spPr>
              <p:txBody>
                <a:bodyPr/>
                <a:lstStyle/>
                <a:p>
                  <a:endParaRPr lang="en-US"/>
                </a:p>
              </p:txBody>
            </p:sp>
            <p:sp>
              <p:nvSpPr>
                <p:cNvPr id="25296" name="Freeform 94"/>
                <p:cNvSpPr>
                  <a:spLocks/>
                </p:cNvSpPr>
                <p:nvPr/>
              </p:nvSpPr>
              <p:spPr bwMode="auto">
                <a:xfrm>
                  <a:off x="3900" y="2267"/>
                  <a:ext cx="9" cy="27"/>
                </a:xfrm>
                <a:custGeom>
                  <a:avLst/>
                  <a:gdLst>
                    <a:gd name="T0" fmla="*/ 1 w 9"/>
                    <a:gd name="T1" fmla="*/ 25 h 27"/>
                    <a:gd name="T2" fmla="*/ 0 w 9"/>
                    <a:gd name="T3" fmla="*/ 23 h 27"/>
                    <a:gd name="T4" fmla="*/ 0 w 9"/>
                    <a:gd name="T5" fmla="*/ 21 h 27"/>
                    <a:gd name="T6" fmla="*/ 0 w 9"/>
                    <a:gd name="T7" fmla="*/ 18 h 27"/>
                    <a:gd name="T8" fmla="*/ 0 w 9"/>
                    <a:gd name="T9" fmla="*/ 15 h 27"/>
                    <a:gd name="T10" fmla="*/ 0 w 9"/>
                    <a:gd name="T11" fmla="*/ 13 h 27"/>
                    <a:gd name="T12" fmla="*/ 0 w 9"/>
                    <a:gd name="T13" fmla="*/ 10 h 27"/>
                    <a:gd name="T14" fmla="*/ 0 w 9"/>
                    <a:gd name="T15" fmla="*/ 7 h 27"/>
                    <a:gd name="T16" fmla="*/ 0 w 9"/>
                    <a:gd name="T17" fmla="*/ 5 h 27"/>
                    <a:gd name="T18" fmla="*/ 1 w 9"/>
                    <a:gd name="T19" fmla="*/ 3 h 27"/>
                    <a:gd name="T20" fmla="*/ 1 w 9"/>
                    <a:gd name="T21" fmla="*/ 2 h 27"/>
                    <a:gd name="T22" fmla="*/ 2 w 9"/>
                    <a:gd name="T23" fmla="*/ 1 h 27"/>
                    <a:gd name="T24" fmla="*/ 3 w 9"/>
                    <a:gd name="T25" fmla="*/ 0 h 27"/>
                    <a:gd name="T26" fmla="*/ 4 w 9"/>
                    <a:gd name="T27" fmla="*/ 0 h 27"/>
                    <a:gd name="T28" fmla="*/ 6 w 9"/>
                    <a:gd name="T29" fmla="*/ 0 h 27"/>
                    <a:gd name="T30" fmla="*/ 7 w 9"/>
                    <a:gd name="T31" fmla="*/ 1 h 27"/>
                    <a:gd name="T32" fmla="*/ 7 w 9"/>
                    <a:gd name="T33" fmla="*/ 2 h 27"/>
                    <a:gd name="T34" fmla="*/ 8 w 9"/>
                    <a:gd name="T35" fmla="*/ 3 h 27"/>
                    <a:gd name="T36" fmla="*/ 8 w 9"/>
                    <a:gd name="T37" fmla="*/ 5 h 27"/>
                    <a:gd name="T38" fmla="*/ 8 w 9"/>
                    <a:gd name="T39" fmla="*/ 7 h 27"/>
                    <a:gd name="T40" fmla="*/ 9 w 9"/>
                    <a:gd name="T41" fmla="*/ 10 h 27"/>
                    <a:gd name="T42" fmla="*/ 9 w 9"/>
                    <a:gd name="T43" fmla="*/ 13 h 27"/>
                    <a:gd name="T44" fmla="*/ 9 w 9"/>
                    <a:gd name="T45" fmla="*/ 15 h 27"/>
                    <a:gd name="T46" fmla="*/ 9 w 9"/>
                    <a:gd name="T47" fmla="*/ 18 h 27"/>
                    <a:gd name="T48" fmla="*/ 8 w 9"/>
                    <a:gd name="T49" fmla="*/ 21 h 27"/>
                    <a:gd name="T50" fmla="*/ 8 w 9"/>
                    <a:gd name="T51" fmla="*/ 23 h 27"/>
                    <a:gd name="T52" fmla="*/ 8 w 9"/>
                    <a:gd name="T53" fmla="*/ 25 h 27"/>
                    <a:gd name="T54" fmla="*/ 7 w 9"/>
                    <a:gd name="T55" fmla="*/ 26 h 27"/>
                    <a:gd name="T56" fmla="*/ 7 w 9"/>
                    <a:gd name="T57" fmla="*/ 27 h 27"/>
                    <a:gd name="T58" fmla="*/ 6 w 9"/>
                    <a:gd name="T59" fmla="*/ 27 h 27"/>
                    <a:gd name="T60" fmla="*/ 4 w 9"/>
                    <a:gd name="T61" fmla="*/ 27 h 27"/>
                    <a:gd name="T62" fmla="*/ 3 w 9"/>
                    <a:gd name="T63" fmla="*/ 27 h 27"/>
                    <a:gd name="T64" fmla="*/ 2 w 9"/>
                    <a:gd name="T65" fmla="*/ 27 h 27"/>
                    <a:gd name="T66" fmla="*/ 1 w 9"/>
                    <a:gd name="T67" fmla="*/ 26 h 27"/>
                    <a:gd name="T68" fmla="*/ 1 w 9"/>
                    <a:gd name="T69" fmla="*/ 2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1" y="25"/>
                      </a:moveTo>
                      <a:lnTo>
                        <a:pt x="0" y="23"/>
                      </a:lnTo>
                      <a:lnTo>
                        <a:pt x="0" y="21"/>
                      </a:lnTo>
                      <a:lnTo>
                        <a:pt x="0" y="18"/>
                      </a:lnTo>
                      <a:lnTo>
                        <a:pt x="0" y="15"/>
                      </a:lnTo>
                      <a:lnTo>
                        <a:pt x="0" y="13"/>
                      </a:lnTo>
                      <a:lnTo>
                        <a:pt x="0" y="10"/>
                      </a:lnTo>
                      <a:lnTo>
                        <a:pt x="0" y="7"/>
                      </a:lnTo>
                      <a:lnTo>
                        <a:pt x="0" y="5"/>
                      </a:lnTo>
                      <a:lnTo>
                        <a:pt x="1" y="3"/>
                      </a:lnTo>
                      <a:lnTo>
                        <a:pt x="1" y="2"/>
                      </a:lnTo>
                      <a:lnTo>
                        <a:pt x="2" y="1"/>
                      </a:lnTo>
                      <a:lnTo>
                        <a:pt x="3" y="0"/>
                      </a:lnTo>
                      <a:lnTo>
                        <a:pt x="4" y="0"/>
                      </a:lnTo>
                      <a:lnTo>
                        <a:pt x="6" y="0"/>
                      </a:lnTo>
                      <a:lnTo>
                        <a:pt x="7" y="1"/>
                      </a:lnTo>
                      <a:lnTo>
                        <a:pt x="7" y="2"/>
                      </a:lnTo>
                      <a:lnTo>
                        <a:pt x="8" y="3"/>
                      </a:lnTo>
                      <a:lnTo>
                        <a:pt x="8" y="5"/>
                      </a:lnTo>
                      <a:lnTo>
                        <a:pt x="8" y="7"/>
                      </a:lnTo>
                      <a:lnTo>
                        <a:pt x="9" y="10"/>
                      </a:lnTo>
                      <a:lnTo>
                        <a:pt x="9" y="13"/>
                      </a:lnTo>
                      <a:lnTo>
                        <a:pt x="9" y="15"/>
                      </a:lnTo>
                      <a:lnTo>
                        <a:pt x="9" y="18"/>
                      </a:lnTo>
                      <a:lnTo>
                        <a:pt x="8" y="21"/>
                      </a:lnTo>
                      <a:lnTo>
                        <a:pt x="8" y="23"/>
                      </a:lnTo>
                      <a:lnTo>
                        <a:pt x="8" y="25"/>
                      </a:lnTo>
                      <a:lnTo>
                        <a:pt x="7" y="26"/>
                      </a:lnTo>
                      <a:lnTo>
                        <a:pt x="7" y="27"/>
                      </a:lnTo>
                      <a:lnTo>
                        <a:pt x="6" y="27"/>
                      </a:lnTo>
                      <a:lnTo>
                        <a:pt x="4" y="27"/>
                      </a:lnTo>
                      <a:lnTo>
                        <a:pt x="3" y="27"/>
                      </a:lnTo>
                      <a:lnTo>
                        <a:pt x="2" y="27"/>
                      </a:lnTo>
                      <a:lnTo>
                        <a:pt x="1" y="26"/>
                      </a:lnTo>
                      <a:lnTo>
                        <a:pt x="1" y="25"/>
                      </a:lnTo>
                      <a:close/>
                    </a:path>
                  </a:pathLst>
                </a:custGeom>
                <a:solidFill>
                  <a:srgbClr val="000000"/>
                </a:solidFill>
                <a:ln w="9525">
                  <a:noFill/>
                  <a:round/>
                  <a:headEnd/>
                  <a:tailEnd/>
                </a:ln>
              </p:spPr>
              <p:txBody>
                <a:bodyPr/>
                <a:lstStyle/>
                <a:p>
                  <a:endParaRPr lang="en-US"/>
                </a:p>
              </p:txBody>
            </p:sp>
            <p:sp>
              <p:nvSpPr>
                <p:cNvPr id="25297" name="Freeform 95"/>
                <p:cNvSpPr>
                  <a:spLocks/>
                </p:cNvSpPr>
                <p:nvPr/>
              </p:nvSpPr>
              <p:spPr bwMode="auto">
                <a:xfrm>
                  <a:off x="3916" y="2262"/>
                  <a:ext cx="12" cy="38"/>
                </a:xfrm>
                <a:custGeom>
                  <a:avLst/>
                  <a:gdLst>
                    <a:gd name="T0" fmla="*/ 12 w 12"/>
                    <a:gd name="T1" fmla="*/ 38 h 38"/>
                    <a:gd name="T2" fmla="*/ 12 w 12"/>
                    <a:gd name="T3" fmla="*/ 0 h 38"/>
                    <a:gd name="T4" fmla="*/ 7 w 12"/>
                    <a:gd name="T5" fmla="*/ 0 h 38"/>
                    <a:gd name="T6" fmla="*/ 7 w 12"/>
                    <a:gd name="T7" fmla="*/ 0 h 38"/>
                    <a:gd name="T8" fmla="*/ 7 w 12"/>
                    <a:gd name="T9" fmla="*/ 1 h 38"/>
                    <a:gd name="T10" fmla="*/ 6 w 12"/>
                    <a:gd name="T11" fmla="*/ 1 h 38"/>
                    <a:gd name="T12" fmla="*/ 5 w 12"/>
                    <a:gd name="T13" fmla="*/ 2 h 38"/>
                    <a:gd name="T14" fmla="*/ 4 w 12"/>
                    <a:gd name="T15" fmla="*/ 3 h 38"/>
                    <a:gd name="T16" fmla="*/ 3 w 12"/>
                    <a:gd name="T17" fmla="*/ 4 h 38"/>
                    <a:gd name="T18" fmla="*/ 1 w 12"/>
                    <a:gd name="T19" fmla="*/ 4 h 38"/>
                    <a:gd name="T20" fmla="*/ 0 w 12"/>
                    <a:gd name="T21" fmla="*/ 5 h 38"/>
                    <a:gd name="T22" fmla="*/ 0 w 12"/>
                    <a:gd name="T23" fmla="*/ 9 h 38"/>
                    <a:gd name="T24" fmla="*/ 5 w 12"/>
                    <a:gd name="T25" fmla="*/ 9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7" y="1"/>
                      </a:lnTo>
                      <a:lnTo>
                        <a:pt x="6" y="1"/>
                      </a:lnTo>
                      <a:lnTo>
                        <a:pt x="5" y="2"/>
                      </a:lnTo>
                      <a:lnTo>
                        <a:pt x="4" y="3"/>
                      </a:lnTo>
                      <a:lnTo>
                        <a:pt x="3" y="4"/>
                      </a:lnTo>
                      <a:lnTo>
                        <a:pt x="1" y="4"/>
                      </a:lnTo>
                      <a:lnTo>
                        <a:pt x="0" y="5"/>
                      </a:lnTo>
                      <a:lnTo>
                        <a:pt x="0" y="9"/>
                      </a:lnTo>
                      <a:lnTo>
                        <a:pt x="5" y="9"/>
                      </a:lnTo>
                      <a:lnTo>
                        <a:pt x="5" y="38"/>
                      </a:lnTo>
                      <a:lnTo>
                        <a:pt x="12" y="38"/>
                      </a:lnTo>
                      <a:close/>
                    </a:path>
                  </a:pathLst>
                </a:custGeom>
                <a:solidFill>
                  <a:srgbClr val="FFBF00"/>
                </a:solidFill>
                <a:ln w="9525">
                  <a:noFill/>
                  <a:round/>
                  <a:headEnd/>
                  <a:tailEnd/>
                </a:ln>
              </p:spPr>
              <p:txBody>
                <a:bodyPr/>
                <a:lstStyle/>
                <a:p>
                  <a:endParaRPr lang="en-US"/>
                </a:p>
              </p:txBody>
            </p:sp>
            <p:sp>
              <p:nvSpPr>
                <p:cNvPr id="25298" name="Freeform 96"/>
                <p:cNvSpPr>
                  <a:spLocks/>
                </p:cNvSpPr>
                <p:nvPr/>
              </p:nvSpPr>
              <p:spPr bwMode="auto">
                <a:xfrm>
                  <a:off x="3943" y="2262"/>
                  <a:ext cx="12" cy="38"/>
                </a:xfrm>
                <a:custGeom>
                  <a:avLst/>
                  <a:gdLst>
                    <a:gd name="T0" fmla="*/ 12 w 12"/>
                    <a:gd name="T1" fmla="*/ 38 h 38"/>
                    <a:gd name="T2" fmla="*/ 12 w 12"/>
                    <a:gd name="T3" fmla="*/ 0 h 38"/>
                    <a:gd name="T4" fmla="*/ 8 w 12"/>
                    <a:gd name="T5" fmla="*/ 0 h 38"/>
                    <a:gd name="T6" fmla="*/ 7 w 12"/>
                    <a:gd name="T7" fmla="*/ 0 h 38"/>
                    <a:gd name="T8" fmla="*/ 7 w 12"/>
                    <a:gd name="T9" fmla="*/ 1 h 38"/>
                    <a:gd name="T10" fmla="*/ 6 w 12"/>
                    <a:gd name="T11" fmla="*/ 1 h 38"/>
                    <a:gd name="T12" fmla="*/ 5 w 12"/>
                    <a:gd name="T13" fmla="*/ 2 h 38"/>
                    <a:gd name="T14" fmla="*/ 4 w 12"/>
                    <a:gd name="T15" fmla="*/ 3 h 38"/>
                    <a:gd name="T16" fmla="*/ 3 w 12"/>
                    <a:gd name="T17" fmla="*/ 4 h 38"/>
                    <a:gd name="T18" fmla="*/ 2 w 12"/>
                    <a:gd name="T19" fmla="*/ 4 h 38"/>
                    <a:gd name="T20" fmla="*/ 0 w 12"/>
                    <a:gd name="T21" fmla="*/ 5 h 38"/>
                    <a:gd name="T22" fmla="*/ 0 w 12"/>
                    <a:gd name="T23" fmla="*/ 9 h 38"/>
                    <a:gd name="T24" fmla="*/ 5 w 12"/>
                    <a:gd name="T25" fmla="*/ 9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8" y="0"/>
                      </a:lnTo>
                      <a:lnTo>
                        <a:pt x="7" y="0"/>
                      </a:lnTo>
                      <a:lnTo>
                        <a:pt x="7" y="1"/>
                      </a:lnTo>
                      <a:lnTo>
                        <a:pt x="6" y="1"/>
                      </a:lnTo>
                      <a:lnTo>
                        <a:pt x="5" y="2"/>
                      </a:lnTo>
                      <a:lnTo>
                        <a:pt x="4" y="3"/>
                      </a:lnTo>
                      <a:lnTo>
                        <a:pt x="3" y="4"/>
                      </a:lnTo>
                      <a:lnTo>
                        <a:pt x="2" y="4"/>
                      </a:lnTo>
                      <a:lnTo>
                        <a:pt x="0" y="5"/>
                      </a:lnTo>
                      <a:lnTo>
                        <a:pt x="0" y="9"/>
                      </a:lnTo>
                      <a:lnTo>
                        <a:pt x="5" y="9"/>
                      </a:lnTo>
                      <a:lnTo>
                        <a:pt x="5" y="38"/>
                      </a:lnTo>
                      <a:lnTo>
                        <a:pt x="12" y="38"/>
                      </a:lnTo>
                      <a:close/>
                    </a:path>
                  </a:pathLst>
                </a:custGeom>
                <a:solidFill>
                  <a:srgbClr val="FFBF00"/>
                </a:solidFill>
                <a:ln w="9525">
                  <a:noFill/>
                  <a:round/>
                  <a:headEnd/>
                  <a:tailEnd/>
                </a:ln>
              </p:spPr>
              <p:txBody>
                <a:bodyPr/>
                <a:lstStyle/>
                <a:p>
                  <a:endParaRPr lang="en-US"/>
                </a:p>
              </p:txBody>
            </p:sp>
            <p:sp>
              <p:nvSpPr>
                <p:cNvPr id="25299" name="Freeform 97"/>
                <p:cNvSpPr>
                  <a:spLocks/>
                </p:cNvSpPr>
                <p:nvPr/>
              </p:nvSpPr>
              <p:spPr bwMode="auto">
                <a:xfrm>
                  <a:off x="3971" y="2262"/>
                  <a:ext cx="11" cy="38"/>
                </a:xfrm>
                <a:custGeom>
                  <a:avLst/>
                  <a:gdLst>
                    <a:gd name="T0" fmla="*/ 11 w 11"/>
                    <a:gd name="T1" fmla="*/ 38 h 38"/>
                    <a:gd name="T2" fmla="*/ 11 w 11"/>
                    <a:gd name="T3" fmla="*/ 0 h 38"/>
                    <a:gd name="T4" fmla="*/ 7 w 11"/>
                    <a:gd name="T5" fmla="*/ 0 h 38"/>
                    <a:gd name="T6" fmla="*/ 6 w 11"/>
                    <a:gd name="T7" fmla="*/ 0 h 38"/>
                    <a:gd name="T8" fmla="*/ 6 w 11"/>
                    <a:gd name="T9" fmla="*/ 1 h 38"/>
                    <a:gd name="T10" fmla="*/ 5 w 11"/>
                    <a:gd name="T11" fmla="*/ 1 h 38"/>
                    <a:gd name="T12" fmla="*/ 4 w 11"/>
                    <a:gd name="T13" fmla="*/ 2 h 38"/>
                    <a:gd name="T14" fmla="*/ 3 w 11"/>
                    <a:gd name="T15" fmla="*/ 3 h 38"/>
                    <a:gd name="T16" fmla="*/ 2 w 11"/>
                    <a:gd name="T17" fmla="*/ 4 h 38"/>
                    <a:gd name="T18" fmla="*/ 1 w 11"/>
                    <a:gd name="T19" fmla="*/ 4 h 38"/>
                    <a:gd name="T20" fmla="*/ 0 w 11"/>
                    <a:gd name="T21" fmla="*/ 5 h 38"/>
                    <a:gd name="T22" fmla="*/ 0 w 11"/>
                    <a:gd name="T23" fmla="*/ 9 h 38"/>
                    <a:gd name="T24" fmla="*/ 4 w 11"/>
                    <a:gd name="T25" fmla="*/ 9 h 38"/>
                    <a:gd name="T26" fmla="*/ 4 w 11"/>
                    <a:gd name="T27" fmla="*/ 38 h 38"/>
                    <a:gd name="T28" fmla="*/ 11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11" y="38"/>
                      </a:moveTo>
                      <a:lnTo>
                        <a:pt x="11" y="0"/>
                      </a:lnTo>
                      <a:lnTo>
                        <a:pt x="7" y="0"/>
                      </a:lnTo>
                      <a:lnTo>
                        <a:pt x="6" y="0"/>
                      </a:lnTo>
                      <a:lnTo>
                        <a:pt x="6" y="1"/>
                      </a:lnTo>
                      <a:lnTo>
                        <a:pt x="5" y="1"/>
                      </a:lnTo>
                      <a:lnTo>
                        <a:pt x="4" y="2"/>
                      </a:lnTo>
                      <a:lnTo>
                        <a:pt x="3" y="3"/>
                      </a:lnTo>
                      <a:lnTo>
                        <a:pt x="2" y="4"/>
                      </a:lnTo>
                      <a:lnTo>
                        <a:pt x="1" y="4"/>
                      </a:lnTo>
                      <a:lnTo>
                        <a:pt x="0" y="5"/>
                      </a:lnTo>
                      <a:lnTo>
                        <a:pt x="0" y="9"/>
                      </a:lnTo>
                      <a:lnTo>
                        <a:pt x="4" y="9"/>
                      </a:lnTo>
                      <a:lnTo>
                        <a:pt x="4" y="38"/>
                      </a:lnTo>
                      <a:lnTo>
                        <a:pt x="11" y="38"/>
                      </a:lnTo>
                      <a:close/>
                    </a:path>
                  </a:pathLst>
                </a:custGeom>
                <a:solidFill>
                  <a:srgbClr val="FFBF00"/>
                </a:solidFill>
                <a:ln w="9525">
                  <a:noFill/>
                  <a:round/>
                  <a:headEnd/>
                  <a:tailEnd/>
                </a:ln>
              </p:spPr>
              <p:txBody>
                <a:bodyPr/>
                <a:lstStyle/>
                <a:p>
                  <a:endParaRPr lang="en-US"/>
                </a:p>
              </p:txBody>
            </p:sp>
            <p:sp>
              <p:nvSpPr>
                <p:cNvPr id="25300" name="Freeform 98"/>
                <p:cNvSpPr>
                  <a:spLocks/>
                </p:cNvSpPr>
                <p:nvPr/>
              </p:nvSpPr>
              <p:spPr bwMode="auto">
                <a:xfrm>
                  <a:off x="4001" y="2261"/>
                  <a:ext cx="24" cy="40"/>
                </a:xfrm>
                <a:custGeom>
                  <a:avLst/>
                  <a:gdLst>
                    <a:gd name="T0" fmla="*/ 12 w 24"/>
                    <a:gd name="T1" fmla="*/ 0 h 40"/>
                    <a:gd name="T2" fmla="*/ 9 w 24"/>
                    <a:gd name="T3" fmla="*/ 1 h 40"/>
                    <a:gd name="T4" fmla="*/ 6 w 24"/>
                    <a:gd name="T5" fmla="*/ 1 h 40"/>
                    <a:gd name="T6" fmla="*/ 4 w 24"/>
                    <a:gd name="T7" fmla="*/ 3 h 40"/>
                    <a:gd name="T8" fmla="*/ 3 w 24"/>
                    <a:gd name="T9" fmla="*/ 5 h 40"/>
                    <a:gd name="T10" fmla="*/ 1 w 24"/>
                    <a:gd name="T11" fmla="*/ 8 h 40"/>
                    <a:gd name="T12" fmla="*/ 0 w 24"/>
                    <a:gd name="T13" fmla="*/ 11 h 40"/>
                    <a:gd name="T14" fmla="*/ 0 w 24"/>
                    <a:gd name="T15" fmla="*/ 14 h 40"/>
                    <a:gd name="T16" fmla="*/ 0 w 24"/>
                    <a:gd name="T17" fmla="*/ 18 h 40"/>
                    <a:gd name="T18" fmla="*/ 0 w 24"/>
                    <a:gd name="T19" fmla="*/ 21 h 40"/>
                    <a:gd name="T20" fmla="*/ 0 w 24"/>
                    <a:gd name="T21" fmla="*/ 26 h 40"/>
                    <a:gd name="T22" fmla="*/ 0 w 24"/>
                    <a:gd name="T23" fmla="*/ 29 h 40"/>
                    <a:gd name="T24" fmla="*/ 1 w 24"/>
                    <a:gd name="T25" fmla="*/ 32 h 40"/>
                    <a:gd name="T26" fmla="*/ 3 w 24"/>
                    <a:gd name="T27" fmla="*/ 35 h 40"/>
                    <a:gd name="T28" fmla="*/ 4 w 24"/>
                    <a:gd name="T29" fmla="*/ 37 h 40"/>
                    <a:gd name="T30" fmla="*/ 7 w 24"/>
                    <a:gd name="T31" fmla="*/ 38 h 40"/>
                    <a:gd name="T32" fmla="*/ 9 w 24"/>
                    <a:gd name="T33" fmla="*/ 39 h 40"/>
                    <a:gd name="T34" fmla="*/ 12 w 24"/>
                    <a:gd name="T35" fmla="*/ 40 h 40"/>
                    <a:gd name="T36" fmla="*/ 14 w 24"/>
                    <a:gd name="T37" fmla="*/ 39 h 40"/>
                    <a:gd name="T38" fmla="*/ 17 w 24"/>
                    <a:gd name="T39" fmla="*/ 38 h 40"/>
                    <a:gd name="T40" fmla="*/ 19 w 24"/>
                    <a:gd name="T41" fmla="*/ 37 h 40"/>
                    <a:gd name="T42" fmla="*/ 21 w 24"/>
                    <a:gd name="T43" fmla="*/ 35 h 40"/>
                    <a:gd name="T44" fmla="*/ 22 w 24"/>
                    <a:gd name="T45" fmla="*/ 32 h 40"/>
                    <a:gd name="T46" fmla="*/ 23 w 24"/>
                    <a:gd name="T47" fmla="*/ 29 h 40"/>
                    <a:gd name="T48" fmla="*/ 24 w 24"/>
                    <a:gd name="T49" fmla="*/ 26 h 40"/>
                    <a:gd name="T50" fmla="*/ 24 w 24"/>
                    <a:gd name="T51" fmla="*/ 21 h 40"/>
                    <a:gd name="T52" fmla="*/ 24 w 24"/>
                    <a:gd name="T53" fmla="*/ 18 h 40"/>
                    <a:gd name="T54" fmla="*/ 24 w 24"/>
                    <a:gd name="T55" fmla="*/ 14 h 40"/>
                    <a:gd name="T56" fmla="*/ 23 w 24"/>
                    <a:gd name="T57" fmla="*/ 11 h 40"/>
                    <a:gd name="T58" fmla="*/ 22 w 24"/>
                    <a:gd name="T59" fmla="*/ 8 h 40"/>
                    <a:gd name="T60" fmla="*/ 21 w 24"/>
                    <a:gd name="T61" fmla="*/ 5 h 40"/>
                    <a:gd name="T62" fmla="*/ 19 w 24"/>
                    <a:gd name="T63" fmla="*/ 3 h 40"/>
                    <a:gd name="T64" fmla="*/ 17 w 24"/>
                    <a:gd name="T65" fmla="*/ 1 h 40"/>
                    <a:gd name="T66" fmla="*/ 14 w 24"/>
                    <a:gd name="T67" fmla="*/ 1 h 40"/>
                    <a:gd name="T68" fmla="*/ 12 w 24"/>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0"/>
                      </a:moveTo>
                      <a:lnTo>
                        <a:pt x="9" y="1"/>
                      </a:lnTo>
                      <a:lnTo>
                        <a:pt x="6" y="1"/>
                      </a:lnTo>
                      <a:lnTo>
                        <a:pt x="4" y="3"/>
                      </a:lnTo>
                      <a:lnTo>
                        <a:pt x="3" y="5"/>
                      </a:lnTo>
                      <a:lnTo>
                        <a:pt x="1" y="8"/>
                      </a:lnTo>
                      <a:lnTo>
                        <a:pt x="0" y="11"/>
                      </a:lnTo>
                      <a:lnTo>
                        <a:pt x="0" y="14"/>
                      </a:lnTo>
                      <a:lnTo>
                        <a:pt x="0" y="18"/>
                      </a:lnTo>
                      <a:lnTo>
                        <a:pt x="0" y="21"/>
                      </a:lnTo>
                      <a:lnTo>
                        <a:pt x="0" y="26"/>
                      </a:lnTo>
                      <a:lnTo>
                        <a:pt x="0" y="29"/>
                      </a:lnTo>
                      <a:lnTo>
                        <a:pt x="1" y="32"/>
                      </a:lnTo>
                      <a:lnTo>
                        <a:pt x="3" y="35"/>
                      </a:lnTo>
                      <a:lnTo>
                        <a:pt x="4" y="37"/>
                      </a:lnTo>
                      <a:lnTo>
                        <a:pt x="7" y="38"/>
                      </a:lnTo>
                      <a:lnTo>
                        <a:pt x="9" y="39"/>
                      </a:lnTo>
                      <a:lnTo>
                        <a:pt x="12" y="40"/>
                      </a:lnTo>
                      <a:lnTo>
                        <a:pt x="14" y="39"/>
                      </a:lnTo>
                      <a:lnTo>
                        <a:pt x="17" y="38"/>
                      </a:lnTo>
                      <a:lnTo>
                        <a:pt x="19" y="37"/>
                      </a:lnTo>
                      <a:lnTo>
                        <a:pt x="21" y="35"/>
                      </a:lnTo>
                      <a:lnTo>
                        <a:pt x="22" y="32"/>
                      </a:lnTo>
                      <a:lnTo>
                        <a:pt x="23" y="29"/>
                      </a:lnTo>
                      <a:lnTo>
                        <a:pt x="24" y="26"/>
                      </a:lnTo>
                      <a:lnTo>
                        <a:pt x="24" y="21"/>
                      </a:lnTo>
                      <a:lnTo>
                        <a:pt x="24" y="18"/>
                      </a:lnTo>
                      <a:lnTo>
                        <a:pt x="24" y="14"/>
                      </a:lnTo>
                      <a:lnTo>
                        <a:pt x="23" y="11"/>
                      </a:lnTo>
                      <a:lnTo>
                        <a:pt x="22" y="8"/>
                      </a:lnTo>
                      <a:lnTo>
                        <a:pt x="21" y="5"/>
                      </a:lnTo>
                      <a:lnTo>
                        <a:pt x="19" y="3"/>
                      </a:lnTo>
                      <a:lnTo>
                        <a:pt x="17" y="1"/>
                      </a:lnTo>
                      <a:lnTo>
                        <a:pt x="14" y="1"/>
                      </a:lnTo>
                      <a:lnTo>
                        <a:pt x="12" y="0"/>
                      </a:lnTo>
                      <a:close/>
                    </a:path>
                  </a:pathLst>
                </a:custGeom>
                <a:solidFill>
                  <a:srgbClr val="FFBF00"/>
                </a:solidFill>
                <a:ln w="9525">
                  <a:noFill/>
                  <a:round/>
                  <a:headEnd/>
                  <a:tailEnd/>
                </a:ln>
              </p:spPr>
              <p:txBody>
                <a:bodyPr/>
                <a:lstStyle/>
                <a:p>
                  <a:endParaRPr lang="en-US"/>
                </a:p>
              </p:txBody>
            </p:sp>
            <p:sp>
              <p:nvSpPr>
                <p:cNvPr id="25301" name="Freeform 99"/>
                <p:cNvSpPr>
                  <a:spLocks/>
                </p:cNvSpPr>
                <p:nvPr/>
              </p:nvSpPr>
              <p:spPr bwMode="auto">
                <a:xfrm>
                  <a:off x="4008" y="2267"/>
                  <a:ext cx="9" cy="27"/>
                </a:xfrm>
                <a:custGeom>
                  <a:avLst/>
                  <a:gdLst>
                    <a:gd name="T0" fmla="*/ 9 w 9"/>
                    <a:gd name="T1" fmla="*/ 15 h 27"/>
                    <a:gd name="T2" fmla="*/ 9 w 9"/>
                    <a:gd name="T3" fmla="*/ 18 h 27"/>
                    <a:gd name="T4" fmla="*/ 9 w 9"/>
                    <a:gd name="T5" fmla="*/ 21 h 27"/>
                    <a:gd name="T6" fmla="*/ 9 w 9"/>
                    <a:gd name="T7" fmla="*/ 23 h 27"/>
                    <a:gd name="T8" fmla="*/ 8 w 9"/>
                    <a:gd name="T9" fmla="*/ 25 h 27"/>
                    <a:gd name="T10" fmla="*/ 8 w 9"/>
                    <a:gd name="T11" fmla="*/ 26 h 27"/>
                    <a:gd name="T12" fmla="*/ 7 w 9"/>
                    <a:gd name="T13" fmla="*/ 27 h 27"/>
                    <a:gd name="T14" fmla="*/ 6 w 9"/>
                    <a:gd name="T15" fmla="*/ 27 h 27"/>
                    <a:gd name="T16" fmla="*/ 5 w 9"/>
                    <a:gd name="T17" fmla="*/ 27 h 27"/>
                    <a:gd name="T18" fmla="*/ 4 w 9"/>
                    <a:gd name="T19" fmla="*/ 27 h 27"/>
                    <a:gd name="T20" fmla="*/ 3 w 9"/>
                    <a:gd name="T21" fmla="*/ 27 h 27"/>
                    <a:gd name="T22" fmla="*/ 2 w 9"/>
                    <a:gd name="T23" fmla="*/ 26 h 27"/>
                    <a:gd name="T24" fmla="*/ 1 w 9"/>
                    <a:gd name="T25" fmla="*/ 25 h 27"/>
                    <a:gd name="T26" fmla="*/ 1 w 9"/>
                    <a:gd name="T27" fmla="*/ 23 h 27"/>
                    <a:gd name="T28" fmla="*/ 0 w 9"/>
                    <a:gd name="T29" fmla="*/ 21 h 27"/>
                    <a:gd name="T30" fmla="*/ 0 w 9"/>
                    <a:gd name="T31" fmla="*/ 18 h 27"/>
                    <a:gd name="T32" fmla="*/ 0 w 9"/>
                    <a:gd name="T33" fmla="*/ 15 h 27"/>
                    <a:gd name="T34" fmla="*/ 0 w 9"/>
                    <a:gd name="T35" fmla="*/ 13 h 27"/>
                    <a:gd name="T36" fmla="*/ 0 w 9"/>
                    <a:gd name="T37" fmla="*/ 10 h 27"/>
                    <a:gd name="T38" fmla="*/ 0 w 9"/>
                    <a:gd name="T39" fmla="*/ 7 h 27"/>
                    <a:gd name="T40" fmla="*/ 1 w 9"/>
                    <a:gd name="T41" fmla="*/ 5 h 27"/>
                    <a:gd name="T42" fmla="*/ 1 w 9"/>
                    <a:gd name="T43" fmla="*/ 3 h 27"/>
                    <a:gd name="T44" fmla="*/ 2 w 9"/>
                    <a:gd name="T45" fmla="*/ 2 h 27"/>
                    <a:gd name="T46" fmla="*/ 3 w 9"/>
                    <a:gd name="T47" fmla="*/ 1 h 27"/>
                    <a:gd name="T48" fmla="*/ 4 w 9"/>
                    <a:gd name="T49" fmla="*/ 0 h 27"/>
                    <a:gd name="T50" fmla="*/ 5 w 9"/>
                    <a:gd name="T51" fmla="*/ 0 h 27"/>
                    <a:gd name="T52" fmla="*/ 6 w 9"/>
                    <a:gd name="T53" fmla="*/ 0 h 27"/>
                    <a:gd name="T54" fmla="*/ 7 w 9"/>
                    <a:gd name="T55" fmla="*/ 1 h 27"/>
                    <a:gd name="T56" fmla="*/ 8 w 9"/>
                    <a:gd name="T57" fmla="*/ 2 h 27"/>
                    <a:gd name="T58" fmla="*/ 8 w 9"/>
                    <a:gd name="T59" fmla="*/ 3 h 27"/>
                    <a:gd name="T60" fmla="*/ 9 w 9"/>
                    <a:gd name="T61" fmla="*/ 5 h 27"/>
                    <a:gd name="T62" fmla="*/ 9 w 9"/>
                    <a:gd name="T63" fmla="*/ 7 h 27"/>
                    <a:gd name="T64" fmla="*/ 9 w 9"/>
                    <a:gd name="T65" fmla="*/ 10 h 27"/>
                    <a:gd name="T66" fmla="*/ 9 w 9"/>
                    <a:gd name="T67" fmla="*/ 13 h 27"/>
                    <a:gd name="T68" fmla="*/ 9 w 9"/>
                    <a:gd name="T69" fmla="*/ 1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5"/>
                      </a:moveTo>
                      <a:lnTo>
                        <a:pt x="9" y="18"/>
                      </a:lnTo>
                      <a:lnTo>
                        <a:pt x="9" y="21"/>
                      </a:lnTo>
                      <a:lnTo>
                        <a:pt x="9" y="23"/>
                      </a:lnTo>
                      <a:lnTo>
                        <a:pt x="8" y="25"/>
                      </a:lnTo>
                      <a:lnTo>
                        <a:pt x="8" y="26"/>
                      </a:lnTo>
                      <a:lnTo>
                        <a:pt x="7" y="27"/>
                      </a:lnTo>
                      <a:lnTo>
                        <a:pt x="6" y="27"/>
                      </a:lnTo>
                      <a:lnTo>
                        <a:pt x="5" y="27"/>
                      </a:lnTo>
                      <a:lnTo>
                        <a:pt x="4" y="27"/>
                      </a:lnTo>
                      <a:lnTo>
                        <a:pt x="3" y="27"/>
                      </a:lnTo>
                      <a:lnTo>
                        <a:pt x="2" y="26"/>
                      </a:lnTo>
                      <a:lnTo>
                        <a:pt x="1" y="25"/>
                      </a:lnTo>
                      <a:lnTo>
                        <a:pt x="1" y="23"/>
                      </a:lnTo>
                      <a:lnTo>
                        <a:pt x="0" y="21"/>
                      </a:lnTo>
                      <a:lnTo>
                        <a:pt x="0" y="18"/>
                      </a:lnTo>
                      <a:lnTo>
                        <a:pt x="0" y="15"/>
                      </a:lnTo>
                      <a:lnTo>
                        <a:pt x="0" y="13"/>
                      </a:lnTo>
                      <a:lnTo>
                        <a:pt x="0" y="10"/>
                      </a:lnTo>
                      <a:lnTo>
                        <a:pt x="0" y="7"/>
                      </a:lnTo>
                      <a:lnTo>
                        <a:pt x="1" y="5"/>
                      </a:lnTo>
                      <a:lnTo>
                        <a:pt x="1" y="3"/>
                      </a:lnTo>
                      <a:lnTo>
                        <a:pt x="2" y="2"/>
                      </a:lnTo>
                      <a:lnTo>
                        <a:pt x="3" y="1"/>
                      </a:lnTo>
                      <a:lnTo>
                        <a:pt x="4" y="0"/>
                      </a:lnTo>
                      <a:lnTo>
                        <a:pt x="5" y="0"/>
                      </a:lnTo>
                      <a:lnTo>
                        <a:pt x="6" y="0"/>
                      </a:lnTo>
                      <a:lnTo>
                        <a:pt x="7" y="1"/>
                      </a:lnTo>
                      <a:lnTo>
                        <a:pt x="8" y="2"/>
                      </a:lnTo>
                      <a:lnTo>
                        <a:pt x="8" y="3"/>
                      </a:lnTo>
                      <a:lnTo>
                        <a:pt x="9" y="5"/>
                      </a:lnTo>
                      <a:lnTo>
                        <a:pt x="9" y="7"/>
                      </a:lnTo>
                      <a:lnTo>
                        <a:pt x="9" y="10"/>
                      </a:lnTo>
                      <a:lnTo>
                        <a:pt x="9" y="13"/>
                      </a:lnTo>
                      <a:lnTo>
                        <a:pt x="9" y="15"/>
                      </a:lnTo>
                      <a:close/>
                    </a:path>
                  </a:pathLst>
                </a:custGeom>
                <a:solidFill>
                  <a:srgbClr val="000000"/>
                </a:solidFill>
                <a:ln w="9525">
                  <a:noFill/>
                  <a:round/>
                  <a:headEnd/>
                  <a:tailEnd/>
                </a:ln>
              </p:spPr>
              <p:txBody>
                <a:bodyPr/>
                <a:lstStyle/>
                <a:p>
                  <a:endParaRPr lang="en-US"/>
                </a:p>
              </p:txBody>
            </p:sp>
            <p:sp>
              <p:nvSpPr>
                <p:cNvPr id="25302" name="Freeform 100"/>
                <p:cNvSpPr>
                  <a:spLocks/>
                </p:cNvSpPr>
                <p:nvPr/>
              </p:nvSpPr>
              <p:spPr bwMode="auto">
                <a:xfrm>
                  <a:off x="4028" y="2261"/>
                  <a:ext cx="24" cy="40"/>
                </a:xfrm>
                <a:custGeom>
                  <a:avLst/>
                  <a:gdLst>
                    <a:gd name="T0" fmla="*/ 12 w 24"/>
                    <a:gd name="T1" fmla="*/ 40 h 40"/>
                    <a:gd name="T2" fmla="*/ 15 w 24"/>
                    <a:gd name="T3" fmla="*/ 39 h 40"/>
                    <a:gd name="T4" fmla="*/ 17 w 24"/>
                    <a:gd name="T5" fmla="*/ 38 h 40"/>
                    <a:gd name="T6" fmla="*/ 19 w 24"/>
                    <a:gd name="T7" fmla="*/ 37 h 40"/>
                    <a:gd name="T8" fmla="*/ 21 w 24"/>
                    <a:gd name="T9" fmla="*/ 35 h 40"/>
                    <a:gd name="T10" fmla="*/ 23 w 24"/>
                    <a:gd name="T11" fmla="*/ 32 h 40"/>
                    <a:gd name="T12" fmla="*/ 24 w 24"/>
                    <a:gd name="T13" fmla="*/ 29 h 40"/>
                    <a:gd name="T14" fmla="*/ 24 w 24"/>
                    <a:gd name="T15" fmla="*/ 26 h 40"/>
                    <a:gd name="T16" fmla="*/ 24 w 24"/>
                    <a:gd name="T17" fmla="*/ 21 h 40"/>
                    <a:gd name="T18" fmla="*/ 24 w 24"/>
                    <a:gd name="T19" fmla="*/ 18 h 40"/>
                    <a:gd name="T20" fmla="*/ 24 w 24"/>
                    <a:gd name="T21" fmla="*/ 14 h 40"/>
                    <a:gd name="T22" fmla="*/ 24 w 24"/>
                    <a:gd name="T23" fmla="*/ 11 h 40"/>
                    <a:gd name="T24" fmla="*/ 23 w 24"/>
                    <a:gd name="T25" fmla="*/ 8 h 40"/>
                    <a:gd name="T26" fmla="*/ 21 w 24"/>
                    <a:gd name="T27" fmla="*/ 5 h 40"/>
                    <a:gd name="T28" fmla="*/ 19 w 24"/>
                    <a:gd name="T29" fmla="*/ 3 h 40"/>
                    <a:gd name="T30" fmla="*/ 17 w 24"/>
                    <a:gd name="T31" fmla="*/ 1 h 40"/>
                    <a:gd name="T32" fmla="*/ 15 w 24"/>
                    <a:gd name="T33" fmla="*/ 1 h 40"/>
                    <a:gd name="T34" fmla="*/ 12 w 24"/>
                    <a:gd name="T35" fmla="*/ 0 h 40"/>
                    <a:gd name="T36" fmla="*/ 9 w 24"/>
                    <a:gd name="T37" fmla="*/ 1 h 40"/>
                    <a:gd name="T38" fmla="*/ 7 w 24"/>
                    <a:gd name="T39" fmla="*/ 1 h 40"/>
                    <a:gd name="T40" fmla="*/ 5 w 24"/>
                    <a:gd name="T41" fmla="*/ 3 h 40"/>
                    <a:gd name="T42" fmla="*/ 3 w 24"/>
                    <a:gd name="T43" fmla="*/ 5 h 40"/>
                    <a:gd name="T44" fmla="*/ 2 w 24"/>
                    <a:gd name="T45" fmla="*/ 8 h 40"/>
                    <a:gd name="T46" fmla="*/ 0 w 24"/>
                    <a:gd name="T47" fmla="*/ 11 h 40"/>
                    <a:gd name="T48" fmla="*/ 0 w 24"/>
                    <a:gd name="T49" fmla="*/ 14 h 40"/>
                    <a:gd name="T50" fmla="*/ 0 w 24"/>
                    <a:gd name="T51" fmla="*/ 18 h 40"/>
                    <a:gd name="T52" fmla="*/ 0 w 24"/>
                    <a:gd name="T53" fmla="*/ 21 h 40"/>
                    <a:gd name="T54" fmla="*/ 0 w 24"/>
                    <a:gd name="T55" fmla="*/ 26 h 40"/>
                    <a:gd name="T56" fmla="*/ 0 w 24"/>
                    <a:gd name="T57" fmla="*/ 29 h 40"/>
                    <a:gd name="T58" fmla="*/ 2 w 24"/>
                    <a:gd name="T59" fmla="*/ 32 h 40"/>
                    <a:gd name="T60" fmla="*/ 3 w 24"/>
                    <a:gd name="T61" fmla="*/ 35 h 40"/>
                    <a:gd name="T62" fmla="*/ 5 w 24"/>
                    <a:gd name="T63" fmla="*/ 37 h 40"/>
                    <a:gd name="T64" fmla="*/ 7 w 24"/>
                    <a:gd name="T65" fmla="*/ 38 h 40"/>
                    <a:gd name="T66" fmla="*/ 9 w 24"/>
                    <a:gd name="T67" fmla="*/ 39 h 40"/>
                    <a:gd name="T68" fmla="*/ 12 w 24"/>
                    <a:gd name="T69" fmla="*/ 4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40"/>
                      </a:moveTo>
                      <a:lnTo>
                        <a:pt x="15" y="39"/>
                      </a:lnTo>
                      <a:lnTo>
                        <a:pt x="17" y="38"/>
                      </a:lnTo>
                      <a:lnTo>
                        <a:pt x="19" y="37"/>
                      </a:lnTo>
                      <a:lnTo>
                        <a:pt x="21" y="35"/>
                      </a:lnTo>
                      <a:lnTo>
                        <a:pt x="23" y="32"/>
                      </a:lnTo>
                      <a:lnTo>
                        <a:pt x="24" y="29"/>
                      </a:lnTo>
                      <a:lnTo>
                        <a:pt x="24" y="26"/>
                      </a:lnTo>
                      <a:lnTo>
                        <a:pt x="24" y="21"/>
                      </a:lnTo>
                      <a:lnTo>
                        <a:pt x="24" y="18"/>
                      </a:lnTo>
                      <a:lnTo>
                        <a:pt x="24" y="14"/>
                      </a:lnTo>
                      <a:lnTo>
                        <a:pt x="24" y="11"/>
                      </a:lnTo>
                      <a:lnTo>
                        <a:pt x="23" y="8"/>
                      </a:lnTo>
                      <a:lnTo>
                        <a:pt x="21" y="5"/>
                      </a:lnTo>
                      <a:lnTo>
                        <a:pt x="19" y="3"/>
                      </a:lnTo>
                      <a:lnTo>
                        <a:pt x="17" y="1"/>
                      </a:lnTo>
                      <a:lnTo>
                        <a:pt x="15" y="1"/>
                      </a:lnTo>
                      <a:lnTo>
                        <a:pt x="12" y="0"/>
                      </a:lnTo>
                      <a:lnTo>
                        <a:pt x="9" y="1"/>
                      </a:lnTo>
                      <a:lnTo>
                        <a:pt x="7" y="1"/>
                      </a:lnTo>
                      <a:lnTo>
                        <a:pt x="5" y="3"/>
                      </a:lnTo>
                      <a:lnTo>
                        <a:pt x="3" y="5"/>
                      </a:lnTo>
                      <a:lnTo>
                        <a:pt x="2" y="8"/>
                      </a:lnTo>
                      <a:lnTo>
                        <a:pt x="0" y="11"/>
                      </a:lnTo>
                      <a:lnTo>
                        <a:pt x="0" y="14"/>
                      </a:lnTo>
                      <a:lnTo>
                        <a:pt x="0" y="18"/>
                      </a:lnTo>
                      <a:lnTo>
                        <a:pt x="0" y="21"/>
                      </a:lnTo>
                      <a:lnTo>
                        <a:pt x="0" y="26"/>
                      </a:lnTo>
                      <a:lnTo>
                        <a:pt x="0" y="29"/>
                      </a:lnTo>
                      <a:lnTo>
                        <a:pt x="2" y="32"/>
                      </a:lnTo>
                      <a:lnTo>
                        <a:pt x="3" y="35"/>
                      </a:lnTo>
                      <a:lnTo>
                        <a:pt x="5" y="37"/>
                      </a:lnTo>
                      <a:lnTo>
                        <a:pt x="7" y="38"/>
                      </a:lnTo>
                      <a:lnTo>
                        <a:pt x="9" y="39"/>
                      </a:lnTo>
                      <a:lnTo>
                        <a:pt x="12" y="40"/>
                      </a:lnTo>
                      <a:close/>
                    </a:path>
                  </a:pathLst>
                </a:custGeom>
                <a:solidFill>
                  <a:srgbClr val="FFBF00"/>
                </a:solidFill>
                <a:ln w="9525">
                  <a:noFill/>
                  <a:round/>
                  <a:headEnd/>
                  <a:tailEnd/>
                </a:ln>
              </p:spPr>
              <p:txBody>
                <a:bodyPr/>
                <a:lstStyle/>
                <a:p>
                  <a:endParaRPr lang="en-US"/>
                </a:p>
              </p:txBody>
            </p:sp>
            <p:sp>
              <p:nvSpPr>
                <p:cNvPr id="25303" name="Freeform 101"/>
                <p:cNvSpPr>
                  <a:spLocks/>
                </p:cNvSpPr>
                <p:nvPr/>
              </p:nvSpPr>
              <p:spPr bwMode="auto">
                <a:xfrm>
                  <a:off x="4035" y="2267"/>
                  <a:ext cx="10" cy="27"/>
                </a:xfrm>
                <a:custGeom>
                  <a:avLst/>
                  <a:gdLst>
                    <a:gd name="T0" fmla="*/ 0 w 10"/>
                    <a:gd name="T1" fmla="*/ 13 h 27"/>
                    <a:gd name="T2" fmla="*/ 0 w 10"/>
                    <a:gd name="T3" fmla="*/ 10 h 27"/>
                    <a:gd name="T4" fmla="*/ 1 w 10"/>
                    <a:gd name="T5" fmla="*/ 7 h 27"/>
                    <a:gd name="T6" fmla="*/ 1 w 10"/>
                    <a:gd name="T7" fmla="*/ 5 h 27"/>
                    <a:gd name="T8" fmla="*/ 1 w 10"/>
                    <a:gd name="T9" fmla="*/ 3 h 27"/>
                    <a:gd name="T10" fmla="*/ 2 w 10"/>
                    <a:gd name="T11" fmla="*/ 2 h 27"/>
                    <a:gd name="T12" fmla="*/ 3 w 10"/>
                    <a:gd name="T13" fmla="*/ 1 h 27"/>
                    <a:gd name="T14" fmla="*/ 4 w 10"/>
                    <a:gd name="T15" fmla="*/ 0 h 27"/>
                    <a:gd name="T16" fmla="*/ 5 w 10"/>
                    <a:gd name="T17" fmla="*/ 0 h 27"/>
                    <a:gd name="T18" fmla="*/ 6 w 10"/>
                    <a:gd name="T19" fmla="*/ 0 h 27"/>
                    <a:gd name="T20" fmla="*/ 7 w 10"/>
                    <a:gd name="T21" fmla="*/ 1 h 27"/>
                    <a:gd name="T22" fmla="*/ 8 w 10"/>
                    <a:gd name="T23" fmla="*/ 2 h 27"/>
                    <a:gd name="T24" fmla="*/ 9 w 10"/>
                    <a:gd name="T25" fmla="*/ 3 h 27"/>
                    <a:gd name="T26" fmla="*/ 9 w 10"/>
                    <a:gd name="T27" fmla="*/ 5 h 27"/>
                    <a:gd name="T28" fmla="*/ 9 w 10"/>
                    <a:gd name="T29" fmla="*/ 7 h 27"/>
                    <a:gd name="T30" fmla="*/ 10 w 10"/>
                    <a:gd name="T31" fmla="*/ 10 h 27"/>
                    <a:gd name="T32" fmla="*/ 10 w 10"/>
                    <a:gd name="T33" fmla="*/ 13 h 27"/>
                    <a:gd name="T34" fmla="*/ 10 w 10"/>
                    <a:gd name="T35" fmla="*/ 15 h 27"/>
                    <a:gd name="T36" fmla="*/ 10 w 10"/>
                    <a:gd name="T37" fmla="*/ 18 h 27"/>
                    <a:gd name="T38" fmla="*/ 9 w 10"/>
                    <a:gd name="T39" fmla="*/ 21 h 27"/>
                    <a:gd name="T40" fmla="*/ 9 w 10"/>
                    <a:gd name="T41" fmla="*/ 23 h 27"/>
                    <a:gd name="T42" fmla="*/ 9 w 10"/>
                    <a:gd name="T43" fmla="*/ 25 h 27"/>
                    <a:gd name="T44" fmla="*/ 8 w 10"/>
                    <a:gd name="T45" fmla="*/ 26 h 27"/>
                    <a:gd name="T46" fmla="*/ 7 w 10"/>
                    <a:gd name="T47" fmla="*/ 27 h 27"/>
                    <a:gd name="T48" fmla="*/ 6 w 10"/>
                    <a:gd name="T49" fmla="*/ 27 h 27"/>
                    <a:gd name="T50" fmla="*/ 5 w 10"/>
                    <a:gd name="T51" fmla="*/ 27 h 27"/>
                    <a:gd name="T52" fmla="*/ 4 w 10"/>
                    <a:gd name="T53" fmla="*/ 27 h 27"/>
                    <a:gd name="T54" fmla="*/ 3 w 10"/>
                    <a:gd name="T55" fmla="*/ 27 h 27"/>
                    <a:gd name="T56" fmla="*/ 2 w 10"/>
                    <a:gd name="T57" fmla="*/ 26 h 27"/>
                    <a:gd name="T58" fmla="*/ 1 w 10"/>
                    <a:gd name="T59" fmla="*/ 25 h 27"/>
                    <a:gd name="T60" fmla="*/ 1 w 10"/>
                    <a:gd name="T61" fmla="*/ 23 h 27"/>
                    <a:gd name="T62" fmla="*/ 1 w 10"/>
                    <a:gd name="T63" fmla="*/ 21 h 27"/>
                    <a:gd name="T64" fmla="*/ 0 w 10"/>
                    <a:gd name="T65" fmla="*/ 18 h 27"/>
                    <a:gd name="T66" fmla="*/ 0 w 10"/>
                    <a:gd name="T67" fmla="*/ 15 h 27"/>
                    <a:gd name="T68" fmla="*/ 0 w 10"/>
                    <a:gd name="T69" fmla="*/ 13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7"/>
                    <a:gd name="T107" fmla="*/ 10 w 10"/>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7">
                      <a:moveTo>
                        <a:pt x="0" y="13"/>
                      </a:moveTo>
                      <a:lnTo>
                        <a:pt x="0" y="10"/>
                      </a:lnTo>
                      <a:lnTo>
                        <a:pt x="1" y="7"/>
                      </a:lnTo>
                      <a:lnTo>
                        <a:pt x="1" y="5"/>
                      </a:lnTo>
                      <a:lnTo>
                        <a:pt x="1" y="3"/>
                      </a:lnTo>
                      <a:lnTo>
                        <a:pt x="2" y="2"/>
                      </a:lnTo>
                      <a:lnTo>
                        <a:pt x="3" y="1"/>
                      </a:lnTo>
                      <a:lnTo>
                        <a:pt x="4" y="0"/>
                      </a:lnTo>
                      <a:lnTo>
                        <a:pt x="5" y="0"/>
                      </a:lnTo>
                      <a:lnTo>
                        <a:pt x="6" y="0"/>
                      </a:lnTo>
                      <a:lnTo>
                        <a:pt x="7" y="1"/>
                      </a:lnTo>
                      <a:lnTo>
                        <a:pt x="8" y="2"/>
                      </a:lnTo>
                      <a:lnTo>
                        <a:pt x="9" y="3"/>
                      </a:lnTo>
                      <a:lnTo>
                        <a:pt x="9" y="5"/>
                      </a:lnTo>
                      <a:lnTo>
                        <a:pt x="9" y="7"/>
                      </a:lnTo>
                      <a:lnTo>
                        <a:pt x="10" y="10"/>
                      </a:lnTo>
                      <a:lnTo>
                        <a:pt x="10" y="13"/>
                      </a:lnTo>
                      <a:lnTo>
                        <a:pt x="10" y="15"/>
                      </a:lnTo>
                      <a:lnTo>
                        <a:pt x="10" y="18"/>
                      </a:lnTo>
                      <a:lnTo>
                        <a:pt x="9" y="21"/>
                      </a:lnTo>
                      <a:lnTo>
                        <a:pt x="9" y="23"/>
                      </a:lnTo>
                      <a:lnTo>
                        <a:pt x="9" y="25"/>
                      </a:lnTo>
                      <a:lnTo>
                        <a:pt x="8" y="26"/>
                      </a:lnTo>
                      <a:lnTo>
                        <a:pt x="7" y="27"/>
                      </a:lnTo>
                      <a:lnTo>
                        <a:pt x="6" y="27"/>
                      </a:lnTo>
                      <a:lnTo>
                        <a:pt x="5" y="27"/>
                      </a:lnTo>
                      <a:lnTo>
                        <a:pt x="4" y="27"/>
                      </a:lnTo>
                      <a:lnTo>
                        <a:pt x="3" y="27"/>
                      </a:lnTo>
                      <a:lnTo>
                        <a:pt x="2" y="26"/>
                      </a:lnTo>
                      <a:lnTo>
                        <a:pt x="1" y="25"/>
                      </a:lnTo>
                      <a:lnTo>
                        <a:pt x="1" y="23"/>
                      </a:lnTo>
                      <a:lnTo>
                        <a:pt x="1" y="21"/>
                      </a:lnTo>
                      <a:lnTo>
                        <a:pt x="0" y="18"/>
                      </a:lnTo>
                      <a:lnTo>
                        <a:pt x="0" y="15"/>
                      </a:lnTo>
                      <a:lnTo>
                        <a:pt x="0" y="13"/>
                      </a:lnTo>
                      <a:close/>
                    </a:path>
                  </a:pathLst>
                </a:custGeom>
                <a:solidFill>
                  <a:srgbClr val="000000"/>
                </a:solidFill>
                <a:ln w="9525">
                  <a:noFill/>
                  <a:round/>
                  <a:headEnd/>
                  <a:tailEnd/>
                </a:ln>
              </p:spPr>
              <p:txBody>
                <a:bodyPr/>
                <a:lstStyle/>
                <a:p>
                  <a:endParaRPr lang="en-US"/>
                </a:p>
              </p:txBody>
            </p:sp>
            <p:sp>
              <p:nvSpPr>
                <p:cNvPr id="25304" name="Freeform 102"/>
                <p:cNvSpPr>
                  <a:spLocks/>
                </p:cNvSpPr>
                <p:nvPr/>
              </p:nvSpPr>
              <p:spPr bwMode="auto">
                <a:xfrm>
                  <a:off x="4052" y="2262"/>
                  <a:ext cx="12" cy="38"/>
                </a:xfrm>
                <a:custGeom>
                  <a:avLst/>
                  <a:gdLst>
                    <a:gd name="T0" fmla="*/ 12 w 12"/>
                    <a:gd name="T1" fmla="*/ 38 h 38"/>
                    <a:gd name="T2" fmla="*/ 12 w 12"/>
                    <a:gd name="T3" fmla="*/ 0 h 38"/>
                    <a:gd name="T4" fmla="*/ 7 w 12"/>
                    <a:gd name="T5" fmla="*/ 0 h 38"/>
                    <a:gd name="T6" fmla="*/ 7 w 12"/>
                    <a:gd name="T7" fmla="*/ 0 h 38"/>
                    <a:gd name="T8" fmla="*/ 6 w 12"/>
                    <a:gd name="T9" fmla="*/ 1 h 38"/>
                    <a:gd name="T10" fmla="*/ 5 w 12"/>
                    <a:gd name="T11" fmla="*/ 1 h 38"/>
                    <a:gd name="T12" fmla="*/ 5 w 12"/>
                    <a:gd name="T13" fmla="*/ 2 h 38"/>
                    <a:gd name="T14" fmla="*/ 4 w 12"/>
                    <a:gd name="T15" fmla="*/ 3 h 38"/>
                    <a:gd name="T16" fmla="*/ 3 w 12"/>
                    <a:gd name="T17" fmla="*/ 4 h 38"/>
                    <a:gd name="T18" fmla="*/ 1 w 12"/>
                    <a:gd name="T19" fmla="*/ 4 h 38"/>
                    <a:gd name="T20" fmla="*/ 0 w 12"/>
                    <a:gd name="T21" fmla="*/ 5 h 38"/>
                    <a:gd name="T22" fmla="*/ 0 w 12"/>
                    <a:gd name="T23" fmla="*/ 9 h 38"/>
                    <a:gd name="T24" fmla="*/ 4 w 12"/>
                    <a:gd name="T25" fmla="*/ 9 h 38"/>
                    <a:gd name="T26" fmla="*/ 4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6" y="1"/>
                      </a:lnTo>
                      <a:lnTo>
                        <a:pt x="5" y="1"/>
                      </a:lnTo>
                      <a:lnTo>
                        <a:pt x="5" y="2"/>
                      </a:lnTo>
                      <a:lnTo>
                        <a:pt x="4" y="3"/>
                      </a:lnTo>
                      <a:lnTo>
                        <a:pt x="3" y="4"/>
                      </a:lnTo>
                      <a:lnTo>
                        <a:pt x="1" y="4"/>
                      </a:lnTo>
                      <a:lnTo>
                        <a:pt x="0" y="5"/>
                      </a:lnTo>
                      <a:lnTo>
                        <a:pt x="0" y="9"/>
                      </a:lnTo>
                      <a:lnTo>
                        <a:pt x="4" y="9"/>
                      </a:lnTo>
                      <a:lnTo>
                        <a:pt x="4" y="38"/>
                      </a:lnTo>
                      <a:lnTo>
                        <a:pt x="12" y="38"/>
                      </a:lnTo>
                      <a:close/>
                    </a:path>
                  </a:pathLst>
                </a:custGeom>
                <a:solidFill>
                  <a:srgbClr val="FFBF00"/>
                </a:solidFill>
                <a:ln w="9525">
                  <a:noFill/>
                  <a:round/>
                  <a:headEnd/>
                  <a:tailEnd/>
                </a:ln>
              </p:spPr>
              <p:txBody>
                <a:bodyPr/>
                <a:lstStyle/>
                <a:p>
                  <a:endParaRPr lang="en-US"/>
                </a:p>
              </p:txBody>
            </p:sp>
            <p:sp>
              <p:nvSpPr>
                <p:cNvPr id="25305" name="Freeform 103"/>
                <p:cNvSpPr>
                  <a:spLocks/>
                </p:cNvSpPr>
                <p:nvPr/>
              </p:nvSpPr>
              <p:spPr bwMode="auto">
                <a:xfrm>
                  <a:off x="4079" y="2262"/>
                  <a:ext cx="12" cy="38"/>
                </a:xfrm>
                <a:custGeom>
                  <a:avLst/>
                  <a:gdLst>
                    <a:gd name="T0" fmla="*/ 12 w 12"/>
                    <a:gd name="T1" fmla="*/ 38 h 38"/>
                    <a:gd name="T2" fmla="*/ 12 w 12"/>
                    <a:gd name="T3" fmla="*/ 0 h 38"/>
                    <a:gd name="T4" fmla="*/ 7 w 12"/>
                    <a:gd name="T5" fmla="*/ 0 h 38"/>
                    <a:gd name="T6" fmla="*/ 7 w 12"/>
                    <a:gd name="T7" fmla="*/ 0 h 38"/>
                    <a:gd name="T8" fmla="*/ 6 w 12"/>
                    <a:gd name="T9" fmla="*/ 1 h 38"/>
                    <a:gd name="T10" fmla="*/ 6 w 12"/>
                    <a:gd name="T11" fmla="*/ 1 h 38"/>
                    <a:gd name="T12" fmla="*/ 5 w 12"/>
                    <a:gd name="T13" fmla="*/ 2 h 38"/>
                    <a:gd name="T14" fmla="*/ 4 w 12"/>
                    <a:gd name="T15" fmla="*/ 3 h 38"/>
                    <a:gd name="T16" fmla="*/ 3 w 12"/>
                    <a:gd name="T17" fmla="*/ 4 h 38"/>
                    <a:gd name="T18" fmla="*/ 2 w 12"/>
                    <a:gd name="T19" fmla="*/ 4 h 38"/>
                    <a:gd name="T20" fmla="*/ 0 w 12"/>
                    <a:gd name="T21" fmla="*/ 5 h 38"/>
                    <a:gd name="T22" fmla="*/ 0 w 12"/>
                    <a:gd name="T23" fmla="*/ 9 h 38"/>
                    <a:gd name="T24" fmla="*/ 5 w 12"/>
                    <a:gd name="T25" fmla="*/ 9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6" y="1"/>
                      </a:lnTo>
                      <a:lnTo>
                        <a:pt x="5" y="2"/>
                      </a:lnTo>
                      <a:lnTo>
                        <a:pt x="4" y="3"/>
                      </a:lnTo>
                      <a:lnTo>
                        <a:pt x="3" y="4"/>
                      </a:lnTo>
                      <a:lnTo>
                        <a:pt x="2" y="4"/>
                      </a:lnTo>
                      <a:lnTo>
                        <a:pt x="0" y="5"/>
                      </a:lnTo>
                      <a:lnTo>
                        <a:pt x="0" y="9"/>
                      </a:lnTo>
                      <a:lnTo>
                        <a:pt x="5" y="9"/>
                      </a:lnTo>
                      <a:lnTo>
                        <a:pt x="5" y="38"/>
                      </a:lnTo>
                      <a:lnTo>
                        <a:pt x="12" y="38"/>
                      </a:lnTo>
                      <a:close/>
                    </a:path>
                  </a:pathLst>
                </a:custGeom>
                <a:solidFill>
                  <a:srgbClr val="FFBF00"/>
                </a:solidFill>
                <a:ln w="9525">
                  <a:noFill/>
                  <a:round/>
                  <a:headEnd/>
                  <a:tailEnd/>
                </a:ln>
              </p:spPr>
              <p:txBody>
                <a:bodyPr/>
                <a:lstStyle/>
                <a:p>
                  <a:endParaRPr lang="en-US"/>
                </a:p>
              </p:txBody>
            </p:sp>
            <p:sp>
              <p:nvSpPr>
                <p:cNvPr id="25306" name="Freeform 104"/>
                <p:cNvSpPr>
                  <a:spLocks/>
                </p:cNvSpPr>
                <p:nvPr/>
              </p:nvSpPr>
              <p:spPr bwMode="auto">
                <a:xfrm>
                  <a:off x="4106" y="2262"/>
                  <a:ext cx="12" cy="38"/>
                </a:xfrm>
                <a:custGeom>
                  <a:avLst/>
                  <a:gdLst>
                    <a:gd name="T0" fmla="*/ 5 w 12"/>
                    <a:gd name="T1" fmla="*/ 2 h 38"/>
                    <a:gd name="T2" fmla="*/ 4 w 12"/>
                    <a:gd name="T3" fmla="*/ 3 h 38"/>
                    <a:gd name="T4" fmla="*/ 3 w 12"/>
                    <a:gd name="T5" fmla="*/ 4 h 38"/>
                    <a:gd name="T6" fmla="*/ 2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0 h 38"/>
                    <a:gd name="T24" fmla="*/ 7 w 12"/>
                    <a:gd name="T25" fmla="*/ 1 h 38"/>
                    <a:gd name="T26" fmla="*/ 6 w 12"/>
                    <a:gd name="T27" fmla="*/ 1 h 38"/>
                    <a:gd name="T28" fmla="*/ 5 w 12"/>
                    <a:gd name="T29" fmla="*/ 2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2"/>
                      </a:moveTo>
                      <a:lnTo>
                        <a:pt x="4" y="3"/>
                      </a:lnTo>
                      <a:lnTo>
                        <a:pt x="3" y="4"/>
                      </a:lnTo>
                      <a:lnTo>
                        <a:pt x="2" y="4"/>
                      </a:lnTo>
                      <a:lnTo>
                        <a:pt x="0" y="5"/>
                      </a:lnTo>
                      <a:lnTo>
                        <a:pt x="0" y="9"/>
                      </a:lnTo>
                      <a:lnTo>
                        <a:pt x="5" y="9"/>
                      </a:lnTo>
                      <a:lnTo>
                        <a:pt x="5" y="38"/>
                      </a:lnTo>
                      <a:lnTo>
                        <a:pt x="12" y="38"/>
                      </a:lnTo>
                      <a:lnTo>
                        <a:pt x="12" y="0"/>
                      </a:lnTo>
                      <a:lnTo>
                        <a:pt x="7" y="0"/>
                      </a:lnTo>
                      <a:lnTo>
                        <a:pt x="7" y="1"/>
                      </a:lnTo>
                      <a:lnTo>
                        <a:pt x="6" y="1"/>
                      </a:lnTo>
                      <a:lnTo>
                        <a:pt x="5" y="2"/>
                      </a:lnTo>
                      <a:close/>
                    </a:path>
                  </a:pathLst>
                </a:custGeom>
                <a:solidFill>
                  <a:srgbClr val="FFBF00"/>
                </a:solidFill>
                <a:ln w="9525">
                  <a:noFill/>
                  <a:round/>
                  <a:headEnd/>
                  <a:tailEnd/>
                </a:ln>
              </p:spPr>
              <p:txBody>
                <a:bodyPr/>
                <a:lstStyle/>
                <a:p>
                  <a:endParaRPr lang="en-US"/>
                </a:p>
              </p:txBody>
            </p:sp>
            <p:sp>
              <p:nvSpPr>
                <p:cNvPr id="25307" name="Freeform 105"/>
                <p:cNvSpPr>
                  <a:spLocks/>
                </p:cNvSpPr>
                <p:nvPr/>
              </p:nvSpPr>
              <p:spPr bwMode="auto">
                <a:xfrm>
                  <a:off x="3784" y="2207"/>
                  <a:ext cx="25" cy="36"/>
                </a:xfrm>
                <a:custGeom>
                  <a:avLst/>
                  <a:gdLst>
                    <a:gd name="T0" fmla="*/ 23 w 25"/>
                    <a:gd name="T1" fmla="*/ 32 h 36"/>
                    <a:gd name="T2" fmla="*/ 24 w 25"/>
                    <a:gd name="T3" fmla="*/ 25 h 36"/>
                    <a:gd name="T4" fmla="*/ 25 w 25"/>
                    <a:gd name="T5" fmla="*/ 18 h 36"/>
                    <a:gd name="T6" fmla="*/ 24 w 25"/>
                    <a:gd name="T7" fmla="*/ 10 h 36"/>
                    <a:gd name="T8" fmla="*/ 22 w 25"/>
                    <a:gd name="T9" fmla="*/ 5 h 36"/>
                    <a:gd name="T10" fmla="*/ 18 w 25"/>
                    <a:gd name="T11" fmla="*/ 1 h 36"/>
                    <a:gd name="T12" fmla="*/ 13 w 25"/>
                    <a:gd name="T13" fmla="*/ 0 h 36"/>
                    <a:gd name="T14" fmla="*/ 7 w 25"/>
                    <a:gd name="T15" fmla="*/ 1 h 36"/>
                    <a:gd name="T16" fmla="*/ 3 w 25"/>
                    <a:gd name="T17" fmla="*/ 5 h 36"/>
                    <a:gd name="T18" fmla="*/ 1 w 25"/>
                    <a:gd name="T19" fmla="*/ 10 h 36"/>
                    <a:gd name="T20" fmla="*/ 0 w 25"/>
                    <a:gd name="T21" fmla="*/ 17 h 36"/>
                    <a:gd name="T22" fmla="*/ 4 w 25"/>
                    <a:gd name="T23" fmla="*/ 21 h 36"/>
                    <a:gd name="T24" fmla="*/ 8 w 25"/>
                    <a:gd name="T25" fmla="*/ 24 h 36"/>
                    <a:gd name="T26" fmla="*/ 8 w 25"/>
                    <a:gd name="T27" fmla="*/ 22 h 36"/>
                    <a:gd name="T28" fmla="*/ 8 w 25"/>
                    <a:gd name="T29" fmla="*/ 20 h 36"/>
                    <a:gd name="T30" fmla="*/ 8 w 25"/>
                    <a:gd name="T31" fmla="*/ 15 h 36"/>
                    <a:gd name="T32" fmla="*/ 9 w 25"/>
                    <a:gd name="T33" fmla="*/ 10 h 36"/>
                    <a:gd name="T34" fmla="*/ 10 w 25"/>
                    <a:gd name="T35" fmla="*/ 7 h 36"/>
                    <a:gd name="T36" fmla="*/ 11 w 25"/>
                    <a:gd name="T37" fmla="*/ 6 h 36"/>
                    <a:gd name="T38" fmla="*/ 14 w 25"/>
                    <a:gd name="T39" fmla="*/ 6 h 36"/>
                    <a:gd name="T40" fmla="*/ 15 w 25"/>
                    <a:gd name="T41" fmla="*/ 7 h 36"/>
                    <a:gd name="T42" fmla="*/ 16 w 25"/>
                    <a:gd name="T43" fmla="*/ 10 h 36"/>
                    <a:gd name="T44" fmla="*/ 17 w 25"/>
                    <a:gd name="T45" fmla="*/ 15 h 36"/>
                    <a:gd name="T46" fmla="*/ 17 w 25"/>
                    <a:gd name="T47" fmla="*/ 20 h 36"/>
                    <a:gd name="T48" fmla="*/ 17 w 25"/>
                    <a:gd name="T49" fmla="*/ 26 h 36"/>
                    <a:gd name="T50" fmla="*/ 16 w 25"/>
                    <a:gd name="T51" fmla="*/ 30 h 36"/>
                    <a:gd name="T52" fmla="*/ 16 w 25"/>
                    <a:gd name="T53" fmla="*/ 31 h 36"/>
                    <a:gd name="T54" fmla="*/ 15 w 25"/>
                    <a:gd name="T55" fmla="*/ 32 h 36"/>
                    <a:gd name="T56" fmla="*/ 18 w 25"/>
                    <a:gd name="T57" fmla="*/ 34 h 36"/>
                    <a:gd name="T58" fmla="*/ 20 w 25"/>
                    <a:gd name="T59" fmla="*/ 36 h 36"/>
                    <a:gd name="T60" fmla="*/ 21 w 25"/>
                    <a:gd name="T61" fmla="*/ 36 h 36"/>
                    <a:gd name="T62" fmla="*/ 22 w 25"/>
                    <a:gd name="T63" fmla="*/ 35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
                    <a:gd name="T97" fmla="*/ 0 h 36"/>
                    <a:gd name="T98" fmla="*/ 25 w 25"/>
                    <a:gd name="T99" fmla="*/ 36 h 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 h="36">
                      <a:moveTo>
                        <a:pt x="22" y="35"/>
                      </a:moveTo>
                      <a:lnTo>
                        <a:pt x="23" y="32"/>
                      </a:lnTo>
                      <a:lnTo>
                        <a:pt x="24" y="29"/>
                      </a:lnTo>
                      <a:lnTo>
                        <a:pt x="24" y="25"/>
                      </a:lnTo>
                      <a:lnTo>
                        <a:pt x="25" y="21"/>
                      </a:lnTo>
                      <a:lnTo>
                        <a:pt x="25" y="18"/>
                      </a:lnTo>
                      <a:lnTo>
                        <a:pt x="24" y="14"/>
                      </a:lnTo>
                      <a:lnTo>
                        <a:pt x="24" y="10"/>
                      </a:lnTo>
                      <a:lnTo>
                        <a:pt x="23" y="7"/>
                      </a:lnTo>
                      <a:lnTo>
                        <a:pt x="22" y="5"/>
                      </a:lnTo>
                      <a:lnTo>
                        <a:pt x="20" y="2"/>
                      </a:lnTo>
                      <a:lnTo>
                        <a:pt x="18" y="1"/>
                      </a:lnTo>
                      <a:lnTo>
                        <a:pt x="15" y="0"/>
                      </a:lnTo>
                      <a:lnTo>
                        <a:pt x="13" y="0"/>
                      </a:lnTo>
                      <a:lnTo>
                        <a:pt x="10" y="0"/>
                      </a:lnTo>
                      <a:lnTo>
                        <a:pt x="7" y="1"/>
                      </a:lnTo>
                      <a:lnTo>
                        <a:pt x="5" y="2"/>
                      </a:lnTo>
                      <a:lnTo>
                        <a:pt x="3" y="5"/>
                      </a:lnTo>
                      <a:lnTo>
                        <a:pt x="2" y="7"/>
                      </a:lnTo>
                      <a:lnTo>
                        <a:pt x="1" y="10"/>
                      </a:lnTo>
                      <a:lnTo>
                        <a:pt x="1" y="13"/>
                      </a:lnTo>
                      <a:lnTo>
                        <a:pt x="0" y="17"/>
                      </a:lnTo>
                      <a:lnTo>
                        <a:pt x="2" y="19"/>
                      </a:lnTo>
                      <a:lnTo>
                        <a:pt x="4" y="21"/>
                      </a:lnTo>
                      <a:lnTo>
                        <a:pt x="6" y="22"/>
                      </a:lnTo>
                      <a:lnTo>
                        <a:pt x="8" y="24"/>
                      </a:lnTo>
                      <a:lnTo>
                        <a:pt x="8" y="22"/>
                      </a:lnTo>
                      <a:lnTo>
                        <a:pt x="8" y="21"/>
                      </a:lnTo>
                      <a:lnTo>
                        <a:pt x="8" y="20"/>
                      </a:lnTo>
                      <a:lnTo>
                        <a:pt x="8" y="19"/>
                      </a:lnTo>
                      <a:lnTo>
                        <a:pt x="8" y="15"/>
                      </a:lnTo>
                      <a:lnTo>
                        <a:pt x="8" y="13"/>
                      </a:lnTo>
                      <a:lnTo>
                        <a:pt x="9" y="10"/>
                      </a:lnTo>
                      <a:lnTo>
                        <a:pt x="9" y="8"/>
                      </a:lnTo>
                      <a:lnTo>
                        <a:pt x="10" y="7"/>
                      </a:lnTo>
                      <a:lnTo>
                        <a:pt x="10" y="6"/>
                      </a:lnTo>
                      <a:lnTo>
                        <a:pt x="11" y="6"/>
                      </a:lnTo>
                      <a:lnTo>
                        <a:pt x="13" y="5"/>
                      </a:lnTo>
                      <a:lnTo>
                        <a:pt x="14" y="6"/>
                      </a:lnTo>
                      <a:lnTo>
                        <a:pt x="15" y="6"/>
                      </a:lnTo>
                      <a:lnTo>
                        <a:pt x="15" y="7"/>
                      </a:lnTo>
                      <a:lnTo>
                        <a:pt x="16" y="8"/>
                      </a:lnTo>
                      <a:lnTo>
                        <a:pt x="16" y="10"/>
                      </a:lnTo>
                      <a:lnTo>
                        <a:pt x="17" y="13"/>
                      </a:lnTo>
                      <a:lnTo>
                        <a:pt x="17" y="15"/>
                      </a:lnTo>
                      <a:lnTo>
                        <a:pt x="17" y="19"/>
                      </a:lnTo>
                      <a:lnTo>
                        <a:pt x="17" y="20"/>
                      </a:lnTo>
                      <a:lnTo>
                        <a:pt x="17" y="24"/>
                      </a:lnTo>
                      <a:lnTo>
                        <a:pt x="17" y="26"/>
                      </a:lnTo>
                      <a:lnTo>
                        <a:pt x="16" y="28"/>
                      </a:lnTo>
                      <a:lnTo>
                        <a:pt x="16" y="30"/>
                      </a:lnTo>
                      <a:lnTo>
                        <a:pt x="16" y="31"/>
                      </a:lnTo>
                      <a:lnTo>
                        <a:pt x="16" y="32"/>
                      </a:lnTo>
                      <a:lnTo>
                        <a:pt x="15" y="32"/>
                      </a:lnTo>
                      <a:lnTo>
                        <a:pt x="16" y="33"/>
                      </a:lnTo>
                      <a:lnTo>
                        <a:pt x="18" y="34"/>
                      </a:lnTo>
                      <a:lnTo>
                        <a:pt x="19" y="35"/>
                      </a:lnTo>
                      <a:lnTo>
                        <a:pt x="20" y="36"/>
                      </a:lnTo>
                      <a:lnTo>
                        <a:pt x="21" y="36"/>
                      </a:lnTo>
                      <a:lnTo>
                        <a:pt x="21" y="35"/>
                      </a:lnTo>
                      <a:lnTo>
                        <a:pt x="22" y="35"/>
                      </a:lnTo>
                      <a:close/>
                    </a:path>
                  </a:pathLst>
                </a:custGeom>
                <a:solidFill>
                  <a:srgbClr val="FFBF00"/>
                </a:solidFill>
                <a:ln w="9525">
                  <a:noFill/>
                  <a:round/>
                  <a:headEnd/>
                  <a:tailEnd/>
                </a:ln>
              </p:spPr>
              <p:txBody>
                <a:bodyPr/>
                <a:lstStyle/>
                <a:p>
                  <a:endParaRPr lang="en-US"/>
                </a:p>
              </p:txBody>
            </p:sp>
            <p:sp>
              <p:nvSpPr>
                <p:cNvPr id="25308" name="Freeform 106"/>
                <p:cNvSpPr>
                  <a:spLocks/>
                </p:cNvSpPr>
                <p:nvPr/>
              </p:nvSpPr>
              <p:spPr bwMode="auto">
                <a:xfrm>
                  <a:off x="3808" y="2207"/>
                  <a:ext cx="12" cy="38"/>
                </a:xfrm>
                <a:custGeom>
                  <a:avLst/>
                  <a:gdLst>
                    <a:gd name="T0" fmla="*/ 5 w 12"/>
                    <a:gd name="T1" fmla="*/ 3 h 38"/>
                    <a:gd name="T2" fmla="*/ 4 w 12"/>
                    <a:gd name="T3" fmla="*/ 4 h 38"/>
                    <a:gd name="T4" fmla="*/ 3 w 12"/>
                    <a:gd name="T5" fmla="*/ 4 h 38"/>
                    <a:gd name="T6" fmla="*/ 2 w 12"/>
                    <a:gd name="T7" fmla="*/ 5 h 38"/>
                    <a:gd name="T8" fmla="*/ 0 w 12"/>
                    <a:gd name="T9" fmla="*/ 5 h 38"/>
                    <a:gd name="T10" fmla="*/ 0 w 12"/>
                    <a:gd name="T11" fmla="*/ 10 h 38"/>
                    <a:gd name="T12" fmla="*/ 5 w 12"/>
                    <a:gd name="T13" fmla="*/ 10 h 38"/>
                    <a:gd name="T14" fmla="*/ 5 w 12"/>
                    <a:gd name="T15" fmla="*/ 38 h 38"/>
                    <a:gd name="T16" fmla="*/ 12 w 12"/>
                    <a:gd name="T17" fmla="*/ 38 h 38"/>
                    <a:gd name="T18" fmla="*/ 12 w 12"/>
                    <a:gd name="T19" fmla="*/ 0 h 38"/>
                    <a:gd name="T20" fmla="*/ 8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4"/>
                      </a:lnTo>
                      <a:lnTo>
                        <a:pt x="3" y="4"/>
                      </a:lnTo>
                      <a:lnTo>
                        <a:pt x="2" y="5"/>
                      </a:lnTo>
                      <a:lnTo>
                        <a:pt x="0" y="5"/>
                      </a:lnTo>
                      <a:lnTo>
                        <a:pt x="0" y="10"/>
                      </a:lnTo>
                      <a:lnTo>
                        <a:pt x="5" y="10"/>
                      </a:lnTo>
                      <a:lnTo>
                        <a:pt x="5" y="38"/>
                      </a:lnTo>
                      <a:lnTo>
                        <a:pt x="12" y="38"/>
                      </a:lnTo>
                      <a:lnTo>
                        <a:pt x="12" y="0"/>
                      </a:lnTo>
                      <a:lnTo>
                        <a:pt x="8"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309" name="Freeform 107"/>
                <p:cNvSpPr>
                  <a:spLocks/>
                </p:cNvSpPr>
                <p:nvPr/>
              </p:nvSpPr>
              <p:spPr bwMode="auto">
                <a:xfrm>
                  <a:off x="3836" y="2207"/>
                  <a:ext cx="11" cy="38"/>
                </a:xfrm>
                <a:custGeom>
                  <a:avLst/>
                  <a:gdLst>
                    <a:gd name="T0" fmla="*/ 4 w 11"/>
                    <a:gd name="T1" fmla="*/ 38 h 38"/>
                    <a:gd name="T2" fmla="*/ 11 w 11"/>
                    <a:gd name="T3" fmla="*/ 38 h 38"/>
                    <a:gd name="T4" fmla="*/ 11 w 11"/>
                    <a:gd name="T5" fmla="*/ 0 h 38"/>
                    <a:gd name="T6" fmla="*/ 7 w 11"/>
                    <a:gd name="T7" fmla="*/ 0 h 38"/>
                    <a:gd name="T8" fmla="*/ 7 w 11"/>
                    <a:gd name="T9" fmla="*/ 1 h 38"/>
                    <a:gd name="T10" fmla="*/ 6 w 11"/>
                    <a:gd name="T11" fmla="*/ 1 h 38"/>
                    <a:gd name="T12" fmla="*/ 5 w 11"/>
                    <a:gd name="T13" fmla="*/ 2 h 38"/>
                    <a:gd name="T14" fmla="*/ 4 w 11"/>
                    <a:gd name="T15" fmla="*/ 3 h 38"/>
                    <a:gd name="T16" fmla="*/ 3 w 11"/>
                    <a:gd name="T17" fmla="*/ 4 h 38"/>
                    <a:gd name="T18" fmla="*/ 2 w 11"/>
                    <a:gd name="T19" fmla="*/ 4 h 38"/>
                    <a:gd name="T20" fmla="*/ 1 w 11"/>
                    <a:gd name="T21" fmla="*/ 5 h 38"/>
                    <a:gd name="T22" fmla="*/ 0 w 11"/>
                    <a:gd name="T23" fmla="*/ 5 h 38"/>
                    <a:gd name="T24" fmla="*/ 0 w 11"/>
                    <a:gd name="T25" fmla="*/ 10 h 38"/>
                    <a:gd name="T26" fmla="*/ 4 w 11"/>
                    <a:gd name="T27" fmla="*/ 10 h 38"/>
                    <a:gd name="T28" fmla="*/ 4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4" y="38"/>
                      </a:moveTo>
                      <a:lnTo>
                        <a:pt x="11" y="38"/>
                      </a:lnTo>
                      <a:lnTo>
                        <a:pt x="11" y="0"/>
                      </a:lnTo>
                      <a:lnTo>
                        <a:pt x="7" y="0"/>
                      </a:lnTo>
                      <a:lnTo>
                        <a:pt x="7" y="1"/>
                      </a:lnTo>
                      <a:lnTo>
                        <a:pt x="6" y="1"/>
                      </a:lnTo>
                      <a:lnTo>
                        <a:pt x="5" y="2"/>
                      </a:lnTo>
                      <a:lnTo>
                        <a:pt x="4" y="3"/>
                      </a:lnTo>
                      <a:lnTo>
                        <a:pt x="3" y="4"/>
                      </a:lnTo>
                      <a:lnTo>
                        <a:pt x="2" y="4"/>
                      </a:lnTo>
                      <a:lnTo>
                        <a:pt x="1" y="5"/>
                      </a:lnTo>
                      <a:lnTo>
                        <a:pt x="0" y="5"/>
                      </a:lnTo>
                      <a:lnTo>
                        <a:pt x="0" y="10"/>
                      </a:lnTo>
                      <a:lnTo>
                        <a:pt x="4" y="10"/>
                      </a:lnTo>
                      <a:lnTo>
                        <a:pt x="4" y="38"/>
                      </a:lnTo>
                      <a:close/>
                    </a:path>
                  </a:pathLst>
                </a:custGeom>
                <a:solidFill>
                  <a:srgbClr val="FFBF00"/>
                </a:solidFill>
                <a:ln w="9525">
                  <a:noFill/>
                  <a:round/>
                  <a:headEnd/>
                  <a:tailEnd/>
                </a:ln>
              </p:spPr>
              <p:txBody>
                <a:bodyPr/>
                <a:lstStyle/>
                <a:p>
                  <a:endParaRPr lang="en-US"/>
                </a:p>
              </p:txBody>
            </p:sp>
            <p:sp>
              <p:nvSpPr>
                <p:cNvPr id="25310" name="Freeform 108"/>
                <p:cNvSpPr>
                  <a:spLocks/>
                </p:cNvSpPr>
                <p:nvPr/>
              </p:nvSpPr>
              <p:spPr bwMode="auto">
                <a:xfrm>
                  <a:off x="3863" y="2207"/>
                  <a:ext cx="12" cy="38"/>
                </a:xfrm>
                <a:custGeom>
                  <a:avLst/>
                  <a:gdLst>
                    <a:gd name="T0" fmla="*/ 12 w 12"/>
                    <a:gd name="T1" fmla="*/ 38 h 38"/>
                    <a:gd name="T2" fmla="*/ 12 w 12"/>
                    <a:gd name="T3" fmla="*/ 0 h 38"/>
                    <a:gd name="T4" fmla="*/ 7 w 12"/>
                    <a:gd name="T5" fmla="*/ 0 h 38"/>
                    <a:gd name="T6" fmla="*/ 6 w 12"/>
                    <a:gd name="T7" fmla="*/ 1 h 38"/>
                    <a:gd name="T8" fmla="*/ 6 w 12"/>
                    <a:gd name="T9" fmla="*/ 1 h 38"/>
                    <a:gd name="T10" fmla="*/ 5 w 12"/>
                    <a:gd name="T11" fmla="*/ 2 h 38"/>
                    <a:gd name="T12" fmla="*/ 5 w 12"/>
                    <a:gd name="T13" fmla="*/ 3 h 38"/>
                    <a:gd name="T14" fmla="*/ 4 w 12"/>
                    <a:gd name="T15" fmla="*/ 4 h 38"/>
                    <a:gd name="T16" fmla="*/ 3 w 12"/>
                    <a:gd name="T17" fmla="*/ 4 h 38"/>
                    <a:gd name="T18" fmla="*/ 1 w 12"/>
                    <a:gd name="T19" fmla="*/ 5 h 38"/>
                    <a:gd name="T20" fmla="*/ 0 w 12"/>
                    <a:gd name="T21" fmla="*/ 5 h 38"/>
                    <a:gd name="T22" fmla="*/ 0 w 12"/>
                    <a:gd name="T23" fmla="*/ 10 h 38"/>
                    <a:gd name="T24" fmla="*/ 4 w 12"/>
                    <a:gd name="T25" fmla="*/ 10 h 38"/>
                    <a:gd name="T26" fmla="*/ 4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6" y="1"/>
                      </a:lnTo>
                      <a:lnTo>
                        <a:pt x="5" y="2"/>
                      </a:lnTo>
                      <a:lnTo>
                        <a:pt x="5" y="3"/>
                      </a:lnTo>
                      <a:lnTo>
                        <a:pt x="4" y="4"/>
                      </a:lnTo>
                      <a:lnTo>
                        <a:pt x="3" y="4"/>
                      </a:lnTo>
                      <a:lnTo>
                        <a:pt x="1" y="5"/>
                      </a:lnTo>
                      <a:lnTo>
                        <a:pt x="0" y="5"/>
                      </a:lnTo>
                      <a:lnTo>
                        <a:pt x="0" y="10"/>
                      </a:lnTo>
                      <a:lnTo>
                        <a:pt x="4" y="10"/>
                      </a:lnTo>
                      <a:lnTo>
                        <a:pt x="4" y="38"/>
                      </a:lnTo>
                      <a:lnTo>
                        <a:pt x="12" y="38"/>
                      </a:lnTo>
                      <a:close/>
                    </a:path>
                  </a:pathLst>
                </a:custGeom>
                <a:solidFill>
                  <a:srgbClr val="FFBF00"/>
                </a:solidFill>
                <a:ln w="9525">
                  <a:noFill/>
                  <a:round/>
                  <a:headEnd/>
                  <a:tailEnd/>
                </a:ln>
              </p:spPr>
              <p:txBody>
                <a:bodyPr/>
                <a:lstStyle/>
                <a:p>
                  <a:endParaRPr lang="en-US"/>
                </a:p>
              </p:txBody>
            </p:sp>
            <p:sp>
              <p:nvSpPr>
                <p:cNvPr id="25311" name="Freeform 109"/>
                <p:cNvSpPr>
                  <a:spLocks/>
                </p:cNvSpPr>
                <p:nvPr/>
              </p:nvSpPr>
              <p:spPr bwMode="auto">
                <a:xfrm>
                  <a:off x="3893" y="2207"/>
                  <a:ext cx="25" cy="39"/>
                </a:xfrm>
                <a:custGeom>
                  <a:avLst/>
                  <a:gdLst>
                    <a:gd name="T0" fmla="*/ 25 w 25"/>
                    <a:gd name="T1" fmla="*/ 18 h 39"/>
                    <a:gd name="T2" fmla="*/ 24 w 25"/>
                    <a:gd name="T3" fmla="*/ 14 h 39"/>
                    <a:gd name="T4" fmla="*/ 24 w 25"/>
                    <a:gd name="T5" fmla="*/ 10 h 39"/>
                    <a:gd name="T6" fmla="*/ 23 w 25"/>
                    <a:gd name="T7" fmla="*/ 7 h 39"/>
                    <a:gd name="T8" fmla="*/ 22 w 25"/>
                    <a:gd name="T9" fmla="*/ 5 h 39"/>
                    <a:gd name="T10" fmla="*/ 20 w 25"/>
                    <a:gd name="T11" fmla="*/ 2 h 39"/>
                    <a:gd name="T12" fmla="*/ 18 w 25"/>
                    <a:gd name="T13" fmla="*/ 1 h 39"/>
                    <a:gd name="T14" fmla="*/ 15 w 25"/>
                    <a:gd name="T15" fmla="*/ 0 h 39"/>
                    <a:gd name="T16" fmla="*/ 12 w 25"/>
                    <a:gd name="T17" fmla="*/ 0 h 39"/>
                    <a:gd name="T18" fmla="*/ 10 w 25"/>
                    <a:gd name="T19" fmla="*/ 0 h 39"/>
                    <a:gd name="T20" fmla="*/ 7 w 25"/>
                    <a:gd name="T21" fmla="*/ 1 h 39"/>
                    <a:gd name="T22" fmla="*/ 5 w 25"/>
                    <a:gd name="T23" fmla="*/ 2 h 39"/>
                    <a:gd name="T24" fmla="*/ 3 w 25"/>
                    <a:gd name="T25" fmla="*/ 5 h 39"/>
                    <a:gd name="T26" fmla="*/ 2 w 25"/>
                    <a:gd name="T27" fmla="*/ 7 h 39"/>
                    <a:gd name="T28" fmla="*/ 1 w 25"/>
                    <a:gd name="T29" fmla="*/ 10 h 39"/>
                    <a:gd name="T30" fmla="*/ 1 w 25"/>
                    <a:gd name="T31" fmla="*/ 14 h 39"/>
                    <a:gd name="T32" fmla="*/ 0 w 25"/>
                    <a:gd name="T33" fmla="*/ 18 h 39"/>
                    <a:gd name="T34" fmla="*/ 0 w 25"/>
                    <a:gd name="T35" fmla="*/ 21 h 39"/>
                    <a:gd name="T36" fmla="*/ 1 w 25"/>
                    <a:gd name="T37" fmla="*/ 25 h 39"/>
                    <a:gd name="T38" fmla="*/ 1 w 25"/>
                    <a:gd name="T39" fmla="*/ 29 h 39"/>
                    <a:gd name="T40" fmla="*/ 2 w 25"/>
                    <a:gd name="T41" fmla="*/ 32 h 39"/>
                    <a:gd name="T42" fmla="*/ 3 w 25"/>
                    <a:gd name="T43" fmla="*/ 35 h 39"/>
                    <a:gd name="T44" fmla="*/ 5 w 25"/>
                    <a:gd name="T45" fmla="*/ 36 h 39"/>
                    <a:gd name="T46" fmla="*/ 8 w 25"/>
                    <a:gd name="T47" fmla="*/ 38 h 39"/>
                    <a:gd name="T48" fmla="*/ 10 w 25"/>
                    <a:gd name="T49" fmla="*/ 39 h 39"/>
                    <a:gd name="T50" fmla="*/ 12 w 25"/>
                    <a:gd name="T51" fmla="*/ 39 h 39"/>
                    <a:gd name="T52" fmla="*/ 15 w 25"/>
                    <a:gd name="T53" fmla="*/ 39 h 39"/>
                    <a:gd name="T54" fmla="*/ 18 w 25"/>
                    <a:gd name="T55" fmla="*/ 38 h 39"/>
                    <a:gd name="T56" fmla="*/ 20 w 25"/>
                    <a:gd name="T57" fmla="*/ 36 h 39"/>
                    <a:gd name="T58" fmla="*/ 21 w 25"/>
                    <a:gd name="T59" fmla="*/ 35 h 39"/>
                    <a:gd name="T60" fmla="*/ 23 w 25"/>
                    <a:gd name="T61" fmla="*/ 32 h 39"/>
                    <a:gd name="T62" fmla="*/ 24 w 25"/>
                    <a:gd name="T63" fmla="*/ 29 h 39"/>
                    <a:gd name="T64" fmla="*/ 24 w 25"/>
                    <a:gd name="T65" fmla="*/ 25 h 39"/>
                    <a:gd name="T66" fmla="*/ 25 w 25"/>
                    <a:gd name="T67" fmla="*/ 21 h 39"/>
                    <a:gd name="T68" fmla="*/ 25 w 25"/>
                    <a:gd name="T69" fmla="*/ 18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18"/>
                      </a:moveTo>
                      <a:lnTo>
                        <a:pt x="24" y="14"/>
                      </a:lnTo>
                      <a:lnTo>
                        <a:pt x="24" y="10"/>
                      </a:lnTo>
                      <a:lnTo>
                        <a:pt x="23" y="7"/>
                      </a:lnTo>
                      <a:lnTo>
                        <a:pt x="22" y="5"/>
                      </a:lnTo>
                      <a:lnTo>
                        <a:pt x="20" y="2"/>
                      </a:lnTo>
                      <a:lnTo>
                        <a:pt x="18" y="1"/>
                      </a:lnTo>
                      <a:lnTo>
                        <a:pt x="15" y="0"/>
                      </a:lnTo>
                      <a:lnTo>
                        <a:pt x="12" y="0"/>
                      </a:lnTo>
                      <a:lnTo>
                        <a:pt x="10" y="0"/>
                      </a:lnTo>
                      <a:lnTo>
                        <a:pt x="7" y="1"/>
                      </a:lnTo>
                      <a:lnTo>
                        <a:pt x="5" y="2"/>
                      </a:lnTo>
                      <a:lnTo>
                        <a:pt x="3" y="5"/>
                      </a:lnTo>
                      <a:lnTo>
                        <a:pt x="2" y="7"/>
                      </a:lnTo>
                      <a:lnTo>
                        <a:pt x="1" y="10"/>
                      </a:lnTo>
                      <a:lnTo>
                        <a:pt x="1" y="14"/>
                      </a:lnTo>
                      <a:lnTo>
                        <a:pt x="0" y="18"/>
                      </a:lnTo>
                      <a:lnTo>
                        <a:pt x="0" y="21"/>
                      </a:lnTo>
                      <a:lnTo>
                        <a:pt x="1" y="25"/>
                      </a:lnTo>
                      <a:lnTo>
                        <a:pt x="1" y="29"/>
                      </a:lnTo>
                      <a:lnTo>
                        <a:pt x="2" y="32"/>
                      </a:lnTo>
                      <a:lnTo>
                        <a:pt x="3" y="35"/>
                      </a:lnTo>
                      <a:lnTo>
                        <a:pt x="5" y="36"/>
                      </a:lnTo>
                      <a:lnTo>
                        <a:pt x="8" y="38"/>
                      </a:lnTo>
                      <a:lnTo>
                        <a:pt x="10" y="39"/>
                      </a:lnTo>
                      <a:lnTo>
                        <a:pt x="12" y="39"/>
                      </a:lnTo>
                      <a:lnTo>
                        <a:pt x="15" y="39"/>
                      </a:lnTo>
                      <a:lnTo>
                        <a:pt x="18" y="38"/>
                      </a:lnTo>
                      <a:lnTo>
                        <a:pt x="20" y="36"/>
                      </a:lnTo>
                      <a:lnTo>
                        <a:pt x="21" y="35"/>
                      </a:lnTo>
                      <a:lnTo>
                        <a:pt x="23" y="32"/>
                      </a:lnTo>
                      <a:lnTo>
                        <a:pt x="24" y="29"/>
                      </a:lnTo>
                      <a:lnTo>
                        <a:pt x="24" y="25"/>
                      </a:lnTo>
                      <a:lnTo>
                        <a:pt x="25" y="21"/>
                      </a:lnTo>
                      <a:lnTo>
                        <a:pt x="25" y="18"/>
                      </a:lnTo>
                      <a:close/>
                    </a:path>
                  </a:pathLst>
                </a:custGeom>
                <a:solidFill>
                  <a:srgbClr val="FFBF00"/>
                </a:solidFill>
                <a:ln w="9525">
                  <a:noFill/>
                  <a:round/>
                  <a:headEnd/>
                  <a:tailEnd/>
                </a:ln>
              </p:spPr>
              <p:txBody>
                <a:bodyPr/>
                <a:lstStyle/>
                <a:p>
                  <a:endParaRPr lang="en-US"/>
                </a:p>
              </p:txBody>
            </p:sp>
            <p:sp>
              <p:nvSpPr>
                <p:cNvPr id="25312" name="Freeform 110"/>
                <p:cNvSpPr>
                  <a:spLocks/>
                </p:cNvSpPr>
                <p:nvPr/>
              </p:nvSpPr>
              <p:spPr bwMode="auto">
                <a:xfrm>
                  <a:off x="3901" y="2212"/>
                  <a:ext cx="9" cy="28"/>
                </a:xfrm>
                <a:custGeom>
                  <a:avLst/>
                  <a:gdLst>
                    <a:gd name="T0" fmla="*/ 9 w 9"/>
                    <a:gd name="T1" fmla="*/ 15 h 28"/>
                    <a:gd name="T2" fmla="*/ 9 w 9"/>
                    <a:gd name="T3" fmla="*/ 19 h 28"/>
                    <a:gd name="T4" fmla="*/ 9 w 9"/>
                    <a:gd name="T5" fmla="*/ 21 h 28"/>
                    <a:gd name="T6" fmla="*/ 8 w 9"/>
                    <a:gd name="T7" fmla="*/ 23 h 28"/>
                    <a:gd name="T8" fmla="*/ 8 w 9"/>
                    <a:gd name="T9" fmla="*/ 25 h 28"/>
                    <a:gd name="T10" fmla="*/ 7 w 9"/>
                    <a:gd name="T11" fmla="*/ 27 h 28"/>
                    <a:gd name="T12" fmla="*/ 7 w 9"/>
                    <a:gd name="T13" fmla="*/ 27 h 28"/>
                    <a:gd name="T14" fmla="*/ 6 w 9"/>
                    <a:gd name="T15" fmla="*/ 28 h 28"/>
                    <a:gd name="T16" fmla="*/ 4 w 9"/>
                    <a:gd name="T17" fmla="*/ 28 h 28"/>
                    <a:gd name="T18" fmla="*/ 3 w 9"/>
                    <a:gd name="T19" fmla="*/ 28 h 28"/>
                    <a:gd name="T20" fmla="*/ 2 w 9"/>
                    <a:gd name="T21" fmla="*/ 27 h 28"/>
                    <a:gd name="T22" fmla="*/ 2 w 9"/>
                    <a:gd name="T23" fmla="*/ 27 h 28"/>
                    <a:gd name="T24" fmla="*/ 1 w 9"/>
                    <a:gd name="T25" fmla="*/ 25 h 28"/>
                    <a:gd name="T26" fmla="*/ 1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1 w 9"/>
                    <a:gd name="T41" fmla="*/ 5 h 28"/>
                    <a:gd name="T42" fmla="*/ 1 w 9"/>
                    <a:gd name="T43" fmla="*/ 3 h 28"/>
                    <a:gd name="T44" fmla="*/ 2 w 9"/>
                    <a:gd name="T45" fmla="*/ 2 h 28"/>
                    <a:gd name="T46" fmla="*/ 2 w 9"/>
                    <a:gd name="T47" fmla="*/ 1 h 28"/>
                    <a:gd name="T48" fmla="*/ 3 w 9"/>
                    <a:gd name="T49" fmla="*/ 1 h 28"/>
                    <a:gd name="T50" fmla="*/ 4 w 9"/>
                    <a:gd name="T51" fmla="*/ 0 h 28"/>
                    <a:gd name="T52" fmla="*/ 6 w 9"/>
                    <a:gd name="T53" fmla="*/ 1 h 28"/>
                    <a:gd name="T54" fmla="*/ 7 w 9"/>
                    <a:gd name="T55" fmla="*/ 1 h 28"/>
                    <a:gd name="T56" fmla="*/ 7 w 9"/>
                    <a:gd name="T57" fmla="*/ 2 h 28"/>
                    <a:gd name="T58" fmla="*/ 8 w 9"/>
                    <a:gd name="T59" fmla="*/ 3 h 28"/>
                    <a:gd name="T60" fmla="*/ 8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8" y="23"/>
                      </a:lnTo>
                      <a:lnTo>
                        <a:pt x="8" y="25"/>
                      </a:lnTo>
                      <a:lnTo>
                        <a:pt x="7" y="27"/>
                      </a:lnTo>
                      <a:lnTo>
                        <a:pt x="6" y="28"/>
                      </a:lnTo>
                      <a:lnTo>
                        <a:pt x="4" y="28"/>
                      </a:lnTo>
                      <a:lnTo>
                        <a:pt x="3" y="28"/>
                      </a:lnTo>
                      <a:lnTo>
                        <a:pt x="2" y="27"/>
                      </a:lnTo>
                      <a:lnTo>
                        <a:pt x="1" y="25"/>
                      </a:lnTo>
                      <a:lnTo>
                        <a:pt x="1" y="23"/>
                      </a:lnTo>
                      <a:lnTo>
                        <a:pt x="0" y="21"/>
                      </a:lnTo>
                      <a:lnTo>
                        <a:pt x="0" y="19"/>
                      </a:lnTo>
                      <a:lnTo>
                        <a:pt x="0" y="15"/>
                      </a:lnTo>
                      <a:lnTo>
                        <a:pt x="0" y="14"/>
                      </a:lnTo>
                      <a:lnTo>
                        <a:pt x="0" y="10"/>
                      </a:lnTo>
                      <a:lnTo>
                        <a:pt x="0" y="8"/>
                      </a:lnTo>
                      <a:lnTo>
                        <a:pt x="1" y="5"/>
                      </a:lnTo>
                      <a:lnTo>
                        <a:pt x="1" y="3"/>
                      </a:lnTo>
                      <a:lnTo>
                        <a:pt x="2" y="2"/>
                      </a:lnTo>
                      <a:lnTo>
                        <a:pt x="2" y="1"/>
                      </a:lnTo>
                      <a:lnTo>
                        <a:pt x="3" y="1"/>
                      </a:lnTo>
                      <a:lnTo>
                        <a:pt x="4" y="0"/>
                      </a:lnTo>
                      <a:lnTo>
                        <a:pt x="6" y="1"/>
                      </a:lnTo>
                      <a:lnTo>
                        <a:pt x="7" y="1"/>
                      </a:lnTo>
                      <a:lnTo>
                        <a:pt x="7" y="2"/>
                      </a:lnTo>
                      <a:lnTo>
                        <a:pt x="8" y="3"/>
                      </a:lnTo>
                      <a:lnTo>
                        <a:pt x="8"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13" name="Freeform 111"/>
                <p:cNvSpPr>
                  <a:spLocks/>
                </p:cNvSpPr>
                <p:nvPr/>
              </p:nvSpPr>
              <p:spPr bwMode="auto">
                <a:xfrm>
                  <a:off x="3921" y="2207"/>
                  <a:ext cx="24" cy="39"/>
                </a:xfrm>
                <a:custGeom>
                  <a:avLst/>
                  <a:gdLst>
                    <a:gd name="T0" fmla="*/ 12 w 24"/>
                    <a:gd name="T1" fmla="*/ 0 h 39"/>
                    <a:gd name="T2" fmla="*/ 9 w 24"/>
                    <a:gd name="T3" fmla="*/ 0 h 39"/>
                    <a:gd name="T4" fmla="*/ 6 w 24"/>
                    <a:gd name="T5" fmla="*/ 1 h 39"/>
                    <a:gd name="T6" fmla="*/ 4 w 24"/>
                    <a:gd name="T7" fmla="*/ 2 h 39"/>
                    <a:gd name="T8" fmla="*/ 3 w 24"/>
                    <a:gd name="T9" fmla="*/ 5 h 39"/>
                    <a:gd name="T10" fmla="*/ 1 w 24"/>
                    <a:gd name="T11" fmla="*/ 7 h 39"/>
                    <a:gd name="T12" fmla="*/ 0 w 24"/>
                    <a:gd name="T13" fmla="*/ 10 h 39"/>
                    <a:gd name="T14" fmla="*/ 0 w 24"/>
                    <a:gd name="T15" fmla="*/ 14 h 39"/>
                    <a:gd name="T16" fmla="*/ 0 w 24"/>
                    <a:gd name="T17" fmla="*/ 18 h 39"/>
                    <a:gd name="T18" fmla="*/ 0 w 24"/>
                    <a:gd name="T19" fmla="*/ 21 h 39"/>
                    <a:gd name="T20" fmla="*/ 0 w 24"/>
                    <a:gd name="T21" fmla="*/ 25 h 39"/>
                    <a:gd name="T22" fmla="*/ 0 w 24"/>
                    <a:gd name="T23" fmla="*/ 29 h 39"/>
                    <a:gd name="T24" fmla="*/ 1 w 24"/>
                    <a:gd name="T25" fmla="*/ 32 h 39"/>
                    <a:gd name="T26" fmla="*/ 3 w 24"/>
                    <a:gd name="T27" fmla="*/ 35 h 39"/>
                    <a:gd name="T28" fmla="*/ 4 w 24"/>
                    <a:gd name="T29" fmla="*/ 36 h 39"/>
                    <a:gd name="T30" fmla="*/ 6 w 24"/>
                    <a:gd name="T31" fmla="*/ 38 h 39"/>
                    <a:gd name="T32" fmla="*/ 9 w 24"/>
                    <a:gd name="T33" fmla="*/ 39 h 39"/>
                    <a:gd name="T34" fmla="*/ 12 w 24"/>
                    <a:gd name="T35" fmla="*/ 39 h 39"/>
                    <a:gd name="T36" fmla="*/ 14 w 24"/>
                    <a:gd name="T37" fmla="*/ 39 h 39"/>
                    <a:gd name="T38" fmla="*/ 17 w 24"/>
                    <a:gd name="T39" fmla="*/ 38 h 39"/>
                    <a:gd name="T40" fmla="*/ 19 w 24"/>
                    <a:gd name="T41" fmla="*/ 36 h 39"/>
                    <a:gd name="T42" fmla="*/ 21 w 24"/>
                    <a:gd name="T43" fmla="*/ 35 h 39"/>
                    <a:gd name="T44" fmla="*/ 22 w 24"/>
                    <a:gd name="T45" fmla="*/ 32 h 39"/>
                    <a:gd name="T46" fmla="*/ 23 w 24"/>
                    <a:gd name="T47" fmla="*/ 29 h 39"/>
                    <a:gd name="T48" fmla="*/ 24 w 24"/>
                    <a:gd name="T49" fmla="*/ 25 h 39"/>
                    <a:gd name="T50" fmla="*/ 24 w 24"/>
                    <a:gd name="T51" fmla="*/ 21 h 39"/>
                    <a:gd name="T52" fmla="*/ 24 w 24"/>
                    <a:gd name="T53" fmla="*/ 18 h 39"/>
                    <a:gd name="T54" fmla="*/ 24 w 24"/>
                    <a:gd name="T55" fmla="*/ 14 h 39"/>
                    <a:gd name="T56" fmla="*/ 23 w 24"/>
                    <a:gd name="T57" fmla="*/ 10 h 39"/>
                    <a:gd name="T58" fmla="*/ 22 w 24"/>
                    <a:gd name="T59" fmla="*/ 7 h 39"/>
                    <a:gd name="T60" fmla="*/ 21 w 24"/>
                    <a:gd name="T61" fmla="*/ 5 h 39"/>
                    <a:gd name="T62" fmla="*/ 19 w 24"/>
                    <a:gd name="T63" fmla="*/ 2 h 39"/>
                    <a:gd name="T64" fmla="*/ 17 w 24"/>
                    <a:gd name="T65" fmla="*/ 1 h 39"/>
                    <a:gd name="T66" fmla="*/ 14 w 24"/>
                    <a:gd name="T67" fmla="*/ 0 h 39"/>
                    <a:gd name="T68" fmla="*/ 12 w 24"/>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0"/>
                      </a:moveTo>
                      <a:lnTo>
                        <a:pt x="9" y="0"/>
                      </a:lnTo>
                      <a:lnTo>
                        <a:pt x="6" y="1"/>
                      </a:lnTo>
                      <a:lnTo>
                        <a:pt x="4" y="2"/>
                      </a:lnTo>
                      <a:lnTo>
                        <a:pt x="3" y="5"/>
                      </a:lnTo>
                      <a:lnTo>
                        <a:pt x="1" y="7"/>
                      </a:lnTo>
                      <a:lnTo>
                        <a:pt x="0" y="10"/>
                      </a:lnTo>
                      <a:lnTo>
                        <a:pt x="0" y="14"/>
                      </a:lnTo>
                      <a:lnTo>
                        <a:pt x="0" y="18"/>
                      </a:lnTo>
                      <a:lnTo>
                        <a:pt x="0" y="21"/>
                      </a:lnTo>
                      <a:lnTo>
                        <a:pt x="0" y="25"/>
                      </a:lnTo>
                      <a:lnTo>
                        <a:pt x="0" y="29"/>
                      </a:lnTo>
                      <a:lnTo>
                        <a:pt x="1" y="32"/>
                      </a:lnTo>
                      <a:lnTo>
                        <a:pt x="3" y="35"/>
                      </a:lnTo>
                      <a:lnTo>
                        <a:pt x="4" y="36"/>
                      </a:lnTo>
                      <a:lnTo>
                        <a:pt x="6" y="38"/>
                      </a:lnTo>
                      <a:lnTo>
                        <a:pt x="9" y="39"/>
                      </a:lnTo>
                      <a:lnTo>
                        <a:pt x="12" y="39"/>
                      </a:lnTo>
                      <a:lnTo>
                        <a:pt x="14" y="39"/>
                      </a:lnTo>
                      <a:lnTo>
                        <a:pt x="17" y="38"/>
                      </a:lnTo>
                      <a:lnTo>
                        <a:pt x="19" y="36"/>
                      </a:lnTo>
                      <a:lnTo>
                        <a:pt x="21" y="35"/>
                      </a:lnTo>
                      <a:lnTo>
                        <a:pt x="22" y="32"/>
                      </a:lnTo>
                      <a:lnTo>
                        <a:pt x="23" y="29"/>
                      </a:lnTo>
                      <a:lnTo>
                        <a:pt x="24" y="25"/>
                      </a:lnTo>
                      <a:lnTo>
                        <a:pt x="24" y="21"/>
                      </a:lnTo>
                      <a:lnTo>
                        <a:pt x="24" y="18"/>
                      </a:lnTo>
                      <a:lnTo>
                        <a:pt x="24" y="14"/>
                      </a:lnTo>
                      <a:lnTo>
                        <a:pt x="23" y="10"/>
                      </a:lnTo>
                      <a:lnTo>
                        <a:pt x="22" y="7"/>
                      </a:lnTo>
                      <a:lnTo>
                        <a:pt x="21" y="5"/>
                      </a:lnTo>
                      <a:lnTo>
                        <a:pt x="19" y="2"/>
                      </a:lnTo>
                      <a:lnTo>
                        <a:pt x="17" y="1"/>
                      </a:lnTo>
                      <a:lnTo>
                        <a:pt x="14" y="0"/>
                      </a:lnTo>
                      <a:lnTo>
                        <a:pt x="12" y="0"/>
                      </a:lnTo>
                      <a:close/>
                    </a:path>
                  </a:pathLst>
                </a:custGeom>
                <a:solidFill>
                  <a:srgbClr val="FFBF00"/>
                </a:solidFill>
                <a:ln w="9525">
                  <a:noFill/>
                  <a:round/>
                  <a:headEnd/>
                  <a:tailEnd/>
                </a:ln>
              </p:spPr>
              <p:txBody>
                <a:bodyPr/>
                <a:lstStyle/>
                <a:p>
                  <a:endParaRPr lang="en-US"/>
                </a:p>
              </p:txBody>
            </p:sp>
            <p:sp>
              <p:nvSpPr>
                <p:cNvPr id="25314" name="Freeform 112"/>
                <p:cNvSpPr>
                  <a:spLocks/>
                </p:cNvSpPr>
                <p:nvPr/>
              </p:nvSpPr>
              <p:spPr bwMode="auto">
                <a:xfrm>
                  <a:off x="3928" y="2212"/>
                  <a:ext cx="9" cy="28"/>
                </a:xfrm>
                <a:custGeom>
                  <a:avLst/>
                  <a:gdLst>
                    <a:gd name="T0" fmla="*/ 9 w 9"/>
                    <a:gd name="T1" fmla="*/ 15 h 28"/>
                    <a:gd name="T2" fmla="*/ 9 w 9"/>
                    <a:gd name="T3" fmla="*/ 19 h 28"/>
                    <a:gd name="T4" fmla="*/ 9 w 9"/>
                    <a:gd name="T5" fmla="*/ 21 h 28"/>
                    <a:gd name="T6" fmla="*/ 9 w 9"/>
                    <a:gd name="T7" fmla="*/ 23 h 28"/>
                    <a:gd name="T8" fmla="*/ 8 w 9"/>
                    <a:gd name="T9" fmla="*/ 25 h 28"/>
                    <a:gd name="T10" fmla="*/ 8 w 9"/>
                    <a:gd name="T11" fmla="*/ 27 h 28"/>
                    <a:gd name="T12" fmla="*/ 7 w 9"/>
                    <a:gd name="T13" fmla="*/ 27 h 28"/>
                    <a:gd name="T14" fmla="*/ 6 w 9"/>
                    <a:gd name="T15" fmla="*/ 28 h 28"/>
                    <a:gd name="T16" fmla="*/ 5 w 9"/>
                    <a:gd name="T17" fmla="*/ 28 h 28"/>
                    <a:gd name="T18" fmla="*/ 4 w 9"/>
                    <a:gd name="T19" fmla="*/ 28 h 28"/>
                    <a:gd name="T20" fmla="*/ 3 w 9"/>
                    <a:gd name="T21" fmla="*/ 27 h 28"/>
                    <a:gd name="T22" fmla="*/ 2 w 9"/>
                    <a:gd name="T23" fmla="*/ 27 h 28"/>
                    <a:gd name="T24" fmla="*/ 1 w 9"/>
                    <a:gd name="T25" fmla="*/ 25 h 28"/>
                    <a:gd name="T26" fmla="*/ 1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1 w 9"/>
                    <a:gd name="T41" fmla="*/ 5 h 28"/>
                    <a:gd name="T42" fmla="*/ 1 w 9"/>
                    <a:gd name="T43" fmla="*/ 3 h 28"/>
                    <a:gd name="T44" fmla="*/ 1 w 9"/>
                    <a:gd name="T45" fmla="*/ 2 h 28"/>
                    <a:gd name="T46" fmla="*/ 3 w 9"/>
                    <a:gd name="T47" fmla="*/ 1 h 28"/>
                    <a:gd name="T48" fmla="*/ 3 w 9"/>
                    <a:gd name="T49" fmla="*/ 1 h 28"/>
                    <a:gd name="T50" fmla="*/ 5 w 9"/>
                    <a:gd name="T51" fmla="*/ 0 h 28"/>
                    <a:gd name="T52" fmla="*/ 6 w 9"/>
                    <a:gd name="T53" fmla="*/ 1 h 28"/>
                    <a:gd name="T54" fmla="*/ 7 w 9"/>
                    <a:gd name="T55" fmla="*/ 1 h 28"/>
                    <a:gd name="T56" fmla="*/ 8 w 9"/>
                    <a:gd name="T57" fmla="*/ 2 h 28"/>
                    <a:gd name="T58" fmla="*/ 8 w 9"/>
                    <a:gd name="T59" fmla="*/ 3 h 28"/>
                    <a:gd name="T60" fmla="*/ 9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9" y="23"/>
                      </a:lnTo>
                      <a:lnTo>
                        <a:pt x="8" y="25"/>
                      </a:lnTo>
                      <a:lnTo>
                        <a:pt x="8" y="27"/>
                      </a:lnTo>
                      <a:lnTo>
                        <a:pt x="7" y="27"/>
                      </a:lnTo>
                      <a:lnTo>
                        <a:pt x="6" y="28"/>
                      </a:lnTo>
                      <a:lnTo>
                        <a:pt x="5" y="28"/>
                      </a:lnTo>
                      <a:lnTo>
                        <a:pt x="4" y="28"/>
                      </a:lnTo>
                      <a:lnTo>
                        <a:pt x="3" y="27"/>
                      </a:lnTo>
                      <a:lnTo>
                        <a:pt x="2" y="27"/>
                      </a:lnTo>
                      <a:lnTo>
                        <a:pt x="1" y="25"/>
                      </a:lnTo>
                      <a:lnTo>
                        <a:pt x="1" y="23"/>
                      </a:lnTo>
                      <a:lnTo>
                        <a:pt x="0" y="21"/>
                      </a:lnTo>
                      <a:lnTo>
                        <a:pt x="0" y="19"/>
                      </a:lnTo>
                      <a:lnTo>
                        <a:pt x="0" y="15"/>
                      </a:lnTo>
                      <a:lnTo>
                        <a:pt x="0" y="14"/>
                      </a:lnTo>
                      <a:lnTo>
                        <a:pt x="0" y="10"/>
                      </a:lnTo>
                      <a:lnTo>
                        <a:pt x="0" y="8"/>
                      </a:lnTo>
                      <a:lnTo>
                        <a:pt x="1" y="5"/>
                      </a:lnTo>
                      <a:lnTo>
                        <a:pt x="1" y="3"/>
                      </a:lnTo>
                      <a:lnTo>
                        <a:pt x="1" y="2"/>
                      </a:lnTo>
                      <a:lnTo>
                        <a:pt x="3" y="1"/>
                      </a:lnTo>
                      <a:lnTo>
                        <a:pt x="5" y="0"/>
                      </a:lnTo>
                      <a:lnTo>
                        <a:pt x="6" y="1"/>
                      </a:lnTo>
                      <a:lnTo>
                        <a:pt x="7" y="1"/>
                      </a:lnTo>
                      <a:lnTo>
                        <a:pt x="8" y="2"/>
                      </a:lnTo>
                      <a:lnTo>
                        <a:pt x="8" y="3"/>
                      </a:lnTo>
                      <a:lnTo>
                        <a:pt x="9"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15" name="Freeform 113"/>
                <p:cNvSpPr>
                  <a:spLocks/>
                </p:cNvSpPr>
                <p:nvPr/>
              </p:nvSpPr>
              <p:spPr bwMode="auto">
                <a:xfrm>
                  <a:off x="3944" y="2207"/>
                  <a:ext cx="12" cy="38"/>
                </a:xfrm>
                <a:custGeom>
                  <a:avLst/>
                  <a:gdLst>
                    <a:gd name="T0" fmla="*/ 5 w 12"/>
                    <a:gd name="T1" fmla="*/ 3 h 38"/>
                    <a:gd name="T2" fmla="*/ 4 w 12"/>
                    <a:gd name="T3" fmla="*/ 4 h 38"/>
                    <a:gd name="T4" fmla="*/ 3 w 12"/>
                    <a:gd name="T5" fmla="*/ 4 h 38"/>
                    <a:gd name="T6" fmla="*/ 2 w 12"/>
                    <a:gd name="T7" fmla="*/ 5 h 38"/>
                    <a:gd name="T8" fmla="*/ 0 w 12"/>
                    <a:gd name="T9" fmla="*/ 5 h 38"/>
                    <a:gd name="T10" fmla="*/ 0 w 12"/>
                    <a:gd name="T11" fmla="*/ 10 h 38"/>
                    <a:gd name="T12" fmla="*/ 5 w 12"/>
                    <a:gd name="T13" fmla="*/ 10 h 38"/>
                    <a:gd name="T14" fmla="*/ 5 w 12"/>
                    <a:gd name="T15" fmla="*/ 38 h 38"/>
                    <a:gd name="T16" fmla="*/ 12 w 12"/>
                    <a:gd name="T17" fmla="*/ 38 h 38"/>
                    <a:gd name="T18" fmla="*/ 12 w 12"/>
                    <a:gd name="T19" fmla="*/ 0 h 38"/>
                    <a:gd name="T20" fmla="*/ 8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4"/>
                      </a:lnTo>
                      <a:lnTo>
                        <a:pt x="3" y="4"/>
                      </a:lnTo>
                      <a:lnTo>
                        <a:pt x="2" y="5"/>
                      </a:lnTo>
                      <a:lnTo>
                        <a:pt x="0" y="5"/>
                      </a:lnTo>
                      <a:lnTo>
                        <a:pt x="0" y="10"/>
                      </a:lnTo>
                      <a:lnTo>
                        <a:pt x="5" y="10"/>
                      </a:lnTo>
                      <a:lnTo>
                        <a:pt x="5" y="38"/>
                      </a:lnTo>
                      <a:lnTo>
                        <a:pt x="12" y="38"/>
                      </a:lnTo>
                      <a:lnTo>
                        <a:pt x="12" y="0"/>
                      </a:lnTo>
                      <a:lnTo>
                        <a:pt x="8"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316" name="Freeform 114"/>
                <p:cNvSpPr>
                  <a:spLocks/>
                </p:cNvSpPr>
                <p:nvPr/>
              </p:nvSpPr>
              <p:spPr bwMode="auto">
                <a:xfrm>
                  <a:off x="3972" y="2207"/>
                  <a:ext cx="12" cy="38"/>
                </a:xfrm>
                <a:custGeom>
                  <a:avLst/>
                  <a:gdLst>
                    <a:gd name="T0" fmla="*/ 12 w 12"/>
                    <a:gd name="T1" fmla="*/ 38 h 38"/>
                    <a:gd name="T2" fmla="*/ 12 w 12"/>
                    <a:gd name="T3" fmla="*/ 0 h 38"/>
                    <a:gd name="T4" fmla="*/ 7 w 12"/>
                    <a:gd name="T5" fmla="*/ 0 h 38"/>
                    <a:gd name="T6" fmla="*/ 6 w 12"/>
                    <a:gd name="T7" fmla="*/ 1 h 38"/>
                    <a:gd name="T8" fmla="*/ 6 w 12"/>
                    <a:gd name="T9" fmla="*/ 1 h 38"/>
                    <a:gd name="T10" fmla="*/ 5 w 12"/>
                    <a:gd name="T11" fmla="*/ 2 h 38"/>
                    <a:gd name="T12" fmla="*/ 5 w 12"/>
                    <a:gd name="T13" fmla="*/ 3 h 38"/>
                    <a:gd name="T14" fmla="*/ 4 w 12"/>
                    <a:gd name="T15" fmla="*/ 4 h 38"/>
                    <a:gd name="T16" fmla="*/ 2 w 12"/>
                    <a:gd name="T17" fmla="*/ 4 h 38"/>
                    <a:gd name="T18" fmla="*/ 1 w 12"/>
                    <a:gd name="T19" fmla="*/ 5 h 38"/>
                    <a:gd name="T20" fmla="*/ 0 w 12"/>
                    <a:gd name="T21" fmla="*/ 5 h 38"/>
                    <a:gd name="T22" fmla="*/ 0 w 12"/>
                    <a:gd name="T23" fmla="*/ 10 h 38"/>
                    <a:gd name="T24" fmla="*/ 4 w 12"/>
                    <a:gd name="T25" fmla="*/ 10 h 38"/>
                    <a:gd name="T26" fmla="*/ 4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6" y="1"/>
                      </a:lnTo>
                      <a:lnTo>
                        <a:pt x="5" y="2"/>
                      </a:lnTo>
                      <a:lnTo>
                        <a:pt x="5" y="3"/>
                      </a:lnTo>
                      <a:lnTo>
                        <a:pt x="4" y="4"/>
                      </a:lnTo>
                      <a:lnTo>
                        <a:pt x="2" y="4"/>
                      </a:lnTo>
                      <a:lnTo>
                        <a:pt x="1" y="5"/>
                      </a:lnTo>
                      <a:lnTo>
                        <a:pt x="0" y="5"/>
                      </a:lnTo>
                      <a:lnTo>
                        <a:pt x="0" y="10"/>
                      </a:lnTo>
                      <a:lnTo>
                        <a:pt x="4" y="10"/>
                      </a:lnTo>
                      <a:lnTo>
                        <a:pt x="4" y="38"/>
                      </a:lnTo>
                      <a:lnTo>
                        <a:pt x="12" y="38"/>
                      </a:lnTo>
                      <a:close/>
                    </a:path>
                  </a:pathLst>
                </a:custGeom>
                <a:solidFill>
                  <a:srgbClr val="FFBF00"/>
                </a:solidFill>
                <a:ln w="9525">
                  <a:noFill/>
                  <a:round/>
                  <a:headEnd/>
                  <a:tailEnd/>
                </a:ln>
              </p:spPr>
              <p:txBody>
                <a:bodyPr/>
                <a:lstStyle/>
                <a:p>
                  <a:endParaRPr lang="en-US"/>
                </a:p>
              </p:txBody>
            </p:sp>
            <p:sp>
              <p:nvSpPr>
                <p:cNvPr id="25317" name="Freeform 115"/>
                <p:cNvSpPr>
                  <a:spLocks/>
                </p:cNvSpPr>
                <p:nvPr/>
              </p:nvSpPr>
              <p:spPr bwMode="auto">
                <a:xfrm>
                  <a:off x="3998" y="2207"/>
                  <a:ext cx="13" cy="38"/>
                </a:xfrm>
                <a:custGeom>
                  <a:avLst/>
                  <a:gdLst>
                    <a:gd name="T0" fmla="*/ 13 w 13"/>
                    <a:gd name="T1" fmla="*/ 38 h 38"/>
                    <a:gd name="T2" fmla="*/ 13 w 13"/>
                    <a:gd name="T3" fmla="*/ 0 h 38"/>
                    <a:gd name="T4" fmla="*/ 8 w 13"/>
                    <a:gd name="T5" fmla="*/ 0 h 38"/>
                    <a:gd name="T6" fmla="*/ 7 w 13"/>
                    <a:gd name="T7" fmla="*/ 1 h 38"/>
                    <a:gd name="T8" fmla="*/ 7 w 13"/>
                    <a:gd name="T9" fmla="*/ 1 h 38"/>
                    <a:gd name="T10" fmla="*/ 6 w 13"/>
                    <a:gd name="T11" fmla="*/ 2 h 38"/>
                    <a:gd name="T12" fmla="*/ 6 w 13"/>
                    <a:gd name="T13" fmla="*/ 3 h 38"/>
                    <a:gd name="T14" fmla="*/ 5 w 13"/>
                    <a:gd name="T15" fmla="*/ 4 h 38"/>
                    <a:gd name="T16" fmla="*/ 3 w 13"/>
                    <a:gd name="T17" fmla="*/ 4 h 38"/>
                    <a:gd name="T18" fmla="*/ 2 w 13"/>
                    <a:gd name="T19" fmla="*/ 5 h 38"/>
                    <a:gd name="T20" fmla="*/ 0 w 13"/>
                    <a:gd name="T21" fmla="*/ 5 h 38"/>
                    <a:gd name="T22" fmla="*/ 0 w 13"/>
                    <a:gd name="T23" fmla="*/ 10 h 38"/>
                    <a:gd name="T24" fmla="*/ 5 w 13"/>
                    <a:gd name="T25" fmla="*/ 10 h 38"/>
                    <a:gd name="T26" fmla="*/ 5 w 13"/>
                    <a:gd name="T27" fmla="*/ 38 h 38"/>
                    <a:gd name="T28" fmla="*/ 13 w 13"/>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
                    <a:gd name="T46" fmla="*/ 0 h 38"/>
                    <a:gd name="T47" fmla="*/ 13 w 13"/>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 h="38">
                      <a:moveTo>
                        <a:pt x="13" y="38"/>
                      </a:moveTo>
                      <a:lnTo>
                        <a:pt x="13" y="0"/>
                      </a:lnTo>
                      <a:lnTo>
                        <a:pt x="8" y="0"/>
                      </a:lnTo>
                      <a:lnTo>
                        <a:pt x="7" y="1"/>
                      </a:lnTo>
                      <a:lnTo>
                        <a:pt x="6" y="2"/>
                      </a:lnTo>
                      <a:lnTo>
                        <a:pt x="6" y="3"/>
                      </a:lnTo>
                      <a:lnTo>
                        <a:pt x="5" y="4"/>
                      </a:lnTo>
                      <a:lnTo>
                        <a:pt x="3" y="4"/>
                      </a:lnTo>
                      <a:lnTo>
                        <a:pt x="2" y="5"/>
                      </a:lnTo>
                      <a:lnTo>
                        <a:pt x="0" y="5"/>
                      </a:lnTo>
                      <a:lnTo>
                        <a:pt x="0" y="10"/>
                      </a:lnTo>
                      <a:lnTo>
                        <a:pt x="5" y="10"/>
                      </a:lnTo>
                      <a:lnTo>
                        <a:pt x="5" y="38"/>
                      </a:lnTo>
                      <a:lnTo>
                        <a:pt x="13" y="38"/>
                      </a:lnTo>
                      <a:close/>
                    </a:path>
                  </a:pathLst>
                </a:custGeom>
                <a:solidFill>
                  <a:srgbClr val="FFBF00"/>
                </a:solidFill>
                <a:ln w="9525">
                  <a:noFill/>
                  <a:round/>
                  <a:headEnd/>
                  <a:tailEnd/>
                </a:ln>
              </p:spPr>
              <p:txBody>
                <a:bodyPr/>
                <a:lstStyle/>
                <a:p>
                  <a:endParaRPr lang="en-US"/>
                </a:p>
              </p:txBody>
            </p:sp>
            <p:sp>
              <p:nvSpPr>
                <p:cNvPr id="25318" name="Freeform 116"/>
                <p:cNvSpPr>
                  <a:spLocks/>
                </p:cNvSpPr>
                <p:nvPr/>
              </p:nvSpPr>
              <p:spPr bwMode="auto">
                <a:xfrm>
                  <a:off x="4029" y="2207"/>
                  <a:ext cx="25" cy="39"/>
                </a:xfrm>
                <a:custGeom>
                  <a:avLst/>
                  <a:gdLst>
                    <a:gd name="T0" fmla="*/ 12 w 25"/>
                    <a:gd name="T1" fmla="*/ 39 h 39"/>
                    <a:gd name="T2" fmla="*/ 15 w 25"/>
                    <a:gd name="T3" fmla="*/ 39 h 39"/>
                    <a:gd name="T4" fmla="*/ 17 w 25"/>
                    <a:gd name="T5" fmla="*/ 38 h 39"/>
                    <a:gd name="T6" fmla="*/ 19 w 25"/>
                    <a:gd name="T7" fmla="*/ 36 h 39"/>
                    <a:gd name="T8" fmla="*/ 21 w 25"/>
                    <a:gd name="T9" fmla="*/ 35 h 39"/>
                    <a:gd name="T10" fmla="*/ 23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2 w 25"/>
                    <a:gd name="T27" fmla="*/ 5 h 39"/>
                    <a:gd name="T28" fmla="*/ 20 w 25"/>
                    <a:gd name="T29" fmla="*/ 2 h 39"/>
                    <a:gd name="T30" fmla="*/ 18 w 25"/>
                    <a:gd name="T31" fmla="*/ 1 h 39"/>
                    <a:gd name="T32" fmla="*/ 15 w 25"/>
                    <a:gd name="T33" fmla="*/ 0 h 39"/>
                    <a:gd name="T34" fmla="*/ 12 w 25"/>
                    <a:gd name="T35" fmla="*/ 0 h 39"/>
                    <a:gd name="T36" fmla="*/ 9 w 25"/>
                    <a:gd name="T37" fmla="*/ 0 h 39"/>
                    <a:gd name="T38" fmla="*/ 7 w 25"/>
                    <a:gd name="T39" fmla="*/ 1 h 39"/>
                    <a:gd name="T40" fmla="*/ 5 w 25"/>
                    <a:gd name="T41" fmla="*/ 2 h 39"/>
                    <a:gd name="T42" fmla="*/ 3 w 25"/>
                    <a:gd name="T43" fmla="*/ 5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3 w 25"/>
                    <a:gd name="T61" fmla="*/ 35 h 39"/>
                    <a:gd name="T62" fmla="*/ 5 w 25"/>
                    <a:gd name="T63" fmla="*/ 36 h 39"/>
                    <a:gd name="T64" fmla="*/ 7 w 25"/>
                    <a:gd name="T65" fmla="*/ 38 h 39"/>
                    <a:gd name="T66" fmla="*/ 9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7" y="38"/>
                      </a:lnTo>
                      <a:lnTo>
                        <a:pt x="19" y="36"/>
                      </a:lnTo>
                      <a:lnTo>
                        <a:pt x="21" y="35"/>
                      </a:lnTo>
                      <a:lnTo>
                        <a:pt x="23" y="32"/>
                      </a:lnTo>
                      <a:lnTo>
                        <a:pt x="24" y="29"/>
                      </a:lnTo>
                      <a:lnTo>
                        <a:pt x="24" y="25"/>
                      </a:lnTo>
                      <a:lnTo>
                        <a:pt x="25" y="21"/>
                      </a:lnTo>
                      <a:lnTo>
                        <a:pt x="25" y="18"/>
                      </a:lnTo>
                      <a:lnTo>
                        <a:pt x="24" y="14"/>
                      </a:lnTo>
                      <a:lnTo>
                        <a:pt x="24" y="10"/>
                      </a:lnTo>
                      <a:lnTo>
                        <a:pt x="23" y="7"/>
                      </a:lnTo>
                      <a:lnTo>
                        <a:pt x="22" y="5"/>
                      </a:lnTo>
                      <a:lnTo>
                        <a:pt x="20" y="2"/>
                      </a:lnTo>
                      <a:lnTo>
                        <a:pt x="18" y="1"/>
                      </a:lnTo>
                      <a:lnTo>
                        <a:pt x="15" y="0"/>
                      </a:lnTo>
                      <a:lnTo>
                        <a:pt x="12" y="0"/>
                      </a:lnTo>
                      <a:lnTo>
                        <a:pt x="9" y="0"/>
                      </a:lnTo>
                      <a:lnTo>
                        <a:pt x="7" y="1"/>
                      </a:lnTo>
                      <a:lnTo>
                        <a:pt x="5" y="2"/>
                      </a:lnTo>
                      <a:lnTo>
                        <a:pt x="3" y="5"/>
                      </a:lnTo>
                      <a:lnTo>
                        <a:pt x="2" y="7"/>
                      </a:lnTo>
                      <a:lnTo>
                        <a:pt x="1" y="10"/>
                      </a:lnTo>
                      <a:lnTo>
                        <a:pt x="0" y="14"/>
                      </a:lnTo>
                      <a:lnTo>
                        <a:pt x="0" y="18"/>
                      </a:lnTo>
                      <a:lnTo>
                        <a:pt x="0" y="21"/>
                      </a:lnTo>
                      <a:lnTo>
                        <a:pt x="0" y="25"/>
                      </a:lnTo>
                      <a:lnTo>
                        <a:pt x="1" y="29"/>
                      </a:lnTo>
                      <a:lnTo>
                        <a:pt x="2" y="32"/>
                      </a:lnTo>
                      <a:lnTo>
                        <a:pt x="3" y="35"/>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319" name="Freeform 117"/>
                <p:cNvSpPr>
                  <a:spLocks/>
                </p:cNvSpPr>
                <p:nvPr/>
              </p:nvSpPr>
              <p:spPr bwMode="auto">
                <a:xfrm>
                  <a:off x="4037" y="2212"/>
                  <a:ext cx="9" cy="28"/>
                </a:xfrm>
                <a:custGeom>
                  <a:avLst/>
                  <a:gdLst>
                    <a:gd name="T0" fmla="*/ 0 w 9"/>
                    <a:gd name="T1" fmla="*/ 14 h 28"/>
                    <a:gd name="T2" fmla="*/ 0 w 9"/>
                    <a:gd name="T3" fmla="*/ 10 h 28"/>
                    <a:gd name="T4" fmla="*/ 0 w 9"/>
                    <a:gd name="T5" fmla="*/ 8 h 28"/>
                    <a:gd name="T6" fmla="*/ 0 w 9"/>
                    <a:gd name="T7" fmla="*/ 5 h 28"/>
                    <a:gd name="T8" fmla="*/ 0 w 9"/>
                    <a:gd name="T9" fmla="*/ 3 h 28"/>
                    <a:gd name="T10" fmla="*/ 1 w 9"/>
                    <a:gd name="T11" fmla="*/ 2 h 28"/>
                    <a:gd name="T12" fmla="*/ 2 w 9"/>
                    <a:gd name="T13" fmla="*/ 1 h 28"/>
                    <a:gd name="T14" fmla="*/ 3 w 9"/>
                    <a:gd name="T15" fmla="*/ 1 h 28"/>
                    <a:gd name="T16" fmla="*/ 4 w 9"/>
                    <a:gd name="T17" fmla="*/ 0 h 28"/>
                    <a:gd name="T18" fmla="*/ 6 w 9"/>
                    <a:gd name="T19" fmla="*/ 1 h 28"/>
                    <a:gd name="T20" fmla="*/ 7 w 9"/>
                    <a:gd name="T21" fmla="*/ 1 h 28"/>
                    <a:gd name="T22" fmla="*/ 7 w 9"/>
                    <a:gd name="T23" fmla="*/ 2 h 28"/>
                    <a:gd name="T24" fmla="*/ 8 w 9"/>
                    <a:gd name="T25" fmla="*/ 3 h 28"/>
                    <a:gd name="T26" fmla="*/ 8 w 9"/>
                    <a:gd name="T27" fmla="*/ 5 h 28"/>
                    <a:gd name="T28" fmla="*/ 8 w 9"/>
                    <a:gd name="T29" fmla="*/ 8 h 28"/>
                    <a:gd name="T30" fmla="*/ 9 w 9"/>
                    <a:gd name="T31" fmla="*/ 10 h 28"/>
                    <a:gd name="T32" fmla="*/ 9 w 9"/>
                    <a:gd name="T33" fmla="*/ 14 h 28"/>
                    <a:gd name="T34" fmla="*/ 9 w 9"/>
                    <a:gd name="T35" fmla="*/ 15 h 28"/>
                    <a:gd name="T36" fmla="*/ 9 w 9"/>
                    <a:gd name="T37" fmla="*/ 19 h 28"/>
                    <a:gd name="T38" fmla="*/ 8 w 9"/>
                    <a:gd name="T39" fmla="*/ 21 h 28"/>
                    <a:gd name="T40" fmla="*/ 8 w 9"/>
                    <a:gd name="T41" fmla="*/ 23 h 28"/>
                    <a:gd name="T42" fmla="*/ 8 w 9"/>
                    <a:gd name="T43" fmla="*/ 25 h 28"/>
                    <a:gd name="T44" fmla="*/ 7 w 9"/>
                    <a:gd name="T45" fmla="*/ 27 h 28"/>
                    <a:gd name="T46" fmla="*/ 7 w 9"/>
                    <a:gd name="T47" fmla="*/ 27 h 28"/>
                    <a:gd name="T48" fmla="*/ 6 w 9"/>
                    <a:gd name="T49" fmla="*/ 28 h 28"/>
                    <a:gd name="T50" fmla="*/ 4 w 9"/>
                    <a:gd name="T51" fmla="*/ 28 h 28"/>
                    <a:gd name="T52" fmla="*/ 3 w 9"/>
                    <a:gd name="T53" fmla="*/ 28 h 28"/>
                    <a:gd name="T54" fmla="*/ 2 w 9"/>
                    <a:gd name="T55" fmla="*/ 27 h 28"/>
                    <a:gd name="T56" fmla="*/ 1 w 9"/>
                    <a:gd name="T57" fmla="*/ 27 h 28"/>
                    <a:gd name="T58" fmla="*/ 0 w 9"/>
                    <a:gd name="T59" fmla="*/ 25 h 28"/>
                    <a:gd name="T60" fmla="*/ 0 w 9"/>
                    <a:gd name="T61" fmla="*/ 23 h 28"/>
                    <a:gd name="T62" fmla="*/ 0 w 9"/>
                    <a:gd name="T63" fmla="*/ 21 h 28"/>
                    <a:gd name="T64" fmla="*/ 0 w 9"/>
                    <a:gd name="T65" fmla="*/ 19 h 28"/>
                    <a:gd name="T66" fmla="*/ 0 w 9"/>
                    <a:gd name="T67" fmla="*/ 15 h 28"/>
                    <a:gd name="T68" fmla="*/ 0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0" y="14"/>
                      </a:moveTo>
                      <a:lnTo>
                        <a:pt x="0" y="10"/>
                      </a:lnTo>
                      <a:lnTo>
                        <a:pt x="0" y="8"/>
                      </a:lnTo>
                      <a:lnTo>
                        <a:pt x="0" y="5"/>
                      </a:lnTo>
                      <a:lnTo>
                        <a:pt x="0" y="3"/>
                      </a:lnTo>
                      <a:lnTo>
                        <a:pt x="1" y="2"/>
                      </a:lnTo>
                      <a:lnTo>
                        <a:pt x="2" y="1"/>
                      </a:lnTo>
                      <a:lnTo>
                        <a:pt x="3" y="1"/>
                      </a:lnTo>
                      <a:lnTo>
                        <a:pt x="4" y="0"/>
                      </a:lnTo>
                      <a:lnTo>
                        <a:pt x="6" y="1"/>
                      </a:lnTo>
                      <a:lnTo>
                        <a:pt x="7" y="1"/>
                      </a:lnTo>
                      <a:lnTo>
                        <a:pt x="7" y="2"/>
                      </a:lnTo>
                      <a:lnTo>
                        <a:pt x="8" y="3"/>
                      </a:lnTo>
                      <a:lnTo>
                        <a:pt x="8" y="5"/>
                      </a:lnTo>
                      <a:lnTo>
                        <a:pt x="8" y="8"/>
                      </a:lnTo>
                      <a:lnTo>
                        <a:pt x="9" y="10"/>
                      </a:lnTo>
                      <a:lnTo>
                        <a:pt x="9" y="14"/>
                      </a:lnTo>
                      <a:lnTo>
                        <a:pt x="9" y="15"/>
                      </a:lnTo>
                      <a:lnTo>
                        <a:pt x="9" y="19"/>
                      </a:lnTo>
                      <a:lnTo>
                        <a:pt x="8" y="21"/>
                      </a:lnTo>
                      <a:lnTo>
                        <a:pt x="8" y="23"/>
                      </a:lnTo>
                      <a:lnTo>
                        <a:pt x="8" y="25"/>
                      </a:lnTo>
                      <a:lnTo>
                        <a:pt x="7" y="27"/>
                      </a:lnTo>
                      <a:lnTo>
                        <a:pt x="6" y="28"/>
                      </a:lnTo>
                      <a:lnTo>
                        <a:pt x="4" y="28"/>
                      </a:lnTo>
                      <a:lnTo>
                        <a:pt x="3" y="28"/>
                      </a:lnTo>
                      <a:lnTo>
                        <a:pt x="2" y="27"/>
                      </a:lnTo>
                      <a:lnTo>
                        <a:pt x="1" y="27"/>
                      </a:lnTo>
                      <a:lnTo>
                        <a:pt x="0" y="25"/>
                      </a:lnTo>
                      <a:lnTo>
                        <a:pt x="0" y="23"/>
                      </a:lnTo>
                      <a:lnTo>
                        <a:pt x="0" y="21"/>
                      </a:lnTo>
                      <a:lnTo>
                        <a:pt x="0" y="19"/>
                      </a:lnTo>
                      <a:lnTo>
                        <a:pt x="0" y="15"/>
                      </a:lnTo>
                      <a:lnTo>
                        <a:pt x="0" y="14"/>
                      </a:lnTo>
                      <a:close/>
                    </a:path>
                  </a:pathLst>
                </a:custGeom>
                <a:solidFill>
                  <a:srgbClr val="000000"/>
                </a:solidFill>
                <a:ln w="9525">
                  <a:noFill/>
                  <a:round/>
                  <a:headEnd/>
                  <a:tailEnd/>
                </a:ln>
              </p:spPr>
              <p:txBody>
                <a:bodyPr/>
                <a:lstStyle/>
                <a:p>
                  <a:endParaRPr lang="en-US"/>
                </a:p>
              </p:txBody>
            </p:sp>
            <p:sp>
              <p:nvSpPr>
                <p:cNvPr id="25320" name="Freeform 118"/>
                <p:cNvSpPr>
                  <a:spLocks/>
                </p:cNvSpPr>
                <p:nvPr/>
              </p:nvSpPr>
              <p:spPr bwMode="auto">
                <a:xfrm>
                  <a:off x="4056" y="2207"/>
                  <a:ext cx="25" cy="39"/>
                </a:xfrm>
                <a:custGeom>
                  <a:avLst/>
                  <a:gdLst>
                    <a:gd name="T0" fmla="*/ 21 w 25"/>
                    <a:gd name="T1" fmla="*/ 35 h 39"/>
                    <a:gd name="T2" fmla="*/ 23 w 25"/>
                    <a:gd name="T3" fmla="*/ 32 h 39"/>
                    <a:gd name="T4" fmla="*/ 24 w 25"/>
                    <a:gd name="T5" fmla="*/ 29 h 39"/>
                    <a:gd name="T6" fmla="*/ 25 w 25"/>
                    <a:gd name="T7" fmla="*/ 25 h 39"/>
                    <a:gd name="T8" fmla="*/ 25 w 25"/>
                    <a:gd name="T9" fmla="*/ 21 h 39"/>
                    <a:gd name="T10" fmla="*/ 25 w 25"/>
                    <a:gd name="T11" fmla="*/ 18 h 39"/>
                    <a:gd name="T12" fmla="*/ 25 w 25"/>
                    <a:gd name="T13" fmla="*/ 14 h 39"/>
                    <a:gd name="T14" fmla="*/ 24 w 25"/>
                    <a:gd name="T15" fmla="*/ 10 h 39"/>
                    <a:gd name="T16" fmla="*/ 23 w 25"/>
                    <a:gd name="T17" fmla="*/ 7 h 39"/>
                    <a:gd name="T18" fmla="*/ 21 w 25"/>
                    <a:gd name="T19" fmla="*/ 5 h 39"/>
                    <a:gd name="T20" fmla="*/ 20 w 25"/>
                    <a:gd name="T21" fmla="*/ 2 h 39"/>
                    <a:gd name="T22" fmla="*/ 18 w 25"/>
                    <a:gd name="T23" fmla="*/ 1 h 39"/>
                    <a:gd name="T24" fmla="*/ 15 w 25"/>
                    <a:gd name="T25" fmla="*/ 0 h 39"/>
                    <a:gd name="T26" fmla="*/ 13 w 25"/>
                    <a:gd name="T27" fmla="*/ 0 h 39"/>
                    <a:gd name="T28" fmla="*/ 10 w 25"/>
                    <a:gd name="T29" fmla="*/ 0 h 39"/>
                    <a:gd name="T30" fmla="*/ 7 w 25"/>
                    <a:gd name="T31" fmla="*/ 1 h 39"/>
                    <a:gd name="T32" fmla="*/ 5 w 25"/>
                    <a:gd name="T33" fmla="*/ 2 h 39"/>
                    <a:gd name="T34" fmla="*/ 3 w 25"/>
                    <a:gd name="T35" fmla="*/ 5 h 39"/>
                    <a:gd name="T36" fmla="*/ 2 w 25"/>
                    <a:gd name="T37" fmla="*/ 7 h 39"/>
                    <a:gd name="T38" fmla="*/ 1 w 25"/>
                    <a:gd name="T39" fmla="*/ 10 h 39"/>
                    <a:gd name="T40" fmla="*/ 0 w 25"/>
                    <a:gd name="T41" fmla="*/ 14 h 39"/>
                    <a:gd name="T42" fmla="*/ 0 w 25"/>
                    <a:gd name="T43" fmla="*/ 18 h 39"/>
                    <a:gd name="T44" fmla="*/ 0 w 25"/>
                    <a:gd name="T45" fmla="*/ 21 h 39"/>
                    <a:gd name="T46" fmla="*/ 0 w 25"/>
                    <a:gd name="T47" fmla="*/ 25 h 39"/>
                    <a:gd name="T48" fmla="*/ 1 w 25"/>
                    <a:gd name="T49" fmla="*/ 29 h 39"/>
                    <a:gd name="T50" fmla="*/ 2 w 25"/>
                    <a:gd name="T51" fmla="*/ 32 h 39"/>
                    <a:gd name="T52" fmla="*/ 4 w 25"/>
                    <a:gd name="T53" fmla="*/ 35 h 39"/>
                    <a:gd name="T54" fmla="*/ 5 w 25"/>
                    <a:gd name="T55" fmla="*/ 36 h 39"/>
                    <a:gd name="T56" fmla="*/ 7 w 25"/>
                    <a:gd name="T57" fmla="*/ 38 h 39"/>
                    <a:gd name="T58" fmla="*/ 10 w 25"/>
                    <a:gd name="T59" fmla="*/ 39 h 39"/>
                    <a:gd name="T60" fmla="*/ 13 w 25"/>
                    <a:gd name="T61" fmla="*/ 39 h 39"/>
                    <a:gd name="T62" fmla="*/ 15 w 25"/>
                    <a:gd name="T63" fmla="*/ 39 h 39"/>
                    <a:gd name="T64" fmla="*/ 18 w 25"/>
                    <a:gd name="T65" fmla="*/ 38 h 39"/>
                    <a:gd name="T66" fmla="*/ 20 w 25"/>
                    <a:gd name="T67" fmla="*/ 36 h 39"/>
                    <a:gd name="T68" fmla="*/ 21 w 25"/>
                    <a:gd name="T69" fmla="*/ 35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1" y="35"/>
                      </a:moveTo>
                      <a:lnTo>
                        <a:pt x="23" y="32"/>
                      </a:lnTo>
                      <a:lnTo>
                        <a:pt x="24" y="29"/>
                      </a:lnTo>
                      <a:lnTo>
                        <a:pt x="25" y="25"/>
                      </a:lnTo>
                      <a:lnTo>
                        <a:pt x="25" y="21"/>
                      </a:lnTo>
                      <a:lnTo>
                        <a:pt x="25" y="18"/>
                      </a:lnTo>
                      <a:lnTo>
                        <a:pt x="25" y="14"/>
                      </a:lnTo>
                      <a:lnTo>
                        <a:pt x="24" y="10"/>
                      </a:lnTo>
                      <a:lnTo>
                        <a:pt x="23" y="7"/>
                      </a:lnTo>
                      <a:lnTo>
                        <a:pt x="21" y="5"/>
                      </a:lnTo>
                      <a:lnTo>
                        <a:pt x="20" y="2"/>
                      </a:lnTo>
                      <a:lnTo>
                        <a:pt x="18" y="1"/>
                      </a:lnTo>
                      <a:lnTo>
                        <a:pt x="15" y="0"/>
                      </a:lnTo>
                      <a:lnTo>
                        <a:pt x="13" y="0"/>
                      </a:lnTo>
                      <a:lnTo>
                        <a:pt x="10" y="0"/>
                      </a:lnTo>
                      <a:lnTo>
                        <a:pt x="7" y="1"/>
                      </a:lnTo>
                      <a:lnTo>
                        <a:pt x="5" y="2"/>
                      </a:lnTo>
                      <a:lnTo>
                        <a:pt x="3" y="5"/>
                      </a:lnTo>
                      <a:lnTo>
                        <a:pt x="2" y="7"/>
                      </a:lnTo>
                      <a:lnTo>
                        <a:pt x="1" y="10"/>
                      </a:lnTo>
                      <a:lnTo>
                        <a:pt x="0" y="14"/>
                      </a:lnTo>
                      <a:lnTo>
                        <a:pt x="0" y="18"/>
                      </a:lnTo>
                      <a:lnTo>
                        <a:pt x="0" y="21"/>
                      </a:lnTo>
                      <a:lnTo>
                        <a:pt x="0" y="25"/>
                      </a:lnTo>
                      <a:lnTo>
                        <a:pt x="1" y="29"/>
                      </a:lnTo>
                      <a:lnTo>
                        <a:pt x="2" y="32"/>
                      </a:lnTo>
                      <a:lnTo>
                        <a:pt x="4" y="35"/>
                      </a:lnTo>
                      <a:lnTo>
                        <a:pt x="5" y="36"/>
                      </a:lnTo>
                      <a:lnTo>
                        <a:pt x="7" y="38"/>
                      </a:lnTo>
                      <a:lnTo>
                        <a:pt x="10" y="39"/>
                      </a:lnTo>
                      <a:lnTo>
                        <a:pt x="13" y="39"/>
                      </a:lnTo>
                      <a:lnTo>
                        <a:pt x="15" y="39"/>
                      </a:lnTo>
                      <a:lnTo>
                        <a:pt x="18" y="38"/>
                      </a:lnTo>
                      <a:lnTo>
                        <a:pt x="20" y="36"/>
                      </a:lnTo>
                      <a:lnTo>
                        <a:pt x="21" y="35"/>
                      </a:lnTo>
                      <a:close/>
                    </a:path>
                  </a:pathLst>
                </a:custGeom>
                <a:solidFill>
                  <a:srgbClr val="FFBF00"/>
                </a:solidFill>
                <a:ln w="9525">
                  <a:noFill/>
                  <a:round/>
                  <a:headEnd/>
                  <a:tailEnd/>
                </a:ln>
              </p:spPr>
              <p:txBody>
                <a:bodyPr/>
                <a:lstStyle/>
                <a:p>
                  <a:endParaRPr lang="en-US"/>
                </a:p>
              </p:txBody>
            </p:sp>
            <p:sp>
              <p:nvSpPr>
                <p:cNvPr id="25321" name="Freeform 119"/>
                <p:cNvSpPr>
                  <a:spLocks/>
                </p:cNvSpPr>
                <p:nvPr/>
              </p:nvSpPr>
              <p:spPr bwMode="auto">
                <a:xfrm>
                  <a:off x="4064" y="2212"/>
                  <a:ext cx="9" cy="28"/>
                </a:xfrm>
                <a:custGeom>
                  <a:avLst/>
                  <a:gdLst>
                    <a:gd name="T0" fmla="*/ 1 w 9"/>
                    <a:gd name="T1" fmla="*/ 25 h 28"/>
                    <a:gd name="T2" fmla="*/ 0 w 9"/>
                    <a:gd name="T3" fmla="*/ 23 h 28"/>
                    <a:gd name="T4" fmla="*/ 0 w 9"/>
                    <a:gd name="T5" fmla="*/ 21 h 28"/>
                    <a:gd name="T6" fmla="*/ 0 w 9"/>
                    <a:gd name="T7" fmla="*/ 19 h 28"/>
                    <a:gd name="T8" fmla="*/ 0 w 9"/>
                    <a:gd name="T9" fmla="*/ 15 h 28"/>
                    <a:gd name="T10" fmla="*/ 0 w 9"/>
                    <a:gd name="T11" fmla="*/ 14 h 28"/>
                    <a:gd name="T12" fmla="*/ 0 w 9"/>
                    <a:gd name="T13" fmla="*/ 10 h 28"/>
                    <a:gd name="T14" fmla="*/ 0 w 9"/>
                    <a:gd name="T15" fmla="*/ 8 h 28"/>
                    <a:gd name="T16" fmla="*/ 0 w 9"/>
                    <a:gd name="T17" fmla="*/ 5 h 28"/>
                    <a:gd name="T18" fmla="*/ 1 w 9"/>
                    <a:gd name="T19" fmla="*/ 3 h 28"/>
                    <a:gd name="T20" fmla="*/ 1 w 9"/>
                    <a:gd name="T21" fmla="*/ 2 h 28"/>
                    <a:gd name="T22" fmla="*/ 2 w 9"/>
                    <a:gd name="T23" fmla="*/ 1 h 28"/>
                    <a:gd name="T24" fmla="*/ 3 w 9"/>
                    <a:gd name="T25" fmla="*/ 1 h 28"/>
                    <a:gd name="T26" fmla="*/ 5 w 9"/>
                    <a:gd name="T27" fmla="*/ 0 h 28"/>
                    <a:gd name="T28" fmla="*/ 6 w 9"/>
                    <a:gd name="T29" fmla="*/ 1 h 28"/>
                    <a:gd name="T30" fmla="*/ 7 w 9"/>
                    <a:gd name="T31" fmla="*/ 1 h 28"/>
                    <a:gd name="T32" fmla="*/ 8 w 9"/>
                    <a:gd name="T33" fmla="*/ 2 h 28"/>
                    <a:gd name="T34" fmla="*/ 8 w 9"/>
                    <a:gd name="T35" fmla="*/ 3 h 28"/>
                    <a:gd name="T36" fmla="*/ 8 w 9"/>
                    <a:gd name="T37" fmla="*/ 5 h 28"/>
                    <a:gd name="T38" fmla="*/ 9 w 9"/>
                    <a:gd name="T39" fmla="*/ 8 h 28"/>
                    <a:gd name="T40" fmla="*/ 9 w 9"/>
                    <a:gd name="T41" fmla="*/ 10 h 28"/>
                    <a:gd name="T42" fmla="*/ 9 w 9"/>
                    <a:gd name="T43" fmla="*/ 14 h 28"/>
                    <a:gd name="T44" fmla="*/ 9 w 9"/>
                    <a:gd name="T45" fmla="*/ 15 h 28"/>
                    <a:gd name="T46" fmla="*/ 9 w 9"/>
                    <a:gd name="T47" fmla="*/ 19 h 28"/>
                    <a:gd name="T48" fmla="*/ 9 w 9"/>
                    <a:gd name="T49" fmla="*/ 21 h 28"/>
                    <a:gd name="T50" fmla="*/ 8 w 9"/>
                    <a:gd name="T51" fmla="*/ 23 h 28"/>
                    <a:gd name="T52" fmla="*/ 8 w 9"/>
                    <a:gd name="T53" fmla="*/ 25 h 28"/>
                    <a:gd name="T54" fmla="*/ 8 w 9"/>
                    <a:gd name="T55" fmla="*/ 27 h 28"/>
                    <a:gd name="T56" fmla="*/ 7 w 9"/>
                    <a:gd name="T57" fmla="*/ 27 h 28"/>
                    <a:gd name="T58" fmla="*/ 6 w 9"/>
                    <a:gd name="T59" fmla="*/ 28 h 28"/>
                    <a:gd name="T60" fmla="*/ 5 w 9"/>
                    <a:gd name="T61" fmla="*/ 28 h 28"/>
                    <a:gd name="T62" fmla="*/ 3 w 9"/>
                    <a:gd name="T63" fmla="*/ 28 h 28"/>
                    <a:gd name="T64" fmla="*/ 2 w 9"/>
                    <a:gd name="T65" fmla="*/ 27 h 28"/>
                    <a:gd name="T66" fmla="*/ 1 w 9"/>
                    <a:gd name="T67" fmla="*/ 27 h 28"/>
                    <a:gd name="T68" fmla="*/ 1 w 9"/>
                    <a:gd name="T69" fmla="*/ 2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1" y="25"/>
                      </a:moveTo>
                      <a:lnTo>
                        <a:pt x="0" y="23"/>
                      </a:lnTo>
                      <a:lnTo>
                        <a:pt x="0" y="21"/>
                      </a:lnTo>
                      <a:lnTo>
                        <a:pt x="0" y="19"/>
                      </a:lnTo>
                      <a:lnTo>
                        <a:pt x="0" y="15"/>
                      </a:lnTo>
                      <a:lnTo>
                        <a:pt x="0" y="14"/>
                      </a:lnTo>
                      <a:lnTo>
                        <a:pt x="0" y="10"/>
                      </a:lnTo>
                      <a:lnTo>
                        <a:pt x="0" y="8"/>
                      </a:lnTo>
                      <a:lnTo>
                        <a:pt x="0" y="5"/>
                      </a:lnTo>
                      <a:lnTo>
                        <a:pt x="1" y="3"/>
                      </a:lnTo>
                      <a:lnTo>
                        <a:pt x="1" y="2"/>
                      </a:lnTo>
                      <a:lnTo>
                        <a:pt x="2" y="1"/>
                      </a:lnTo>
                      <a:lnTo>
                        <a:pt x="3" y="1"/>
                      </a:lnTo>
                      <a:lnTo>
                        <a:pt x="5" y="0"/>
                      </a:lnTo>
                      <a:lnTo>
                        <a:pt x="6" y="1"/>
                      </a:lnTo>
                      <a:lnTo>
                        <a:pt x="7" y="1"/>
                      </a:lnTo>
                      <a:lnTo>
                        <a:pt x="8" y="2"/>
                      </a:lnTo>
                      <a:lnTo>
                        <a:pt x="8" y="3"/>
                      </a:lnTo>
                      <a:lnTo>
                        <a:pt x="8" y="5"/>
                      </a:lnTo>
                      <a:lnTo>
                        <a:pt x="9" y="8"/>
                      </a:lnTo>
                      <a:lnTo>
                        <a:pt x="9" y="10"/>
                      </a:lnTo>
                      <a:lnTo>
                        <a:pt x="9" y="14"/>
                      </a:lnTo>
                      <a:lnTo>
                        <a:pt x="9" y="15"/>
                      </a:lnTo>
                      <a:lnTo>
                        <a:pt x="9" y="19"/>
                      </a:lnTo>
                      <a:lnTo>
                        <a:pt x="9" y="21"/>
                      </a:lnTo>
                      <a:lnTo>
                        <a:pt x="8" y="23"/>
                      </a:lnTo>
                      <a:lnTo>
                        <a:pt x="8" y="25"/>
                      </a:lnTo>
                      <a:lnTo>
                        <a:pt x="8" y="27"/>
                      </a:lnTo>
                      <a:lnTo>
                        <a:pt x="7" y="27"/>
                      </a:lnTo>
                      <a:lnTo>
                        <a:pt x="6" y="28"/>
                      </a:lnTo>
                      <a:lnTo>
                        <a:pt x="5" y="28"/>
                      </a:lnTo>
                      <a:lnTo>
                        <a:pt x="3" y="28"/>
                      </a:lnTo>
                      <a:lnTo>
                        <a:pt x="2" y="27"/>
                      </a:lnTo>
                      <a:lnTo>
                        <a:pt x="1" y="27"/>
                      </a:lnTo>
                      <a:lnTo>
                        <a:pt x="1" y="25"/>
                      </a:lnTo>
                      <a:close/>
                    </a:path>
                  </a:pathLst>
                </a:custGeom>
                <a:solidFill>
                  <a:srgbClr val="000000"/>
                </a:solidFill>
                <a:ln w="9525">
                  <a:noFill/>
                  <a:round/>
                  <a:headEnd/>
                  <a:tailEnd/>
                </a:ln>
              </p:spPr>
              <p:txBody>
                <a:bodyPr/>
                <a:lstStyle/>
                <a:p>
                  <a:endParaRPr lang="en-US"/>
                </a:p>
              </p:txBody>
            </p:sp>
            <p:sp>
              <p:nvSpPr>
                <p:cNvPr id="25322" name="Freeform 120"/>
                <p:cNvSpPr>
                  <a:spLocks/>
                </p:cNvSpPr>
                <p:nvPr/>
              </p:nvSpPr>
              <p:spPr bwMode="auto">
                <a:xfrm>
                  <a:off x="4083" y="2207"/>
                  <a:ext cx="25" cy="39"/>
                </a:xfrm>
                <a:custGeom>
                  <a:avLst/>
                  <a:gdLst>
                    <a:gd name="T0" fmla="*/ 25 w 25"/>
                    <a:gd name="T1" fmla="*/ 18 h 39"/>
                    <a:gd name="T2" fmla="*/ 24 w 25"/>
                    <a:gd name="T3" fmla="*/ 14 h 39"/>
                    <a:gd name="T4" fmla="*/ 24 w 25"/>
                    <a:gd name="T5" fmla="*/ 10 h 39"/>
                    <a:gd name="T6" fmla="*/ 23 w 25"/>
                    <a:gd name="T7" fmla="*/ 7 h 39"/>
                    <a:gd name="T8" fmla="*/ 22 w 25"/>
                    <a:gd name="T9" fmla="*/ 5 h 39"/>
                    <a:gd name="T10" fmla="*/ 20 w 25"/>
                    <a:gd name="T11" fmla="*/ 2 h 39"/>
                    <a:gd name="T12" fmla="*/ 18 w 25"/>
                    <a:gd name="T13" fmla="*/ 1 h 39"/>
                    <a:gd name="T14" fmla="*/ 16 w 25"/>
                    <a:gd name="T15" fmla="*/ 0 h 39"/>
                    <a:gd name="T16" fmla="*/ 13 w 25"/>
                    <a:gd name="T17" fmla="*/ 0 h 39"/>
                    <a:gd name="T18" fmla="*/ 10 w 25"/>
                    <a:gd name="T19" fmla="*/ 0 h 39"/>
                    <a:gd name="T20" fmla="*/ 7 w 25"/>
                    <a:gd name="T21" fmla="*/ 1 h 39"/>
                    <a:gd name="T22" fmla="*/ 5 w 25"/>
                    <a:gd name="T23" fmla="*/ 2 h 39"/>
                    <a:gd name="T24" fmla="*/ 3 w 25"/>
                    <a:gd name="T25" fmla="*/ 5 h 39"/>
                    <a:gd name="T26" fmla="*/ 2 w 25"/>
                    <a:gd name="T27" fmla="*/ 7 h 39"/>
                    <a:gd name="T28" fmla="*/ 1 w 25"/>
                    <a:gd name="T29" fmla="*/ 10 h 39"/>
                    <a:gd name="T30" fmla="*/ 1 w 25"/>
                    <a:gd name="T31" fmla="*/ 14 h 39"/>
                    <a:gd name="T32" fmla="*/ 0 w 25"/>
                    <a:gd name="T33" fmla="*/ 18 h 39"/>
                    <a:gd name="T34" fmla="*/ 0 w 25"/>
                    <a:gd name="T35" fmla="*/ 21 h 39"/>
                    <a:gd name="T36" fmla="*/ 1 w 25"/>
                    <a:gd name="T37" fmla="*/ 25 h 39"/>
                    <a:gd name="T38" fmla="*/ 1 w 25"/>
                    <a:gd name="T39" fmla="*/ 29 h 39"/>
                    <a:gd name="T40" fmla="*/ 2 w 25"/>
                    <a:gd name="T41" fmla="*/ 32 h 39"/>
                    <a:gd name="T42" fmla="*/ 4 w 25"/>
                    <a:gd name="T43" fmla="*/ 35 h 39"/>
                    <a:gd name="T44" fmla="*/ 6 w 25"/>
                    <a:gd name="T45" fmla="*/ 36 h 39"/>
                    <a:gd name="T46" fmla="*/ 8 w 25"/>
                    <a:gd name="T47" fmla="*/ 38 h 39"/>
                    <a:gd name="T48" fmla="*/ 10 w 25"/>
                    <a:gd name="T49" fmla="*/ 39 h 39"/>
                    <a:gd name="T50" fmla="*/ 13 w 25"/>
                    <a:gd name="T51" fmla="*/ 39 h 39"/>
                    <a:gd name="T52" fmla="*/ 16 w 25"/>
                    <a:gd name="T53" fmla="*/ 39 h 39"/>
                    <a:gd name="T54" fmla="*/ 18 w 25"/>
                    <a:gd name="T55" fmla="*/ 38 h 39"/>
                    <a:gd name="T56" fmla="*/ 20 w 25"/>
                    <a:gd name="T57" fmla="*/ 36 h 39"/>
                    <a:gd name="T58" fmla="*/ 22 w 25"/>
                    <a:gd name="T59" fmla="*/ 35 h 39"/>
                    <a:gd name="T60" fmla="*/ 23 w 25"/>
                    <a:gd name="T61" fmla="*/ 32 h 39"/>
                    <a:gd name="T62" fmla="*/ 24 w 25"/>
                    <a:gd name="T63" fmla="*/ 29 h 39"/>
                    <a:gd name="T64" fmla="*/ 24 w 25"/>
                    <a:gd name="T65" fmla="*/ 25 h 39"/>
                    <a:gd name="T66" fmla="*/ 25 w 25"/>
                    <a:gd name="T67" fmla="*/ 21 h 39"/>
                    <a:gd name="T68" fmla="*/ 25 w 25"/>
                    <a:gd name="T69" fmla="*/ 18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25" y="18"/>
                      </a:moveTo>
                      <a:lnTo>
                        <a:pt x="24" y="14"/>
                      </a:lnTo>
                      <a:lnTo>
                        <a:pt x="24" y="10"/>
                      </a:lnTo>
                      <a:lnTo>
                        <a:pt x="23" y="7"/>
                      </a:lnTo>
                      <a:lnTo>
                        <a:pt x="22" y="5"/>
                      </a:lnTo>
                      <a:lnTo>
                        <a:pt x="20" y="2"/>
                      </a:lnTo>
                      <a:lnTo>
                        <a:pt x="18" y="1"/>
                      </a:lnTo>
                      <a:lnTo>
                        <a:pt x="16" y="0"/>
                      </a:lnTo>
                      <a:lnTo>
                        <a:pt x="13" y="0"/>
                      </a:lnTo>
                      <a:lnTo>
                        <a:pt x="10" y="0"/>
                      </a:lnTo>
                      <a:lnTo>
                        <a:pt x="7" y="1"/>
                      </a:lnTo>
                      <a:lnTo>
                        <a:pt x="5" y="2"/>
                      </a:lnTo>
                      <a:lnTo>
                        <a:pt x="3" y="5"/>
                      </a:lnTo>
                      <a:lnTo>
                        <a:pt x="2" y="7"/>
                      </a:lnTo>
                      <a:lnTo>
                        <a:pt x="1" y="10"/>
                      </a:lnTo>
                      <a:lnTo>
                        <a:pt x="1" y="14"/>
                      </a:lnTo>
                      <a:lnTo>
                        <a:pt x="0" y="18"/>
                      </a:lnTo>
                      <a:lnTo>
                        <a:pt x="0" y="21"/>
                      </a:lnTo>
                      <a:lnTo>
                        <a:pt x="1" y="25"/>
                      </a:lnTo>
                      <a:lnTo>
                        <a:pt x="1" y="29"/>
                      </a:lnTo>
                      <a:lnTo>
                        <a:pt x="2" y="32"/>
                      </a:lnTo>
                      <a:lnTo>
                        <a:pt x="4" y="35"/>
                      </a:lnTo>
                      <a:lnTo>
                        <a:pt x="6" y="36"/>
                      </a:lnTo>
                      <a:lnTo>
                        <a:pt x="8" y="38"/>
                      </a:lnTo>
                      <a:lnTo>
                        <a:pt x="10" y="39"/>
                      </a:lnTo>
                      <a:lnTo>
                        <a:pt x="13" y="39"/>
                      </a:lnTo>
                      <a:lnTo>
                        <a:pt x="16" y="39"/>
                      </a:lnTo>
                      <a:lnTo>
                        <a:pt x="18" y="38"/>
                      </a:lnTo>
                      <a:lnTo>
                        <a:pt x="20" y="36"/>
                      </a:lnTo>
                      <a:lnTo>
                        <a:pt x="22" y="35"/>
                      </a:lnTo>
                      <a:lnTo>
                        <a:pt x="23" y="32"/>
                      </a:lnTo>
                      <a:lnTo>
                        <a:pt x="24" y="29"/>
                      </a:lnTo>
                      <a:lnTo>
                        <a:pt x="24" y="25"/>
                      </a:lnTo>
                      <a:lnTo>
                        <a:pt x="25" y="21"/>
                      </a:lnTo>
                      <a:lnTo>
                        <a:pt x="25" y="18"/>
                      </a:lnTo>
                      <a:close/>
                    </a:path>
                  </a:pathLst>
                </a:custGeom>
                <a:solidFill>
                  <a:srgbClr val="FFBF00"/>
                </a:solidFill>
                <a:ln w="9525">
                  <a:noFill/>
                  <a:round/>
                  <a:headEnd/>
                  <a:tailEnd/>
                </a:ln>
              </p:spPr>
              <p:txBody>
                <a:bodyPr/>
                <a:lstStyle/>
                <a:p>
                  <a:endParaRPr lang="en-US"/>
                </a:p>
              </p:txBody>
            </p:sp>
            <p:sp>
              <p:nvSpPr>
                <p:cNvPr id="25323" name="Freeform 121"/>
                <p:cNvSpPr>
                  <a:spLocks/>
                </p:cNvSpPr>
                <p:nvPr/>
              </p:nvSpPr>
              <p:spPr bwMode="auto">
                <a:xfrm>
                  <a:off x="4091" y="2212"/>
                  <a:ext cx="9" cy="28"/>
                </a:xfrm>
                <a:custGeom>
                  <a:avLst/>
                  <a:gdLst>
                    <a:gd name="T0" fmla="*/ 9 w 9"/>
                    <a:gd name="T1" fmla="*/ 15 h 28"/>
                    <a:gd name="T2" fmla="*/ 9 w 9"/>
                    <a:gd name="T3" fmla="*/ 19 h 28"/>
                    <a:gd name="T4" fmla="*/ 9 w 9"/>
                    <a:gd name="T5" fmla="*/ 21 h 28"/>
                    <a:gd name="T6" fmla="*/ 9 w 9"/>
                    <a:gd name="T7" fmla="*/ 23 h 28"/>
                    <a:gd name="T8" fmla="*/ 8 w 9"/>
                    <a:gd name="T9" fmla="*/ 25 h 28"/>
                    <a:gd name="T10" fmla="*/ 8 w 9"/>
                    <a:gd name="T11" fmla="*/ 27 h 28"/>
                    <a:gd name="T12" fmla="*/ 7 w 9"/>
                    <a:gd name="T13" fmla="*/ 27 h 28"/>
                    <a:gd name="T14" fmla="*/ 6 w 9"/>
                    <a:gd name="T15" fmla="*/ 28 h 28"/>
                    <a:gd name="T16" fmla="*/ 5 w 9"/>
                    <a:gd name="T17" fmla="*/ 28 h 28"/>
                    <a:gd name="T18" fmla="*/ 3 w 9"/>
                    <a:gd name="T19" fmla="*/ 28 h 28"/>
                    <a:gd name="T20" fmla="*/ 2 w 9"/>
                    <a:gd name="T21" fmla="*/ 27 h 28"/>
                    <a:gd name="T22" fmla="*/ 2 w 9"/>
                    <a:gd name="T23" fmla="*/ 27 h 28"/>
                    <a:gd name="T24" fmla="*/ 1 w 9"/>
                    <a:gd name="T25" fmla="*/ 25 h 28"/>
                    <a:gd name="T26" fmla="*/ 1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1 w 9"/>
                    <a:gd name="T41" fmla="*/ 5 h 28"/>
                    <a:gd name="T42" fmla="*/ 1 w 9"/>
                    <a:gd name="T43" fmla="*/ 3 h 28"/>
                    <a:gd name="T44" fmla="*/ 2 w 9"/>
                    <a:gd name="T45" fmla="*/ 2 h 28"/>
                    <a:gd name="T46" fmla="*/ 2 w 9"/>
                    <a:gd name="T47" fmla="*/ 1 h 28"/>
                    <a:gd name="T48" fmla="*/ 3 w 9"/>
                    <a:gd name="T49" fmla="*/ 1 h 28"/>
                    <a:gd name="T50" fmla="*/ 5 w 9"/>
                    <a:gd name="T51" fmla="*/ 0 h 28"/>
                    <a:gd name="T52" fmla="*/ 6 w 9"/>
                    <a:gd name="T53" fmla="*/ 1 h 28"/>
                    <a:gd name="T54" fmla="*/ 7 w 9"/>
                    <a:gd name="T55" fmla="*/ 1 h 28"/>
                    <a:gd name="T56" fmla="*/ 8 w 9"/>
                    <a:gd name="T57" fmla="*/ 2 h 28"/>
                    <a:gd name="T58" fmla="*/ 8 w 9"/>
                    <a:gd name="T59" fmla="*/ 3 h 28"/>
                    <a:gd name="T60" fmla="*/ 9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9" y="23"/>
                      </a:lnTo>
                      <a:lnTo>
                        <a:pt x="8" y="25"/>
                      </a:lnTo>
                      <a:lnTo>
                        <a:pt x="8" y="27"/>
                      </a:lnTo>
                      <a:lnTo>
                        <a:pt x="7" y="27"/>
                      </a:lnTo>
                      <a:lnTo>
                        <a:pt x="6" y="28"/>
                      </a:lnTo>
                      <a:lnTo>
                        <a:pt x="5" y="28"/>
                      </a:lnTo>
                      <a:lnTo>
                        <a:pt x="3" y="28"/>
                      </a:lnTo>
                      <a:lnTo>
                        <a:pt x="2" y="27"/>
                      </a:lnTo>
                      <a:lnTo>
                        <a:pt x="1" y="25"/>
                      </a:lnTo>
                      <a:lnTo>
                        <a:pt x="1" y="23"/>
                      </a:lnTo>
                      <a:lnTo>
                        <a:pt x="0" y="21"/>
                      </a:lnTo>
                      <a:lnTo>
                        <a:pt x="0" y="19"/>
                      </a:lnTo>
                      <a:lnTo>
                        <a:pt x="0" y="15"/>
                      </a:lnTo>
                      <a:lnTo>
                        <a:pt x="0" y="14"/>
                      </a:lnTo>
                      <a:lnTo>
                        <a:pt x="0" y="10"/>
                      </a:lnTo>
                      <a:lnTo>
                        <a:pt x="0" y="8"/>
                      </a:lnTo>
                      <a:lnTo>
                        <a:pt x="1" y="5"/>
                      </a:lnTo>
                      <a:lnTo>
                        <a:pt x="1" y="3"/>
                      </a:lnTo>
                      <a:lnTo>
                        <a:pt x="2" y="2"/>
                      </a:lnTo>
                      <a:lnTo>
                        <a:pt x="2" y="1"/>
                      </a:lnTo>
                      <a:lnTo>
                        <a:pt x="3" y="1"/>
                      </a:lnTo>
                      <a:lnTo>
                        <a:pt x="5" y="0"/>
                      </a:lnTo>
                      <a:lnTo>
                        <a:pt x="6" y="1"/>
                      </a:lnTo>
                      <a:lnTo>
                        <a:pt x="7" y="1"/>
                      </a:lnTo>
                      <a:lnTo>
                        <a:pt x="8" y="2"/>
                      </a:lnTo>
                      <a:lnTo>
                        <a:pt x="8" y="3"/>
                      </a:lnTo>
                      <a:lnTo>
                        <a:pt x="9"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24" name="Freeform 122"/>
                <p:cNvSpPr>
                  <a:spLocks/>
                </p:cNvSpPr>
                <p:nvPr/>
              </p:nvSpPr>
              <p:spPr bwMode="auto">
                <a:xfrm>
                  <a:off x="4111" y="2207"/>
                  <a:ext cx="24" cy="39"/>
                </a:xfrm>
                <a:custGeom>
                  <a:avLst/>
                  <a:gdLst>
                    <a:gd name="T0" fmla="*/ 3 w 24"/>
                    <a:gd name="T1" fmla="*/ 5 h 39"/>
                    <a:gd name="T2" fmla="*/ 1 w 24"/>
                    <a:gd name="T3" fmla="*/ 7 h 39"/>
                    <a:gd name="T4" fmla="*/ 0 w 24"/>
                    <a:gd name="T5" fmla="*/ 10 h 39"/>
                    <a:gd name="T6" fmla="*/ 0 w 24"/>
                    <a:gd name="T7" fmla="*/ 14 h 39"/>
                    <a:gd name="T8" fmla="*/ 0 w 24"/>
                    <a:gd name="T9" fmla="*/ 18 h 39"/>
                    <a:gd name="T10" fmla="*/ 0 w 24"/>
                    <a:gd name="T11" fmla="*/ 21 h 39"/>
                    <a:gd name="T12" fmla="*/ 0 w 24"/>
                    <a:gd name="T13" fmla="*/ 25 h 39"/>
                    <a:gd name="T14" fmla="*/ 0 w 24"/>
                    <a:gd name="T15" fmla="*/ 29 h 39"/>
                    <a:gd name="T16" fmla="*/ 1 w 24"/>
                    <a:gd name="T17" fmla="*/ 32 h 39"/>
                    <a:gd name="T18" fmla="*/ 3 w 24"/>
                    <a:gd name="T19" fmla="*/ 35 h 39"/>
                    <a:gd name="T20" fmla="*/ 5 w 24"/>
                    <a:gd name="T21" fmla="*/ 36 h 39"/>
                    <a:gd name="T22" fmla="*/ 7 w 24"/>
                    <a:gd name="T23" fmla="*/ 38 h 39"/>
                    <a:gd name="T24" fmla="*/ 9 w 24"/>
                    <a:gd name="T25" fmla="*/ 39 h 39"/>
                    <a:gd name="T26" fmla="*/ 12 w 24"/>
                    <a:gd name="T27" fmla="*/ 39 h 39"/>
                    <a:gd name="T28" fmla="*/ 15 w 24"/>
                    <a:gd name="T29" fmla="*/ 39 h 39"/>
                    <a:gd name="T30" fmla="*/ 17 w 24"/>
                    <a:gd name="T31" fmla="*/ 38 h 39"/>
                    <a:gd name="T32" fmla="*/ 19 w 24"/>
                    <a:gd name="T33" fmla="*/ 36 h 39"/>
                    <a:gd name="T34" fmla="*/ 21 w 24"/>
                    <a:gd name="T35" fmla="*/ 35 h 39"/>
                    <a:gd name="T36" fmla="*/ 22 w 24"/>
                    <a:gd name="T37" fmla="*/ 32 h 39"/>
                    <a:gd name="T38" fmla="*/ 23 w 24"/>
                    <a:gd name="T39" fmla="*/ 29 h 39"/>
                    <a:gd name="T40" fmla="*/ 24 w 24"/>
                    <a:gd name="T41" fmla="*/ 25 h 39"/>
                    <a:gd name="T42" fmla="*/ 24 w 24"/>
                    <a:gd name="T43" fmla="*/ 21 h 39"/>
                    <a:gd name="T44" fmla="*/ 24 w 24"/>
                    <a:gd name="T45" fmla="*/ 18 h 39"/>
                    <a:gd name="T46" fmla="*/ 24 w 24"/>
                    <a:gd name="T47" fmla="*/ 14 h 39"/>
                    <a:gd name="T48" fmla="*/ 23 w 24"/>
                    <a:gd name="T49" fmla="*/ 10 h 39"/>
                    <a:gd name="T50" fmla="*/ 22 w 24"/>
                    <a:gd name="T51" fmla="*/ 7 h 39"/>
                    <a:gd name="T52" fmla="*/ 21 w 24"/>
                    <a:gd name="T53" fmla="*/ 5 h 39"/>
                    <a:gd name="T54" fmla="*/ 19 w 24"/>
                    <a:gd name="T55" fmla="*/ 2 h 39"/>
                    <a:gd name="T56" fmla="*/ 17 w 24"/>
                    <a:gd name="T57" fmla="*/ 1 h 39"/>
                    <a:gd name="T58" fmla="*/ 15 w 24"/>
                    <a:gd name="T59" fmla="*/ 0 h 39"/>
                    <a:gd name="T60" fmla="*/ 12 w 24"/>
                    <a:gd name="T61" fmla="*/ 0 h 39"/>
                    <a:gd name="T62" fmla="*/ 9 w 24"/>
                    <a:gd name="T63" fmla="*/ 0 h 39"/>
                    <a:gd name="T64" fmla="*/ 6 w 24"/>
                    <a:gd name="T65" fmla="*/ 1 h 39"/>
                    <a:gd name="T66" fmla="*/ 4 w 24"/>
                    <a:gd name="T67" fmla="*/ 2 h 39"/>
                    <a:gd name="T68" fmla="*/ 3 w 24"/>
                    <a:gd name="T69" fmla="*/ 5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3" y="5"/>
                      </a:moveTo>
                      <a:lnTo>
                        <a:pt x="1" y="7"/>
                      </a:lnTo>
                      <a:lnTo>
                        <a:pt x="0" y="10"/>
                      </a:lnTo>
                      <a:lnTo>
                        <a:pt x="0" y="14"/>
                      </a:lnTo>
                      <a:lnTo>
                        <a:pt x="0" y="18"/>
                      </a:lnTo>
                      <a:lnTo>
                        <a:pt x="0" y="21"/>
                      </a:lnTo>
                      <a:lnTo>
                        <a:pt x="0" y="25"/>
                      </a:lnTo>
                      <a:lnTo>
                        <a:pt x="0" y="29"/>
                      </a:lnTo>
                      <a:lnTo>
                        <a:pt x="1" y="32"/>
                      </a:lnTo>
                      <a:lnTo>
                        <a:pt x="3" y="35"/>
                      </a:lnTo>
                      <a:lnTo>
                        <a:pt x="5" y="36"/>
                      </a:lnTo>
                      <a:lnTo>
                        <a:pt x="7" y="38"/>
                      </a:lnTo>
                      <a:lnTo>
                        <a:pt x="9" y="39"/>
                      </a:lnTo>
                      <a:lnTo>
                        <a:pt x="12" y="39"/>
                      </a:lnTo>
                      <a:lnTo>
                        <a:pt x="15" y="39"/>
                      </a:lnTo>
                      <a:lnTo>
                        <a:pt x="17" y="38"/>
                      </a:lnTo>
                      <a:lnTo>
                        <a:pt x="19" y="36"/>
                      </a:lnTo>
                      <a:lnTo>
                        <a:pt x="21" y="35"/>
                      </a:lnTo>
                      <a:lnTo>
                        <a:pt x="22" y="32"/>
                      </a:lnTo>
                      <a:lnTo>
                        <a:pt x="23" y="29"/>
                      </a:lnTo>
                      <a:lnTo>
                        <a:pt x="24" y="25"/>
                      </a:lnTo>
                      <a:lnTo>
                        <a:pt x="24" y="21"/>
                      </a:lnTo>
                      <a:lnTo>
                        <a:pt x="24" y="18"/>
                      </a:lnTo>
                      <a:lnTo>
                        <a:pt x="24" y="14"/>
                      </a:lnTo>
                      <a:lnTo>
                        <a:pt x="23" y="10"/>
                      </a:lnTo>
                      <a:lnTo>
                        <a:pt x="22" y="7"/>
                      </a:lnTo>
                      <a:lnTo>
                        <a:pt x="21" y="5"/>
                      </a:lnTo>
                      <a:lnTo>
                        <a:pt x="19" y="2"/>
                      </a:lnTo>
                      <a:lnTo>
                        <a:pt x="17" y="1"/>
                      </a:lnTo>
                      <a:lnTo>
                        <a:pt x="15" y="0"/>
                      </a:lnTo>
                      <a:lnTo>
                        <a:pt x="12" y="0"/>
                      </a:lnTo>
                      <a:lnTo>
                        <a:pt x="9" y="0"/>
                      </a:lnTo>
                      <a:lnTo>
                        <a:pt x="6" y="1"/>
                      </a:lnTo>
                      <a:lnTo>
                        <a:pt x="4" y="2"/>
                      </a:lnTo>
                      <a:lnTo>
                        <a:pt x="3" y="5"/>
                      </a:lnTo>
                      <a:close/>
                    </a:path>
                  </a:pathLst>
                </a:custGeom>
                <a:solidFill>
                  <a:srgbClr val="FFBF00"/>
                </a:solidFill>
                <a:ln w="9525">
                  <a:noFill/>
                  <a:round/>
                  <a:headEnd/>
                  <a:tailEnd/>
                </a:ln>
              </p:spPr>
              <p:txBody>
                <a:bodyPr/>
                <a:lstStyle/>
                <a:p>
                  <a:endParaRPr lang="en-US"/>
                </a:p>
              </p:txBody>
            </p:sp>
            <p:sp>
              <p:nvSpPr>
                <p:cNvPr id="25325" name="Freeform 123"/>
                <p:cNvSpPr>
                  <a:spLocks/>
                </p:cNvSpPr>
                <p:nvPr/>
              </p:nvSpPr>
              <p:spPr bwMode="auto">
                <a:xfrm>
                  <a:off x="4119" y="2212"/>
                  <a:ext cx="8" cy="28"/>
                </a:xfrm>
                <a:custGeom>
                  <a:avLst/>
                  <a:gdLst>
                    <a:gd name="T0" fmla="*/ 0 w 8"/>
                    <a:gd name="T1" fmla="*/ 14 h 28"/>
                    <a:gd name="T2" fmla="*/ 0 w 8"/>
                    <a:gd name="T3" fmla="*/ 10 h 28"/>
                    <a:gd name="T4" fmla="*/ 0 w 8"/>
                    <a:gd name="T5" fmla="*/ 8 h 28"/>
                    <a:gd name="T6" fmla="*/ 0 w 8"/>
                    <a:gd name="T7" fmla="*/ 5 h 28"/>
                    <a:gd name="T8" fmla="*/ 0 w 8"/>
                    <a:gd name="T9" fmla="*/ 3 h 28"/>
                    <a:gd name="T10" fmla="*/ 1 w 8"/>
                    <a:gd name="T11" fmla="*/ 2 h 28"/>
                    <a:gd name="T12" fmla="*/ 2 w 8"/>
                    <a:gd name="T13" fmla="*/ 1 h 28"/>
                    <a:gd name="T14" fmla="*/ 3 w 8"/>
                    <a:gd name="T15" fmla="*/ 1 h 28"/>
                    <a:gd name="T16" fmla="*/ 4 w 8"/>
                    <a:gd name="T17" fmla="*/ 0 h 28"/>
                    <a:gd name="T18" fmla="*/ 5 w 8"/>
                    <a:gd name="T19" fmla="*/ 1 h 28"/>
                    <a:gd name="T20" fmla="*/ 6 w 8"/>
                    <a:gd name="T21" fmla="*/ 1 h 28"/>
                    <a:gd name="T22" fmla="*/ 7 w 8"/>
                    <a:gd name="T23" fmla="*/ 2 h 28"/>
                    <a:gd name="T24" fmla="*/ 7 w 8"/>
                    <a:gd name="T25" fmla="*/ 3 h 28"/>
                    <a:gd name="T26" fmla="*/ 8 w 8"/>
                    <a:gd name="T27" fmla="*/ 5 h 28"/>
                    <a:gd name="T28" fmla="*/ 8 w 8"/>
                    <a:gd name="T29" fmla="*/ 8 h 28"/>
                    <a:gd name="T30" fmla="*/ 8 w 8"/>
                    <a:gd name="T31" fmla="*/ 10 h 28"/>
                    <a:gd name="T32" fmla="*/ 8 w 8"/>
                    <a:gd name="T33" fmla="*/ 14 h 28"/>
                    <a:gd name="T34" fmla="*/ 8 w 8"/>
                    <a:gd name="T35" fmla="*/ 15 h 28"/>
                    <a:gd name="T36" fmla="*/ 8 w 8"/>
                    <a:gd name="T37" fmla="*/ 19 h 28"/>
                    <a:gd name="T38" fmla="*/ 8 w 8"/>
                    <a:gd name="T39" fmla="*/ 21 h 28"/>
                    <a:gd name="T40" fmla="*/ 8 w 8"/>
                    <a:gd name="T41" fmla="*/ 23 h 28"/>
                    <a:gd name="T42" fmla="*/ 7 w 8"/>
                    <a:gd name="T43" fmla="*/ 25 h 28"/>
                    <a:gd name="T44" fmla="*/ 7 w 8"/>
                    <a:gd name="T45" fmla="*/ 27 h 28"/>
                    <a:gd name="T46" fmla="*/ 6 w 8"/>
                    <a:gd name="T47" fmla="*/ 27 h 28"/>
                    <a:gd name="T48" fmla="*/ 5 w 8"/>
                    <a:gd name="T49" fmla="*/ 28 h 28"/>
                    <a:gd name="T50" fmla="*/ 4 w 8"/>
                    <a:gd name="T51" fmla="*/ 28 h 28"/>
                    <a:gd name="T52" fmla="*/ 3 w 8"/>
                    <a:gd name="T53" fmla="*/ 28 h 28"/>
                    <a:gd name="T54" fmla="*/ 2 w 8"/>
                    <a:gd name="T55" fmla="*/ 27 h 28"/>
                    <a:gd name="T56" fmla="*/ 1 w 8"/>
                    <a:gd name="T57" fmla="*/ 27 h 28"/>
                    <a:gd name="T58" fmla="*/ 0 w 8"/>
                    <a:gd name="T59" fmla="*/ 25 h 28"/>
                    <a:gd name="T60" fmla="*/ 0 w 8"/>
                    <a:gd name="T61" fmla="*/ 23 h 28"/>
                    <a:gd name="T62" fmla="*/ 0 w 8"/>
                    <a:gd name="T63" fmla="*/ 21 h 28"/>
                    <a:gd name="T64" fmla="*/ 0 w 8"/>
                    <a:gd name="T65" fmla="*/ 19 h 28"/>
                    <a:gd name="T66" fmla="*/ 0 w 8"/>
                    <a:gd name="T67" fmla="*/ 15 h 28"/>
                    <a:gd name="T68" fmla="*/ 0 w 8"/>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8"/>
                    <a:gd name="T107" fmla="*/ 8 w 8"/>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8">
                      <a:moveTo>
                        <a:pt x="0" y="14"/>
                      </a:moveTo>
                      <a:lnTo>
                        <a:pt x="0" y="10"/>
                      </a:lnTo>
                      <a:lnTo>
                        <a:pt x="0" y="8"/>
                      </a:lnTo>
                      <a:lnTo>
                        <a:pt x="0" y="5"/>
                      </a:lnTo>
                      <a:lnTo>
                        <a:pt x="0" y="3"/>
                      </a:lnTo>
                      <a:lnTo>
                        <a:pt x="1" y="2"/>
                      </a:lnTo>
                      <a:lnTo>
                        <a:pt x="2" y="1"/>
                      </a:lnTo>
                      <a:lnTo>
                        <a:pt x="3" y="1"/>
                      </a:lnTo>
                      <a:lnTo>
                        <a:pt x="4" y="0"/>
                      </a:lnTo>
                      <a:lnTo>
                        <a:pt x="5" y="1"/>
                      </a:lnTo>
                      <a:lnTo>
                        <a:pt x="6" y="1"/>
                      </a:lnTo>
                      <a:lnTo>
                        <a:pt x="7" y="2"/>
                      </a:lnTo>
                      <a:lnTo>
                        <a:pt x="7" y="3"/>
                      </a:lnTo>
                      <a:lnTo>
                        <a:pt x="8" y="5"/>
                      </a:lnTo>
                      <a:lnTo>
                        <a:pt x="8" y="8"/>
                      </a:lnTo>
                      <a:lnTo>
                        <a:pt x="8" y="10"/>
                      </a:lnTo>
                      <a:lnTo>
                        <a:pt x="8" y="14"/>
                      </a:lnTo>
                      <a:lnTo>
                        <a:pt x="8" y="15"/>
                      </a:lnTo>
                      <a:lnTo>
                        <a:pt x="8" y="19"/>
                      </a:lnTo>
                      <a:lnTo>
                        <a:pt x="8" y="21"/>
                      </a:lnTo>
                      <a:lnTo>
                        <a:pt x="8" y="23"/>
                      </a:lnTo>
                      <a:lnTo>
                        <a:pt x="7" y="25"/>
                      </a:lnTo>
                      <a:lnTo>
                        <a:pt x="7" y="27"/>
                      </a:lnTo>
                      <a:lnTo>
                        <a:pt x="6" y="27"/>
                      </a:lnTo>
                      <a:lnTo>
                        <a:pt x="5" y="28"/>
                      </a:lnTo>
                      <a:lnTo>
                        <a:pt x="4" y="28"/>
                      </a:lnTo>
                      <a:lnTo>
                        <a:pt x="3" y="28"/>
                      </a:lnTo>
                      <a:lnTo>
                        <a:pt x="2" y="27"/>
                      </a:lnTo>
                      <a:lnTo>
                        <a:pt x="1" y="27"/>
                      </a:lnTo>
                      <a:lnTo>
                        <a:pt x="0" y="25"/>
                      </a:lnTo>
                      <a:lnTo>
                        <a:pt x="0" y="23"/>
                      </a:lnTo>
                      <a:lnTo>
                        <a:pt x="0" y="21"/>
                      </a:lnTo>
                      <a:lnTo>
                        <a:pt x="0" y="19"/>
                      </a:lnTo>
                      <a:lnTo>
                        <a:pt x="0" y="15"/>
                      </a:lnTo>
                      <a:lnTo>
                        <a:pt x="0" y="14"/>
                      </a:lnTo>
                      <a:close/>
                    </a:path>
                  </a:pathLst>
                </a:custGeom>
                <a:solidFill>
                  <a:srgbClr val="000000"/>
                </a:solidFill>
                <a:ln w="9525">
                  <a:noFill/>
                  <a:round/>
                  <a:headEnd/>
                  <a:tailEnd/>
                </a:ln>
              </p:spPr>
              <p:txBody>
                <a:bodyPr/>
                <a:lstStyle/>
                <a:p>
                  <a:endParaRPr lang="en-US"/>
                </a:p>
              </p:txBody>
            </p:sp>
            <p:sp>
              <p:nvSpPr>
                <p:cNvPr id="25326" name="Freeform 124"/>
                <p:cNvSpPr>
                  <a:spLocks/>
                </p:cNvSpPr>
                <p:nvPr/>
              </p:nvSpPr>
              <p:spPr bwMode="auto">
                <a:xfrm>
                  <a:off x="4135" y="2207"/>
                  <a:ext cx="11" cy="38"/>
                </a:xfrm>
                <a:custGeom>
                  <a:avLst/>
                  <a:gdLst>
                    <a:gd name="T0" fmla="*/ 5 w 11"/>
                    <a:gd name="T1" fmla="*/ 3 h 38"/>
                    <a:gd name="T2" fmla="*/ 4 w 11"/>
                    <a:gd name="T3" fmla="*/ 4 h 38"/>
                    <a:gd name="T4" fmla="*/ 3 w 11"/>
                    <a:gd name="T5" fmla="*/ 4 h 38"/>
                    <a:gd name="T6" fmla="*/ 1 w 11"/>
                    <a:gd name="T7" fmla="*/ 5 h 38"/>
                    <a:gd name="T8" fmla="*/ 0 w 11"/>
                    <a:gd name="T9" fmla="*/ 5 h 38"/>
                    <a:gd name="T10" fmla="*/ 0 w 11"/>
                    <a:gd name="T11" fmla="*/ 10 h 38"/>
                    <a:gd name="T12" fmla="*/ 5 w 11"/>
                    <a:gd name="T13" fmla="*/ 10 h 38"/>
                    <a:gd name="T14" fmla="*/ 5 w 11"/>
                    <a:gd name="T15" fmla="*/ 38 h 38"/>
                    <a:gd name="T16" fmla="*/ 11 w 11"/>
                    <a:gd name="T17" fmla="*/ 38 h 38"/>
                    <a:gd name="T18" fmla="*/ 11 w 11"/>
                    <a:gd name="T19" fmla="*/ 0 h 38"/>
                    <a:gd name="T20" fmla="*/ 7 w 11"/>
                    <a:gd name="T21" fmla="*/ 0 h 38"/>
                    <a:gd name="T22" fmla="*/ 7 w 11"/>
                    <a:gd name="T23" fmla="*/ 1 h 38"/>
                    <a:gd name="T24" fmla="*/ 6 w 11"/>
                    <a:gd name="T25" fmla="*/ 1 h 38"/>
                    <a:gd name="T26" fmla="*/ 6 w 11"/>
                    <a:gd name="T27" fmla="*/ 2 h 38"/>
                    <a:gd name="T28" fmla="*/ 5 w 11"/>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5" y="3"/>
                      </a:moveTo>
                      <a:lnTo>
                        <a:pt x="4" y="4"/>
                      </a:lnTo>
                      <a:lnTo>
                        <a:pt x="3" y="4"/>
                      </a:lnTo>
                      <a:lnTo>
                        <a:pt x="1" y="5"/>
                      </a:lnTo>
                      <a:lnTo>
                        <a:pt x="0" y="5"/>
                      </a:lnTo>
                      <a:lnTo>
                        <a:pt x="0" y="10"/>
                      </a:lnTo>
                      <a:lnTo>
                        <a:pt x="5" y="10"/>
                      </a:lnTo>
                      <a:lnTo>
                        <a:pt x="5" y="38"/>
                      </a:lnTo>
                      <a:lnTo>
                        <a:pt x="11" y="38"/>
                      </a:lnTo>
                      <a:lnTo>
                        <a:pt x="11" y="0"/>
                      </a:lnTo>
                      <a:lnTo>
                        <a:pt x="7" y="0"/>
                      </a:lnTo>
                      <a:lnTo>
                        <a:pt x="7" y="1"/>
                      </a:lnTo>
                      <a:lnTo>
                        <a:pt x="6" y="1"/>
                      </a:lnTo>
                      <a:lnTo>
                        <a:pt x="6" y="2"/>
                      </a:lnTo>
                      <a:lnTo>
                        <a:pt x="5" y="3"/>
                      </a:lnTo>
                      <a:close/>
                    </a:path>
                  </a:pathLst>
                </a:custGeom>
                <a:solidFill>
                  <a:srgbClr val="FFBF00"/>
                </a:solidFill>
                <a:ln w="9525">
                  <a:noFill/>
                  <a:round/>
                  <a:headEnd/>
                  <a:tailEnd/>
                </a:ln>
              </p:spPr>
              <p:txBody>
                <a:bodyPr/>
                <a:lstStyle/>
                <a:p>
                  <a:endParaRPr lang="en-US"/>
                </a:p>
              </p:txBody>
            </p:sp>
            <p:sp>
              <p:nvSpPr>
                <p:cNvPr id="25327" name="Freeform 125"/>
                <p:cNvSpPr>
                  <a:spLocks/>
                </p:cNvSpPr>
                <p:nvPr/>
              </p:nvSpPr>
              <p:spPr bwMode="auto">
                <a:xfrm>
                  <a:off x="4165" y="2207"/>
                  <a:ext cx="25" cy="39"/>
                </a:xfrm>
                <a:custGeom>
                  <a:avLst/>
                  <a:gdLst>
                    <a:gd name="T0" fmla="*/ 25 w 25"/>
                    <a:gd name="T1" fmla="*/ 18 h 39"/>
                    <a:gd name="T2" fmla="*/ 24 w 25"/>
                    <a:gd name="T3" fmla="*/ 14 h 39"/>
                    <a:gd name="T4" fmla="*/ 24 w 25"/>
                    <a:gd name="T5" fmla="*/ 10 h 39"/>
                    <a:gd name="T6" fmla="*/ 23 w 25"/>
                    <a:gd name="T7" fmla="*/ 7 h 39"/>
                    <a:gd name="T8" fmla="*/ 21 w 25"/>
                    <a:gd name="T9" fmla="*/ 5 h 39"/>
                    <a:gd name="T10" fmla="*/ 20 w 25"/>
                    <a:gd name="T11" fmla="*/ 2 h 39"/>
                    <a:gd name="T12" fmla="*/ 18 w 25"/>
                    <a:gd name="T13" fmla="*/ 1 h 39"/>
                    <a:gd name="T14" fmla="*/ 15 w 25"/>
                    <a:gd name="T15" fmla="*/ 0 h 39"/>
                    <a:gd name="T16" fmla="*/ 13 w 25"/>
                    <a:gd name="T17" fmla="*/ 0 h 39"/>
                    <a:gd name="T18" fmla="*/ 10 w 25"/>
                    <a:gd name="T19" fmla="*/ 0 h 39"/>
                    <a:gd name="T20" fmla="*/ 7 w 25"/>
                    <a:gd name="T21" fmla="*/ 1 h 39"/>
                    <a:gd name="T22" fmla="*/ 5 w 25"/>
                    <a:gd name="T23" fmla="*/ 2 h 39"/>
                    <a:gd name="T24" fmla="*/ 3 w 25"/>
                    <a:gd name="T25" fmla="*/ 5 h 39"/>
                    <a:gd name="T26" fmla="*/ 2 w 25"/>
                    <a:gd name="T27" fmla="*/ 7 h 39"/>
                    <a:gd name="T28" fmla="*/ 1 w 25"/>
                    <a:gd name="T29" fmla="*/ 10 h 39"/>
                    <a:gd name="T30" fmla="*/ 0 w 25"/>
                    <a:gd name="T31" fmla="*/ 14 h 39"/>
                    <a:gd name="T32" fmla="*/ 0 w 25"/>
                    <a:gd name="T33" fmla="*/ 18 h 39"/>
                    <a:gd name="T34" fmla="*/ 0 w 25"/>
                    <a:gd name="T35" fmla="*/ 21 h 39"/>
                    <a:gd name="T36" fmla="*/ 0 w 25"/>
                    <a:gd name="T37" fmla="*/ 25 h 39"/>
                    <a:gd name="T38" fmla="*/ 1 w 25"/>
                    <a:gd name="T39" fmla="*/ 29 h 39"/>
                    <a:gd name="T40" fmla="*/ 2 w 25"/>
                    <a:gd name="T41" fmla="*/ 32 h 39"/>
                    <a:gd name="T42" fmla="*/ 3 w 25"/>
                    <a:gd name="T43" fmla="*/ 35 h 39"/>
                    <a:gd name="T44" fmla="*/ 5 w 25"/>
                    <a:gd name="T45" fmla="*/ 36 h 39"/>
                    <a:gd name="T46" fmla="*/ 6 w 25"/>
                    <a:gd name="T47" fmla="*/ 37 h 39"/>
                    <a:gd name="T48" fmla="*/ 8 w 25"/>
                    <a:gd name="T49" fmla="*/ 38 h 39"/>
                    <a:gd name="T50" fmla="*/ 10 w 25"/>
                    <a:gd name="T51" fmla="*/ 39 h 39"/>
                    <a:gd name="T52" fmla="*/ 12 w 25"/>
                    <a:gd name="T53" fmla="*/ 37 h 39"/>
                    <a:gd name="T54" fmla="*/ 14 w 25"/>
                    <a:gd name="T55" fmla="*/ 36 h 39"/>
                    <a:gd name="T56" fmla="*/ 16 w 25"/>
                    <a:gd name="T57" fmla="*/ 35 h 39"/>
                    <a:gd name="T58" fmla="*/ 17 w 25"/>
                    <a:gd name="T59" fmla="*/ 33 h 39"/>
                    <a:gd name="T60" fmla="*/ 19 w 25"/>
                    <a:gd name="T61" fmla="*/ 32 h 39"/>
                    <a:gd name="T62" fmla="*/ 21 w 25"/>
                    <a:gd name="T63" fmla="*/ 30 h 39"/>
                    <a:gd name="T64" fmla="*/ 23 w 25"/>
                    <a:gd name="T65" fmla="*/ 29 h 39"/>
                    <a:gd name="T66" fmla="*/ 24 w 25"/>
                    <a:gd name="T67" fmla="*/ 27 h 39"/>
                    <a:gd name="T68" fmla="*/ 25 w 25"/>
                    <a:gd name="T69" fmla="*/ 26 h 39"/>
                    <a:gd name="T70" fmla="*/ 25 w 25"/>
                    <a:gd name="T71" fmla="*/ 24 h 39"/>
                    <a:gd name="T72" fmla="*/ 25 w 25"/>
                    <a:gd name="T73" fmla="*/ 23 h 39"/>
                    <a:gd name="T74" fmla="*/ 25 w 25"/>
                    <a:gd name="T75" fmla="*/ 21 h 39"/>
                    <a:gd name="T76" fmla="*/ 25 w 25"/>
                    <a:gd name="T77" fmla="*/ 18 h 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
                    <a:gd name="T118" fmla="*/ 0 h 39"/>
                    <a:gd name="T119" fmla="*/ 25 w 25"/>
                    <a:gd name="T120" fmla="*/ 39 h 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 h="39">
                      <a:moveTo>
                        <a:pt x="25" y="18"/>
                      </a:moveTo>
                      <a:lnTo>
                        <a:pt x="24" y="14"/>
                      </a:lnTo>
                      <a:lnTo>
                        <a:pt x="24" y="10"/>
                      </a:lnTo>
                      <a:lnTo>
                        <a:pt x="23" y="7"/>
                      </a:lnTo>
                      <a:lnTo>
                        <a:pt x="21" y="5"/>
                      </a:lnTo>
                      <a:lnTo>
                        <a:pt x="20" y="2"/>
                      </a:lnTo>
                      <a:lnTo>
                        <a:pt x="18" y="1"/>
                      </a:lnTo>
                      <a:lnTo>
                        <a:pt x="15" y="0"/>
                      </a:lnTo>
                      <a:lnTo>
                        <a:pt x="13" y="0"/>
                      </a:lnTo>
                      <a:lnTo>
                        <a:pt x="10" y="0"/>
                      </a:lnTo>
                      <a:lnTo>
                        <a:pt x="7" y="1"/>
                      </a:lnTo>
                      <a:lnTo>
                        <a:pt x="5" y="2"/>
                      </a:lnTo>
                      <a:lnTo>
                        <a:pt x="3" y="5"/>
                      </a:lnTo>
                      <a:lnTo>
                        <a:pt x="2" y="7"/>
                      </a:lnTo>
                      <a:lnTo>
                        <a:pt x="1" y="10"/>
                      </a:lnTo>
                      <a:lnTo>
                        <a:pt x="0" y="14"/>
                      </a:lnTo>
                      <a:lnTo>
                        <a:pt x="0" y="18"/>
                      </a:lnTo>
                      <a:lnTo>
                        <a:pt x="0" y="21"/>
                      </a:lnTo>
                      <a:lnTo>
                        <a:pt x="0" y="25"/>
                      </a:lnTo>
                      <a:lnTo>
                        <a:pt x="1" y="29"/>
                      </a:lnTo>
                      <a:lnTo>
                        <a:pt x="2" y="32"/>
                      </a:lnTo>
                      <a:lnTo>
                        <a:pt x="3" y="35"/>
                      </a:lnTo>
                      <a:lnTo>
                        <a:pt x="5" y="36"/>
                      </a:lnTo>
                      <a:lnTo>
                        <a:pt x="6" y="37"/>
                      </a:lnTo>
                      <a:lnTo>
                        <a:pt x="8" y="38"/>
                      </a:lnTo>
                      <a:lnTo>
                        <a:pt x="10" y="39"/>
                      </a:lnTo>
                      <a:lnTo>
                        <a:pt x="12" y="37"/>
                      </a:lnTo>
                      <a:lnTo>
                        <a:pt x="14" y="36"/>
                      </a:lnTo>
                      <a:lnTo>
                        <a:pt x="16" y="35"/>
                      </a:lnTo>
                      <a:lnTo>
                        <a:pt x="17" y="33"/>
                      </a:lnTo>
                      <a:lnTo>
                        <a:pt x="19" y="32"/>
                      </a:lnTo>
                      <a:lnTo>
                        <a:pt x="21" y="30"/>
                      </a:lnTo>
                      <a:lnTo>
                        <a:pt x="23" y="29"/>
                      </a:lnTo>
                      <a:lnTo>
                        <a:pt x="24" y="27"/>
                      </a:lnTo>
                      <a:lnTo>
                        <a:pt x="25" y="26"/>
                      </a:lnTo>
                      <a:lnTo>
                        <a:pt x="25" y="24"/>
                      </a:lnTo>
                      <a:lnTo>
                        <a:pt x="25" y="23"/>
                      </a:lnTo>
                      <a:lnTo>
                        <a:pt x="25" y="21"/>
                      </a:lnTo>
                      <a:lnTo>
                        <a:pt x="25" y="18"/>
                      </a:lnTo>
                      <a:close/>
                    </a:path>
                  </a:pathLst>
                </a:custGeom>
                <a:solidFill>
                  <a:srgbClr val="FFBF00"/>
                </a:solidFill>
                <a:ln w="9525">
                  <a:noFill/>
                  <a:round/>
                  <a:headEnd/>
                  <a:tailEnd/>
                </a:ln>
              </p:spPr>
              <p:txBody>
                <a:bodyPr/>
                <a:lstStyle/>
                <a:p>
                  <a:endParaRPr lang="en-US"/>
                </a:p>
              </p:txBody>
            </p:sp>
            <p:sp>
              <p:nvSpPr>
                <p:cNvPr id="25328" name="Freeform 126"/>
                <p:cNvSpPr>
                  <a:spLocks/>
                </p:cNvSpPr>
                <p:nvPr/>
              </p:nvSpPr>
              <p:spPr bwMode="auto">
                <a:xfrm>
                  <a:off x="4173" y="2212"/>
                  <a:ext cx="9" cy="28"/>
                </a:xfrm>
                <a:custGeom>
                  <a:avLst/>
                  <a:gdLst>
                    <a:gd name="T0" fmla="*/ 9 w 9"/>
                    <a:gd name="T1" fmla="*/ 15 h 28"/>
                    <a:gd name="T2" fmla="*/ 9 w 9"/>
                    <a:gd name="T3" fmla="*/ 19 h 28"/>
                    <a:gd name="T4" fmla="*/ 9 w 9"/>
                    <a:gd name="T5" fmla="*/ 21 h 28"/>
                    <a:gd name="T6" fmla="*/ 8 w 9"/>
                    <a:gd name="T7" fmla="*/ 23 h 28"/>
                    <a:gd name="T8" fmla="*/ 8 w 9"/>
                    <a:gd name="T9" fmla="*/ 25 h 28"/>
                    <a:gd name="T10" fmla="*/ 7 w 9"/>
                    <a:gd name="T11" fmla="*/ 27 h 28"/>
                    <a:gd name="T12" fmla="*/ 7 w 9"/>
                    <a:gd name="T13" fmla="*/ 27 h 28"/>
                    <a:gd name="T14" fmla="*/ 6 w 9"/>
                    <a:gd name="T15" fmla="*/ 28 h 28"/>
                    <a:gd name="T16" fmla="*/ 5 w 9"/>
                    <a:gd name="T17" fmla="*/ 28 h 28"/>
                    <a:gd name="T18" fmla="*/ 3 w 9"/>
                    <a:gd name="T19" fmla="*/ 28 h 28"/>
                    <a:gd name="T20" fmla="*/ 2 w 9"/>
                    <a:gd name="T21" fmla="*/ 27 h 28"/>
                    <a:gd name="T22" fmla="*/ 1 w 9"/>
                    <a:gd name="T23" fmla="*/ 27 h 28"/>
                    <a:gd name="T24" fmla="*/ 1 w 9"/>
                    <a:gd name="T25" fmla="*/ 25 h 28"/>
                    <a:gd name="T26" fmla="*/ 0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0 w 9"/>
                    <a:gd name="T41" fmla="*/ 5 h 28"/>
                    <a:gd name="T42" fmla="*/ 1 w 9"/>
                    <a:gd name="T43" fmla="*/ 3 h 28"/>
                    <a:gd name="T44" fmla="*/ 1 w 9"/>
                    <a:gd name="T45" fmla="*/ 2 h 28"/>
                    <a:gd name="T46" fmla="*/ 2 w 9"/>
                    <a:gd name="T47" fmla="*/ 1 h 28"/>
                    <a:gd name="T48" fmla="*/ 3 w 9"/>
                    <a:gd name="T49" fmla="*/ 1 h 28"/>
                    <a:gd name="T50" fmla="*/ 5 w 9"/>
                    <a:gd name="T51" fmla="*/ 0 h 28"/>
                    <a:gd name="T52" fmla="*/ 6 w 9"/>
                    <a:gd name="T53" fmla="*/ 1 h 28"/>
                    <a:gd name="T54" fmla="*/ 7 w 9"/>
                    <a:gd name="T55" fmla="*/ 1 h 28"/>
                    <a:gd name="T56" fmla="*/ 7 w 9"/>
                    <a:gd name="T57" fmla="*/ 2 h 28"/>
                    <a:gd name="T58" fmla="*/ 8 w 9"/>
                    <a:gd name="T59" fmla="*/ 3 h 28"/>
                    <a:gd name="T60" fmla="*/ 8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8" y="23"/>
                      </a:lnTo>
                      <a:lnTo>
                        <a:pt x="8" y="25"/>
                      </a:lnTo>
                      <a:lnTo>
                        <a:pt x="7" y="27"/>
                      </a:lnTo>
                      <a:lnTo>
                        <a:pt x="6" y="28"/>
                      </a:lnTo>
                      <a:lnTo>
                        <a:pt x="5" y="28"/>
                      </a:lnTo>
                      <a:lnTo>
                        <a:pt x="3" y="28"/>
                      </a:lnTo>
                      <a:lnTo>
                        <a:pt x="2" y="27"/>
                      </a:lnTo>
                      <a:lnTo>
                        <a:pt x="1" y="27"/>
                      </a:lnTo>
                      <a:lnTo>
                        <a:pt x="1" y="25"/>
                      </a:lnTo>
                      <a:lnTo>
                        <a:pt x="0" y="23"/>
                      </a:lnTo>
                      <a:lnTo>
                        <a:pt x="0" y="21"/>
                      </a:lnTo>
                      <a:lnTo>
                        <a:pt x="0" y="19"/>
                      </a:lnTo>
                      <a:lnTo>
                        <a:pt x="0" y="15"/>
                      </a:lnTo>
                      <a:lnTo>
                        <a:pt x="0" y="14"/>
                      </a:lnTo>
                      <a:lnTo>
                        <a:pt x="0" y="10"/>
                      </a:lnTo>
                      <a:lnTo>
                        <a:pt x="0" y="8"/>
                      </a:lnTo>
                      <a:lnTo>
                        <a:pt x="0" y="5"/>
                      </a:lnTo>
                      <a:lnTo>
                        <a:pt x="1" y="3"/>
                      </a:lnTo>
                      <a:lnTo>
                        <a:pt x="1" y="2"/>
                      </a:lnTo>
                      <a:lnTo>
                        <a:pt x="2" y="1"/>
                      </a:lnTo>
                      <a:lnTo>
                        <a:pt x="3" y="1"/>
                      </a:lnTo>
                      <a:lnTo>
                        <a:pt x="5" y="0"/>
                      </a:lnTo>
                      <a:lnTo>
                        <a:pt x="6" y="1"/>
                      </a:lnTo>
                      <a:lnTo>
                        <a:pt x="7" y="1"/>
                      </a:lnTo>
                      <a:lnTo>
                        <a:pt x="7" y="2"/>
                      </a:lnTo>
                      <a:lnTo>
                        <a:pt x="8" y="3"/>
                      </a:lnTo>
                      <a:lnTo>
                        <a:pt x="8"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29" name="Freeform 127"/>
                <p:cNvSpPr>
                  <a:spLocks/>
                </p:cNvSpPr>
                <p:nvPr/>
              </p:nvSpPr>
              <p:spPr bwMode="auto">
                <a:xfrm>
                  <a:off x="3665" y="2153"/>
                  <a:ext cx="12" cy="20"/>
                </a:xfrm>
                <a:custGeom>
                  <a:avLst/>
                  <a:gdLst>
                    <a:gd name="T0" fmla="*/ 7 w 12"/>
                    <a:gd name="T1" fmla="*/ 0 h 20"/>
                    <a:gd name="T2" fmla="*/ 7 w 12"/>
                    <a:gd name="T3" fmla="*/ 0 h 20"/>
                    <a:gd name="T4" fmla="*/ 6 w 12"/>
                    <a:gd name="T5" fmla="*/ 1 h 20"/>
                    <a:gd name="T6" fmla="*/ 6 w 12"/>
                    <a:gd name="T7" fmla="*/ 2 h 20"/>
                    <a:gd name="T8" fmla="*/ 5 w 12"/>
                    <a:gd name="T9" fmla="*/ 2 h 20"/>
                    <a:gd name="T10" fmla="*/ 4 w 12"/>
                    <a:gd name="T11" fmla="*/ 3 h 20"/>
                    <a:gd name="T12" fmla="*/ 3 w 12"/>
                    <a:gd name="T13" fmla="*/ 4 h 20"/>
                    <a:gd name="T14" fmla="*/ 1 w 12"/>
                    <a:gd name="T15" fmla="*/ 4 h 20"/>
                    <a:gd name="T16" fmla="*/ 0 w 12"/>
                    <a:gd name="T17" fmla="*/ 4 h 20"/>
                    <a:gd name="T18" fmla="*/ 0 w 12"/>
                    <a:gd name="T19" fmla="*/ 9 h 20"/>
                    <a:gd name="T20" fmla="*/ 5 w 12"/>
                    <a:gd name="T21" fmla="*/ 9 h 20"/>
                    <a:gd name="T22" fmla="*/ 5 w 12"/>
                    <a:gd name="T23" fmla="*/ 19 h 20"/>
                    <a:gd name="T24" fmla="*/ 6 w 12"/>
                    <a:gd name="T25" fmla="*/ 19 h 20"/>
                    <a:gd name="T26" fmla="*/ 8 w 12"/>
                    <a:gd name="T27" fmla="*/ 19 h 20"/>
                    <a:gd name="T28" fmla="*/ 10 w 12"/>
                    <a:gd name="T29" fmla="*/ 20 h 20"/>
                    <a:gd name="T30" fmla="*/ 12 w 12"/>
                    <a:gd name="T31" fmla="*/ 20 h 20"/>
                    <a:gd name="T32" fmla="*/ 12 w 12"/>
                    <a:gd name="T33" fmla="*/ 0 h 20"/>
                    <a:gd name="T34" fmla="*/ 7 w 12"/>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0"/>
                    <a:gd name="T56" fmla="*/ 12 w 12"/>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0">
                      <a:moveTo>
                        <a:pt x="7" y="0"/>
                      </a:moveTo>
                      <a:lnTo>
                        <a:pt x="7" y="0"/>
                      </a:lnTo>
                      <a:lnTo>
                        <a:pt x="6" y="1"/>
                      </a:lnTo>
                      <a:lnTo>
                        <a:pt x="6" y="2"/>
                      </a:lnTo>
                      <a:lnTo>
                        <a:pt x="5" y="2"/>
                      </a:lnTo>
                      <a:lnTo>
                        <a:pt x="4" y="3"/>
                      </a:lnTo>
                      <a:lnTo>
                        <a:pt x="3" y="4"/>
                      </a:lnTo>
                      <a:lnTo>
                        <a:pt x="1" y="4"/>
                      </a:lnTo>
                      <a:lnTo>
                        <a:pt x="0" y="4"/>
                      </a:lnTo>
                      <a:lnTo>
                        <a:pt x="0" y="9"/>
                      </a:lnTo>
                      <a:lnTo>
                        <a:pt x="5" y="9"/>
                      </a:lnTo>
                      <a:lnTo>
                        <a:pt x="5" y="19"/>
                      </a:lnTo>
                      <a:lnTo>
                        <a:pt x="6" y="19"/>
                      </a:lnTo>
                      <a:lnTo>
                        <a:pt x="8" y="19"/>
                      </a:lnTo>
                      <a:lnTo>
                        <a:pt x="10" y="20"/>
                      </a:lnTo>
                      <a:lnTo>
                        <a:pt x="12" y="20"/>
                      </a:lnTo>
                      <a:lnTo>
                        <a:pt x="12" y="0"/>
                      </a:lnTo>
                      <a:lnTo>
                        <a:pt x="7" y="0"/>
                      </a:lnTo>
                      <a:close/>
                    </a:path>
                  </a:pathLst>
                </a:custGeom>
                <a:solidFill>
                  <a:srgbClr val="FFBF00"/>
                </a:solidFill>
                <a:ln w="9525">
                  <a:noFill/>
                  <a:round/>
                  <a:headEnd/>
                  <a:tailEnd/>
                </a:ln>
              </p:spPr>
              <p:txBody>
                <a:bodyPr/>
                <a:lstStyle/>
                <a:p>
                  <a:endParaRPr lang="en-US"/>
                </a:p>
              </p:txBody>
            </p:sp>
            <p:sp>
              <p:nvSpPr>
                <p:cNvPr id="25330" name="Freeform 128"/>
                <p:cNvSpPr>
                  <a:spLocks/>
                </p:cNvSpPr>
                <p:nvPr/>
              </p:nvSpPr>
              <p:spPr bwMode="auto">
                <a:xfrm>
                  <a:off x="3692" y="2153"/>
                  <a:ext cx="12" cy="28"/>
                </a:xfrm>
                <a:custGeom>
                  <a:avLst/>
                  <a:gdLst>
                    <a:gd name="T0" fmla="*/ 7 w 12"/>
                    <a:gd name="T1" fmla="*/ 0 h 28"/>
                    <a:gd name="T2" fmla="*/ 7 w 12"/>
                    <a:gd name="T3" fmla="*/ 0 h 28"/>
                    <a:gd name="T4" fmla="*/ 7 w 12"/>
                    <a:gd name="T5" fmla="*/ 1 h 28"/>
                    <a:gd name="T6" fmla="*/ 6 w 12"/>
                    <a:gd name="T7" fmla="*/ 2 h 28"/>
                    <a:gd name="T8" fmla="*/ 5 w 12"/>
                    <a:gd name="T9" fmla="*/ 2 h 28"/>
                    <a:gd name="T10" fmla="*/ 4 w 12"/>
                    <a:gd name="T11" fmla="*/ 3 h 28"/>
                    <a:gd name="T12" fmla="*/ 3 w 12"/>
                    <a:gd name="T13" fmla="*/ 4 h 28"/>
                    <a:gd name="T14" fmla="*/ 2 w 12"/>
                    <a:gd name="T15" fmla="*/ 4 h 28"/>
                    <a:gd name="T16" fmla="*/ 0 w 12"/>
                    <a:gd name="T17" fmla="*/ 4 h 28"/>
                    <a:gd name="T18" fmla="*/ 0 w 12"/>
                    <a:gd name="T19" fmla="*/ 9 h 28"/>
                    <a:gd name="T20" fmla="*/ 5 w 12"/>
                    <a:gd name="T21" fmla="*/ 9 h 28"/>
                    <a:gd name="T22" fmla="*/ 5 w 12"/>
                    <a:gd name="T23" fmla="*/ 25 h 28"/>
                    <a:gd name="T24" fmla="*/ 7 w 12"/>
                    <a:gd name="T25" fmla="*/ 26 h 28"/>
                    <a:gd name="T26" fmla="*/ 8 w 12"/>
                    <a:gd name="T27" fmla="*/ 26 h 28"/>
                    <a:gd name="T28" fmla="*/ 10 w 12"/>
                    <a:gd name="T29" fmla="*/ 27 h 28"/>
                    <a:gd name="T30" fmla="*/ 12 w 12"/>
                    <a:gd name="T31" fmla="*/ 28 h 28"/>
                    <a:gd name="T32" fmla="*/ 12 w 12"/>
                    <a:gd name="T33" fmla="*/ 0 h 28"/>
                    <a:gd name="T34" fmla="*/ 7 w 12"/>
                    <a:gd name="T35" fmla="*/ 0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8"/>
                    <a:gd name="T56" fmla="*/ 12 w 12"/>
                    <a:gd name="T57" fmla="*/ 28 h 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8">
                      <a:moveTo>
                        <a:pt x="7" y="0"/>
                      </a:moveTo>
                      <a:lnTo>
                        <a:pt x="7" y="0"/>
                      </a:lnTo>
                      <a:lnTo>
                        <a:pt x="7" y="1"/>
                      </a:lnTo>
                      <a:lnTo>
                        <a:pt x="6" y="2"/>
                      </a:lnTo>
                      <a:lnTo>
                        <a:pt x="5" y="2"/>
                      </a:lnTo>
                      <a:lnTo>
                        <a:pt x="4" y="3"/>
                      </a:lnTo>
                      <a:lnTo>
                        <a:pt x="3" y="4"/>
                      </a:lnTo>
                      <a:lnTo>
                        <a:pt x="2" y="4"/>
                      </a:lnTo>
                      <a:lnTo>
                        <a:pt x="0" y="4"/>
                      </a:lnTo>
                      <a:lnTo>
                        <a:pt x="0" y="9"/>
                      </a:lnTo>
                      <a:lnTo>
                        <a:pt x="5" y="9"/>
                      </a:lnTo>
                      <a:lnTo>
                        <a:pt x="5" y="25"/>
                      </a:lnTo>
                      <a:lnTo>
                        <a:pt x="7" y="26"/>
                      </a:lnTo>
                      <a:lnTo>
                        <a:pt x="8" y="26"/>
                      </a:lnTo>
                      <a:lnTo>
                        <a:pt x="10" y="27"/>
                      </a:lnTo>
                      <a:lnTo>
                        <a:pt x="12" y="28"/>
                      </a:lnTo>
                      <a:lnTo>
                        <a:pt x="12" y="0"/>
                      </a:lnTo>
                      <a:lnTo>
                        <a:pt x="7" y="0"/>
                      </a:lnTo>
                      <a:close/>
                    </a:path>
                  </a:pathLst>
                </a:custGeom>
                <a:solidFill>
                  <a:srgbClr val="FFBF00"/>
                </a:solidFill>
                <a:ln w="9525">
                  <a:noFill/>
                  <a:round/>
                  <a:headEnd/>
                  <a:tailEnd/>
                </a:ln>
              </p:spPr>
              <p:txBody>
                <a:bodyPr/>
                <a:lstStyle/>
                <a:p>
                  <a:endParaRPr lang="en-US"/>
                </a:p>
              </p:txBody>
            </p:sp>
            <p:sp>
              <p:nvSpPr>
                <p:cNvPr id="25331" name="Freeform 129"/>
                <p:cNvSpPr>
                  <a:spLocks/>
                </p:cNvSpPr>
                <p:nvPr/>
              </p:nvSpPr>
              <p:spPr bwMode="auto">
                <a:xfrm>
                  <a:off x="3719" y="2153"/>
                  <a:ext cx="12" cy="37"/>
                </a:xfrm>
                <a:custGeom>
                  <a:avLst/>
                  <a:gdLst>
                    <a:gd name="T0" fmla="*/ 8 w 12"/>
                    <a:gd name="T1" fmla="*/ 0 h 37"/>
                    <a:gd name="T2" fmla="*/ 7 w 12"/>
                    <a:gd name="T3" fmla="*/ 0 h 37"/>
                    <a:gd name="T4" fmla="*/ 7 w 12"/>
                    <a:gd name="T5" fmla="*/ 1 h 37"/>
                    <a:gd name="T6" fmla="*/ 6 w 12"/>
                    <a:gd name="T7" fmla="*/ 2 h 37"/>
                    <a:gd name="T8" fmla="*/ 5 w 12"/>
                    <a:gd name="T9" fmla="*/ 2 h 37"/>
                    <a:gd name="T10" fmla="*/ 4 w 12"/>
                    <a:gd name="T11" fmla="*/ 3 h 37"/>
                    <a:gd name="T12" fmla="*/ 3 w 12"/>
                    <a:gd name="T13" fmla="*/ 4 h 37"/>
                    <a:gd name="T14" fmla="*/ 2 w 12"/>
                    <a:gd name="T15" fmla="*/ 4 h 37"/>
                    <a:gd name="T16" fmla="*/ 0 w 12"/>
                    <a:gd name="T17" fmla="*/ 4 h 37"/>
                    <a:gd name="T18" fmla="*/ 0 w 12"/>
                    <a:gd name="T19" fmla="*/ 9 h 37"/>
                    <a:gd name="T20" fmla="*/ 5 w 12"/>
                    <a:gd name="T21" fmla="*/ 9 h 37"/>
                    <a:gd name="T22" fmla="*/ 5 w 12"/>
                    <a:gd name="T23" fmla="*/ 34 h 37"/>
                    <a:gd name="T24" fmla="*/ 7 w 12"/>
                    <a:gd name="T25" fmla="*/ 35 h 37"/>
                    <a:gd name="T26" fmla="*/ 9 w 12"/>
                    <a:gd name="T27" fmla="*/ 36 h 37"/>
                    <a:gd name="T28" fmla="*/ 10 w 12"/>
                    <a:gd name="T29" fmla="*/ 37 h 37"/>
                    <a:gd name="T30" fmla="*/ 12 w 12"/>
                    <a:gd name="T31" fmla="*/ 37 h 37"/>
                    <a:gd name="T32" fmla="*/ 12 w 12"/>
                    <a:gd name="T33" fmla="*/ 0 h 37"/>
                    <a:gd name="T34" fmla="*/ 8 w 12"/>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37"/>
                    <a:gd name="T56" fmla="*/ 12 w 12"/>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37">
                      <a:moveTo>
                        <a:pt x="8" y="0"/>
                      </a:moveTo>
                      <a:lnTo>
                        <a:pt x="7" y="0"/>
                      </a:lnTo>
                      <a:lnTo>
                        <a:pt x="7" y="1"/>
                      </a:lnTo>
                      <a:lnTo>
                        <a:pt x="6" y="2"/>
                      </a:lnTo>
                      <a:lnTo>
                        <a:pt x="5" y="2"/>
                      </a:lnTo>
                      <a:lnTo>
                        <a:pt x="4" y="3"/>
                      </a:lnTo>
                      <a:lnTo>
                        <a:pt x="3" y="4"/>
                      </a:lnTo>
                      <a:lnTo>
                        <a:pt x="2" y="4"/>
                      </a:lnTo>
                      <a:lnTo>
                        <a:pt x="0" y="4"/>
                      </a:lnTo>
                      <a:lnTo>
                        <a:pt x="0" y="9"/>
                      </a:lnTo>
                      <a:lnTo>
                        <a:pt x="5" y="9"/>
                      </a:lnTo>
                      <a:lnTo>
                        <a:pt x="5" y="34"/>
                      </a:lnTo>
                      <a:lnTo>
                        <a:pt x="7" y="35"/>
                      </a:lnTo>
                      <a:lnTo>
                        <a:pt x="9" y="36"/>
                      </a:lnTo>
                      <a:lnTo>
                        <a:pt x="10" y="37"/>
                      </a:lnTo>
                      <a:lnTo>
                        <a:pt x="12" y="37"/>
                      </a:lnTo>
                      <a:lnTo>
                        <a:pt x="12" y="0"/>
                      </a:lnTo>
                      <a:lnTo>
                        <a:pt x="8" y="0"/>
                      </a:lnTo>
                      <a:close/>
                    </a:path>
                  </a:pathLst>
                </a:custGeom>
                <a:solidFill>
                  <a:srgbClr val="FFBF00"/>
                </a:solidFill>
                <a:ln w="9525">
                  <a:noFill/>
                  <a:round/>
                  <a:headEnd/>
                  <a:tailEnd/>
                </a:ln>
              </p:spPr>
              <p:txBody>
                <a:bodyPr/>
                <a:lstStyle/>
                <a:p>
                  <a:endParaRPr lang="en-US"/>
                </a:p>
              </p:txBody>
            </p:sp>
            <p:sp>
              <p:nvSpPr>
                <p:cNvPr id="25332" name="Freeform 130"/>
                <p:cNvSpPr>
                  <a:spLocks/>
                </p:cNvSpPr>
                <p:nvPr/>
              </p:nvSpPr>
              <p:spPr bwMode="auto">
                <a:xfrm>
                  <a:off x="3750" y="2152"/>
                  <a:ext cx="24" cy="40"/>
                </a:xfrm>
                <a:custGeom>
                  <a:avLst/>
                  <a:gdLst>
                    <a:gd name="T0" fmla="*/ 12 w 24"/>
                    <a:gd name="T1" fmla="*/ 0 h 40"/>
                    <a:gd name="T2" fmla="*/ 9 w 24"/>
                    <a:gd name="T3" fmla="*/ 1 h 40"/>
                    <a:gd name="T4" fmla="*/ 7 w 24"/>
                    <a:gd name="T5" fmla="*/ 1 h 40"/>
                    <a:gd name="T6" fmla="*/ 5 w 24"/>
                    <a:gd name="T7" fmla="*/ 3 h 40"/>
                    <a:gd name="T8" fmla="*/ 3 w 24"/>
                    <a:gd name="T9" fmla="*/ 5 h 40"/>
                    <a:gd name="T10" fmla="*/ 1 w 24"/>
                    <a:gd name="T11" fmla="*/ 8 h 40"/>
                    <a:gd name="T12" fmla="*/ 0 w 24"/>
                    <a:gd name="T13" fmla="*/ 11 h 40"/>
                    <a:gd name="T14" fmla="*/ 0 w 24"/>
                    <a:gd name="T15" fmla="*/ 14 h 40"/>
                    <a:gd name="T16" fmla="*/ 0 w 24"/>
                    <a:gd name="T17" fmla="*/ 18 h 40"/>
                    <a:gd name="T18" fmla="*/ 0 w 24"/>
                    <a:gd name="T19" fmla="*/ 21 h 40"/>
                    <a:gd name="T20" fmla="*/ 0 w 24"/>
                    <a:gd name="T21" fmla="*/ 26 h 40"/>
                    <a:gd name="T22" fmla="*/ 0 w 24"/>
                    <a:gd name="T23" fmla="*/ 29 h 40"/>
                    <a:gd name="T24" fmla="*/ 1 w 24"/>
                    <a:gd name="T25" fmla="*/ 32 h 40"/>
                    <a:gd name="T26" fmla="*/ 3 w 24"/>
                    <a:gd name="T27" fmla="*/ 35 h 40"/>
                    <a:gd name="T28" fmla="*/ 5 w 24"/>
                    <a:gd name="T29" fmla="*/ 37 h 40"/>
                    <a:gd name="T30" fmla="*/ 7 w 24"/>
                    <a:gd name="T31" fmla="*/ 38 h 40"/>
                    <a:gd name="T32" fmla="*/ 9 w 24"/>
                    <a:gd name="T33" fmla="*/ 39 h 40"/>
                    <a:gd name="T34" fmla="*/ 12 w 24"/>
                    <a:gd name="T35" fmla="*/ 40 h 40"/>
                    <a:gd name="T36" fmla="*/ 15 w 24"/>
                    <a:gd name="T37" fmla="*/ 39 h 40"/>
                    <a:gd name="T38" fmla="*/ 17 w 24"/>
                    <a:gd name="T39" fmla="*/ 38 h 40"/>
                    <a:gd name="T40" fmla="*/ 19 w 24"/>
                    <a:gd name="T41" fmla="*/ 37 h 40"/>
                    <a:gd name="T42" fmla="*/ 21 w 24"/>
                    <a:gd name="T43" fmla="*/ 35 h 40"/>
                    <a:gd name="T44" fmla="*/ 23 w 24"/>
                    <a:gd name="T45" fmla="*/ 32 h 40"/>
                    <a:gd name="T46" fmla="*/ 24 w 24"/>
                    <a:gd name="T47" fmla="*/ 29 h 40"/>
                    <a:gd name="T48" fmla="*/ 24 w 24"/>
                    <a:gd name="T49" fmla="*/ 26 h 40"/>
                    <a:gd name="T50" fmla="*/ 24 w 24"/>
                    <a:gd name="T51" fmla="*/ 21 h 40"/>
                    <a:gd name="T52" fmla="*/ 24 w 24"/>
                    <a:gd name="T53" fmla="*/ 18 h 40"/>
                    <a:gd name="T54" fmla="*/ 24 w 24"/>
                    <a:gd name="T55" fmla="*/ 14 h 40"/>
                    <a:gd name="T56" fmla="*/ 24 w 24"/>
                    <a:gd name="T57" fmla="*/ 11 h 40"/>
                    <a:gd name="T58" fmla="*/ 23 w 24"/>
                    <a:gd name="T59" fmla="*/ 8 h 40"/>
                    <a:gd name="T60" fmla="*/ 21 w 24"/>
                    <a:gd name="T61" fmla="*/ 5 h 40"/>
                    <a:gd name="T62" fmla="*/ 19 w 24"/>
                    <a:gd name="T63" fmla="*/ 3 h 40"/>
                    <a:gd name="T64" fmla="*/ 17 w 24"/>
                    <a:gd name="T65" fmla="*/ 1 h 40"/>
                    <a:gd name="T66" fmla="*/ 15 w 24"/>
                    <a:gd name="T67" fmla="*/ 1 h 40"/>
                    <a:gd name="T68" fmla="*/ 12 w 24"/>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0"/>
                      </a:moveTo>
                      <a:lnTo>
                        <a:pt x="9" y="1"/>
                      </a:lnTo>
                      <a:lnTo>
                        <a:pt x="7" y="1"/>
                      </a:lnTo>
                      <a:lnTo>
                        <a:pt x="5" y="3"/>
                      </a:lnTo>
                      <a:lnTo>
                        <a:pt x="3" y="5"/>
                      </a:lnTo>
                      <a:lnTo>
                        <a:pt x="1" y="8"/>
                      </a:lnTo>
                      <a:lnTo>
                        <a:pt x="0" y="11"/>
                      </a:lnTo>
                      <a:lnTo>
                        <a:pt x="0" y="14"/>
                      </a:lnTo>
                      <a:lnTo>
                        <a:pt x="0" y="18"/>
                      </a:lnTo>
                      <a:lnTo>
                        <a:pt x="0" y="21"/>
                      </a:lnTo>
                      <a:lnTo>
                        <a:pt x="0" y="26"/>
                      </a:lnTo>
                      <a:lnTo>
                        <a:pt x="0" y="29"/>
                      </a:lnTo>
                      <a:lnTo>
                        <a:pt x="1" y="32"/>
                      </a:lnTo>
                      <a:lnTo>
                        <a:pt x="3" y="35"/>
                      </a:lnTo>
                      <a:lnTo>
                        <a:pt x="5" y="37"/>
                      </a:lnTo>
                      <a:lnTo>
                        <a:pt x="7" y="38"/>
                      </a:lnTo>
                      <a:lnTo>
                        <a:pt x="9" y="39"/>
                      </a:lnTo>
                      <a:lnTo>
                        <a:pt x="12" y="40"/>
                      </a:lnTo>
                      <a:lnTo>
                        <a:pt x="15" y="39"/>
                      </a:lnTo>
                      <a:lnTo>
                        <a:pt x="17" y="38"/>
                      </a:lnTo>
                      <a:lnTo>
                        <a:pt x="19" y="37"/>
                      </a:lnTo>
                      <a:lnTo>
                        <a:pt x="21" y="35"/>
                      </a:lnTo>
                      <a:lnTo>
                        <a:pt x="23" y="32"/>
                      </a:lnTo>
                      <a:lnTo>
                        <a:pt x="24" y="29"/>
                      </a:lnTo>
                      <a:lnTo>
                        <a:pt x="24" y="26"/>
                      </a:lnTo>
                      <a:lnTo>
                        <a:pt x="24" y="21"/>
                      </a:lnTo>
                      <a:lnTo>
                        <a:pt x="24" y="18"/>
                      </a:lnTo>
                      <a:lnTo>
                        <a:pt x="24" y="14"/>
                      </a:lnTo>
                      <a:lnTo>
                        <a:pt x="24" y="11"/>
                      </a:lnTo>
                      <a:lnTo>
                        <a:pt x="23" y="8"/>
                      </a:lnTo>
                      <a:lnTo>
                        <a:pt x="21" y="5"/>
                      </a:lnTo>
                      <a:lnTo>
                        <a:pt x="19" y="3"/>
                      </a:lnTo>
                      <a:lnTo>
                        <a:pt x="17" y="1"/>
                      </a:lnTo>
                      <a:lnTo>
                        <a:pt x="15" y="1"/>
                      </a:lnTo>
                      <a:lnTo>
                        <a:pt x="12" y="0"/>
                      </a:lnTo>
                      <a:close/>
                    </a:path>
                  </a:pathLst>
                </a:custGeom>
                <a:solidFill>
                  <a:srgbClr val="FFBF00"/>
                </a:solidFill>
                <a:ln w="9525">
                  <a:noFill/>
                  <a:round/>
                  <a:headEnd/>
                  <a:tailEnd/>
                </a:ln>
              </p:spPr>
              <p:txBody>
                <a:bodyPr/>
                <a:lstStyle/>
                <a:p>
                  <a:endParaRPr lang="en-US"/>
                </a:p>
              </p:txBody>
            </p:sp>
            <p:sp>
              <p:nvSpPr>
                <p:cNvPr id="25333" name="Freeform 131"/>
                <p:cNvSpPr>
                  <a:spLocks/>
                </p:cNvSpPr>
                <p:nvPr/>
              </p:nvSpPr>
              <p:spPr bwMode="auto">
                <a:xfrm>
                  <a:off x="3757" y="2158"/>
                  <a:ext cx="10" cy="28"/>
                </a:xfrm>
                <a:custGeom>
                  <a:avLst/>
                  <a:gdLst>
                    <a:gd name="T0" fmla="*/ 10 w 10"/>
                    <a:gd name="T1" fmla="*/ 14 h 28"/>
                    <a:gd name="T2" fmla="*/ 10 w 10"/>
                    <a:gd name="T3" fmla="*/ 18 h 28"/>
                    <a:gd name="T4" fmla="*/ 9 w 10"/>
                    <a:gd name="T5" fmla="*/ 21 h 28"/>
                    <a:gd name="T6" fmla="*/ 9 w 10"/>
                    <a:gd name="T7" fmla="*/ 23 h 28"/>
                    <a:gd name="T8" fmla="*/ 9 w 10"/>
                    <a:gd name="T9" fmla="*/ 25 h 28"/>
                    <a:gd name="T10" fmla="*/ 8 w 10"/>
                    <a:gd name="T11" fmla="*/ 26 h 28"/>
                    <a:gd name="T12" fmla="*/ 7 w 10"/>
                    <a:gd name="T13" fmla="*/ 27 h 28"/>
                    <a:gd name="T14" fmla="*/ 6 w 10"/>
                    <a:gd name="T15" fmla="*/ 28 h 28"/>
                    <a:gd name="T16" fmla="*/ 5 w 10"/>
                    <a:gd name="T17" fmla="*/ 28 h 28"/>
                    <a:gd name="T18" fmla="*/ 4 w 10"/>
                    <a:gd name="T19" fmla="*/ 28 h 28"/>
                    <a:gd name="T20" fmla="*/ 3 w 10"/>
                    <a:gd name="T21" fmla="*/ 27 h 28"/>
                    <a:gd name="T22" fmla="*/ 2 w 10"/>
                    <a:gd name="T23" fmla="*/ 26 h 28"/>
                    <a:gd name="T24" fmla="*/ 1 w 10"/>
                    <a:gd name="T25" fmla="*/ 25 h 28"/>
                    <a:gd name="T26" fmla="*/ 1 w 10"/>
                    <a:gd name="T27" fmla="*/ 23 h 28"/>
                    <a:gd name="T28" fmla="*/ 1 w 10"/>
                    <a:gd name="T29" fmla="*/ 21 h 28"/>
                    <a:gd name="T30" fmla="*/ 0 w 10"/>
                    <a:gd name="T31" fmla="*/ 18 h 28"/>
                    <a:gd name="T32" fmla="*/ 0 w 10"/>
                    <a:gd name="T33" fmla="*/ 14 h 28"/>
                    <a:gd name="T34" fmla="*/ 0 w 10"/>
                    <a:gd name="T35" fmla="*/ 14 h 28"/>
                    <a:gd name="T36" fmla="*/ 0 w 10"/>
                    <a:gd name="T37" fmla="*/ 10 h 28"/>
                    <a:gd name="T38" fmla="*/ 1 w 10"/>
                    <a:gd name="T39" fmla="*/ 7 h 28"/>
                    <a:gd name="T40" fmla="*/ 1 w 10"/>
                    <a:gd name="T41" fmla="*/ 5 h 28"/>
                    <a:gd name="T42" fmla="*/ 1 w 10"/>
                    <a:gd name="T43" fmla="*/ 3 h 28"/>
                    <a:gd name="T44" fmla="*/ 2 w 10"/>
                    <a:gd name="T45" fmla="*/ 2 h 28"/>
                    <a:gd name="T46" fmla="*/ 3 w 10"/>
                    <a:gd name="T47" fmla="*/ 1 h 28"/>
                    <a:gd name="T48" fmla="*/ 4 w 10"/>
                    <a:gd name="T49" fmla="*/ 0 h 28"/>
                    <a:gd name="T50" fmla="*/ 5 w 10"/>
                    <a:gd name="T51" fmla="*/ 0 h 28"/>
                    <a:gd name="T52" fmla="*/ 6 w 10"/>
                    <a:gd name="T53" fmla="*/ 0 h 28"/>
                    <a:gd name="T54" fmla="*/ 7 w 10"/>
                    <a:gd name="T55" fmla="*/ 1 h 28"/>
                    <a:gd name="T56" fmla="*/ 8 w 10"/>
                    <a:gd name="T57" fmla="*/ 2 h 28"/>
                    <a:gd name="T58" fmla="*/ 9 w 10"/>
                    <a:gd name="T59" fmla="*/ 3 h 28"/>
                    <a:gd name="T60" fmla="*/ 9 w 10"/>
                    <a:gd name="T61" fmla="*/ 5 h 28"/>
                    <a:gd name="T62" fmla="*/ 9 w 10"/>
                    <a:gd name="T63" fmla="*/ 7 h 28"/>
                    <a:gd name="T64" fmla="*/ 10 w 10"/>
                    <a:gd name="T65" fmla="*/ 10 h 28"/>
                    <a:gd name="T66" fmla="*/ 10 w 10"/>
                    <a:gd name="T67" fmla="*/ 14 h 28"/>
                    <a:gd name="T68" fmla="*/ 10 w 10"/>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8"/>
                    <a:gd name="T107" fmla="*/ 10 w 10"/>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8">
                      <a:moveTo>
                        <a:pt x="10" y="14"/>
                      </a:moveTo>
                      <a:lnTo>
                        <a:pt x="10" y="18"/>
                      </a:lnTo>
                      <a:lnTo>
                        <a:pt x="9" y="21"/>
                      </a:lnTo>
                      <a:lnTo>
                        <a:pt x="9" y="23"/>
                      </a:lnTo>
                      <a:lnTo>
                        <a:pt x="9" y="25"/>
                      </a:lnTo>
                      <a:lnTo>
                        <a:pt x="8" y="26"/>
                      </a:lnTo>
                      <a:lnTo>
                        <a:pt x="7" y="27"/>
                      </a:lnTo>
                      <a:lnTo>
                        <a:pt x="6" y="28"/>
                      </a:lnTo>
                      <a:lnTo>
                        <a:pt x="5" y="28"/>
                      </a:lnTo>
                      <a:lnTo>
                        <a:pt x="4" y="28"/>
                      </a:lnTo>
                      <a:lnTo>
                        <a:pt x="3" y="27"/>
                      </a:lnTo>
                      <a:lnTo>
                        <a:pt x="2" y="26"/>
                      </a:lnTo>
                      <a:lnTo>
                        <a:pt x="1" y="25"/>
                      </a:lnTo>
                      <a:lnTo>
                        <a:pt x="1" y="23"/>
                      </a:lnTo>
                      <a:lnTo>
                        <a:pt x="1" y="21"/>
                      </a:lnTo>
                      <a:lnTo>
                        <a:pt x="0" y="18"/>
                      </a:lnTo>
                      <a:lnTo>
                        <a:pt x="0" y="14"/>
                      </a:lnTo>
                      <a:lnTo>
                        <a:pt x="0" y="10"/>
                      </a:lnTo>
                      <a:lnTo>
                        <a:pt x="1" y="7"/>
                      </a:lnTo>
                      <a:lnTo>
                        <a:pt x="1" y="5"/>
                      </a:lnTo>
                      <a:lnTo>
                        <a:pt x="1" y="3"/>
                      </a:lnTo>
                      <a:lnTo>
                        <a:pt x="2" y="2"/>
                      </a:lnTo>
                      <a:lnTo>
                        <a:pt x="3" y="1"/>
                      </a:lnTo>
                      <a:lnTo>
                        <a:pt x="4" y="0"/>
                      </a:lnTo>
                      <a:lnTo>
                        <a:pt x="5" y="0"/>
                      </a:lnTo>
                      <a:lnTo>
                        <a:pt x="6" y="0"/>
                      </a:lnTo>
                      <a:lnTo>
                        <a:pt x="7" y="1"/>
                      </a:lnTo>
                      <a:lnTo>
                        <a:pt x="8" y="2"/>
                      </a:lnTo>
                      <a:lnTo>
                        <a:pt x="9" y="3"/>
                      </a:lnTo>
                      <a:lnTo>
                        <a:pt x="9" y="5"/>
                      </a:lnTo>
                      <a:lnTo>
                        <a:pt x="9" y="7"/>
                      </a:lnTo>
                      <a:lnTo>
                        <a:pt x="10" y="10"/>
                      </a:lnTo>
                      <a:lnTo>
                        <a:pt x="10" y="14"/>
                      </a:lnTo>
                      <a:close/>
                    </a:path>
                  </a:pathLst>
                </a:custGeom>
                <a:solidFill>
                  <a:srgbClr val="000000"/>
                </a:solidFill>
                <a:ln w="9525">
                  <a:noFill/>
                  <a:round/>
                  <a:headEnd/>
                  <a:tailEnd/>
                </a:ln>
              </p:spPr>
              <p:txBody>
                <a:bodyPr/>
                <a:lstStyle/>
                <a:p>
                  <a:endParaRPr lang="en-US"/>
                </a:p>
              </p:txBody>
            </p:sp>
            <p:sp>
              <p:nvSpPr>
                <p:cNvPr id="25334" name="Freeform 132"/>
                <p:cNvSpPr>
                  <a:spLocks/>
                </p:cNvSpPr>
                <p:nvPr/>
              </p:nvSpPr>
              <p:spPr bwMode="auto">
                <a:xfrm>
                  <a:off x="3777" y="2152"/>
                  <a:ext cx="25" cy="40"/>
                </a:xfrm>
                <a:custGeom>
                  <a:avLst/>
                  <a:gdLst>
                    <a:gd name="T0" fmla="*/ 12 w 25"/>
                    <a:gd name="T1" fmla="*/ 0 h 40"/>
                    <a:gd name="T2" fmla="*/ 10 w 25"/>
                    <a:gd name="T3" fmla="*/ 1 h 40"/>
                    <a:gd name="T4" fmla="*/ 7 w 25"/>
                    <a:gd name="T5" fmla="*/ 1 h 40"/>
                    <a:gd name="T6" fmla="*/ 5 w 25"/>
                    <a:gd name="T7" fmla="*/ 3 h 40"/>
                    <a:gd name="T8" fmla="*/ 3 w 25"/>
                    <a:gd name="T9" fmla="*/ 5 h 40"/>
                    <a:gd name="T10" fmla="*/ 2 w 25"/>
                    <a:gd name="T11" fmla="*/ 8 h 40"/>
                    <a:gd name="T12" fmla="*/ 1 w 25"/>
                    <a:gd name="T13" fmla="*/ 11 h 40"/>
                    <a:gd name="T14" fmla="*/ 0 w 25"/>
                    <a:gd name="T15" fmla="*/ 14 h 40"/>
                    <a:gd name="T16" fmla="*/ 0 w 25"/>
                    <a:gd name="T17" fmla="*/ 18 h 40"/>
                    <a:gd name="T18" fmla="*/ 0 w 25"/>
                    <a:gd name="T19" fmla="*/ 21 h 40"/>
                    <a:gd name="T20" fmla="*/ 0 w 25"/>
                    <a:gd name="T21" fmla="*/ 26 h 40"/>
                    <a:gd name="T22" fmla="*/ 1 w 25"/>
                    <a:gd name="T23" fmla="*/ 29 h 40"/>
                    <a:gd name="T24" fmla="*/ 2 w 25"/>
                    <a:gd name="T25" fmla="*/ 32 h 40"/>
                    <a:gd name="T26" fmla="*/ 3 w 25"/>
                    <a:gd name="T27" fmla="*/ 35 h 40"/>
                    <a:gd name="T28" fmla="*/ 5 w 25"/>
                    <a:gd name="T29" fmla="*/ 37 h 40"/>
                    <a:gd name="T30" fmla="*/ 7 w 25"/>
                    <a:gd name="T31" fmla="*/ 38 h 40"/>
                    <a:gd name="T32" fmla="*/ 10 w 25"/>
                    <a:gd name="T33" fmla="*/ 39 h 40"/>
                    <a:gd name="T34" fmla="*/ 12 w 25"/>
                    <a:gd name="T35" fmla="*/ 40 h 40"/>
                    <a:gd name="T36" fmla="*/ 15 w 25"/>
                    <a:gd name="T37" fmla="*/ 39 h 40"/>
                    <a:gd name="T38" fmla="*/ 18 w 25"/>
                    <a:gd name="T39" fmla="*/ 38 h 40"/>
                    <a:gd name="T40" fmla="*/ 20 w 25"/>
                    <a:gd name="T41" fmla="*/ 37 h 40"/>
                    <a:gd name="T42" fmla="*/ 21 w 25"/>
                    <a:gd name="T43" fmla="*/ 35 h 40"/>
                    <a:gd name="T44" fmla="*/ 23 w 25"/>
                    <a:gd name="T45" fmla="*/ 32 h 40"/>
                    <a:gd name="T46" fmla="*/ 24 w 25"/>
                    <a:gd name="T47" fmla="*/ 29 h 40"/>
                    <a:gd name="T48" fmla="*/ 24 w 25"/>
                    <a:gd name="T49" fmla="*/ 26 h 40"/>
                    <a:gd name="T50" fmla="*/ 25 w 25"/>
                    <a:gd name="T51" fmla="*/ 21 h 40"/>
                    <a:gd name="T52" fmla="*/ 25 w 25"/>
                    <a:gd name="T53" fmla="*/ 18 h 40"/>
                    <a:gd name="T54" fmla="*/ 24 w 25"/>
                    <a:gd name="T55" fmla="*/ 14 h 40"/>
                    <a:gd name="T56" fmla="*/ 24 w 25"/>
                    <a:gd name="T57" fmla="*/ 11 h 40"/>
                    <a:gd name="T58" fmla="*/ 23 w 25"/>
                    <a:gd name="T59" fmla="*/ 8 h 40"/>
                    <a:gd name="T60" fmla="*/ 21 w 25"/>
                    <a:gd name="T61" fmla="*/ 5 h 40"/>
                    <a:gd name="T62" fmla="*/ 20 w 25"/>
                    <a:gd name="T63" fmla="*/ 3 h 40"/>
                    <a:gd name="T64" fmla="*/ 18 w 25"/>
                    <a:gd name="T65" fmla="*/ 1 h 40"/>
                    <a:gd name="T66" fmla="*/ 15 w 25"/>
                    <a:gd name="T67" fmla="*/ 1 h 40"/>
                    <a:gd name="T68" fmla="*/ 12 w 25"/>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12" y="0"/>
                      </a:moveTo>
                      <a:lnTo>
                        <a:pt x="10" y="1"/>
                      </a:lnTo>
                      <a:lnTo>
                        <a:pt x="7" y="1"/>
                      </a:lnTo>
                      <a:lnTo>
                        <a:pt x="5" y="3"/>
                      </a:lnTo>
                      <a:lnTo>
                        <a:pt x="3" y="5"/>
                      </a:lnTo>
                      <a:lnTo>
                        <a:pt x="2" y="8"/>
                      </a:lnTo>
                      <a:lnTo>
                        <a:pt x="1" y="11"/>
                      </a:lnTo>
                      <a:lnTo>
                        <a:pt x="0" y="14"/>
                      </a:lnTo>
                      <a:lnTo>
                        <a:pt x="0" y="18"/>
                      </a:lnTo>
                      <a:lnTo>
                        <a:pt x="0" y="21"/>
                      </a:lnTo>
                      <a:lnTo>
                        <a:pt x="0" y="26"/>
                      </a:lnTo>
                      <a:lnTo>
                        <a:pt x="1" y="29"/>
                      </a:lnTo>
                      <a:lnTo>
                        <a:pt x="2" y="32"/>
                      </a:lnTo>
                      <a:lnTo>
                        <a:pt x="3" y="35"/>
                      </a:lnTo>
                      <a:lnTo>
                        <a:pt x="5" y="37"/>
                      </a:lnTo>
                      <a:lnTo>
                        <a:pt x="7" y="38"/>
                      </a:lnTo>
                      <a:lnTo>
                        <a:pt x="10" y="39"/>
                      </a:lnTo>
                      <a:lnTo>
                        <a:pt x="12" y="40"/>
                      </a:lnTo>
                      <a:lnTo>
                        <a:pt x="15" y="39"/>
                      </a:lnTo>
                      <a:lnTo>
                        <a:pt x="18" y="38"/>
                      </a:lnTo>
                      <a:lnTo>
                        <a:pt x="20" y="37"/>
                      </a:lnTo>
                      <a:lnTo>
                        <a:pt x="21" y="35"/>
                      </a:lnTo>
                      <a:lnTo>
                        <a:pt x="23" y="32"/>
                      </a:lnTo>
                      <a:lnTo>
                        <a:pt x="24" y="29"/>
                      </a:lnTo>
                      <a:lnTo>
                        <a:pt x="24" y="26"/>
                      </a:lnTo>
                      <a:lnTo>
                        <a:pt x="25" y="21"/>
                      </a:lnTo>
                      <a:lnTo>
                        <a:pt x="25" y="18"/>
                      </a:lnTo>
                      <a:lnTo>
                        <a:pt x="24" y="14"/>
                      </a:lnTo>
                      <a:lnTo>
                        <a:pt x="24" y="11"/>
                      </a:lnTo>
                      <a:lnTo>
                        <a:pt x="23" y="8"/>
                      </a:lnTo>
                      <a:lnTo>
                        <a:pt x="21" y="5"/>
                      </a:lnTo>
                      <a:lnTo>
                        <a:pt x="20" y="3"/>
                      </a:lnTo>
                      <a:lnTo>
                        <a:pt x="18" y="1"/>
                      </a:lnTo>
                      <a:lnTo>
                        <a:pt x="15" y="1"/>
                      </a:lnTo>
                      <a:lnTo>
                        <a:pt x="12" y="0"/>
                      </a:lnTo>
                      <a:close/>
                    </a:path>
                  </a:pathLst>
                </a:custGeom>
                <a:solidFill>
                  <a:srgbClr val="FFBF00"/>
                </a:solidFill>
                <a:ln w="9525">
                  <a:noFill/>
                  <a:round/>
                  <a:headEnd/>
                  <a:tailEnd/>
                </a:ln>
              </p:spPr>
              <p:txBody>
                <a:bodyPr/>
                <a:lstStyle/>
                <a:p>
                  <a:endParaRPr lang="en-US"/>
                </a:p>
              </p:txBody>
            </p:sp>
            <p:sp>
              <p:nvSpPr>
                <p:cNvPr id="25335" name="Freeform 133"/>
                <p:cNvSpPr>
                  <a:spLocks/>
                </p:cNvSpPr>
                <p:nvPr/>
              </p:nvSpPr>
              <p:spPr bwMode="auto">
                <a:xfrm>
                  <a:off x="3785" y="2158"/>
                  <a:ext cx="9" cy="28"/>
                </a:xfrm>
                <a:custGeom>
                  <a:avLst/>
                  <a:gdLst>
                    <a:gd name="T0" fmla="*/ 9 w 9"/>
                    <a:gd name="T1" fmla="*/ 14 h 28"/>
                    <a:gd name="T2" fmla="*/ 9 w 9"/>
                    <a:gd name="T3" fmla="*/ 18 h 28"/>
                    <a:gd name="T4" fmla="*/ 9 w 9"/>
                    <a:gd name="T5" fmla="*/ 21 h 28"/>
                    <a:gd name="T6" fmla="*/ 8 w 9"/>
                    <a:gd name="T7" fmla="*/ 23 h 28"/>
                    <a:gd name="T8" fmla="*/ 8 w 9"/>
                    <a:gd name="T9" fmla="*/ 25 h 28"/>
                    <a:gd name="T10" fmla="*/ 7 w 9"/>
                    <a:gd name="T11" fmla="*/ 26 h 28"/>
                    <a:gd name="T12" fmla="*/ 6 w 9"/>
                    <a:gd name="T13" fmla="*/ 27 h 28"/>
                    <a:gd name="T14" fmla="*/ 5 w 9"/>
                    <a:gd name="T15" fmla="*/ 28 h 28"/>
                    <a:gd name="T16" fmla="*/ 4 w 9"/>
                    <a:gd name="T17" fmla="*/ 28 h 28"/>
                    <a:gd name="T18" fmla="*/ 3 w 9"/>
                    <a:gd name="T19" fmla="*/ 28 h 28"/>
                    <a:gd name="T20" fmla="*/ 2 w 9"/>
                    <a:gd name="T21" fmla="*/ 27 h 28"/>
                    <a:gd name="T22" fmla="*/ 1 w 9"/>
                    <a:gd name="T23" fmla="*/ 26 h 28"/>
                    <a:gd name="T24" fmla="*/ 1 w 9"/>
                    <a:gd name="T25" fmla="*/ 25 h 28"/>
                    <a:gd name="T26" fmla="*/ 0 w 9"/>
                    <a:gd name="T27" fmla="*/ 23 h 28"/>
                    <a:gd name="T28" fmla="*/ 0 w 9"/>
                    <a:gd name="T29" fmla="*/ 21 h 28"/>
                    <a:gd name="T30" fmla="*/ 0 w 9"/>
                    <a:gd name="T31" fmla="*/ 18 h 28"/>
                    <a:gd name="T32" fmla="*/ 0 w 9"/>
                    <a:gd name="T33" fmla="*/ 14 h 28"/>
                    <a:gd name="T34" fmla="*/ 0 w 9"/>
                    <a:gd name="T35" fmla="*/ 14 h 28"/>
                    <a:gd name="T36" fmla="*/ 0 w 9"/>
                    <a:gd name="T37" fmla="*/ 10 h 28"/>
                    <a:gd name="T38" fmla="*/ 0 w 9"/>
                    <a:gd name="T39" fmla="*/ 7 h 28"/>
                    <a:gd name="T40" fmla="*/ 0 w 9"/>
                    <a:gd name="T41" fmla="*/ 5 h 28"/>
                    <a:gd name="T42" fmla="*/ 1 w 9"/>
                    <a:gd name="T43" fmla="*/ 3 h 28"/>
                    <a:gd name="T44" fmla="*/ 1 w 9"/>
                    <a:gd name="T45" fmla="*/ 2 h 28"/>
                    <a:gd name="T46" fmla="*/ 2 w 9"/>
                    <a:gd name="T47" fmla="*/ 1 h 28"/>
                    <a:gd name="T48" fmla="*/ 3 w 9"/>
                    <a:gd name="T49" fmla="*/ 0 h 28"/>
                    <a:gd name="T50" fmla="*/ 4 w 9"/>
                    <a:gd name="T51" fmla="*/ 0 h 28"/>
                    <a:gd name="T52" fmla="*/ 5 w 9"/>
                    <a:gd name="T53" fmla="*/ 0 h 28"/>
                    <a:gd name="T54" fmla="*/ 6 w 9"/>
                    <a:gd name="T55" fmla="*/ 1 h 28"/>
                    <a:gd name="T56" fmla="*/ 7 w 9"/>
                    <a:gd name="T57" fmla="*/ 2 h 28"/>
                    <a:gd name="T58" fmla="*/ 8 w 9"/>
                    <a:gd name="T59" fmla="*/ 3 h 28"/>
                    <a:gd name="T60" fmla="*/ 8 w 9"/>
                    <a:gd name="T61" fmla="*/ 5 h 28"/>
                    <a:gd name="T62" fmla="*/ 9 w 9"/>
                    <a:gd name="T63" fmla="*/ 7 h 28"/>
                    <a:gd name="T64" fmla="*/ 9 w 9"/>
                    <a:gd name="T65" fmla="*/ 10 h 28"/>
                    <a:gd name="T66" fmla="*/ 9 w 9"/>
                    <a:gd name="T67" fmla="*/ 14 h 28"/>
                    <a:gd name="T68" fmla="*/ 9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4"/>
                      </a:moveTo>
                      <a:lnTo>
                        <a:pt x="9" y="18"/>
                      </a:lnTo>
                      <a:lnTo>
                        <a:pt x="9" y="21"/>
                      </a:lnTo>
                      <a:lnTo>
                        <a:pt x="8" y="23"/>
                      </a:lnTo>
                      <a:lnTo>
                        <a:pt x="8" y="25"/>
                      </a:lnTo>
                      <a:lnTo>
                        <a:pt x="7" y="26"/>
                      </a:lnTo>
                      <a:lnTo>
                        <a:pt x="6" y="27"/>
                      </a:lnTo>
                      <a:lnTo>
                        <a:pt x="5" y="28"/>
                      </a:lnTo>
                      <a:lnTo>
                        <a:pt x="4" y="28"/>
                      </a:lnTo>
                      <a:lnTo>
                        <a:pt x="3" y="28"/>
                      </a:lnTo>
                      <a:lnTo>
                        <a:pt x="2" y="27"/>
                      </a:lnTo>
                      <a:lnTo>
                        <a:pt x="1" y="26"/>
                      </a:lnTo>
                      <a:lnTo>
                        <a:pt x="1" y="25"/>
                      </a:lnTo>
                      <a:lnTo>
                        <a:pt x="0" y="23"/>
                      </a:lnTo>
                      <a:lnTo>
                        <a:pt x="0" y="21"/>
                      </a:lnTo>
                      <a:lnTo>
                        <a:pt x="0" y="18"/>
                      </a:lnTo>
                      <a:lnTo>
                        <a:pt x="0" y="14"/>
                      </a:lnTo>
                      <a:lnTo>
                        <a:pt x="0" y="10"/>
                      </a:lnTo>
                      <a:lnTo>
                        <a:pt x="0" y="7"/>
                      </a:lnTo>
                      <a:lnTo>
                        <a:pt x="0" y="5"/>
                      </a:lnTo>
                      <a:lnTo>
                        <a:pt x="1" y="3"/>
                      </a:lnTo>
                      <a:lnTo>
                        <a:pt x="1" y="2"/>
                      </a:lnTo>
                      <a:lnTo>
                        <a:pt x="2" y="1"/>
                      </a:lnTo>
                      <a:lnTo>
                        <a:pt x="3" y="0"/>
                      </a:lnTo>
                      <a:lnTo>
                        <a:pt x="4" y="0"/>
                      </a:lnTo>
                      <a:lnTo>
                        <a:pt x="5" y="0"/>
                      </a:lnTo>
                      <a:lnTo>
                        <a:pt x="6" y="1"/>
                      </a:lnTo>
                      <a:lnTo>
                        <a:pt x="7" y="2"/>
                      </a:lnTo>
                      <a:lnTo>
                        <a:pt x="8" y="3"/>
                      </a:lnTo>
                      <a:lnTo>
                        <a:pt x="8" y="5"/>
                      </a:lnTo>
                      <a:lnTo>
                        <a:pt x="9" y="7"/>
                      </a:lnTo>
                      <a:lnTo>
                        <a:pt x="9" y="10"/>
                      </a:lnTo>
                      <a:lnTo>
                        <a:pt x="9" y="14"/>
                      </a:lnTo>
                      <a:close/>
                    </a:path>
                  </a:pathLst>
                </a:custGeom>
                <a:solidFill>
                  <a:srgbClr val="000000"/>
                </a:solidFill>
                <a:ln w="9525">
                  <a:noFill/>
                  <a:round/>
                  <a:headEnd/>
                  <a:tailEnd/>
                </a:ln>
              </p:spPr>
              <p:txBody>
                <a:bodyPr/>
                <a:lstStyle/>
                <a:p>
                  <a:endParaRPr lang="en-US"/>
                </a:p>
              </p:txBody>
            </p:sp>
            <p:sp>
              <p:nvSpPr>
                <p:cNvPr id="25336" name="Freeform 134"/>
                <p:cNvSpPr>
                  <a:spLocks/>
                </p:cNvSpPr>
                <p:nvPr/>
              </p:nvSpPr>
              <p:spPr bwMode="auto">
                <a:xfrm>
                  <a:off x="3804" y="2152"/>
                  <a:ext cx="25" cy="40"/>
                </a:xfrm>
                <a:custGeom>
                  <a:avLst/>
                  <a:gdLst>
                    <a:gd name="T0" fmla="*/ 12 w 25"/>
                    <a:gd name="T1" fmla="*/ 0 h 40"/>
                    <a:gd name="T2" fmla="*/ 10 w 25"/>
                    <a:gd name="T3" fmla="*/ 1 h 40"/>
                    <a:gd name="T4" fmla="*/ 7 w 25"/>
                    <a:gd name="T5" fmla="*/ 1 h 40"/>
                    <a:gd name="T6" fmla="*/ 5 w 25"/>
                    <a:gd name="T7" fmla="*/ 3 h 40"/>
                    <a:gd name="T8" fmla="*/ 3 w 25"/>
                    <a:gd name="T9" fmla="*/ 5 h 40"/>
                    <a:gd name="T10" fmla="*/ 2 w 25"/>
                    <a:gd name="T11" fmla="*/ 8 h 40"/>
                    <a:gd name="T12" fmla="*/ 1 w 25"/>
                    <a:gd name="T13" fmla="*/ 11 h 40"/>
                    <a:gd name="T14" fmla="*/ 1 w 25"/>
                    <a:gd name="T15" fmla="*/ 14 h 40"/>
                    <a:gd name="T16" fmla="*/ 0 w 25"/>
                    <a:gd name="T17" fmla="*/ 18 h 40"/>
                    <a:gd name="T18" fmla="*/ 0 w 25"/>
                    <a:gd name="T19" fmla="*/ 21 h 40"/>
                    <a:gd name="T20" fmla="*/ 1 w 25"/>
                    <a:gd name="T21" fmla="*/ 26 h 40"/>
                    <a:gd name="T22" fmla="*/ 1 w 25"/>
                    <a:gd name="T23" fmla="*/ 29 h 40"/>
                    <a:gd name="T24" fmla="*/ 2 w 25"/>
                    <a:gd name="T25" fmla="*/ 32 h 40"/>
                    <a:gd name="T26" fmla="*/ 3 w 25"/>
                    <a:gd name="T27" fmla="*/ 35 h 40"/>
                    <a:gd name="T28" fmla="*/ 5 w 25"/>
                    <a:gd name="T29" fmla="*/ 37 h 40"/>
                    <a:gd name="T30" fmla="*/ 8 w 25"/>
                    <a:gd name="T31" fmla="*/ 38 h 40"/>
                    <a:gd name="T32" fmla="*/ 10 w 25"/>
                    <a:gd name="T33" fmla="*/ 39 h 40"/>
                    <a:gd name="T34" fmla="*/ 12 w 25"/>
                    <a:gd name="T35" fmla="*/ 40 h 40"/>
                    <a:gd name="T36" fmla="*/ 15 w 25"/>
                    <a:gd name="T37" fmla="*/ 39 h 40"/>
                    <a:gd name="T38" fmla="*/ 18 w 25"/>
                    <a:gd name="T39" fmla="*/ 38 h 40"/>
                    <a:gd name="T40" fmla="*/ 20 w 25"/>
                    <a:gd name="T41" fmla="*/ 37 h 40"/>
                    <a:gd name="T42" fmla="*/ 22 w 25"/>
                    <a:gd name="T43" fmla="*/ 35 h 40"/>
                    <a:gd name="T44" fmla="*/ 23 w 25"/>
                    <a:gd name="T45" fmla="*/ 32 h 40"/>
                    <a:gd name="T46" fmla="*/ 24 w 25"/>
                    <a:gd name="T47" fmla="*/ 29 h 40"/>
                    <a:gd name="T48" fmla="*/ 24 w 25"/>
                    <a:gd name="T49" fmla="*/ 26 h 40"/>
                    <a:gd name="T50" fmla="*/ 25 w 25"/>
                    <a:gd name="T51" fmla="*/ 21 h 40"/>
                    <a:gd name="T52" fmla="*/ 25 w 25"/>
                    <a:gd name="T53" fmla="*/ 18 h 40"/>
                    <a:gd name="T54" fmla="*/ 24 w 25"/>
                    <a:gd name="T55" fmla="*/ 14 h 40"/>
                    <a:gd name="T56" fmla="*/ 24 w 25"/>
                    <a:gd name="T57" fmla="*/ 11 h 40"/>
                    <a:gd name="T58" fmla="*/ 23 w 25"/>
                    <a:gd name="T59" fmla="*/ 8 h 40"/>
                    <a:gd name="T60" fmla="*/ 22 w 25"/>
                    <a:gd name="T61" fmla="*/ 5 h 40"/>
                    <a:gd name="T62" fmla="*/ 20 w 25"/>
                    <a:gd name="T63" fmla="*/ 3 h 40"/>
                    <a:gd name="T64" fmla="*/ 18 w 25"/>
                    <a:gd name="T65" fmla="*/ 1 h 40"/>
                    <a:gd name="T66" fmla="*/ 15 w 25"/>
                    <a:gd name="T67" fmla="*/ 1 h 40"/>
                    <a:gd name="T68" fmla="*/ 12 w 25"/>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12" y="0"/>
                      </a:moveTo>
                      <a:lnTo>
                        <a:pt x="10" y="1"/>
                      </a:lnTo>
                      <a:lnTo>
                        <a:pt x="7" y="1"/>
                      </a:lnTo>
                      <a:lnTo>
                        <a:pt x="5" y="3"/>
                      </a:lnTo>
                      <a:lnTo>
                        <a:pt x="3" y="5"/>
                      </a:lnTo>
                      <a:lnTo>
                        <a:pt x="2" y="8"/>
                      </a:lnTo>
                      <a:lnTo>
                        <a:pt x="1" y="11"/>
                      </a:lnTo>
                      <a:lnTo>
                        <a:pt x="1" y="14"/>
                      </a:lnTo>
                      <a:lnTo>
                        <a:pt x="0" y="18"/>
                      </a:lnTo>
                      <a:lnTo>
                        <a:pt x="0" y="21"/>
                      </a:lnTo>
                      <a:lnTo>
                        <a:pt x="1" y="26"/>
                      </a:lnTo>
                      <a:lnTo>
                        <a:pt x="1" y="29"/>
                      </a:lnTo>
                      <a:lnTo>
                        <a:pt x="2" y="32"/>
                      </a:lnTo>
                      <a:lnTo>
                        <a:pt x="3" y="35"/>
                      </a:lnTo>
                      <a:lnTo>
                        <a:pt x="5" y="37"/>
                      </a:lnTo>
                      <a:lnTo>
                        <a:pt x="8" y="38"/>
                      </a:lnTo>
                      <a:lnTo>
                        <a:pt x="10" y="39"/>
                      </a:lnTo>
                      <a:lnTo>
                        <a:pt x="12" y="40"/>
                      </a:lnTo>
                      <a:lnTo>
                        <a:pt x="15" y="39"/>
                      </a:lnTo>
                      <a:lnTo>
                        <a:pt x="18" y="38"/>
                      </a:lnTo>
                      <a:lnTo>
                        <a:pt x="20" y="37"/>
                      </a:lnTo>
                      <a:lnTo>
                        <a:pt x="22" y="35"/>
                      </a:lnTo>
                      <a:lnTo>
                        <a:pt x="23" y="32"/>
                      </a:lnTo>
                      <a:lnTo>
                        <a:pt x="24" y="29"/>
                      </a:lnTo>
                      <a:lnTo>
                        <a:pt x="24" y="26"/>
                      </a:lnTo>
                      <a:lnTo>
                        <a:pt x="25" y="21"/>
                      </a:lnTo>
                      <a:lnTo>
                        <a:pt x="25" y="18"/>
                      </a:lnTo>
                      <a:lnTo>
                        <a:pt x="24" y="14"/>
                      </a:lnTo>
                      <a:lnTo>
                        <a:pt x="24" y="11"/>
                      </a:lnTo>
                      <a:lnTo>
                        <a:pt x="23" y="8"/>
                      </a:lnTo>
                      <a:lnTo>
                        <a:pt x="22" y="5"/>
                      </a:lnTo>
                      <a:lnTo>
                        <a:pt x="20" y="3"/>
                      </a:lnTo>
                      <a:lnTo>
                        <a:pt x="18" y="1"/>
                      </a:lnTo>
                      <a:lnTo>
                        <a:pt x="15" y="1"/>
                      </a:lnTo>
                      <a:lnTo>
                        <a:pt x="12" y="0"/>
                      </a:lnTo>
                      <a:close/>
                    </a:path>
                  </a:pathLst>
                </a:custGeom>
                <a:solidFill>
                  <a:srgbClr val="FFBF00"/>
                </a:solidFill>
                <a:ln w="9525">
                  <a:noFill/>
                  <a:round/>
                  <a:headEnd/>
                  <a:tailEnd/>
                </a:ln>
              </p:spPr>
              <p:txBody>
                <a:bodyPr/>
                <a:lstStyle/>
                <a:p>
                  <a:endParaRPr lang="en-US"/>
                </a:p>
              </p:txBody>
            </p:sp>
            <p:sp>
              <p:nvSpPr>
                <p:cNvPr id="25337" name="Freeform 135"/>
                <p:cNvSpPr>
                  <a:spLocks/>
                </p:cNvSpPr>
                <p:nvPr/>
              </p:nvSpPr>
              <p:spPr bwMode="auto">
                <a:xfrm>
                  <a:off x="3812" y="2158"/>
                  <a:ext cx="9" cy="28"/>
                </a:xfrm>
                <a:custGeom>
                  <a:avLst/>
                  <a:gdLst>
                    <a:gd name="T0" fmla="*/ 9 w 9"/>
                    <a:gd name="T1" fmla="*/ 14 h 28"/>
                    <a:gd name="T2" fmla="*/ 9 w 9"/>
                    <a:gd name="T3" fmla="*/ 18 h 28"/>
                    <a:gd name="T4" fmla="*/ 9 w 9"/>
                    <a:gd name="T5" fmla="*/ 21 h 28"/>
                    <a:gd name="T6" fmla="*/ 8 w 9"/>
                    <a:gd name="T7" fmla="*/ 23 h 28"/>
                    <a:gd name="T8" fmla="*/ 8 w 9"/>
                    <a:gd name="T9" fmla="*/ 25 h 28"/>
                    <a:gd name="T10" fmla="*/ 7 w 9"/>
                    <a:gd name="T11" fmla="*/ 26 h 28"/>
                    <a:gd name="T12" fmla="*/ 7 w 9"/>
                    <a:gd name="T13" fmla="*/ 27 h 28"/>
                    <a:gd name="T14" fmla="*/ 6 w 9"/>
                    <a:gd name="T15" fmla="*/ 28 h 28"/>
                    <a:gd name="T16" fmla="*/ 4 w 9"/>
                    <a:gd name="T17" fmla="*/ 28 h 28"/>
                    <a:gd name="T18" fmla="*/ 3 w 9"/>
                    <a:gd name="T19" fmla="*/ 28 h 28"/>
                    <a:gd name="T20" fmla="*/ 2 w 9"/>
                    <a:gd name="T21" fmla="*/ 27 h 28"/>
                    <a:gd name="T22" fmla="*/ 2 w 9"/>
                    <a:gd name="T23" fmla="*/ 26 h 28"/>
                    <a:gd name="T24" fmla="*/ 1 w 9"/>
                    <a:gd name="T25" fmla="*/ 25 h 28"/>
                    <a:gd name="T26" fmla="*/ 1 w 9"/>
                    <a:gd name="T27" fmla="*/ 23 h 28"/>
                    <a:gd name="T28" fmla="*/ 0 w 9"/>
                    <a:gd name="T29" fmla="*/ 21 h 28"/>
                    <a:gd name="T30" fmla="*/ 0 w 9"/>
                    <a:gd name="T31" fmla="*/ 18 h 28"/>
                    <a:gd name="T32" fmla="*/ 0 w 9"/>
                    <a:gd name="T33" fmla="*/ 14 h 28"/>
                    <a:gd name="T34" fmla="*/ 0 w 9"/>
                    <a:gd name="T35" fmla="*/ 14 h 28"/>
                    <a:gd name="T36" fmla="*/ 0 w 9"/>
                    <a:gd name="T37" fmla="*/ 10 h 28"/>
                    <a:gd name="T38" fmla="*/ 0 w 9"/>
                    <a:gd name="T39" fmla="*/ 7 h 28"/>
                    <a:gd name="T40" fmla="*/ 1 w 9"/>
                    <a:gd name="T41" fmla="*/ 5 h 28"/>
                    <a:gd name="T42" fmla="*/ 1 w 9"/>
                    <a:gd name="T43" fmla="*/ 3 h 28"/>
                    <a:gd name="T44" fmla="*/ 2 w 9"/>
                    <a:gd name="T45" fmla="*/ 2 h 28"/>
                    <a:gd name="T46" fmla="*/ 2 w 9"/>
                    <a:gd name="T47" fmla="*/ 1 h 28"/>
                    <a:gd name="T48" fmla="*/ 3 w 9"/>
                    <a:gd name="T49" fmla="*/ 0 h 28"/>
                    <a:gd name="T50" fmla="*/ 4 w 9"/>
                    <a:gd name="T51" fmla="*/ 0 h 28"/>
                    <a:gd name="T52" fmla="*/ 6 w 9"/>
                    <a:gd name="T53" fmla="*/ 0 h 28"/>
                    <a:gd name="T54" fmla="*/ 7 w 9"/>
                    <a:gd name="T55" fmla="*/ 1 h 28"/>
                    <a:gd name="T56" fmla="*/ 7 w 9"/>
                    <a:gd name="T57" fmla="*/ 2 h 28"/>
                    <a:gd name="T58" fmla="*/ 8 w 9"/>
                    <a:gd name="T59" fmla="*/ 3 h 28"/>
                    <a:gd name="T60" fmla="*/ 8 w 9"/>
                    <a:gd name="T61" fmla="*/ 5 h 28"/>
                    <a:gd name="T62" fmla="*/ 9 w 9"/>
                    <a:gd name="T63" fmla="*/ 7 h 28"/>
                    <a:gd name="T64" fmla="*/ 9 w 9"/>
                    <a:gd name="T65" fmla="*/ 10 h 28"/>
                    <a:gd name="T66" fmla="*/ 9 w 9"/>
                    <a:gd name="T67" fmla="*/ 14 h 28"/>
                    <a:gd name="T68" fmla="*/ 9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4"/>
                      </a:moveTo>
                      <a:lnTo>
                        <a:pt x="9" y="18"/>
                      </a:lnTo>
                      <a:lnTo>
                        <a:pt x="9" y="21"/>
                      </a:lnTo>
                      <a:lnTo>
                        <a:pt x="8" y="23"/>
                      </a:lnTo>
                      <a:lnTo>
                        <a:pt x="8" y="25"/>
                      </a:lnTo>
                      <a:lnTo>
                        <a:pt x="7" y="26"/>
                      </a:lnTo>
                      <a:lnTo>
                        <a:pt x="7" y="27"/>
                      </a:lnTo>
                      <a:lnTo>
                        <a:pt x="6" y="28"/>
                      </a:lnTo>
                      <a:lnTo>
                        <a:pt x="4" y="28"/>
                      </a:lnTo>
                      <a:lnTo>
                        <a:pt x="3" y="28"/>
                      </a:lnTo>
                      <a:lnTo>
                        <a:pt x="2" y="27"/>
                      </a:lnTo>
                      <a:lnTo>
                        <a:pt x="2" y="26"/>
                      </a:lnTo>
                      <a:lnTo>
                        <a:pt x="1" y="25"/>
                      </a:lnTo>
                      <a:lnTo>
                        <a:pt x="1" y="23"/>
                      </a:lnTo>
                      <a:lnTo>
                        <a:pt x="0" y="21"/>
                      </a:lnTo>
                      <a:lnTo>
                        <a:pt x="0" y="18"/>
                      </a:lnTo>
                      <a:lnTo>
                        <a:pt x="0" y="14"/>
                      </a:lnTo>
                      <a:lnTo>
                        <a:pt x="0" y="10"/>
                      </a:lnTo>
                      <a:lnTo>
                        <a:pt x="0" y="7"/>
                      </a:lnTo>
                      <a:lnTo>
                        <a:pt x="1" y="5"/>
                      </a:lnTo>
                      <a:lnTo>
                        <a:pt x="1" y="3"/>
                      </a:lnTo>
                      <a:lnTo>
                        <a:pt x="2" y="2"/>
                      </a:lnTo>
                      <a:lnTo>
                        <a:pt x="2" y="1"/>
                      </a:lnTo>
                      <a:lnTo>
                        <a:pt x="3" y="0"/>
                      </a:lnTo>
                      <a:lnTo>
                        <a:pt x="4" y="0"/>
                      </a:lnTo>
                      <a:lnTo>
                        <a:pt x="6" y="0"/>
                      </a:lnTo>
                      <a:lnTo>
                        <a:pt x="7" y="1"/>
                      </a:lnTo>
                      <a:lnTo>
                        <a:pt x="7" y="2"/>
                      </a:lnTo>
                      <a:lnTo>
                        <a:pt x="8" y="3"/>
                      </a:lnTo>
                      <a:lnTo>
                        <a:pt x="8" y="5"/>
                      </a:lnTo>
                      <a:lnTo>
                        <a:pt x="9" y="7"/>
                      </a:lnTo>
                      <a:lnTo>
                        <a:pt x="9" y="10"/>
                      </a:lnTo>
                      <a:lnTo>
                        <a:pt x="9" y="14"/>
                      </a:lnTo>
                      <a:close/>
                    </a:path>
                  </a:pathLst>
                </a:custGeom>
                <a:solidFill>
                  <a:srgbClr val="000000"/>
                </a:solidFill>
                <a:ln w="9525">
                  <a:noFill/>
                  <a:round/>
                  <a:headEnd/>
                  <a:tailEnd/>
                </a:ln>
              </p:spPr>
              <p:txBody>
                <a:bodyPr/>
                <a:lstStyle/>
                <a:p>
                  <a:endParaRPr lang="en-US"/>
                </a:p>
              </p:txBody>
            </p:sp>
            <p:sp>
              <p:nvSpPr>
                <p:cNvPr id="25338" name="Freeform 136"/>
                <p:cNvSpPr>
                  <a:spLocks/>
                </p:cNvSpPr>
                <p:nvPr/>
              </p:nvSpPr>
              <p:spPr bwMode="auto">
                <a:xfrm>
                  <a:off x="3832" y="2152"/>
                  <a:ext cx="24" cy="40"/>
                </a:xfrm>
                <a:custGeom>
                  <a:avLst/>
                  <a:gdLst>
                    <a:gd name="T0" fmla="*/ 12 w 24"/>
                    <a:gd name="T1" fmla="*/ 40 h 40"/>
                    <a:gd name="T2" fmla="*/ 14 w 24"/>
                    <a:gd name="T3" fmla="*/ 39 h 40"/>
                    <a:gd name="T4" fmla="*/ 17 w 24"/>
                    <a:gd name="T5" fmla="*/ 38 h 40"/>
                    <a:gd name="T6" fmla="*/ 19 w 24"/>
                    <a:gd name="T7" fmla="*/ 37 h 40"/>
                    <a:gd name="T8" fmla="*/ 21 w 24"/>
                    <a:gd name="T9" fmla="*/ 35 h 40"/>
                    <a:gd name="T10" fmla="*/ 22 w 24"/>
                    <a:gd name="T11" fmla="*/ 32 h 40"/>
                    <a:gd name="T12" fmla="*/ 23 w 24"/>
                    <a:gd name="T13" fmla="*/ 29 h 40"/>
                    <a:gd name="T14" fmla="*/ 24 w 24"/>
                    <a:gd name="T15" fmla="*/ 26 h 40"/>
                    <a:gd name="T16" fmla="*/ 24 w 24"/>
                    <a:gd name="T17" fmla="*/ 21 h 40"/>
                    <a:gd name="T18" fmla="*/ 24 w 24"/>
                    <a:gd name="T19" fmla="*/ 18 h 40"/>
                    <a:gd name="T20" fmla="*/ 24 w 24"/>
                    <a:gd name="T21" fmla="*/ 14 h 40"/>
                    <a:gd name="T22" fmla="*/ 23 w 24"/>
                    <a:gd name="T23" fmla="*/ 11 h 40"/>
                    <a:gd name="T24" fmla="*/ 22 w 24"/>
                    <a:gd name="T25" fmla="*/ 8 h 40"/>
                    <a:gd name="T26" fmla="*/ 21 w 24"/>
                    <a:gd name="T27" fmla="*/ 5 h 40"/>
                    <a:gd name="T28" fmla="*/ 19 w 24"/>
                    <a:gd name="T29" fmla="*/ 3 h 40"/>
                    <a:gd name="T30" fmla="*/ 17 w 24"/>
                    <a:gd name="T31" fmla="*/ 1 h 40"/>
                    <a:gd name="T32" fmla="*/ 14 w 24"/>
                    <a:gd name="T33" fmla="*/ 1 h 40"/>
                    <a:gd name="T34" fmla="*/ 12 w 24"/>
                    <a:gd name="T35" fmla="*/ 0 h 40"/>
                    <a:gd name="T36" fmla="*/ 9 w 24"/>
                    <a:gd name="T37" fmla="*/ 1 h 40"/>
                    <a:gd name="T38" fmla="*/ 6 w 24"/>
                    <a:gd name="T39" fmla="*/ 1 h 40"/>
                    <a:gd name="T40" fmla="*/ 4 w 24"/>
                    <a:gd name="T41" fmla="*/ 3 h 40"/>
                    <a:gd name="T42" fmla="*/ 3 w 24"/>
                    <a:gd name="T43" fmla="*/ 5 h 40"/>
                    <a:gd name="T44" fmla="*/ 1 w 24"/>
                    <a:gd name="T45" fmla="*/ 8 h 40"/>
                    <a:gd name="T46" fmla="*/ 0 w 24"/>
                    <a:gd name="T47" fmla="*/ 11 h 40"/>
                    <a:gd name="T48" fmla="*/ 0 w 24"/>
                    <a:gd name="T49" fmla="*/ 14 h 40"/>
                    <a:gd name="T50" fmla="*/ 0 w 24"/>
                    <a:gd name="T51" fmla="*/ 18 h 40"/>
                    <a:gd name="T52" fmla="*/ 0 w 24"/>
                    <a:gd name="T53" fmla="*/ 21 h 40"/>
                    <a:gd name="T54" fmla="*/ 0 w 24"/>
                    <a:gd name="T55" fmla="*/ 26 h 40"/>
                    <a:gd name="T56" fmla="*/ 0 w 24"/>
                    <a:gd name="T57" fmla="*/ 29 h 40"/>
                    <a:gd name="T58" fmla="*/ 1 w 24"/>
                    <a:gd name="T59" fmla="*/ 32 h 40"/>
                    <a:gd name="T60" fmla="*/ 3 w 24"/>
                    <a:gd name="T61" fmla="*/ 35 h 40"/>
                    <a:gd name="T62" fmla="*/ 4 w 24"/>
                    <a:gd name="T63" fmla="*/ 37 h 40"/>
                    <a:gd name="T64" fmla="*/ 7 w 24"/>
                    <a:gd name="T65" fmla="*/ 38 h 40"/>
                    <a:gd name="T66" fmla="*/ 9 w 24"/>
                    <a:gd name="T67" fmla="*/ 39 h 40"/>
                    <a:gd name="T68" fmla="*/ 12 w 24"/>
                    <a:gd name="T69" fmla="*/ 4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40"/>
                      </a:moveTo>
                      <a:lnTo>
                        <a:pt x="14" y="39"/>
                      </a:lnTo>
                      <a:lnTo>
                        <a:pt x="17" y="38"/>
                      </a:lnTo>
                      <a:lnTo>
                        <a:pt x="19" y="37"/>
                      </a:lnTo>
                      <a:lnTo>
                        <a:pt x="21" y="35"/>
                      </a:lnTo>
                      <a:lnTo>
                        <a:pt x="22" y="32"/>
                      </a:lnTo>
                      <a:lnTo>
                        <a:pt x="23" y="29"/>
                      </a:lnTo>
                      <a:lnTo>
                        <a:pt x="24" y="26"/>
                      </a:lnTo>
                      <a:lnTo>
                        <a:pt x="24" y="21"/>
                      </a:lnTo>
                      <a:lnTo>
                        <a:pt x="24" y="18"/>
                      </a:lnTo>
                      <a:lnTo>
                        <a:pt x="24" y="14"/>
                      </a:lnTo>
                      <a:lnTo>
                        <a:pt x="23" y="11"/>
                      </a:lnTo>
                      <a:lnTo>
                        <a:pt x="22" y="8"/>
                      </a:lnTo>
                      <a:lnTo>
                        <a:pt x="21" y="5"/>
                      </a:lnTo>
                      <a:lnTo>
                        <a:pt x="19" y="3"/>
                      </a:lnTo>
                      <a:lnTo>
                        <a:pt x="17" y="1"/>
                      </a:lnTo>
                      <a:lnTo>
                        <a:pt x="14" y="1"/>
                      </a:lnTo>
                      <a:lnTo>
                        <a:pt x="12" y="0"/>
                      </a:lnTo>
                      <a:lnTo>
                        <a:pt x="9" y="1"/>
                      </a:lnTo>
                      <a:lnTo>
                        <a:pt x="6" y="1"/>
                      </a:lnTo>
                      <a:lnTo>
                        <a:pt x="4" y="3"/>
                      </a:lnTo>
                      <a:lnTo>
                        <a:pt x="3" y="5"/>
                      </a:lnTo>
                      <a:lnTo>
                        <a:pt x="1" y="8"/>
                      </a:lnTo>
                      <a:lnTo>
                        <a:pt x="0" y="11"/>
                      </a:lnTo>
                      <a:lnTo>
                        <a:pt x="0" y="14"/>
                      </a:lnTo>
                      <a:lnTo>
                        <a:pt x="0" y="18"/>
                      </a:lnTo>
                      <a:lnTo>
                        <a:pt x="0" y="21"/>
                      </a:lnTo>
                      <a:lnTo>
                        <a:pt x="0" y="26"/>
                      </a:lnTo>
                      <a:lnTo>
                        <a:pt x="0" y="29"/>
                      </a:lnTo>
                      <a:lnTo>
                        <a:pt x="1" y="32"/>
                      </a:lnTo>
                      <a:lnTo>
                        <a:pt x="3" y="35"/>
                      </a:lnTo>
                      <a:lnTo>
                        <a:pt x="4" y="37"/>
                      </a:lnTo>
                      <a:lnTo>
                        <a:pt x="7" y="38"/>
                      </a:lnTo>
                      <a:lnTo>
                        <a:pt x="9" y="39"/>
                      </a:lnTo>
                      <a:lnTo>
                        <a:pt x="12" y="40"/>
                      </a:lnTo>
                      <a:close/>
                    </a:path>
                  </a:pathLst>
                </a:custGeom>
                <a:solidFill>
                  <a:srgbClr val="FFBF00"/>
                </a:solidFill>
                <a:ln w="9525">
                  <a:noFill/>
                  <a:round/>
                  <a:headEnd/>
                  <a:tailEnd/>
                </a:ln>
              </p:spPr>
              <p:txBody>
                <a:bodyPr/>
                <a:lstStyle/>
                <a:p>
                  <a:endParaRPr lang="en-US"/>
                </a:p>
              </p:txBody>
            </p:sp>
            <p:sp>
              <p:nvSpPr>
                <p:cNvPr id="25339" name="Freeform 137"/>
                <p:cNvSpPr>
                  <a:spLocks/>
                </p:cNvSpPr>
                <p:nvPr/>
              </p:nvSpPr>
              <p:spPr bwMode="auto">
                <a:xfrm>
                  <a:off x="3839" y="2158"/>
                  <a:ext cx="9" cy="28"/>
                </a:xfrm>
                <a:custGeom>
                  <a:avLst/>
                  <a:gdLst>
                    <a:gd name="T0" fmla="*/ 0 w 9"/>
                    <a:gd name="T1" fmla="*/ 14 h 28"/>
                    <a:gd name="T2" fmla="*/ 0 w 9"/>
                    <a:gd name="T3" fmla="*/ 10 h 28"/>
                    <a:gd name="T4" fmla="*/ 0 w 9"/>
                    <a:gd name="T5" fmla="*/ 7 h 28"/>
                    <a:gd name="T6" fmla="*/ 1 w 9"/>
                    <a:gd name="T7" fmla="*/ 5 h 28"/>
                    <a:gd name="T8" fmla="*/ 1 w 9"/>
                    <a:gd name="T9" fmla="*/ 3 h 28"/>
                    <a:gd name="T10" fmla="*/ 2 w 9"/>
                    <a:gd name="T11" fmla="*/ 2 h 28"/>
                    <a:gd name="T12" fmla="*/ 3 w 9"/>
                    <a:gd name="T13" fmla="*/ 1 h 28"/>
                    <a:gd name="T14" fmla="*/ 4 w 9"/>
                    <a:gd name="T15" fmla="*/ 0 h 28"/>
                    <a:gd name="T16" fmla="*/ 5 w 9"/>
                    <a:gd name="T17" fmla="*/ 0 h 28"/>
                    <a:gd name="T18" fmla="*/ 6 w 9"/>
                    <a:gd name="T19" fmla="*/ 0 h 28"/>
                    <a:gd name="T20" fmla="*/ 7 w 9"/>
                    <a:gd name="T21" fmla="*/ 1 h 28"/>
                    <a:gd name="T22" fmla="*/ 8 w 9"/>
                    <a:gd name="T23" fmla="*/ 2 h 28"/>
                    <a:gd name="T24" fmla="*/ 8 w 9"/>
                    <a:gd name="T25" fmla="*/ 3 h 28"/>
                    <a:gd name="T26" fmla="*/ 9 w 9"/>
                    <a:gd name="T27" fmla="*/ 5 h 28"/>
                    <a:gd name="T28" fmla="*/ 9 w 9"/>
                    <a:gd name="T29" fmla="*/ 7 h 28"/>
                    <a:gd name="T30" fmla="*/ 9 w 9"/>
                    <a:gd name="T31" fmla="*/ 10 h 28"/>
                    <a:gd name="T32" fmla="*/ 9 w 9"/>
                    <a:gd name="T33" fmla="*/ 14 h 28"/>
                    <a:gd name="T34" fmla="*/ 9 w 9"/>
                    <a:gd name="T35" fmla="*/ 14 h 28"/>
                    <a:gd name="T36" fmla="*/ 9 w 9"/>
                    <a:gd name="T37" fmla="*/ 18 h 28"/>
                    <a:gd name="T38" fmla="*/ 9 w 9"/>
                    <a:gd name="T39" fmla="*/ 21 h 28"/>
                    <a:gd name="T40" fmla="*/ 9 w 9"/>
                    <a:gd name="T41" fmla="*/ 23 h 28"/>
                    <a:gd name="T42" fmla="*/ 8 w 9"/>
                    <a:gd name="T43" fmla="*/ 25 h 28"/>
                    <a:gd name="T44" fmla="*/ 8 w 9"/>
                    <a:gd name="T45" fmla="*/ 26 h 28"/>
                    <a:gd name="T46" fmla="*/ 7 w 9"/>
                    <a:gd name="T47" fmla="*/ 27 h 28"/>
                    <a:gd name="T48" fmla="*/ 6 w 9"/>
                    <a:gd name="T49" fmla="*/ 28 h 28"/>
                    <a:gd name="T50" fmla="*/ 5 w 9"/>
                    <a:gd name="T51" fmla="*/ 28 h 28"/>
                    <a:gd name="T52" fmla="*/ 4 w 9"/>
                    <a:gd name="T53" fmla="*/ 28 h 28"/>
                    <a:gd name="T54" fmla="*/ 3 w 9"/>
                    <a:gd name="T55" fmla="*/ 27 h 28"/>
                    <a:gd name="T56" fmla="*/ 2 w 9"/>
                    <a:gd name="T57" fmla="*/ 26 h 28"/>
                    <a:gd name="T58" fmla="*/ 1 w 9"/>
                    <a:gd name="T59" fmla="*/ 25 h 28"/>
                    <a:gd name="T60" fmla="*/ 1 w 9"/>
                    <a:gd name="T61" fmla="*/ 23 h 28"/>
                    <a:gd name="T62" fmla="*/ 0 w 9"/>
                    <a:gd name="T63" fmla="*/ 21 h 28"/>
                    <a:gd name="T64" fmla="*/ 0 w 9"/>
                    <a:gd name="T65" fmla="*/ 18 h 28"/>
                    <a:gd name="T66" fmla="*/ 0 w 9"/>
                    <a:gd name="T67" fmla="*/ 14 h 28"/>
                    <a:gd name="T68" fmla="*/ 0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0" y="14"/>
                      </a:moveTo>
                      <a:lnTo>
                        <a:pt x="0" y="10"/>
                      </a:lnTo>
                      <a:lnTo>
                        <a:pt x="0" y="7"/>
                      </a:lnTo>
                      <a:lnTo>
                        <a:pt x="1" y="5"/>
                      </a:lnTo>
                      <a:lnTo>
                        <a:pt x="1" y="3"/>
                      </a:lnTo>
                      <a:lnTo>
                        <a:pt x="2" y="2"/>
                      </a:lnTo>
                      <a:lnTo>
                        <a:pt x="3" y="1"/>
                      </a:lnTo>
                      <a:lnTo>
                        <a:pt x="4" y="0"/>
                      </a:lnTo>
                      <a:lnTo>
                        <a:pt x="5" y="0"/>
                      </a:lnTo>
                      <a:lnTo>
                        <a:pt x="6" y="0"/>
                      </a:lnTo>
                      <a:lnTo>
                        <a:pt x="7" y="1"/>
                      </a:lnTo>
                      <a:lnTo>
                        <a:pt x="8" y="2"/>
                      </a:lnTo>
                      <a:lnTo>
                        <a:pt x="8" y="3"/>
                      </a:lnTo>
                      <a:lnTo>
                        <a:pt x="9" y="5"/>
                      </a:lnTo>
                      <a:lnTo>
                        <a:pt x="9" y="7"/>
                      </a:lnTo>
                      <a:lnTo>
                        <a:pt x="9" y="10"/>
                      </a:lnTo>
                      <a:lnTo>
                        <a:pt x="9" y="14"/>
                      </a:lnTo>
                      <a:lnTo>
                        <a:pt x="9" y="18"/>
                      </a:lnTo>
                      <a:lnTo>
                        <a:pt x="9" y="21"/>
                      </a:lnTo>
                      <a:lnTo>
                        <a:pt x="9" y="23"/>
                      </a:lnTo>
                      <a:lnTo>
                        <a:pt x="8" y="25"/>
                      </a:lnTo>
                      <a:lnTo>
                        <a:pt x="8" y="26"/>
                      </a:lnTo>
                      <a:lnTo>
                        <a:pt x="7" y="27"/>
                      </a:lnTo>
                      <a:lnTo>
                        <a:pt x="6" y="28"/>
                      </a:lnTo>
                      <a:lnTo>
                        <a:pt x="5" y="28"/>
                      </a:lnTo>
                      <a:lnTo>
                        <a:pt x="4" y="28"/>
                      </a:lnTo>
                      <a:lnTo>
                        <a:pt x="3" y="27"/>
                      </a:lnTo>
                      <a:lnTo>
                        <a:pt x="2" y="26"/>
                      </a:lnTo>
                      <a:lnTo>
                        <a:pt x="1" y="25"/>
                      </a:lnTo>
                      <a:lnTo>
                        <a:pt x="1" y="23"/>
                      </a:lnTo>
                      <a:lnTo>
                        <a:pt x="0" y="21"/>
                      </a:lnTo>
                      <a:lnTo>
                        <a:pt x="0" y="18"/>
                      </a:lnTo>
                      <a:lnTo>
                        <a:pt x="0" y="14"/>
                      </a:lnTo>
                      <a:close/>
                    </a:path>
                  </a:pathLst>
                </a:custGeom>
                <a:solidFill>
                  <a:srgbClr val="000000"/>
                </a:solidFill>
                <a:ln w="9525">
                  <a:noFill/>
                  <a:round/>
                  <a:headEnd/>
                  <a:tailEnd/>
                </a:ln>
              </p:spPr>
              <p:txBody>
                <a:bodyPr/>
                <a:lstStyle/>
                <a:p>
                  <a:endParaRPr lang="en-US"/>
                </a:p>
              </p:txBody>
            </p:sp>
            <p:sp>
              <p:nvSpPr>
                <p:cNvPr id="25340" name="Freeform 138"/>
                <p:cNvSpPr>
                  <a:spLocks/>
                </p:cNvSpPr>
                <p:nvPr/>
              </p:nvSpPr>
              <p:spPr bwMode="auto">
                <a:xfrm>
                  <a:off x="3855" y="2153"/>
                  <a:ext cx="12" cy="38"/>
                </a:xfrm>
                <a:custGeom>
                  <a:avLst/>
                  <a:gdLst>
                    <a:gd name="T0" fmla="*/ 5 w 12"/>
                    <a:gd name="T1" fmla="*/ 38 h 38"/>
                    <a:gd name="T2" fmla="*/ 12 w 12"/>
                    <a:gd name="T3" fmla="*/ 38 h 38"/>
                    <a:gd name="T4" fmla="*/ 12 w 12"/>
                    <a:gd name="T5" fmla="*/ 0 h 38"/>
                    <a:gd name="T6" fmla="*/ 8 w 12"/>
                    <a:gd name="T7" fmla="*/ 0 h 38"/>
                    <a:gd name="T8" fmla="*/ 7 w 12"/>
                    <a:gd name="T9" fmla="*/ 0 h 38"/>
                    <a:gd name="T10" fmla="*/ 7 w 12"/>
                    <a:gd name="T11" fmla="*/ 1 h 38"/>
                    <a:gd name="T12" fmla="*/ 6 w 12"/>
                    <a:gd name="T13" fmla="*/ 2 h 38"/>
                    <a:gd name="T14" fmla="*/ 5 w 12"/>
                    <a:gd name="T15" fmla="*/ 2 h 38"/>
                    <a:gd name="T16" fmla="*/ 4 w 12"/>
                    <a:gd name="T17" fmla="*/ 3 h 38"/>
                    <a:gd name="T18" fmla="*/ 3 w 12"/>
                    <a:gd name="T19" fmla="*/ 4 h 38"/>
                    <a:gd name="T20" fmla="*/ 2 w 12"/>
                    <a:gd name="T21" fmla="*/ 4 h 38"/>
                    <a:gd name="T22" fmla="*/ 0 w 12"/>
                    <a:gd name="T23" fmla="*/ 4 h 38"/>
                    <a:gd name="T24" fmla="*/ 0 w 12"/>
                    <a:gd name="T25" fmla="*/ 9 h 38"/>
                    <a:gd name="T26" fmla="*/ 5 w 12"/>
                    <a:gd name="T27" fmla="*/ 9 h 38"/>
                    <a:gd name="T28" fmla="*/ 5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8"/>
                      </a:moveTo>
                      <a:lnTo>
                        <a:pt x="12" y="38"/>
                      </a:lnTo>
                      <a:lnTo>
                        <a:pt x="12" y="0"/>
                      </a:lnTo>
                      <a:lnTo>
                        <a:pt x="8" y="0"/>
                      </a:lnTo>
                      <a:lnTo>
                        <a:pt x="7" y="0"/>
                      </a:lnTo>
                      <a:lnTo>
                        <a:pt x="7" y="1"/>
                      </a:lnTo>
                      <a:lnTo>
                        <a:pt x="6" y="2"/>
                      </a:lnTo>
                      <a:lnTo>
                        <a:pt x="5" y="2"/>
                      </a:lnTo>
                      <a:lnTo>
                        <a:pt x="4" y="3"/>
                      </a:lnTo>
                      <a:lnTo>
                        <a:pt x="3" y="4"/>
                      </a:lnTo>
                      <a:lnTo>
                        <a:pt x="2" y="4"/>
                      </a:lnTo>
                      <a:lnTo>
                        <a:pt x="0" y="4"/>
                      </a:lnTo>
                      <a:lnTo>
                        <a:pt x="0" y="9"/>
                      </a:lnTo>
                      <a:lnTo>
                        <a:pt x="5" y="9"/>
                      </a:lnTo>
                      <a:lnTo>
                        <a:pt x="5" y="38"/>
                      </a:lnTo>
                      <a:close/>
                    </a:path>
                  </a:pathLst>
                </a:custGeom>
                <a:solidFill>
                  <a:srgbClr val="FFBF00"/>
                </a:solidFill>
                <a:ln w="9525">
                  <a:noFill/>
                  <a:round/>
                  <a:headEnd/>
                  <a:tailEnd/>
                </a:ln>
              </p:spPr>
              <p:txBody>
                <a:bodyPr/>
                <a:lstStyle/>
                <a:p>
                  <a:endParaRPr lang="en-US"/>
                </a:p>
              </p:txBody>
            </p:sp>
            <p:sp>
              <p:nvSpPr>
                <p:cNvPr id="25341" name="Freeform 139"/>
                <p:cNvSpPr>
                  <a:spLocks/>
                </p:cNvSpPr>
                <p:nvPr/>
              </p:nvSpPr>
              <p:spPr bwMode="auto">
                <a:xfrm>
                  <a:off x="3886" y="2152"/>
                  <a:ext cx="25" cy="40"/>
                </a:xfrm>
                <a:custGeom>
                  <a:avLst/>
                  <a:gdLst>
                    <a:gd name="T0" fmla="*/ 21 w 25"/>
                    <a:gd name="T1" fmla="*/ 35 h 40"/>
                    <a:gd name="T2" fmla="*/ 23 w 25"/>
                    <a:gd name="T3" fmla="*/ 32 h 40"/>
                    <a:gd name="T4" fmla="*/ 24 w 25"/>
                    <a:gd name="T5" fmla="*/ 29 h 40"/>
                    <a:gd name="T6" fmla="*/ 24 w 25"/>
                    <a:gd name="T7" fmla="*/ 26 h 40"/>
                    <a:gd name="T8" fmla="*/ 25 w 25"/>
                    <a:gd name="T9" fmla="*/ 21 h 40"/>
                    <a:gd name="T10" fmla="*/ 25 w 25"/>
                    <a:gd name="T11" fmla="*/ 18 h 40"/>
                    <a:gd name="T12" fmla="*/ 24 w 25"/>
                    <a:gd name="T13" fmla="*/ 14 h 40"/>
                    <a:gd name="T14" fmla="*/ 24 w 25"/>
                    <a:gd name="T15" fmla="*/ 11 h 40"/>
                    <a:gd name="T16" fmla="*/ 23 w 25"/>
                    <a:gd name="T17" fmla="*/ 8 h 40"/>
                    <a:gd name="T18" fmla="*/ 21 w 25"/>
                    <a:gd name="T19" fmla="*/ 5 h 40"/>
                    <a:gd name="T20" fmla="*/ 20 w 25"/>
                    <a:gd name="T21" fmla="*/ 3 h 40"/>
                    <a:gd name="T22" fmla="*/ 18 w 25"/>
                    <a:gd name="T23" fmla="*/ 1 h 40"/>
                    <a:gd name="T24" fmla="*/ 15 w 25"/>
                    <a:gd name="T25" fmla="*/ 1 h 40"/>
                    <a:gd name="T26" fmla="*/ 12 w 25"/>
                    <a:gd name="T27" fmla="*/ 0 h 40"/>
                    <a:gd name="T28" fmla="*/ 9 w 25"/>
                    <a:gd name="T29" fmla="*/ 1 h 40"/>
                    <a:gd name="T30" fmla="*/ 7 w 25"/>
                    <a:gd name="T31" fmla="*/ 1 h 40"/>
                    <a:gd name="T32" fmla="*/ 5 w 25"/>
                    <a:gd name="T33" fmla="*/ 3 h 40"/>
                    <a:gd name="T34" fmla="*/ 3 w 25"/>
                    <a:gd name="T35" fmla="*/ 5 h 40"/>
                    <a:gd name="T36" fmla="*/ 2 w 25"/>
                    <a:gd name="T37" fmla="*/ 8 h 40"/>
                    <a:gd name="T38" fmla="*/ 1 w 25"/>
                    <a:gd name="T39" fmla="*/ 11 h 40"/>
                    <a:gd name="T40" fmla="*/ 0 w 25"/>
                    <a:gd name="T41" fmla="*/ 14 h 40"/>
                    <a:gd name="T42" fmla="*/ 0 w 25"/>
                    <a:gd name="T43" fmla="*/ 18 h 40"/>
                    <a:gd name="T44" fmla="*/ 0 w 25"/>
                    <a:gd name="T45" fmla="*/ 21 h 40"/>
                    <a:gd name="T46" fmla="*/ 0 w 25"/>
                    <a:gd name="T47" fmla="*/ 26 h 40"/>
                    <a:gd name="T48" fmla="*/ 1 w 25"/>
                    <a:gd name="T49" fmla="*/ 29 h 40"/>
                    <a:gd name="T50" fmla="*/ 2 w 25"/>
                    <a:gd name="T51" fmla="*/ 32 h 40"/>
                    <a:gd name="T52" fmla="*/ 3 w 25"/>
                    <a:gd name="T53" fmla="*/ 35 h 40"/>
                    <a:gd name="T54" fmla="*/ 5 w 25"/>
                    <a:gd name="T55" fmla="*/ 37 h 40"/>
                    <a:gd name="T56" fmla="*/ 7 w 25"/>
                    <a:gd name="T57" fmla="*/ 38 h 40"/>
                    <a:gd name="T58" fmla="*/ 9 w 25"/>
                    <a:gd name="T59" fmla="*/ 39 h 40"/>
                    <a:gd name="T60" fmla="*/ 12 w 25"/>
                    <a:gd name="T61" fmla="*/ 40 h 40"/>
                    <a:gd name="T62" fmla="*/ 15 w 25"/>
                    <a:gd name="T63" fmla="*/ 39 h 40"/>
                    <a:gd name="T64" fmla="*/ 17 w 25"/>
                    <a:gd name="T65" fmla="*/ 38 h 40"/>
                    <a:gd name="T66" fmla="*/ 19 w 25"/>
                    <a:gd name="T67" fmla="*/ 37 h 40"/>
                    <a:gd name="T68" fmla="*/ 21 w 25"/>
                    <a:gd name="T69" fmla="*/ 35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21" y="35"/>
                      </a:moveTo>
                      <a:lnTo>
                        <a:pt x="23" y="32"/>
                      </a:lnTo>
                      <a:lnTo>
                        <a:pt x="24" y="29"/>
                      </a:lnTo>
                      <a:lnTo>
                        <a:pt x="24" y="26"/>
                      </a:lnTo>
                      <a:lnTo>
                        <a:pt x="25" y="21"/>
                      </a:lnTo>
                      <a:lnTo>
                        <a:pt x="25" y="18"/>
                      </a:lnTo>
                      <a:lnTo>
                        <a:pt x="24" y="14"/>
                      </a:lnTo>
                      <a:lnTo>
                        <a:pt x="24" y="11"/>
                      </a:lnTo>
                      <a:lnTo>
                        <a:pt x="23" y="8"/>
                      </a:lnTo>
                      <a:lnTo>
                        <a:pt x="21" y="5"/>
                      </a:lnTo>
                      <a:lnTo>
                        <a:pt x="20" y="3"/>
                      </a:lnTo>
                      <a:lnTo>
                        <a:pt x="18" y="1"/>
                      </a:lnTo>
                      <a:lnTo>
                        <a:pt x="15" y="1"/>
                      </a:lnTo>
                      <a:lnTo>
                        <a:pt x="12" y="0"/>
                      </a:lnTo>
                      <a:lnTo>
                        <a:pt x="9" y="1"/>
                      </a:lnTo>
                      <a:lnTo>
                        <a:pt x="7" y="1"/>
                      </a:lnTo>
                      <a:lnTo>
                        <a:pt x="5" y="3"/>
                      </a:lnTo>
                      <a:lnTo>
                        <a:pt x="3" y="5"/>
                      </a:lnTo>
                      <a:lnTo>
                        <a:pt x="2" y="8"/>
                      </a:lnTo>
                      <a:lnTo>
                        <a:pt x="1" y="11"/>
                      </a:lnTo>
                      <a:lnTo>
                        <a:pt x="0" y="14"/>
                      </a:lnTo>
                      <a:lnTo>
                        <a:pt x="0" y="18"/>
                      </a:lnTo>
                      <a:lnTo>
                        <a:pt x="0" y="21"/>
                      </a:lnTo>
                      <a:lnTo>
                        <a:pt x="0" y="26"/>
                      </a:lnTo>
                      <a:lnTo>
                        <a:pt x="1" y="29"/>
                      </a:lnTo>
                      <a:lnTo>
                        <a:pt x="2" y="32"/>
                      </a:lnTo>
                      <a:lnTo>
                        <a:pt x="3" y="35"/>
                      </a:lnTo>
                      <a:lnTo>
                        <a:pt x="5" y="37"/>
                      </a:lnTo>
                      <a:lnTo>
                        <a:pt x="7" y="38"/>
                      </a:lnTo>
                      <a:lnTo>
                        <a:pt x="9" y="39"/>
                      </a:lnTo>
                      <a:lnTo>
                        <a:pt x="12" y="40"/>
                      </a:lnTo>
                      <a:lnTo>
                        <a:pt x="15" y="39"/>
                      </a:lnTo>
                      <a:lnTo>
                        <a:pt x="17" y="38"/>
                      </a:lnTo>
                      <a:lnTo>
                        <a:pt x="19" y="37"/>
                      </a:lnTo>
                      <a:lnTo>
                        <a:pt x="21" y="35"/>
                      </a:lnTo>
                      <a:close/>
                    </a:path>
                  </a:pathLst>
                </a:custGeom>
                <a:solidFill>
                  <a:srgbClr val="FFBF00"/>
                </a:solidFill>
                <a:ln w="9525">
                  <a:noFill/>
                  <a:round/>
                  <a:headEnd/>
                  <a:tailEnd/>
                </a:ln>
              </p:spPr>
              <p:txBody>
                <a:bodyPr/>
                <a:lstStyle/>
                <a:p>
                  <a:endParaRPr lang="en-US"/>
                </a:p>
              </p:txBody>
            </p:sp>
            <p:sp>
              <p:nvSpPr>
                <p:cNvPr id="25342" name="Freeform 140"/>
                <p:cNvSpPr>
                  <a:spLocks/>
                </p:cNvSpPr>
                <p:nvPr/>
              </p:nvSpPr>
              <p:spPr bwMode="auto">
                <a:xfrm>
                  <a:off x="3894" y="2158"/>
                  <a:ext cx="9" cy="28"/>
                </a:xfrm>
                <a:custGeom>
                  <a:avLst/>
                  <a:gdLst>
                    <a:gd name="T0" fmla="*/ 1 w 9"/>
                    <a:gd name="T1" fmla="*/ 25 h 28"/>
                    <a:gd name="T2" fmla="*/ 0 w 9"/>
                    <a:gd name="T3" fmla="*/ 23 h 28"/>
                    <a:gd name="T4" fmla="*/ 0 w 9"/>
                    <a:gd name="T5" fmla="*/ 21 h 28"/>
                    <a:gd name="T6" fmla="*/ 0 w 9"/>
                    <a:gd name="T7" fmla="*/ 18 h 28"/>
                    <a:gd name="T8" fmla="*/ 0 w 9"/>
                    <a:gd name="T9" fmla="*/ 14 h 28"/>
                    <a:gd name="T10" fmla="*/ 0 w 9"/>
                    <a:gd name="T11" fmla="*/ 14 h 28"/>
                    <a:gd name="T12" fmla="*/ 0 w 9"/>
                    <a:gd name="T13" fmla="*/ 10 h 28"/>
                    <a:gd name="T14" fmla="*/ 0 w 9"/>
                    <a:gd name="T15" fmla="*/ 7 h 28"/>
                    <a:gd name="T16" fmla="*/ 0 w 9"/>
                    <a:gd name="T17" fmla="*/ 5 h 28"/>
                    <a:gd name="T18" fmla="*/ 1 w 9"/>
                    <a:gd name="T19" fmla="*/ 3 h 28"/>
                    <a:gd name="T20" fmla="*/ 1 w 9"/>
                    <a:gd name="T21" fmla="*/ 2 h 28"/>
                    <a:gd name="T22" fmla="*/ 2 w 9"/>
                    <a:gd name="T23" fmla="*/ 1 h 28"/>
                    <a:gd name="T24" fmla="*/ 3 w 9"/>
                    <a:gd name="T25" fmla="*/ 0 h 28"/>
                    <a:gd name="T26" fmla="*/ 4 w 9"/>
                    <a:gd name="T27" fmla="*/ 0 h 28"/>
                    <a:gd name="T28" fmla="*/ 5 w 9"/>
                    <a:gd name="T29" fmla="*/ 0 h 28"/>
                    <a:gd name="T30" fmla="*/ 7 w 9"/>
                    <a:gd name="T31" fmla="*/ 1 h 28"/>
                    <a:gd name="T32" fmla="*/ 7 w 9"/>
                    <a:gd name="T33" fmla="*/ 2 h 28"/>
                    <a:gd name="T34" fmla="*/ 8 w 9"/>
                    <a:gd name="T35" fmla="*/ 3 h 28"/>
                    <a:gd name="T36" fmla="*/ 8 w 9"/>
                    <a:gd name="T37" fmla="*/ 5 h 28"/>
                    <a:gd name="T38" fmla="*/ 9 w 9"/>
                    <a:gd name="T39" fmla="*/ 7 h 28"/>
                    <a:gd name="T40" fmla="*/ 9 w 9"/>
                    <a:gd name="T41" fmla="*/ 10 h 28"/>
                    <a:gd name="T42" fmla="*/ 9 w 9"/>
                    <a:gd name="T43" fmla="*/ 14 h 28"/>
                    <a:gd name="T44" fmla="*/ 9 w 9"/>
                    <a:gd name="T45" fmla="*/ 14 h 28"/>
                    <a:gd name="T46" fmla="*/ 9 w 9"/>
                    <a:gd name="T47" fmla="*/ 18 h 28"/>
                    <a:gd name="T48" fmla="*/ 9 w 9"/>
                    <a:gd name="T49" fmla="*/ 21 h 28"/>
                    <a:gd name="T50" fmla="*/ 8 w 9"/>
                    <a:gd name="T51" fmla="*/ 23 h 28"/>
                    <a:gd name="T52" fmla="*/ 8 w 9"/>
                    <a:gd name="T53" fmla="*/ 25 h 28"/>
                    <a:gd name="T54" fmla="*/ 7 w 9"/>
                    <a:gd name="T55" fmla="*/ 26 h 28"/>
                    <a:gd name="T56" fmla="*/ 7 w 9"/>
                    <a:gd name="T57" fmla="*/ 27 h 28"/>
                    <a:gd name="T58" fmla="*/ 5 w 9"/>
                    <a:gd name="T59" fmla="*/ 28 h 28"/>
                    <a:gd name="T60" fmla="*/ 4 w 9"/>
                    <a:gd name="T61" fmla="*/ 28 h 28"/>
                    <a:gd name="T62" fmla="*/ 3 w 9"/>
                    <a:gd name="T63" fmla="*/ 28 h 28"/>
                    <a:gd name="T64" fmla="*/ 2 w 9"/>
                    <a:gd name="T65" fmla="*/ 27 h 28"/>
                    <a:gd name="T66" fmla="*/ 1 w 9"/>
                    <a:gd name="T67" fmla="*/ 26 h 28"/>
                    <a:gd name="T68" fmla="*/ 1 w 9"/>
                    <a:gd name="T69" fmla="*/ 2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1" y="25"/>
                      </a:moveTo>
                      <a:lnTo>
                        <a:pt x="0" y="23"/>
                      </a:lnTo>
                      <a:lnTo>
                        <a:pt x="0" y="21"/>
                      </a:lnTo>
                      <a:lnTo>
                        <a:pt x="0" y="18"/>
                      </a:lnTo>
                      <a:lnTo>
                        <a:pt x="0" y="14"/>
                      </a:lnTo>
                      <a:lnTo>
                        <a:pt x="0" y="10"/>
                      </a:lnTo>
                      <a:lnTo>
                        <a:pt x="0" y="7"/>
                      </a:lnTo>
                      <a:lnTo>
                        <a:pt x="0" y="5"/>
                      </a:lnTo>
                      <a:lnTo>
                        <a:pt x="1" y="3"/>
                      </a:lnTo>
                      <a:lnTo>
                        <a:pt x="1" y="2"/>
                      </a:lnTo>
                      <a:lnTo>
                        <a:pt x="2" y="1"/>
                      </a:lnTo>
                      <a:lnTo>
                        <a:pt x="3" y="0"/>
                      </a:lnTo>
                      <a:lnTo>
                        <a:pt x="4" y="0"/>
                      </a:lnTo>
                      <a:lnTo>
                        <a:pt x="5" y="0"/>
                      </a:lnTo>
                      <a:lnTo>
                        <a:pt x="7" y="1"/>
                      </a:lnTo>
                      <a:lnTo>
                        <a:pt x="7" y="2"/>
                      </a:lnTo>
                      <a:lnTo>
                        <a:pt x="8" y="3"/>
                      </a:lnTo>
                      <a:lnTo>
                        <a:pt x="8" y="5"/>
                      </a:lnTo>
                      <a:lnTo>
                        <a:pt x="9" y="7"/>
                      </a:lnTo>
                      <a:lnTo>
                        <a:pt x="9" y="10"/>
                      </a:lnTo>
                      <a:lnTo>
                        <a:pt x="9" y="14"/>
                      </a:lnTo>
                      <a:lnTo>
                        <a:pt x="9" y="18"/>
                      </a:lnTo>
                      <a:lnTo>
                        <a:pt x="9" y="21"/>
                      </a:lnTo>
                      <a:lnTo>
                        <a:pt x="8" y="23"/>
                      </a:lnTo>
                      <a:lnTo>
                        <a:pt x="8" y="25"/>
                      </a:lnTo>
                      <a:lnTo>
                        <a:pt x="7" y="26"/>
                      </a:lnTo>
                      <a:lnTo>
                        <a:pt x="7" y="27"/>
                      </a:lnTo>
                      <a:lnTo>
                        <a:pt x="5" y="28"/>
                      </a:lnTo>
                      <a:lnTo>
                        <a:pt x="4" y="28"/>
                      </a:lnTo>
                      <a:lnTo>
                        <a:pt x="3" y="28"/>
                      </a:lnTo>
                      <a:lnTo>
                        <a:pt x="2" y="27"/>
                      </a:lnTo>
                      <a:lnTo>
                        <a:pt x="1" y="26"/>
                      </a:lnTo>
                      <a:lnTo>
                        <a:pt x="1" y="25"/>
                      </a:lnTo>
                      <a:close/>
                    </a:path>
                  </a:pathLst>
                </a:custGeom>
                <a:solidFill>
                  <a:srgbClr val="000000"/>
                </a:solidFill>
                <a:ln w="9525">
                  <a:noFill/>
                  <a:round/>
                  <a:headEnd/>
                  <a:tailEnd/>
                </a:ln>
              </p:spPr>
              <p:txBody>
                <a:bodyPr/>
                <a:lstStyle/>
                <a:p>
                  <a:endParaRPr lang="en-US"/>
                </a:p>
              </p:txBody>
            </p:sp>
            <p:sp>
              <p:nvSpPr>
                <p:cNvPr id="25343" name="Freeform 141"/>
                <p:cNvSpPr>
                  <a:spLocks/>
                </p:cNvSpPr>
                <p:nvPr/>
              </p:nvSpPr>
              <p:spPr bwMode="auto">
                <a:xfrm>
                  <a:off x="3910" y="2153"/>
                  <a:ext cx="12" cy="38"/>
                </a:xfrm>
                <a:custGeom>
                  <a:avLst/>
                  <a:gdLst>
                    <a:gd name="T0" fmla="*/ 12 w 12"/>
                    <a:gd name="T1" fmla="*/ 0 h 38"/>
                    <a:gd name="T2" fmla="*/ 7 w 12"/>
                    <a:gd name="T3" fmla="*/ 0 h 38"/>
                    <a:gd name="T4" fmla="*/ 7 w 12"/>
                    <a:gd name="T5" fmla="*/ 0 h 38"/>
                    <a:gd name="T6" fmla="*/ 6 w 12"/>
                    <a:gd name="T7" fmla="*/ 1 h 38"/>
                    <a:gd name="T8" fmla="*/ 6 w 12"/>
                    <a:gd name="T9" fmla="*/ 2 h 38"/>
                    <a:gd name="T10" fmla="*/ 5 w 12"/>
                    <a:gd name="T11" fmla="*/ 2 h 38"/>
                    <a:gd name="T12" fmla="*/ 4 w 12"/>
                    <a:gd name="T13" fmla="*/ 3 h 38"/>
                    <a:gd name="T14" fmla="*/ 3 w 12"/>
                    <a:gd name="T15" fmla="*/ 4 h 38"/>
                    <a:gd name="T16" fmla="*/ 2 w 12"/>
                    <a:gd name="T17" fmla="*/ 4 h 38"/>
                    <a:gd name="T18" fmla="*/ 0 w 12"/>
                    <a:gd name="T19" fmla="*/ 4 h 38"/>
                    <a:gd name="T20" fmla="*/ 0 w 12"/>
                    <a:gd name="T21" fmla="*/ 9 h 38"/>
                    <a:gd name="T22" fmla="*/ 5 w 12"/>
                    <a:gd name="T23" fmla="*/ 9 h 38"/>
                    <a:gd name="T24" fmla="*/ 5 w 12"/>
                    <a:gd name="T25" fmla="*/ 38 h 38"/>
                    <a:gd name="T26" fmla="*/ 12 w 12"/>
                    <a:gd name="T27" fmla="*/ 38 h 38"/>
                    <a:gd name="T28" fmla="*/ 12 w 12"/>
                    <a:gd name="T29" fmla="*/ 0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0"/>
                      </a:moveTo>
                      <a:lnTo>
                        <a:pt x="7" y="0"/>
                      </a:lnTo>
                      <a:lnTo>
                        <a:pt x="6" y="1"/>
                      </a:lnTo>
                      <a:lnTo>
                        <a:pt x="6" y="2"/>
                      </a:lnTo>
                      <a:lnTo>
                        <a:pt x="5" y="2"/>
                      </a:lnTo>
                      <a:lnTo>
                        <a:pt x="4" y="3"/>
                      </a:lnTo>
                      <a:lnTo>
                        <a:pt x="3" y="4"/>
                      </a:lnTo>
                      <a:lnTo>
                        <a:pt x="2" y="4"/>
                      </a:lnTo>
                      <a:lnTo>
                        <a:pt x="0" y="4"/>
                      </a:lnTo>
                      <a:lnTo>
                        <a:pt x="0" y="9"/>
                      </a:lnTo>
                      <a:lnTo>
                        <a:pt x="5" y="9"/>
                      </a:lnTo>
                      <a:lnTo>
                        <a:pt x="5" y="38"/>
                      </a:lnTo>
                      <a:lnTo>
                        <a:pt x="12" y="38"/>
                      </a:lnTo>
                      <a:lnTo>
                        <a:pt x="12" y="0"/>
                      </a:lnTo>
                      <a:close/>
                    </a:path>
                  </a:pathLst>
                </a:custGeom>
                <a:solidFill>
                  <a:srgbClr val="FFBF00"/>
                </a:solidFill>
                <a:ln w="9525">
                  <a:noFill/>
                  <a:round/>
                  <a:headEnd/>
                  <a:tailEnd/>
                </a:ln>
              </p:spPr>
              <p:txBody>
                <a:bodyPr/>
                <a:lstStyle/>
                <a:p>
                  <a:endParaRPr lang="en-US"/>
                </a:p>
              </p:txBody>
            </p:sp>
            <p:sp>
              <p:nvSpPr>
                <p:cNvPr id="25344" name="Freeform 142"/>
                <p:cNvSpPr>
                  <a:spLocks/>
                </p:cNvSpPr>
                <p:nvPr/>
              </p:nvSpPr>
              <p:spPr bwMode="auto">
                <a:xfrm>
                  <a:off x="3940" y="2152"/>
                  <a:ext cx="25" cy="40"/>
                </a:xfrm>
                <a:custGeom>
                  <a:avLst/>
                  <a:gdLst>
                    <a:gd name="T0" fmla="*/ 13 w 25"/>
                    <a:gd name="T1" fmla="*/ 0 h 40"/>
                    <a:gd name="T2" fmla="*/ 10 w 25"/>
                    <a:gd name="T3" fmla="*/ 1 h 40"/>
                    <a:gd name="T4" fmla="*/ 7 w 25"/>
                    <a:gd name="T5" fmla="*/ 1 h 40"/>
                    <a:gd name="T6" fmla="*/ 5 w 25"/>
                    <a:gd name="T7" fmla="*/ 3 h 40"/>
                    <a:gd name="T8" fmla="*/ 3 w 25"/>
                    <a:gd name="T9" fmla="*/ 5 h 40"/>
                    <a:gd name="T10" fmla="*/ 2 w 25"/>
                    <a:gd name="T11" fmla="*/ 8 h 40"/>
                    <a:gd name="T12" fmla="*/ 1 w 25"/>
                    <a:gd name="T13" fmla="*/ 11 h 40"/>
                    <a:gd name="T14" fmla="*/ 1 w 25"/>
                    <a:gd name="T15" fmla="*/ 14 h 40"/>
                    <a:gd name="T16" fmla="*/ 0 w 25"/>
                    <a:gd name="T17" fmla="*/ 18 h 40"/>
                    <a:gd name="T18" fmla="*/ 0 w 25"/>
                    <a:gd name="T19" fmla="*/ 21 h 40"/>
                    <a:gd name="T20" fmla="*/ 1 w 25"/>
                    <a:gd name="T21" fmla="*/ 26 h 40"/>
                    <a:gd name="T22" fmla="*/ 1 w 25"/>
                    <a:gd name="T23" fmla="*/ 29 h 40"/>
                    <a:gd name="T24" fmla="*/ 2 w 25"/>
                    <a:gd name="T25" fmla="*/ 32 h 40"/>
                    <a:gd name="T26" fmla="*/ 4 w 25"/>
                    <a:gd name="T27" fmla="*/ 35 h 40"/>
                    <a:gd name="T28" fmla="*/ 5 w 25"/>
                    <a:gd name="T29" fmla="*/ 37 h 40"/>
                    <a:gd name="T30" fmla="*/ 7 w 25"/>
                    <a:gd name="T31" fmla="*/ 38 h 40"/>
                    <a:gd name="T32" fmla="*/ 10 w 25"/>
                    <a:gd name="T33" fmla="*/ 39 h 40"/>
                    <a:gd name="T34" fmla="*/ 13 w 25"/>
                    <a:gd name="T35" fmla="*/ 40 h 40"/>
                    <a:gd name="T36" fmla="*/ 15 w 25"/>
                    <a:gd name="T37" fmla="*/ 39 h 40"/>
                    <a:gd name="T38" fmla="*/ 18 w 25"/>
                    <a:gd name="T39" fmla="*/ 38 h 40"/>
                    <a:gd name="T40" fmla="*/ 20 w 25"/>
                    <a:gd name="T41" fmla="*/ 37 h 40"/>
                    <a:gd name="T42" fmla="*/ 22 w 25"/>
                    <a:gd name="T43" fmla="*/ 35 h 40"/>
                    <a:gd name="T44" fmla="*/ 23 w 25"/>
                    <a:gd name="T45" fmla="*/ 32 h 40"/>
                    <a:gd name="T46" fmla="*/ 24 w 25"/>
                    <a:gd name="T47" fmla="*/ 29 h 40"/>
                    <a:gd name="T48" fmla="*/ 25 w 25"/>
                    <a:gd name="T49" fmla="*/ 26 h 40"/>
                    <a:gd name="T50" fmla="*/ 25 w 25"/>
                    <a:gd name="T51" fmla="*/ 21 h 40"/>
                    <a:gd name="T52" fmla="*/ 25 w 25"/>
                    <a:gd name="T53" fmla="*/ 18 h 40"/>
                    <a:gd name="T54" fmla="*/ 25 w 25"/>
                    <a:gd name="T55" fmla="*/ 14 h 40"/>
                    <a:gd name="T56" fmla="*/ 24 w 25"/>
                    <a:gd name="T57" fmla="*/ 11 h 40"/>
                    <a:gd name="T58" fmla="*/ 23 w 25"/>
                    <a:gd name="T59" fmla="*/ 8 h 40"/>
                    <a:gd name="T60" fmla="*/ 22 w 25"/>
                    <a:gd name="T61" fmla="*/ 5 h 40"/>
                    <a:gd name="T62" fmla="*/ 20 w 25"/>
                    <a:gd name="T63" fmla="*/ 3 h 40"/>
                    <a:gd name="T64" fmla="*/ 18 w 25"/>
                    <a:gd name="T65" fmla="*/ 1 h 40"/>
                    <a:gd name="T66" fmla="*/ 15 w 25"/>
                    <a:gd name="T67" fmla="*/ 1 h 40"/>
                    <a:gd name="T68" fmla="*/ 13 w 25"/>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13" y="0"/>
                      </a:moveTo>
                      <a:lnTo>
                        <a:pt x="10" y="1"/>
                      </a:lnTo>
                      <a:lnTo>
                        <a:pt x="7" y="1"/>
                      </a:lnTo>
                      <a:lnTo>
                        <a:pt x="5" y="3"/>
                      </a:lnTo>
                      <a:lnTo>
                        <a:pt x="3" y="5"/>
                      </a:lnTo>
                      <a:lnTo>
                        <a:pt x="2" y="8"/>
                      </a:lnTo>
                      <a:lnTo>
                        <a:pt x="1" y="11"/>
                      </a:lnTo>
                      <a:lnTo>
                        <a:pt x="1" y="14"/>
                      </a:lnTo>
                      <a:lnTo>
                        <a:pt x="0" y="18"/>
                      </a:lnTo>
                      <a:lnTo>
                        <a:pt x="0" y="21"/>
                      </a:lnTo>
                      <a:lnTo>
                        <a:pt x="1" y="26"/>
                      </a:lnTo>
                      <a:lnTo>
                        <a:pt x="1" y="29"/>
                      </a:lnTo>
                      <a:lnTo>
                        <a:pt x="2" y="32"/>
                      </a:lnTo>
                      <a:lnTo>
                        <a:pt x="4" y="35"/>
                      </a:lnTo>
                      <a:lnTo>
                        <a:pt x="5" y="37"/>
                      </a:lnTo>
                      <a:lnTo>
                        <a:pt x="7" y="38"/>
                      </a:lnTo>
                      <a:lnTo>
                        <a:pt x="10" y="39"/>
                      </a:lnTo>
                      <a:lnTo>
                        <a:pt x="13" y="40"/>
                      </a:lnTo>
                      <a:lnTo>
                        <a:pt x="15" y="39"/>
                      </a:lnTo>
                      <a:lnTo>
                        <a:pt x="18" y="38"/>
                      </a:lnTo>
                      <a:lnTo>
                        <a:pt x="20" y="37"/>
                      </a:lnTo>
                      <a:lnTo>
                        <a:pt x="22" y="35"/>
                      </a:lnTo>
                      <a:lnTo>
                        <a:pt x="23" y="32"/>
                      </a:lnTo>
                      <a:lnTo>
                        <a:pt x="24" y="29"/>
                      </a:lnTo>
                      <a:lnTo>
                        <a:pt x="25" y="26"/>
                      </a:lnTo>
                      <a:lnTo>
                        <a:pt x="25" y="21"/>
                      </a:lnTo>
                      <a:lnTo>
                        <a:pt x="25" y="18"/>
                      </a:lnTo>
                      <a:lnTo>
                        <a:pt x="25" y="14"/>
                      </a:lnTo>
                      <a:lnTo>
                        <a:pt x="24" y="11"/>
                      </a:lnTo>
                      <a:lnTo>
                        <a:pt x="23" y="8"/>
                      </a:lnTo>
                      <a:lnTo>
                        <a:pt x="22" y="5"/>
                      </a:lnTo>
                      <a:lnTo>
                        <a:pt x="20" y="3"/>
                      </a:lnTo>
                      <a:lnTo>
                        <a:pt x="18" y="1"/>
                      </a:lnTo>
                      <a:lnTo>
                        <a:pt x="15" y="1"/>
                      </a:lnTo>
                      <a:lnTo>
                        <a:pt x="13" y="0"/>
                      </a:lnTo>
                      <a:close/>
                    </a:path>
                  </a:pathLst>
                </a:custGeom>
                <a:solidFill>
                  <a:srgbClr val="FFBF00"/>
                </a:solidFill>
                <a:ln w="9525">
                  <a:noFill/>
                  <a:round/>
                  <a:headEnd/>
                  <a:tailEnd/>
                </a:ln>
              </p:spPr>
              <p:txBody>
                <a:bodyPr/>
                <a:lstStyle/>
                <a:p>
                  <a:endParaRPr lang="en-US"/>
                </a:p>
              </p:txBody>
            </p:sp>
            <p:sp>
              <p:nvSpPr>
                <p:cNvPr id="25345" name="Freeform 143"/>
                <p:cNvSpPr>
                  <a:spLocks/>
                </p:cNvSpPr>
                <p:nvPr/>
              </p:nvSpPr>
              <p:spPr bwMode="auto">
                <a:xfrm>
                  <a:off x="3948" y="2158"/>
                  <a:ext cx="9" cy="28"/>
                </a:xfrm>
                <a:custGeom>
                  <a:avLst/>
                  <a:gdLst>
                    <a:gd name="T0" fmla="*/ 9 w 9"/>
                    <a:gd name="T1" fmla="*/ 14 h 28"/>
                    <a:gd name="T2" fmla="*/ 9 w 9"/>
                    <a:gd name="T3" fmla="*/ 18 h 28"/>
                    <a:gd name="T4" fmla="*/ 9 w 9"/>
                    <a:gd name="T5" fmla="*/ 21 h 28"/>
                    <a:gd name="T6" fmla="*/ 9 w 9"/>
                    <a:gd name="T7" fmla="*/ 23 h 28"/>
                    <a:gd name="T8" fmla="*/ 8 w 9"/>
                    <a:gd name="T9" fmla="*/ 25 h 28"/>
                    <a:gd name="T10" fmla="*/ 8 w 9"/>
                    <a:gd name="T11" fmla="*/ 26 h 28"/>
                    <a:gd name="T12" fmla="*/ 7 w 9"/>
                    <a:gd name="T13" fmla="*/ 27 h 28"/>
                    <a:gd name="T14" fmla="*/ 6 w 9"/>
                    <a:gd name="T15" fmla="*/ 28 h 28"/>
                    <a:gd name="T16" fmla="*/ 5 w 9"/>
                    <a:gd name="T17" fmla="*/ 28 h 28"/>
                    <a:gd name="T18" fmla="*/ 3 w 9"/>
                    <a:gd name="T19" fmla="*/ 28 h 28"/>
                    <a:gd name="T20" fmla="*/ 3 w 9"/>
                    <a:gd name="T21" fmla="*/ 27 h 28"/>
                    <a:gd name="T22" fmla="*/ 1 w 9"/>
                    <a:gd name="T23" fmla="*/ 26 h 28"/>
                    <a:gd name="T24" fmla="*/ 1 w 9"/>
                    <a:gd name="T25" fmla="*/ 25 h 28"/>
                    <a:gd name="T26" fmla="*/ 1 w 9"/>
                    <a:gd name="T27" fmla="*/ 23 h 28"/>
                    <a:gd name="T28" fmla="*/ 0 w 9"/>
                    <a:gd name="T29" fmla="*/ 21 h 28"/>
                    <a:gd name="T30" fmla="*/ 0 w 9"/>
                    <a:gd name="T31" fmla="*/ 18 h 28"/>
                    <a:gd name="T32" fmla="*/ 0 w 9"/>
                    <a:gd name="T33" fmla="*/ 14 h 28"/>
                    <a:gd name="T34" fmla="*/ 0 w 9"/>
                    <a:gd name="T35" fmla="*/ 14 h 28"/>
                    <a:gd name="T36" fmla="*/ 0 w 9"/>
                    <a:gd name="T37" fmla="*/ 10 h 28"/>
                    <a:gd name="T38" fmla="*/ 0 w 9"/>
                    <a:gd name="T39" fmla="*/ 7 h 28"/>
                    <a:gd name="T40" fmla="*/ 1 w 9"/>
                    <a:gd name="T41" fmla="*/ 5 h 28"/>
                    <a:gd name="T42" fmla="*/ 1 w 9"/>
                    <a:gd name="T43" fmla="*/ 3 h 28"/>
                    <a:gd name="T44" fmla="*/ 1 w 9"/>
                    <a:gd name="T45" fmla="*/ 2 h 28"/>
                    <a:gd name="T46" fmla="*/ 3 w 9"/>
                    <a:gd name="T47" fmla="*/ 1 h 28"/>
                    <a:gd name="T48" fmla="*/ 3 w 9"/>
                    <a:gd name="T49" fmla="*/ 0 h 28"/>
                    <a:gd name="T50" fmla="*/ 5 w 9"/>
                    <a:gd name="T51" fmla="*/ 0 h 28"/>
                    <a:gd name="T52" fmla="*/ 6 w 9"/>
                    <a:gd name="T53" fmla="*/ 0 h 28"/>
                    <a:gd name="T54" fmla="*/ 7 w 9"/>
                    <a:gd name="T55" fmla="*/ 1 h 28"/>
                    <a:gd name="T56" fmla="*/ 8 w 9"/>
                    <a:gd name="T57" fmla="*/ 2 h 28"/>
                    <a:gd name="T58" fmla="*/ 8 w 9"/>
                    <a:gd name="T59" fmla="*/ 3 h 28"/>
                    <a:gd name="T60" fmla="*/ 9 w 9"/>
                    <a:gd name="T61" fmla="*/ 5 h 28"/>
                    <a:gd name="T62" fmla="*/ 9 w 9"/>
                    <a:gd name="T63" fmla="*/ 7 h 28"/>
                    <a:gd name="T64" fmla="*/ 9 w 9"/>
                    <a:gd name="T65" fmla="*/ 10 h 28"/>
                    <a:gd name="T66" fmla="*/ 9 w 9"/>
                    <a:gd name="T67" fmla="*/ 14 h 28"/>
                    <a:gd name="T68" fmla="*/ 9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4"/>
                      </a:moveTo>
                      <a:lnTo>
                        <a:pt x="9" y="18"/>
                      </a:lnTo>
                      <a:lnTo>
                        <a:pt x="9" y="21"/>
                      </a:lnTo>
                      <a:lnTo>
                        <a:pt x="9" y="23"/>
                      </a:lnTo>
                      <a:lnTo>
                        <a:pt x="8" y="25"/>
                      </a:lnTo>
                      <a:lnTo>
                        <a:pt x="8" y="26"/>
                      </a:lnTo>
                      <a:lnTo>
                        <a:pt x="7" y="27"/>
                      </a:lnTo>
                      <a:lnTo>
                        <a:pt x="6" y="28"/>
                      </a:lnTo>
                      <a:lnTo>
                        <a:pt x="5" y="28"/>
                      </a:lnTo>
                      <a:lnTo>
                        <a:pt x="3" y="28"/>
                      </a:lnTo>
                      <a:lnTo>
                        <a:pt x="3" y="27"/>
                      </a:lnTo>
                      <a:lnTo>
                        <a:pt x="1" y="26"/>
                      </a:lnTo>
                      <a:lnTo>
                        <a:pt x="1" y="25"/>
                      </a:lnTo>
                      <a:lnTo>
                        <a:pt x="1" y="23"/>
                      </a:lnTo>
                      <a:lnTo>
                        <a:pt x="0" y="21"/>
                      </a:lnTo>
                      <a:lnTo>
                        <a:pt x="0" y="18"/>
                      </a:lnTo>
                      <a:lnTo>
                        <a:pt x="0" y="14"/>
                      </a:lnTo>
                      <a:lnTo>
                        <a:pt x="0" y="10"/>
                      </a:lnTo>
                      <a:lnTo>
                        <a:pt x="0" y="7"/>
                      </a:lnTo>
                      <a:lnTo>
                        <a:pt x="1" y="5"/>
                      </a:lnTo>
                      <a:lnTo>
                        <a:pt x="1" y="3"/>
                      </a:lnTo>
                      <a:lnTo>
                        <a:pt x="1" y="2"/>
                      </a:lnTo>
                      <a:lnTo>
                        <a:pt x="3" y="1"/>
                      </a:lnTo>
                      <a:lnTo>
                        <a:pt x="3" y="0"/>
                      </a:lnTo>
                      <a:lnTo>
                        <a:pt x="5" y="0"/>
                      </a:lnTo>
                      <a:lnTo>
                        <a:pt x="6" y="0"/>
                      </a:lnTo>
                      <a:lnTo>
                        <a:pt x="7" y="1"/>
                      </a:lnTo>
                      <a:lnTo>
                        <a:pt x="8" y="2"/>
                      </a:lnTo>
                      <a:lnTo>
                        <a:pt x="8" y="3"/>
                      </a:lnTo>
                      <a:lnTo>
                        <a:pt x="9" y="5"/>
                      </a:lnTo>
                      <a:lnTo>
                        <a:pt x="9" y="7"/>
                      </a:lnTo>
                      <a:lnTo>
                        <a:pt x="9" y="10"/>
                      </a:lnTo>
                      <a:lnTo>
                        <a:pt x="9" y="14"/>
                      </a:lnTo>
                      <a:close/>
                    </a:path>
                  </a:pathLst>
                </a:custGeom>
                <a:solidFill>
                  <a:srgbClr val="000000"/>
                </a:solidFill>
                <a:ln w="9525">
                  <a:noFill/>
                  <a:round/>
                  <a:headEnd/>
                  <a:tailEnd/>
                </a:ln>
              </p:spPr>
              <p:txBody>
                <a:bodyPr/>
                <a:lstStyle/>
                <a:p>
                  <a:endParaRPr lang="en-US"/>
                </a:p>
              </p:txBody>
            </p:sp>
            <p:sp>
              <p:nvSpPr>
                <p:cNvPr id="25346" name="Freeform 144"/>
                <p:cNvSpPr>
                  <a:spLocks/>
                </p:cNvSpPr>
                <p:nvPr/>
              </p:nvSpPr>
              <p:spPr bwMode="auto">
                <a:xfrm>
                  <a:off x="3964" y="2153"/>
                  <a:ext cx="12" cy="38"/>
                </a:xfrm>
                <a:custGeom>
                  <a:avLst/>
                  <a:gdLst>
                    <a:gd name="T0" fmla="*/ 12 w 12"/>
                    <a:gd name="T1" fmla="*/ 38 h 38"/>
                    <a:gd name="T2" fmla="*/ 12 w 12"/>
                    <a:gd name="T3" fmla="*/ 0 h 38"/>
                    <a:gd name="T4" fmla="*/ 8 w 12"/>
                    <a:gd name="T5" fmla="*/ 0 h 38"/>
                    <a:gd name="T6" fmla="*/ 7 w 12"/>
                    <a:gd name="T7" fmla="*/ 0 h 38"/>
                    <a:gd name="T8" fmla="*/ 7 w 12"/>
                    <a:gd name="T9" fmla="*/ 1 h 38"/>
                    <a:gd name="T10" fmla="*/ 6 w 12"/>
                    <a:gd name="T11" fmla="*/ 2 h 38"/>
                    <a:gd name="T12" fmla="*/ 6 w 12"/>
                    <a:gd name="T13" fmla="*/ 2 h 38"/>
                    <a:gd name="T14" fmla="*/ 4 w 12"/>
                    <a:gd name="T15" fmla="*/ 3 h 38"/>
                    <a:gd name="T16" fmla="*/ 3 w 12"/>
                    <a:gd name="T17" fmla="*/ 4 h 38"/>
                    <a:gd name="T18" fmla="*/ 2 w 12"/>
                    <a:gd name="T19" fmla="*/ 4 h 38"/>
                    <a:gd name="T20" fmla="*/ 0 w 12"/>
                    <a:gd name="T21" fmla="*/ 4 h 38"/>
                    <a:gd name="T22" fmla="*/ 0 w 12"/>
                    <a:gd name="T23" fmla="*/ 9 h 38"/>
                    <a:gd name="T24" fmla="*/ 5 w 12"/>
                    <a:gd name="T25" fmla="*/ 9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8" y="0"/>
                      </a:lnTo>
                      <a:lnTo>
                        <a:pt x="7" y="0"/>
                      </a:lnTo>
                      <a:lnTo>
                        <a:pt x="7" y="1"/>
                      </a:lnTo>
                      <a:lnTo>
                        <a:pt x="6" y="2"/>
                      </a:lnTo>
                      <a:lnTo>
                        <a:pt x="4" y="3"/>
                      </a:lnTo>
                      <a:lnTo>
                        <a:pt x="3" y="4"/>
                      </a:lnTo>
                      <a:lnTo>
                        <a:pt x="2" y="4"/>
                      </a:lnTo>
                      <a:lnTo>
                        <a:pt x="0" y="4"/>
                      </a:lnTo>
                      <a:lnTo>
                        <a:pt x="0" y="9"/>
                      </a:lnTo>
                      <a:lnTo>
                        <a:pt x="5" y="9"/>
                      </a:lnTo>
                      <a:lnTo>
                        <a:pt x="5" y="38"/>
                      </a:lnTo>
                      <a:lnTo>
                        <a:pt x="12" y="38"/>
                      </a:lnTo>
                      <a:close/>
                    </a:path>
                  </a:pathLst>
                </a:custGeom>
                <a:solidFill>
                  <a:srgbClr val="FFBF00"/>
                </a:solidFill>
                <a:ln w="9525">
                  <a:noFill/>
                  <a:round/>
                  <a:headEnd/>
                  <a:tailEnd/>
                </a:ln>
              </p:spPr>
              <p:txBody>
                <a:bodyPr/>
                <a:lstStyle/>
                <a:p>
                  <a:endParaRPr lang="en-US"/>
                </a:p>
              </p:txBody>
            </p:sp>
            <p:sp>
              <p:nvSpPr>
                <p:cNvPr id="25347" name="Freeform 145"/>
                <p:cNvSpPr>
                  <a:spLocks/>
                </p:cNvSpPr>
                <p:nvPr/>
              </p:nvSpPr>
              <p:spPr bwMode="auto">
                <a:xfrm>
                  <a:off x="3994" y="2152"/>
                  <a:ext cx="25" cy="40"/>
                </a:xfrm>
                <a:custGeom>
                  <a:avLst/>
                  <a:gdLst>
                    <a:gd name="T0" fmla="*/ 22 w 25"/>
                    <a:gd name="T1" fmla="*/ 35 h 40"/>
                    <a:gd name="T2" fmla="*/ 23 w 25"/>
                    <a:gd name="T3" fmla="*/ 32 h 40"/>
                    <a:gd name="T4" fmla="*/ 24 w 25"/>
                    <a:gd name="T5" fmla="*/ 29 h 40"/>
                    <a:gd name="T6" fmla="*/ 25 w 25"/>
                    <a:gd name="T7" fmla="*/ 26 h 40"/>
                    <a:gd name="T8" fmla="*/ 25 w 25"/>
                    <a:gd name="T9" fmla="*/ 21 h 40"/>
                    <a:gd name="T10" fmla="*/ 25 w 25"/>
                    <a:gd name="T11" fmla="*/ 18 h 40"/>
                    <a:gd name="T12" fmla="*/ 25 w 25"/>
                    <a:gd name="T13" fmla="*/ 14 h 40"/>
                    <a:gd name="T14" fmla="*/ 24 w 25"/>
                    <a:gd name="T15" fmla="*/ 11 h 40"/>
                    <a:gd name="T16" fmla="*/ 23 w 25"/>
                    <a:gd name="T17" fmla="*/ 8 h 40"/>
                    <a:gd name="T18" fmla="*/ 22 w 25"/>
                    <a:gd name="T19" fmla="*/ 5 h 40"/>
                    <a:gd name="T20" fmla="*/ 20 w 25"/>
                    <a:gd name="T21" fmla="*/ 3 h 40"/>
                    <a:gd name="T22" fmla="*/ 18 w 25"/>
                    <a:gd name="T23" fmla="*/ 1 h 40"/>
                    <a:gd name="T24" fmla="*/ 16 w 25"/>
                    <a:gd name="T25" fmla="*/ 1 h 40"/>
                    <a:gd name="T26" fmla="*/ 13 w 25"/>
                    <a:gd name="T27" fmla="*/ 0 h 40"/>
                    <a:gd name="T28" fmla="*/ 10 w 25"/>
                    <a:gd name="T29" fmla="*/ 1 h 40"/>
                    <a:gd name="T30" fmla="*/ 7 w 25"/>
                    <a:gd name="T31" fmla="*/ 1 h 40"/>
                    <a:gd name="T32" fmla="*/ 5 w 25"/>
                    <a:gd name="T33" fmla="*/ 3 h 40"/>
                    <a:gd name="T34" fmla="*/ 3 w 25"/>
                    <a:gd name="T35" fmla="*/ 5 h 40"/>
                    <a:gd name="T36" fmla="*/ 2 w 25"/>
                    <a:gd name="T37" fmla="*/ 8 h 40"/>
                    <a:gd name="T38" fmla="*/ 1 w 25"/>
                    <a:gd name="T39" fmla="*/ 11 h 40"/>
                    <a:gd name="T40" fmla="*/ 1 w 25"/>
                    <a:gd name="T41" fmla="*/ 14 h 40"/>
                    <a:gd name="T42" fmla="*/ 0 w 25"/>
                    <a:gd name="T43" fmla="*/ 18 h 40"/>
                    <a:gd name="T44" fmla="*/ 0 w 25"/>
                    <a:gd name="T45" fmla="*/ 21 h 40"/>
                    <a:gd name="T46" fmla="*/ 1 w 25"/>
                    <a:gd name="T47" fmla="*/ 26 h 40"/>
                    <a:gd name="T48" fmla="*/ 1 w 25"/>
                    <a:gd name="T49" fmla="*/ 29 h 40"/>
                    <a:gd name="T50" fmla="*/ 2 w 25"/>
                    <a:gd name="T51" fmla="*/ 32 h 40"/>
                    <a:gd name="T52" fmla="*/ 4 w 25"/>
                    <a:gd name="T53" fmla="*/ 35 h 40"/>
                    <a:gd name="T54" fmla="*/ 6 w 25"/>
                    <a:gd name="T55" fmla="*/ 37 h 40"/>
                    <a:gd name="T56" fmla="*/ 8 w 25"/>
                    <a:gd name="T57" fmla="*/ 38 h 40"/>
                    <a:gd name="T58" fmla="*/ 10 w 25"/>
                    <a:gd name="T59" fmla="*/ 39 h 40"/>
                    <a:gd name="T60" fmla="*/ 13 w 25"/>
                    <a:gd name="T61" fmla="*/ 40 h 40"/>
                    <a:gd name="T62" fmla="*/ 16 w 25"/>
                    <a:gd name="T63" fmla="*/ 39 h 40"/>
                    <a:gd name="T64" fmla="*/ 18 w 25"/>
                    <a:gd name="T65" fmla="*/ 38 h 40"/>
                    <a:gd name="T66" fmla="*/ 20 w 25"/>
                    <a:gd name="T67" fmla="*/ 37 h 40"/>
                    <a:gd name="T68" fmla="*/ 22 w 25"/>
                    <a:gd name="T69" fmla="*/ 35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22" y="35"/>
                      </a:moveTo>
                      <a:lnTo>
                        <a:pt x="23" y="32"/>
                      </a:lnTo>
                      <a:lnTo>
                        <a:pt x="24" y="29"/>
                      </a:lnTo>
                      <a:lnTo>
                        <a:pt x="25" y="26"/>
                      </a:lnTo>
                      <a:lnTo>
                        <a:pt x="25" y="21"/>
                      </a:lnTo>
                      <a:lnTo>
                        <a:pt x="25" y="18"/>
                      </a:lnTo>
                      <a:lnTo>
                        <a:pt x="25" y="14"/>
                      </a:lnTo>
                      <a:lnTo>
                        <a:pt x="24" y="11"/>
                      </a:lnTo>
                      <a:lnTo>
                        <a:pt x="23" y="8"/>
                      </a:lnTo>
                      <a:lnTo>
                        <a:pt x="22" y="5"/>
                      </a:lnTo>
                      <a:lnTo>
                        <a:pt x="20" y="3"/>
                      </a:lnTo>
                      <a:lnTo>
                        <a:pt x="18" y="1"/>
                      </a:lnTo>
                      <a:lnTo>
                        <a:pt x="16" y="1"/>
                      </a:lnTo>
                      <a:lnTo>
                        <a:pt x="13" y="0"/>
                      </a:lnTo>
                      <a:lnTo>
                        <a:pt x="10" y="1"/>
                      </a:lnTo>
                      <a:lnTo>
                        <a:pt x="7" y="1"/>
                      </a:lnTo>
                      <a:lnTo>
                        <a:pt x="5" y="3"/>
                      </a:lnTo>
                      <a:lnTo>
                        <a:pt x="3" y="5"/>
                      </a:lnTo>
                      <a:lnTo>
                        <a:pt x="2" y="8"/>
                      </a:lnTo>
                      <a:lnTo>
                        <a:pt x="1" y="11"/>
                      </a:lnTo>
                      <a:lnTo>
                        <a:pt x="1" y="14"/>
                      </a:lnTo>
                      <a:lnTo>
                        <a:pt x="0" y="18"/>
                      </a:lnTo>
                      <a:lnTo>
                        <a:pt x="0" y="21"/>
                      </a:lnTo>
                      <a:lnTo>
                        <a:pt x="1" y="26"/>
                      </a:lnTo>
                      <a:lnTo>
                        <a:pt x="1" y="29"/>
                      </a:lnTo>
                      <a:lnTo>
                        <a:pt x="2" y="32"/>
                      </a:lnTo>
                      <a:lnTo>
                        <a:pt x="4" y="35"/>
                      </a:lnTo>
                      <a:lnTo>
                        <a:pt x="6" y="37"/>
                      </a:lnTo>
                      <a:lnTo>
                        <a:pt x="8" y="38"/>
                      </a:lnTo>
                      <a:lnTo>
                        <a:pt x="10" y="39"/>
                      </a:lnTo>
                      <a:lnTo>
                        <a:pt x="13" y="40"/>
                      </a:lnTo>
                      <a:lnTo>
                        <a:pt x="16" y="39"/>
                      </a:lnTo>
                      <a:lnTo>
                        <a:pt x="18" y="38"/>
                      </a:lnTo>
                      <a:lnTo>
                        <a:pt x="20" y="37"/>
                      </a:lnTo>
                      <a:lnTo>
                        <a:pt x="22" y="35"/>
                      </a:lnTo>
                      <a:close/>
                    </a:path>
                  </a:pathLst>
                </a:custGeom>
                <a:solidFill>
                  <a:srgbClr val="FFBF00"/>
                </a:solidFill>
                <a:ln w="9525">
                  <a:noFill/>
                  <a:round/>
                  <a:headEnd/>
                  <a:tailEnd/>
                </a:ln>
              </p:spPr>
              <p:txBody>
                <a:bodyPr/>
                <a:lstStyle/>
                <a:p>
                  <a:endParaRPr lang="en-US"/>
                </a:p>
              </p:txBody>
            </p:sp>
            <p:sp>
              <p:nvSpPr>
                <p:cNvPr id="25348" name="Freeform 146"/>
                <p:cNvSpPr>
                  <a:spLocks/>
                </p:cNvSpPr>
                <p:nvPr/>
              </p:nvSpPr>
              <p:spPr bwMode="auto">
                <a:xfrm>
                  <a:off x="4002" y="2158"/>
                  <a:ext cx="9" cy="28"/>
                </a:xfrm>
                <a:custGeom>
                  <a:avLst/>
                  <a:gdLst>
                    <a:gd name="T0" fmla="*/ 9 w 9"/>
                    <a:gd name="T1" fmla="*/ 14 h 28"/>
                    <a:gd name="T2" fmla="*/ 9 w 9"/>
                    <a:gd name="T3" fmla="*/ 18 h 28"/>
                    <a:gd name="T4" fmla="*/ 9 w 9"/>
                    <a:gd name="T5" fmla="*/ 21 h 28"/>
                    <a:gd name="T6" fmla="*/ 9 w 9"/>
                    <a:gd name="T7" fmla="*/ 23 h 28"/>
                    <a:gd name="T8" fmla="*/ 9 w 9"/>
                    <a:gd name="T9" fmla="*/ 25 h 28"/>
                    <a:gd name="T10" fmla="*/ 8 w 9"/>
                    <a:gd name="T11" fmla="*/ 26 h 28"/>
                    <a:gd name="T12" fmla="*/ 7 w 9"/>
                    <a:gd name="T13" fmla="*/ 27 h 28"/>
                    <a:gd name="T14" fmla="*/ 6 w 9"/>
                    <a:gd name="T15" fmla="*/ 28 h 28"/>
                    <a:gd name="T16" fmla="*/ 5 w 9"/>
                    <a:gd name="T17" fmla="*/ 28 h 28"/>
                    <a:gd name="T18" fmla="*/ 3 w 9"/>
                    <a:gd name="T19" fmla="*/ 28 h 28"/>
                    <a:gd name="T20" fmla="*/ 2 w 9"/>
                    <a:gd name="T21" fmla="*/ 27 h 28"/>
                    <a:gd name="T22" fmla="*/ 2 w 9"/>
                    <a:gd name="T23" fmla="*/ 26 h 28"/>
                    <a:gd name="T24" fmla="*/ 1 w 9"/>
                    <a:gd name="T25" fmla="*/ 25 h 28"/>
                    <a:gd name="T26" fmla="*/ 1 w 9"/>
                    <a:gd name="T27" fmla="*/ 23 h 28"/>
                    <a:gd name="T28" fmla="*/ 1 w 9"/>
                    <a:gd name="T29" fmla="*/ 21 h 28"/>
                    <a:gd name="T30" fmla="*/ 0 w 9"/>
                    <a:gd name="T31" fmla="*/ 18 h 28"/>
                    <a:gd name="T32" fmla="*/ 0 w 9"/>
                    <a:gd name="T33" fmla="*/ 14 h 28"/>
                    <a:gd name="T34" fmla="*/ 0 w 9"/>
                    <a:gd name="T35" fmla="*/ 14 h 28"/>
                    <a:gd name="T36" fmla="*/ 0 w 9"/>
                    <a:gd name="T37" fmla="*/ 10 h 28"/>
                    <a:gd name="T38" fmla="*/ 1 w 9"/>
                    <a:gd name="T39" fmla="*/ 7 h 28"/>
                    <a:gd name="T40" fmla="*/ 1 w 9"/>
                    <a:gd name="T41" fmla="*/ 5 h 28"/>
                    <a:gd name="T42" fmla="*/ 1 w 9"/>
                    <a:gd name="T43" fmla="*/ 3 h 28"/>
                    <a:gd name="T44" fmla="*/ 2 w 9"/>
                    <a:gd name="T45" fmla="*/ 2 h 28"/>
                    <a:gd name="T46" fmla="*/ 2 w 9"/>
                    <a:gd name="T47" fmla="*/ 1 h 28"/>
                    <a:gd name="T48" fmla="*/ 3 w 9"/>
                    <a:gd name="T49" fmla="*/ 0 h 28"/>
                    <a:gd name="T50" fmla="*/ 5 w 9"/>
                    <a:gd name="T51" fmla="*/ 0 h 28"/>
                    <a:gd name="T52" fmla="*/ 6 w 9"/>
                    <a:gd name="T53" fmla="*/ 0 h 28"/>
                    <a:gd name="T54" fmla="*/ 7 w 9"/>
                    <a:gd name="T55" fmla="*/ 1 h 28"/>
                    <a:gd name="T56" fmla="*/ 8 w 9"/>
                    <a:gd name="T57" fmla="*/ 2 h 28"/>
                    <a:gd name="T58" fmla="*/ 9 w 9"/>
                    <a:gd name="T59" fmla="*/ 3 h 28"/>
                    <a:gd name="T60" fmla="*/ 9 w 9"/>
                    <a:gd name="T61" fmla="*/ 5 h 28"/>
                    <a:gd name="T62" fmla="*/ 9 w 9"/>
                    <a:gd name="T63" fmla="*/ 7 h 28"/>
                    <a:gd name="T64" fmla="*/ 9 w 9"/>
                    <a:gd name="T65" fmla="*/ 10 h 28"/>
                    <a:gd name="T66" fmla="*/ 9 w 9"/>
                    <a:gd name="T67" fmla="*/ 14 h 28"/>
                    <a:gd name="T68" fmla="*/ 9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4"/>
                      </a:moveTo>
                      <a:lnTo>
                        <a:pt x="9" y="18"/>
                      </a:lnTo>
                      <a:lnTo>
                        <a:pt x="9" y="21"/>
                      </a:lnTo>
                      <a:lnTo>
                        <a:pt x="9" y="23"/>
                      </a:lnTo>
                      <a:lnTo>
                        <a:pt x="9" y="25"/>
                      </a:lnTo>
                      <a:lnTo>
                        <a:pt x="8" y="26"/>
                      </a:lnTo>
                      <a:lnTo>
                        <a:pt x="7" y="27"/>
                      </a:lnTo>
                      <a:lnTo>
                        <a:pt x="6" y="28"/>
                      </a:lnTo>
                      <a:lnTo>
                        <a:pt x="5" y="28"/>
                      </a:lnTo>
                      <a:lnTo>
                        <a:pt x="3" y="28"/>
                      </a:lnTo>
                      <a:lnTo>
                        <a:pt x="2" y="27"/>
                      </a:lnTo>
                      <a:lnTo>
                        <a:pt x="2" y="26"/>
                      </a:lnTo>
                      <a:lnTo>
                        <a:pt x="1" y="25"/>
                      </a:lnTo>
                      <a:lnTo>
                        <a:pt x="1" y="23"/>
                      </a:lnTo>
                      <a:lnTo>
                        <a:pt x="1" y="21"/>
                      </a:lnTo>
                      <a:lnTo>
                        <a:pt x="0" y="18"/>
                      </a:lnTo>
                      <a:lnTo>
                        <a:pt x="0" y="14"/>
                      </a:lnTo>
                      <a:lnTo>
                        <a:pt x="0" y="10"/>
                      </a:lnTo>
                      <a:lnTo>
                        <a:pt x="1" y="7"/>
                      </a:lnTo>
                      <a:lnTo>
                        <a:pt x="1" y="5"/>
                      </a:lnTo>
                      <a:lnTo>
                        <a:pt x="1" y="3"/>
                      </a:lnTo>
                      <a:lnTo>
                        <a:pt x="2" y="2"/>
                      </a:lnTo>
                      <a:lnTo>
                        <a:pt x="2" y="1"/>
                      </a:lnTo>
                      <a:lnTo>
                        <a:pt x="3" y="0"/>
                      </a:lnTo>
                      <a:lnTo>
                        <a:pt x="5" y="0"/>
                      </a:lnTo>
                      <a:lnTo>
                        <a:pt x="6" y="0"/>
                      </a:lnTo>
                      <a:lnTo>
                        <a:pt x="7" y="1"/>
                      </a:lnTo>
                      <a:lnTo>
                        <a:pt x="8" y="2"/>
                      </a:lnTo>
                      <a:lnTo>
                        <a:pt x="9" y="3"/>
                      </a:lnTo>
                      <a:lnTo>
                        <a:pt x="9" y="5"/>
                      </a:lnTo>
                      <a:lnTo>
                        <a:pt x="9" y="7"/>
                      </a:lnTo>
                      <a:lnTo>
                        <a:pt x="9" y="10"/>
                      </a:lnTo>
                      <a:lnTo>
                        <a:pt x="9" y="14"/>
                      </a:lnTo>
                      <a:close/>
                    </a:path>
                  </a:pathLst>
                </a:custGeom>
                <a:solidFill>
                  <a:srgbClr val="000000"/>
                </a:solidFill>
                <a:ln w="9525">
                  <a:noFill/>
                  <a:round/>
                  <a:headEnd/>
                  <a:tailEnd/>
                </a:ln>
              </p:spPr>
              <p:txBody>
                <a:bodyPr/>
                <a:lstStyle/>
                <a:p>
                  <a:endParaRPr lang="en-US"/>
                </a:p>
              </p:txBody>
            </p:sp>
            <p:sp>
              <p:nvSpPr>
                <p:cNvPr id="25349" name="Freeform 147"/>
                <p:cNvSpPr>
                  <a:spLocks/>
                </p:cNvSpPr>
                <p:nvPr/>
              </p:nvSpPr>
              <p:spPr bwMode="auto">
                <a:xfrm>
                  <a:off x="4018" y="2153"/>
                  <a:ext cx="12" cy="38"/>
                </a:xfrm>
                <a:custGeom>
                  <a:avLst/>
                  <a:gdLst>
                    <a:gd name="T0" fmla="*/ 12 w 12"/>
                    <a:gd name="T1" fmla="*/ 38 h 38"/>
                    <a:gd name="T2" fmla="*/ 12 w 12"/>
                    <a:gd name="T3" fmla="*/ 0 h 38"/>
                    <a:gd name="T4" fmla="*/ 8 w 12"/>
                    <a:gd name="T5" fmla="*/ 0 h 38"/>
                    <a:gd name="T6" fmla="*/ 7 w 12"/>
                    <a:gd name="T7" fmla="*/ 0 h 38"/>
                    <a:gd name="T8" fmla="*/ 7 w 12"/>
                    <a:gd name="T9" fmla="*/ 1 h 38"/>
                    <a:gd name="T10" fmla="*/ 6 w 12"/>
                    <a:gd name="T11" fmla="*/ 2 h 38"/>
                    <a:gd name="T12" fmla="*/ 5 w 12"/>
                    <a:gd name="T13" fmla="*/ 2 h 38"/>
                    <a:gd name="T14" fmla="*/ 4 w 12"/>
                    <a:gd name="T15" fmla="*/ 3 h 38"/>
                    <a:gd name="T16" fmla="*/ 3 w 12"/>
                    <a:gd name="T17" fmla="*/ 4 h 38"/>
                    <a:gd name="T18" fmla="*/ 2 w 12"/>
                    <a:gd name="T19" fmla="*/ 4 h 38"/>
                    <a:gd name="T20" fmla="*/ 0 w 12"/>
                    <a:gd name="T21" fmla="*/ 4 h 38"/>
                    <a:gd name="T22" fmla="*/ 0 w 12"/>
                    <a:gd name="T23" fmla="*/ 9 h 38"/>
                    <a:gd name="T24" fmla="*/ 5 w 12"/>
                    <a:gd name="T25" fmla="*/ 9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8" y="0"/>
                      </a:lnTo>
                      <a:lnTo>
                        <a:pt x="7" y="0"/>
                      </a:lnTo>
                      <a:lnTo>
                        <a:pt x="7" y="1"/>
                      </a:lnTo>
                      <a:lnTo>
                        <a:pt x="6" y="2"/>
                      </a:lnTo>
                      <a:lnTo>
                        <a:pt x="5" y="2"/>
                      </a:lnTo>
                      <a:lnTo>
                        <a:pt x="4" y="3"/>
                      </a:lnTo>
                      <a:lnTo>
                        <a:pt x="3" y="4"/>
                      </a:lnTo>
                      <a:lnTo>
                        <a:pt x="2" y="4"/>
                      </a:lnTo>
                      <a:lnTo>
                        <a:pt x="0" y="4"/>
                      </a:lnTo>
                      <a:lnTo>
                        <a:pt x="0" y="9"/>
                      </a:lnTo>
                      <a:lnTo>
                        <a:pt x="5" y="9"/>
                      </a:lnTo>
                      <a:lnTo>
                        <a:pt x="5" y="38"/>
                      </a:lnTo>
                      <a:lnTo>
                        <a:pt x="12" y="38"/>
                      </a:lnTo>
                      <a:close/>
                    </a:path>
                  </a:pathLst>
                </a:custGeom>
                <a:solidFill>
                  <a:srgbClr val="FFBF00"/>
                </a:solidFill>
                <a:ln w="9525">
                  <a:noFill/>
                  <a:round/>
                  <a:headEnd/>
                  <a:tailEnd/>
                </a:ln>
              </p:spPr>
              <p:txBody>
                <a:bodyPr/>
                <a:lstStyle/>
                <a:p>
                  <a:endParaRPr lang="en-US"/>
                </a:p>
              </p:txBody>
            </p:sp>
            <p:sp>
              <p:nvSpPr>
                <p:cNvPr id="25350" name="Freeform 148"/>
                <p:cNvSpPr>
                  <a:spLocks/>
                </p:cNvSpPr>
                <p:nvPr/>
              </p:nvSpPr>
              <p:spPr bwMode="auto">
                <a:xfrm>
                  <a:off x="4049" y="2152"/>
                  <a:ext cx="24" cy="40"/>
                </a:xfrm>
                <a:custGeom>
                  <a:avLst/>
                  <a:gdLst>
                    <a:gd name="T0" fmla="*/ 12 w 24"/>
                    <a:gd name="T1" fmla="*/ 40 h 40"/>
                    <a:gd name="T2" fmla="*/ 15 w 24"/>
                    <a:gd name="T3" fmla="*/ 39 h 40"/>
                    <a:gd name="T4" fmla="*/ 17 w 24"/>
                    <a:gd name="T5" fmla="*/ 38 h 40"/>
                    <a:gd name="T6" fmla="*/ 20 w 24"/>
                    <a:gd name="T7" fmla="*/ 37 h 40"/>
                    <a:gd name="T8" fmla="*/ 21 w 24"/>
                    <a:gd name="T9" fmla="*/ 35 h 40"/>
                    <a:gd name="T10" fmla="*/ 23 w 24"/>
                    <a:gd name="T11" fmla="*/ 32 h 40"/>
                    <a:gd name="T12" fmla="*/ 24 w 24"/>
                    <a:gd name="T13" fmla="*/ 29 h 40"/>
                    <a:gd name="T14" fmla="*/ 24 w 24"/>
                    <a:gd name="T15" fmla="*/ 26 h 40"/>
                    <a:gd name="T16" fmla="*/ 24 w 24"/>
                    <a:gd name="T17" fmla="*/ 21 h 40"/>
                    <a:gd name="T18" fmla="*/ 24 w 24"/>
                    <a:gd name="T19" fmla="*/ 18 h 40"/>
                    <a:gd name="T20" fmla="*/ 24 w 24"/>
                    <a:gd name="T21" fmla="*/ 14 h 40"/>
                    <a:gd name="T22" fmla="*/ 24 w 24"/>
                    <a:gd name="T23" fmla="*/ 11 h 40"/>
                    <a:gd name="T24" fmla="*/ 23 w 24"/>
                    <a:gd name="T25" fmla="*/ 8 h 40"/>
                    <a:gd name="T26" fmla="*/ 21 w 24"/>
                    <a:gd name="T27" fmla="*/ 5 h 40"/>
                    <a:gd name="T28" fmla="*/ 20 w 24"/>
                    <a:gd name="T29" fmla="*/ 3 h 40"/>
                    <a:gd name="T30" fmla="*/ 17 w 24"/>
                    <a:gd name="T31" fmla="*/ 1 h 40"/>
                    <a:gd name="T32" fmla="*/ 15 w 24"/>
                    <a:gd name="T33" fmla="*/ 1 h 40"/>
                    <a:gd name="T34" fmla="*/ 12 w 24"/>
                    <a:gd name="T35" fmla="*/ 0 h 40"/>
                    <a:gd name="T36" fmla="*/ 10 w 24"/>
                    <a:gd name="T37" fmla="*/ 1 h 40"/>
                    <a:gd name="T38" fmla="*/ 7 w 24"/>
                    <a:gd name="T39" fmla="*/ 1 h 40"/>
                    <a:gd name="T40" fmla="*/ 5 w 24"/>
                    <a:gd name="T41" fmla="*/ 3 h 40"/>
                    <a:gd name="T42" fmla="*/ 3 w 24"/>
                    <a:gd name="T43" fmla="*/ 5 h 40"/>
                    <a:gd name="T44" fmla="*/ 2 w 24"/>
                    <a:gd name="T45" fmla="*/ 8 h 40"/>
                    <a:gd name="T46" fmla="*/ 1 w 24"/>
                    <a:gd name="T47" fmla="*/ 11 h 40"/>
                    <a:gd name="T48" fmla="*/ 0 w 24"/>
                    <a:gd name="T49" fmla="*/ 14 h 40"/>
                    <a:gd name="T50" fmla="*/ 0 w 24"/>
                    <a:gd name="T51" fmla="*/ 18 h 40"/>
                    <a:gd name="T52" fmla="*/ 0 w 24"/>
                    <a:gd name="T53" fmla="*/ 21 h 40"/>
                    <a:gd name="T54" fmla="*/ 0 w 24"/>
                    <a:gd name="T55" fmla="*/ 26 h 40"/>
                    <a:gd name="T56" fmla="*/ 1 w 24"/>
                    <a:gd name="T57" fmla="*/ 29 h 40"/>
                    <a:gd name="T58" fmla="*/ 2 w 24"/>
                    <a:gd name="T59" fmla="*/ 32 h 40"/>
                    <a:gd name="T60" fmla="*/ 3 w 24"/>
                    <a:gd name="T61" fmla="*/ 35 h 40"/>
                    <a:gd name="T62" fmla="*/ 5 w 24"/>
                    <a:gd name="T63" fmla="*/ 37 h 40"/>
                    <a:gd name="T64" fmla="*/ 7 w 24"/>
                    <a:gd name="T65" fmla="*/ 38 h 40"/>
                    <a:gd name="T66" fmla="*/ 10 w 24"/>
                    <a:gd name="T67" fmla="*/ 39 h 40"/>
                    <a:gd name="T68" fmla="*/ 12 w 24"/>
                    <a:gd name="T69" fmla="*/ 4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40"/>
                      </a:moveTo>
                      <a:lnTo>
                        <a:pt x="15" y="39"/>
                      </a:lnTo>
                      <a:lnTo>
                        <a:pt x="17" y="38"/>
                      </a:lnTo>
                      <a:lnTo>
                        <a:pt x="20" y="37"/>
                      </a:lnTo>
                      <a:lnTo>
                        <a:pt x="21" y="35"/>
                      </a:lnTo>
                      <a:lnTo>
                        <a:pt x="23" y="32"/>
                      </a:lnTo>
                      <a:lnTo>
                        <a:pt x="24" y="29"/>
                      </a:lnTo>
                      <a:lnTo>
                        <a:pt x="24" y="26"/>
                      </a:lnTo>
                      <a:lnTo>
                        <a:pt x="24" y="21"/>
                      </a:lnTo>
                      <a:lnTo>
                        <a:pt x="24" y="18"/>
                      </a:lnTo>
                      <a:lnTo>
                        <a:pt x="24" y="14"/>
                      </a:lnTo>
                      <a:lnTo>
                        <a:pt x="24" y="11"/>
                      </a:lnTo>
                      <a:lnTo>
                        <a:pt x="23" y="8"/>
                      </a:lnTo>
                      <a:lnTo>
                        <a:pt x="21" y="5"/>
                      </a:lnTo>
                      <a:lnTo>
                        <a:pt x="20" y="3"/>
                      </a:lnTo>
                      <a:lnTo>
                        <a:pt x="17" y="1"/>
                      </a:lnTo>
                      <a:lnTo>
                        <a:pt x="15" y="1"/>
                      </a:lnTo>
                      <a:lnTo>
                        <a:pt x="12" y="0"/>
                      </a:lnTo>
                      <a:lnTo>
                        <a:pt x="10" y="1"/>
                      </a:lnTo>
                      <a:lnTo>
                        <a:pt x="7" y="1"/>
                      </a:lnTo>
                      <a:lnTo>
                        <a:pt x="5" y="3"/>
                      </a:lnTo>
                      <a:lnTo>
                        <a:pt x="3" y="5"/>
                      </a:lnTo>
                      <a:lnTo>
                        <a:pt x="2" y="8"/>
                      </a:lnTo>
                      <a:lnTo>
                        <a:pt x="1" y="11"/>
                      </a:lnTo>
                      <a:lnTo>
                        <a:pt x="0" y="14"/>
                      </a:lnTo>
                      <a:lnTo>
                        <a:pt x="0" y="18"/>
                      </a:lnTo>
                      <a:lnTo>
                        <a:pt x="0" y="21"/>
                      </a:lnTo>
                      <a:lnTo>
                        <a:pt x="0" y="26"/>
                      </a:lnTo>
                      <a:lnTo>
                        <a:pt x="1" y="29"/>
                      </a:lnTo>
                      <a:lnTo>
                        <a:pt x="2" y="32"/>
                      </a:lnTo>
                      <a:lnTo>
                        <a:pt x="3" y="35"/>
                      </a:lnTo>
                      <a:lnTo>
                        <a:pt x="5" y="37"/>
                      </a:lnTo>
                      <a:lnTo>
                        <a:pt x="7" y="38"/>
                      </a:lnTo>
                      <a:lnTo>
                        <a:pt x="10" y="39"/>
                      </a:lnTo>
                      <a:lnTo>
                        <a:pt x="12" y="40"/>
                      </a:lnTo>
                      <a:close/>
                    </a:path>
                  </a:pathLst>
                </a:custGeom>
                <a:solidFill>
                  <a:srgbClr val="FFBF00"/>
                </a:solidFill>
                <a:ln w="9525">
                  <a:noFill/>
                  <a:round/>
                  <a:headEnd/>
                  <a:tailEnd/>
                </a:ln>
              </p:spPr>
              <p:txBody>
                <a:bodyPr/>
                <a:lstStyle/>
                <a:p>
                  <a:endParaRPr lang="en-US"/>
                </a:p>
              </p:txBody>
            </p:sp>
            <p:sp>
              <p:nvSpPr>
                <p:cNvPr id="25351" name="Freeform 149"/>
                <p:cNvSpPr>
                  <a:spLocks/>
                </p:cNvSpPr>
                <p:nvPr/>
              </p:nvSpPr>
              <p:spPr bwMode="auto">
                <a:xfrm>
                  <a:off x="4057" y="2158"/>
                  <a:ext cx="9" cy="28"/>
                </a:xfrm>
                <a:custGeom>
                  <a:avLst/>
                  <a:gdLst>
                    <a:gd name="T0" fmla="*/ 0 w 9"/>
                    <a:gd name="T1" fmla="*/ 14 h 28"/>
                    <a:gd name="T2" fmla="*/ 0 w 9"/>
                    <a:gd name="T3" fmla="*/ 10 h 28"/>
                    <a:gd name="T4" fmla="*/ 0 w 9"/>
                    <a:gd name="T5" fmla="*/ 7 h 28"/>
                    <a:gd name="T6" fmla="*/ 0 w 9"/>
                    <a:gd name="T7" fmla="*/ 5 h 28"/>
                    <a:gd name="T8" fmla="*/ 0 w 9"/>
                    <a:gd name="T9" fmla="*/ 3 h 28"/>
                    <a:gd name="T10" fmla="*/ 1 w 9"/>
                    <a:gd name="T11" fmla="*/ 2 h 28"/>
                    <a:gd name="T12" fmla="*/ 2 w 9"/>
                    <a:gd name="T13" fmla="*/ 1 h 28"/>
                    <a:gd name="T14" fmla="*/ 3 w 9"/>
                    <a:gd name="T15" fmla="*/ 0 h 28"/>
                    <a:gd name="T16" fmla="*/ 4 w 9"/>
                    <a:gd name="T17" fmla="*/ 0 h 28"/>
                    <a:gd name="T18" fmla="*/ 6 w 9"/>
                    <a:gd name="T19" fmla="*/ 0 h 28"/>
                    <a:gd name="T20" fmla="*/ 7 w 9"/>
                    <a:gd name="T21" fmla="*/ 1 h 28"/>
                    <a:gd name="T22" fmla="*/ 7 w 9"/>
                    <a:gd name="T23" fmla="*/ 2 h 28"/>
                    <a:gd name="T24" fmla="*/ 8 w 9"/>
                    <a:gd name="T25" fmla="*/ 3 h 28"/>
                    <a:gd name="T26" fmla="*/ 8 w 9"/>
                    <a:gd name="T27" fmla="*/ 5 h 28"/>
                    <a:gd name="T28" fmla="*/ 8 w 9"/>
                    <a:gd name="T29" fmla="*/ 7 h 28"/>
                    <a:gd name="T30" fmla="*/ 9 w 9"/>
                    <a:gd name="T31" fmla="*/ 10 h 28"/>
                    <a:gd name="T32" fmla="*/ 9 w 9"/>
                    <a:gd name="T33" fmla="*/ 14 h 28"/>
                    <a:gd name="T34" fmla="*/ 9 w 9"/>
                    <a:gd name="T35" fmla="*/ 14 h 28"/>
                    <a:gd name="T36" fmla="*/ 9 w 9"/>
                    <a:gd name="T37" fmla="*/ 18 h 28"/>
                    <a:gd name="T38" fmla="*/ 8 w 9"/>
                    <a:gd name="T39" fmla="*/ 21 h 28"/>
                    <a:gd name="T40" fmla="*/ 8 w 9"/>
                    <a:gd name="T41" fmla="*/ 23 h 28"/>
                    <a:gd name="T42" fmla="*/ 8 w 9"/>
                    <a:gd name="T43" fmla="*/ 25 h 28"/>
                    <a:gd name="T44" fmla="*/ 7 w 9"/>
                    <a:gd name="T45" fmla="*/ 26 h 28"/>
                    <a:gd name="T46" fmla="*/ 7 w 9"/>
                    <a:gd name="T47" fmla="*/ 27 h 28"/>
                    <a:gd name="T48" fmla="*/ 6 w 9"/>
                    <a:gd name="T49" fmla="*/ 28 h 28"/>
                    <a:gd name="T50" fmla="*/ 4 w 9"/>
                    <a:gd name="T51" fmla="*/ 28 h 28"/>
                    <a:gd name="T52" fmla="*/ 3 w 9"/>
                    <a:gd name="T53" fmla="*/ 28 h 28"/>
                    <a:gd name="T54" fmla="*/ 2 w 9"/>
                    <a:gd name="T55" fmla="*/ 27 h 28"/>
                    <a:gd name="T56" fmla="*/ 1 w 9"/>
                    <a:gd name="T57" fmla="*/ 26 h 28"/>
                    <a:gd name="T58" fmla="*/ 0 w 9"/>
                    <a:gd name="T59" fmla="*/ 25 h 28"/>
                    <a:gd name="T60" fmla="*/ 0 w 9"/>
                    <a:gd name="T61" fmla="*/ 23 h 28"/>
                    <a:gd name="T62" fmla="*/ 0 w 9"/>
                    <a:gd name="T63" fmla="*/ 21 h 28"/>
                    <a:gd name="T64" fmla="*/ 0 w 9"/>
                    <a:gd name="T65" fmla="*/ 18 h 28"/>
                    <a:gd name="T66" fmla="*/ 0 w 9"/>
                    <a:gd name="T67" fmla="*/ 14 h 28"/>
                    <a:gd name="T68" fmla="*/ 0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0" y="14"/>
                      </a:moveTo>
                      <a:lnTo>
                        <a:pt x="0" y="10"/>
                      </a:lnTo>
                      <a:lnTo>
                        <a:pt x="0" y="7"/>
                      </a:lnTo>
                      <a:lnTo>
                        <a:pt x="0" y="5"/>
                      </a:lnTo>
                      <a:lnTo>
                        <a:pt x="0" y="3"/>
                      </a:lnTo>
                      <a:lnTo>
                        <a:pt x="1" y="2"/>
                      </a:lnTo>
                      <a:lnTo>
                        <a:pt x="2" y="1"/>
                      </a:lnTo>
                      <a:lnTo>
                        <a:pt x="3" y="0"/>
                      </a:lnTo>
                      <a:lnTo>
                        <a:pt x="4" y="0"/>
                      </a:lnTo>
                      <a:lnTo>
                        <a:pt x="6" y="0"/>
                      </a:lnTo>
                      <a:lnTo>
                        <a:pt x="7" y="1"/>
                      </a:lnTo>
                      <a:lnTo>
                        <a:pt x="7" y="2"/>
                      </a:lnTo>
                      <a:lnTo>
                        <a:pt x="8" y="3"/>
                      </a:lnTo>
                      <a:lnTo>
                        <a:pt x="8" y="5"/>
                      </a:lnTo>
                      <a:lnTo>
                        <a:pt x="8" y="7"/>
                      </a:lnTo>
                      <a:lnTo>
                        <a:pt x="9" y="10"/>
                      </a:lnTo>
                      <a:lnTo>
                        <a:pt x="9" y="14"/>
                      </a:lnTo>
                      <a:lnTo>
                        <a:pt x="9" y="18"/>
                      </a:lnTo>
                      <a:lnTo>
                        <a:pt x="8" y="21"/>
                      </a:lnTo>
                      <a:lnTo>
                        <a:pt x="8" y="23"/>
                      </a:lnTo>
                      <a:lnTo>
                        <a:pt x="8" y="25"/>
                      </a:lnTo>
                      <a:lnTo>
                        <a:pt x="7" y="26"/>
                      </a:lnTo>
                      <a:lnTo>
                        <a:pt x="7" y="27"/>
                      </a:lnTo>
                      <a:lnTo>
                        <a:pt x="6" y="28"/>
                      </a:lnTo>
                      <a:lnTo>
                        <a:pt x="4" y="28"/>
                      </a:lnTo>
                      <a:lnTo>
                        <a:pt x="3" y="28"/>
                      </a:lnTo>
                      <a:lnTo>
                        <a:pt x="2" y="27"/>
                      </a:lnTo>
                      <a:lnTo>
                        <a:pt x="1" y="26"/>
                      </a:lnTo>
                      <a:lnTo>
                        <a:pt x="0" y="25"/>
                      </a:lnTo>
                      <a:lnTo>
                        <a:pt x="0" y="23"/>
                      </a:lnTo>
                      <a:lnTo>
                        <a:pt x="0" y="21"/>
                      </a:lnTo>
                      <a:lnTo>
                        <a:pt x="0" y="18"/>
                      </a:lnTo>
                      <a:lnTo>
                        <a:pt x="0" y="14"/>
                      </a:lnTo>
                      <a:close/>
                    </a:path>
                  </a:pathLst>
                </a:custGeom>
                <a:solidFill>
                  <a:srgbClr val="000000"/>
                </a:solidFill>
                <a:ln w="9525">
                  <a:noFill/>
                  <a:round/>
                  <a:headEnd/>
                  <a:tailEnd/>
                </a:ln>
              </p:spPr>
              <p:txBody>
                <a:bodyPr/>
                <a:lstStyle/>
                <a:p>
                  <a:endParaRPr lang="en-US"/>
                </a:p>
              </p:txBody>
            </p:sp>
            <p:sp>
              <p:nvSpPr>
                <p:cNvPr id="25352" name="Freeform 150"/>
                <p:cNvSpPr>
                  <a:spLocks/>
                </p:cNvSpPr>
                <p:nvPr/>
              </p:nvSpPr>
              <p:spPr bwMode="auto">
                <a:xfrm>
                  <a:off x="4076" y="2152"/>
                  <a:ext cx="25" cy="40"/>
                </a:xfrm>
                <a:custGeom>
                  <a:avLst/>
                  <a:gdLst>
                    <a:gd name="T0" fmla="*/ 13 w 25"/>
                    <a:gd name="T1" fmla="*/ 0 h 40"/>
                    <a:gd name="T2" fmla="*/ 10 w 25"/>
                    <a:gd name="T3" fmla="*/ 1 h 40"/>
                    <a:gd name="T4" fmla="*/ 7 w 25"/>
                    <a:gd name="T5" fmla="*/ 1 h 40"/>
                    <a:gd name="T6" fmla="*/ 5 w 25"/>
                    <a:gd name="T7" fmla="*/ 3 h 40"/>
                    <a:gd name="T8" fmla="*/ 3 w 25"/>
                    <a:gd name="T9" fmla="*/ 5 h 40"/>
                    <a:gd name="T10" fmla="*/ 2 w 25"/>
                    <a:gd name="T11" fmla="*/ 8 h 40"/>
                    <a:gd name="T12" fmla="*/ 1 w 25"/>
                    <a:gd name="T13" fmla="*/ 11 h 40"/>
                    <a:gd name="T14" fmla="*/ 0 w 25"/>
                    <a:gd name="T15" fmla="*/ 14 h 40"/>
                    <a:gd name="T16" fmla="*/ 0 w 25"/>
                    <a:gd name="T17" fmla="*/ 18 h 40"/>
                    <a:gd name="T18" fmla="*/ 0 w 25"/>
                    <a:gd name="T19" fmla="*/ 21 h 40"/>
                    <a:gd name="T20" fmla="*/ 0 w 25"/>
                    <a:gd name="T21" fmla="*/ 26 h 40"/>
                    <a:gd name="T22" fmla="*/ 1 w 25"/>
                    <a:gd name="T23" fmla="*/ 29 h 40"/>
                    <a:gd name="T24" fmla="*/ 2 w 25"/>
                    <a:gd name="T25" fmla="*/ 32 h 40"/>
                    <a:gd name="T26" fmla="*/ 4 w 25"/>
                    <a:gd name="T27" fmla="*/ 35 h 40"/>
                    <a:gd name="T28" fmla="*/ 5 w 25"/>
                    <a:gd name="T29" fmla="*/ 37 h 40"/>
                    <a:gd name="T30" fmla="*/ 7 w 25"/>
                    <a:gd name="T31" fmla="*/ 38 h 40"/>
                    <a:gd name="T32" fmla="*/ 10 w 25"/>
                    <a:gd name="T33" fmla="*/ 39 h 40"/>
                    <a:gd name="T34" fmla="*/ 13 w 25"/>
                    <a:gd name="T35" fmla="*/ 40 h 40"/>
                    <a:gd name="T36" fmla="*/ 15 w 25"/>
                    <a:gd name="T37" fmla="*/ 39 h 40"/>
                    <a:gd name="T38" fmla="*/ 18 w 25"/>
                    <a:gd name="T39" fmla="*/ 38 h 40"/>
                    <a:gd name="T40" fmla="*/ 20 w 25"/>
                    <a:gd name="T41" fmla="*/ 37 h 40"/>
                    <a:gd name="T42" fmla="*/ 21 w 25"/>
                    <a:gd name="T43" fmla="*/ 35 h 40"/>
                    <a:gd name="T44" fmla="*/ 23 w 25"/>
                    <a:gd name="T45" fmla="*/ 32 h 40"/>
                    <a:gd name="T46" fmla="*/ 24 w 25"/>
                    <a:gd name="T47" fmla="*/ 29 h 40"/>
                    <a:gd name="T48" fmla="*/ 24 w 25"/>
                    <a:gd name="T49" fmla="*/ 26 h 40"/>
                    <a:gd name="T50" fmla="*/ 25 w 25"/>
                    <a:gd name="T51" fmla="*/ 21 h 40"/>
                    <a:gd name="T52" fmla="*/ 25 w 25"/>
                    <a:gd name="T53" fmla="*/ 18 h 40"/>
                    <a:gd name="T54" fmla="*/ 24 w 25"/>
                    <a:gd name="T55" fmla="*/ 14 h 40"/>
                    <a:gd name="T56" fmla="*/ 24 w 25"/>
                    <a:gd name="T57" fmla="*/ 11 h 40"/>
                    <a:gd name="T58" fmla="*/ 23 w 25"/>
                    <a:gd name="T59" fmla="*/ 8 h 40"/>
                    <a:gd name="T60" fmla="*/ 21 w 25"/>
                    <a:gd name="T61" fmla="*/ 5 h 40"/>
                    <a:gd name="T62" fmla="*/ 20 w 25"/>
                    <a:gd name="T63" fmla="*/ 3 h 40"/>
                    <a:gd name="T64" fmla="*/ 18 w 25"/>
                    <a:gd name="T65" fmla="*/ 1 h 40"/>
                    <a:gd name="T66" fmla="*/ 15 w 25"/>
                    <a:gd name="T67" fmla="*/ 1 h 40"/>
                    <a:gd name="T68" fmla="*/ 13 w 25"/>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40"/>
                    <a:gd name="T107" fmla="*/ 25 w 2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40">
                      <a:moveTo>
                        <a:pt x="13" y="0"/>
                      </a:moveTo>
                      <a:lnTo>
                        <a:pt x="10" y="1"/>
                      </a:lnTo>
                      <a:lnTo>
                        <a:pt x="7" y="1"/>
                      </a:lnTo>
                      <a:lnTo>
                        <a:pt x="5" y="3"/>
                      </a:lnTo>
                      <a:lnTo>
                        <a:pt x="3" y="5"/>
                      </a:lnTo>
                      <a:lnTo>
                        <a:pt x="2" y="8"/>
                      </a:lnTo>
                      <a:lnTo>
                        <a:pt x="1" y="11"/>
                      </a:lnTo>
                      <a:lnTo>
                        <a:pt x="0" y="14"/>
                      </a:lnTo>
                      <a:lnTo>
                        <a:pt x="0" y="18"/>
                      </a:lnTo>
                      <a:lnTo>
                        <a:pt x="0" y="21"/>
                      </a:lnTo>
                      <a:lnTo>
                        <a:pt x="0" y="26"/>
                      </a:lnTo>
                      <a:lnTo>
                        <a:pt x="1" y="29"/>
                      </a:lnTo>
                      <a:lnTo>
                        <a:pt x="2" y="32"/>
                      </a:lnTo>
                      <a:lnTo>
                        <a:pt x="4" y="35"/>
                      </a:lnTo>
                      <a:lnTo>
                        <a:pt x="5" y="37"/>
                      </a:lnTo>
                      <a:lnTo>
                        <a:pt x="7" y="38"/>
                      </a:lnTo>
                      <a:lnTo>
                        <a:pt x="10" y="39"/>
                      </a:lnTo>
                      <a:lnTo>
                        <a:pt x="13" y="40"/>
                      </a:lnTo>
                      <a:lnTo>
                        <a:pt x="15" y="39"/>
                      </a:lnTo>
                      <a:lnTo>
                        <a:pt x="18" y="38"/>
                      </a:lnTo>
                      <a:lnTo>
                        <a:pt x="20" y="37"/>
                      </a:lnTo>
                      <a:lnTo>
                        <a:pt x="21" y="35"/>
                      </a:lnTo>
                      <a:lnTo>
                        <a:pt x="23" y="32"/>
                      </a:lnTo>
                      <a:lnTo>
                        <a:pt x="24" y="29"/>
                      </a:lnTo>
                      <a:lnTo>
                        <a:pt x="24" y="26"/>
                      </a:lnTo>
                      <a:lnTo>
                        <a:pt x="25" y="21"/>
                      </a:lnTo>
                      <a:lnTo>
                        <a:pt x="25" y="18"/>
                      </a:lnTo>
                      <a:lnTo>
                        <a:pt x="24" y="14"/>
                      </a:lnTo>
                      <a:lnTo>
                        <a:pt x="24" y="11"/>
                      </a:lnTo>
                      <a:lnTo>
                        <a:pt x="23" y="8"/>
                      </a:lnTo>
                      <a:lnTo>
                        <a:pt x="21" y="5"/>
                      </a:lnTo>
                      <a:lnTo>
                        <a:pt x="20" y="3"/>
                      </a:lnTo>
                      <a:lnTo>
                        <a:pt x="18" y="1"/>
                      </a:lnTo>
                      <a:lnTo>
                        <a:pt x="15" y="1"/>
                      </a:lnTo>
                      <a:lnTo>
                        <a:pt x="13" y="0"/>
                      </a:lnTo>
                      <a:close/>
                    </a:path>
                  </a:pathLst>
                </a:custGeom>
                <a:solidFill>
                  <a:srgbClr val="FFBF00"/>
                </a:solidFill>
                <a:ln w="9525">
                  <a:noFill/>
                  <a:round/>
                  <a:headEnd/>
                  <a:tailEnd/>
                </a:ln>
              </p:spPr>
              <p:txBody>
                <a:bodyPr/>
                <a:lstStyle/>
                <a:p>
                  <a:endParaRPr lang="en-US"/>
                </a:p>
              </p:txBody>
            </p:sp>
            <p:sp>
              <p:nvSpPr>
                <p:cNvPr id="25353" name="Freeform 151"/>
                <p:cNvSpPr>
                  <a:spLocks/>
                </p:cNvSpPr>
                <p:nvPr/>
              </p:nvSpPr>
              <p:spPr bwMode="auto">
                <a:xfrm>
                  <a:off x="4084" y="2158"/>
                  <a:ext cx="9" cy="28"/>
                </a:xfrm>
                <a:custGeom>
                  <a:avLst/>
                  <a:gdLst>
                    <a:gd name="T0" fmla="*/ 9 w 9"/>
                    <a:gd name="T1" fmla="*/ 14 h 28"/>
                    <a:gd name="T2" fmla="*/ 9 w 9"/>
                    <a:gd name="T3" fmla="*/ 18 h 28"/>
                    <a:gd name="T4" fmla="*/ 9 w 9"/>
                    <a:gd name="T5" fmla="*/ 21 h 28"/>
                    <a:gd name="T6" fmla="*/ 8 w 9"/>
                    <a:gd name="T7" fmla="*/ 23 h 28"/>
                    <a:gd name="T8" fmla="*/ 8 w 9"/>
                    <a:gd name="T9" fmla="*/ 25 h 28"/>
                    <a:gd name="T10" fmla="*/ 7 w 9"/>
                    <a:gd name="T11" fmla="*/ 26 h 28"/>
                    <a:gd name="T12" fmla="*/ 7 w 9"/>
                    <a:gd name="T13" fmla="*/ 27 h 28"/>
                    <a:gd name="T14" fmla="*/ 6 w 9"/>
                    <a:gd name="T15" fmla="*/ 28 h 28"/>
                    <a:gd name="T16" fmla="*/ 5 w 9"/>
                    <a:gd name="T17" fmla="*/ 28 h 28"/>
                    <a:gd name="T18" fmla="*/ 3 w 9"/>
                    <a:gd name="T19" fmla="*/ 28 h 28"/>
                    <a:gd name="T20" fmla="*/ 2 w 9"/>
                    <a:gd name="T21" fmla="*/ 27 h 28"/>
                    <a:gd name="T22" fmla="*/ 1 w 9"/>
                    <a:gd name="T23" fmla="*/ 26 h 28"/>
                    <a:gd name="T24" fmla="*/ 1 w 9"/>
                    <a:gd name="T25" fmla="*/ 25 h 28"/>
                    <a:gd name="T26" fmla="*/ 0 w 9"/>
                    <a:gd name="T27" fmla="*/ 23 h 28"/>
                    <a:gd name="T28" fmla="*/ 0 w 9"/>
                    <a:gd name="T29" fmla="*/ 21 h 28"/>
                    <a:gd name="T30" fmla="*/ 0 w 9"/>
                    <a:gd name="T31" fmla="*/ 18 h 28"/>
                    <a:gd name="T32" fmla="*/ 0 w 9"/>
                    <a:gd name="T33" fmla="*/ 14 h 28"/>
                    <a:gd name="T34" fmla="*/ 0 w 9"/>
                    <a:gd name="T35" fmla="*/ 14 h 28"/>
                    <a:gd name="T36" fmla="*/ 0 w 9"/>
                    <a:gd name="T37" fmla="*/ 10 h 28"/>
                    <a:gd name="T38" fmla="*/ 0 w 9"/>
                    <a:gd name="T39" fmla="*/ 7 h 28"/>
                    <a:gd name="T40" fmla="*/ 0 w 9"/>
                    <a:gd name="T41" fmla="*/ 5 h 28"/>
                    <a:gd name="T42" fmla="*/ 1 w 9"/>
                    <a:gd name="T43" fmla="*/ 3 h 28"/>
                    <a:gd name="T44" fmla="*/ 1 w 9"/>
                    <a:gd name="T45" fmla="*/ 2 h 28"/>
                    <a:gd name="T46" fmla="*/ 2 w 9"/>
                    <a:gd name="T47" fmla="*/ 1 h 28"/>
                    <a:gd name="T48" fmla="*/ 3 w 9"/>
                    <a:gd name="T49" fmla="*/ 0 h 28"/>
                    <a:gd name="T50" fmla="*/ 5 w 9"/>
                    <a:gd name="T51" fmla="*/ 0 h 28"/>
                    <a:gd name="T52" fmla="*/ 6 w 9"/>
                    <a:gd name="T53" fmla="*/ 0 h 28"/>
                    <a:gd name="T54" fmla="*/ 7 w 9"/>
                    <a:gd name="T55" fmla="*/ 1 h 28"/>
                    <a:gd name="T56" fmla="*/ 7 w 9"/>
                    <a:gd name="T57" fmla="*/ 2 h 28"/>
                    <a:gd name="T58" fmla="*/ 8 w 9"/>
                    <a:gd name="T59" fmla="*/ 3 h 28"/>
                    <a:gd name="T60" fmla="*/ 8 w 9"/>
                    <a:gd name="T61" fmla="*/ 5 h 28"/>
                    <a:gd name="T62" fmla="*/ 9 w 9"/>
                    <a:gd name="T63" fmla="*/ 7 h 28"/>
                    <a:gd name="T64" fmla="*/ 9 w 9"/>
                    <a:gd name="T65" fmla="*/ 10 h 28"/>
                    <a:gd name="T66" fmla="*/ 9 w 9"/>
                    <a:gd name="T67" fmla="*/ 14 h 28"/>
                    <a:gd name="T68" fmla="*/ 9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4"/>
                      </a:moveTo>
                      <a:lnTo>
                        <a:pt x="9" y="18"/>
                      </a:lnTo>
                      <a:lnTo>
                        <a:pt x="9" y="21"/>
                      </a:lnTo>
                      <a:lnTo>
                        <a:pt x="8" y="23"/>
                      </a:lnTo>
                      <a:lnTo>
                        <a:pt x="8" y="25"/>
                      </a:lnTo>
                      <a:lnTo>
                        <a:pt x="7" y="26"/>
                      </a:lnTo>
                      <a:lnTo>
                        <a:pt x="7" y="27"/>
                      </a:lnTo>
                      <a:lnTo>
                        <a:pt x="6" y="28"/>
                      </a:lnTo>
                      <a:lnTo>
                        <a:pt x="5" y="28"/>
                      </a:lnTo>
                      <a:lnTo>
                        <a:pt x="3" y="28"/>
                      </a:lnTo>
                      <a:lnTo>
                        <a:pt x="2" y="27"/>
                      </a:lnTo>
                      <a:lnTo>
                        <a:pt x="1" y="26"/>
                      </a:lnTo>
                      <a:lnTo>
                        <a:pt x="1" y="25"/>
                      </a:lnTo>
                      <a:lnTo>
                        <a:pt x="0" y="23"/>
                      </a:lnTo>
                      <a:lnTo>
                        <a:pt x="0" y="21"/>
                      </a:lnTo>
                      <a:lnTo>
                        <a:pt x="0" y="18"/>
                      </a:lnTo>
                      <a:lnTo>
                        <a:pt x="0" y="14"/>
                      </a:lnTo>
                      <a:lnTo>
                        <a:pt x="0" y="10"/>
                      </a:lnTo>
                      <a:lnTo>
                        <a:pt x="0" y="7"/>
                      </a:lnTo>
                      <a:lnTo>
                        <a:pt x="0" y="5"/>
                      </a:lnTo>
                      <a:lnTo>
                        <a:pt x="1" y="3"/>
                      </a:lnTo>
                      <a:lnTo>
                        <a:pt x="1" y="2"/>
                      </a:lnTo>
                      <a:lnTo>
                        <a:pt x="2" y="1"/>
                      </a:lnTo>
                      <a:lnTo>
                        <a:pt x="3" y="0"/>
                      </a:lnTo>
                      <a:lnTo>
                        <a:pt x="5" y="0"/>
                      </a:lnTo>
                      <a:lnTo>
                        <a:pt x="6" y="0"/>
                      </a:lnTo>
                      <a:lnTo>
                        <a:pt x="7" y="1"/>
                      </a:lnTo>
                      <a:lnTo>
                        <a:pt x="7" y="2"/>
                      </a:lnTo>
                      <a:lnTo>
                        <a:pt x="8" y="3"/>
                      </a:lnTo>
                      <a:lnTo>
                        <a:pt x="8" y="5"/>
                      </a:lnTo>
                      <a:lnTo>
                        <a:pt x="9" y="7"/>
                      </a:lnTo>
                      <a:lnTo>
                        <a:pt x="9" y="10"/>
                      </a:lnTo>
                      <a:lnTo>
                        <a:pt x="9" y="14"/>
                      </a:lnTo>
                      <a:close/>
                    </a:path>
                  </a:pathLst>
                </a:custGeom>
                <a:solidFill>
                  <a:srgbClr val="000000"/>
                </a:solidFill>
                <a:ln w="9525">
                  <a:noFill/>
                  <a:round/>
                  <a:headEnd/>
                  <a:tailEnd/>
                </a:ln>
              </p:spPr>
              <p:txBody>
                <a:bodyPr/>
                <a:lstStyle/>
                <a:p>
                  <a:endParaRPr lang="en-US"/>
                </a:p>
              </p:txBody>
            </p:sp>
            <p:sp>
              <p:nvSpPr>
                <p:cNvPr id="25354" name="Freeform 152"/>
                <p:cNvSpPr>
                  <a:spLocks/>
                </p:cNvSpPr>
                <p:nvPr/>
              </p:nvSpPr>
              <p:spPr bwMode="auto">
                <a:xfrm>
                  <a:off x="4100" y="2153"/>
                  <a:ext cx="12" cy="38"/>
                </a:xfrm>
                <a:custGeom>
                  <a:avLst/>
                  <a:gdLst>
                    <a:gd name="T0" fmla="*/ 0 w 12"/>
                    <a:gd name="T1" fmla="*/ 4 h 38"/>
                    <a:gd name="T2" fmla="*/ 0 w 12"/>
                    <a:gd name="T3" fmla="*/ 9 h 38"/>
                    <a:gd name="T4" fmla="*/ 5 w 12"/>
                    <a:gd name="T5" fmla="*/ 9 h 38"/>
                    <a:gd name="T6" fmla="*/ 5 w 12"/>
                    <a:gd name="T7" fmla="*/ 38 h 38"/>
                    <a:gd name="T8" fmla="*/ 12 w 12"/>
                    <a:gd name="T9" fmla="*/ 38 h 38"/>
                    <a:gd name="T10" fmla="*/ 12 w 12"/>
                    <a:gd name="T11" fmla="*/ 0 h 38"/>
                    <a:gd name="T12" fmla="*/ 7 w 12"/>
                    <a:gd name="T13" fmla="*/ 0 h 38"/>
                    <a:gd name="T14" fmla="*/ 7 w 12"/>
                    <a:gd name="T15" fmla="*/ 0 h 38"/>
                    <a:gd name="T16" fmla="*/ 7 w 12"/>
                    <a:gd name="T17" fmla="*/ 1 h 38"/>
                    <a:gd name="T18" fmla="*/ 6 w 12"/>
                    <a:gd name="T19" fmla="*/ 2 h 38"/>
                    <a:gd name="T20" fmla="*/ 5 w 12"/>
                    <a:gd name="T21" fmla="*/ 2 h 38"/>
                    <a:gd name="T22" fmla="*/ 4 w 12"/>
                    <a:gd name="T23" fmla="*/ 3 h 38"/>
                    <a:gd name="T24" fmla="*/ 3 w 12"/>
                    <a:gd name="T25" fmla="*/ 4 h 38"/>
                    <a:gd name="T26" fmla="*/ 2 w 12"/>
                    <a:gd name="T27" fmla="*/ 4 h 38"/>
                    <a:gd name="T28" fmla="*/ 0 w 12"/>
                    <a:gd name="T29" fmla="*/ 4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0" y="4"/>
                      </a:moveTo>
                      <a:lnTo>
                        <a:pt x="0" y="9"/>
                      </a:lnTo>
                      <a:lnTo>
                        <a:pt x="5" y="9"/>
                      </a:lnTo>
                      <a:lnTo>
                        <a:pt x="5" y="38"/>
                      </a:lnTo>
                      <a:lnTo>
                        <a:pt x="12" y="38"/>
                      </a:lnTo>
                      <a:lnTo>
                        <a:pt x="12" y="0"/>
                      </a:lnTo>
                      <a:lnTo>
                        <a:pt x="7" y="0"/>
                      </a:lnTo>
                      <a:lnTo>
                        <a:pt x="7" y="1"/>
                      </a:lnTo>
                      <a:lnTo>
                        <a:pt x="6" y="2"/>
                      </a:lnTo>
                      <a:lnTo>
                        <a:pt x="5" y="2"/>
                      </a:lnTo>
                      <a:lnTo>
                        <a:pt x="4" y="3"/>
                      </a:lnTo>
                      <a:lnTo>
                        <a:pt x="3" y="4"/>
                      </a:lnTo>
                      <a:lnTo>
                        <a:pt x="2" y="4"/>
                      </a:lnTo>
                      <a:lnTo>
                        <a:pt x="0" y="4"/>
                      </a:lnTo>
                      <a:close/>
                    </a:path>
                  </a:pathLst>
                </a:custGeom>
                <a:solidFill>
                  <a:srgbClr val="FFBF00"/>
                </a:solidFill>
                <a:ln w="9525">
                  <a:noFill/>
                  <a:round/>
                  <a:headEnd/>
                  <a:tailEnd/>
                </a:ln>
              </p:spPr>
              <p:txBody>
                <a:bodyPr/>
                <a:lstStyle/>
                <a:p>
                  <a:endParaRPr lang="en-US"/>
                </a:p>
              </p:txBody>
            </p:sp>
            <p:sp>
              <p:nvSpPr>
                <p:cNvPr id="25355" name="Freeform 153"/>
                <p:cNvSpPr>
                  <a:spLocks/>
                </p:cNvSpPr>
                <p:nvPr/>
              </p:nvSpPr>
              <p:spPr bwMode="auto">
                <a:xfrm>
                  <a:off x="4131" y="2152"/>
                  <a:ext cx="24" cy="40"/>
                </a:xfrm>
                <a:custGeom>
                  <a:avLst/>
                  <a:gdLst>
                    <a:gd name="T0" fmla="*/ 12 w 24"/>
                    <a:gd name="T1" fmla="*/ 40 h 40"/>
                    <a:gd name="T2" fmla="*/ 15 w 24"/>
                    <a:gd name="T3" fmla="*/ 39 h 40"/>
                    <a:gd name="T4" fmla="*/ 17 w 24"/>
                    <a:gd name="T5" fmla="*/ 38 h 40"/>
                    <a:gd name="T6" fmla="*/ 19 w 24"/>
                    <a:gd name="T7" fmla="*/ 37 h 40"/>
                    <a:gd name="T8" fmla="*/ 21 w 24"/>
                    <a:gd name="T9" fmla="*/ 35 h 40"/>
                    <a:gd name="T10" fmla="*/ 22 w 24"/>
                    <a:gd name="T11" fmla="*/ 32 h 40"/>
                    <a:gd name="T12" fmla="*/ 23 w 24"/>
                    <a:gd name="T13" fmla="*/ 29 h 40"/>
                    <a:gd name="T14" fmla="*/ 24 w 24"/>
                    <a:gd name="T15" fmla="*/ 26 h 40"/>
                    <a:gd name="T16" fmla="*/ 24 w 24"/>
                    <a:gd name="T17" fmla="*/ 21 h 40"/>
                    <a:gd name="T18" fmla="*/ 24 w 24"/>
                    <a:gd name="T19" fmla="*/ 18 h 40"/>
                    <a:gd name="T20" fmla="*/ 24 w 24"/>
                    <a:gd name="T21" fmla="*/ 14 h 40"/>
                    <a:gd name="T22" fmla="*/ 23 w 24"/>
                    <a:gd name="T23" fmla="*/ 11 h 40"/>
                    <a:gd name="T24" fmla="*/ 22 w 24"/>
                    <a:gd name="T25" fmla="*/ 8 h 40"/>
                    <a:gd name="T26" fmla="*/ 21 w 24"/>
                    <a:gd name="T27" fmla="*/ 5 h 40"/>
                    <a:gd name="T28" fmla="*/ 19 w 24"/>
                    <a:gd name="T29" fmla="*/ 3 h 40"/>
                    <a:gd name="T30" fmla="*/ 17 w 24"/>
                    <a:gd name="T31" fmla="*/ 1 h 40"/>
                    <a:gd name="T32" fmla="*/ 15 w 24"/>
                    <a:gd name="T33" fmla="*/ 1 h 40"/>
                    <a:gd name="T34" fmla="*/ 12 w 24"/>
                    <a:gd name="T35" fmla="*/ 0 h 40"/>
                    <a:gd name="T36" fmla="*/ 9 w 24"/>
                    <a:gd name="T37" fmla="*/ 1 h 40"/>
                    <a:gd name="T38" fmla="*/ 7 w 24"/>
                    <a:gd name="T39" fmla="*/ 1 h 40"/>
                    <a:gd name="T40" fmla="*/ 4 w 24"/>
                    <a:gd name="T41" fmla="*/ 3 h 40"/>
                    <a:gd name="T42" fmla="*/ 3 w 24"/>
                    <a:gd name="T43" fmla="*/ 5 h 40"/>
                    <a:gd name="T44" fmla="*/ 1 w 24"/>
                    <a:gd name="T45" fmla="*/ 8 h 40"/>
                    <a:gd name="T46" fmla="*/ 0 w 24"/>
                    <a:gd name="T47" fmla="*/ 11 h 40"/>
                    <a:gd name="T48" fmla="*/ 0 w 24"/>
                    <a:gd name="T49" fmla="*/ 14 h 40"/>
                    <a:gd name="T50" fmla="*/ 0 w 24"/>
                    <a:gd name="T51" fmla="*/ 18 h 40"/>
                    <a:gd name="T52" fmla="*/ 0 w 24"/>
                    <a:gd name="T53" fmla="*/ 21 h 40"/>
                    <a:gd name="T54" fmla="*/ 0 w 24"/>
                    <a:gd name="T55" fmla="*/ 26 h 40"/>
                    <a:gd name="T56" fmla="*/ 0 w 24"/>
                    <a:gd name="T57" fmla="*/ 29 h 40"/>
                    <a:gd name="T58" fmla="*/ 1 w 24"/>
                    <a:gd name="T59" fmla="*/ 32 h 40"/>
                    <a:gd name="T60" fmla="*/ 3 w 24"/>
                    <a:gd name="T61" fmla="*/ 35 h 40"/>
                    <a:gd name="T62" fmla="*/ 4 w 24"/>
                    <a:gd name="T63" fmla="*/ 37 h 40"/>
                    <a:gd name="T64" fmla="*/ 7 w 24"/>
                    <a:gd name="T65" fmla="*/ 38 h 40"/>
                    <a:gd name="T66" fmla="*/ 9 w 24"/>
                    <a:gd name="T67" fmla="*/ 39 h 40"/>
                    <a:gd name="T68" fmla="*/ 12 w 24"/>
                    <a:gd name="T69" fmla="*/ 4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40"/>
                      </a:moveTo>
                      <a:lnTo>
                        <a:pt x="15" y="39"/>
                      </a:lnTo>
                      <a:lnTo>
                        <a:pt x="17" y="38"/>
                      </a:lnTo>
                      <a:lnTo>
                        <a:pt x="19" y="37"/>
                      </a:lnTo>
                      <a:lnTo>
                        <a:pt x="21" y="35"/>
                      </a:lnTo>
                      <a:lnTo>
                        <a:pt x="22" y="32"/>
                      </a:lnTo>
                      <a:lnTo>
                        <a:pt x="23" y="29"/>
                      </a:lnTo>
                      <a:lnTo>
                        <a:pt x="24" y="26"/>
                      </a:lnTo>
                      <a:lnTo>
                        <a:pt x="24" y="21"/>
                      </a:lnTo>
                      <a:lnTo>
                        <a:pt x="24" y="18"/>
                      </a:lnTo>
                      <a:lnTo>
                        <a:pt x="24" y="14"/>
                      </a:lnTo>
                      <a:lnTo>
                        <a:pt x="23" y="11"/>
                      </a:lnTo>
                      <a:lnTo>
                        <a:pt x="22" y="8"/>
                      </a:lnTo>
                      <a:lnTo>
                        <a:pt x="21" y="5"/>
                      </a:lnTo>
                      <a:lnTo>
                        <a:pt x="19" y="3"/>
                      </a:lnTo>
                      <a:lnTo>
                        <a:pt x="17" y="1"/>
                      </a:lnTo>
                      <a:lnTo>
                        <a:pt x="15" y="1"/>
                      </a:lnTo>
                      <a:lnTo>
                        <a:pt x="12" y="0"/>
                      </a:lnTo>
                      <a:lnTo>
                        <a:pt x="9" y="1"/>
                      </a:lnTo>
                      <a:lnTo>
                        <a:pt x="7" y="1"/>
                      </a:lnTo>
                      <a:lnTo>
                        <a:pt x="4" y="3"/>
                      </a:lnTo>
                      <a:lnTo>
                        <a:pt x="3" y="5"/>
                      </a:lnTo>
                      <a:lnTo>
                        <a:pt x="1" y="8"/>
                      </a:lnTo>
                      <a:lnTo>
                        <a:pt x="0" y="11"/>
                      </a:lnTo>
                      <a:lnTo>
                        <a:pt x="0" y="14"/>
                      </a:lnTo>
                      <a:lnTo>
                        <a:pt x="0" y="18"/>
                      </a:lnTo>
                      <a:lnTo>
                        <a:pt x="0" y="21"/>
                      </a:lnTo>
                      <a:lnTo>
                        <a:pt x="0" y="26"/>
                      </a:lnTo>
                      <a:lnTo>
                        <a:pt x="0" y="29"/>
                      </a:lnTo>
                      <a:lnTo>
                        <a:pt x="1" y="32"/>
                      </a:lnTo>
                      <a:lnTo>
                        <a:pt x="3" y="35"/>
                      </a:lnTo>
                      <a:lnTo>
                        <a:pt x="4" y="37"/>
                      </a:lnTo>
                      <a:lnTo>
                        <a:pt x="7" y="38"/>
                      </a:lnTo>
                      <a:lnTo>
                        <a:pt x="9" y="39"/>
                      </a:lnTo>
                      <a:lnTo>
                        <a:pt x="12" y="40"/>
                      </a:lnTo>
                      <a:close/>
                    </a:path>
                  </a:pathLst>
                </a:custGeom>
                <a:solidFill>
                  <a:srgbClr val="FFBF00"/>
                </a:solidFill>
                <a:ln w="9525">
                  <a:noFill/>
                  <a:round/>
                  <a:headEnd/>
                  <a:tailEnd/>
                </a:ln>
              </p:spPr>
              <p:txBody>
                <a:bodyPr/>
                <a:lstStyle/>
                <a:p>
                  <a:endParaRPr lang="en-US"/>
                </a:p>
              </p:txBody>
            </p:sp>
            <p:sp>
              <p:nvSpPr>
                <p:cNvPr id="25356" name="Freeform 154"/>
                <p:cNvSpPr>
                  <a:spLocks/>
                </p:cNvSpPr>
                <p:nvPr/>
              </p:nvSpPr>
              <p:spPr bwMode="auto">
                <a:xfrm>
                  <a:off x="4138" y="2158"/>
                  <a:ext cx="10" cy="28"/>
                </a:xfrm>
                <a:custGeom>
                  <a:avLst/>
                  <a:gdLst>
                    <a:gd name="T0" fmla="*/ 0 w 10"/>
                    <a:gd name="T1" fmla="*/ 14 h 28"/>
                    <a:gd name="T2" fmla="*/ 0 w 10"/>
                    <a:gd name="T3" fmla="*/ 10 h 28"/>
                    <a:gd name="T4" fmla="*/ 1 w 10"/>
                    <a:gd name="T5" fmla="*/ 7 h 28"/>
                    <a:gd name="T6" fmla="*/ 1 w 10"/>
                    <a:gd name="T7" fmla="*/ 5 h 28"/>
                    <a:gd name="T8" fmla="*/ 1 w 10"/>
                    <a:gd name="T9" fmla="*/ 3 h 28"/>
                    <a:gd name="T10" fmla="*/ 2 w 10"/>
                    <a:gd name="T11" fmla="*/ 2 h 28"/>
                    <a:gd name="T12" fmla="*/ 3 w 10"/>
                    <a:gd name="T13" fmla="*/ 1 h 28"/>
                    <a:gd name="T14" fmla="*/ 4 w 10"/>
                    <a:gd name="T15" fmla="*/ 0 h 28"/>
                    <a:gd name="T16" fmla="*/ 5 w 10"/>
                    <a:gd name="T17" fmla="*/ 0 h 28"/>
                    <a:gd name="T18" fmla="*/ 6 w 10"/>
                    <a:gd name="T19" fmla="*/ 0 h 28"/>
                    <a:gd name="T20" fmla="*/ 7 w 10"/>
                    <a:gd name="T21" fmla="*/ 1 h 28"/>
                    <a:gd name="T22" fmla="*/ 8 w 10"/>
                    <a:gd name="T23" fmla="*/ 2 h 28"/>
                    <a:gd name="T24" fmla="*/ 8 w 10"/>
                    <a:gd name="T25" fmla="*/ 3 h 28"/>
                    <a:gd name="T26" fmla="*/ 9 w 10"/>
                    <a:gd name="T27" fmla="*/ 5 h 28"/>
                    <a:gd name="T28" fmla="*/ 9 w 10"/>
                    <a:gd name="T29" fmla="*/ 7 h 28"/>
                    <a:gd name="T30" fmla="*/ 10 w 10"/>
                    <a:gd name="T31" fmla="*/ 10 h 28"/>
                    <a:gd name="T32" fmla="*/ 10 w 10"/>
                    <a:gd name="T33" fmla="*/ 14 h 28"/>
                    <a:gd name="T34" fmla="*/ 10 w 10"/>
                    <a:gd name="T35" fmla="*/ 14 h 28"/>
                    <a:gd name="T36" fmla="*/ 10 w 10"/>
                    <a:gd name="T37" fmla="*/ 18 h 28"/>
                    <a:gd name="T38" fmla="*/ 9 w 10"/>
                    <a:gd name="T39" fmla="*/ 21 h 28"/>
                    <a:gd name="T40" fmla="*/ 9 w 10"/>
                    <a:gd name="T41" fmla="*/ 23 h 28"/>
                    <a:gd name="T42" fmla="*/ 8 w 10"/>
                    <a:gd name="T43" fmla="*/ 25 h 28"/>
                    <a:gd name="T44" fmla="*/ 8 w 10"/>
                    <a:gd name="T45" fmla="*/ 26 h 28"/>
                    <a:gd name="T46" fmla="*/ 7 w 10"/>
                    <a:gd name="T47" fmla="*/ 27 h 28"/>
                    <a:gd name="T48" fmla="*/ 6 w 10"/>
                    <a:gd name="T49" fmla="*/ 28 h 28"/>
                    <a:gd name="T50" fmla="*/ 5 w 10"/>
                    <a:gd name="T51" fmla="*/ 28 h 28"/>
                    <a:gd name="T52" fmla="*/ 4 w 10"/>
                    <a:gd name="T53" fmla="*/ 28 h 28"/>
                    <a:gd name="T54" fmla="*/ 3 w 10"/>
                    <a:gd name="T55" fmla="*/ 27 h 28"/>
                    <a:gd name="T56" fmla="*/ 2 w 10"/>
                    <a:gd name="T57" fmla="*/ 26 h 28"/>
                    <a:gd name="T58" fmla="*/ 1 w 10"/>
                    <a:gd name="T59" fmla="*/ 25 h 28"/>
                    <a:gd name="T60" fmla="*/ 1 w 10"/>
                    <a:gd name="T61" fmla="*/ 23 h 28"/>
                    <a:gd name="T62" fmla="*/ 1 w 10"/>
                    <a:gd name="T63" fmla="*/ 21 h 28"/>
                    <a:gd name="T64" fmla="*/ 0 w 10"/>
                    <a:gd name="T65" fmla="*/ 18 h 28"/>
                    <a:gd name="T66" fmla="*/ 0 w 10"/>
                    <a:gd name="T67" fmla="*/ 14 h 28"/>
                    <a:gd name="T68" fmla="*/ 0 w 10"/>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8"/>
                    <a:gd name="T107" fmla="*/ 10 w 10"/>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8">
                      <a:moveTo>
                        <a:pt x="0" y="14"/>
                      </a:moveTo>
                      <a:lnTo>
                        <a:pt x="0" y="10"/>
                      </a:lnTo>
                      <a:lnTo>
                        <a:pt x="1" y="7"/>
                      </a:lnTo>
                      <a:lnTo>
                        <a:pt x="1" y="5"/>
                      </a:lnTo>
                      <a:lnTo>
                        <a:pt x="1" y="3"/>
                      </a:lnTo>
                      <a:lnTo>
                        <a:pt x="2" y="2"/>
                      </a:lnTo>
                      <a:lnTo>
                        <a:pt x="3" y="1"/>
                      </a:lnTo>
                      <a:lnTo>
                        <a:pt x="4" y="0"/>
                      </a:lnTo>
                      <a:lnTo>
                        <a:pt x="5" y="0"/>
                      </a:lnTo>
                      <a:lnTo>
                        <a:pt x="6" y="0"/>
                      </a:lnTo>
                      <a:lnTo>
                        <a:pt x="7" y="1"/>
                      </a:lnTo>
                      <a:lnTo>
                        <a:pt x="8" y="2"/>
                      </a:lnTo>
                      <a:lnTo>
                        <a:pt x="8" y="3"/>
                      </a:lnTo>
                      <a:lnTo>
                        <a:pt x="9" y="5"/>
                      </a:lnTo>
                      <a:lnTo>
                        <a:pt x="9" y="7"/>
                      </a:lnTo>
                      <a:lnTo>
                        <a:pt x="10" y="10"/>
                      </a:lnTo>
                      <a:lnTo>
                        <a:pt x="10" y="14"/>
                      </a:lnTo>
                      <a:lnTo>
                        <a:pt x="10" y="18"/>
                      </a:lnTo>
                      <a:lnTo>
                        <a:pt x="9" y="21"/>
                      </a:lnTo>
                      <a:lnTo>
                        <a:pt x="9" y="23"/>
                      </a:lnTo>
                      <a:lnTo>
                        <a:pt x="8" y="25"/>
                      </a:lnTo>
                      <a:lnTo>
                        <a:pt x="8" y="26"/>
                      </a:lnTo>
                      <a:lnTo>
                        <a:pt x="7" y="27"/>
                      </a:lnTo>
                      <a:lnTo>
                        <a:pt x="6" y="28"/>
                      </a:lnTo>
                      <a:lnTo>
                        <a:pt x="5" y="28"/>
                      </a:lnTo>
                      <a:lnTo>
                        <a:pt x="4" y="28"/>
                      </a:lnTo>
                      <a:lnTo>
                        <a:pt x="3" y="27"/>
                      </a:lnTo>
                      <a:lnTo>
                        <a:pt x="2" y="26"/>
                      </a:lnTo>
                      <a:lnTo>
                        <a:pt x="1" y="25"/>
                      </a:lnTo>
                      <a:lnTo>
                        <a:pt x="1" y="23"/>
                      </a:lnTo>
                      <a:lnTo>
                        <a:pt x="1" y="21"/>
                      </a:lnTo>
                      <a:lnTo>
                        <a:pt x="0" y="18"/>
                      </a:lnTo>
                      <a:lnTo>
                        <a:pt x="0" y="14"/>
                      </a:lnTo>
                      <a:close/>
                    </a:path>
                  </a:pathLst>
                </a:custGeom>
                <a:solidFill>
                  <a:srgbClr val="000000"/>
                </a:solidFill>
                <a:ln w="9525">
                  <a:noFill/>
                  <a:round/>
                  <a:headEnd/>
                  <a:tailEnd/>
                </a:ln>
              </p:spPr>
              <p:txBody>
                <a:bodyPr/>
                <a:lstStyle/>
                <a:p>
                  <a:endParaRPr lang="en-US"/>
                </a:p>
              </p:txBody>
            </p:sp>
            <p:sp>
              <p:nvSpPr>
                <p:cNvPr id="25357" name="Freeform 155"/>
                <p:cNvSpPr>
                  <a:spLocks/>
                </p:cNvSpPr>
                <p:nvPr/>
              </p:nvSpPr>
              <p:spPr bwMode="auto">
                <a:xfrm>
                  <a:off x="4154" y="2153"/>
                  <a:ext cx="12" cy="38"/>
                </a:xfrm>
                <a:custGeom>
                  <a:avLst/>
                  <a:gdLst>
                    <a:gd name="T0" fmla="*/ 6 w 12"/>
                    <a:gd name="T1" fmla="*/ 2 h 38"/>
                    <a:gd name="T2" fmla="*/ 5 w 12"/>
                    <a:gd name="T3" fmla="*/ 3 h 38"/>
                    <a:gd name="T4" fmla="*/ 4 w 12"/>
                    <a:gd name="T5" fmla="*/ 4 h 38"/>
                    <a:gd name="T6" fmla="*/ 2 w 12"/>
                    <a:gd name="T7" fmla="*/ 4 h 38"/>
                    <a:gd name="T8" fmla="*/ 0 w 12"/>
                    <a:gd name="T9" fmla="*/ 4 h 38"/>
                    <a:gd name="T10" fmla="*/ 0 w 12"/>
                    <a:gd name="T11" fmla="*/ 9 h 38"/>
                    <a:gd name="T12" fmla="*/ 6 w 12"/>
                    <a:gd name="T13" fmla="*/ 9 h 38"/>
                    <a:gd name="T14" fmla="*/ 6 w 12"/>
                    <a:gd name="T15" fmla="*/ 38 h 38"/>
                    <a:gd name="T16" fmla="*/ 12 w 12"/>
                    <a:gd name="T17" fmla="*/ 38 h 38"/>
                    <a:gd name="T18" fmla="*/ 12 w 12"/>
                    <a:gd name="T19" fmla="*/ 0 h 38"/>
                    <a:gd name="T20" fmla="*/ 8 w 12"/>
                    <a:gd name="T21" fmla="*/ 0 h 38"/>
                    <a:gd name="T22" fmla="*/ 8 w 12"/>
                    <a:gd name="T23" fmla="*/ 0 h 38"/>
                    <a:gd name="T24" fmla="*/ 7 w 12"/>
                    <a:gd name="T25" fmla="*/ 1 h 38"/>
                    <a:gd name="T26" fmla="*/ 6 w 12"/>
                    <a:gd name="T27" fmla="*/ 2 h 38"/>
                    <a:gd name="T28" fmla="*/ 6 w 12"/>
                    <a:gd name="T29" fmla="*/ 2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6" y="2"/>
                      </a:moveTo>
                      <a:lnTo>
                        <a:pt x="5" y="3"/>
                      </a:lnTo>
                      <a:lnTo>
                        <a:pt x="4" y="4"/>
                      </a:lnTo>
                      <a:lnTo>
                        <a:pt x="2" y="4"/>
                      </a:lnTo>
                      <a:lnTo>
                        <a:pt x="0" y="4"/>
                      </a:lnTo>
                      <a:lnTo>
                        <a:pt x="0" y="9"/>
                      </a:lnTo>
                      <a:lnTo>
                        <a:pt x="6" y="9"/>
                      </a:lnTo>
                      <a:lnTo>
                        <a:pt x="6" y="38"/>
                      </a:lnTo>
                      <a:lnTo>
                        <a:pt x="12" y="38"/>
                      </a:lnTo>
                      <a:lnTo>
                        <a:pt x="12" y="0"/>
                      </a:lnTo>
                      <a:lnTo>
                        <a:pt x="8" y="0"/>
                      </a:lnTo>
                      <a:lnTo>
                        <a:pt x="7" y="1"/>
                      </a:lnTo>
                      <a:lnTo>
                        <a:pt x="6" y="2"/>
                      </a:lnTo>
                      <a:close/>
                    </a:path>
                  </a:pathLst>
                </a:custGeom>
                <a:solidFill>
                  <a:srgbClr val="FFBF00"/>
                </a:solidFill>
                <a:ln w="9525">
                  <a:noFill/>
                  <a:round/>
                  <a:headEnd/>
                  <a:tailEnd/>
                </a:ln>
              </p:spPr>
              <p:txBody>
                <a:bodyPr/>
                <a:lstStyle/>
                <a:p>
                  <a:endParaRPr lang="en-US"/>
                </a:p>
              </p:txBody>
            </p:sp>
            <p:sp>
              <p:nvSpPr>
                <p:cNvPr id="25358" name="Freeform 156"/>
                <p:cNvSpPr>
                  <a:spLocks/>
                </p:cNvSpPr>
                <p:nvPr/>
              </p:nvSpPr>
              <p:spPr bwMode="auto">
                <a:xfrm>
                  <a:off x="4182" y="2153"/>
                  <a:ext cx="12" cy="38"/>
                </a:xfrm>
                <a:custGeom>
                  <a:avLst/>
                  <a:gdLst>
                    <a:gd name="T0" fmla="*/ 5 w 12"/>
                    <a:gd name="T1" fmla="*/ 2 h 38"/>
                    <a:gd name="T2" fmla="*/ 4 w 12"/>
                    <a:gd name="T3" fmla="*/ 3 h 38"/>
                    <a:gd name="T4" fmla="*/ 3 w 12"/>
                    <a:gd name="T5" fmla="*/ 4 h 38"/>
                    <a:gd name="T6" fmla="*/ 1 w 12"/>
                    <a:gd name="T7" fmla="*/ 4 h 38"/>
                    <a:gd name="T8" fmla="*/ 0 w 12"/>
                    <a:gd name="T9" fmla="*/ 4 h 38"/>
                    <a:gd name="T10" fmla="*/ 0 w 12"/>
                    <a:gd name="T11" fmla="*/ 9 h 38"/>
                    <a:gd name="T12" fmla="*/ 4 w 12"/>
                    <a:gd name="T13" fmla="*/ 9 h 38"/>
                    <a:gd name="T14" fmla="*/ 4 w 12"/>
                    <a:gd name="T15" fmla="*/ 38 h 38"/>
                    <a:gd name="T16" fmla="*/ 12 w 12"/>
                    <a:gd name="T17" fmla="*/ 38 h 38"/>
                    <a:gd name="T18" fmla="*/ 12 w 12"/>
                    <a:gd name="T19" fmla="*/ 0 h 38"/>
                    <a:gd name="T20" fmla="*/ 7 w 12"/>
                    <a:gd name="T21" fmla="*/ 0 h 38"/>
                    <a:gd name="T22" fmla="*/ 7 w 12"/>
                    <a:gd name="T23" fmla="*/ 0 h 38"/>
                    <a:gd name="T24" fmla="*/ 6 w 12"/>
                    <a:gd name="T25" fmla="*/ 1 h 38"/>
                    <a:gd name="T26" fmla="*/ 6 w 12"/>
                    <a:gd name="T27" fmla="*/ 2 h 38"/>
                    <a:gd name="T28" fmla="*/ 5 w 12"/>
                    <a:gd name="T29" fmla="*/ 2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2"/>
                      </a:moveTo>
                      <a:lnTo>
                        <a:pt x="4" y="3"/>
                      </a:lnTo>
                      <a:lnTo>
                        <a:pt x="3" y="4"/>
                      </a:lnTo>
                      <a:lnTo>
                        <a:pt x="1" y="4"/>
                      </a:lnTo>
                      <a:lnTo>
                        <a:pt x="0" y="4"/>
                      </a:lnTo>
                      <a:lnTo>
                        <a:pt x="0" y="9"/>
                      </a:lnTo>
                      <a:lnTo>
                        <a:pt x="4" y="9"/>
                      </a:lnTo>
                      <a:lnTo>
                        <a:pt x="4" y="38"/>
                      </a:lnTo>
                      <a:lnTo>
                        <a:pt x="12" y="38"/>
                      </a:lnTo>
                      <a:lnTo>
                        <a:pt x="12" y="0"/>
                      </a:lnTo>
                      <a:lnTo>
                        <a:pt x="7" y="0"/>
                      </a:lnTo>
                      <a:lnTo>
                        <a:pt x="6" y="1"/>
                      </a:lnTo>
                      <a:lnTo>
                        <a:pt x="6" y="2"/>
                      </a:lnTo>
                      <a:lnTo>
                        <a:pt x="5" y="2"/>
                      </a:lnTo>
                      <a:close/>
                    </a:path>
                  </a:pathLst>
                </a:custGeom>
                <a:solidFill>
                  <a:srgbClr val="FFBF00"/>
                </a:solidFill>
                <a:ln w="9525">
                  <a:noFill/>
                  <a:round/>
                  <a:headEnd/>
                  <a:tailEnd/>
                </a:ln>
              </p:spPr>
              <p:txBody>
                <a:bodyPr/>
                <a:lstStyle/>
                <a:p>
                  <a:endParaRPr lang="en-US"/>
                </a:p>
              </p:txBody>
            </p:sp>
            <p:sp>
              <p:nvSpPr>
                <p:cNvPr id="25359" name="Freeform 157"/>
                <p:cNvSpPr>
                  <a:spLocks/>
                </p:cNvSpPr>
                <p:nvPr/>
              </p:nvSpPr>
              <p:spPr bwMode="auto">
                <a:xfrm>
                  <a:off x="4209" y="2153"/>
                  <a:ext cx="12" cy="38"/>
                </a:xfrm>
                <a:custGeom>
                  <a:avLst/>
                  <a:gdLst>
                    <a:gd name="T0" fmla="*/ 5 w 12"/>
                    <a:gd name="T1" fmla="*/ 2 h 38"/>
                    <a:gd name="T2" fmla="*/ 4 w 12"/>
                    <a:gd name="T3" fmla="*/ 3 h 38"/>
                    <a:gd name="T4" fmla="*/ 3 w 12"/>
                    <a:gd name="T5" fmla="*/ 4 h 38"/>
                    <a:gd name="T6" fmla="*/ 2 w 12"/>
                    <a:gd name="T7" fmla="*/ 4 h 38"/>
                    <a:gd name="T8" fmla="*/ 0 w 12"/>
                    <a:gd name="T9" fmla="*/ 4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0 h 38"/>
                    <a:gd name="T24" fmla="*/ 6 w 12"/>
                    <a:gd name="T25" fmla="*/ 1 h 38"/>
                    <a:gd name="T26" fmla="*/ 6 w 12"/>
                    <a:gd name="T27" fmla="*/ 2 h 38"/>
                    <a:gd name="T28" fmla="*/ 5 w 12"/>
                    <a:gd name="T29" fmla="*/ 2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2"/>
                      </a:moveTo>
                      <a:lnTo>
                        <a:pt x="4" y="3"/>
                      </a:lnTo>
                      <a:lnTo>
                        <a:pt x="3" y="4"/>
                      </a:lnTo>
                      <a:lnTo>
                        <a:pt x="2" y="4"/>
                      </a:lnTo>
                      <a:lnTo>
                        <a:pt x="0" y="4"/>
                      </a:lnTo>
                      <a:lnTo>
                        <a:pt x="0" y="9"/>
                      </a:lnTo>
                      <a:lnTo>
                        <a:pt x="5" y="9"/>
                      </a:lnTo>
                      <a:lnTo>
                        <a:pt x="5" y="38"/>
                      </a:lnTo>
                      <a:lnTo>
                        <a:pt x="12" y="38"/>
                      </a:lnTo>
                      <a:lnTo>
                        <a:pt x="12" y="0"/>
                      </a:lnTo>
                      <a:lnTo>
                        <a:pt x="7" y="0"/>
                      </a:lnTo>
                      <a:lnTo>
                        <a:pt x="6" y="1"/>
                      </a:lnTo>
                      <a:lnTo>
                        <a:pt x="6" y="2"/>
                      </a:lnTo>
                      <a:lnTo>
                        <a:pt x="5" y="2"/>
                      </a:lnTo>
                      <a:close/>
                    </a:path>
                  </a:pathLst>
                </a:custGeom>
                <a:solidFill>
                  <a:srgbClr val="FFBF00"/>
                </a:solidFill>
                <a:ln w="9525">
                  <a:noFill/>
                  <a:round/>
                  <a:headEnd/>
                  <a:tailEnd/>
                </a:ln>
              </p:spPr>
              <p:txBody>
                <a:bodyPr/>
                <a:lstStyle/>
                <a:p>
                  <a:endParaRPr lang="en-US"/>
                </a:p>
              </p:txBody>
            </p:sp>
            <p:sp>
              <p:nvSpPr>
                <p:cNvPr id="25360" name="Freeform 158"/>
                <p:cNvSpPr>
                  <a:spLocks/>
                </p:cNvSpPr>
                <p:nvPr/>
              </p:nvSpPr>
              <p:spPr bwMode="auto">
                <a:xfrm>
                  <a:off x="4240" y="2152"/>
                  <a:ext cx="24" cy="40"/>
                </a:xfrm>
                <a:custGeom>
                  <a:avLst/>
                  <a:gdLst>
                    <a:gd name="T0" fmla="*/ 12 w 24"/>
                    <a:gd name="T1" fmla="*/ 0 h 40"/>
                    <a:gd name="T2" fmla="*/ 9 w 24"/>
                    <a:gd name="T3" fmla="*/ 1 h 40"/>
                    <a:gd name="T4" fmla="*/ 7 w 24"/>
                    <a:gd name="T5" fmla="*/ 1 h 40"/>
                    <a:gd name="T6" fmla="*/ 4 w 24"/>
                    <a:gd name="T7" fmla="*/ 3 h 40"/>
                    <a:gd name="T8" fmla="*/ 3 w 24"/>
                    <a:gd name="T9" fmla="*/ 5 h 40"/>
                    <a:gd name="T10" fmla="*/ 1 w 24"/>
                    <a:gd name="T11" fmla="*/ 8 h 40"/>
                    <a:gd name="T12" fmla="*/ 0 w 24"/>
                    <a:gd name="T13" fmla="*/ 11 h 40"/>
                    <a:gd name="T14" fmla="*/ 0 w 24"/>
                    <a:gd name="T15" fmla="*/ 14 h 40"/>
                    <a:gd name="T16" fmla="*/ 0 w 24"/>
                    <a:gd name="T17" fmla="*/ 18 h 40"/>
                    <a:gd name="T18" fmla="*/ 0 w 24"/>
                    <a:gd name="T19" fmla="*/ 21 h 40"/>
                    <a:gd name="T20" fmla="*/ 0 w 24"/>
                    <a:gd name="T21" fmla="*/ 26 h 40"/>
                    <a:gd name="T22" fmla="*/ 0 w 24"/>
                    <a:gd name="T23" fmla="*/ 29 h 40"/>
                    <a:gd name="T24" fmla="*/ 1 w 24"/>
                    <a:gd name="T25" fmla="*/ 32 h 40"/>
                    <a:gd name="T26" fmla="*/ 3 w 24"/>
                    <a:gd name="T27" fmla="*/ 35 h 40"/>
                    <a:gd name="T28" fmla="*/ 4 w 24"/>
                    <a:gd name="T29" fmla="*/ 37 h 40"/>
                    <a:gd name="T30" fmla="*/ 7 w 24"/>
                    <a:gd name="T31" fmla="*/ 38 h 40"/>
                    <a:gd name="T32" fmla="*/ 9 w 24"/>
                    <a:gd name="T33" fmla="*/ 39 h 40"/>
                    <a:gd name="T34" fmla="*/ 12 w 24"/>
                    <a:gd name="T35" fmla="*/ 40 h 40"/>
                    <a:gd name="T36" fmla="*/ 14 w 24"/>
                    <a:gd name="T37" fmla="*/ 39 h 40"/>
                    <a:gd name="T38" fmla="*/ 17 w 24"/>
                    <a:gd name="T39" fmla="*/ 38 h 40"/>
                    <a:gd name="T40" fmla="*/ 19 w 24"/>
                    <a:gd name="T41" fmla="*/ 37 h 40"/>
                    <a:gd name="T42" fmla="*/ 21 w 24"/>
                    <a:gd name="T43" fmla="*/ 35 h 40"/>
                    <a:gd name="T44" fmla="*/ 22 w 24"/>
                    <a:gd name="T45" fmla="*/ 32 h 40"/>
                    <a:gd name="T46" fmla="*/ 23 w 24"/>
                    <a:gd name="T47" fmla="*/ 29 h 40"/>
                    <a:gd name="T48" fmla="*/ 24 w 24"/>
                    <a:gd name="T49" fmla="*/ 26 h 40"/>
                    <a:gd name="T50" fmla="*/ 24 w 24"/>
                    <a:gd name="T51" fmla="*/ 21 h 40"/>
                    <a:gd name="T52" fmla="*/ 24 w 24"/>
                    <a:gd name="T53" fmla="*/ 18 h 40"/>
                    <a:gd name="T54" fmla="*/ 24 w 24"/>
                    <a:gd name="T55" fmla="*/ 14 h 40"/>
                    <a:gd name="T56" fmla="*/ 23 w 24"/>
                    <a:gd name="T57" fmla="*/ 11 h 40"/>
                    <a:gd name="T58" fmla="*/ 22 w 24"/>
                    <a:gd name="T59" fmla="*/ 8 h 40"/>
                    <a:gd name="T60" fmla="*/ 21 w 24"/>
                    <a:gd name="T61" fmla="*/ 5 h 40"/>
                    <a:gd name="T62" fmla="*/ 19 w 24"/>
                    <a:gd name="T63" fmla="*/ 3 h 40"/>
                    <a:gd name="T64" fmla="*/ 17 w 24"/>
                    <a:gd name="T65" fmla="*/ 1 h 40"/>
                    <a:gd name="T66" fmla="*/ 14 w 24"/>
                    <a:gd name="T67" fmla="*/ 1 h 40"/>
                    <a:gd name="T68" fmla="*/ 12 w 24"/>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40"/>
                    <a:gd name="T107" fmla="*/ 24 w 24"/>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40">
                      <a:moveTo>
                        <a:pt x="12" y="0"/>
                      </a:moveTo>
                      <a:lnTo>
                        <a:pt x="9" y="1"/>
                      </a:lnTo>
                      <a:lnTo>
                        <a:pt x="7" y="1"/>
                      </a:lnTo>
                      <a:lnTo>
                        <a:pt x="4" y="3"/>
                      </a:lnTo>
                      <a:lnTo>
                        <a:pt x="3" y="5"/>
                      </a:lnTo>
                      <a:lnTo>
                        <a:pt x="1" y="8"/>
                      </a:lnTo>
                      <a:lnTo>
                        <a:pt x="0" y="11"/>
                      </a:lnTo>
                      <a:lnTo>
                        <a:pt x="0" y="14"/>
                      </a:lnTo>
                      <a:lnTo>
                        <a:pt x="0" y="18"/>
                      </a:lnTo>
                      <a:lnTo>
                        <a:pt x="0" y="21"/>
                      </a:lnTo>
                      <a:lnTo>
                        <a:pt x="0" y="26"/>
                      </a:lnTo>
                      <a:lnTo>
                        <a:pt x="0" y="29"/>
                      </a:lnTo>
                      <a:lnTo>
                        <a:pt x="1" y="32"/>
                      </a:lnTo>
                      <a:lnTo>
                        <a:pt x="3" y="35"/>
                      </a:lnTo>
                      <a:lnTo>
                        <a:pt x="4" y="37"/>
                      </a:lnTo>
                      <a:lnTo>
                        <a:pt x="7" y="38"/>
                      </a:lnTo>
                      <a:lnTo>
                        <a:pt x="9" y="39"/>
                      </a:lnTo>
                      <a:lnTo>
                        <a:pt x="12" y="40"/>
                      </a:lnTo>
                      <a:lnTo>
                        <a:pt x="14" y="39"/>
                      </a:lnTo>
                      <a:lnTo>
                        <a:pt x="17" y="38"/>
                      </a:lnTo>
                      <a:lnTo>
                        <a:pt x="19" y="37"/>
                      </a:lnTo>
                      <a:lnTo>
                        <a:pt x="21" y="35"/>
                      </a:lnTo>
                      <a:lnTo>
                        <a:pt x="22" y="32"/>
                      </a:lnTo>
                      <a:lnTo>
                        <a:pt x="23" y="29"/>
                      </a:lnTo>
                      <a:lnTo>
                        <a:pt x="24" y="26"/>
                      </a:lnTo>
                      <a:lnTo>
                        <a:pt x="24" y="21"/>
                      </a:lnTo>
                      <a:lnTo>
                        <a:pt x="24" y="18"/>
                      </a:lnTo>
                      <a:lnTo>
                        <a:pt x="24" y="14"/>
                      </a:lnTo>
                      <a:lnTo>
                        <a:pt x="23" y="11"/>
                      </a:lnTo>
                      <a:lnTo>
                        <a:pt x="22" y="8"/>
                      </a:lnTo>
                      <a:lnTo>
                        <a:pt x="21" y="5"/>
                      </a:lnTo>
                      <a:lnTo>
                        <a:pt x="19" y="3"/>
                      </a:lnTo>
                      <a:lnTo>
                        <a:pt x="17" y="1"/>
                      </a:lnTo>
                      <a:lnTo>
                        <a:pt x="14" y="1"/>
                      </a:lnTo>
                      <a:lnTo>
                        <a:pt x="12" y="0"/>
                      </a:lnTo>
                      <a:close/>
                    </a:path>
                  </a:pathLst>
                </a:custGeom>
                <a:solidFill>
                  <a:srgbClr val="FFBF00"/>
                </a:solidFill>
                <a:ln w="9525">
                  <a:noFill/>
                  <a:round/>
                  <a:headEnd/>
                  <a:tailEnd/>
                </a:ln>
              </p:spPr>
              <p:txBody>
                <a:bodyPr/>
                <a:lstStyle/>
                <a:p>
                  <a:endParaRPr lang="en-US"/>
                </a:p>
              </p:txBody>
            </p:sp>
            <p:sp>
              <p:nvSpPr>
                <p:cNvPr id="25361" name="Freeform 159"/>
                <p:cNvSpPr>
                  <a:spLocks/>
                </p:cNvSpPr>
                <p:nvPr/>
              </p:nvSpPr>
              <p:spPr bwMode="auto">
                <a:xfrm>
                  <a:off x="4247" y="2158"/>
                  <a:ext cx="10" cy="28"/>
                </a:xfrm>
                <a:custGeom>
                  <a:avLst/>
                  <a:gdLst>
                    <a:gd name="T0" fmla="*/ 10 w 10"/>
                    <a:gd name="T1" fmla="*/ 14 h 28"/>
                    <a:gd name="T2" fmla="*/ 10 w 10"/>
                    <a:gd name="T3" fmla="*/ 18 h 28"/>
                    <a:gd name="T4" fmla="*/ 9 w 10"/>
                    <a:gd name="T5" fmla="*/ 21 h 28"/>
                    <a:gd name="T6" fmla="*/ 9 w 10"/>
                    <a:gd name="T7" fmla="*/ 23 h 28"/>
                    <a:gd name="T8" fmla="*/ 8 w 10"/>
                    <a:gd name="T9" fmla="*/ 25 h 28"/>
                    <a:gd name="T10" fmla="*/ 8 w 10"/>
                    <a:gd name="T11" fmla="*/ 26 h 28"/>
                    <a:gd name="T12" fmla="*/ 7 w 10"/>
                    <a:gd name="T13" fmla="*/ 27 h 28"/>
                    <a:gd name="T14" fmla="*/ 6 w 10"/>
                    <a:gd name="T15" fmla="*/ 28 h 28"/>
                    <a:gd name="T16" fmla="*/ 5 w 10"/>
                    <a:gd name="T17" fmla="*/ 28 h 28"/>
                    <a:gd name="T18" fmla="*/ 4 w 10"/>
                    <a:gd name="T19" fmla="*/ 28 h 28"/>
                    <a:gd name="T20" fmla="*/ 3 w 10"/>
                    <a:gd name="T21" fmla="*/ 27 h 28"/>
                    <a:gd name="T22" fmla="*/ 2 w 10"/>
                    <a:gd name="T23" fmla="*/ 26 h 28"/>
                    <a:gd name="T24" fmla="*/ 1 w 10"/>
                    <a:gd name="T25" fmla="*/ 25 h 28"/>
                    <a:gd name="T26" fmla="*/ 1 w 10"/>
                    <a:gd name="T27" fmla="*/ 23 h 28"/>
                    <a:gd name="T28" fmla="*/ 1 w 10"/>
                    <a:gd name="T29" fmla="*/ 21 h 28"/>
                    <a:gd name="T30" fmla="*/ 0 w 10"/>
                    <a:gd name="T31" fmla="*/ 18 h 28"/>
                    <a:gd name="T32" fmla="*/ 0 w 10"/>
                    <a:gd name="T33" fmla="*/ 14 h 28"/>
                    <a:gd name="T34" fmla="*/ 0 w 10"/>
                    <a:gd name="T35" fmla="*/ 14 h 28"/>
                    <a:gd name="T36" fmla="*/ 0 w 10"/>
                    <a:gd name="T37" fmla="*/ 10 h 28"/>
                    <a:gd name="T38" fmla="*/ 1 w 10"/>
                    <a:gd name="T39" fmla="*/ 7 h 28"/>
                    <a:gd name="T40" fmla="*/ 1 w 10"/>
                    <a:gd name="T41" fmla="*/ 5 h 28"/>
                    <a:gd name="T42" fmla="*/ 1 w 10"/>
                    <a:gd name="T43" fmla="*/ 3 h 28"/>
                    <a:gd name="T44" fmla="*/ 2 w 10"/>
                    <a:gd name="T45" fmla="*/ 2 h 28"/>
                    <a:gd name="T46" fmla="*/ 3 w 10"/>
                    <a:gd name="T47" fmla="*/ 1 h 28"/>
                    <a:gd name="T48" fmla="*/ 3 w 10"/>
                    <a:gd name="T49" fmla="*/ 0 h 28"/>
                    <a:gd name="T50" fmla="*/ 5 w 10"/>
                    <a:gd name="T51" fmla="*/ 0 h 28"/>
                    <a:gd name="T52" fmla="*/ 6 w 10"/>
                    <a:gd name="T53" fmla="*/ 0 h 28"/>
                    <a:gd name="T54" fmla="*/ 7 w 10"/>
                    <a:gd name="T55" fmla="*/ 1 h 28"/>
                    <a:gd name="T56" fmla="*/ 8 w 10"/>
                    <a:gd name="T57" fmla="*/ 2 h 28"/>
                    <a:gd name="T58" fmla="*/ 8 w 10"/>
                    <a:gd name="T59" fmla="*/ 3 h 28"/>
                    <a:gd name="T60" fmla="*/ 9 w 10"/>
                    <a:gd name="T61" fmla="*/ 5 h 28"/>
                    <a:gd name="T62" fmla="*/ 9 w 10"/>
                    <a:gd name="T63" fmla="*/ 7 h 28"/>
                    <a:gd name="T64" fmla="*/ 10 w 10"/>
                    <a:gd name="T65" fmla="*/ 10 h 28"/>
                    <a:gd name="T66" fmla="*/ 10 w 10"/>
                    <a:gd name="T67" fmla="*/ 14 h 28"/>
                    <a:gd name="T68" fmla="*/ 10 w 10"/>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
                    <a:gd name="T106" fmla="*/ 0 h 28"/>
                    <a:gd name="T107" fmla="*/ 10 w 10"/>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 h="28">
                      <a:moveTo>
                        <a:pt x="10" y="14"/>
                      </a:moveTo>
                      <a:lnTo>
                        <a:pt x="10" y="18"/>
                      </a:lnTo>
                      <a:lnTo>
                        <a:pt x="9" y="21"/>
                      </a:lnTo>
                      <a:lnTo>
                        <a:pt x="9" y="23"/>
                      </a:lnTo>
                      <a:lnTo>
                        <a:pt x="8" y="25"/>
                      </a:lnTo>
                      <a:lnTo>
                        <a:pt x="8" y="26"/>
                      </a:lnTo>
                      <a:lnTo>
                        <a:pt x="7" y="27"/>
                      </a:lnTo>
                      <a:lnTo>
                        <a:pt x="6" y="28"/>
                      </a:lnTo>
                      <a:lnTo>
                        <a:pt x="5" y="28"/>
                      </a:lnTo>
                      <a:lnTo>
                        <a:pt x="4" y="28"/>
                      </a:lnTo>
                      <a:lnTo>
                        <a:pt x="3" y="27"/>
                      </a:lnTo>
                      <a:lnTo>
                        <a:pt x="2" y="26"/>
                      </a:lnTo>
                      <a:lnTo>
                        <a:pt x="1" y="25"/>
                      </a:lnTo>
                      <a:lnTo>
                        <a:pt x="1" y="23"/>
                      </a:lnTo>
                      <a:lnTo>
                        <a:pt x="1" y="21"/>
                      </a:lnTo>
                      <a:lnTo>
                        <a:pt x="0" y="18"/>
                      </a:lnTo>
                      <a:lnTo>
                        <a:pt x="0" y="14"/>
                      </a:lnTo>
                      <a:lnTo>
                        <a:pt x="0" y="10"/>
                      </a:lnTo>
                      <a:lnTo>
                        <a:pt x="1" y="7"/>
                      </a:lnTo>
                      <a:lnTo>
                        <a:pt x="1" y="5"/>
                      </a:lnTo>
                      <a:lnTo>
                        <a:pt x="1" y="3"/>
                      </a:lnTo>
                      <a:lnTo>
                        <a:pt x="2" y="2"/>
                      </a:lnTo>
                      <a:lnTo>
                        <a:pt x="3" y="1"/>
                      </a:lnTo>
                      <a:lnTo>
                        <a:pt x="3" y="0"/>
                      </a:lnTo>
                      <a:lnTo>
                        <a:pt x="5" y="0"/>
                      </a:lnTo>
                      <a:lnTo>
                        <a:pt x="6" y="0"/>
                      </a:lnTo>
                      <a:lnTo>
                        <a:pt x="7" y="1"/>
                      </a:lnTo>
                      <a:lnTo>
                        <a:pt x="8" y="2"/>
                      </a:lnTo>
                      <a:lnTo>
                        <a:pt x="8" y="3"/>
                      </a:lnTo>
                      <a:lnTo>
                        <a:pt x="9" y="5"/>
                      </a:lnTo>
                      <a:lnTo>
                        <a:pt x="9" y="7"/>
                      </a:lnTo>
                      <a:lnTo>
                        <a:pt x="10" y="10"/>
                      </a:lnTo>
                      <a:lnTo>
                        <a:pt x="10" y="14"/>
                      </a:lnTo>
                      <a:close/>
                    </a:path>
                  </a:pathLst>
                </a:custGeom>
                <a:solidFill>
                  <a:srgbClr val="000000"/>
                </a:solidFill>
                <a:ln w="9525">
                  <a:noFill/>
                  <a:round/>
                  <a:headEnd/>
                  <a:tailEnd/>
                </a:ln>
              </p:spPr>
              <p:txBody>
                <a:bodyPr/>
                <a:lstStyle/>
                <a:p>
                  <a:endParaRPr lang="en-US"/>
                </a:p>
              </p:txBody>
            </p:sp>
            <p:sp>
              <p:nvSpPr>
                <p:cNvPr id="25362" name="Freeform 160"/>
                <p:cNvSpPr>
                  <a:spLocks/>
                </p:cNvSpPr>
                <p:nvPr/>
              </p:nvSpPr>
              <p:spPr bwMode="auto">
                <a:xfrm>
                  <a:off x="4263" y="2153"/>
                  <a:ext cx="12" cy="38"/>
                </a:xfrm>
                <a:custGeom>
                  <a:avLst/>
                  <a:gdLst>
                    <a:gd name="T0" fmla="*/ 8 w 12"/>
                    <a:gd name="T1" fmla="*/ 0 h 38"/>
                    <a:gd name="T2" fmla="*/ 7 w 12"/>
                    <a:gd name="T3" fmla="*/ 0 h 38"/>
                    <a:gd name="T4" fmla="*/ 7 w 12"/>
                    <a:gd name="T5" fmla="*/ 1 h 38"/>
                    <a:gd name="T6" fmla="*/ 6 w 12"/>
                    <a:gd name="T7" fmla="*/ 2 h 38"/>
                    <a:gd name="T8" fmla="*/ 6 w 12"/>
                    <a:gd name="T9" fmla="*/ 2 h 38"/>
                    <a:gd name="T10" fmla="*/ 5 w 12"/>
                    <a:gd name="T11" fmla="*/ 3 h 38"/>
                    <a:gd name="T12" fmla="*/ 4 w 12"/>
                    <a:gd name="T13" fmla="*/ 4 h 38"/>
                    <a:gd name="T14" fmla="*/ 2 w 12"/>
                    <a:gd name="T15" fmla="*/ 4 h 38"/>
                    <a:gd name="T16" fmla="*/ 0 w 12"/>
                    <a:gd name="T17" fmla="*/ 4 h 38"/>
                    <a:gd name="T18" fmla="*/ 0 w 12"/>
                    <a:gd name="T19" fmla="*/ 9 h 38"/>
                    <a:gd name="T20" fmla="*/ 5 w 12"/>
                    <a:gd name="T21" fmla="*/ 9 h 38"/>
                    <a:gd name="T22" fmla="*/ 5 w 12"/>
                    <a:gd name="T23" fmla="*/ 38 h 38"/>
                    <a:gd name="T24" fmla="*/ 8 w 12"/>
                    <a:gd name="T25" fmla="*/ 38 h 38"/>
                    <a:gd name="T26" fmla="*/ 9 w 12"/>
                    <a:gd name="T27" fmla="*/ 37 h 38"/>
                    <a:gd name="T28" fmla="*/ 10 w 12"/>
                    <a:gd name="T29" fmla="*/ 37 h 38"/>
                    <a:gd name="T30" fmla="*/ 11 w 12"/>
                    <a:gd name="T31" fmla="*/ 37 h 38"/>
                    <a:gd name="T32" fmla="*/ 12 w 12"/>
                    <a:gd name="T33" fmla="*/ 36 h 38"/>
                    <a:gd name="T34" fmla="*/ 12 w 12"/>
                    <a:gd name="T35" fmla="*/ 0 h 38"/>
                    <a:gd name="T36" fmla="*/ 8 w 12"/>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38"/>
                    <a:gd name="T59" fmla="*/ 12 w 12"/>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38">
                      <a:moveTo>
                        <a:pt x="8" y="0"/>
                      </a:moveTo>
                      <a:lnTo>
                        <a:pt x="7" y="0"/>
                      </a:lnTo>
                      <a:lnTo>
                        <a:pt x="7" y="1"/>
                      </a:lnTo>
                      <a:lnTo>
                        <a:pt x="6" y="2"/>
                      </a:lnTo>
                      <a:lnTo>
                        <a:pt x="5" y="3"/>
                      </a:lnTo>
                      <a:lnTo>
                        <a:pt x="4" y="4"/>
                      </a:lnTo>
                      <a:lnTo>
                        <a:pt x="2" y="4"/>
                      </a:lnTo>
                      <a:lnTo>
                        <a:pt x="0" y="4"/>
                      </a:lnTo>
                      <a:lnTo>
                        <a:pt x="0" y="9"/>
                      </a:lnTo>
                      <a:lnTo>
                        <a:pt x="5" y="9"/>
                      </a:lnTo>
                      <a:lnTo>
                        <a:pt x="5" y="38"/>
                      </a:lnTo>
                      <a:lnTo>
                        <a:pt x="8" y="38"/>
                      </a:lnTo>
                      <a:lnTo>
                        <a:pt x="9" y="37"/>
                      </a:lnTo>
                      <a:lnTo>
                        <a:pt x="10" y="37"/>
                      </a:lnTo>
                      <a:lnTo>
                        <a:pt x="11" y="37"/>
                      </a:lnTo>
                      <a:lnTo>
                        <a:pt x="12" y="36"/>
                      </a:lnTo>
                      <a:lnTo>
                        <a:pt x="12" y="0"/>
                      </a:lnTo>
                      <a:lnTo>
                        <a:pt x="8" y="0"/>
                      </a:lnTo>
                      <a:close/>
                    </a:path>
                  </a:pathLst>
                </a:custGeom>
                <a:solidFill>
                  <a:srgbClr val="FFBF00"/>
                </a:solidFill>
                <a:ln w="9525">
                  <a:noFill/>
                  <a:round/>
                  <a:headEnd/>
                  <a:tailEnd/>
                </a:ln>
              </p:spPr>
              <p:txBody>
                <a:bodyPr/>
                <a:lstStyle/>
                <a:p>
                  <a:endParaRPr lang="en-US"/>
                </a:p>
              </p:txBody>
            </p:sp>
            <p:sp>
              <p:nvSpPr>
                <p:cNvPr id="25363" name="Freeform 161"/>
                <p:cNvSpPr>
                  <a:spLocks/>
                </p:cNvSpPr>
                <p:nvPr/>
              </p:nvSpPr>
              <p:spPr bwMode="auto">
                <a:xfrm>
                  <a:off x="4291" y="2153"/>
                  <a:ext cx="12" cy="30"/>
                </a:xfrm>
                <a:custGeom>
                  <a:avLst/>
                  <a:gdLst>
                    <a:gd name="T0" fmla="*/ 7 w 12"/>
                    <a:gd name="T1" fmla="*/ 0 h 30"/>
                    <a:gd name="T2" fmla="*/ 7 w 12"/>
                    <a:gd name="T3" fmla="*/ 0 h 30"/>
                    <a:gd name="T4" fmla="*/ 6 w 12"/>
                    <a:gd name="T5" fmla="*/ 1 h 30"/>
                    <a:gd name="T6" fmla="*/ 6 w 12"/>
                    <a:gd name="T7" fmla="*/ 2 h 30"/>
                    <a:gd name="T8" fmla="*/ 5 w 12"/>
                    <a:gd name="T9" fmla="*/ 2 h 30"/>
                    <a:gd name="T10" fmla="*/ 4 w 12"/>
                    <a:gd name="T11" fmla="*/ 3 h 30"/>
                    <a:gd name="T12" fmla="*/ 2 w 12"/>
                    <a:gd name="T13" fmla="*/ 4 h 30"/>
                    <a:gd name="T14" fmla="*/ 1 w 12"/>
                    <a:gd name="T15" fmla="*/ 4 h 30"/>
                    <a:gd name="T16" fmla="*/ 0 w 12"/>
                    <a:gd name="T17" fmla="*/ 4 h 30"/>
                    <a:gd name="T18" fmla="*/ 0 w 12"/>
                    <a:gd name="T19" fmla="*/ 9 h 30"/>
                    <a:gd name="T20" fmla="*/ 4 w 12"/>
                    <a:gd name="T21" fmla="*/ 9 h 30"/>
                    <a:gd name="T22" fmla="*/ 4 w 12"/>
                    <a:gd name="T23" fmla="*/ 30 h 30"/>
                    <a:gd name="T24" fmla="*/ 6 w 12"/>
                    <a:gd name="T25" fmla="*/ 30 h 30"/>
                    <a:gd name="T26" fmla="*/ 8 w 12"/>
                    <a:gd name="T27" fmla="*/ 29 h 30"/>
                    <a:gd name="T28" fmla="*/ 10 w 12"/>
                    <a:gd name="T29" fmla="*/ 29 h 30"/>
                    <a:gd name="T30" fmla="*/ 12 w 12"/>
                    <a:gd name="T31" fmla="*/ 28 h 30"/>
                    <a:gd name="T32" fmla="*/ 12 w 12"/>
                    <a:gd name="T33" fmla="*/ 0 h 30"/>
                    <a:gd name="T34" fmla="*/ 7 w 12"/>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30"/>
                    <a:gd name="T56" fmla="*/ 12 w 12"/>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30">
                      <a:moveTo>
                        <a:pt x="7" y="0"/>
                      </a:moveTo>
                      <a:lnTo>
                        <a:pt x="7" y="0"/>
                      </a:lnTo>
                      <a:lnTo>
                        <a:pt x="6" y="1"/>
                      </a:lnTo>
                      <a:lnTo>
                        <a:pt x="6" y="2"/>
                      </a:lnTo>
                      <a:lnTo>
                        <a:pt x="5" y="2"/>
                      </a:lnTo>
                      <a:lnTo>
                        <a:pt x="4" y="3"/>
                      </a:lnTo>
                      <a:lnTo>
                        <a:pt x="2" y="4"/>
                      </a:lnTo>
                      <a:lnTo>
                        <a:pt x="1" y="4"/>
                      </a:lnTo>
                      <a:lnTo>
                        <a:pt x="0" y="4"/>
                      </a:lnTo>
                      <a:lnTo>
                        <a:pt x="0" y="9"/>
                      </a:lnTo>
                      <a:lnTo>
                        <a:pt x="4" y="9"/>
                      </a:lnTo>
                      <a:lnTo>
                        <a:pt x="4" y="30"/>
                      </a:lnTo>
                      <a:lnTo>
                        <a:pt x="6" y="30"/>
                      </a:lnTo>
                      <a:lnTo>
                        <a:pt x="8" y="29"/>
                      </a:lnTo>
                      <a:lnTo>
                        <a:pt x="10" y="29"/>
                      </a:lnTo>
                      <a:lnTo>
                        <a:pt x="12" y="28"/>
                      </a:lnTo>
                      <a:lnTo>
                        <a:pt x="12" y="0"/>
                      </a:lnTo>
                      <a:lnTo>
                        <a:pt x="7" y="0"/>
                      </a:lnTo>
                      <a:close/>
                    </a:path>
                  </a:pathLst>
                </a:custGeom>
                <a:solidFill>
                  <a:srgbClr val="FFBF00"/>
                </a:solidFill>
                <a:ln w="9525">
                  <a:noFill/>
                  <a:round/>
                  <a:headEnd/>
                  <a:tailEnd/>
                </a:ln>
              </p:spPr>
              <p:txBody>
                <a:bodyPr/>
                <a:lstStyle/>
                <a:p>
                  <a:endParaRPr lang="en-US"/>
                </a:p>
              </p:txBody>
            </p:sp>
            <p:sp>
              <p:nvSpPr>
                <p:cNvPr id="25364" name="Freeform 162"/>
                <p:cNvSpPr>
                  <a:spLocks/>
                </p:cNvSpPr>
                <p:nvPr/>
              </p:nvSpPr>
              <p:spPr bwMode="auto">
                <a:xfrm>
                  <a:off x="3896" y="2369"/>
                  <a:ext cx="25" cy="39"/>
                </a:xfrm>
                <a:custGeom>
                  <a:avLst/>
                  <a:gdLst>
                    <a:gd name="T0" fmla="*/ 12 w 25"/>
                    <a:gd name="T1" fmla="*/ 0 h 39"/>
                    <a:gd name="T2" fmla="*/ 10 w 25"/>
                    <a:gd name="T3" fmla="*/ 1 h 39"/>
                    <a:gd name="T4" fmla="*/ 7 w 25"/>
                    <a:gd name="T5" fmla="*/ 2 h 39"/>
                    <a:gd name="T6" fmla="*/ 5 w 25"/>
                    <a:gd name="T7" fmla="*/ 3 h 39"/>
                    <a:gd name="T8" fmla="*/ 3 w 25"/>
                    <a:gd name="T9" fmla="*/ 5 h 39"/>
                    <a:gd name="T10" fmla="*/ 2 w 25"/>
                    <a:gd name="T11" fmla="*/ 8 h 39"/>
                    <a:gd name="T12" fmla="*/ 1 w 25"/>
                    <a:gd name="T13" fmla="*/ 11 h 39"/>
                    <a:gd name="T14" fmla="*/ 0 w 25"/>
                    <a:gd name="T15" fmla="*/ 14 h 39"/>
                    <a:gd name="T16" fmla="*/ 0 w 25"/>
                    <a:gd name="T17" fmla="*/ 19 h 39"/>
                    <a:gd name="T18" fmla="*/ 0 w 25"/>
                    <a:gd name="T19" fmla="*/ 22 h 39"/>
                    <a:gd name="T20" fmla="*/ 0 w 25"/>
                    <a:gd name="T21" fmla="*/ 26 h 39"/>
                    <a:gd name="T22" fmla="*/ 1 w 25"/>
                    <a:gd name="T23" fmla="*/ 30 h 39"/>
                    <a:gd name="T24" fmla="*/ 2 w 25"/>
                    <a:gd name="T25" fmla="*/ 33 h 39"/>
                    <a:gd name="T26" fmla="*/ 3 w 25"/>
                    <a:gd name="T27" fmla="*/ 35 h 39"/>
                    <a:gd name="T28" fmla="*/ 5 w 25"/>
                    <a:gd name="T29" fmla="*/ 37 h 39"/>
                    <a:gd name="T30" fmla="*/ 7 w 25"/>
                    <a:gd name="T31" fmla="*/ 38 h 39"/>
                    <a:gd name="T32" fmla="*/ 10 w 25"/>
                    <a:gd name="T33" fmla="*/ 39 h 39"/>
                    <a:gd name="T34" fmla="*/ 12 w 25"/>
                    <a:gd name="T35" fmla="*/ 39 h 39"/>
                    <a:gd name="T36" fmla="*/ 15 w 25"/>
                    <a:gd name="T37" fmla="*/ 39 h 39"/>
                    <a:gd name="T38" fmla="*/ 18 w 25"/>
                    <a:gd name="T39" fmla="*/ 38 h 39"/>
                    <a:gd name="T40" fmla="*/ 20 w 25"/>
                    <a:gd name="T41" fmla="*/ 37 h 39"/>
                    <a:gd name="T42" fmla="*/ 21 w 25"/>
                    <a:gd name="T43" fmla="*/ 35 h 39"/>
                    <a:gd name="T44" fmla="*/ 23 w 25"/>
                    <a:gd name="T45" fmla="*/ 33 h 39"/>
                    <a:gd name="T46" fmla="*/ 24 w 25"/>
                    <a:gd name="T47" fmla="*/ 30 h 39"/>
                    <a:gd name="T48" fmla="*/ 24 w 25"/>
                    <a:gd name="T49" fmla="*/ 26 h 39"/>
                    <a:gd name="T50" fmla="*/ 25 w 25"/>
                    <a:gd name="T51" fmla="*/ 22 h 39"/>
                    <a:gd name="T52" fmla="*/ 25 w 25"/>
                    <a:gd name="T53" fmla="*/ 19 h 39"/>
                    <a:gd name="T54" fmla="*/ 24 w 25"/>
                    <a:gd name="T55" fmla="*/ 14 h 39"/>
                    <a:gd name="T56" fmla="*/ 24 w 25"/>
                    <a:gd name="T57" fmla="*/ 11 h 39"/>
                    <a:gd name="T58" fmla="*/ 23 w 25"/>
                    <a:gd name="T59" fmla="*/ 8 h 39"/>
                    <a:gd name="T60" fmla="*/ 21 w 25"/>
                    <a:gd name="T61" fmla="*/ 5 h 39"/>
                    <a:gd name="T62" fmla="*/ 20 w 25"/>
                    <a:gd name="T63" fmla="*/ 3 h 39"/>
                    <a:gd name="T64" fmla="*/ 18 w 25"/>
                    <a:gd name="T65" fmla="*/ 2 h 39"/>
                    <a:gd name="T66" fmla="*/ 15 w 25"/>
                    <a:gd name="T67" fmla="*/ 1 h 39"/>
                    <a:gd name="T68" fmla="*/ 12 w 25"/>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0"/>
                      </a:moveTo>
                      <a:lnTo>
                        <a:pt x="10" y="1"/>
                      </a:lnTo>
                      <a:lnTo>
                        <a:pt x="7" y="2"/>
                      </a:lnTo>
                      <a:lnTo>
                        <a:pt x="5" y="3"/>
                      </a:lnTo>
                      <a:lnTo>
                        <a:pt x="3" y="5"/>
                      </a:lnTo>
                      <a:lnTo>
                        <a:pt x="2" y="8"/>
                      </a:lnTo>
                      <a:lnTo>
                        <a:pt x="1" y="11"/>
                      </a:lnTo>
                      <a:lnTo>
                        <a:pt x="0" y="14"/>
                      </a:lnTo>
                      <a:lnTo>
                        <a:pt x="0" y="19"/>
                      </a:lnTo>
                      <a:lnTo>
                        <a:pt x="0" y="22"/>
                      </a:lnTo>
                      <a:lnTo>
                        <a:pt x="0" y="26"/>
                      </a:lnTo>
                      <a:lnTo>
                        <a:pt x="1" y="30"/>
                      </a:lnTo>
                      <a:lnTo>
                        <a:pt x="2" y="33"/>
                      </a:lnTo>
                      <a:lnTo>
                        <a:pt x="3" y="35"/>
                      </a:lnTo>
                      <a:lnTo>
                        <a:pt x="5" y="37"/>
                      </a:lnTo>
                      <a:lnTo>
                        <a:pt x="7" y="38"/>
                      </a:lnTo>
                      <a:lnTo>
                        <a:pt x="10" y="39"/>
                      </a:lnTo>
                      <a:lnTo>
                        <a:pt x="12" y="39"/>
                      </a:lnTo>
                      <a:lnTo>
                        <a:pt x="15" y="39"/>
                      </a:lnTo>
                      <a:lnTo>
                        <a:pt x="18" y="38"/>
                      </a:lnTo>
                      <a:lnTo>
                        <a:pt x="20" y="37"/>
                      </a:lnTo>
                      <a:lnTo>
                        <a:pt x="21" y="35"/>
                      </a:lnTo>
                      <a:lnTo>
                        <a:pt x="23" y="33"/>
                      </a:lnTo>
                      <a:lnTo>
                        <a:pt x="24" y="30"/>
                      </a:lnTo>
                      <a:lnTo>
                        <a:pt x="24" y="26"/>
                      </a:lnTo>
                      <a:lnTo>
                        <a:pt x="25" y="22"/>
                      </a:lnTo>
                      <a:lnTo>
                        <a:pt x="25" y="19"/>
                      </a:lnTo>
                      <a:lnTo>
                        <a:pt x="24" y="14"/>
                      </a:lnTo>
                      <a:lnTo>
                        <a:pt x="24" y="11"/>
                      </a:lnTo>
                      <a:lnTo>
                        <a:pt x="23" y="8"/>
                      </a:lnTo>
                      <a:lnTo>
                        <a:pt x="21" y="5"/>
                      </a:lnTo>
                      <a:lnTo>
                        <a:pt x="20" y="3"/>
                      </a:lnTo>
                      <a:lnTo>
                        <a:pt x="18" y="2"/>
                      </a:lnTo>
                      <a:lnTo>
                        <a:pt x="15" y="1"/>
                      </a:lnTo>
                      <a:lnTo>
                        <a:pt x="12" y="0"/>
                      </a:lnTo>
                      <a:close/>
                    </a:path>
                  </a:pathLst>
                </a:custGeom>
                <a:solidFill>
                  <a:srgbClr val="FFBF00"/>
                </a:solidFill>
                <a:ln w="9525">
                  <a:noFill/>
                  <a:round/>
                  <a:headEnd/>
                  <a:tailEnd/>
                </a:ln>
              </p:spPr>
              <p:txBody>
                <a:bodyPr/>
                <a:lstStyle/>
                <a:p>
                  <a:endParaRPr lang="en-US"/>
                </a:p>
              </p:txBody>
            </p:sp>
            <p:sp>
              <p:nvSpPr>
                <p:cNvPr id="25365" name="Freeform 163"/>
                <p:cNvSpPr>
                  <a:spLocks/>
                </p:cNvSpPr>
                <p:nvPr/>
              </p:nvSpPr>
              <p:spPr bwMode="auto">
                <a:xfrm>
                  <a:off x="3904" y="2375"/>
                  <a:ext cx="9" cy="27"/>
                </a:xfrm>
                <a:custGeom>
                  <a:avLst/>
                  <a:gdLst>
                    <a:gd name="T0" fmla="*/ 9 w 9"/>
                    <a:gd name="T1" fmla="*/ 15 h 27"/>
                    <a:gd name="T2" fmla="*/ 9 w 9"/>
                    <a:gd name="T3" fmla="*/ 18 h 27"/>
                    <a:gd name="T4" fmla="*/ 9 w 9"/>
                    <a:gd name="T5" fmla="*/ 21 h 27"/>
                    <a:gd name="T6" fmla="*/ 8 w 9"/>
                    <a:gd name="T7" fmla="*/ 23 h 27"/>
                    <a:gd name="T8" fmla="*/ 8 w 9"/>
                    <a:gd name="T9" fmla="*/ 25 h 27"/>
                    <a:gd name="T10" fmla="*/ 7 w 9"/>
                    <a:gd name="T11" fmla="*/ 26 h 27"/>
                    <a:gd name="T12" fmla="*/ 7 w 9"/>
                    <a:gd name="T13" fmla="*/ 27 h 27"/>
                    <a:gd name="T14" fmla="*/ 5 w 9"/>
                    <a:gd name="T15" fmla="*/ 27 h 27"/>
                    <a:gd name="T16" fmla="*/ 4 w 9"/>
                    <a:gd name="T17" fmla="*/ 27 h 27"/>
                    <a:gd name="T18" fmla="*/ 3 w 9"/>
                    <a:gd name="T19" fmla="*/ 27 h 27"/>
                    <a:gd name="T20" fmla="*/ 2 w 9"/>
                    <a:gd name="T21" fmla="*/ 27 h 27"/>
                    <a:gd name="T22" fmla="*/ 1 w 9"/>
                    <a:gd name="T23" fmla="*/ 26 h 27"/>
                    <a:gd name="T24" fmla="*/ 1 w 9"/>
                    <a:gd name="T25" fmla="*/ 25 h 27"/>
                    <a:gd name="T26" fmla="*/ 0 w 9"/>
                    <a:gd name="T27" fmla="*/ 23 h 27"/>
                    <a:gd name="T28" fmla="*/ 0 w 9"/>
                    <a:gd name="T29" fmla="*/ 21 h 27"/>
                    <a:gd name="T30" fmla="*/ 0 w 9"/>
                    <a:gd name="T31" fmla="*/ 18 h 27"/>
                    <a:gd name="T32" fmla="*/ 0 w 9"/>
                    <a:gd name="T33" fmla="*/ 15 h 27"/>
                    <a:gd name="T34" fmla="*/ 0 w 9"/>
                    <a:gd name="T35" fmla="*/ 14 h 27"/>
                    <a:gd name="T36" fmla="*/ 0 w 9"/>
                    <a:gd name="T37" fmla="*/ 10 h 27"/>
                    <a:gd name="T38" fmla="*/ 0 w 9"/>
                    <a:gd name="T39" fmla="*/ 7 h 27"/>
                    <a:gd name="T40" fmla="*/ 0 w 9"/>
                    <a:gd name="T41" fmla="*/ 5 h 27"/>
                    <a:gd name="T42" fmla="*/ 1 w 9"/>
                    <a:gd name="T43" fmla="*/ 3 h 27"/>
                    <a:gd name="T44" fmla="*/ 1 w 9"/>
                    <a:gd name="T45" fmla="*/ 2 h 27"/>
                    <a:gd name="T46" fmla="*/ 2 w 9"/>
                    <a:gd name="T47" fmla="*/ 1 h 27"/>
                    <a:gd name="T48" fmla="*/ 3 w 9"/>
                    <a:gd name="T49" fmla="*/ 0 h 27"/>
                    <a:gd name="T50" fmla="*/ 4 w 9"/>
                    <a:gd name="T51" fmla="*/ 0 h 27"/>
                    <a:gd name="T52" fmla="*/ 5 w 9"/>
                    <a:gd name="T53" fmla="*/ 0 h 27"/>
                    <a:gd name="T54" fmla="*/ 7 w 9"/>
                    <a:gd name="T55" fmla="*/ 1 h 27"/>
                    <a:gd name="T56" fmla="*/ 7 w 9"/>
                    <a:gd name="T57" fmla="*/ 2 h 27"/>
                    <a:gd name="T58" fmla="*/ 8 w 9"/>
                    <a:gd name="T59" fmla="*/ 3 h 27"/>
                    <a:gd name="T60" fmla="*/ 8 w 9"/>
                    <a:gd name="T61" fmla="*/ 5 h 27"/>
                    <a:gd name="T62" fmla="*/ 9 w 9"/>
                    <a:gd name="T63" fmla="*/ 7 h 27"/>
                    <a:gd name="T64" fmla="*/ 9 w 9"/>
                    <a:gd name="T65" fmla="*/ 10 h 27"/>
                    <a:gd name="T66" fmla="*/ 9 w 9"/>
                    <a:gd name="T67" fmla="*/ 14 h 27"/>
                    <a:gd name="T68" fmla="*/ 9 w 9"/>
                    <a:gd name="T69" fmla="*/ 1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5"/>
                      </a:moveTo>
                      <a:lnTo>
                        <a:pt x="9" y="18"/>
                      </a:lnTo>
                      <a:lnTo>
                        <a:pt x="9" y="21"/>
                      </a:lnTo>
                      <a:lnTo>
                        <a:pt x="8" y="23"/>
                      </a:lnTo>
                      <a:lnTo>
                        <a:pt x="8" y="25"/>
                      </a:lnTo>
                      <a:lnTo>
                        <a:pt x="7" y="26"/>
                      </a:lnTo>
                      <a:lnTo>
                        <a:pt x="7" y="27"/>
                      </a:lnTo>
                      <a:lnTo>
                        <a:pt x="5" y="27"/>
                      </a:lnTo>
                      <a:lnTo>
                        <a:pt x="4" y="27"/>
                      </a:lnTo>
                      <a:lnTo>
                        <a:pt x="3" y="27"/>
                      </a:lnTo>
                      <a:lnTo>
                        <a:pt x="2" y="27"/>
                      </a:lnTo>
                      <a:lnTo>
                        <a:pt x="1" y="26"/>
                      </a:lnTo>
                      <a:lnTo>
                        <a:pt x="1" y="25"/>
                      </a:lnTo>
                      <a:lnTo>
                        <a:pt x="0" y="23"/>
                      </a:lnTo>
                      <a:lnTo>
                        <a:pt x="0" y="21"/>
                      </a:lnTo>
                      <a:lnTo>
                        <a:pt x="0" y="18"/>
                      </a:lnTo>
                      <a:lnTo>
                        <a:pt x="0" y="15"/>
                      </a:lnTo>
                      <a:lnTo>
                        <a:pt x="0" y="14"/>
                      </a:lnTo>
                      <a:lnTo>
                        <a:pt x="0" y="10"/>
                      </a:lnTo>
                      <a:lnTo>
                        <a:pt x="0" y="7"/>
                      </a:lnTo>
                      <a:lnTo>
                        <a:pt x="0" y="5"/>
                      </a:lnTo>
                      <a:lnTo>
                        <a:pt x="1" y="3"/>
                      </a:lnTo>
                      <a:lnTo>
                        <a:pt x="1" y="2"/>
                      </a:lnTo>
                      <a:lnTo>
                        <a:pt x="2" y="1"/>
                      </a:lnTo>
                      <a:lnTo>
                        <a:pt x="3" y="0"/>
                      </a:lnTo>
                      <a:lnTo>
                        <a:pt x="4" y="0"/>
                      </a:lnTo>
                      <a:lnTo>
                        <a:pt x="5" y="0"/>
                      </a:lnTo>
                      <a:lnTo>
                        <a:pt x="7" y="1"/>
                      </a:lnTo>
                      <a:lnTo>
                        <a:pt x="7" y="2"/>
                      </a:lnTo>
                      <a:lnTo>
                        <a:pt x="8" y="3"/>
                      </a:lnTo>
                      <a:lnTo>
                        <a:pt x="8" y="5"/>
                      </a:lnTo>
                      <a:lnTo>
                        <a:pt x="9" y="7"/>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66" name="Freeform 164"/>
                <p:cNvSpPr>
                  <a:spLocks/>
                </p:cNvSpPr>
                <p:nvPr/>
              </p:nvSpPr>
              <p:spPr bwMode="auto">
                <a:xfrm>
                  <a:off x="3923" y="2369"/>
                  <a:ext cx="25" cy="39"/>
                </a:xfrm>
                <a:custGeom>
                  <a:avLst/>
                  <a:gdLst>
                    <a:gd name="T0" fmla="*/ 13 w 25"/>
                    <a:gd name="T1" fmla="*/ 0 h 39"/>
                    <a:gd name="T2" fmla="*/ 10 w 25"/>
                    <a:gd name="T3" fmla="*/ 1 h 39"/>
                    <a:gd name="T4" fmla="*/ 7 w 25"/>
                    <a:gd name="T5" fmla="*/ 2 h 39"/>
                    <a:gd name="T6" fmla="*/ 5 w 25"/>
                    <a:gd name="T7" fmla="*/ 3 h 39"/>
                    <a:gd name="T8" fmla="*/ 3 w 25"/>
                    <a:gd name="T9" fmla="*/ 5 h 39"/>
                    <a:gd name="T10" fmla="*/ 2 w 25"/>
                    <a:gd name="T11" fmla="*/ 8 h 39"/>
                    <a:gd name="T12" fmla="*/ 1 w 25"/>
                    <a:gd name="T13" fmla="*/ 11 h 39"/>
                    <a:gd name="T14" fmla="*/ 1 w 25"/>
                    <a:gd name="T15" fmla="*/ 14 h 39"/>
                    <a:gd name="T16" fmla="*/ 0 w 25"/>
                    <a:gd name="T17" fmla="*/ 19 h 39"/>
                    <a:gd name="T18" fmla="*/ 0 w 25"/>
                    <a:gd name="T19" fmla="*/ 22 h 39"/>
                    <a:gd name="T20" fmla="*/ 1 w 25"/>
                    <a:gd name="T21" fmla="*/ 26 h 39"/>
                    <a:gd name="T22" fmla="*/ 1 w 25"/>
                    <a:gd name="T23" fmla="*/ 30 h 39"/>
                    <a:gd name="T24" fmla="*/ 2 w 25"/>
                    <a:gd name="T25" fmla="*/ 33 h 39"/>
                    <a:gd name="T26" fmla="*/ 3 w 25"/>
                    <a:gd name="T27" fmla="*/ 35 h 39"/>
                    <a:gd name="T28" fmla="*/ 5 w 25"/>
                    <a:gd name="T29" fmla="*/ 37 h 39"/>
                    <a:gd name="T30" fmla="*/ 8 w 25"/>
                    <a:gd name="T31" fmla="*/ 38 h 39"/>
                    <a:gd name="T32" fmla="*/ 10 w 25"/>
                    <a:gd name="T33" fmla="*/ 39 h 39"/>
                    <a:gd name="T34" fmla="*/ 13 w 25"/>
                    <a:gd name="T35" fmla="*/ 39 h 39"/>
                    <a:gd name="T36" fmla="*/ 15 w 25"/>
                    <a:gd name="T37" fmla="*/ 39 h 39"/>
                    <a:gd name="T38" fmla="*/ 18 w 25"/>
                    <a:gd name="T39" fmla="*/ 38 h 39"/>
                    <a:gd name="T40" fmla="*/ 20 w 25"/>
                    <a:gd name="T41" fmla="*/ 37 h 39"/>
                    <a:gd name="T42" fmla="*/ 22 w 25"/>
                    <a:gd name="T43" fmla="*/ 35 h 39"/>
                    <a:gd name="T44" fmla="*/ 23 w 25"/>
                    <a:gd name="T45" fmla="*/ 33 h 39"/>
                    <a:gd name="T46" fmla="*/ 24 w 25"/>
                    <a:gd name="T47" fmla="*/ 30 h 39"/>
                    <a:gd name="T48" fmla="*/ 24 w 25"/>
                    <a:gd name="T49" fmla="*/ 26 h 39"/>
                    <a:gd name="T50" fmla="*/ 25 w 25"/>
                    <a:gd name="T51" fmla="*/ 22 h 39"/>
                    <a:gd name="T52" fmla="*/ 25 w 25"/>
                    <a:gd name="T53" fmla="*/ 19 h 39"/>
                    <a:gd name="T54" fmla="*/ 24 w 25"/>
                    <a:gd name="T55" fmla="*/ 14 h 39"/>
                    <a:gd name="T56" fmla="*/ 24 w 25"/>
                    <a:gd name="T57" fmla="*/ 11 h 39"/>
                    <a:gd name="T58" fmla="*/ 23 w 25"/>
                    <a:gd name="T59" fmla="*/ 8 h 39"/>
                    <a:gd name="T60" fmla="*/ 22 w 25"/>
                    <a:gd name="T61" fmla="*/ 5 h 39"/>
                    <a:gd name="T62" fmla="*/ 20 w 25"/>
                    <a:gd name="T63" fmla="*/ 3 h 39"/>
                    <a:gd name="T64" fmla="*/ 18 w 25"/>
                    <a:gd name="T65" fmla="*/ 2 h 39"/>
                    <a:gd name="T66" fmla="*/ 15 w 25"/>
                    <a:gd name="T67" fmla="*/ 1 h 39"/>
                    <a:gd name="T68" fmla="*/ 13 w 25"/>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0"/>
                      </a:moveTo>
                      <a:lnTo>
                        <a:pt x="10" y="1"/>
                      </a:lnTo>
                      <a:lnTo>
                        <a:pt x="7" y="2"/>
                      </a:lnTo>
                      <a:lnTo>
                        <a:pt x="5" y="3"/>
                      </a:lnTo>
                      <a:lnTo>
                        <a:pt x="3" y="5"/>
                      </a:lnTo>
                      <a:lnTo>
                        <a:pt x="2" y="8"/>
                      </a:lnTo>
                      <a:lnTo>
                        <a:pt x="1" y="11"/>
                      </a:lnTo>
                      <a:lnTo>
                        <a:pt x="1" y="14"/>
                      </a:lnTo>
                      <a:lnTo>
                        <a:pt x="0" y="19"/>
                      </a:lnTo>
                      <a:lnTo>
                        <a:pt x="0" y="22"/>
                      </a:lnTo>
                      <a:lnTo>
                        <a:pt x="1" y="26"/>
                      </a:lnTo>
                      <a:lnTo>
                        <a:pt x="1" y="30"/>
                      </a:lnTo>
                      <a:lnTo>
                        <a:pt x="2" y="33"/>
                      </a:lnTo>
                      <a:lnTo>
                        <a:pt x="3" y="35"/>
                      </a:lnTo>
                      <a:lnTo>
                        <a:pt x="5" y="37"/>
                      </a:lnTo>
                      <a:lnTo>
                        <a:pt x="8" y="38"/>
                      </a:lnTo>
                      <a:lnTo>
                        <a:pt x="10" y="39"/>
                      </a:lnTo>
                      <a:lnTo>
                        <a:pt x="13" y="39"/>
                      </a:lnTo>
                      <a:lnTo>
                        <a:pt x="15" y="39"/>
                      </a:lnTo>
                      <a:lnTo>
                        <a:pt x="18" y="38"/>
                      </a:lnTo>
                      <a:lnTo>
                        <a:pt x="20" y="37"/>
                      </a:lnTo>
                      <a:lnTo>
                        <a:pt x="22" y="35"/>
                      </a:lnTo>
                      <a:lnTo>
                        <a:pt x="23" y="33"/>
                      </a:lnTo>
                      <a:lnTo>
                        <a:pt x="24" y="30"/>
                      </a:lnTo>
                      <a:lnTo>
                        <a:pt x="24" y="26"/>
                      </a:lnTo>
                      <a:lnTo>
                        <a:pt x="25" y="22"/>
                      </a:lnTo>
                      <a:lnTo>
                        <a:pt x="25" y="19"/>
                      </a:lnTo>
                      <a:lnTo>
                        <a:pt x="24" y="14"/>
                      </a:lnTo>
                      <a:lnTo>
                        <a:pt x="24" y="11"/>
                      </a:lnTo>
                      <a:lnTo>
                        <a:pt x="23" y="8"/>
                      </a:lnTo>
                      <a:lnTo>
                        <a:pt x="22" y="5"/>
                      </a:lnTo>
                      <a:lnTo>
                        <a:pt x="20" y="3"/>
                      </a:lnTo>
                      <a:lnTo>
                        <a:pt x="18" y="2"/>
                      </a:lnTo>
                      <a:lnTo>
                        <a:pt x="15" y="1"/>
                      </a:lnTo>
                      <a:lnTo>
                        <a:pt x="13" y="0"/>
                      </a:lnTo>
                      <a:close/>
                    </a:path>
                  </a:pathLst>
                </a:custGeom>
                <a:solidFill>
                  <a:srgbClr val="FFBF00"/>
                </a:solidFill>
                <a:ln w="9525">
                  <a:noFill/>
                  <a:round/>
                  <a:headEnd/>
                  <a:tailEnd/>
                </a:ln>
              </p:spPr>
              <p:txBody>
                <a:bodyPr/>
                <a:lstStyle/>
                <a:p>
                  <a:endParaRPr lang="en-US"/>
                </a:p>
              </p:txBody>
            </p:sp>
            <p:sp>
              <p:nvSpPr>
                <p:cNvPr id="25367" name="Freeform 165"/>
                <p:cNvSpPr>
                  <a:spLocks/>
                </p:cNvSpPr>
                <p:nvPr/>
              </p:nvSpPr>
              <p:spPr bwMode="auto">
                <a:xfrm>
                  <a:off x="3931" y="2375"/>
                  <a:ext cx="9" cy="27"/>
                </a:xfrm>
                <a:custGeom>
                  <a:avLst/>
                  <a:gdLst>
                    <a:gd name="T0" fmla="*/ 9 w 9"/>
                    <a:gd name="T1" fmla="*/ 15 h 27"/>
                    <a:gd name="T2" fmla="*/ 9 w 9"/>
                    <a:gd name="T3" fmla="*/ 18 h 27"/>
                    <a:gd name="T4" fmla="*/ 9 w 9"/>
                    <a:gd name="T5" fmla="*/ 21 h 27"/>
                    <a:gd name="T6" fmla="*/ 8 w 9"/>
                    <a:gd name="T7" fmla="*/ 23 h 27"/>
                    <a:gd name="T8" fmla="*/ 8 w 9"/>
                    <a:gd name="T9" fmla="*/ 25 h 27"/>
                    <a:gd name="T10" fmla="*/ 7 w 9"/>
                    <a:gd name="T11" fmla="*/ 26 h 27"/>
                    <a:gd name="T12" fmla="*/ 7 w 9"/>
                    <a:gd name="T13" fmla="*/ 27 h 27"/>
                    <a:gd name="T14" fmla="*/ 6 w 9"/>
                    <a:gd name="T15" fmla="*/ 27 h 27"/>
                    <a:gd name="T16" fmla="*/ 5 w 9"/>
                    <a:gd name="T17" fmla="*/ 27 h 27"/>
                    <a:gd name="T18" fmla="*/ 3 w 9"/>
                    <a:gd name="T19" fmla="*/ 27 h 27"/>
                    <a:gd name="T20" fmla="*/ 2 w 9"/>
                    <a:gd name="T21" fmla="*/ 27 h 27"/>
                    <a:gd name="T22" fmla="*/ 2 w 9"/>
                    <a:gd name="T23" fmla="*/ 26 h 27"/>
                    <a:gd name="T24" fmla="*/ 1 w 9"/>
                    <a:gd name="T25" fmla="*/ 25 h 27"/>
                    <a:gd name="T26" fmla="*/ 1 w 9"/>
                    <a:gd name="T27" fmla="*/ 23 h 27"/>
                    <a:gd name="T28" fmla="*/ 0 w 9"/>
                    <a:gd name="T29" fmla="*/ 21 h 27"/>
                    <a:gd name="T30" fmla="*/ 0 w 9"/>
                    <a:gd name="T31" fmla="*/ 18 h 27"/>
                    <a:gd name="T32" fmla="*/ 0 w 9"/>
                    <a:gd name="T33" fmla="*/ 15 h 27"/>
                    <a:gd name="T34" fmla="*/ 0 w 9"/>
                    <a:gd name="T35" fmla="*/ 14 h 27"/>
                    <a:gd name="T36" fmla="*/ 0 w 9"/>
                    <a:gd name="T37" fmla="*/ 10 h 27"/>
                    <a:gd name="T38" fmla="*/ 0 w 9"/>
                    <a:gd name="T39" fmla="*/ 7 h 27"/>
                    <a:gd name="T40" fmla="*/ 1 w 9"/>
                    <a:gd name="T41" fmla="*/ 5 h 27"/>
                    <a:gd name="T42" fmla="*/ 1 w 9"/>
                    <a:gd name="T43" fmla="*/ 3 h 27"/>
                    <a:gd name="T44" fmla="*/ 2 w 9"/>
                    <a:gd name="T45" fmla="*/ 2 h 27"/>
                    <a:gd name="T46" fmla="*/ 2 w 9"/>
                    <a:gd name="T47" fmla="*/ 1 h 27"/>
                    <a:gd name="T48" fmla="*/ 3 w 9"/>
                    <a:gd name="T49" fmla="*/ 0 h 27"/>
                    <a:gd name="T50" fmla="*/ 5 w 9"/>
                    <a:gd name="T51" fmla="*/ 0 h 27"/>
                    <a:gd name="T52" fmla="*/ 6 w 9"/>
                    <a:gd name="T53" fmla="*/ 0 h 27"/>
                    <a:gd name="T54" fmla="*/ 7 w 9"/>
                    <a:gd name="T55" fmla="*/ 1 h 27"/>
                    <a:gd name="T56" fmla="*/ 7 w 9"/>
                    <a:gd name="T57" fmla="*/ 2 h 27"/>
                    <a:gd name="T58" fmla="*/ 8 w 9"/>
                    <a:gd name="T59" fmla="*/ 3 h 27"/>
                    <a:gd name="T60" fmla="*/ 8 w 9"/>
                    <a:gd name="T61" fmla="*/ 5 h 27"/>
                    <a:gd name="T62" fmla="*/ 9 w 9"/>
                    <a:gd name="T63" fmla="*/ 7 h 27"/>
                    <a:gd name="T64" fmla="*/ 9 w 9"/>
                    <a:gd name="T65" fmla="*/ 10 h 27"/>
                    <a:gd name="T66" fmla="*/ 9 w 9"/>
                    <a:gd name="T67" fmla="*/ 14 h 27"/>
                    <a:gd name="T68" fmla="*/ 9 w 9"/>
                    <a:gd name="T69" fmla="*/ 1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5"/>
                      </a:moveTo>
                      <a:lnTo>
                        <a:pt x="9" y="18"/>
                      </a:lnTo>
                      <a:lnTo>
                        <a:pt x="9" y="21"/>
                      </a:lnTo>
                      <a:lnTo>
                        <a:pt x="8" y="23"/>
                      </a:lnTo>
                      <a:lnTo>
                        <a:pt x="8" y="25"/>
                      </a:lnTo>
                      <a:lnTo>
                        <a:pt x="7" y="26"/>
                      </a:lnTo>
                      <a:lnTo>
                        <a:pt x="7" y="27"/>
                      </a:lnTo>
                      <a:lnTo>
                        <a:pt x="6" y="27"/>
                      </a:lnTo>
                      <a:lnTo>
                        <a:pt x="5" y="27"/>
                      </a:lnTo>
                      <a:lnTo>
                        <a:pt x="3" y="27"/>
                      </a:lnTo>
                      <a:lnTo>
                        <a:pt x="2" y="27"/>
                      </a:lnTo>
                      <a:lnTo>
                        <a:pt x="2" y="26"/>
                      </a:lnTo>
                      <a:lnTo>
                        <a:pt x="1" y="25"/>
                      </a:lnTo>
                      <a:lnTo>
                        <a:pt x="1" y="23"/>
                      </a:lnTo>
                      <a:lnTo>
                        <a:pt x="0" y="21"/>
                      </a:lnTo>
                      <a:lnTo>
                        <a:pt x="0" y="18"/>
                      </a:lnTo>
                      <a:lnTo>
                        <a:pt x="0" y="15"/>
                      </a:lnTo>
                      <a:lnTo>
                        <a:pt x="0" y="14"/>
                      </a:lnTo>
                      <a:lnTo>
                        <a:pt x="0" y="10"/>
                      </a:lnTo>
                      <a:lnTo>
                        <a:pt x="0" y="7"/>
                      </a:lnTo>
                      <a:lnTo>
                        <a:pt x="1" y="5"/>
                      </a:lnTo>
                      <a:lnTo>
                        <a:pt x="1" y="3"/>
                      </a:lnTo>
                      <a:lnTo>
                        <a:pt x="2" y="2"/>
                      </a:lnTo>
                      <a:lnTo>
                        <a:pt x="2" y="1"/>
                      </a:lnTo>
                      <a:lnTo>
                        <a:pt x="3" y="0"/>
                      </a:lnTo>
                      <a:lnTo>
                        <a:pt x="5" y="0"/>
                      </a:lnTo>
                      <a:lnTo>
                        <a:pt x="6" y="0"/>
                      </a:lnTo>
                      <a:lnTo>
                        <a:pt x="7" y="1"/>
                      </a:lnTo>
                      <a:lnTo>
                        <a:pt x="7" y="2"/>
                      </a:lnTo>
                      <a:lnTo>
                        <a:pt x="8" y="3"/>
                      </a:lnTo>
                      <a:lnTo>
                        <a:pt x="8" y="5"/>
                      </a:lnTo>
                      <a:lnTo>
                        <a:pt x="9" y="7"/>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68" name="Freeform 166"/>
                <p:cNvSpPr>
                  <a:spLocks/>
                </p:cNvSpPr>
                <p:nvPr/>
              </p:nvSpPr>
              <p:spPr bwMode="auto">
                <a:xfrm>
                  <a:off x="3947" y="2370"/>
                  <a:ext cx="12" cy="38"/>
                </a:xfrm>
                <a:custGeom>
                  <a:avLst/>
                  <a:gdLst>
                    <a:gd name="T0" fmla="*/ 5 w 12"/>
                    <a:gd name="T1" fmla="*/ 3 h 38"/>
                    <a:gd name="T2" fmla="*/ 4 w 12"/>
                    <a:gd name="T3" fmla="*/ 3 h 38"/>
                    <a:gd name="T4" fmla="*/ 3 w 12"/>
                    <a:gd name="T5" fmla="*/ 4 h 38"/>
                    <a:gd name="T6" fmla="*/ 2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8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3"/>
                      </a:lnTo>
                      <a:lnTo>
                        <a:pt x="3" y="4"/>
                      </a:lnTo>
                      <a:lnTo>
                        <a:pt x="2" y="4"/>
                      </a:lnTo>
                      <a:lnTo>
                        <a:pt x="0" y="5"/>
                      </a:lnTo>
                      <a:lnTo>
                        <a:pt x="0" y="9"/>
                      </a:lnTo>
                      <a:lnTo>
                        <a:pt x="5" y="9"/>
                      </a:lnTo>
                      <a:lnTo>
                        <a:pt x="5" y="38"/>
                      </a:lnTo>
                      <a:lnTo>
                        <a:pt x="12" y="38"/>
                      </a:lnTo>
                      <a:lnTo>
                        <a:pt x="12" y="0"/>
                      </a:lnTo>
                      <a:lnTo>
                        <a:pt x="8"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369" name="Freeform 167"/>
                <p:cNvSpPr>
                  <a:spLocks/>
                </p:cNvSpPr>
                <p:nvPr/>
              </p:nvSpPr>
              <p:spPr bwMode="auto">
                <a:xfrm>
                  <a:off x="3978" y="2369"/>
                  <a:ext cx="24" cy="39"/>
                </a:xfrm>
                <a:custGeom>
                  <a:avLst/>
                  <a:gdLst>
                    <a:gd name="T0" fmla="*/ 12 w 24"/>
                    <a:gd name="T1" fmla="*/ 0 h 39"/>
                    <a:gd name="T2" fmla="*/ 9 w 24"/>
                    <a:gd name="T3" fmla="*/ 1 h 39"/>
                    <a:gd name="T4" fmla="*/ 7 w 24"/>
                    <a:gd name="T5" fmla="*/ 2 h 39"/>
                    <a:gd name="T6" fmla="*/ 5 w 24"/>
                    <a:gd name="T7" fmla="*/ 3 h 39"/>
                    <a:gd name="T8" fmla="*/ 3 w 24"/>
                    <a:gd name="T9" fmla="*/ 5 h 39"/>
                    <a:gd name="T10" fmla="*/ 2 w 24"/>
                    <a:gd name="T11" fmla="*/ 8 h 39"/>
                    <a:gd name="T12" fmla="*/ 0 w 24"/>
                    <a:gd name="T13" fmla="*/ 11 h 39"/>
                    <a:gd name="T14" fmla="*/ 0 w 24"/>
                    <a:gd name="T15" fmla="*/ 14 h 39"/>
                    <a:gd name="T16" fmla="*/ 0 w 24"/>
                    <a:gd name="T17" fmla="*/ 19 h 39"/>
                    <a:gd name="T18" fmla="*/ 0 w 24"/>
                    <a:gd name="T19" fmla="*/ 22 h 39"/>
                    <a:gd name="T20" fmla="*/ 0 w 24"/>
                    <a:gd name="T21" fmla="*/ 26 h 39"/>
                    <a:gd name="T22" fmla="*/ 0 w 24"/>
                    <a:gd name="T23" fmla="*/ 30 h 39"/>
                    <a:gd name="T24" fmla="*/ 2 w 24"/>
                    <a:gd name="T25" fmla="*/ 33 h 39"/>
                    <a:gd name="T26" fmla="*/ 3 w 24"/>
                    <a:gd name="T27" fmla="*/ 35 h 39"/>
                    <a:gd name="T28" fmla="*/ 5 w 24"/>
                    <a:gd name="T29" fmla="*/ 37 h 39"/>
                    <a:gd name="T30" fmla="*/ 7 w 24"/>
                    <a:gd name="T31" fmla="*/ 38 h 39"/>
                    <a:gd name="T32" fmla="*/ 9 w 24"/>
                    <a:gd name="T33" fmla="*/ 39 h 39"/>
                    <a:gd name="T34" fmla="*/ 12 w 24"/>
                    <a:gd name="T35" fmla="*/ 39 h 39"/>
                    <a:gd name="T36" fmla="*/ 14 w 24"/>
                    <a:gd name="T37" fmla="*/ 39 h 39"/>
                    <a:gd name="T38" fmla="*/ 17 w 24"/>
                    <a:gd name="T39" fmla="*/ 38 h 39"/>
                    <a:gd name="T40" fmla="*/ 19 w 24"/>
                    <a:gd name="T41" fmla="*/ 37 h 39"/>
                    <a:gd name="T42" fmla="*/ 20 w 24"/>
                    <a:gd name="T43" fmla="*/ 35 h 39"/>
                    <a:gd name="T44" fmla="*/ 22 w 24"/>
                    <a:gd name="T45" fmla="*/ 33 h 39"/>
                    <a:gd name="T46" fmla="*/ 23 w 24"/>
                    <a:gd name="T47" fmla="*/ 30 h 39"/>
                    <a:gd name="T48" fmla="*/ 24 w 24"/>
                    <a:gd name="T49" fmla="*/ 26 h 39"/>
                    <a:gd name="T50" fmla="*/ 24 w 24"/>
                    <a:gd name="T51" fmla="*/ 22 h 39"/>
                    <a:gd name="T52" fmla="*/ 24 w 24"/>
                    <a:gd name="T53" fmla="*/ 19 h 39"/>
                    <a:gd name="T54" fmla="*/ 24 w 24"/>
                    <a:gd name="T55" fmla="*/ 14 h 39"/>
                    <a:gd name="T56" fmla="*/ 23 w 24"/>
                    <a:gd name="T57" fmla="*/ 11 h 39"/>
                    <a:gd name="T58" fmla="*/ 22 w 24"/>
                    <a:gd name="T59" fmla="*/ 8 h 39"/>
                    <a:gd name="T60" fmla="*/ 21 w 24"/>
                    <a:gd name="T61" fmla="*/ 5 h 39"/>
                    <a:gd name="T62" fmla="*/ 19 w 24"/>
                    <a:gd name="T63" fmla="*/ 3 h 39"/>
                    <a:gd name="T64" fmla="*/ 17 w 24"/>
                    <a:gd name="T65" fmla="*/ 2 h 39"/>
                    <a:gd name="T66" fmla="*/ 14 w 24"/>
                    <a:gd name="T67" fmla="*/ 1 h 39"/>
                    <a:gd name="T68" fmla="*/ 12 w 24"/>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0"/>
                      </a:moveTo>
                      <a:lnTo>
                        <a:pt x="9" y="1"/>
                      </a:lnTo>
                      <a:lnTo>
                        <a:pt x="7" y="2"/>
                      </a:lnTo>
                      <a:lnTo>
                        <a:pt x="5" y="3"/>
                      </a:lnTo>
                      <a:lnTo>
                        <a:pt x="3" y="5"/>
                      </a:lnTo>
                      <a:lnTo>
                        <a:pt x="2" y="8"/>
                      </a:lnTo>
                      <a:lnTo>
                        <a:pt x="0" y="11"/>
                      </a:lnTo>
                      <a:lnTo>
                        <a:pt x="0" y="14"/>
                      </a:lnTo>
                      <a:lnTo>
                        <a:pt x="0" y="19"/>
                      </a:lnTo>
                      <a:lnTo>
                        <a:pt x="0" y="22"/>
                      </a:lnTo>
                      <a:lnTo>
                        <a:pt x="0" y="26"/>
                      </a:lnTo>
                      <a:lnTo>
                        <a:pt x="0" y="30"/>
                      </a:lnTo>
                      <a:lnTo>
                        <a:pt x="2" y="33"/>
                      </a:lnTo>
                      <a:lnTo>
                        <a:pt x="3" y="35"/>
                      </a:lnTo>
                      <a:lnTo>
                        <a:pt x="5" y="37"/>
                      </a:lnTo>
                      <a:lnTo>
                        <a:pt x="7" y="38"/>
                      </a:lnTo>
                      <a:lnTo>
                        <a:pt x="9" y="39"/>
                      </a:lnTo>
                      <a:lnTo>
                        <a:pt x="12" y="39"/>
                      </a:lnTo>
                      <a:lnTo>
                        <a:pt x="14" y="39"/>
                      </a:lnTo>
                      <a:lnTo>
                        <a:pt x="17" y="38"/>
                      </a:lnTo>
                      <a:lnTo>
                        <a:pt x="19" y="37"/>
                      </a:lnTo>
                      <a:lnTo>
                        <a:pt x="20" y="35"/>
                      </a:lnTo>
                      <a:lnTo>
                        <a:pt x="22" y="33"/>
                      </a:lnTo>
                      <a:lnTo>
                        <a:pt x="23" y="30"/>
                      </a:lnTo>
                      <a:lnTo>
                        <a:pt x="24" y="26"/>
                      </a:lnTo>
                      <a:lnTo>
                        <a:pt x="24" y="22"/>
                      </a:lnTo>
                      <a:lnTo>
                        <a:pt x="24" y="19"/>
                      </a:lnTo>
                      <a:lnTo>
                        <a:pt x="24" y="14"/>
                      </a:lnTo>
                      <a:lnTo>
                        <a:pt x="23" y="11"/>
                      </a:lnTo>
                      <a:lnTo>
                        <a:pt x="22" y="8"/>
                      </a:lnTo>
                      <a:lnTo>
                        <a:pt x="21" y="5"/>
                      </a:lnTo>
                      <a:lnTo>
                        <a:pt x="19" y="3"/>
                      </a:lnTo>
                      <a:lnTo>
                        <a:pt x="17" y="2"/>
                      </a:lnTo>
                      <a:lnTo>
                        <a:pt x="14" y="1"/>
                      </a:lnTo>
                      <a:lnTo>
                        <a:pt x="12" y="0"/>
                      </a:lnTo>
                      <a:close/>
                    </a:path>
                  </a:pathLst>
                </a:custGeom>
                <a:solidFill>
                  <a:srgbClr val="FFBF00"/>
                </a:solidFill>
                <a:ln w="9525">
                  <a:noFill/>
                  <a:round/>
                  <a:headEnd/>
                  <a:tailEnd/>
                </a:ln>
              </p:spPr>
              <p:txBody>
                <a:bodyPr/>
                <a:lstStyle/>
                <a:p>
                  <a:endParaRPr lang="en-US"/>
                </a:p>
              </p:txBody>
            </p:sp>
            <p:sp>
              <p:nvSpPr>
                <p:cNvPr id="25370" name="Freeform 168"/>
                <p:cNvSpPr>
                  <a:spLocks/>
                </p:cNvSpPr>
                <p:nvPr/>
              </p:nvSpPr>
              <p:spPr bwMode="auto">
                <a:xfrm>
                  <a:off x="3985" y="2375"/>
                  <a:ext cx="9" cy="27"/>
                </a:xfrm>
                <a:custGeom>
                  <a:avLst/>
                  <a:gdLst>
                    <a:gd name="T0" fmla="*/ 9 w 9"/>
                    <a:gd name="T1" fmla="*/ 15 h 27"/>
                    <a:gd name="T2" fmla="*/ 9 w 9"/>
                    <a:gd name="T3" fmla="*/ 18 h 27"/>
                    <a:gd name="T4" fmla="*/ 9 w 9"/>
                    <a:gd name="T5" fmla="*/ 21 h 27"/>
                    <a:gd name="T6" fmla="*/ 9 w 9"/>
                    <a:gd name="T7" fmla="*/ 23 h 27"/>
                    <a:gd name="T8" fmla="*/ 8 w 9"/>
                    <a:gd name="T9" fmla="*/ 25 h 27"/>
                    <a:gd name="T10" fmla="*/ 8 w 9"/>
                    <a:gd name="T11" fmla="*/ 26 h 27"/>
                    <a:gd name="T12" fmla="*/ 7 w 9"/>
                    <a:gd name="T13" fmla="*/ 27 h 27"/>
                    <a:gd name="T14" fmla="*/ 6 w 9"/>
                    <a:gd name="T15" fmla="*/ 27 h 27"/>
                    <a:gd name="T16" fmla="*/ 5 w 9"/>
                    <a:gd name="T17" fmla="*/ 27 h 27"/>
                    <a:gd name="T18" fmla="*/ 3 w 9"/>
                    <a:gd name="T19" fmla="*/ 27 h 27"/>
                    <a:gd name="T20" fmla="*/ 2 w 9"/>
                    <a:gd name="T21" fmla="*/ 27 h 27"/>
                    <a:gd name="T22" fmla="*/ 2 w 9"/>
                    <a:gd name="T23" fmla="*/ 26 h 27"/>
                    <a:gd name="T24" fmla="*/ 1 w 9"/>
                    <a:gd name="T25" fmla="*/ 25 h 27"/>
                    <a:gd name="T26" fmla="*/ 1 w 9"/>
                    <a:gd name="T27" fmla="*/ 23 h 27"/>
                    <a:gd name="T28" fmla="*/ 1 w 9"/>
                    <a:gd name="T29" fmla="*/ 21 h 27"/>
                    <a:gd name="T30" fmla="*/ 0 w 9"/>
                    <a:gd name="T31" fmla="*/ 18 h 27"/>
                    <a:gd name="T32" fmla="*/ 0 w 9"/>
                    <a:gd name="T33" fmla="*/ 15 h 27"/>
                    <a:gd name="T34" fmla="*/ 0 w 9"/>
                    <a:gd name="T35" fmla="*/ 14 h 27"/>
                    <a:gd name="T36" fmla="*/ 0 w 9"/>
                    <a:gd name="T37" fmla="*/ 10 h 27"/>
                    <a:gd name="T38" fmla="*/ 1 w 9"/>
                    <a:gd name="T39" fmla="*/ 7 h 27"/>
                    <a:gd name="T40" fmla="*/ 1 w 9"/>
                    <a:gd name="T41" fmla="*/ 5 h 27"/>
                    <a:gd name="T42" fmla="*/ 1 w 9"/>
                    <a:gd name="T43" fmla="*/ 3 h 27"/>
                    <a:gd name="T44" fmla="*/ 2 w 9"/>
                    <a:gd name="T45" fmla="*/ 2 h 27"/>
                    <a:gd name="T46" fmla="*/ 2 w 9"/>
                    <a:gd name="T47" fmla="*/ 1 h 27"/>
                    <a:gd name="T48" fmla="*/ 3 w 9"/>
                    <a:gd name="T49" fmla="*/ 0 h 27"/>
                    <a:gd name="T50" fmla="*/ 5 w 9"/>
                    <a:gd name="T51" fmla="*/ 0 h 27"/>
                    <a:gd name="T52" fmla="*/ 6 w 9"/>
                    <a:gd name="T53" fmla="*/ 0 h 27"/>
                    <a:gd name="T54" fmla="*/ 7 w 9"/>
                    <a:gd name="T55" fmla="*/ 1 h 27"/>
                    <a:gd name="T56" fmla="*/ 8 w 9"/>
                    <a:gd name="T57" fmla="*/ 2 h 27"/>
                    <a:gd name="T58" fmla="*/ 8 w 9"/>
                    <a:gd name="T59" fmla="*/ 3 h 27"/>
                    <a:gd name="T60" fmla="*/ 9 w 9"/>
                    <a:gd name="T61" fmla="*/ 5 h 27"/>
                    <a:gd name="T62" fmla="*/ 9 w 9"/>
                    <a:gd name="T63" fmla="*/ 7 h 27"/>
                    <a:gd name="T64" fmla="*/ 9 w 9"/>
                    <a:gd name="T65" fmla="*/ 10 h 27"/>
                    <a:gd name="T66" fmla="*/ 9 w 9"/>
                    <a:gd name="T67" fmla="*/ 14 h 27"/>
                    <a:gd name="T68" fmla="*/ 9 w 9"/>
                    <a:gd name="T69" fmla="*/ 15 h 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7"/>
                    <a:gd name="T107" fmla="*/ 9 w 9"/>
                    <a:gd name="T108" fmla="*/ 27 h 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7">
                      <a:moveTo>
                        <a:pt x="9" y="15"/>
                      </a:moveTo>
                      <a:lnTo>
                        <a:pt x="9" y="18"/>
                      </a:lnTo>
                      <a:lnTo>
                        <a:pt x="9" y="21"/>
                      </a:lnTo>
                      <a:lnTo>
                        <a:pt x="9" y="23"/>
                      </a:lnTo>
                      <a:lnTo>
                        <a:pt x="8" y="25"/>
                      </a:lnTo>
                      <a:lnTo>
                        <a:pt x="8" y="26"/>
                      </a:lnTo>
                      <a:lnTo>
                        <a:pt x="7" y="27"/>
                      </a:lnTo>
                      <a:lnTo>
                        <a:pt x="6" y="27"/>
                      </a:lnTo>
                      <a:lnTo>
                        <a:pt x="5" y="27"/>
                      </a:lnTo>
                      <a:lnTo>
                        <a:pt x="3" y="27"/>
                      </a:lnTo>
                      <a:lnTo>
                        <a:pt x="2" y="27"/>
                      </a:lnTo>
                      <a:lnTo>
                        <a:pt x="2" y="26"/>
                      </a:lnTo>
                      <a:lnTo>
                        <a:pt x="1" y="25"/>
                      </a:lnTo>
                      <a:lnTo>
                        <a:pt x="1" y="23"/>
                      </a:lnTo>
                      <a:lnTo>
                        <a:pt x="1" y="21"/>
                      </a:lnTo>
                      <a:lnTo>
                        <a:pt x="0" y="18"/>
                      </a:lnTo>
                      <a:lnTo>
                        <a:pt x="0" y="15"/>
                      </a:lnTo>
                      <a:lnTo>
                        <a:pt x="0" y="14"/>
                      </a:lnTo>
                      <a:lnTo>
                        <a:pt x="0" y="10"/>
                      </a:lnTo>
                      <a:lnTo>
                        <a:pt x="1" y="7"/>
                      </a:lnTo>
                      <a:lnTo>
                        <a:pt x="1" y="5"/>
                      </a:lnTo>
                      <a:lnTo>
                        <a:pt x="1" y="3"/>
                      </a:lnTo>
                      <a:lnTo>
                        <a:pt x="2" y="2"/>
                      </a:lnTo>
                      <a:lnTo>
                        <a:pt x="2" y="1"/>
                      </a:lnTo>
                      <a:lnTo>
                        <a:pt x="3" y="0"/>
                      </a:lnTo>
                      <a:lnTo>
                        <a:pt x="5" y="0"/>
                      </a:lnTo>
                      <a:lnTo>
                        <a:pt x="6" y="0"/>
                      </a:lnTo>
                      <a:lnTo>
                        <a:pt x="7" y="1"/>
                      </a:lnTo>
                      <a:lnTo>
                        <a:pt x="8" y="2"/>
                      </a:lnTo>
                      <a:lnTo>
                        <a:pt x="8" y="3"/>
                      </a:lnTo>
                      <a:lnTo>
                        <a:pt x="9" y="5"/>
                      </a:lnTo>
                      <a:lnTo>
                        <a:pt x="9" y="7"/>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71" name="Freeform 169"/>
                <p:cNvSpPr>
                  <a:spLocks/>
                </p:cNvSpPr>
                <p:nvPr/>
              </p:nvSpPr>
              <p:spPr bwMode="auto">
                <a:xfrm>
                  <a:off x="4001" y="2370"/>
                  <a:ext cx="12" cy="38"/>
                </a:xfrm>
                <a:custGeom>
                  <a:avLst/>
                  <a:gdLst>
                    <a:gd name="T0" fmla="*/ 5 w 12"/>
                    <a:gd name="T1" fmla="*/ 3 h 38"/>
                    <a:gd name="T2" fmla="*/ 4 w 12"/>
                    <a:gd name="T3" fmla="*/ 3 h 38"/>
                    <a:gd name="T4" fmla="*/ 3 w 12"/>
                    <a:gd name="T5" fmla="*/ 4 h 38"/>
                    <a:gd name="T6" fmla="*/ 2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1 h 38"/>
                    <a:gd name="T24" fmla="*/ 7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3"/>
                      </a:lnTo>
                      <a:lnTo>
                        <a:pt x="3" y="4"/>
                      </a:lnTo>
                      <a:lnTo>
                        <a:pt x="2" y="4"/>
                      </a:lnTo>
                      <a:lnTo>
                        <a:pt x="0" y="5"/>
                      </a:lnTo>
                      <a:lnTo>
                        <a:pt x="0" y="9"/>
                      </a:lnTo>
                      <a:lnTo>
                        <a:pt x="5" y="9"/>
                      </a:lnTo>
                      <a:lnTo>
                        <a:pt x="5" y="38"/>
                      </a:lnTo>
                      <a:lnTo>
                        <a:pt x="12" y="38"/>
                      </a:lnTo>
                      <a:lnTo>
                        <a:pt x="12" y="0"/>
                      </a:lnTo>
                      <a:lnTo>
                        <a:pt x="7" y="0"/>
                      </a:lnTo>
                      <a:lnTo>
                        <a:pt x="7" y="1"/>
                      </a:lnTo>
                      <a:lnTo>
                        <a:pt x="6" y="2"/>
                      </a:lnTo>
                      <a:lnTo>
                        <a:pt x="5" y="3"/>
                      </a:lnTo>
                      <a:close/>
                    </a:path>
                  </a:pathLst>
                </a:custGeom>
                <a:solidFill>
                  <a:srgbClr val="FFBF00"/>
                </a:solidFill>
                <a:ln w="9525">
                  <a:noFill/>
                  <a:round/>
                  <a:headEnd/>
                  <a:tailEnd/>
                </a:ln>
              </p:spPr>
              <p:txBody>
                <a:bodyPr/>
                <a:lstStyle/>
                <a:p>
                  <a:endParaRPr lang="en-US"/>
                </a:p>
              </p:txBody>
            </p:sp>
            <p:sp>
              <p:nvSpPr>
                <p:cNvPr id="25372" name="Freeform 170"/>
                <p:cNvSpPr>
                  <a:spLocks/>
                </p:cNvSpPr>
                <p:nvPr/>
              </p:nvSpPr>
              <p:spPr bwMode="auto">
                <a:xfrm>
                  <a:off x="4028" y="2370"/>
                  <a:ext cx="13" cy="38"/>
                </a:xfrm>
                <a:custGeom>
                  <a:avLst/>
                  <a:gdLst>
                    <a:gd name="T0" fmla="*/ 6 w 13"/>
                    <a:gd name="T1" fmla="*/ 3 h 38"/>
                    <a:gd name="T2" fmla="*/ 5 w 13"/>
                    <a:gd name="T3" fmla="*/ 3 h 38"/>
                    <a:gd name="T4" fmla="*/ 4 w 13"/>
                    <a:gd name="T5" fmla="*/ 4 h 38"/>
                    <a:gd name="T6" fmla="*/ 2 w 13"/>
                    <a:gd name="T7" fmla="*/ 4 h 38"/>
                    <a:gd name="T8" fmla="*/ 0 w 13"/>
                    <a:gd name="T9" fmla="*/ 5 h 38"/>
                    <a:gd name="T10" fmla="*/ 0 w 13"/>
                    <a:gd name="T11" fmla="*/ 9 h 38"/>
                    <a:gd name="T12" fmla="*/ 5 w 13"/>
                    <a:gd name="T13" fmla="*/ 9 h 38"/>
                    <a:gd name="T14" fmla="*/ 5 w 13"/>
                    <a:gd name="T15" fmla="*/ 38 h 38"/>
                    <a:gd name="T16" fmla="*/ 13 w 13"/>
                    <a:gd name="T17" fmla="*/ 38 h 38"/>
                    <a:gd name="T18" fmla="*/ 13 w 13"/>
                    <a:gd name="T19" fmla="*/ 0 h 38"/>
                    <a:gd name="T20" fmla="*/ 8 w 13"/>
                    <a:gd name="T21" fmla="*/ 0 h 38"/>
                    <a:gd name="T22" fmla="*/ 7 w 13"/>
                    <a:gd name="T23" fmla="*/ 1 h 38"/>
                    <a:gd name="T24" fmla="*/ 7 w 13"/>
                    <a:gd name="T25" fmla="*/ 1 h 38"/>
                    <a:gd name="T26" fmla="*/ 6 w 13"/>
                    <a:gd name="T27" fmla="*/ 2 h 38"/>
                    <a:gd name="T28" fmla="*/ 6 w 13"/>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
                    <a:gd name="T46" fmla="*/ 0 h 38"/>
                    <a:gd name="T47" fmla="*/ 13 w 13"/>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 h="38">
                      <a:moveTo>
                        <a:pt x="6" y="3"/>
                      </a:moveTo>
                      <a:lnTo>
                        <a:pt x="5" y="3"/>
                      </a:lnTo>
                      <a:lnTo>
                        <a:pt x="4" y="4"/>
                      </a:lnTo>
                      <a:lnTo>
                        <a:pt x="2" y="4"/>
                      </a:lnTo>
                      <a:lnTo>
                        <a:pt x="0" y="5"/>
                      </a:lnTo>
                      <a:lnTo>
                        <a:pt x="0" y="9"/>
                      </a:lnTo>
                      <a:lnTo>
                        <a:pt x="5" y="9"/>
                      </a:lnTo>
                      <a:lnTo>
                        <a:pt x="5" y="38"/>
                      </a:lnTo>
                      <a:lnTo>
                        <a:pt x="13" y="38"/>
                      </a:lnTo>
                      <a:lnTo>
                        <a:pt x="13" y="0"/>
                      </a:lnTo>
                      <a:lnTo>
                        <a:pt x="8" y="0"/>
                      </a:lnTo>
                      <a:lnTo>
                        <a:pt x="7" y="1"/>
                      </a:lnTo>
                      <a:lnTo>
                        <a:pt x="6" y="2"/>
                      </a:lnTo>
                      <a:lnTo>
                        <a:pt x="6" y="3"/>
                      </a:lnTo>
                      <a:close/>
                    </a:path>
                  </a:pathLst>
                </a:custGeom>
                <a:solidFill>
                  <a:srgbClr val="FFBF00"/>
                </a:solidFill>
                <a:ln w="9525">
                  <a:noFill/>
                  <a:round/>
                  <a:headEnd/>
                  <a:tailEnd/>
                </a:ln>
              </p:spPr>
              <p:txBody>
                <a:bodyPr/>
                <a:lstStyle/>
                <a:p>
                  <a:endParaRPr lang="en-US"/>
                </a:p>
              </p:txBody>
            </p:sp>
            <p:sp>
              <p:nvSpPr>
                <p:cNvPr id="25373" name="Freeform 171"/>
                <p:cNvSpPr>
                  <a:spLocks/>
                </p:cNvSpPr>
                <p:nvPr/>
              </p:nvSpPr>
              <p:spPr bwMode="auto">
                <a:xfrm>
                  <a:off x="4056" y="2370"/>
                  <a:ext cx="12" cy="38"/>
                </a:xfrm>
                <a:custGeom>
                  <a:avLst/>
                  <a:gdLst>
                    <a:gd name="T0" fmla="*/ 5 w 12"/>
                    <a:gd name="T1" fmla="*/ 3 h 38"/>
                    <a:gd name="T2" fmla="*/ 4 w 12"/>
                    <a:gd name="T3" fmla="*/ 3 h 38"/>
                    <a:gd name="T4" fmla="*/ 3 w 12"/>
                    <a:gd name="T5" fmla="*/ 4 h 38"/>
                    <a:gd name="T6" fmla="*/ 1 w 12"/>
                    <a:gd name="T7" fmla="*/ 4 h 38"/>
                    <a:gd name="T8" fmla="*/ 0 w 12"/>
                    <a:gd name="T9" fmla="*/ 5 h 38"/>
                    <a:gd name="T10" fmla="*/ 0 w 12"/>
                    <a:gd name="T11" fmla="*/ 9 h 38"/>
                    <a:gd name="T12" fmla="*/ 5 w 12"/>
                    <a:gd name="T13" fmla="*/ 9 h 38"/>
                    <a:gd name="T14" fmla="*/ 5 w 12"/>
                    <a:gd name="T15" fmla="*/ 38 h 38"/>
                    <a:gd name="T16" fmla="*/ 12 w 12"/>
                    <a:gd name="T17" fmla="*/ 38 h 38"/>
                    <a:gd name="T18" fmla="*/ 12 w 12"/>
                    <a:gd name="T19" fmla="*/ 0 h 38"/>
                    <a:gd name="T20" fmla="*/ 7 w 12"/>
                    <a:gd name="T21" fmla="*/ 0 h 38"/>
                    <a:gd name="T22" fmla="*/ 7 w 12"/>
                    <a:gd name="T23" fmla="*/ 1 h 38"/>
                    <a:gd name="T24" fmla="*/ 6 w 12"/>
                    <a:gd name="T25" fmla="*/ 1 h 38"/>
                    <a:gd name="T26" fmla="*/ 6 w 12"/>
                    <a:gd name="T27" fmla="*/ 2 h 38"/>
                    <a:gd name="T28" fmla="*/ 5 w 12"/>
                    <a:gd name="T29" fmla="*/ 3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5" y="3"/>
                      </a:moveTo>
                      <a:lnTo>
                        <a:pt x="4" y="3"/>
                      </a:lnTo>
                      <a:lnTo>
                        <a:pt x="3" y="4"/>
                      </a:lnTo>
                      <a:lnTo>
                        <a:pt x="1" y="4"/>
                      </a:lnTo>
                      <a:lnTo>
                        <a:pt x="0" y="5"/>
                      </a:lnTo>
                      <a:lnTo>
                        <a:pt x="0" y="9"/>
                      </a:lnTo>
                      <a:lnTo>
                        <a:pt x="5" y="9"/>
                      </a:lnTo>
                      <a:lnTo>
                        <a:pt x="5" y="38"/>
                      </a:lnTo>
                      <a:lnTo>
                        <a:pt x="12" y="38"/>
                      </a:lnTo>
                      <a:lnTo>
                        <a:pt x="12" y="0"/>
                      </a:lnTo>
                      <a:lnTo>
                        <a:pt x="7" y="0"/>
                      </a:lnTo>
                      <a:lnTo>
                        <a:pt x="7" y="1"/>
                      </a:lnTo>
                      <a:lnTo>
                        <a:pt x="6" y="1"/>
                      </a:lnTo>
                      <a:lnTo>
                        <a:pt x="6" y="2"/>
                      </a:lnTo>
                      <a:lnTo>
                        <a:pt x="5" y="3"/>
                      </a:lnTo>
                      <a:close/>
                    </a:path>
                  </a:pathLst>
                </a:custGeom>
                <a:solidFill>
                  <a:srgbClr val="FFBF00"/>
                </a:solidFill>
                <a:ln w="9525">
                  <a:noFill/>
                  <a:round/>
                  <a:headEnd/>
                  <a:tailEnd/>
                </a:ln>
              </p:spPr>
              <p:txBody>
                <a:bodyPr/>
                <a:lstStyle/>
                <a:p>
                  <a:endParaRPr lang="en-US"/>
                </a:p>
              </p:txBody>
            </p:sp>
            <p:sp>
              <p:nvSpPr>
                <p:cNvPr id="25374" name="Freeform 172"/>
                <p:cNvSpPr>
                  <a:spLocks/>
                </p:cNvSpPr>
                <p:nvPr/>
              </p:nvSpPr>
              <p:spPr bwMode="auto">
                <a:xfrm>
                  <a:off x="3867" y="2316"/>
                  <a:ext cx="25" cy="39"/>
                </a:xfrm>
                <a:custGeom>
                  <a:avLst/>
                  <a:gdLst>
                    <a:gd name="T0" fmla="*/ 12 w 25"/>
                    <a:gd name="T1" fmla="*/ 0 h 39"/>
                    <a:gd name="T2" fmla="*/ 10 w 25"/>
                    <a:gd name="T3" fmla="*/ 0 h 39"/>
                    <a:gd name="T4" fmla="*/ 7 w 25"/>
                    <a:gd name="T5" fmla="*/ 1 h 39"/>
                    <a:gd name="T6" fmla="*/ 5 w 25"/>
                    <a:gd name="T7" fmla="*/ 2 h 39"/>
                    <a:gd name="T8" fmla="*/ 3 w 25"/>
                    <a:gd name="T9" fmla="*/ 5 h 39"/>
                    <a:gd name="T10" fmla="*/ 2 w 25"/>
                    <a:gd name="T11" fmla="*/ 7 h 39"/>
                    <a:gd name="T12" fmla="*/ 1 w 25"/>
                    <a:gd name="T13" fmla="*/ 10 h 39"/>
                    <a:gd name="T14" fmla="*/ 1 w 25"/>
                    <a:gd name="T15" fmla="*/ 14 h 39"/>
                    <a:gd name="T16" fmla="*/ 0 w 25"/>
                    <a:gd name="T17" fmla="*/ 18 h 39"/>
                    <a:gd name="T18" fmla="*/ 0 w 25"/>
                    <a:gd name="T19" fmla="*/ 21 h 39"/>
                    <a:gd name="T20" fmla="*/ 1 w 25"/>
                    <a:gd name="T21" fmla="*/ 25 h 39"/>
                    <a:gd name="T22" fmla="*/ 1 w 25"/>
                    <a:gd name="T23" fmla="*/ 29 h 39"/>
                    <a:gd name="T24" fmla="*/ 2 w 25"/>
                    <a:gd name="T25" fmla="*/ 32 h 39"/>
                    <a:gd name="T26" fmla="*/ 3 w 25"/>
                    <a:gd name="T27" fmla="*/ 34 h 39"/>
                    <a:gd name="T28" fmla="*/ 5 w 25"/>
                    <a:gd name="T29" fmla="*/ 36 h 39"/>
                    <a:gd name="T30" fmla="*/ 7 w 25"/>
                    <a:gd name="T31" fmla="*/ 38 h 39"/>
                    <a:gd name="T32" fmla="*/ 10 w 25"/>
                    <a:gd name="T33" fmla="*/ 39 h 39"/>
                    <a:gd name="T34" fmla="*/ 12 w 25"/>
                    <a:gd name="T35" fmla="*/ 39 h 39"/>
                    <a:gd name="T36" fmla="*/ 15 w 25"/>
                    <a:gd name="T37" fmla="*/ 39 h 39"/>
                    <a:gd name="T38" fmla="*/ 18 w 25"/>
                    <a:gd name="T39" fmla="*/ 38 h 39"/>
                    <a:gd name="T40" fmla="*/ 20 w 25"/>
                    <a:gd name="T41" fmla="*/ 36 h 39"/>
                    <a:gd name="T42" fmla="*/ 21 w 25"/>
                    <a:gd name="T43" fmla="*/ 34 h 39"/>
                    <a:gd name="T44" fmla="*/ 23 w 25"/>
                    <a:gd name="T45" fmla="*/ 32 h 39"/>
                    <a:gd name="T46" fmla="*/ 24 w 25"/>
                    <a:gd name="T47" fmla="*/ 29 h 39"/>
                    <a:gd name="T48" fmla="*/ 25 w 25"/>
                    <a:gd name="T49" fmla="*/ 25 h 39"/>
                    <a:gd name="T50" fmla="*/ 25 w 25"/>
                    <a:gd name="T51" fmla="*/ 21 h 39"/>
                    <a:gd name="T52" fmla="*/ 25 w 25"/>
                    <a:gd name="T53" fmla="*/ 18 h 39"/>
                    <a:gd name="T54" fmla="*/ 25 w 25"/>
                    <a:gd name="T55" fmla="*/ 14 h 39"/>
                    <a:gd name="T56" fmla="*/ 24 w 25"/>
                    <a:gd name="T57" fmla="*/ 10 h 39"/>
                    <a:gd name="T58" fmla="*/ 23 w 25"/>
                    <a:gd name="T59" fmla="*/ 7 h 39"/>
                    <a:gd name="T60" fmla="*/ 22 w 25"/>
                    <a:gd name="T61" fmla="*/ 5 h 39"/>
                    <a:gd name="T62" fmla="*/ 20 w 25"/>
                    <a:gd name="T63" fmla="*/ 2 h 39"/>
                    <a:gd name="T64" fmla="*/ 18 w 25"/>
                    <a:gd name="T65" fmla="*/ 1 h 39"/>
                    <a:gd name="T66" fmla="*/ 15 w 25"/>
                    <a:gd name="T67" fmla="*/ 0 h 39"/>
                    <a:gd name="T68" fmla="*/ 12 w 25"/>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0"/>
                      </a:moveTo>
                      <a:lnTo>
                        <a:pt x="10" y="0"/>
                      </a:lnTo>
                      <a:lnTo>
                        <a:pt x="7" y="1"/>
                      </a:lnTo>
                      <a:lnTo>
                        <a:pt x="5" y="2"/>
                      </a:lnTo>
                      <a:lnTo>
                        <a:pt x="3" y="5"/>
                      </a:lnTo>
                      <a:lnTo>
                        <a:pt x="2" y="7"/>
                      </a:lnTo>
                      <a:lnTo>
                        <a:pt x="1" y="10"/>
                      </a:lnTo>
                      <a:lnTo>
                        <a:pt x="1" y="14"/>
                      </a:lnTo>
                      <a:lnTo>
                        <a:pt x="0" y="18"/>
                      </a:lnTo>
                      <a:lnTo>
                        <a:pt x="0" y="21"/>
                      </a:lnTo>
                      <a:lnTo>
                        <a:pt x="1" y="25"/>
                      </a:lnTo>
                      <a:lnTo>
                        <a:pt x="1" y="29"/>
                      </a:lnTo>
                      <a:lnTo>
                        <a:pt x="2" y="32"/>
                      </a:lnTo>
                      <a:lnTo>
                        <a:pt x="3" y="34"/>
                      </a:lnTo>
                      <a:lnTo>
                        <a:pt x="5" y="36"/>
                      </a:lnTo>
                      <a:lnTo>
                        <a:pt x="7" y="38"/>
                      </a:lnTo>
                      <a:lnTo>
                        <a:pt x="10" y="39"/>
                      </a:lnTo>
                      <a:lnTo>
                        <a:pt x="12" y="39"/>
                      </a:lnTo>
                      <a:lnTo>
                        <a:pt x="15" y="39"/>
                      </a:lnTo>
                      <a:lnTo>
                        <a:pt x="18" y="38"/>
                      </a:lnTo>
                      <a:lnTo>
                        <a:pt x="20" y="36"/>
                      </a:lnTo>
                      <a:lnTo>
                        <a:pt x="21" y="34"/>
                      </a:lnTo>
                      <a:lnTo>
                        <a:pt x="23" y="32"/>
                      </a:lnTo>
                      <a:lnTo>
                        <a:pt x="24" y="29"/>
                      </a:lnTo>
                      <a:lnTo>
                        <a:pt x="25" y="25"/>
                      </a:lnTo>
                      <a:lnTo>
                        <a:pt x="25" y="21"/>
                      </a:lnTo>
                      <a:lnTo>
                        <a:pt x="25" y="18"/>
                      </a:lnTo>
                      <a:lnTo>
                        <a:pt x="25" y="14"/>
                      </a:lnTo>
                      <a:lnTo>
                        <a:pt x="24" y="10"/>
                      </a:lnTo>
                      <a:lnTo>
                        <a:pt x="23" y="7"/>
                      </a:lnTo>
                      <a:lnTo>
                        <a:pt x="22" y="5"/>
                      </a:lnTo>
                      <a:lnTo>
                        <a:pt x="20" y="2"/>
                      </a:lnTo>
                      <a:lnTo>
                        <a:pt x="18" y="1"/>
                      </a:lnTo>
                      <a:lnTo>
                        <a:pt x="15" y="0"/>
                      </a:lnTo>
                      <a:lnTo>
                        <a:pt x="12" y="0"/>
                      </a:lnTo>
                      <a:close/>
                    </a:path>
                  </a:pathLst>
                </a:custGeom>
                <a:solidFill>
                  <a:srgbClr val="FFBF00"/>
                </a:solidFill>
                <a:ln w="9525">
                  <a:noFill/>
                  <a:round/>
                  <a:headEnd/>
                  <a:tailEnd/>
                </a:ln>
              </p:spPr>
              <p:txBody>
                <a:bodyPr/>
                <a:lstStyle/>
                <a:p>
                  <a:endParaRPr lang="en-US"/>
                </a:p>
              </p:txBody>
            </p:sp>
            <p:sp>
              <p:nvSpPr>
                <p:cNvPr id="25375" name="Freeform 173"/>
                <p:cNvSpPr>
                  <a:spLocks/>
                </p:cNvSpPr>
                <p:nvPr/>
              </p:nvSpPr>
              <p:spPr bwMode="auto">
                <a:xfrm>
                  <a:off x="3875" y="2321"/>
                  <a:ext cx="9" cy="28"/>
                </a:xfrm>
                <a:custGeom>
                  <a:avLst/>
                  <a:gdLst>
                    <a:gd name="T0" fmla="*/ 9 w 9"/>
                    <a:gd name="T1" fmla="*/ 15 h 28"/>
                    <a:gd name="T2" fmla="*/ 9 w 9"/>
                    <a:gd name="T3" fmla="*/ 19 h 28"/>
                    <a:gd name="T4" fmla="*/ 9 w 9"/>
                    <a:gd name="T5" fmla="*/ 21 h 28"/>
                    <a:gd name="T6" fmla="*/ 9 w 9"/>
                    <a:gd name="T7" fmla="*/ 23 h 28"/>
                    <a:gd name="T8" fmla="*/ 8 w 9"/>
                    <a:gd name="T9" fmla="*/ 25 h 28"/>
                    <a:gd name="T10" fmla="*/ 8 w 9"/>
                    <a:gd name="T11" fmla="*/ 26 h 28"/>
                    <a:gd name="T12" fmla="*/ 7 w 9"/>
                    <a:gd name="T13" fmla="*/ 27 h 28"/>
                    <a:gd name="T14" fmla="*/ 6 w 9"/>
                    <a:gd name="T15" fmla="*/ 28 h 28"/>
                    <a:gd name="T16" fmla="*/ 4 w 9"/>
                    <a:gd name="T17" fmla="*/ 28 h 28"/>
                    <a:gd name="T18" fmla="*/ 3 w 9"/>
                    <a:gd name="T19" fmla="*/ 28 h 28"/>
                    <a:gd name="T20" fmla="*/ 2 w 9"/>
                    <a:gd name="T21" fmla="*/ 27 h 28"/>
                    <a:gd name="T22" fmla="*/ 2 w 9"/>
                    <a:gd name="T23" fmla="*/ 26 h 28"/>
                    <a:gd name="T24" fmla="*/ 1 w 9"/>
                    <a:gd name="T25" fmla="*/ 25 h 28"/>
                    <a:gd name="T26" fmla="*/ 1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1 w 9"/>
                    <a:gd name="T41" fmla="*/ 5 h 28"/>
                    <a:gd name="T42" fmla="*/ 1 w 9"/>
                    <a:gd name="T43" fmla="*/ 3 h 28"/>
                    <a:gd name="T44" fmla="*/ 1 w 9"/>
                    <a:gd name="T45" fmla="*/ 2 h 28"/>
                    <a:gd name="T46" fmla="*/ 2 w 9"/>
                    <a:gd name="T47" fmla="*/ 1 h 28"/>
                    <a:gd name="T48" fmla="*/ 3 w 9"/>
                    <a:gd name="T49" fmla="*/ 1 h 28"/>
                    <a:gd name="T50" fmla="*/ 4 w 9"/>
                    <a:gd name="T51" fmla="*/ 0 h 28"/>
                    <a:gd name="T52" fmla="*/ 6 w 9"/>
                    <a:gd name="T53" fmla="*/ 1 h 28"/>
                    <a:gd name="T54" fmla="*/ 7 w 9"/>
                    <a:gd name="T55" fmla="*/ 1 h 28"/>
                    <a:gd name="T56" fmla="*/ 8 w 9"/>
                    <a:gd name="T57" fmla="*/ 2 h 28"/>
                    <a:gd name="T58" fmla="*/ 8 w 9"/>
                    <a:gd name="T59" fmla="*/ 3 h 28"/>
                    <a:gd name="T60" fmla="*/ 9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9" y="23"/>
                      </a:lnTo>
                      <a:lnTo>
                        <a:pt x="8" y="25"/>
                      </a:lnTo>
                      <a:lnTo>
                        <a:pt x="8" y="26"/>
                      </a:lnTo>
                      <a:lnTo>
                        <a:pt x="7" y="27"/>
                      </a:lnTo>
                      <a:lnTo>
                        <a:pt x="6" y="28"/>
                      </a:lnTo>
                      <a:lnTo>
                        <a:pt x="4" y="28"/>
                      </a:lnTo>
                      <a:lnTo>
                        <a:pt x="3" y="28"/>
                      </a:lnTo>
                      <a:lnTo>
                        <a:pt x="2" y="27"/>
                      </a:lnTo>
                      <a:lnTo>
                        <a:pt x="2" y="26"/>
                      </a:lnTo>
                      <a:lnTo>
                        <a:pt x="1" y="25"/>
                      </a:lnTo>
                      <a:lnTo>
                        <a:pt x="1" y="23"/>
                      </a:lnTo>
                      <a:lnTo>
                        <a:pt x="0" y="21"/>
                      </a:lnTo>
                      <a:lnTo>
                        <a:pt x="0" y="19"/>
                      </a:lnTo>
                      <a:lnTo>
                        <a:pt x="0" y="15"/>
                      </a:lnTo>
                      <a:lnTo>
                        <a:pt x="0" y="14"/>
                      </a:lnTo>
                      <a:lnTo>
                        <a:pt x="0" y="10"/>
                      </a:lnTo>
                      <a:lnTo>
                        <a:pt x="0" y="8"/>
                      </a:lnTo>
                      <a:lnTo>
                        <a:pt x="1" y="5"/>
                      </a:lnTo>
                      <a:lnTo>
                        <a:pt x="1" y="3"/>
                      </a:lnTo>
                      <a:lnTo>
                        <a:pt x="1" y="2"/>
                      </a:lnTo>
                      <a:lnTo>
                        <a:pt x="2" y="1"/>
                      </a:lnTo>
                      <a:lnTo>
                        <a:pt x="3" y="1"/>
                      </a:lnTo>
                      <a:lnTo>
                        <a:pt x="4" y="0"/>
                      </a:lnTo>
                      <a:lnTo>
                        <a:pt x="6" y="1"/>
                      </a:lnTo>
                      <a:lnTo>
                        <a:pt x="7" y="1"/>
                      </a:lnTo>
                      <a:lnTo>
                        <a:pt x="8" y="2"/>
                      </a:lnTo>
                      <a:lnTo>
                        <a:pt x="8" y="3"/>
                      </a:lnTo>
                      <a:lnTo>
                        <a:pt x="9"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76" name="Freeform 174"/>
                <p:cNvSpPr>
                  <a:spLocks/>
                </p:cNvSpPr>
                <p:nvPr/>
              </p:nvSpPr>
              <p:spPr bwMode="auto">
                <a:xfrm>
                  <a:off x="3891" y="2316"/>
                  <a:ext cx="12" cy="38"/>
                </a:xfrm>
                <a:custGeom>
                  <a:avLst/>
                  <a:gdLst>
                    <a:gd name="T0" fmla="*/ 12 w 12"/>
                    <a:gd name="T1" fmla="*/ 38 h 38"/>
                    <a:gd name="T2" fmla="*/ 12 w 12"/>
                    <a:gd name="T3" fmla="*/ 0 h 38"/>
                    <a:gd name="T4" fmla="*/ 7 w 12"/>
                    <a:gd name="T5" fmla="*/ 0 h 38"/>
                    <a:gd name="T6" fmla="*/ 7 w 12"/>
                    <a:gd name="T7" fmla="*/ 1 h 38"/>
                    <a:gd name="T8" fmla="*/ 7 w 12"/>
                    <a:gd name="T9" fmla="*/ 2 h 38"/>
                    <a:gd name="T10" fmla="*/ 6 w 12"/>
                    <a:gd name="T11" fmla="*/ 2 h 38"/>
                    <a:gd name="T12" fmla="*/ 5 w 12"/>
                    <a:gd name="T13" fmla="*/ 3 h 38"/>
                    <a:gd name="T14" fmla="*/ 4 w 12"/>
                    <a:gd name="T15" fmla="*/ 3 h 38"/>
                    <a:gd name="T16" fmla="*/ 3 w 12"/>
                    <a:gd name="T17" fmla="*/ 4 h 38"/>
                    <a:gd name="T18" fmla="*/ 2 w 12"/>
                    <a:gd name="T19" fmla="*/ 5 h 38"/>
                    <a:gd name="T20" fmla="*/ 0 w 12"/>
                    <a:gd name="T21" fmla="*/ 5 h 38"/>
                    <a:gd name="T22" fmla="*/ 0 w 12"/>
                    <a:gd name="T23" fmla="*/ 10 h 38"/>
                    <a:gd name="T24" fmla="*/ 5 w 12"/>
                    <a:gd name="T25" fmla="*/ 10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7" y="1"/>
                      </a:lnTo>
                      <a:lnTo>
                        <a:pt x="7" y="2"/>
                      </a:lnTo>
                      <a:lnTo>
                        <a:pt x="6" y="2"/>
                      </a:lnTo>
                      <a:lnTo>
                        <a:pt x="5" y="3"/>
                      </a:lnTo>
                      <a:lnTo>
                        <a:pt x="4" y="3"/>
                      </a:lnTo>
                      <a:lnTo>
                        <a:pt x="3" y="4"/>
                      </a:lnTo>
                      <a:lnTo>
                        <a:pt x="2" y="5"/>
                      </a:lnTo>
                      <a:lnTo>
                        <a:pt x="0" y="5"/>
                      </a:lnTo>
                      <a:lnTo>
                        <a:pt x="0" y="10"/>
                      </a:lnTo>
                      <a:lnTo>
                        <a:pt x="5" y="10"/>
                      </a:lnTo>
                      <a:lnTo>
                        <a:pt x="5" y="38"/>
                      </a:lnTo>
                      <a:lnTo>
                        <a:pt x="12" y="38"/>
                      </a:lnTo>
                      <a:close/>
                    </a:path>
                  </a:pathLst>
                </a:custGeom>
                <a:solidFill>
                  <a:srgbClr val="FFBF00"/>
                </a:solidFill>
                <a:ln w="9525">
                  <a:noFill/>
                  <a:round/>
                  <a:headEnd/>
                  <a:tailEnd/>
                </a:ln>
              </p:spPr>
              <p:txBody>
                <a:bodyPr/>
                <a:lstStyle/>
                <a:p>
                  <a:endParaRPr lang="en-US"/>
                </a:p>
              </p:txBody>
            </p:sp>
            <p:sp>
              <p:nvSpPr>
                <p:cNvPr id="25377" name="Freeform 175"/>
                <p:cNvSpPr>
                  <a:spLocks/>
                </p:cNvSpPr>
                <p:nvPr/>
              </p:nvSpPr>
              <p:spPr bwMode="auto">
                <a:xfrm>
                  <a:off x="3922" y="2316"/>
                  <a:ext cx="24" cy="39"/>
                </a:xfrm>
                <a:custGeom>
                  <a:avLst/>
                  <a:gdLst>
                    <a:gd name="T0" fmla="*/ 12 w 24"/>
                    <a:gd name="T1" fmla="*/ 39 h 39"/>
                    <a:gd name="T2" fmla="*/ 15 w 24"/>
                    <a:gd name="T3" fmla="*/ 39 h 39"/>
                    <a:gd name="T4" fmla="*/ 17 w 24"/>
                    <a:gd name="T5" fmla="*/ 38 h 39"/>
                    <a:gd name="T6" fmla="*/ 19 w 24"/>
                    <a:gd name="T7" fmla="*/ 36 h 39"/>
                    <a:gd name="T8" fmla="*/ 21 w 24"/>
                    <a:gd name="T9" fmla="*/ 34 h 39"/>
                    <a:gd name="T10" fmla="*/ 23 w 24"/>
                    <a:gd name="T11" fmla="*/ 32 h 39"/>
                    <a:gd name="T12" fmla="*/ 24 w 24"/>
                    <a:gd name="T13" fmla="*/ 29 h 39"/>
                    <a:gd name="T14" fmla="*/ 24 w 24"/>
                    <a:gd name="T15" fmla="*/ 25 h 39"/>
                    <a:gd name="T16" fmla="*/ 24 w 24"/>
                    <a:gd name="T17" fmla="*/ 21 h 39"/>
                    <a:gd name="T18" fmla="*/ 24 w 24"/>
                    <a:gd name="T19" fmla="*/ 18 h 39"/>
                    <a:gd name="T20" fmla="*/ 24 w 24"/>
                    <a:gd name="T21" fmla="*/ 14 h 39"/>
                    <a:gd name="T22" fmla="*/ 24 w 24"/>
                    <a:gd name="T23" fmla="*/ 10 h 39"/>
                    <a:gd name="T24" fmla="*/ 23 w 24"/>
                    <a:gd name="T25" fmla="*/ 7 h 39"/>
                    <a:gd name="T26" fmla="*/ 21 w 24"/>
                    <a:gd name="T27" fmla="*/ 5 h 39"/>
                    <a:gd name="T28" fmla="*/ 20 w 24"/>
                    <a:gd name="T29" fmla="*/ 2 h 39"/>
                    <a:gd name="T30" fmla="*/ 17 w 24"/>
                    <a:gd name="T31" fmla="*/ 1 h 39"/>
                    <a:gd name="T32" fmla="*/ 15 w 24"/>
                    <a:gd name="T33" fmla="*/ 0 h 39"/>
                    <a:gd name="T34" fmla="*/ 12 w 24"/>
                    <a:gd name="T35" fmla="*/ 0 h 39"/>
                    <a:gd name="T36" fmla="*/ 9 w 24"/>
                    <a:gd name="T37" fmla="*/ 0 h 39"/>
                    <a:gd name="T38" fmla="*/ 6 w 24"/>
                    <a:gd name="T39" fmla="*/ 1 h 39"/>
                    <a:gd name="T40" fmla="*/ 4 w 24"/>
                    <a:gd name="T41" fmla="*/ 2 h 39"/>
                    <a:gd name="T42" fmla="*/ 3 w 24"/>
                    <a:gd name="T43" fmla="*/ 5 h 39"/>
                    <a:gd name="T44" fmla="*/ 1 w 24"/>
                    <a:gd name="T45" fmla="*/ 7 h 39"/>
                    <a:gd name="T46" fmla="*/ 0 w 24"/>
                    <a:gd name="T47" fmla="*/ 10 h 39"/>
                    <a:gd name="T48" fmla="*/ 0 w 24"/>
                    <a:gd name="T49" fmla="*/ 14 h 39"/>
                    <a:gd name="T50" fmla="*/ 0 w 24"/>
                    <a:gd name="T51" fmla="*/ 18 h 39"/>
                    <a:gd name="T52" fmla="*/ 0 w 24"/>
                    <a:gd name="T53" fmla="*/ 21 h 39"/>
                    <a:gd name="T54" fmla="*/ 0 w 24"/>
                    <a:gd name="T55" fmla="*/ 25 h 39"/>
                    <a:gd name="T56" fmla="*/ 1 w 24"/>
                    <a:gd name="T57" fmla="*/ 29 h 39"/>
                    <a:gd name="T58" fmla="*/ 2 w 24"/>
                    <a:gd name="T59" fmla="*/ 32 h 39"/>
                    <a:gd name="T60" fmla="*/ 3 w 24"/>
                    <a:gd name="T61" fmla="*/ 34 h 39"/>
                    <a:gd name="T62" fmla="*/ 5 w 24"/>
                    <a:gd name="T63" fmla="*/ 36 h 39"/>
                    <a:gd name="T64" fmla="*/ 7 w 24"/>
                    <a:gd name="T65" fmla="*/ 38 h 39"/>
                    <a:gd name="T66" fmla="*/ 9 w 24"/>
                    <a:gd name="T67" fmla="*/ 39 h 39"/>
                    <a:gd name="T68" fmla="*/ 12 w 24"/>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39"/>
                    <a:gd name="T107" fmla="*/ 24 w 24"/>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39">
                      <a:moveTo>
                        <a:pt x="12" y="39"/>
                      </a:moveTo>
                      <a:lnTo>
                        <a:pt x="15" y="39"/>
                      </a:lnTo>
                      <a:lnTo>
                        <a:pt x="17" y="38"/>
                      </a:lnTo>
                      <a:lnTo>
                        <a:pt x="19" y="36"/>
                      </a:lnTo>
                      <a:lnTo>
                        <a:pt x="21" y="34"/>
                      </a:lnTo>
                      <a:lnTo>
                        <a:pt x="23" y="32"/>
                      </a:lnTo>
                      <a:lnTo>
                        <a:pt x="24" y="29"/>
                      </a:lnTo>
                      <a:lnTo>
                        <a:pt x="24" y="25"/>
                      </a:lnTo>
                      <a:lnTo>
                        <a:pt x="24" y="21"/>
                      </a:lnTo>
                      <a:lnTo>
                        <a:pt x="24" y="18"/>
                      </a:lnTo>
                      <a:lnTo>
                        <a:pt x="24" y="14"/>
                      </a:lnTo>
                      <a:lnTo>
                        <a:pt x="24" y="10"/>
                      </a:lnTo>
                      <a:lnTo>
                        <a:pt x="23" y="7"/>
                      </a:lnTo>
                      <a:lnTo>
                        <a:pt x="21" y="5"/>
                      </a:lnTo>
                      <a:lnTo>
                        <a:pt x="20" y="2"/>
                      </a:lnTo>
                      <a:lnTo>
                        <a:pt x="17" y="1"/>
                      </a:lnTo>
                      <a:lnTo>
                        <a:pt x="15" y="0"/>
                      </a:lnTo>
                      <a:lnTo>
                        <a:pt x="12" y="0"/>
                      </a:lnTo>
                      <a:lnTo>
                        <a:pt x="9" y="0"/>
                      </a:lnTo>
                      <a:lnTo>
                        <a:pt x="6" y="1"/>
                      </a:lnTo>
                      <a:lnTo>
                        <a:pt x="4" y="2"/>
                      </a:lnTo>
                      <a:lnTo>
                        <a:pt x="3" y="5"/>
                      </a:lnTo>
                      <a:lnTo>
                        <a:pt x="1" y="7"/>
                      </a:lnTo>
                      <a:lnTo>
                        <a:pt x="0" y="10"/>
                      </a:lnTo>
                      <a:lnTo>
                        <a:pt x="0" y="14"/>
                      </a:lnTo>
                      <a:lnTo>
                        <a:pt x="0" y="18"/>
                      </a:lnTo>
                      <a:lnTo>
                        <a:pt x="0" y="21"/>
                      </a:lnTo>
                      <a:lnTo>
                        <a:pt x="0" y="25"/>
                      </a:lnTo>
                      <a:lnTo>
                        <a:pt x="1" y="29"/>
                      </a:lnTo>
                      <a:lnTo>
                        <a:pt x="2" y="32"/>
                      </a:lnTo>
                      <a:lnTo>
                        <a:pt x="3" y="34"/>
                      </a:lnTo>
                      <a:lnTo>
                        <a:pt x="5" y="36"/>
                      </a:lnTo>
                      <a:lnTo>
                        <a:pt x="7" y="38"/>
                      </a:lnTo>
                      <a:lnTo>
                        <a:pt x="9" y="39"/>
                      </a:lnTo>
                      <a:lnTo>
                        <a:pt x="12" y="39"/>
                      </a:lnTo>
                      <a:close/>
                    </a:path>
                  </a:pathLst>
                </a:custGeom>
                <a:solidFill>
                  <a:srgbClr val="FFBF00"/>
                </a:solidFill>
                <a:ln w="9525">
                  <a:noFill/>
                  <a:round/>
                  <a:headEnd/>
                  <a:tailEnd/>
                </a:ln>
              </p:spPr>
              <p:txBody>
                <a:bodyPr/>
                <a:lstStyle/>
                <a:p>
                  <a:endParaRPr lang="en-US"/>
                </a:p>
              </p:txBody>
            </p:sp>
            <p:sp>
              <p:nvSpPr>
                <p:cNvPr id="25378" name="Freeform 176"/>
                <p:cNvSpPr>
                  <a:spLocks/>
                </p:cNvSpPr>
                <p:nvPr/>
              </p:nvSpPr>
              <p:spPr bwMode="auto">
                <a:xfrm>
                  <a:off x="3929" y="2321"/>
                  <a:ext cx="9" cy="28"/>
                </a:xfrm>
                <a:custGeom>
                  <a:avLst/>
                  <a:gdLst>
                    <a:gd name="T0" fmla="*/ 0 w 9"/>
                    <a:gd name="T1" fmla="*/ 14 h 28"/>
                    <a:gd name="T2" fmla="*/ 0 w 9"/>
                    <a:gd name="T3" fmla="*/ 10 h 28"/>
                    <a:gd name="T4" fmla="*/ 1 w 9"/>
                    <a:gd name="T5" fmla="*/ 8 h 28"/>
                    <a:gd name="T6" fmla="*/ 1 w 9"/>
                    <a:gd name="T7" fmla="*/ 5 h 28"/>
                    <a:gd name="T8" fmla="*/ 1 w 9"/>
                    <a:gd name="T9" fmla="*/ 3 h 28"/>
                    <a:gd name="T10" fmla="*/ 2 w 9"/>
                    <a:gd name="T11" fmla="*/ 2 h 28"/>
                    <a:gd name="T12" fmla="*/ 3 w 9"/>
                    <a:gd name="T13" fmla="*/ 1 h 28"/>
                    <a:gd name="T14" fmla="*/ 4 w 9"/>
                    <a:gd name="T15" fmla="*/ 1 h 28"/>
                    <a:gd name="T16" fmla="*/ 5 w 9"/>
                    <a:gd name="T17" fmla="*/ 0 h 28"/>
                    <a:gd name="T18" fmla="*/ 6 w 9"/>
                    <a:gd name="T19" fmla="*/ 1 h 28"/>
                    <a:gd name="T20" fmla="*/ 7 w 9"/>
                    <a:gd name="T21" fmla="*/ 1 h 28"/>
                    <a:gd name="T22" fmla="*/ 8 w 9"/>
                    <a:gd name="T23" fmla="*/ 2 h 28"/>
                    <a:gd name="T24" fmla="*/ 9 w 9"/>
                    <a:gd name="T25" fmla="*/ 3 h 28"/>
                    <a:gd name="T26" fmla="*/ 9 w 9"/>
                    <a:gd name="T27" fmla="*/ 5 h 28"/>
                    <a:gd name="T28" fmla="*/ 9 w 9"/>
                    <a:gd name="T29" fmla="*/ 8 h 28"/>
                    <a:gd name="T30" fmla="*/ 9 w 9"/>
                    <a:gd name="T31" fmla="*/ 10 h 28"/>
                    <a:gd name="T32" fmla="*/ 9 w 9"/>
                    <a:gd name="T33" fmla="*/ 14 h 28"/>
                    <a:gd name="T34" fmla="*/ 9 w 9"/>
                    <a:gd name="T35" fmla="*/ 15 h 28"/>
                    <a:gd name="T36" fmla="*/ 9 w 9"/>
                    <a:gd name="T37" fmla="*/ 19 h 28"/>
                    <a:gd name="T38" fmla="*/ 9 w 9"/>
                    <a:gd name="T39" fmla="*/ 21 h 28"/>
                    <a:gd name="T40" fmla="*/ 9 w 9"/>
                    <a:gd name="T41" fmla="*/ 23 h 28"/>
                    <a:gd name="T42" fmla="*/ 9 w 9"/>
                    <a:gd name="T43" fmla="*/ 25 h 28"/>
                    <a:gd name="T44" fmla="*/ 8 w 9"/>
                    <a:gd name="T45" fmla="*/ 26 h 28"/>
                    <a:gd name="T46" fmla="*/ 7 w 9"/>
                    <a:gd name="T47" fmla="*/ 27 h 28"/>
                    <a:gd name="T48" fmla="*/ 6 w 9"/>
                    <a:gd name="T49" fmla="*/ 28 h 28"/>
                    <a:gd name="T50" fmla="*/ 5 w 9"/>
                    <a:gd name="T51" fmla="*/ 28 h 28"/>
                    <a:gd name="T52" fmla="*/ 4 w 9"/>
                    <a:gd name="T53" fmla="*/ 28 h 28"/>
                    <a:gd name="T54" fmla="*/ 3 w 9"/>
                    <a:gd name="T55" fmla="*/ 27 h 28"/>
                    <a:gd name="T56" fmla="*/ 2 w 9"/>
                    <a:gd name="T57" fmla="*/ 26 h 28"/>
                    <a:gd name="T58" fmla="*/ 2 w 9"/>
                    <a:gd name="T59" fmla="*/ 25 h 28"/>
                    <a:gd name="T60" fmla="*/ 1 w 9"/>
                    <a:gd name="T61" fmla="*/ 23 h 28"/>
                    <a:gd name="T62" fmla="*/ 1 w 9"/>
                    <a:gd name="T63" fmla="*/ 21 h 28"/>
                    <a:gd name="T64" fmla="*/ 0 w 9"/>
                    <a:gd name="T65" fmla="*/ 19 h 28"/>
                    <a:gd name="T66" fmla="*/ 0 w 9"/>
                    <a:gd name="T67" fmla="*/ 15 h 28"/>
                    <a:gd name="T68" fmla="*/ 0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0" y="14"/>
                      </a:moveTo>
                      <a:lnTo>
                        <a:pt x="0" y="10"/>
                      </a:lnTo>
                      <a:lnTo>
                        <a:pt x="1" y="8"/>
                      </a:lnTo>
                      <a:lnTo>
                        <a:pt x="1" y="5"/>
                      </a:lnTo>
                      <a:lnTo>
                        <a:pt x="1" y="3"/>
                      </a:lnTo>
                      <a:lnTo>
                        <a:pt x="2" y="2"/>
                      </a:lnTo>
                      <a:lnTo>
                        <a:pt x="3" y="1"/>
                      </a:lnTo>
                      <a:lnTo>
                        <a:pt x="4" y="1"/>
                      </a:lnTo>
                      <a:lnTo>
                        <a:pt x="5" y="0"/>
                      </a:lnTo>
                      <a:lnTo>
                        <a:pt x="6" y="1"/>
                      </a:lnTo>
                      <a:lnTo>
                        <a:pt x="7" y="1"/>
                      </a:lnTo>
                      <a:lnTo>
                        <a:pt x="8" y="2"/>
                      </a:lnTo>
                      <a:lnTo>
                        <a:pt x="9" y="3"/>
                      </a:lnTo>
                      <a:lnTo>
                        <a:pt x="9" y="5"/>
                      </a:lnTo>
                      <a:lnTo>
                        <a:pt x="9" y="8"/>
                      </a:lnTo>
                      <a:lnTo>
                        <a:pt x="9" y="10"/>
                      </a:lnTo>
                      <a:lnTo>
                        <a:pt x="9" y="14"/>
                      </a:lnTo>
                      <a:lnTo>
                        <a:pt x="9" y="15"/>
                      </a:lnTo>
                      <a:lnTo>
                        <a:pt x="9" y="19"/>
                      </a:lnTo>
                      <a:lnTo>
                        <a:pt x="9" y="21"/>
                      </a:lnTo>
                      <a:lnTo>
                        <a:pt x="9" y="23"/>
                      </a:lnTo>
                      <a:lnTo>
                        <a:pt x="9" y="25"/>
                      </a:lnTo>
                      <a:lnTo>
                        <a:pt x="8" y="26"/>
                      </a:lnTo>
                      <a:lnTo>
                        <a:pt x="7" y="27"/>
                      </a:lnTo>
                      <a:lnTo>
                        <a:pt x="6" y="28"/>
                      </a:lnTo>
                      <a:lnTo>
                        <a:pt x="5" y="28"/>
                      </a:lnTo>
                      <a:lnTo>
                        <a:pt x="4" y="28"/>
                      </a:lnTo>
                      <a:lnTo>
                        <a:pt x="3" y="27"/>
                      </a:lnTo>
                      <a:lnTo>
                        <a:pt x="2" y="26"/>
                      </a:lnTo>
                      <a:lnTo>
                        <a:pt x="2" y="25"/>
                      </a:lnTo>
                      <a:lnTo>
                        <a:pt x="1" y="23"/>
                      </a:lnTo>
                      <a:lnTo>
                        <a:pt x="1" y="21"/>
                      </a:lnTo>
                      <a:lnTo>
                        <a:pt x="0" y="19"/>
                      </a:lnTo>
                      <a:lnTo>
                        <a:pt x="0" y="15"/>
                      </a:lnTo>
                      <a:lnTo>
                        <a:pt x="0" y="14"/>
                      </a:lnTo>
                      <a:close/>
                    </a:path>
                  </a:pathLst>
                </a:custGeom>
                <a:solidFill>
                  <a:srgbClr val="000000"/>
                </a:solidFill>
                <a:ln w="9525">
                  <a:noFill/>
                  <a:round/>
                  <a:headEnd/>
                  <a:tailEnd/>
                </a:ln>
              </p:spPr>
              <p:txBody>
                <a:bodyPr/>
                <a:lstStyle/>
                <a:p>
                  <a:endParaRPr lang="en-US"/>
                </a:p>
              </p:txBody>
            </p:sp>
            <p:sp>
              <p:nvSpPr>
                <p:cNvPr id="25379" name="Freeform 177"/>
                <p:cNvSpPr>
                  <a:spLocks/>
                </p:cNvSpPr>
                <p:nvPr/>
              </p:nvSpPr>
              <p:spPr bwMode="auto">
                <a:xfrm>
                  <a:off x="3946" y="2316"/>
                  <a:ext cx="12" cy="38"/>
                </a:xfrm>
                <a:custGeom>
                  <a:avLst/>
                  <a:gdLst>
                    <a:gd name="T0" fmla="*/ 12 w 12"/>
                    <a:gd name="T1" fmla="*/ 38 h 38"/>
                    <a:gd name="T2" fmla="*/ 12 w 12"/>
                    <a:gd name="T3" fmla="*/ 0 h 38"/>
                    <a:gd name="T4" fmla="*/ 7 w 12"/>
                    <a:gd name="T5" fmla="*/ 0 h 38"/>
                    <a:gd name="T6" fmla="*/ 7 w 12"/>
                    <a:gd name="T7" fmla="*/ 1 h 38"/>
                    <a:gd name="T8" fmla="*/ 6 w 12"/>
                    <a:gd name="T9" fmla="*/ 2 h 38"/>
                    <a:gd name="T10" fmla="*/ 6 w 12"/>
                    <a:gd name="T11" fmla="*/ 2 h 38"/>
                    <a:gd name="T12" fmla="*/ 5 w 12"/>
                    <a:gd name="T13" fmla="*/ 3 h 38"/>
                    <a:gd name="T14" fmla="*/ 4 w 12"/>
                    <a:gd name="T15" fmla="*/ 3 h 38"/>
                    <a:gd name="T16" fmla="*/ 2 w 12"/>
                    <a:gd name="T17" fmla="*/ 4 h 38"/>
                    <a:gd name="T18" fmla="*/ 1 w 12"/>
                    <a:gd name="T19" fmla="*/ 5 h 38"/>
                    <a:gd name="T20" fmla="*/ 0 w 12"/>
                    <a:gd name="T21" fmla="*/ 5 h 38"/>
                    <a:gd name="T22" fmla="*/ 0 w 12"/>
                    <a:gd name="T23" fmla="*/ 10 h 38"/>
                    <a:gd name="T24" fmla="*/ 5 w 12"/>
                    <a:gd name="T25" fmla="*/ 10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7" y="1"/>
                      </a:lnTo>
                      <a:lnTo>
                        <a:pt x="6" y="2"/>
                      </a:lnTo>
                      <a:lnTo>
                        <a:pt x="5" y="3"/>
                      </a:lnTo>
                      <a:lnTo>
                        <a:pt x="4" y="3"/>
                      </a:lnTo>
                      <a:lnTo>
                        <a:pt x="2" y="4"/>
                      </a:lnTo>
                      <a:lnTo>
                        <a:pt x="1" y="5"/>
                      </a:lnTo>
                      <a:lnTo>
                        <a:pt x="0" y="5"/>
                      </a:lnTo>
                      <a:lnTo>
                        <a:pt x="0" y="10"/>
                      </a:lnTo>
                      <a:lnTo>
                        <a:pt x="5" y="10"/>
                      </a:lnTo>
                      <a:lnTo>
                        <a:pt x="5" y="38"/>
                      </a:lnTo>
                      <a:lnTo>
                        <a:pt x="12" y="38"/>
                      </a:lnTo>
                      <a:close/>
                    </a:path>
                  </a:pathLst>
                </a:custGeom>
                <a:solidFill>
                  <a:srgbClr val="FFBF00"/>
                </a:solidFill>
                <a:ln w="9525">
                  <a:noFill/>
                  <a:round/>
                  <a:headEnd/>
                  <a:tailEnd/>
                </a:ln>
              </p:spPr>
              <p:txBody>
                <a:bodyPr/>
                <a:lstStyle/>
                <a:p>
                  <a:endParaRPr lang="en-US"/>
                </a:p>
              </p:txBody>
            </p:sp>
            <p:sp>
              <p:nvSpPr>
                <p:cNvPr id="25380" name="Freeform 178"/>
                <p:cNvSpPr>
                  <a:spLocks/>
                </p:cNvSpPr>
                <p:nvPr/>
              </p:nvSpPr>
              <p:spPr bwMode="auto">
                <a:xfrm>
                  <a:off x="3976" y="2316"/>
                  <a:ext cx="25" cy="39"/>
                </a:xfrm>
                <a:custGeom>
                  <a:avLst/>
                  <a:gdLst>
                    <a:gd name="T0" fmla="*/ 12 w 25"/>
                    <a:gd name="T1" fmla="*/ 39 h 39"/>
                    <a:gd name="T2" fmla="*/ 15 w 25"/>
                    <a:gd name="T3" fmla="*/ 39 h 39"/>
                    <a:gd name="T4" fmla="*/ 17 w 25"/>
                    <a:gd name="T5" fmla="*/ 38 h 39"/>
                    <a:gd name="T6" fmla="*/ 19 w 25"/>
                    <a:gd name="T7" fmla="*/ 36 h 39"/>
                    <a:gd name="T8" fmla="*/ 21 w 25"/>
                    <a:gd name="T9" fmla="*/ 34 h 39"/>
                    <a:gd name="T10" fmla="*/ 22 w 25"/>
                    <a:gd name="T11" fmla="*/ 32 h 39"/>
                    <a:gd name="T12" fmla="*/ 24 w 25"/>
                    <a:gd name="T13" fmla="*/ 29 h 39"/>
                    <a:gd name="T14" fmla="*/ 24 w 25"/>
                    <a:gd name="T15" fmla="*/ 25 h 39"/>
                    <a:gd name="T16" fmla="*/ 25 w 25"/>
                    <a:gd name="T17" fmla="*/ 21 h 39"/>
                    <a:gd name="T18" fmla="*/ 25 w 25"/>
                    <a:gd name="T19" fmla="*/ 18 h 39"/>
                    <a:gd name="T20" fmla="*/ 24 w 25"/>
                    <a:gd name="T21" fmla="*/ 14 h 39"/>
                    <a:gd name="T22" fmla="*/ 24 w 25"/>
                    <a:gd name="T23" fmla="*/ 10 h 39"/>
                    <a:gd name="T24" fmla="*/ 23 w 25"/>
                    <a:gd name="T25" fmla="*/ 7 h 39"/>
                    <a:gd name="T26" fmla="*/ 21 w 25"/>
                    <a:gd name="T27" fmla="*/ 5 h 39"/>
                    <a:gd name="T28" fmla="*/ 20 w 25"/>
                    <a:gd name="T29" fmla="*/ 2 h 39"/>
                    <a:gd name="T30" fmla="*/ 17 w 25"/>
                    <a:gd name="T31" fmla="*/ 1 h 39"/>
                    <a:gd name="T32" fmla="*/ 15 w 25"/>
                    <a:gd name="T33" fmla="*/ 0 h 39"/>
                    <a:gd name="T34" fmla="*/ 12 w 25"/>
                    <a:gd name="T35" fmla="*/ 0 h 39"/>
                    <a:gd name="T36" fmla="*/ 9 w 25"/>
                    <a:gd name="T37" fmla="*/ 0 h 39"/>
                    <a:gd name="T38" fmla="*/ 7 w 25"/>
                    <a:gd name="T39" fmla="*/ 1 h 39"/>
                    <a:gd name="T40" fmla="*/ 5 w 25"/>
                    <a:gd name="T41" fmla="*/ 2 h 39"/>
                    <a:gd name="T42" fmla="*/ 3 w 25"/>
                    <a:gd name="T43" fmla="*/ 5 h 39"/>
                    <a:gd name="T44" fmla="*/ 2 w 25"/>
                    <a:gd name="T45" fmla="*/ 7 h 39"/>
                    <a:gd name="T46" fmla="*/ 1 w 25"/>
                    <a:gd name="T47" fmla="*/ 10 h 39"/>
                    <a:gd name="T48" fmla="*/ 0 w 25"/>
                    <a:gd name="T49" fmla="*/ 14 h 39"/>
                    <a:gd name="T50" fmla="*/ 0 w 25"/>
                    <a:gd name="T51" fmla="*/ 18 h 39"/>
                    <a:gd name="T52" fmla="*/ 0 w 25"/>
                    <a:gd name="T53" fmla="*/ 21 h 39"/>
                    <a:gd name="T54" fmla="*/ 0 w 25"/>
                    <a:gd name="T55" fmla="*/ 25 h 39"/>
                    <a:gd name="T56" fmla="*/ 1 w 25"/>
                    <a:gd name="T57" fmla="*/ 29 h 39"/>
                    <a:gd name="T58" fmla="*/ 2 w 25"/>
                    <a:gd name="T59" fmla="*/ 32 h 39"/>
                    <a:gd name="T60" fmla="*/ 4 w 25"/>
                    <a:gd name="T61" fmla="*/ 34 h 39"/>
                    <a:gd name="T62" fmla="*/ 5 w 25"/>
                    <a:gd name="T63" fmla="*/ 36 h 39"/>
                    <a:gd name="T64" fmla="*/ 7 w 25"/>
                    <a:gd name="T65" fmla="*/ 38 h 39"/>
                    <a:gd name="T66" fmla="*/ 10 w 25"/>
                    <a:gd name="T67" fmla="*/ 39 h 39"/>
                    <a:gd name="T68" fmla="*/ 12 w 25"/>
                    <a:gd name="T69" fmla="*/ 39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2" y="39"/>
                      </a:moveTo>
                      <a:lnTo>
                        <a:pt x="15" y="39"/>
                      </a:lnTo>
                      <a:lnTo>
                        <a:pt x="17" y="38"/>
                      </a:lnTo>
                      <a:lnTo>
                        <a:pt x="19" y="36"/>
                      </a:lnTo>
                      <a:lnTo>
                        <a:pt x="21" y="34"/>
                      </a:lnTo>
                      <a:lnTo>
                        <a:pt x="22" y="32"/>
                      </a:lnTo>
                      <a:lnTo>
                        <a:pt x="24" y="29"/>
                      </a:lnTo>
                      <a:lnTo>
                        <a:pt x="24" y="25"/>
                      </a:lnTo>
                      <a:lnTo>
                        <a:pt x="25" y="21"/>
                      </a:lnTo>
                      <a:lnTo>
                        <a:pt x="25" y="18"/>
                      </a:lnTo>
                      <a:lnTo>
                        <a:pt x="24" y="14"/>
                      </a:lnTo>
                      <a:lnTo>
                        <a:pt x="24" y="10"/>
                      </a:lnTo>
                      <a:lnTo>
                        <a:pt x="23" y="7"/>
                      </a:lnTo>
                      <a:lnTo>
                        <a:pt x="21" y="5"/>
                      </a:lnTo>
                      <a:lnTo>
                        <a:pt x="20" y="2"/>
                      </a:lnTo>
                      <a:lnTo>
                        <a:pt x="17" y="1"/>
                      </a:lnTo>
                      <a:lnTo>
                        <a:pt x="15" y="0"/>
                      </a:lnTo>
                      <a:lnTo>
                        <a:pt x="12" y="0"/>
                      </a:lnTo>
                      <a:lnTo>
                        <a:pt x="9" y="0"/>
                      </a:lnTo>
                      <a:lnTo>
                        <a:pt x="7" y="1"/>
                      </a:lnTo>
                      <a:lnTo>
                        <a:pt x="5" y="2"/>
                      </a:lnTo>
                      <a:lnTo>
                        <a:pt x="3" y="5"/>
                      </a:lnTo>
                      <a:lnTo>
                        <a:pt x="2" y="7"/>
                      </a:lnTo>
                      <a:lnTo>
                        <a:pt x="1" y="10"/>
                      </a:lnTo>
                      <a:lnTo>
                        <a:pt x="0" y="14"/>
                      </a:lnTo>
                      <a:lnTo>
                        <a:pt x="0" y="18"/>
                      </a:lnTo>
                      <a:lnTo>
                        <a:pt x="0" y="21"/>
                      </a:lnTo>
                      <a:lnTo>
                        <a:pt x="0" y="25"/>
                      </a:lnTo>
                      <a:lnTo>
                        <a:pt x="1" y="29"/>
                      </a:lnTo>
                      <a:lnTo>
                        <a:pt x="2" y="32"/>
                      </a:lnTo>
                      <a:lnTo>
                        <a:pt x="4" y="34"/>
                      </a:lnTo>
                      <a:lnTo>
                        <a:pt x="5" y="36"/>
                      </a:lnTo>
                      <a:lnTo>
                        <a:pt x="7" y="38"/>
                      </a:lnTo>
                      <a:lnTo>
                        <a:pt x="10" y="39"/>
                      </a:lnTo>
                      <a:lnTo>
                        <a:pt x="12" y="39"/>
                      </a:lnTo>
                      <a:close/>
                    </a:path>
                  </a:pathLst>
                </a:custGeom>
                <a:solidFill>
                  <a:srgbClr val="FFBF00"/>
                </a:solidFill>
                <a:ln w="9525">
                  <a:noFill/>
                  <a:round/>
                  <a:headEnd/>
                  <a:tailEnd/>
                </a:ln>
              </p:spPr>
              <p:txBody>
                <a:bodyPr/>
                <a:lstStyle/>
                <a:p>
                  <a:endParaRPr lang="en-US"/>
                </a:p>
              </p:txBody>
            </p:sp>
            <p:sp>
              <p:nvSpPr>
                <p:cNvPr id="25381" name="Freeform 179"/>
                <p:cNvSpPr>
                  <a:spLocks/>
                </p:cNvSpPr>
                <p:nvPr/>
              </p:nvSpPr>
              <p:spPr bwMode="auto">
                <a:xfrm>
                  <a:off x="3984" y="2321"/>
                  <a:ext cx="9" cy="28"/>
                </a:xfrm>
                <a:custGeom>
                  <a:avLst/>
                  <a:gdLst>
                    <a:gd name="T0" fmla="*/ 0 w 9"/>
                    <a:gd name="T1" fmla="*/ 14 h 28"/>
                    <a:gd name="T2" fmla="*/ 0 w 9"/>
                    <a:gd name="T3" fmla="*/ 10 h 28"/>
                    <a:gd name="T4" fmla="*/ 0 w 9"/>
                    <a:gd name="T5" fmla="*/ 8 h 28"/>
                    <a:gd name="T6" fmla="*/ 0 w 9"/>
                    <a:gd name="T7" fmla="*/ 5 h 28"/>
                    <a:gd name="T8" fmla="*/ 1 w 9"/>
                    <a:gd name="T9" fmla="*/ 3 h 28"/>
                    <a:gd name="T10" fmla="*/ 1 w 9"/>
                    <a:gd name="T11" fmla="*/ 2 h 28"/>
                    <a:gd name="T12" fmla="*/ 2 w 9"/>
                    <a:gd name="T13" fmla="*/ 1 h 28"/>
                    <a:gd name="T14" fmla="*/ 3 w 9"/>
                    <a:gd name="T15" fmla="*/ 1 h 28"/>
                    <a:gd name="T16" fmla="*/ 4 w 9"/>
                    <a:gd name="T17" fmla="*/ 0 h 28"/>
                    <a:gd name="T18" fmla="*/ 6 w 9"/>
                    <a:gd name="T19" fmla="*/ 1 h 28"/>
                    <a:gd name="T20" fmla="*/ 7 w 9"/>
                    <a:gd name="T21" fmla="*/ 1 h 28"/>
                    <a:gd name="T22" fmla="*/ 7 w 9"/>
                    <a:gd name="T23" fmla="*/ 2 h 28"/>
                    <a:gd name="T24" fmla="*/ 8 w 9"/>
                    <a:gd name="T25" fmla="*/ 3 h 28"/>
                    <a:gd name="T26" fmla="*/ 8 w 9"/>
                    <a:gd name="T27" fmla="*/ 5 h 28"/>
                    <a:gd name="T28" fmla="*/ 8 w 9"/>
                    <a:gd name="T29" fmla="*/ 8 h 28"/>
                    <a:gd name="T30" fmla="*/ 9 w 9"/>
                    <a:gd name="T31" fmla="*/ 10 h 28"/>
                    <a:gd name="T32" fmla="*/ 9 w 9"/>
                    <a:gd name="T33" fmla="*/ 14 h 28"/>
                    <a:gd name="T34" fmla="*/ 9 w 9"/>
                    <a:gd name="T35" fmla="*/ 15 h 28"/>
                    <a:gd name="T36" fmla="*/ 9 w 9"/>
                    <a:gd name="T37" fmla="*/ 19 h 28"/>
                    <a:gd name="T38" fmla="*/ 8 w 9"/>
                    <a:gd name="T39" fmla="*/ 21 h 28"/>
                    <a:gd name="T40" fmla="*/ 8 w 9"/>
                    <a:gd name="T41" fmla="*/ 23 h 28"/>
                    <a:gd name="T42" fmla="*/ 8 w 9"/>
                    <a:gd name="T43" fmla="*/ 25 h 28"/>
                    <a:gd name="T44" fmla="*/ 7 w 9"/>
                    <a:gd name="T45" fmla="*/ 26 h 28"/>
                    <a:gd name="T46" fmla="*/ 7 w 9"/>
                    <a:gd name="T47" fmla="*/ 27 h 28"/>
                    <a:gd name="T48" fmla="*/ 6 w 9"/>
                    <a:gd name="T49" fmla="*/ 28 h 28"/>
                    <a:gd name="T50" fmla="*/ 4 w 9"/>
                    <a:gd name="T51" fmla="*/ 28 h 28"/>
                    <a:gd name="T52" fmla="*/ 3 w 9"/>
                    <a:gd name="T53" fmla="*/ 28 h 28"/>
                    <a:gd name="T54" fmla="*/ 2 w 9"/>
                    <a:gd name="T55" fmla="*/ 27 h 28"/>
                    <a:gd name="T56" fmla="*/ 1 w 9"/>
                    <a:gd name="T57" fmla="*/ 26 h 28"/>
                    <a:gd name="T58" fmla="*/ 1 w 9"/>
                    <a:gd name="T59" fmla="*/ 25 h 28"/>
                    <a:gd name="T60" fmla="*/ 0 w 9"/>
                    <a:gd name="T61" fmla="*/ 23 h 28"/>
                    <a:gd name="T62" fmla="*/ 0 w 9"/>
                    <a:gd name="T63" fmla="*/ 21 h 28"/>
                    <a:gd name="T64" fmla="*/ 0 w 9"/>
                    <a:gd name="T65" fmla="*/ 19 h 28"/>
                    <a:gd name="T66" fmla="*/ 0 w 9"/>
                    <a:gd name="T67" fmla="*/ 15 h 28"/>
                    <a:gd name="T68" fmla="*/ 0 w 9"/>
                    <a:gd name="T69" fmla="*/ 14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0" y="14"/>
                      </a:moveTo>
                      <a:lnTo>
                        <a:pt x="0" y="10"/>
                      </a:lnTo>
                      <a:lnTo>
                        <a:pt x="0" y="8"/>
                      </a:lnTo>
                      <a:lnTo>
                        <a:pt x="0" y="5"/>
                      </a:lnTo>
                      <a:lnTo>
                        <a:pt x="1" y="3"/>
                      </a:lnTo>
                      <a:lnTo>
                        <a:pt x="1" y="2"/>
                      </a:lnTo>
                      <a:lnTo>
                        <a:pt x="2" y="1"/>
                      </a:lnTo>
                      <a:lnTo>
                        <a:pt x="3" y="1"/>
                      </a:lnTo>
                      <a:lnTo>
                        <a:pt x="4" y="0"/>
                      </a:lnTo>
                      <a:lnTo>
                        <a:pt x="6" y="1"/>
                      </a:lnTo>
                      <a:lnTo>
                        <a:pt x="7" y="1"/>
                      </a:lnTo>
                      <a:lnTo>
                        <a:pt x="7" y="2"/>
                      </a:lnTo>
                      <a:lnTo>
                        <a:pt x="8" y="3"/>
                      </a:lnTo>
                      <a:lnTo>
                        <a:pt x="8" y="5"/>
                      </a:lnTo>
                      <a:lnTo>
                        <a:pt x="8" y="8"/>
                      </a:lnTo>
                      <a:lnTo>
                        <a:pt x="9" y="10"/>
                      </a:lnTo>
                      <a:lnTo>
                        <a:pt x="9" y="14"/>
                      </a:lnTo>
                      <a:lnTo>
                        <a:pt x="9" y="15"/>
                      </a:lnTo>
                      <a:lnTo>
                        <a:pt x="9" y="19"/>
                      </a:lnTo>
                      <a:lnTo>
                        <a:pt x="8" y="21"/>
                      </a:lnTo>
                      <a:lnTo>
                        <a:pt x="8" y="23"/>
                      </a:lnTo>
                      <a:lnTo>
                        <a:pt x="8" y="25"/>
                      </a:lnTo>
                      <a:lnTo>
                        <a:pt x="7" y="26"/>
                      </a:lnTo>
                      <a:lnTo>
                        <a:pt x="7" y="27"/>
                      </a:lnTo>
                      <a:lnTo>
                        <a:pt x="6" y="28"/>
                      </a:lnTo>
                      <a:lnTo>
                        <a:pt x="4" y="28"/>
                      </a:lnTo>
                      <a:lnTo>
                        <a:pt x="3" y="28"/>
                      </a:lnTo>
                      <a:lnTo>
                        <a:pt x="2" y="27"/>
                      </a:lnTo>
                      <a:lnTo>
                        <a:pt x="1" y="26"/>
                      </a:lnTo>
                      <a:lnTo>
                        <a:pt x="1" y="25"/>
                      </a:lnTo>
                      <a:lnTo>
                        <a:pt x="0" y="23"/>
                      </a:lnTo>
                      <a:lnTo>
                        <a:pt x="0" y="21"/>
                      </a:lnTo>
                      <a:lnTo>
                        <a:pt x="0" y="19"/>
                      </a:lnTo>
                      <a:lnTo>
                        <a:pt x="0" y="15"/>
                      </a:lnTo>
                      <a:lnTo>
                        <a:pt x="0" y="14"/>
                      </a:lnTo>
                      <a:close/>
                    </a:path>
                  </a:pathLst>
                </a:custGeom>
                <a:solidFill>
                  <a:srgbClr val="000000"/>
                </a:solidFill>
                <a:ln w="9525">
                  <a:noFill/>
                  <a:round/>
                  <a:headEnd/>
                  <a:tailEnd/>
                </a:ln>
              </p:spPr>
              <p:txBody>
                <a:bodyPr/>
                <a:lstStyle/>
                <a:p>
                  <a:endParaRPr lang="en-US"/>
                </a:p>
              </p:txBody>
            </p:sp>
            <p:sp>
              <p:nvSpPr>
                <p:cNvPr id="25382" name="Freeform 180"/>
                <p:cNvSpPr>
                  <a:spLocks/>
                </p:cNvSpPr>
                <p:nvPr/>
              </p:nvSpPr>
              <p:spPr bwMode="auto">
                <a:xfrm>
                  <a:off x="4000" y="2316"/>
                  <a:ext cx="12" cy="38"/>
                </a:xfrm>
                <a:custGeom>
                  <a:avLst/>
                  <a:gdLst>
                    <a:gd name="T0" fmla="*/ 12 w 12"/>
                    <a:gd name="T1" fmla="*/ 38 h 38"/>
                    <a:gd name="T2" fmla="*/ 12 w 12"/>
                    <a:gd name="T3" fmla="*/ 0 h 38"/>
                    <a:gd name="T4" fmla="*/ 7 w 12"/>
                    <a:gd name="T5" fmla="*/ 0 h 38"/>
                    <a:gd name="T6" fmla="*/ 7 w 12"/>
                    <a:gd name="T7" fmla="*/ 1 h 38"/>
                    <a:gd name="T8" fmla="*/ 6 w 12"/>
                    <a:gd name="T9" fmla="*/ 2 h 38"/>
                    <a:gd name="T10" fmla="*/ 6 w 12"/>
                    <a:gd name="T11" fmla="*/ 2 h 38"/>
                    <a:gd name="T12" fmla="*/ 5 w 12"/>
                    <a:gd name="T13" fmla="*/ 3 h 38"/>
                    <a:gd name="T14" fmla="*/ 4 w 12"/>
                    <a:gd name="T15" fmla="*/ 3 h 38"/>
                    <a:gd name="T16" fmla="*/ 3 w 12"/>
                    <a:gd name="T17" fmla="*/ 4 h 38"/>
                    <a:gd name="T18" fmla="*/ 1 w 12"/>
                    <a:gd name="T19" fmla="*/ 5 h 38"/>
                    <a:gd name="T20" fmla="*/ 0 w 12"/>
                    <a:gd name="T21" fmla="*/ 5 h 38"/>
                    <a:gd name="T22" fmla="*/ 0 w 12"/>
                    <a:gd name="T23" fmla="*/ 10 h 38"/>
                    <a:gd name="T24" fmla="*/ 5 w 12"/>
                    <a:gd name="T25" fmla="*/ 10 h 38"/>
                    <a:gd name="T26" fmla="*/ 5 w 12"/>
                    <a:gd name="T27" fmla="*/ 38 h 38"/>
                    <a:gd name="T28" fmla="*/ 12 w 12"/>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38"/>
                    <a:gd name="T47" fmla="*/ 12 w 12"/>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38">
                      <a:moveTo>
                        <a:pt x="12" y="38"/>
                      </a:moveTo>
                      <a:lnTo>
                        <a:pt x="12" y="0"/>
                      </a:lnTo>
                      <a:lnTo>
                        <a:pt x="7" y="0"/>
                      </a:lnTo>
                      <a:lnTo>
                        <a:pt x="7" y="1"/>
                      </a:lnTo>
                      <a:lnTo>
                        <a:pt x="6" y="2"/>
                      </a:lnTo>
                      <a:lnTo>
                        <a:pt x="5" y="3"/>
                      </a:lnTo>
                      <a:lnTo>
                        <a:pt x="4" y="3"/>
                      </a:lnTo>
                      <a:lnTo>
                        <a:pt x="3" y="4"/>
                      </a:lnTo>
                      <a:lnTo>
                        <a:pt x="1" y="5"/>
                      </a:lnTo>
                      <a:lnTo>
                        <a:pt x="0" y="5"/>
                      </a:lnTo>
                      <a:lnTo>
                        <a:pt x="0" y="10"/>
                      </a:lnTo>
                      <a:lnTo>
                        <a:pt x="5" y="10"/>
                      </a:lnTo>
                      <a:lnTo>
                        <a:pt x="5" y="38"/>
                      </a:lnTo>
                      <a:lnTo>
                        <a:pt x="12" y="38"/>
                      </a:lnTo>
                      <a:close/>
                    </a:path>
                  </a:pathLst>
                </a:custGeom>
                <a:solidFill>
                  <a:srgbClr val="FFBF00"/>
                </a:solidFill>
                <a:ln w="9525">
                  <a:noFill/>
                  <a:round/>
                  <a:headEnd/>
                  <a:tailEnd/>
                </a:ln>
              </p:spPr>
              <p:txBody>
                <a:bodyPr/>
                <a:lstStyle/>
                <a:p>
                  <a:endParaRPr lang="en-US"/>
                </a:p>
              </p:txBody>
            </p:sp>
            <p:sp>
              <p:nvSpPr>
                <p:cNvPr id="25383" name="Freeform 181"/>
                <p:cNvSpPr>
                  <a:spLocks/>
                </p:cNvSpPr>
                <p:nvPr/>
              </p:nvSpPr>
              <p:spPr bwMode="auto">
                <a:xfrm>
                  <a:off x="4030" y="2316"/>
                  <a:ext cx="25" cy="39"/>
                </a:xfrm>
                <a:custGeom>
                  <a:avLst/>
                  <a:gdLst>
                    <a:gd name="T0" fmla="*/ 13 w 25"/>
                    <a:gd name="T1" fmla="*/ 0 h 39"/>
                    <a:gd name="T2" fmla="*/ 10 w 25"/>
                    <a:gd name="T3" fmla="*/ 0 h 39"/>
                    <a:gd name="T4" fmla="*/ 7 w 25"/>
                    <a:gd name="T5" fmla="*/ 1 h 39"/>
                    <a:gd name="T6" fmla="*/ 5 w 25"/>
                    <a:gd name="T7" fmla="*/ 2 h 39"/>
                    <a:gd name="T8" fmla="*/ 3 w 25"/>
                    <a:gd name="T9" fmla="*/ 5 h 39"/>
                    <a:gd name="T10" fmla="*/ 2 w 25"/>
                    <a:gd name="T11" fmla="*/ 7 h 39"/>
                    <a:gd name="T12" fmla="*/ 1 w 25"/>
                    <a:gd name="T13" fmla="*/ 10 h 39"/>
                    <a:gd name="T14" fmla="*/ 1 w 25"/>
                    <a:gd name="T15" fmla="*/ 14 h 39"/>
                    <a:gd name="T16" fmla="*/ 0 w 25"/>
                    <a:gd name="T17" fmla="*/ 18 h 39"/>
                    <a:gd name="T18" fmla="*/ 0 w 25"/>
                    <a:gd name="T19" fmla="*/ 21 h 39"/>
                    <a:gd name="T20" fmla="*/ 1 w 25"/>
                    <a:gd name="T21" fmla="*/ 25 h 39"/>
                    <a:gd name="T22" fmla="*/ 1 w 25"/>
                    <a:gd name="T23" fmla="*/ 29 h 39"/>
                    <a:gd name="T24" fmla="*/ 2 w 25"/>
                    <a:gd name="T25" fmla="*/ 32 h 39"/>
                    <a:gd name="T26" fmla="*/ 4 w 25"/>
                    <a:gd name="T27" fmla="*/ 34 h 39"/>
                    <a:gd name="T28" fmla="*/ 5 w 25"/>
                    <a:gd name="T29" fmla="*/ 36 h 39"/>
                    <a:gd name="T30" fmla="*/ 7 w 25"/>
                    <a:gd name="T31" fmla="*/ 38 h 39"/>
                    <a:gd name="T32" fmla="*/ 10 w 25"/>
                    <a:gd name="T33" fmla="*/ 39 h 39"/>
                    <a:gd name="T34" fmla="*/ 13 w 25"/>
                    <a:gd name="T35" fmla="*/ 39 h 39"/>
                    <a:gd name="T36" fmla="*/ 15 w 25"/>
                    <a:gd name="T37" fmla="*/ 39 h 39"/>
                    <a:gd name="T38" fmla="*/ 18 w 25"/>
                    <a:gd name="T39" fmla="*/ 38 h 39"/>
                    <a:gd name="T40" fmla="*/ 20 w 25"/>
                    <a:gd name="T41" fmla="*/ 36 h 39"/>
                    <a:gd name="T42" fmla="*/ 22 w 25"/>
                    <a:gd name="T43" fmla="*/ 34 h 39"/>
                    <a:gd name="T44" fmla="*/ 23 w 25"/>
                    <a:gd name="T45" fmla="*/ 32 h 39"/>
                    <a:gd name="T46" fmla="*/ 24 w 25"/>
                    <a:gd name="T47" fmla="*/ 29 h 39"/>
                    <a:gd name="T48" fmla="*/ 24 w 25"/>
                    <a:gd name="T49" fmla="*/ 25 h 39"/>
                    <a:gd name="T50" fmla="*/ 25 w 25"/>
                    <a:gd name="T51" fmla="*/ 21 h 39"/>
                    <a:gd name="T52" fmla="*/ 25 w 25"/>
                    <a:gd name="T53" fmla="*/ 18 h 39"/>
                    <a:gd name="T54" fmla="*/ 24 w 25"/>
                    <a:gd name="T55" fmla="*/ 14 h 39"/>
                    <a:gd name="T56" fmla="*/ 24 w 25"/>
                    <a:gd name="T57" fmla="*/ 10 h 39"/>
                    <a:gd name="T58" fmla="*/ 23 w 25"/>
                    <a:gd name="T59" fmla="*/ 7 h 39"/>
                    <a:gd name="T60" fmla="*/ 22 w 25"/>
                    <a:gd name="T61" fmla="*/ 5 h 39"/>
                    <a:gd name="T62" fmla="*/ 20 w 25"/>
                    <a:gd name="T63" fmla="*/ 2 h 39"/>
                    <a:gd name="T64" fmla="*/ 18 w 25"/>
                    <a:gd name="T65" fmla="*/ 1 h 39"/>
                    <a:gd name="T66" fmla="*/ 15 w 25"/>
                    <a:gd name="T67" fmla="*/ 0 h 39"/>
                    <a:gd name="T68" fmla="*/ 13 w 25"/>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0"/>
                      </a:moveTo>
                      <a:lnTo>
                        <a:pt x="10" y="0"/>
                      </a:lnTo>
                      <a:lnTo>
                        <a:pt x="7" y="1"/>
                      </a:lnTo>
                      <a:lnTo>
                        <a:pt x="5" y="2"/>
                      </a:lnTo>
                      <a:lnTo>
                        <a:pt x="3" y="5"/>
                      </a:lnTo>
                      <a:lnTo>
                        <a:pt x="2" y="7"/>
                      </a:lnTo>
                      <a:lnTo>
                        <a:pt x="1" y="10"/>
                      </a:lnTo>
                      <a:lnTo>
                        <a:pt x="1" y="14"/>
                      </a:lnTo>
                      <a:lnTo>
                        <a:pt x="0" y="18"/>
                      </a:lnTo>
                      <a:lnTo>
                        <a:pt x="0" y="21"/>
                      </a:lnTo>
                      <a:lnTo>
                        <a:pt x="1" y="25"/>
                      </a:lnTo>
                      <a:lnTo>
                        <a:pt x="1" y="29"/>
                      </a:lnTo>
                      <a:lnTo>
                        <a:pt x="2" y="32"/>
                      </a:lnTo>
                      <a:lnTo>
                        <a:pt x="4" y="34"/>
                      </a:lnTo>
                      <a:lnTo>
                        <a:pt x="5" y="36"/>
                      </a:lnTo>
                      <a:lnTo>
                        <a:pt x="7" y="38"/>
                      </a:lnTo>
                      <a:lnTo>
                        <a:pt x="10" y="39"/>
                      </a:lnTo>
                      <a:lnTo>
                        <a:pt x="13" y="39"/>
                      </a:lnTo>
                      <a:lnTo>
                        <a:pt x="15" y="39"/>
                      </a:lnTo>
                      <a:lnTo>
                        <a:pt x="18" y="38"/>
                      </a:lnTo>
                      <a:lnTo>
                        <a:pt x="20" y="36"/>
                      </a:lnTo>
                      <a:lnTo>
                        <a:pt x="22" y="34"/>
                      </a:lnTo>
                      <a:lnTo>
                        <a:pt x="23" y="32"/>
                      </a:lnTo>
                      <a:lnTo>
                        <a:pt x="24" y="29"/>
                      </a:lnTo>
                      <a:lnTo>
                        <a:pt x="24" y="25"/>
                      </a:lnTo>
                      <a:lnTo>
                        <a:pt x="25" y="21"/>
                      </a:lnTo>
                      <a:lnTo>
                        <a:pt x="25" y="18"/>
                      </a:lnTo>
                      <a:lnTo>
                        <a:pt x="24" y="14"/>
                      </a:lnTo>
                      <a:lnTo>
                        <a:pt x="24" y="10"/>
                      </a:lnTo>
                      <a:lnTo>
                        <a:pt x="23" y="7"/>
                      </a:lnTo>
                      <a:lnTo>
                        <a:pt x="22" y="5"/>
                      </a:lnTo>
                      <a:lnTo>
                        <a:pt x="20" y="2"/>
                      </a:lnTo>
                      <a:lnTo>
                        <a:pt x="18" y="1"/>
                      </a:lnTo>
                      <a:lnTo>
                        <a:pt x="15" y="0"/>
                      </a:lnTo>
                      <a:lnTo>
                        <a:pt x="13" y="0"/>
                      </a:lnTo>
                      <a:close/>
                    </a:path>
                  </a:pathLst>
                </a:custGeom>
                <a:solidFill>
                  <a:srgbClr val="FFBF00"/>
                </a:solidFill>
                <a:ln w="9525">
                  <a:noFill/>
                  <a:round/>
                  <a:headEnd/>
                  <a:tailEnd/>
                </a:ln>
              </p:spPr>
              <p:txBody>
                <a:bodyPr/>
                <a:lstStyle/>
                <a:p>
                  <a:endParaRPr lang="en-US"/>
                </a:p>
              </p:txBody>
            </p:sp>
            <p:sp>
              <p:nvSpPr>
                <p:cNvPr id="25384" name="Freeform 182"/>
                <p:cNvSpPr>
                  <a:spLocks/>
                </p:cNvSpPr>
                <p:nvPr/>
              </p:nvSpPr>
              <p:spPr bwMode="auto">
                <a:xfrm>
                  <a:off x="4038" y="2321"/>
                  <a:ext cx="9" cy="28"/>
                </a:xfrm>
                <a:custGeom>
                  <a:avLst/>
                  <a:gdLst>
                    <a:gd name="T0" fmla="*/ 9 w 9"/>
                    <a:gd name="T1" fmla="*/ 15 h 28"/>
                    <a:gd name="T2" fmla="*/ 9 w 9"/>
                    <a:gd name="T3" fmla="*/ 19 h 28"/>
                    <a:gd name="T4" fmla="*/ 9 w 9"/>
                    <a:gd name="T5" fmla="*/ 21 h 28"/>
                    <a:gd name="T6" fmla="*/ 8 w 9"/>
                    <a:gd name="T7" fmla="*/ 23 h 28"/>
                    <a:gd name="T8" fmla="*/ 8 w 9"/>
                    <a:gd name="T9" fmla="*/ 25 h 28"/>
                    <a:gd name="T10" fmla="*/ 8 w 9"/>
                    <a:gd name="T11" fmla="*/ 26 h 28"/>
                    <a:gd name="T12" fmla="*/ 7 w 9"/>
                    <a:gd name="T13" fmla="*/ 27 h 28"/>
                    <a:gd name="T14" fmla="*/ 6 w 9"/>
                    <a:gd name="T15" fmla="*/ 28 h 28"/>
                    <a:gd name="T16" fmla="*/ 5 w 9"/>
                    <a:gd name="T17" fmla="*/ 28 h 28"/>
                    <a:gd name="T18" fmla="*/ 3 w 9"/>
                    <a:gd name="T19" fmla="*/ 28 h 28"/>
                    <a:gd name="T20" fmla="*/ 2 w 9"/>
                    <a:gd name="T21" fmla="*/ 27 h 28"/>
                    <a:gd name="T22" fmla="*/ 2 w 9"/>
                    <a:gd name="T23" fmla="*/ 26 h 28"/>
                    <a:gd name="T24" fmla="*/ 1 w 9"/>
                    <a:gd name="T25" fmla="*/ 25 h 28"/>
                    <a:gd name="T26" fmla="*/ 0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0 w 9"/>
                    <a:gd name="T41" fmla="*/ 5 h 28"/>
                    <a:gd name="T42" fmla="*/ 1 w 9"/>
                    <a:gd name="T43" fmla="*/ 3 h 28"/>
                    <a:gd name="T44" fmla="*/ 2 w 9"/>
                    <a:gd name="T45" fmla="*/ 2 h 28"/>
                    <a:gd name="T46" fmla="*/ 2 w 9"/>
                    <a:gd name="T47" fmla="*/ 1 h 28"/>
                    <a:gd name="T48" fmla="*/ 3 w 9"/>
                    <a:gd name="T49" fmla="*/ 1 h 28"/>
                    <a:gd name="T50" fmla="*/ 5 w 9"/>
                    <a:gd name="T51" fmla="*/ 0 h 28"/>
                    <a:gd name="T52" fmla="*/ 6 w 9"/>
                    <a:gd name="T53" fmla="*/ 1 h 28"/>
                    <a:gd name="T54" fmla="*/ 7 w 9"/>
                    <a:gd name="T55" fmla="*/ 1 h 28"/>
                    <a:gd name="T56" fmla="*/ 8 w 9"/>
                    <a:gd name="T57" fmla="*/ 2 h 28"/>
                    <a:gd name="T58" fmla="*/ 8 w 9"/>
                    <a:gd name="T59" fmla="*/ 3 h 28"/>
                    <a:gd name="T60" fmla="*/ 8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8" y="23"/>
                      </a:lnTo>
                      <a:lnTo>
                        <a:pt x="8" y="25"/>
                      </a:lnTo>
                      <a:lnTo>
                        <a:pt x="8" y="26"/>
                      </a:lnTo>
                      <a:lnTo>
                        <a:pt x="7" y="27"/>
                      </a:lnTo>
                      <a:lnTo>
                        <a:pt x="6" y="28"/>
                      </a:lnTo>
                      <a:lnTo>
                        <a:pt x="5" y="28"/>
                      </a:lnTo>
                      <a:lnTo>
                        <a:pt x="3" y="28"/>
                      </a:lnTo>
                      <a:lnTo>
                        <a:pt x="2" y="27"/>
                      </a:lnTo>
                      <a:lnTo>
                        <a:pt x="2" y="26"/>
                      </a:lnTo>
                      <a:lnTo>
                        <a:pt x="1" y="25"/>
                      </a:lnTo>
                      <a:lnTo>
                        <a:pt x="0" y="23"/>
                      </a:lnTo>
                      <a:lnTo>
                        <a:pt x="0" y="21"/>
                      </a:lnTo>
                      <a:lnTo>
                        <a:pt x="0" y="19"/>
                      </a:lnTo>
                      <a:lnTo>
                        <a:pt x="0" y="15"/>
                      </a:lnTo>
                      <a:lnTo>
                        <a:pt x="0" y="14"/>
                      </a:lnTo>
                      <a:lnTo>
                        <a:pt x="0" y="10"/>
                      </a:lnTo>
                      <a:lnTo>
                        <a:pt x="0" y="8"/>
                      </a:lnTo>
                      <a:lnTo>
                        <a:pt x="0" y="5"/>
                      </a:lnTo>
                      <a:lnTo>
                        <a:pt x="1" y="3"/>
                      </a:lnTo>
                      <a:lnTo>
                        <a:pt x="2" y="2"/>
                      </a:lnTo>
                      <a:lnTo>
                        <a:pt x="2" y="1"/>
                      </a:lnTo>
                      <a:lnTo>
                        <a:pt x="3" y="1"/>
                      </a:lnTo>
                      <a:lnTo>
                        <a:pt x="5" y="0"/>
                      </a:lnTo>
                      <a:lnTo>
                        <a:pt x="6" y="1"/>
                      </a:lnTo>
                      <a:lnTo>
                        <a:pt x="7" y="1"/>
                      </a:lnTo>
                      <a:lnTo>
                        <a:pt x="8" y="2"/>
                      </a:lnTo>
                      <a:lnTo>
                        <a:pt x="8" y="3"/>
                      </a:lnTo>
                      <a:lnTo>
                        <a:pt x="8"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85" name="Freeform 183"/>
                <p:cNvSpPr>
                  <a:spLocks/>
                </p:cNvSpPr>
                <p:nvPr/>
              </p:nvSpPr>
              <p:spPr bwMode="auto">
                <a:xfrm>
                  <a:off x="4057" y="2316"/>
                  <a:ext cx="25" cy="39"/>
                </a:xfrm>
                <a:custGeom>
                  <a:avLst/>
                  <a:gdLst>
                    <a:gd name="T0" fmla="*/ 13 w 25"/>
                    <a:gd name="T1" fmla="*/ 0 h 39"/>
                    <a:gd name="T2" fmla="*/ 10 w 25"/>
                    <a:gd name="T3" fmla="*/ 0 h 39"/>
                    <a:gd name="T4" fmla="*/ 7 w 25"/>
                    <a:gd name="T5" fmla="*/ 1 h 39"/>
                    <a:gd name="T6" fmla="*/ 5 w 25"/>
                    <a:gd name="T7" fmla="*/ 2 h 39"/>
                    <a:gd name="T8" fmla="*/ 4 w 25"/>
                    <a:gd name="T9" fmla="*/ 5 h 39"/>
                    <a:gd name="T10" fmla="*/ 2 w 25"/>
                    <a:gd name="T11" fmla="*/ 7 h 39"/>
                    <a:gd name="T12" fmla="*/ 1 w 25"/>
                    <a:gd name="T13" fmla="*/ 10 h 39"/>
                    <a:gd name="T14" fmla="*/ 1 w 25"/>
                    <a:gd name="T15" fmla="*/ 14 h 39"/>
                    <a:gd name="T16" fmla="*/ 0 w 25"/>
                    <a:gd name="T17" fmla="*/ 18 h 39"/>
                    <a:gd name="T18" fmla="*/ 0 w 25"/>
                    <a:gd name="T19" fmla="*/ 21 h 39"/>
                    <a:gd name="T20" fmla="*/ 1 w 25"/>
                    <a:gd name="T21" fmla="*/ 25 h 39"/>
                    <a:gd name="T22" fmla="*/ 1 w 25"/>
                    <a:gd name="T23" fmla="*/ 29 h 39"/>
                    <a:gd name="T24" fmla="*/ 2 w 25"/>
                    <a:gd name="T25" fmla="*/ 32 h 39"/>
                    <a:gd name="T26" fmla="*/ 4 w 25"/>
                    <a:gd name="T27" fmla="*/ 34 h 39"/>
                    <a:gd name="T28" fmla="*/ 6 w 25"/>
                    <a:gd name="T29" fmla="*/ 36 h 39"/>
                    <a:gd name="T30" fmla="*/ 8 w 25"/>
                    <a:gd name="T31" fmla="*/ 38 h 39"/>
                    <a:gd name="T32" fmla="*/ 10 w 25"/>
                    <a:gd name="T33" fmla="*/ 39 h 39"/>
                    <a:gd name="T34" fmla="*/ 13 w 25"/>
                    <a:gd name="T35" fmla="*/ 39 h 39"/>
                    <a:gd name="T36" fmla="*/ 16 w 25"/>
                    <a:gd name="T37" fmla="*/ 39 h 39"/>
                    <a:gd name="T38" fmla="*/ 18 w 25"/>
                    <a:gd name="T39" fmla="*/ 38 h 39"/>
                    <a:gd name="T40" fmla="*/ 20 w 25"/>
                    <a:gd name="T41" fmla="*/ 36 h 39"/>
                    <a:gd name="T42" fmla="*/ 22 w 25"/>
                    <a:gd name="T43" fmla="*/ 34 h 39"/>
                    <a:gd name="T44" fmla="*/ 23 w 25"/>
                    <a:gd name="T45" fmla="*/ 32 h 39"/>
                    <a:gd name="T46" fmla="*/ 24 w 25"/>
                    <a:gd name="T47" fmla="*/ 29 h 39"/>
                    <a:gd name="T48" fmla="*/ 25 w 25"/>
                    <a:gd name="T49" fmla="*/ 25 h 39"/>
                    <a:gd name="T50" fmla="*/ 25 w 25"/>
                    <a:gd name="T51" fmla="*/ 21 h 39"/>
                    <a:gd name="T52" fmla="*/ 25 w 25"/>
                    <a:gd name="T53" fmla="*/ 18 h 39"/>
                    <a:gd name="T54" fmla="*/ 25 w 25"/>
                    <a:gd name="T55" fmla="*/ 14 h 39"/>
                    <a:gd name="T56" fmla="*/ 24 w 25"/>
                    <a:gd name="T57" fmla="*/ 10 h 39"/>
                    <a:gd name="T58" fmla="*/ 23 w 25"/>
                    <a:gd name="T59" fmla="*/ 7 h 39"/>
                    <a:gd name="T60" fmla="*/ 22 w 25"/>
                    <a:gd name="T61" fmla="*/ 5 h 39"/>
                    <a:gd name="T62" fmla="*/ 20 w 25"/>
                    <a:gd name="T63" fmla="*/ 2 h 39"/>
                    <a:gd name="T64" fmla="*/ 18 w 25"/>
                    <a:gd name="T65" fmla="*/ 1 h 39"/>
                    <a:gd name="T66" fmla="*/ 16 w 25"/>
                    <a:gd name="T67" fmla="*/ 0 h 39"/>
                    <a:gd name="T68" fmla="*/ 13 w 25"/>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
                    <a:gd name="T106" fmla="*/ 0 h 39"/>
                    <a:gd name="T107" fmla="*/ 25 w 25"/>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 h="39">
                      <a:moveTo>
                        <a:pt x="13" y="0"/>
                      </a:moveTo>
                      <a:lnTo>
                        <a:pt x="10" y="0"/>
                      </a:lnTo>
                      <a:lnTo>
                        <a:pt x="7" y="1"/>
                      </a:lnTo>
                      <a:lnTo>
                        <a:pt x="5" y="2"/>
                      </a:lnTo>
                      <a:lnTo>
                        <a:pt x="4" y="5"/>
                      </a:lnTo>
                      <a:lnTo>
                        <a:pt x="2" y="7"/>
                      </a:lnTo>
                      <a:lnTo>
                        <a:pt x="1" y="10"/>
                      </a:lnTo>
                      <a:lnTo>
                        <a:pt x="1" y="14"/>
                      </a:lnTo>
                      <a:lnTo>
                        <a:pt x="0" y="18"/>
                      </a:lnTo>
                      <a:lnTo>
                        <a:pt x="0" y="21"/>
                      </a:lnTo>
                      <a:lnTo>
                        <a:pt x="1" y="25"/>
                      </a:lnTo>
                      <a:lnTo>
                        <a:pt x="1" y="29"/>
                      </a:lnTo>
                      <a:lnTo>
                        <a:pt x="2" y="32"/>
                      </a:lnTo>
                      <a:lnTo>
                        <a:pt x="4" y="34"/>
                      </a:lnTo>
                      <a:lnTo>
                        <a:pt x="6" y="36"/>
                      </a:lnTo>
                      <a:lnTo>
                        <a:pt x="8" y="38"/>
                      </a:lnTo>
                      <a:lnTo>
                        <a:pt x="10" y="39"/>
                      </a:lnTo>
                      <a:lnTo>
                        <a:pt x="13" y="39"/>
                      </a:lnTo>
                      <a:lnTo>
                        <a:pt x="16" y="39"/>
                      </a:lnTo>
                      <a:lnTo>
                        <a:pt x="18" y="38"/>
                      </a:lnTo>
                      <a:lnTo>
                        <a:pt x="20" y="36"/>
                      </a:lnTo>
                      <a:lnTo>
                        <a:pt x="22" y="34"/>
                      </a:lnTo>
                      <a:lnTo>
                        <a:pt x="23" y="32"/>
                      </a:lnTo>
                      <a:lnTo>
                        <a:pt x="24" y="29"/>
                      </a:lnTo>
                      <a:lnTo>
                        <a:pt x="25" y="25"/>
                      </a:lnTo>
                      <a:lnTo>
                        <a:pt x="25" y="21"/>
                      </a:lnTo>
                      <a:lnTo>
                        <a:pt x="25" y="18"/>
                      </a:lnTo>
                      <a:lnTo>
                        <a:pt x="25" y="14"/>
                      </a:lnTo>
                      <a:lnTo>
                        <a:pt x="24" y="10"/>
                      </a:lnTo>
                      <a:lnTo>
                        <a:pt x="23" y="7"/>
                      </a:lnTo>
                      <a:lnTo>
                        <a:pt x="22" y="5"/>
                      </a:lnTo>
                      <a:lnTo>
                        <a:pt x="20" y="2"/>
                      </a:lnTo>
                      <a:lnTo>
                        <a:pt x="18" y="1"/>
                      </a:lnTo>
                      <a:lnTo>
                        <a:pt x="16" y="0"/>
                      </a:lnTo>
                      <a:lnTo>
                        <a:pt x="13" y="0"/>
                      </a:lnTo>
                      <a:close/>
                    </a:path>
                  </a:pathLst>
                </a:custGeom>
                <a:solidFill>
                  <a:srgbClr val="FFBF00"/>
                </a:solidFill>
                <a:ln w="9525">
                  <a:noFill/>
                  <a:round/>
                  <a:headEnd/>
                  <a:tailEnd/>
                </a:ln>
              </p:spPr>
              <p:txBody>
                <a:bodyPr/>
                <a:lstStyle/>
                <a:p>
                  <a:endParaRPr lang="en-US"/>
                </a:p>
              </p:txBody>
            </p:sp>
            <p:sp>
              <p:nvSpPr>
                <p:cNvPr id="25386" name="Freeform 184"/>
                <p:cNvSpPr>
                  <a:spLocks/>
                </p:cNvSpPr>
                <p:nvPr/>
              </p:nvSpPr>
              <p:spPr bwMode="auto">
                <a:xfrm>
                  <a:off x="4065" y="2321"/>
                  <a:ext cx="9" cy="28"/>
                </a:xfrm>
                <a:custGeom>
                  <a:avLst/>
                  <a:gdLst>
                    <a:gd name="T0" fmla="*/ 9 w 9"/>
                    <a:gd name="T1" fmla="*/ 15 h 28"/>
                    <a:gd name="T2" fmla="*/ 9 w 9"/>
                    <a:gd name="T3" fmla="*/ 19 h 28"/>
                    <a:gd name="T4" fmla="*/ 9 w 9"/>
                    <a:gd name="T5" fmla="*/ 21 h 28"/>
                    <a:gd name="T6" fmla="*/ 9 w 9"/>
                    <a:gd name="T7" fmla="*/ 23 h 28"/>
                    <a:gd name="T8" fmla="*/ 8 w 9"/>
                    <a:gd name="T9" fmla="*/ 25 h 28"/>
                    <a:gd name="T10" fmla="*/ 8 w 9"/>
                    <a:gd name="T11" fmla="*/ 26 h 28"/>
                    <a:gd name="T12" fmla="*/ 7 w 9"/>
                    <a:gd name="T13" fmla="*/ 27 h 28"/>
                    <a:gd name="T14" fmla="*/ 6 w 9"/>
                    <a:gd name="T15" fmla="*/ 28 h 28"/>
                    <a:gd name="T16" fmla="*/ 5 w 9"/>
                    <a:gd name="T17" fmla="*/ 28 h 28"/>
                    <a:gd name="T18" fmla="*/ 4 w 9"/>
                    <a:gd name="T19" fmla="*/ 28 h 28"/>
                    <a:gd name="T20" fmla="*/ 2 w 9"/>
                    <a:gd name="T21" fmla="*/ 27 h 28"/>
                    <a:gd name="T22" fmla="*/ 2 w 9"/>
                    <a:gd name="T23" fmla="*/ 26 h 28"/>
                    <a:gd name="T24" fmla="*/ 1 w 9"/>
                    <a:gd name="T25" fmla="*/ 25 h 28"/>
                    <a:gd name="T26" fmla="*/ 1 w 9"/>
                    <a:gd name="T27" fmla="*/ 23 h 28"/>
                    <a:gd name="T28" fmla="*/ 0 w 9"/>
                    <a:gd name="T29" fmla="*/ 21 h 28"/>
                    <a:gd name="T30" fmla="*/ 0 w 9"/>
                    <a:gd name="T31" fmla="*/ 19 h 28"/>
                    <a:gd name="T32" fmla="*/ 0 w 9"/>
                    <a:gd name="T33" fmla="*/ 15 h 28"/>
                    <a:gd name="T34" fmla="*/ 0 w 9"/>
                    <a:gd name="T35" fmla="*/ 14 h 28"/>
                    <a:gd name="T36" fmla="*/ 0 w 9"/>
                    <a:gd name="T37" fmla="*/ 10 h 28"/>
                    <a:gd name="T38" fmla="*/ 0 w 9"/>
                    <a:gd name="T39" fmla="*/ 8 h 28"/>
                    <a:gd name="T40" fmla="*/ 1 w 9"/>
                    <a:gd name="T41" fmla="*/ 5 h 28"/>
                    <a:gd name="T42" fmla="*/ 1 w 9"/>
                    <a:gd name="T43" fmla="*/ 3 h 28"/>
                    <a:gd name="T44" fmla="*/ 2 w 9"/>
                    <a:gd name="T45" fmla="*/ 2 h 28"/>
                    <a:gd name="T46" fmla="*/ 2 w 9"/>
                    <a:gd name="T47" fmla="*/ 1 h 28"/>
                    <a:gd name="T48" fmla="*/ 4 w 9"/>
                    <a:gd name="T49" fmla="*/ 1 h 28"/>
                    <a:gd name="T50" fmla="*/ 5 w 9"/>
                    <a:gd name="T51" fmla="*/ 0 h 28"/>
                    <a:gd name="T52" fmla="*/ 6 w 9"/>
                    <a:gd name="T53" fmla="*/ 1 h 28"/>
                    <a:gd name="T54" fmla="*/ 7 w 9"/>
                    <a:gd name="T55" fmla="*/ 1 h 28"/>
                    <a:gd name="T56" fmla="*/ 8 w 9"/>
                    <a:gd name="T57" fmla="*/ 2 h 28"/>
                    <a:gd name="T58" fmla="*/ 8 w 9"/>
                    <a:gd name="T59" fmla="*/ 3 h 28"/>
                    <a:gd name="T60" fmla="*/ 9 w 9"/>
                    <a:gd name="T61" fmla="*/ 5 h 28"/>
                    <a:gd name="T62" fmla="*/ 9 w 9"/>
                    <a:gd name="T63" fmla="*/ 8 h 28"/>
                    <a:gd name="T64" fmla="*/ 9 w 9"/>
                    <a:gd name="T65" fmla="*/ 10 h 28"/>
                    <a:gd name="T66" fmla="*/ 9 w 9"/>
                    <a:gd name="T67" fmla="*/ 14 h 28"/>
                    <a:gd name="T68" fmla="*/ 9 w 9"/>
                    <a:gd name="T69" fmla="*/ 15 h 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
                    <a:gd name="T106" fmla="*/ 0 h 28"/>
                    <a:gd name="T107" fmla="*/ 9 w 9"/>
                    <a:gd name="T108" fmla="*/ 28 h 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 h="28">
                      <a:moveTo>
                        <a:pt x="9" y="15"/>
                      </a:moveTo>
                      <a:lnTo>
                        <a:pt x="9" y="19"/>
                      </a:lnTo>
                      <a:lnTo>
                        <a:pt x="9" y="21"/>
                      </a:lnTo>
                      <a:lnTo>
                        <a:pt x="9" y="23"/>
                      </a:lnTo>
                      <a:lnTo>
                        <a:pt x="8" y="25"/>
                      </a:lnTo>
                      <a:lnTo>
                        <a:pt x="8" y="26"/>
                      </a:lnTo>
                      <a:lnTo>
                        <a:pt x="7" y="27"/>
                      </a:lnTo>
                      <a:lnTo>
                        <a:pt x="6" y="28"/>
                      </a:lnTo>
                      <a:lnTo>
                        <a:pt x="5" y="28"/>
                      </a:lnTo>
                      <a:lnTo>
                        <a:pt x="4" y="28"/>
                      </a:lnTo>
                      <a:lnTo>
                        <a:pt x="2" y="27"/>
                      </a:lnTo>
                      <a:lnTo>
                        <a:pt x="2" y="26"/>
                      </a:lnTo>
                      <a:lnTo>
                        <a:pt x="1" y="25"/>
                      </a:lnTo>
                      <a:lnTo>
                        <a:pt x="1" y="23"/>
                      </a:lnTo>
                      <a:lnTo>
                        <a:pt x="0" y="21"/>
                      </a:lnTo>
                      <a:lnTo>
                        <a:pt x="0" y="19"/>
                      </a:lnTo>
                      <a:lnTo>
                        <a:pt x="0" y="15"/>
                      </a:lnTo>
                      <a:lnTo>
                        <a:pt x="0" y="14"/>
                      </a:lnTo>
                      <a:lnTo>
                        <a:pt x="0" y="10"/>
                      </a:lnTo>
                      <a:lnTo>
                        <a:pt x="0" y="8"/>
                      </a:lnTo>
                      <a:lnTo>
                        <a:pt x="1" y="5"/>
                      </a:lnTo>
                      <a:lnTo>
                        <a:pt x="1" y="3"/>
                      </a:lnTo>
                      <a:lnTo>
                        <a:pt x="2" y="2"/>
                      </a:lnTo>
                      <a:lnTo>
                        <a:pt x="2" y="1"/>
                      </a:lnTo>
                      <a:lnTo>
                        <a:pt x="4" y="1"/>
                      </a:lnTo>
                      <a:lnTo>
                        <a:pt x="5" y="0"/>
                      </a:lnTo>
                      <a:lnTo>
                        <a:pt x="6" y="1"/>
                      </a:lnTo>
                      <a:lnTo>
                        <a:pt x="7" y="1"/>
                      </a:lnTo>
                      <a:lnTo>
                        <a:pt x="8" y="2"/>
                      </a:lnTo>
                      <a:lnTo>
                        <a:pt x="8" y="3"/>
                      </a:lnTo>
                      <a:lnTo>
                        <a:pt x="9" y="5"/>
                      </a:lnTo>
                      <a:lnTo>
                        <a:pt x="9" y="8"/>
                      </a:lnTo>
                      <a:lnTo>
                        <a:pt x="9" y="10"/>
                      </a:lnTo>
                      <a:lnTo>
                        <a:pt x="9" y="14"/>
                      </a:lnTo>
                      <a:lnTo>
                        <a:pt x="9" y="15"/>
                      </a:lnTo>
                      <a:close/>
                    </a:path>
                  </a:pathLst>
                </a:custGeom>
                <a:solidFill>
                  <a:srgbClr val="000000"/>
                </a:solidFill>
                <a:ln w="9525">
                  <a:noFill/>
                  <a:round/>
                  <a:headEnd/>
                  <a:tailEnd/>
                </a:ln>
              </p:spPr>
              <p:txBody>
                <a:bodyPr/>
                <a:lstStyle/>
                <a:p>
                  <a:endParaRPr lang="en-US"/>
                </a:p>
              </p:txBody>
            </p:sp>
            <p:sp>
              <p:nvSpPr>
                <p:cNvPr id="25387" name="Freeform 185"/>
                <p:cNvSpPr>
                  <a:spLocks/>
                </p:cNvSpPr>
                <p:nvPr/>
              </p:nvSpPr>
              <p:spPr bwMode="auto">
                <a:xfrm>
                  <a:off x="4082" y="2316"/>
                  <a:ext cx="11" cy="38"/>
                </a:xfrm>
                <a:custGeom>
                  <a:avLst/>
                  <a:gdLst>
                    <a:gd name="T0" fmla="*/ 4 w 11"/>
                    <a:gd name="T1" fmla="*/ 38 h 38"/>
                    <a:gd name="T2" fmla="*/ 11 w 11"/>
                    <a:gd name="T3" fmla="*/ 38 h 38"/>
                    <a:gd name="T4" fmla="*/ 11 w 11"/>
                    <a:gd name="T5" fmla="*/ 0 h 38"/>
                    <a:gd name="T6" fmla="*/ 7 w 11"/>
                    <a:gd name="T7" fmla="*/ 0 h 38"/>
                    <a:gd name="T8" fmla="*/ 7 w 11"/>
                    <a:gd name="T9" fmla="*/ 1 h 38"/>
                    <a:gd name="T10" fmla="*/ 6 w 11"/>
                    <a:gd name="T11" fmla="*/ 2 h 38"/>
                    <a:gd name="T12" fmla="*/ 5 w 11"/>
                    <a:gd name="T13" fmla="*/ 2 h 38"/>
                    <a:gd name="T14" fmla="*/ 4 w 11"/>
                    <a:gd name="T15" fmla="*/ 3 h 38"/>
                    <a:gd name="T16" fmla="*/ 3 w 11"/>
                    <a:gd name="T17" fmla="*/ 3 h 38"/>
                    <a:gd name="T18" fmla="*/ 2 w 11"/>
                    <a:gd name="T19" fmla="*/ 4 h 38"/>
                    <a:gd name="T20" fmla="*/ 1 w 11"/>
                    <a:gd name="T21" fmla="*/ 5 h 38"/>
                    <a:gd name="T22" fmla="*/ 0 w 11"/>
                    <a:gd name="T23" fmla="*/ 5 h 38"/>
                    <a:gd name="T24" fmla="*/ 0 w 11"/>
                    <a:gd name="T25" fmla="*/ 10 h 38"/>
                    <a:gd name="T26" fmla="*/ 4 w 11"/>
                    <a:gd name="T27" fmla="*/ 10 h 38"/>
                    <a:gd name="T28" fmla="*/ 4 w 11"/>
                    <a:gd name="T29" fmla="*/ 38 h 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8"/>
                    <a:gd name="T47" fmla="*/ 11 w 11"/>
                    <a:gd name="T48" fmla="*/ 38 h 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8">
                      <a:moveTo>
                        <a:pt x="4" y="38"/>
                      </a:moveTo>
                      <a:lnTo>
                        <a:pt x="11" y="38"/>
                      </a:lnTo>
                      <a:lnTo>
                        <a:pt x="11" y="0"/>
                      </a:lnTo>
                      <a:lnTo>
                        <a:pt x="7" y="0"/>
                      </a:lnTo>
                      <a:lnTo>
                        <a:pt x="7" y="1"/>
                      </a:lnTo>
                      <a:lnTo>
                        <a:pt x="6" y="2"/>
                      </a:lnTo>
                      <a:lnTo>
                        <a:pt x="5" y="2"/>
                      </a:lnTo>
                      <a:lnTo>
                        <a:pt x="4" y="3"/>
                      </a:lnTo>
                      <a:lnTo>
                        <a:pt x="3" y="3"/>
                      </a:lnTo>
                      <a:lnTo>
                        <a:pt x="2" y="4"/>
                      </a:lnTo>
                      <a:lnTo>
                        <a:pt x="1" y="5"/>
                      </a:lnTo>
                      <a:lnTo>
                        <a:pt x="0" y="5"/>
                      </a:lnTo>
                      <a:lnTo>
                        <a:pt x="0" y="10"/>
                      </a:lnTo>
                      <a:lnTo>
                        <a:pt x="4" y="10"/>
                      </a:lnTo>
                      <a:lnTo>
                        <a:pt x="4" y="38"/>
                      </a:lnTo>
                      <a:close/>
                    </a:path>
                  </a:pathLst>
                </a:custGeom>
                <a:solidFill>
                  <a:srgbClr val="FFBF00"/>
                </a:solidFill>
                <a:ln w="9525">
                  <a:noFill/>
                  <a:round/>
                  <a:headEnd/>
                  <a:tailEnd/>
                </a:ln>
              </p:spPr>
              <p:txBody>
                <a:bodyPr/>
                <a:lstStyle/>
                <a:p>
                  <a:endParaRPr lang="en-US"/>
                </a:p>
              </p:txBody>
            </p:sp>
            <p:sp>
              <p:nvSpPr>
                <p:cNvPr id="25388" name="Freeform 186"/>
                <p:cNvSpPr>
                  <a:spLocks/>
                </p:cNvSpPr>
                <p:nvPr/>
              </p:nvSpPr>
              <p:spPr bwMode="auto">
                <a:xfrm>
                  <a:off x="4103" y="2280"/>
                  <a:ext cx="200" cy="202"/>
                </a:xfrm>
                <a:custGeom>
                  <a:avLst/>
                  <a:gdLst>
                    <a:gd name="T0" fmla="*/ 39 w 200"/>
                    <a:gd name="T1" fmla="*/ 164 h 202"/>
                    <a:gd name="T2" fmla="*/ 45 w 200"/>
                    <a:gd name="T3" fmla="*/ 148 h 202"/>
                    <a:gd name="T4" fmla="*/ 52 w 200"/>
                    <a:gd name="T5" fmla="*/ 134 h 202"/>
                    <a:gd name="T6" fmla="*/ 60 w 200"/>
                    <a:gd name="T7" fmla="*/ 119 h 202"/>
                    <a:gd name="T8" fmla="*/ 68 w 200"/>
                    <a:gd name="T9" fmla="*/ 107 h 202"/>
                    <a:gd name="T10" fmla="*/ 75 w 200"/>
                    <a:gd name="T11" fmla="*/ 97 h 202"/>
                    <a:gd name="T12" fmla="*/ 82 w 200"/>
                    <a:gd name="T13" fmla="*/ 86 h 202"/>
                    <a:gd name="T14" fmla="*/ 90 w 200"/>
                    <a:gd name="T15" fmla="*/ 76 h 202"/>
                    <a:gd name="T16" fmla="*/ 101 w 200"/>
                    <a:gd name="T17" fmla="*/ 65 h 202"/>
                    <a:gd name="T18" fmla="*/ 116 w 200"/>
                    <a:gd name="T19" fmla="*/ 53 h 202"/>
                    <a:gd name="T20" fmla="*/ 133 w 200"/>
                    <a:gd name="T21" fmla="*/ 41 h 202"/>
                    <a:gd name="T22" fmla="*/ 150 w 200"/>
                    <a:gd name="T23" fmla="*/ 30 h 202"/>
                    <a:gd name="T24" fmla="*/ 167 w 200"/>
                    <a:gd name="T25" fmla="*/ 20 h 202"/>
                    <a:gd name="T26" fmla="*/ 182 w 200"/>
                    <a:gd name="T27" fmla="*/ 12 h 202"/>
                    <a:gd name="T28" fmla="*/ 193 w 200"/>
                    <a:gd name="T29" fmla="*/ 6 h 202"/>
                    <a:gd name="T30" fmla="*/ 199 w 200"/>
                    <a:gd name="T31" fmla="*/ 3 h 202"/>
                    <a:gd name="T32" fmla="*/ 200 w 200"/>
                    <a:gd name="T33" fmla="*/ 2 h 202"/>
                    <a:gd name="T34" fmla="*/ 200 w 200"/>
                    <a:gd name="T35" fmla="*/ 1 h 202"/>
                    <a:gd name="T36" fmla="*/ 200 w 200"/>
                    <a:gd name="T37" fmla="*/ 0 h 202"/>
                    <a:gd name="T38" fmla="*/ 199 w 200"/>
                    <a:gd name="T39" fmla="*/ 0 h 202"/>
                    <a:gd name="T40" fmla="*/ 184 w 200"/>
                    <a:gd name="T41" fmla="*/ 4 h 202"/>
                    <a:gd name="T42" fmla="*/ 155 w 200"/>
                    <a:gd name="T43" fmla="*/ 14 h 202"/>
                    <a:gd name="T44" fmla="*/ 128 w 200"/>
                    <a:gd name="T45" fmla="*/ 28 h 202"/>
                    <a:gd name="T46" fmla="*/ 102 w 200"/>
                    <a:gd name="T47" fmla="*/ 46 h 202"/>
                    <a:gd name="T48" fmla="*/ 79 w 200"/>
                    <a:gd name="T49" fmla="*/ 67 h 202"/>
                    <a:gd name="T50" fmla="*/ 58 w 200"/>
                    <a:gd name="T51" fmla="*/ 91 h 202"/>
                    <a:gd name="T52" fmla="*/ 41 w 200"/>
                    <a:gd name="T53" fmla="*/ 117 h 202"/>
                    <a:gd name="T54" fmla="*/ 27 w 200"/>
                    <a:gd name="T55" fmla="*/ 147 h 202"/>
                    <a:gd name="T56" fmla="*/ 19 w 200"/>
                    <a:gd name="T57" fmla="*/ 152 h 202"/>
                    <a:gd name="T58" fmla="*/ 13 w 200"/>
                    <a:gd name="T59" fmla="*/ 130 h 202"/>
                    <a:gd name="T60" fmla="*/ 6 w 200"/>
                    <a:gd name="T61" fmla="*/ 110 h 202"/>
                    <a:gd name="T62" fmla="*/ 1 w 200"/>
                    <a:gd name="T63" fmla="*/ 97 h 202"/>
                    <a:gd name="T64" fmla="*/ 2 w 200"/>
                    <a:gd name="T65" fmla="*/ 109 h 202"/>
                    <a:gd name="T66" fmla="*/ 6 w 200"/>
                    <a:gd name="T67" fmla="*/ 143 h 202"/>
                    <a:gd name="T68" fmla="*/ 11 w 200"/>
                    <a:gd name="T69" fmla="*/ 176 h 202"/>
                    <a:gd name="T70" fmla="*/ 15 w 200"/>
                    <a:gd name="T71" fmla="*/ 198 h 202"/>
                    <a:gd name="T72" fmla="*/ 16 w 200"/>
                    <a:gd name="T73" fmla="*/ 202 h 202"/>
                    <a:gd name="T74" fmla="*/ 22 w 200"/>
                    <a:gd name="T75" fmla="*/ 199 h 202"/>
                    <a:gd name="T76" fmla="*/ 31 w 200"/>
                    <a:gd name="T77" fmla="*/ 195 h 202"/>
                    <a:gd name="T78" fmla="*/ 44 w 200"/>
                    <a:gd name="T79" fmla="*/ 189 h 202"/>
                    <a:gd name="T80" fmla="*/ 58 w 200"/>
                    <a:gd name="T81" fmla="*/ 181 h 202"/>
                    <a:gd name="T82" fmla="*/ 73 w 200"/>
                    <a:gd name="T83" fmla="*/ 173 h 202"/>
                    <a:gd name="T84" fmla="*/ 87 w 200"/>
                    <a:gd name="T85" fmla="*/ 166 h 202"/>
                    <a:gd name="T86" fmla="*/ 100 w 200"/>
                    <a:gd name="T87" fmla="*/ 160 h 202"/>
                    <a:gd name="T88" fmla="*/ 105 w 200"/>
                    <a:gd name="T89" fmla="*/ 157 h 202"/>
                    <a:gd name="T90" fmla="*/ 101 w 200"/>
                    <a:gd name="T91" fmla="*/ 157 h 202"/>
                    <a:gd name="T92" fmla="*/ 94 w 200"/>
                    <a:gd name="T93" fmla="*/ 158 h 202"/>
                    <a:gd name="T94" fmla="*/ 84 w 200"/>
                    <a:gd name="T95" fmla="*/ 159 h 202"/>
                    <a:gd name="T96" fmla="*/ 73 w 200"/>
                    <a:gd name="T97" fmla="*/ 161 h 202"/>
                    <a:gd name="T98" fmla="*/ 61 w 200"/>
                    <a:gd name="T99" fmla="*/ 163 h 202"/>
                    <a:gd name="T100" fmla="*/ 50 w 200"/>
                    <a:gd name="T101" fmla="*/ 166 h 202"/>
                    <a:gd name="T102" fmla="*/ 40 w 200"/>
                    <a:gd name="T103" fmla="*/ 170 h 2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0"/>
                    <a:gd name="T157" fmla="*/ 0 h 202"/>
                    <a:gd name="T158" fmla="*/ 200 w 200"/>
                    <a:gd name="T159" fmla="*/ 202 h 2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0" h="202">
                      <a:moveTo>
                        <a:pt x="36" y="172"/>
                      </a:moveTo>
                      <a:lnTo>
                        <a:pt x="39" y="164"/>
                      </a:lnTo>
                      <a:lnTo>
                        <a:pt x="42" y="156"/>
                      </a:lnTo>
                      <a:lnTo>
                        <a:pt x="45" y="148"/>
                      </a:lnTo>
                      <a:lnTo>
                        <a:pt x="48" y="141"/>
                      </a:lnTo>
                      <a:lnTo>
                        <a:pt x="52" y="134"/>
                      </a:lnTo>
                      <a:lnTo>
                        <a:pt x="56" y="126"/>
                      </a:lnTo>
                      <a:lnTo>
                        <a:pt x="60" y="119"/>
                      </a:lnTo>
                      <a:lnTo>
                        <a:pt x="64" y="112"/>
                      </a:lnTo>
                      <a:lnTo>
                        <a:pt x="68" y="107"/>
                      </a:lnTo>
                      <a:lnTo>
                        <a:pt x="71" y="102"/>
                      </a:lnTo>
                      <a:lnTo>
                        <a:pt x="75" y="97"/>
                      </a:lnTo>
                      <a:lnTo>
                        <a:pt x="79" y="91"/>
                      </a:lnTo>
                      <a:lnTo>
                        <a:pt x="82" y="86"/>
                      </a:lnTo>
                      <a:lnTo>
                        <a:pt x="86" y="81"/>
                      </a:lnTo>
                      <a:lnTo>
                        <a:pt x="90" y="76"/>
                      </a:lnTo>
                      <a:lnTo>
                        <a:pt x="95" y="71"/>
                      </a:lnTo>
                      <a:lnTo>
                        <a:pt x="101" y="65"/>
                      </a:lnTo>
                      <a:lnTo>
                        <a:pt x="108" y="59"/>
                      </a:lnTo>
                      <a:lnTo>
                        <a:pt x="116" y="53"/>
                      </a:lnTo>
                      <a:lnTo>
                        <a:pt x="124" y="47"/>
                      </a:lnTo>
                      <a:lnTo>
                        <a:pt x="133" y="41"/>
                      </a:lnTo>
                      <a:lnTo>
                        <a:pt x="141" y="35"/>
                      </a:lnTo>
                      <a:lnTo>
                        <a:pt x="150" y="30"/>
                      </a:lnTo>
                      <a:lnTo>
                        <a:pt x="159" y="25"/>
                      </a:lnTo>
                      <a:lnTo>
                        <a:pt x="167" y="20"/>
                      </a:lnTo>
                      <a:lnTo>
                        <a:pt x="175" y="16"/>
                      </a:lnTo>
                      <a:lnTo>
                        <a:pt x="182" y="12"/>
                      </a:lnTo>
                      <a:lnTo>
                        <a:pt x="188" y="9"/>
                      </a:lnTo>
                      <a:lnTo>
                        <a:pt x="193" y="6"/>
                      </a:lnTo>
                      <a:lnTo>
                        <a:pt x="197" y="4"/>
                      </a:lnTo>
                      <a:lnTo>
                        <a:pt x="199" y="3"/>
                      </a:lnTo>
                      <a:lnTo>
                        <a:pt x="200" y="2"/>
                      </a:lnTo>
                      <a:lnTo>
                        <a:pt x="200" y="1"/>
                      </a:lnTo>
                      <a:lnTo>
                        <a:pt x="200" y="0"/>
                      </a:lnTo>
                      <a:lnTo>
                        <a:pt x="199" y="0"/>
                      </a:lnTo>
                      <a:lnTo>
                        <a:pt x="198" y="0"/>
                      </a:lnTo>
                      <a:lnTo>
                        <a:pt x="184" y="4"/>
                      </a:lnTo>
                      <a:lnTo>
                        <a:pt x="169" y="8"/>
                      </a:lnTo>
                      <a:lnTo>
                        <a:pt x="155" y="14"/>
                      </a:lnTo>
                      <a:lnTo>
                        <a:pt x="141" y="21"/>
                      </a:lnTo>
                      <a:lnTo>
                        <a:pt x="128" y="28"/>
                      </a:lnTo>
                      <a:lnTo>
                        <a:pt x="115" y="37"/>
                      </a:lnTo>
                      <a:lnTo>
                        <a:pt x="102" y="46"/>
                      </a:lnTo>
                      <a:lnTo>
                        <a:pt x="90" y="56"/>
                      </a:lnTo>
                      <a:lnTo>
                        <a:pt x="79" y="67"/>
                      </a:lnTo>
                      <a:lnTo>
                        <a:pt x="68" y="79"/>
                      </a:lnTo>
                      <a:lnTo>
                        <a:pt x="58" y="91"/>
                      </a:lnTo>
                      <a:lnTo>
                        <a:pt x="49" y="104"/>
                      </a:lnTo>
                      <a:lnTo>
                        <a:pt x="41" y="117"/>
                      </a:lnTo>
                      <a:lnTo>
                        <a:pt x="33" y="132"/>
                      </a:lnTo>
                      <a:lnTo>
                        <a:pt x="27" y="147"/>
                      </a:lnTo>
                      <a:lnTo>
                        <a:pt x="21" y="162"/>
                      </a:lnTo>
                      <a:lnTo>
                        <a:pt x="19" y="152"/>
                      </a:lnTo>
                      <a:lnTo>
                        <a:pt x="16" y="141"/>
                      </a:lnTo>
                      <a:lnTo>
                        <a:pt x="13" y="130"/>
                      </a:lnTo>
                      <a:lnTo>
                        <a:pt x="9" y="119"/>
                      </a:lnTo>
                      <a:lnTo>
                        <a:pt x="6" y="110"/>
                      </a:lnTo>
                      <a:lnTo>
                        <a:pt x="3" y="102"/>
                      </a:lnTo>
                      <a:lnTo>
                        <a:pt x="1" y="97"/>
                      </a:lnTo>
                      <a:lnTo>
                        <a:pt x="0" y="95"/>
                      </a:lnTo>
                      <a:lnTo>
                        <a:pt x="2" y="109"/>
                      </a:lnTo>
                      <a:lnTo>
                        <a:pt x="4" y="126"/>
                      </a:lnTo>
                      <a:lnTo>
                        <a:pt x="6" y="143"/>
                      </a:lnTo>
                      <a:lnTo>
                        <a:pt x="9" y="161"/>
                      </a:lnTo>
                      <a:lnTo>
                        <a:pt x="11" y="176"/>
                      </a:lnTo>
                      <a:lnTo>
                        <a:pt x="13" y="189"/>
                      </a:lnTo>
                      <a:lnTo>
                        <a:pt x="15" y="198"/>
                      </a:lnTo>
                      <a:lnTo>
                        <a:pt x="16" y="201"/>
                      </a:lnTo>
                      <a:lnTo>
                        <a:pt x="16" y="202"/>
                      </a:lnTo>
                      <a:lnTo>
                        <a:pt x="18" y="201"/>
                      </a:lnTo>
                      <a:lnTo>
                        <a:pt x="22" y="199"/>
                      </a:lnTo>
                      <a:lnTo>
                        <a:pt x="26" y="198"/>
                      </a:lnTo>
                      <a:lnTo>
                        <a:pt x="31" y="195"/>
                      </a:lnTo>
                      <a:lnTo>
                        <a:pt x="37" y="192"/>
                      </a:lnTo>
                      <a:lnTo>
                        <a:pt x="44" y="189"/>
                      </a:lnTo>
                      <a:lnTo>
                        <a:pt x="51" y="185"/>
                      </a:lnTo>
                      <a:lnTo>
                        <a:pt x="58" y="181"/>
                      </a:lnTo>
                      <a:lnTo>
                        <a:pt x="66" y="177"/>
                      </a:lnTo>
                      <a:lnTo>
                        <a:pt x="73" y="173"/>
                      </a:lnTo>
                      <a:lnTo>
                        <a:pt x="80" y="170"/>
                      </a:lnTo>
                      <a:lnTo>
                        <a:pt x="87" y="166"/>
                      </a:lnTo>
                      <a:lnTo>
                        <a:pt x="94" y="163"/>
                      </a:lnTo>
                      <a:lnTo>
                        <a:pt x="100" y="160"/>
                      </a:lnTo>
                      <a:lnTo>
                        <a:pt x="106" y="157"/>
                      </a:lnTo>
                      <a:lnTo>
                        <a:pt x="105" y="157"/>
                      </a:lnTo>
                      <a:lnTo>
                        <a:pt x="103" y="157"/>
                      </a:lnTo>
                      <a:lnTo>
                        <a:pt x="101" y="157"/>
                      </a:lnTo>
                      <a:lnTo>
                        <a:pt x="98" y="157"/>
                      </a:lnTo>
                      <a:lnTo>
                        <a:pt x="94" y="158"/>
                      </a:lnTo>
                      <a:lnTo>
                        <a:pt x="89" y="158"/>
                      </a:lnTo>
                      <a:lnTo>
                        <a:pt x="84" y="159"/>
                      </a:lnTo>
                      <a:lnTo>
                        <a:pt x="79" y="160"/>
                      </a:lnTo>
                      <a:lnTo>
                        <a:pt x="73" y="161"/>
                      </a:lnTo>
                      <a:lnTo>
                        <a:pt x="67" y="162"/>
                      </a:lnTo>
                      <a:lnTo>
                        <a:pt x="61" y="163"/>
                      </a:lnTo>
                      <a:lnTo>
                        <a:pt x="56" y="164"/>
                      </a:lnTo>
                      <a:lnTo>
                        <a:pt x="50" y="166"/>
                      </a:lnTo>
                      <a:lnTo>
                        <a:pt x="45" y="168"/>
                      </a:lnTo>
                      <a:lnTo>
                        <a:pt x="40" y="170"/>
                      </a:lnTo>
                      <a:lnTo>
                        <a:pt x="36" y="172"/>
                      </a:lnTo>
                      <a:close/>
                    </a:path>
                  </a:pathLst>
                </a:custGeom>
                <a:solidFill>
                  <a:srgbClr val="000000"/>
                </a:solidFill>
                <a:ln w="9525">
                  <a:noFill/>
                  <a:round/>
                  <a:headEnd/>
                  <a:tailEnd/>
                </a:ln>
              </p:spPr>
              <p:txBody>
                <a:bodyPr/>
                <a:lstStyle/>
                <a:p>
                  <a:endParaRPr lang="en-US"/>
                </a:p>
              </p:txBody>
            </p:sp>
            <p:sp>
              <p:nvSpPr>
                <p:cNvPr id="25389" name="Freeform 187"/>
                <p:cNvSpPr>
                  <a:spLocks/>
                </p:cNvSpPr>
                <p:nvPr/>
              </p:nvSpPr>
              <p:spPr bwMode="auto">
                <a:xfrm>
                  <a:off x="3665" y="2280"/>
                  <a:ext cx="203" cy="195"/>
                </a:xfrm>
                <a:custGeom>
                  <a:avLst/>
                  <a:gdLst>
                    <a:gd name="T0" fmla="*/ 166 w 203"/>
                    <a:gd name="T1" fmla="*/ 159 h 195"/>
                    <a:gd name="T2" fmla="*/ 160 w 203"/>
                    <a:gd name="T3" fmla="*/ 143 h 195"/>
                    <a:gd name="T4" fmla="*/ 152 w 203"/>
                    <a:gd name="T5" fmla="*/ 128 h 195"/>
                    <a:gd name="T6" fmla="*/ 144 w 203"/>
                    <a:gd name="T7" fmla="*/ 114 h 195"/>
                    <a:gd name="T8" fmla="*/ 135 w 203"/>
                    <a:gd name="T9" fmla="*/ 103 h 195"/>
                    <a:gd name="T10" fmla="*/ 128 w 203"/>
                    <a:gd name="T11" fmla="*/ 92 h 195"/>
                    <a:gd name="T12" fmla="*/ 120 w 203"/>
                    <a:gd name="T13" fmla="*/ 82 h 195"/>
                    <a:gd name="T14" fmla="*/ 112 w 203"/>
                    <a:gd name="T15" fmla="*/ 73 h 195"/>
                    <a:gd name="T16" fmla="*/ 101 w 203"/>
                    <a:gd name="T17" fmla="*/ 62 h 195"/>
                    <a:gd name="T18" fmla="*/ 86 w 203"/>
                    <a:gd name="T19" fmla="*/ 50 h 195"/>
                    <a:gd name="T20" fmla="*/ 69 w 203"/>
                    <a:gd name="T21" fmla="*/ 39 h 195"/>
                    <a:gd name="T22" fmla="*/ 51 w 203"/>
                    <a:gd name="T23" fmla="*/ 28 h 195"/>
                    <a:gd name="T24" fmla="*/ 33 w 203"/>
                    <a:gd name="T25" fmla="*/ 19 h 195"/>
                    <a:gd name="T26" fmla="*/ 19 w 203"/>
                    <a:gd name="T27" fmla="*/ 12 h 195"/>
                    <a:gd name="T28" fmla="*/ 7 w 203"/>
                    <a:gd name="T29" fmla="*/ 7 h 195"/>
                    <a:gd name="T30" fmla="*/ 1 w 203"/>
                    <a:gd name="T31" fmla="*/ 3 h 195"/>
                    <a:gd name="T32" fmla="*/ 0 w 203"/>
                    <a:gd name="T33" fmla="*/ 2 h 195"/>
                    <a:gd name="T34" fmla="*/ 0 w 203"/>
                    <a:gd name="T35" fmla="*/ 2 h 195"/>
                    <a:gd name="T36" fmla="*/ 0 w 203"/>
                    <a:gd name="T37" fmla="*/ 1 h 195"/>
                    <a:gd name="T38" fmla="*/ 1 w 203"/>
                    <a:gd name="T39" fmla="*/ 0 h 195"/>
                    <a:gd name="T40" fmla="*/ 16 w 203"/>
                    <a:gd name="T41" fmla="*/ 4 h 195"/>
                    <a:gd name="T42" fmla="*/ 45 w 203"/>
                    <a:gd name="T43" fmla="*/ 13 h 195"/>
                    <a:gd name="T44" fmla="*/ 73 w 203"/>
                    <a:gd name="T45" fmla="*/ 26 h 195"/>
                    <a:gd name="T46" fmla="*/ 99 w 203"/>
                    <a:gd name="T47" fmla="*/ 43 h 195"/>
                    <a:gd name="T48" fmla="*/ 123 w 203"/>
                    <a:gd name="T49" fmla="*/ 63 h 195"/>
                    <a:gd name="T50" fmla="*/ 145 w 203"/>
                    <a:gd name="T51" fmla="*/ 86 h 195"/>
                    <a:gd name="T52" fmla="*/ 163 w 203"/>
                    <a:gd name="T53" fmla="*/ 112 h 195"/>
                    <a:gd name="T54" fmla="*/ 178 w 203"/>
                    <a:gd name="T55" fmla="*/ 140 h 195"/>
                    <a:gd name="T56" fmla="*/ 186 w 203"/>
                    <a:gd name="T57" fmla="*/ 146 h 195"/>
                    <a:gd name="T58" fmla="*/ 191 w 203"/>
                    <a:gd name="T59" fmla="*/ 124 h 195"/>
                    <a:gd name="T60" fmla="*/ 198 w 203"/>
                    <a:gd name="T61" fmla="*/ 103 h 195"/>
                    <a:gd name="T62" fmla="*/ 202 w 203"/>
                    <a:gd name="T63" fmla="*/ 90 h 195"/>
                    <a:gd name="T64" fmla="*/ 202 w 203"/>
                    <a:gd name="T65" fmla="*/ 103 h 195"/>
                    <a:gd name="T66" fmla="*/ 198 w 203"/>
                    <a:gd name="T67" fmla="*/ 137 h 195"/>
                    <a:gd name="T68" fmla="*/ 194 w 203"/>
                    <a:gd name="T69" fmla="*/ 170 h 195"/>
                    <a:gd name="T70" fmla="*/ 191 w 203"/>
                    <a:gd name="T71" fmla="*/ 192 h 195"/>
                    <a:gd name="T72" fmla="*/ 190 w 203"/>
                    <a:gd name="T73" fmla="*/ 195 h 195"/>
                    <a:gd name="T74" fmla="*/ 184 w 203"/>
                    <a:gd name="T75" fmla="*/ 193 h 195"/>
                    <a:gd name="T76" fmla="*/ 175 w 203"/>
                    <a:gd name="T77" fmla="*/ 189 h 195"/>
                    <a:gd name="T78" fmla="*/ 162 w 203"/>
                    <a:gd name="T79" fmla="*/ 183 h 195"/>
                    <a:gd name="T80" fmla="*/ 148 w 203"/>
                    <a:gd name="T81" fmla="*/ 176 h 195"/>
                    <a:gd name="T82" fmla="*/ 132 w 203"/>
                    <a:gd name="T83" fmla="*/ 169 h 195"/>
                    <a:gd name="T84" fmla="*/ 118 w 203"/>
                    <a:gd name="T85" fmla="*/ 162 h 195"/>
                    <a:gd name="T86" fmla="*/ 105 w 203"/>
                    <a:gd name="T87" fmla="*/ 156 h 195"/>
                    <a:gd name="T88" fmla="*/ 100 w 203"/>
                    <a:gd name="T89" fmla="*/ 154 h 195"/>
                    <a:gd name="T90" fmla="*/ 104 w 203"/>
                    <a:gd name="T91" fmla="*/ 154 h 195"/>
                    <a:gd name="T92" fmla="*/ 111 w 203"/>
                    <a:gd name="T93" fmla="*/ 154 h 195"/>
                    <a:gd name="T94" fmla="*/ 121 w 203"/>
                    <a:gd name="T95" fmla="*/ 155 h 195"/>
                    <a:gd name="T96" fmla="*/ 132 w 203"/>
                    <a:gd name="T97" fmla="*/ 156 h 195"/>
                    <a:gd name="T98" fmla="*/ 144 w 203"/>
                    <a:gd name="T99" fmla="*/ 158 h 195"/>
                    <a:gd name="T100" fmla="*/ 155 w 203"/>
                    <a:gd name="T101" fmla="*/ 161 h 195"/>
                    <a:gd name="T102" fmla="*/ 165 w 203"/>
                    <a:gd name="T103" fmla="*/ 164 h 1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3"/>
                    <a:gd name="T157" fmla="*/ 0 h 195"/>
                    <a:gd name="T158" fmla="*/ 203 w 203"/>
                    <a:gd name="T159" fmla="*/ 195 h 1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3" h="195">
                      <a:moveTo>
                        <a:pt x="170" y="166"/>
                      </a:moveTo>
                      <a:lnTo>
                        <a:pt x="166" y="159"/>
                      </a:lnTo>
                      <a:lnTo>
                        <a:pt x="163" y="151"/>
                      </a:lnTo>
                      <a:lnTo>
                        <a:pt x="160" y="143"/>
                      </a:lnTo>
                      <a:lnTo>
                        <a:pt x="156" y="136"/>
                      </a:lnTo>
                      <a:lnTo>
                        <a:pt x="152" y="128"/>
                      </a:lnTo>
                      <a:lnTo>
                        <a:pt x="148" y="121"/>
                      </a:lnTo>
                      <a:lnTo>
                        <a:pt x="144" y="114"/>
                      </a:lnTo>
                      <a:lnTo>
                        <a:pt x="139" y="108"/>
                      </a:lnTo>
                      <a:lnTo>
                        <a:pt x="135" y="103"/>
                      </a:lnTo>
                      <a:lnTo>
                        <a:pt x="132" y="97"/>
                      </a:lnTo>
                      <a:lnTo>
                        <a:pt x="128" y="92"/>
                      </a:lnTo>
                      <a:lnTo>
                        <a:pt x="124" y="87"/>
                      </a:lnTo>
                      <a:lnTo>
                        <a:pt x="120" y="82"/>
                      </a:lnTo>
                      <a:lnTo>
                        <a:pt x="116" y="77"/>
                      </a:lnTo>
                      <a:lnTo>
                        <a:pt x="112" y="73"/>
                      </a:lnTo>
                      <a:lnTo>
                        <a:pt x="108" y="68"/>
                      </a:lnTo>
                      <a:lnTo>
                        <a:pt x="101" y="62"/>
                      </a:lnTo>
                      <a:lnTo>
                        <a:pt x="94" y="56"/>
                      </a:lnTo>
                      <a:lnTo>
                        <a:pt x="86" y="50"/>
                      </a:lnTo>
                      <a:lnTo>
                        <a:pt x="78" y="44"/>
                      </a:lnTo>
                      <a:lnTo>
                        <a:pt x="69" y="39"/>
                      </a:lnTo>
                      <a:lnTo>
                        <a:pt x="60" y="34"/>
                      </a:lnTo>
                      <a:lnTo>
                        <a:pt x="51" y="28"/>
                      </a:lnTo>
                      <a:lnTo>
                        <a:pt x="42" y="24"/>
                      </a:lnTo>
                      <a:lnTo>
                        <a:pt x="33" y="19"/>
                      </a:lnTo>
                      <a:lnTo>
                        <a:pt x="26" y="15"/>
                      </a:lnTo>
                      <a:lnTo>
                        <a:pt x="19" y="12"/>
                      </a:lnTo>
                      <a:lnTo>
                        <a:pt x="12" y="9"/>
                      </a:lnTo>
                      <a:lnTo>
                        <a:pt x="7" y="7"/>
                      </a:lnTo>
                      <a:lnTo>
                        <a:pt x="4" y="5"/>
                      </a:lnTo>
                      <a:lnTo>
                        <a:pt x="1" y="3"/>
                      </a:lnTo>
                      <a:lnTo>
                        <a:pt x="0" y="2"/>
                      </a:lnTo>
                      <a:lnTo>
                        <a:pt x="0" y="1"/>
                      </a:lnTo>
                      <a:lnTo>
                        <a:pt x="1" y="0"/>
                      </a:lnTo>
                      <a:lnTo>
                        <a:pt x="2" y="0"/>
                      </a:lnTo>
                      <a:lnTo>
                        <a:pt x="16" y="4"/>
                      </a:lnTo>
                      <a:lnTo>
                        <a:pt x="31" y="8"/>
                      </a:lnTo>
                      <a:lnTo>
                        <a:pt x="45" y="13"/>
                      </a:lnTo>
                      <a:lnTo>
                        <a:pt x="59" y="19"/>
                      </a:lnTo>
                      <a:lnTo>
                        <a:pt x="73" y="26"/>
                      </a:lnTo>
                      <a:lnTo>
                        <a:pt x="86" y="34"/>
                      </a:lnTo>
                      <a:lnTo>
                        <a:pt x="99" y="43"/>
                      </a:lnTo>
                      <a:lnTo>
                        <a:pt x="111" y="53"/>
                      </a:lnTo>
                      <a:lnTo>
                        <a:pt x="123" y="63"/>
                      </a:lnTo>
                      <a:lnTo>
                        <a:pt x="134" y="75"/>
                      </a:lnTo>
                      <a:lnTo>
                        <a:pt x="145" y="86"/>
                      </a:lnTo>
                      <a:lnTo>
                        <a:pt x="154" y="99"/>
                      </a:lnTo>
                      <a:lnTo>
                        <a:pt x="163" y="112"/>
                      </a:lnTo>
                      <a:lnTo>
                        <a:pt x="171" y="126"/>
                      </a:lnTo>
                      <a:lnTo>
                        <a:pt x="178" y="140"/>
                      </a:lnTo>
                      <a:lnTo>
                        <a:pt x="184" y="156"/>
                      </a:lnTo>
                      <a:lnTo>
                        <a:pt x="186" y="146"/>
                      </a:lnTo>
                      <a:lnTo>
                        <a:pt x="188" y="135"/>
                      </a:lnTo>
                      <a:lnTo>
                        <a:pt x="191" y="124"/>
                      </a:lnTo>
                      <a:lnTo>
                        <a:pt x="195" y="113"/>
                      </a:lnTo>
                      <a:lnTo>
                        <a:pt x="198" y="103"/>
                      </a:lnTo>
                      <a:lnTo>
                        <a:pt x="200" y="95"/>
                      </a:lnTo>
                      <a:lnTo>
                        <a:pt x="202" y="90"/>
                      </a:lnTo>
                      <a:lnTo>
                        <a:pt x="203" y="88"/>
                      </a:lnTo>
                      <a:lnTo>
                        <a:pt x="202" y="103"/>
                      </a:lnTo>
                      <a:lnTo>
                        <a:pt x="200" y="119"/>
                      </a:lnTo>
                      <a:lnTo>
                        <a:pt x="198" y="137"/>
                      </a:lnTo>
                      <a:lnTo>
                        <a:pt x="196" y="154"/>
                      </a:lnTo>
                      <a:lnTo>
                        <a:pt x="194" y="170"/>
                      </a:lnTo>
                      <a:lnTo>
                        <a:pt x="193" y="183"/>
                      </a:lnTo>
                      <a:lnTo>
                        <a:pt x="191" y="192"/>
                      </a:lnTo>
                      <a:lnTo>
                        <a:pt x="191" y="195"/>
                      </a:lnTo>
                      <a:lnTo>
                        <a:pt x="190" y="195"/>
                      </a:lnTo>
                      <a:lnTo>
                        <a:pt x="188" y="195"/>
                      </a:lnTo>
                      <a:lnTo>
                        <a:pt x="184" y="193"/>
                      </a:lnTo>
                      <a:lnTo>
                        <a:pt x="180" y="192"/>
                      </a:lnTo>
                      <a:lnTo>
                        <a:pt x="175" y="189"/>
                      </a:lnTo>
                      <a:lnTo>
                        <a:pt x="169" y="186"/>
                      </a:lnTo>
                      <a:lnTo>
                        <a:pt x="162" y="183"/>
                      </a:lnTo>
                      <a:lnTo>
                        <a:pt x="155" y="180"/>
                      </a:lnTo>
                      <a:lnTo>
                        <a:pt x="148" y="176"/>
                      </a:lnTo>
                      <a:lnTo>
                        <a:pt x="140" y="173"/>
                      </a:lnTo>
                      <a:lnTo>
                        <a:pt x="132" y="169"/>
                      </a:lnTo>
                      <a:lnTo>
                        <a:pt x="125" y="165"/>
                      </a:lnTo>
                      <a:lnTo>
                        <a:pt x="118" y="162"/>
                      </a:lnTo>
                      <a:lnTo>
                        <a:pt x="111" y="159"/>
                      </a:lnTo>
                      <a:lnTo>
                        <a:pt x="105" y="156"/>
                      </a:lnTo>
                      <a:lnTo>
                        <a:pt x="99" y="154"/>
                      </a:lnTo>
                      <a:lnTo>
                        <a:pt x="100" y="154"/>
                      </a:lnTo>
                      <a:lnTo>
                        <a:pt x="101" y="154"/>
                      </a:lnTo>
                      <a:lnTo>
                        <a:pt x="104" y="154"/>
                      </a:lnTo>
                      <a:lnTo>
                        <a:pt x="107" y="154"/>
                      </a:lnTo>
                      <a:lnTo>
                        <a:pt x="111" y="154"/>
                      </a:lnTo>
                      <a:lnTo>
                        <a:pt x="116" y="155"/>
                      </a:lnTo>
                      <a:lnTo>
                        <a:pt x="121" y="155"/>
                      </a:lnTo>
                      <a:lnTo>
                        <a:pt x="126" y="156"/>
                      </a:lnTo>
                      <a:lnTo>
                        <a:pt x="132" y="156"/>
                      </a:lnTo>
                      <a:lnTo>
                        <a:pt x="138" y="157"/>
                      </a:lnTo>
                      <a:lnTo>
                        <a:pt x="144" y="158"/>
                      </a:lnTo>
                      <a:lnTo>
                        <a:pt x="150" y="159"/>
                      </a:lnTo>
                      <a:lnTo>
                        <a:pt x="155" y="161"/>
                      </a:lnTo>
                      <a:lnTo>
                        <a:pt x="160" y="162"/>
                      </a:lnTo>
                      <a:lnTo>
                        <a:pt x="165" y="164"/>
                      </a:lnTo>
                      <a:lnTo>
                        <a:pt x="170" y="166"/>
                      </a:lnTo>
                      <a:close/>
                    </a:path>
                  </a:pathLst>
                </a:custGeom>
                <a:solidFill>
                  <a:srgbClr val="000000"/>
                </a:solidFill>
                <a:ln w="9525">
                  <a:noFill/>
                  <a:round/>
                  <a:headEnd/>
                  <a:tailEnd/>
                </a:ln>
              </p:spPr>
              <p:txBody>
                <a:bodyPr/>
                <a:lstStyle/>
                <a:p>
                  <a:endParaRPr lang="en-US"/>
                </a:p>
              </p:txBody>
            </p:sp>
          </p:grpSp>
          <p:sp>
            <p:nvSpPr>
              <p:cNvPr id="24584" name="Rectangle 188"/>
              <p:cNvSpPr>
                <a:spLocks noChangeArrowheads="1"/>
              </p:cNvSpPr>
              <p:nvPr/>
            </p:nvSpPr>
            <p:spPr bwMode="auto">
              <a:xfrm>
                <a:off x="254" y="3712"/>
                <a:ext cx="3128" cy="219"/>
              </a:xfrm>
              <a:prstGeom prst="rect">
                <a:avLst/>
              </a:prstGeom>
              <a:solidFill>
                <a:srgbClr val="FFFF99"/>
              </a:solidFill>
              <a:ln w="9525">
                <a:noFill/>
                <a:miter lim="800000"/>
                <a:headEnd/>
                <a:tailEnd/>
              </a:ln>
            </p:spPr>
            <p:txBody>
              <a:bodyPr/>
              <a:lstStyle/>
              <a:p>
                <a:endParaRPr lang="en-US"/>
              </a:p>
            </p:txBody>
          </p:sp>
          <p:sp>
            <p:nvSpPr>
              <p:cNvPr id="24585" name="Rectangle 189"/>
              <p:cNvSpPr>
                <a:spLocks noChangeArrowheads="1"/>
              </p:cNvSpPr>
              <p:nvPr/>
            </p:nvSpPr>
            <p:spPr bwMode="auto">
              <a:xfrm>
                <a:off x="1689" y="3699"/>
                <a:ext cx="312" cy="10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100" b="1">
                    <a:solidFill>
                      <a:srgbClr val="000000"/>
                    </a:solidFill>
                  </a:rPr>
                  <a:t>… … …</a:t>
                </a:r>
                <a:endParaRPr lang="en-US" sz="1200"/>
              </a:p>
            </p:txBody>
          </p:sp>
          <p:sp>
            <p:nvSpPr>
              <p:cNvPr id="24586" name="Rectangle 190"/>
              <p:cNvSpPr>
                <a:spLocks noChangeArrowheads="1"/>
              </p:cNvSpPr>
              <p:nvPr/>
            </p:nvSpPr>
            <p:spPr bwMode="auto">
              <a:xfrm>
                <a:off x="1693" y="3801"/>
                <a:ext cx="296" cy="10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100" b="1">
                    <a:solidFill>
                      <a:srgbClr val="000000"/>
                    </a:solidFill>
                  </a:rPr>
                  <a:t>… … ...</a:t>
                </a:r>
                <a:endParaRPr lang="en-US" sz="1200"/>
              </a:p>
            </p:txBody>
          </p:sp>
          <p:sp>
            <p:nvSpPr>
              <p:cNvPr id="24587" name="Rectangle 191"/>
              <p:cNvSpPr>
                <a:spLocks noChangeArrowheads="1"/>
              </p:cNvSpPr>
              <p:nvPr/>
            </p:nvSpPr>
            <p:spPr bwMode="auto">
              <a:xfrm>
                <a:off x="254" y="1532"/>
                <a:ext cx="3128" cy="872"/>
              </a:xfrm>
              <a:prstGeom prst="rect">
                <a:avLst/>
              </a:prstGeom>
              <a:solidFill>
                <a:srgbClr val="FFFF99"/>
              </a:solidFill>
              <a:ln w="9525">
                <a:noFill/>
                <a:miter lim="800000"/>
                <a:headEnd/>
                <a:tailEnd/>
              </a:ln>
            </p:spPr>
            <p:txBody>
              <a:bodyPr/>
              <a:lstStyle/>
              <a:p>
                <a:endParaRPr lang="en-US"/>
              </a:p>
            </p:txBody>
          </p:sp>
          <p:sp>
            <p:nvSpPr>
              <p:cNvPr id="24588" name="Rectangle 192"/>
              <p:cNvSpPr>
                <a:spLocks noChangeArrowheads="1"/>
              </p:cNvSpPr>
              <p:nvPr/>
            </p:nvSpPr>
            <p:spPr bwMode="auto">
              <a:xfrm>
                <a:off x="1203" y="2287"/>
                <a:ext cx="142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DEVELOPER 1  WORKING ON MODULE 1</a:t>
                </a:r>
                <a:endParaRPr lang="en-US" sz="1200"/>
              </a:p>
            </p:txBody>
          </p:sp>
          <p:sp>
            <p:nvSpPr>
              <p:cNvPr id="24589" name="Rectangle 193"/>
              <p:cNvSpPr>
                <a:spLocks noChangeArrowheads="1"/>
              </p:cNvSpPr>
              <p:nvPr/>
            </p:nvSpPr>
            <p:spPr bwMode="auto">
              <a:xfrm>
                <a:off x="254" y="2622"/>
                <a:ext cx="3128" cy="873"/>
              </a:xfrm>
              <a:prstGeom prst="rect">
                <a:avLst/>
              </a:prstGeom>
              <a:solidFill>
                <a:srgbClr val="FFFF99"/>
              </a:solidFill>
              <a:ln w="9525">
                <a:noFill/>
                <a:miter lim="800000"/>
                <a:headEnd/>
                <a:tailEnd/>
              </a:ln>
            </p:spPr>
            <p:txBody>
              <a:bodyPr/>
              <a:lstStyle/>
              <a:p>
                <a:endParaRPr lang="en-US"/>
              </a:p>
            </p:txBody>
          </p:sp>
          <p:sp>
            <p:nvSpPr>
              <p:cNvPr id="24590" name="Rectangle 194"/>
              <p:cNvSpPr>
                <a:spLocks noChangeArrowheads="1"/>
              </p:cNvSpPr>
              <p:nvPr/>
            </p:nvSpPr>
            <p:spPr bwMode="auto">
              <a:xfrm>
                <a:off x="1213" y="3377"/>
                <a:ext cx="140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DEVELOPER 2 WORKING ON MODULE 2</a:t>
                </a:r>
                <a:endParaRPr lang="en-US" sz="1200"/>
              </a:p>
            </p:txBody>
          </p:sp>
          <p:grpSp>
            <p:nvGrpSpPr>
              <p:cNvPr id="24591" name="Group 195"/>
              <p:cNvGrpSpPr>
                <a:grpSpLocks/>
              </p:cNvGrpSpPr>
              <p:nvPr/>
            </p:nvGrpSpPr>
            <p:grpSpPr bwMode="auto">
              <a:xfrm>
                <a:off x="320" y="1645"/>
                <a:ext cx="450" cy="482"/>
                <a:chOff x="320" y="1645"/>
                <a:chExt cx="450" cy="482"/>
              </a:xfrm>
            </p:grpSpPr>
            <p:sp>
              <p:nvSpPr>
                <p:cNvPr id="25178" name="Freeform 196"/>
                <p:cNvSpPr>
                  <a:spLocks/>
                </p:cNvSpPr>
                <p:nvPr/>
              </p:nvSpPr>
              <p:spPr bwMode="auto">
                <a:xfrm>
                  <a:off x="320" y="1645"/>
                  <a:ext cx="450" cy="482"/>
                </a:xfrm>
                <a:custGeom>
                  <a:avLst/>
                  <a:gdLst>
                    <a:gd name="T0" fmla="*/ 272 w 450"/>
                    <a:gd name="T1" fmla="*/ 26 h 482"/>
                    <a:gd name="T2" fmla="*/ 282 w 450"/>
                    <a:gd name="T3" fmla="*/ 74 h 482"/>
                    <a:gd name="T4" fmla="*/ 278 w 450"/>
                    <a:gd name="T5" fmla="*/ 95 h 482"/>
                    <a:gd name="T6" fmla="*/ 286 w 450"/>
                    <a:gd name="T7" fmla="*/ 105 h 482"/>
                    <a:gd name="T8" fmla="*/ 296 w 450"/>
                    <a:gd name="T9" fmla="*/ 116 h 482"/>
                    <a:gd name="T10" fmla="*/ 316 w 450"/>
                    <a:gd name="T11" fmla="*/ 118 h 482"/>
                    <a:gd name="T12" fmla="*/ 337 w 450"/>
                    <a:gd name="T13" fmla="*/ 125 h 482"/>
                    <a:gd name="T14" fmla="*/ 355 w 450"/>
                    <a:gd name="T15" fmla="*/ 145 h 482"/>
                    <a:gd name="T16" fmla="*/ 388 w 450"/>
                    <a:gd name="T17" fmla="*/ 162 h 482"/>
                    <a:gd name="T18" fmla="*/ 407 w 450"/>
                    <a:gd name="T19" fmla="*/ 182 h 482"/>
                    <a:gd name="T20" fmla="*/ 418 w 450"/>
                    <a:gd name="T21" fmla="*/ 230 h 482"/>
                    <a:gd name="T22" fmla="*/ 430 w 450"/>
                    <a:gd name="T23" fmla="*/ 260 h 482"/>
                    <a:gd name="T24" fmla="*/ 436 w 450"/>
                    <a:gd name="T25" fmla="*/ 280 h 482"/>
                    <a:gd name="T26" fmla="*/ 436 w 450"/>
                    <a:gd name="T27" fmla="*/ 308 h 482"/>
                    <a:gd name="T28" fmla="*/ 447 w 450"/>
                    <a:gd name="T29" fmla="*/ 323 h 482"/>
                    <a:gd name="T30" fmla="*/ 447 w 450"/>
                    <a:gd name="T31" fmla="*/ 342 h 482"/>
                    <a:gd name="T32" fmla="*/ 436 w 450"/>
                    <a:gd name="T33" fmla="*/ 356 h 482"/>
                    <a:gd name="T34" fmla="*/ 419 w 450"/>
                    <a:gd name="T35" fmla="*/ 359 h 482"/>
                    <a:gd name="T36" fmla="*/ 410 w 450"/>
                    <a:gd name="T37" fmla="*/ 367 h 482"/>
                    <a:gd name="T38" fmla="*/ 390 w 450"/>
                    <a:gd name="T39" fmla="*/ 371 h 482"/>
                    <a:gd name="T40" fmla="*/ 363 w 450"/>
                    <a:gd name="T41" fmla="*/ 383 h 482"/>
                    <a:gd name="T42" fmla="*/ 346 w 450"/>
                    <a:gd name="T43" fmla="*/ 379 h 482"/>
                    <a:gd name="T44" fmla="*/ 335 w 450"/>
                    <a:gd name="T45" fmla="*/ 385 h 482"/>
                    <a:gd name="T46" fmla="*/ 321 w 450"/>
                    <a:gd name="T47" fmla="*/ 384 h 482"/>
                    <a:gd name="T48" fmla="*/ 304 w 450"/>
                    <a:gd name="T49" fmla="*/ 379 h 482"/>
                    <a:gd name="T50" fmla="*/ 303 w 450"/>
                    <a:gd name="T51" fmla="*/ 388 h 482"/>
                    <a:gd name="T52" fmla="*/ 273 w 450"/>
                    <a:gd name="T53" fmla="*/ 425 h 482"/>
                    <a:gd name="T54" fmla="*/ 227 w 450"/>
                    <a:gd name="T55" fmla="*/ 477 h 482"/>
                    <a:gd name="T56" fmla="*/ 202 w 450"/>
                    <a:gd name="T57" fmla="*/ 471 h 482"/>
                    <a:gd name="T58" fmla="*/ 145 w 450"/>
                    <a:gd name="T59" fmla="*/ 443 h 482"/>
                    <a:gd name="T60" fmla="*/ 82 w 450"/>
                    <a:gd name="T61" fmla="*/ 411 h 482"/>
                    <a:gd name="T62" fmla="*/ 42 w 450"/>
                    <a:gd name="T63" fmla="*/ 392 h 482"/>
                    <a:gd name="T64" fmla="*/ 32 w 450"/>
                    <a:gd name="T65" fmla="*/ 364 h 482"/>
                    <a:gd name="T66" fmla="*/ 16 w 450"/>
                    <a:gd name="T67" fmla="*/ 342 h 482"/>
                    <a:gd name="T68" fmla="*/ 4 w 450"/>
                    <a:gd name="T69" fmla="*/ 305 h 482"/>
                    <a:gd name="T70" fmla="*/ 19 w 450"/>
                    <a:gd name="T71" fmla="*/ 299 h 482"/>
                    <a:gd name="T72" fmla="*/ 71 w 450"/>
                    <a:gd name="T73" fmla="*/ 317 h 482"/>
                    <a:gd name="T74" fmla="*/ 109 w 450"/>
                    <a:gd name="T75" fmla="*/ 325 h 482"/>
                    <a:gd name="T76" fmla="*/ 110 w 450"/>
                    <a:gd name="T77" fmla="*/ 310 h 482"/>
                    <a:gd name="T78" fmla="*/ 109 w 450"/>
                    <a:gd name="T79" fmla="*/ 285 h 482"/>
                    <a:gd name="T80" fmla="*/ 107 w 450"/>
                    <a:gd name="T81" fmla="*/ 270 h 482"/>
                    <a:gd name="T82" fmla="*/ 123 w 450"/>
                    <a:gd name="T83" fmla="*/ 240 h 482"/>
                    <a:gd name="T84" fmla="*/ 131 w 450"/>
                    <a:gd name="T85" fmla="*/ 215 h 482"/>
                    <a:gd name="T86" fmla="*/ 131 w 450"/>
                    <a:gd name="T87" fmla="*/ 185 h 482"/>
                    <a:gd name="T88" fmla="*/ 137 w 450"/>
                    <a:gd name="T89" fmla="*/ 165 h 482"/>
                    <a:gd name="T90" fmla="*/ 153 w 450"/>
                    <a:gd name="T91" fmla="*/ 152 h 482"/>
                    <a:gd name="T92" fmla="*/ 165 w 450"/>
                    <a:gd name="T93" fmla="*/ 141 h 482"/>
                    <a:gd name="T94" fmla="*/ 173 w 450"/>
                    <a:gd name="T95" fmla="*/ 135 h 482"/>
                    <a:gd name="T96" fmla="*/ 161 w 450"/>
                    <a:gd name="T97" fmla="*/ 122 h 482"/>
                    <a:gd name="T98" fmla="*/ 157 w 450"/>
                    <a:gd name="T99" fmla="*/ 102 h 482"/>
                    <a:gd name="T100" fmla="*/ 159 w 450"/>
                    <a:gd name="T101" fmla="*/ 80 h 482"/>
                    <a:gd name="T102" fmla="*/ 144 w 450"/>
                    <a:gd name="T103" fmla="*/ 67 h 482"/>
                    <a:gd name="T104" fmla="*/ 151 w 450"/>
                    <a:gd name="T105" fmla="*/ 45 h 482"/>
                    <a:gd name="T106" fmla="*/ 186 w 450"/>
                    <a:gd name="T107" fmla="*/ 9 h 482"/>
                    <a:gd name="T108" fmla="*/ 222 w 450"/>
                    <a:gd name="T109" fmla="*/ 1 h 482"/>
                    <a:gd name="T110" fmla="*/ 238 w 450"/>
                    <a:gd name="T111" fmla="*/ 5 h 4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0"/>
                    <a:gd name="T169" fmla="*/ 0 h 482"/>
                    <a:gd name="T170" fmla="*/ 450 w 450"/>
                    <a:gd name="T171" fmla="*/ 482 h 4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0" h="482">
                      <a:moveTo>
                        <a:pt x="238" y="5"/>
                      </a:moveTo>
                      <a:lnTo>
                        <a:pt x="243" y="7"/>
                      </a:lnTo>
                      <a:lnTo>
                        <a:pt x="248" y="9"/>
                      </a:lnTo>
                      <a:lnTo>
                        <a:pt x="253" y="12"/>
                      </a:lnTo>
                      <a:lnTo>
                        <a:pt x="259" y="15"/>
                      </a:lnTo>
                      <a:lnTo>
                        <a:pt x="263" y="18"/>
                      </a:lnTo>
                      <a:lnTo>
                        <a:pt x="268" y="22"/>
                      </a:lnTo>
                      <a:lnTo>
                        <a:pt x="272" y="26"/>
                      </a:lnTo>
                      <a:lnTo>
                        <a:pt x="275" y="31"/>
                      </a:lnTo>
                      <a:lnTo>
                        <a:pt x="276" y="37"/>
                      </a:lnTo>
                      <a:lnTo>
                        <a:pt x="277" y="43"/>
                      </a:lnTo>
                      <a:lnTo>
                        <a:pt x="277" y="50"/>
                      </a:lnTo>
                      <a:lnTo>
                        <a:pt x="278" y="57"/>
                      </a:lnTo>
                      <a:lnTo>
                        <a:pt x="280" y="62"/>
                      </a:lnTo>
                      <a:lnTo>
                        <a:pt x="281" y="68"/>
                      </a:lnTo>
                      <a:lnTo>
                        <a:pt x="282" y="74"/>
                      </a:lnTo>
                      <a:lnTo>
                        <a:pt x="282" y="80"/>
                      </a:lnTo>
                      <a:lnTo>
                        <a:pt x="282" y="86"/>
                      </a:lnTo>
                      <a:lnTo>
                        <a:pt x="281" y="87"/>
                      </a:lnTo>
                      <a:lnTo>
                        <a:pt x="281" y="88"/>
                      </a:lnTo>
                      <a:lnTo>
                        <a:pt x="280" y="89"/>
                      </a:lnTo>
                      <a:lnTo>
                        <a:pt x="279" y="92"/>
                      </a:lnTo>
                      <a:lnTo>
                        <a:pt x="278" y="95"/>
                      </a:lnTo>
                      <a:lnTo>
                        <a:pt x="277" y="98"/>
                      </a:lnTo>
                      <a:lnTo>
                        <a:pt x="277" y="102"/>
                      </a:lnTo>
                      <a:lnTo>
                        <a:pt x="278" y="102"/>
                      </a:lnTo>
                      <a:lnTo>
                        <a:pt x="280" y="103"/>
                      </a:lnTo>
                      <a:lnTo>
                        <a:pt x="281" y="104"/>
                      </a:lnTo>
                      <a:lnTo>
                        <a:pt x="283" y="104"/>
                      </a:lnTo>
                      <a:lnTo>
                        <a:pt x="284" y="105"/>
                      </a:lnTo>
                      <a:lnTo>
                        <a:pt x="286" y="105"/>
                      </a:lnTo>
                      <a:lnTo>
                        <a:pt x="287" y="106"/>
                      </a:lnTo>
                      <a:lnTo>
                        <a:pt x="288" y="107"/>
                      </a:lnTo>
                      <a:lnTo>
                        <a:pt x="290" y="109"/>
                      </a:lnTo>
                      <a:lnTo>
                        <a:pt x="291" y="111"/>
                      </a:lnTo>
                      <a:lnTo>
                        <a:pt x="291" y="113"/>
                      </a:lnTo>
                      <a:lnTo>
                        <a:pt x="292" y="115"/>
                      </a:lnTo>
                      <a:lnTo>
                        <a:pt x="294" y="115"/>
                      </a:lnTo>
                      <a:lnTo>
                        <a:pt x="296" y="116"/>
                      </a:lnTo>
                      <a:lnTo>
                        <a:pt x="298" y="116"/>
                      </a:lnTo>
                      <a:lnTo>
                        <a:pt x="301" y="116"/>
                      </a:lnTo>
                      <a:lnTo>
                        <a:pt x="303" y="116"/>
                      </a:lnTo>
                      <a:lnTo>
                        <a:pt x="306" y="116"/>
                      </a:lnTo>
                      <a:lnTo>
                        <a:pt x="308" y="116"/>
                      </a:lnTo>
                      <a:lnTo>
                        <a:pt x="311" y="116"/>
                      </a:lnTo>
                      <a:lnTo>
                        <a:pt x="313" y="117"/>
                      </a:lnTo>
                      <a:lnTo>
                        <a:pt x="316" y="118"/>
                      </a:lnTo>
                      <a:lnTo>
                        <a:pt x="319" y="118"/>
                      </a:lnTo>
                      <a:lnTo>
                        <a:pt x="321" y="119"/>
                      </a:lnTo>
                      <a:lnTo>
                        <a:pt x="324" y="120"/>
                      </a:lnTo>
                      <a:lnTo>
                        <a:pt x="327" y="121"/>
                      </a:lnTo>
                      <a:lnTo>
                        <a:pt x="330" y="122"/>
                      </a:lnTo>
                      <a:lnTo>
                        <a:pt x="333" y="122"/>
                      </a:lnTo>
                      <a:lnTo>
                        <a:pt x="335" y="124"/>
                      </a:lnTo>
                      <a:lnTo>
                        <a:pt x="337" y="125"/>
                      </a:lnTo>
                      <a:lnTo>
                        <a:pt x="339" y="127"/>
                      </a:lnTo>
                      <a:lnTo>
                        <a:pt x="340" y="129"/>
                      </a:lnTo>
                      <a:lnTo>
                        <a:pt x="342" y="132"/>
                      </a:lnTo>
                      <a:lnTo>
                        <a:pt x="343" y="134"/>
                      </a:lnTo>
                      <a:lnTo>
                        <a:pt x="345" y="136"/>
                      </a:lnTo>
                      <a:lnTo>
                        <a:pt x="347" y="138"/>
                      </a:lnTo>
                      <a:lnTo>
                        <a:pt x="351" y="142"/>
                      </a:lnTo>
                      <a:lnTo>
                        <a:pt x="355" y="145"/>
                      </a:lnTo>
                      <a:lnTo>
                        <a:pt x="359" y="148"/>
                      </a:lnTo>
                      <a:lnTo>
                        <a:pt x="363" y="151"/>
                      </a:lnTo>
                      <a:lnTo>
                        <a:pt x="368" y="153"/>
                      </a:lnTo>
                      <a:lnTo>
                        <a:pt x="372" y="155"/>
                      </a:lnTo>
                      <a:lnTo>
                        <a:pt x="377" y="157"/>
                      </a:lnTo>
                      <a:lnTo>
                        <a:pt x="382" y="159"/>
                      </a:lnTo>
                      <a:lnTo>
                        <a:pt x="385" y="161"/>
                      </a:lnTo>
                      <a:lnTo>
                        <a:pt x="388" y="162"/>
                      </a:lnTo>
                      <a:lnTo>
                        <a:pt x="391" y="164"/>
                      </a:lnTo>
                      <a:lnTo>
                        <a:pt x="393" y="166"/>
                      </a:lnTo>
                      <a:lnTo>
                        <a:pt x="396" y="169"/>
                      </a:lnTo>
                      <a:lnTo>
                        <a:pt x="399" y="171"/>
                      </a:lnTo>
                      <a:lnTo>
                        <a:pt x="402" y="173"/>
                      </a:lnTo>
                      <a:lnTo>
                        <a:pt x="404" y="176"/>
                      </a:lnTo>
                      <a:lnTo>
                        <a:pt x="405" y="179"/>
                      </a:lnTo>
                      <a:lnTo>
                        <a:pt x="407" y="182"/>
                      </a:lnTo>
                      <a:lnTo>
                        <a:pt x="409" y="185"/>
                      </a:lnTo>
                      <a:lnTo>
                        <a:pt x="410" y="189"/>
                      </a:lnTo>
                      <a:lnTo>
                        <a:pt x="411" y="196"/>
                      </a:lnTo>
                      <a:lnTo>
                        <a:pt x="411" y="203"/>
                      </a:lnTo>
                      <a:lnTo>
                        <a:pt x="412" y="209"/>
                      </a:lnTo>
                      <a:lnTo>
                        <a:pt x="415" y="216"/>
                      </a:lnTo>
                      <a:lnTo>
                        <a:pt x="417" y="223"/>
                      </a:lnTo>
                      <a:lnTo>
                        <a:pt x="418" y="230"/>
                      </a:lnTo>
                      <a:lnTo>
                        <a:pt x="420" y="237"/>
                      </a:lnTo>
                      <a:lnTo>
                        <a:pt x="422" y="244"/>
                      </a:lnTo>
                      <a:lnTo>
                        <a:pt x="424" y="246"/>
                      </a:lnTo>
                      <a:lnTo>
                        <a:pt x="425" y="249"/>
                      </a:lnTo>
                      <a:lnTo>
                        <a:pt x="426" y="252"/>
                      </a:lnTo>
                      <a:lnTo>
                        <a:pt x="427" y="255"/>
                      </a:lnTo>
                      <a:lnTo>
                        <a:pt x="428" y="258"/>
                      </a:lnTo>
                      <a:lnTo>
                        <a:pt x="430" y="260"/>
                      </a:lnTo>
                      <a:lnTo>
                        <a:pt x="432" y="263"/>
                      </a:lnTo>
                      <a:lnTo>
                        <a:pt x="434" y="266"/>
                      </a:lnTo>
                      <a:lnTo>
                        <a:pt x="436" y="269"/>
                      </a:lnTo>
                      <a:lnTo>
                        <a:pt x="437" y="272"/>
                      </a:lnTo>
                      <a:lnTo>
                        <a:pt x="437" y="275"/>
                      </a:lnTo>
                      <a:lnTo>
                        <a:pt x="436" y="279"/>
                      </a:lnTo>
                      <a:lnTo>
                        <a:pt x="436" y="280"/>
                      </a:lnTo>
                      <a:lnTo>
                        <a:pt x="435" y="282"/>
                      </a:lnTo>
                      <a:lnTo>
                        <a:pt x="435" y="283"/>
                      </a:lnTo>
                      <a:lnTo>
                        <a:pt x="435" y="284"/>
                      </a:lnTo>
                      <a:lnTo>
                        <a:pt x="435" y="290"/>
                      </a:lnTo>
                      <a:lnTo>
                        <a:pt x="434" y="295"/>
                      </a:lnTo>
                      <a:lnTo>
                        <a:pt x="434" y="301"/>
                      </a:lnTo>
                      <a:lnTo>
                        <a:pt x="434" y="306"/>
                      </a:lnTo>
                      <a:lnTo>
                        <a:pt x="436" y="308"/>
                      </a:lnTo>
                      <a:lnTo>
                        <a:pt x="437" y="309"/>
                      </a:lnTo>
                      <a:lnTo>
                        <a:pt x="438" y="311"/>
                      </a:lnTo>
                      <a:lnTo>
                        <a:pt x="440" y="313"/>
                      </a:lnTo>
                      <a:lnTo>
                        <a:pt x="441" y="314"/>
                      </a:lnTo>
                      <a:lnTo>
                        <a:pt x="442" y="316"/>
                      </a:lnTo>
                      <a:lnTo>
                        <a:pt x="443" y="317"/>
                      </a:lnTo>
                      <a:lnTo>
                        <a:pt x="444" y="319"/>
                      </a:lnTo>
                      <a:lnTo>
                        <a:pt x="447" y="323"/>
                      </a:lnTo>
                      <a:lnTo>
                        <a:pt x="448" y="328"/>
                      </a:lnTo>
                      <a:lnTo>
                        <a:pt x="450" y="332"/>
                      </a:lnTo>
                      <a:lnTo>
                        <a:pt x="450" y="337"/>
                      </a:lnTo>
                      <a:lnTo>
                        <a:pt x="450" y="338"/>
                      </a:lnTo>
                      <a:lnTo>
                        <a:pt x="449" y="339"/>
                      </a:lnTo>
                      <a:lnTo>
                        <a:pt x="448" y="340"/>
                      </a:lnTo>
                      <a:lnTo>
                        <a:pt x="447" y="342"/>
                      </a:lnTo>
                      <a:lnTo>
                        <a:pt x="446" y="344"/>
                      </a:lnTo>
                      <a:lnTo>
                        <a:pt x="445" y="347"/>
                      </a:lnTo>
                      <a:lnTo>
                        <a:pt x="445" y="349"/>
                      </a:lnTo>
                      <a:lnTo>
                        <a:pt x="444" y="351"/>
                      </a:lnTo>
                      <a:lnTo>
                        <a:pt x="442" y="353"/>
                      </a:lnTo>
                      <a:lnTo>
                        <a:pt x="440" y="355"/>
                      </a:lnTo>
                      <a:lnTo>
                        <a:pt x="438" y="356"/>
                      </a:lnTo>
                      <a:lnTo>
                        <a:pt x="436" y="356"/>
                      </a:lnTo>
                      <a:lnTo>
                        <a:pt x="433" y="356"/>
                      </a:lnTo>
                      <a:lnTo>
                        <a:pt x="431" y="356"/>
                      </a:lnTo>
                      <a:lnTo>
                        <a:pt x="428" y="356"/>
                      </a:lnTo>
                      <a:lnTo>
                        <a:pt x="426" y="356"/>
                      </a:lnTo>
                      <a:lnTo>
                        <a:pt x="424" y="356"/>
                      </a:lnTo>
                      <a:lnTo>
                        <a:pt x="422" y="357"/>
                      </a:lnTo>
                      <a:lnTo>
                        <a:pt x="420" y="358"/>
                      </a:lnTo>
                      <a:lnTo>
                        <a:pt x="419" y="359"/>
                      </a:lnTo>
                      <a:lnTo>
                        <a:pt x="418" y="361"/>
                      </a:lnTo>
                      <a:lnTo>
                        <a:pt x="417" y="361"/>
                      </a:lnTo>
                      <a:lnTo>
                        <a:pt x="416" y="363"/>
                      </a:lnTo>
                      <a:lnTo>
                        <a:pt x="415" y="364"/>
                      </a:lnTo>
                      <a:lnTo>
                        <a:pt x="414" y="365"/>
                      </a:lnTo>
                      <a:lnTo>
                        <a:pt x="413" y="366"/>
                      </a:lnTo>
                      <a:lnTo>
                        <a:pt x="412" y="366"/>
                      </a:lnTo>
                      <a:lnTo>
                        <a:pt x="410" y="367"/>
                      </a:lnTo>
                      <a:lnTo>
                        <a:pt x="407" y="367"/>
                      </a:lnTo>
                      <a:lnTo>
                        <a:pt x="405" y="368"/>
                      </a:lnTo>
                      <a:lnTo>
                        <a:pt x="402" y="368"/>
                      </a:lnTo>
                      <a:lnTo>
                        <a:pt x="400" y="368"/>
                      </a:lnTo>
                      <a:lnTo>
                        <a:pt x="398" y="369"/>
                      </a:lnTo>
                      <a:lnTo>
                        <a:pt x="395" y="369"/>
                      </a:lnTo>
                      <a:lnTo>
                        <a:pt x="393" y="369"/>
                      </a:lnTo>
                      <a:lnTo>
                        <a:pt x="390" y="371"/>
                      </a:lnTo>
                      <a:lnTo>
                        <a:pt x="387" y="373"/>
                      </a:lnTo>
                      <a:lnTo>
                        <a:pt x="383" y="375"/>
                      </a:lnTo>
                      <a:lnTo>
                        <a:pt x="380" y="377"/>
                      </a:lnTo>
                      <a:lnTo>
                        <a:pt x="377" y="378"/>
                      </a:lnTo>
                      <a:lnTo>
                        <a:pt x="373" y="380"/>
                      </a:lnTo>
                      <a:lnTo>
                        <a:pt x="370" y="381"/>
                      </a:lnTo>
                      <a:lnTo>
                        <a:pt x="366" y="382"/>
                      </a:lnTo>
                      <a:lnTo>
                        <a:pt x="363" y="383"/>
                      </a:lnTo>
                      <a:lnTo>
                        <a:pt x="361" y="383"/>
                      </a:lnTo>
                      <a:lnTo>
                        <a:pt x="358" y="382"/>
                      </a:lnTo>
                      <a:lnTo>
                        <a:pt x="356" y="381"/>
                      </a:lnTo>
                      <a:lnTo>
                        <a:pt x="354" y="380"/>
                      </a:lnTo>
                      <a:lnTo>
                        <a:pt x="352" y="379"/>
                      </a:lnTo>
                      <a:lnTo>
                        <a:pt x="350" y="378"/>
                      </a:lnTo>
                      <a:lnTo>
                        <a:pt x="347" y="378"/>
                      </a:lnTo>
                      <a:lnTo>
                        <a:pt x="346" y="379"/>
                      </a:lnTo>
                      <a:lnTo>
                        <a:pt x="345" y="380"/>
                      </a:lnTo>
                      <a:lnTo>
                        <a:pt x="343" y="382"/>
                      </a:lnTo>
                      <a:lnTo>
                        <a:pt x="342" y="383"/>
                      </a:lnTo>
                      <a:lnTo>
                        <a:pt x="341" y="384"/>
                      </a:lnTo>
                      <a:lnTo>
                        <a:pt x="339" y="384"/>
                      </a:lnTo>
                      <a:lnTo>
                        <a:pt x="338" y="385"/>
                      </a:lnTo>
                      <a:lnTo>
                        <a:pt x="336" y="385"/>
                      </a:lnTo>
                      <a:lnTo>
                        <a:pt x="335" y="385"/>
                      </a:lnTo>
                      <a:lnTo>
                        <a:pt x="333" y="386"/>
                      </a:lnTo>
                      <a:lnTo>
                        <a:pt x="332" y="386"/>
                      </a:lnTo>
                      <a:lnTo>
                        <a:pt x="330" y="386"/>
                      </a:lnTo>
                      <a:lnTo>
                        <a:pt x="330" y="385"/>
                      </a:lnTo>
                      <a:lnTo>
                        <a:pt x="323" y="384"/>
                      </a:lnTo>
                      <a:lnTo>
                        <a:pt x="322" y="384"/>
                      </a:lnTo>
                      <a:lnTo>
                        <a:pt x="321" y="384"/>
                      </a:lnTo>
                      <a:lnTo>
                        <a:pt x="320" y="383"/>
                      </a:lnTo>
                      <a:lnTo>
                        <a:pt x="318" y="383"/>
                      </a:lnTo>
                      <a:lnTo>
                        <a:pt x="316" y="382"/>
                      </a:lnTo>
                      <a:lnTo>
                        <a:pt x="313" y="381"/>
                      </a:lnTo>
                      <a:lnTo>
                        <a:pt x="311" y="381"/>
                      </a:lnTo>
                      <a:lnTo>
                        <a:pt x="309" y="380"/>
                      </a:lnTo>
                      <a:lnTo>
                        <a:pt x="307" y="379"/>
                      </a:lnTo>
                      <a:lnTo>
                        <a:pt x="304" y="379"/>
                      </a:lnTo>
                      <a:lnTo>
                        <a:pt x="302" y="378"/>
                      </a:lnTo>
                      <a:lnTo>
                        <a:pt x="302" y="379"/>
                      </a:lnTo>
                      <a:lnTo>
                        <a:pt x="302" y="380"/>
                      </a:lnTo>
                      <a:lnTo>
                        <a:pt x="302" y="381"/>
                      </a:lnTo>
                      <a:lnTo>
                        <a:pt x="303" y="383"/>
                      </a:lnTo>
                      <a:lnTo>
                        <a:pt x="303" y="386"/>
                      </a:lnTo>
                      <a:lnTo>
                        <a:pt x="303" y="388"/>
                      </a:lnTo>
                      <a:lnTo>
                        <a:pt x="301" y="390"/>
                      </a:lnTo>
                      <a:lnTo>
                        <a:pt x="300" y="392"/>
                      </a:lnTo>
                      <a:lnTo>
                        <a:pt x="297" y="396"/>
                      </a:lnTo>
                      <a:lnTo>
                        <a:pt x="293" y="400"/>
                      </a:lnTo>
                      <a:lnTo>
                        <a:pt x="289" y="406"/>
                      </a:lnTo>
                      <a:lnTo>
                        <a:pt x="284" y="412"/>
                      </a:lnTo>
                      <a:lnTo>
                        <a:pt x="278" y="418"/>
                      </a:lnTo>
                      <a:lnTo>
                        <a:pt x="273" y="425"/>
                      </a:lnTo>
                      <a:lnTo>
                        <a:pt x="267" y="432"/>
                      </a:lnTo>
                      <a:lnTo>
                        <a:pt x="260" y="439"/>
                      </a:lnTo>
                      <a:lnTo>
                        <a:pt x="254" y="446"/>
                      </a:lnTo>
                      <a:lnTo>
                        <a:pt x="248" y="453"/>
                      </a:lnTo>
                      <a:lnTo>
                        <a:pt x="242" y="460"/>
                      </a:lnTo>
                      <a:lnTo>
                        <a:pt x="237" y="466"/>
                      </a:lnTo>
                      <a:lnTo>
                        <a:pt x="231" y="472"/>
                      </a:lnTo>
                      <a:lnTo>
                        <a:pt x="227" y="477"/>
                      </a:lnTo>
                      <a:lnTo>
                        <a:pt x="223" y="482"/>
                      </a:lnTo>
                      <a:lnTo>
                        <a:pt x="222" y="482"/>
                      </a:lnTo>
                      <a:lnTo>
                        <a:pt x="221" y="481"/>
                      </a:lnTo>
                      <a:lnTo>
                        <a:pt x="218" y="480"/>
                      </a:lnTo>
                      <a:lnTo>
                        <a:pt x="215" y="478"/>
                      </a:lnTo>
                      <a:lnTo>
                        <a:pt x="211" y="476"/>
                      </a:lnTo>
                      <a:lnTo>
                        <a:pt x="207" y="474"/>
                      </a:lnTo>
                      <a:lnTo>
                        <a:pt x="202" y="471"/>
                      </a:lnTo>
                      <a:lnTo>
                        <a:pt x="196" y="468"/>
                      </a:lnTo>
                      <a:lnTo>
                        <a:pt x="190" y="465"/>
                      </a:lnTo>
                      <a:lnTo>
                        <a:pt x="183" y="462"/>
                      </a:lnTo>
                      <a:lnTo>
                        <a:pt x="176" y="458"/>
                      </a:lnTo>
                      <a:lnTo>
                        <a:pt x="168" y="454"/>
                      </a:lnTo>
                      <a:lnTo>
                        <a:pt x="161" y="451"/>
                      </a:lnTo>
                      <a:lnTo>
                        <a:pt x="153" y="447"/>
                      </a:lnTo>
                      <a:lnTo>
                        <a:pt x="145" y="443"/>
                      </a:lnTo>
                      <a:lnTo>
                        <a:pt x="137" y="439"/>
                      </a:lnTo>
                      <a:lnTo>
                        <a:pt x="128" y="434"/>
                      </a:lnTo>
                      <a:lnTo>
                        <a:pt x="120" y="430"/>
                      </a:lnTo>
                      <a:lnTo>
                        <a:pt x="112" y="426"/>
                      </a:lnTo>
                      <a:lnTo>
                        <a:pt x="104" y="422"/>
                      </a:lnTo>
                      <a:lnTo>
                        <a:pt x="97" y="418"/>
                      </a:lnTo>
                      <a:lnTo>
                        <a:pt x="89" y="415"/>
                      </a:lnTo>
                      <a:lnTo>
                        <a:pt x="82" y="411"/>
                      </a:lnTo>
                      <a:lnTo>
                        <a:pt x="75" y="408"/>
                      </a:lnTo>
                      <a:lnTo>
                        <a:pt x="69" y="405"/>
                      </a:lnTo>
                      <a:lnTo>
                        <a:pt x="63" y="402"/>
                      </a:lnTo>
                      <a:lnTo>
                        <a:pt x="57" y="399"/>
                      </a:lnTo>
                      <a:lnTo>
                        <a:pt x="52" y="397"/>
                      </a:lnTo>
                      <a:lnTo>
                        <a:pt x="48" y="395"/>
                      </a:lnTo>
                      <a:lnTo>
                        <a:pt x="44" y="393"/>
                      </a:lnTo>
                      <a:lnTo>
                        <a:pt x="42" y="392"/>
                      </a:lnTo>
                      <a:lnTo>
                        <a:pt x="40" y="391"/>
                      </a:lnTo>
                      <a:lnTo>
                        <a:pt x="40" y="385"/>
                      </a:lnTo>
                      <a:lnTo>
                        <a:pt x="38" y="379"/>
                      </a:lnTo>
                      <a:lnTo>
                        <a:pt x="37" y="373"/>
                      </a:lnTo>
                      <a:lnTo>
                        <a:pt x="36" y="367"/>
                      </a:lnTo>
                      <a:lnTo>
                        <a:pt x="35" y="366"/>
                      </a:lnTo>
                      <a:lnTo>
                        <a:pt x="34" y="365"/>
                      </a:lnTo>
                      <a:lnTo>
                        <a:pt x="32" y="364"/>
                      </a:lnTo>
                      <a:lnTo>
                        <a:pt x="30" y="363"/>
                      </a:lnTo>
                      <a:lnTo>
                        <a:pt x="28" y="362"/>
                      </a:lnTo>
                      <a:lnTo>
                        <a:pt x="26" y="361"/>
                      </a:lnTo>
                      <a:lnTo>
                        <a:pt x="24" y="360"/>
                      </a:lnTo>
                      <a:lnTo>
                        <a:pt x="23" y="358"/>
                      </a:lnTo>
                      <a:lnTo>
                        <a:pt x="22" y="354"/>
                      </a:lnTo>
                      <a:lnTo>
                        <a:pt x="20" y="349"/>
                      </a:lnTo>
                      <a:lnTo>
                        <a:pt x="16" y="342"/>
                      </a:lnTo>
                      <a:lnTo>
                        <a:pt x="13" y="334"/>
                      </a:lnTo>
                      <a:lnTo>
                        <a:pt x="9" y="327"/>
                      </a:lnTo>
                      <a:lnTo>
                        <a:pt x="6" y="320"/>
                      </a:lnTo>
                      <a:lnTo>
                        <a:pt x="2" y="314"/>
                      </a:lnTo>
                      <a:lnTo>
                        <a:pt x="0" y="310"/>
                      </a:lnTo>
                      <a:lnTo>
                        <a:pt x="1" y="308"/>
                      </a:lnTo>
                      <a:lnTo>
                        <a:pt x="2" y="307"/>
                      </a:lnTo>
                      <a:lnTo>
                        <a:pt x="4" y="305"/>
                      </a:lnTo>
                      <a:lnTo>
                        <a:pt x="6" y="303"/>
                      </a:lnTo>
                      <a:lnTo>
                        <a:pt x="7" y="302"/>
                      </a:lnTo>
                      <a:lnTo>
                        <a:pt x="9" y="300"/>
                      </a:lnTo>
                      <a:lnTo>
                        <a:pt x="11" y="299"/>
                      </a:lnTo>
                      <a:lnTo>
                        <a:pt x="13" y="297"/>
                      </a:lnTo>
                      <a:lnTo>
                        <a:pt x="15" y="298"/>
                      </a:lnTo>
                      <a:lnTo>
                        <a:pt x="19" y="299"/>
                      </a:lnTo>
                      <a:lnTo>
                        <a:pt x="23" y="301"/>
                      </a:lnTo>
                      <a:lnTo>
                        <a:pt x="28" y="303"/>
                      </a:lnTo>
                      <a:lnTo>
                        <a:pt x="34" y="305"/>
                      </a:lnTo>
                      <a:lnTo>
                        <a:pt x="41" y="307"/>
                      </a:lnTo>
                      <a:lnTo>
                        <a:pt x="48" y="309"/>
                      </a:lnTo>
                      <a:lnTo>
                        <a:pt x="56" y="312"/>
                      </a:lnTo>
                      <a:lnTo>
                        <a:pt x="63" y="315"/>
                      </a:lnTo>
                      <a:lnTo>
                        <a:pt x="71" y="317"/>
                      </a:lnTo>
                      <a:lnTo>
                        <a:pt x="78" y="320"/>
                      </a:lnTo>
                      <a:lnTo>
                        <a:pt x="86" y="323"/>
                      </a:lnTo>
                      <a:lnTo>
                        <a:pt x="93" y="325"/>
                      </a:lnTo>
                      <a:lnTo>
                        <a:pt x="99" y="327"/>
                      </a:lnTo>
                      <a:lnTo>
                        <a:pt x="105" y="329"/>
                      </a:lnTo>
                      <a:lnTo>
                        <a:pt x="106" y="328"/>
                      </a:lnTo>
                      <a:lnTo>
                        <a:pt x="107" y="326"/>
                      </a:lnTo>
                      <a:lnTo>
                        <a:pt x="109" y="325"/>
                      </a:lnTo>
                      <a:lnTo>
                        <a:pt x="110" y="323"/>
                      </a:lnTo>
                      <a:lnTo>
                        <a:pt x="111" y="322"/>
                      </a:lnTo>
                      <a:lnTo>
                        <a:pt x="112" y="321"/>
                      </a:lnTo>
                      <a:lnTo>
                        <a:pt x="113" y="319"/>
                      </a:lnTo>
                      <a:lnTo>
                        <a:pt x="113" y="317"/>
                      </a:lnTo>
                      <a:lnTo>
                        <a:pt x="112" y="315"/>
                      </a:lnTo>
                      <a:lnTo>
                        <a:pt x="111" y="313"/>
                      </a:lnTo>
                      <a:lnTo>
                        <a:pt x="110" y="310"/>
                      </a:lnTo>
                      <a:lnTo>
                        <a:pt x="111" y="308"/>
                      </a:lnTo>
                      <a:lnTo>
                        <a:pt x="112" y="304"/>
                      </a:lnTo>
                      <a:lnTo>
                        <a:pt x="114" y="300"/>
                      </a:lnTo>
                      <a:lnTo>
                        <a:pt x="114" y="296"/>
                      </a:lnTo>
                      <a:lnTo>
                        <a:pt x="113" y="292"/>
                      </a:lnTo>
                      <a:lnTo>
                        <a:pt x="112" y="289"/>
                      </a:lnTo>
                      <a:lnTo>
                        <a:pt x="111" y="287"/>
                      </a:lnTo>
                      <a:lnTo>
                        <a:pt x="109" y="285"/>
                      </a:lnTo>
                      <a:lnTo>
                        <a:pt x="108" y="283"/>
                      </a:lnTo>
                      <a:lnTo>
                        <a:pt x="107" y="280"/>
                      </a:lnTo>
                      <a:lnTo>
                        <a:pt x="106" y="278"/>
                      </a:lnTo>
                      <a:lnTo>
                        <a:pt x="106" y="275"/>
                      </a:lnTo>
                      <a:lnTo>
                        <a:pt x="106" y="272"/>
                      </a:lnTo>
                      <a:lnTo>
                        <a:pt x="107" y="271"/>
                      </a:lnTo>
                      <a:lnTo>
                        <a:pt x="107" y="270"/>
                      </a:lnTo>
                      <a:lnTo>
                        <a:pt x="108" y="269"/>
                      </a:lnTo>
                      <a:lnTo>
                        <a:pt x="110" y="265"/>
                      </a:lnTo>
                      <a:lnTo>
                        <a:pt x="112" y="261"/>
                      </a:lnTo>
                      <a:lnTo>
                        <a:pt x="115" y="257"/>
                      </a:lnTo>
                      <a:lnTo>
                        <a:pt x="117" y="253"/>
                      </a:lnTo>
                      <a:lnTo>
                        <a:pt x="119" y="249"/>
                      </a:lnTo>
                      <a:lnTo>
                        <a:pt x="121" y="244"/>
                      </a:lnTo>
                      <a:lnTo>
                        <a:pt x="123" y="240"/>
                      </a:lnTo>
                      <a:lnTo>
                        <a:pt x="125" y="236"/>
                      </a:lnTo>
                      <a:lnTo>
                        <a:pt x="127" y="233"/>
                      </a:lnTo>
                      <a:lnTo>
                        <a:pt x="127" y="229"/>
                      </a:lnTo>
                      <a:lnTo>
                        <a:pt x="127" y="226"/>
                      </a:lnTo>
                      <a:lnTo>
                        <a:pt x="128" y="222"/>
                      </a:lnTo>
                      <a:lnTo>
                        <a:pt x="129" y="220"/>
                      </a:lnTo>
                      <a:lnTo>
                        <a:pt x="130" y="217"/>
                      </a:lnTo>
                      <a:lnTo>
                        <a:pt x="131" y="215"/>
                      </a:lnTo>
                      <a:lnTo>
                        <a:pt x="130" y="212"/>
                      </a:lnTo>
                      <a:lnTo>
                        <a:pt x="129" y="209"/>
                      </a:lnTo>
                      <a:lnTo>
                        <a:pt x="128" y="206"/>
                      </a:lnTo>
                      <a:lnTo>
                        <a:pt x="128" y="204"/>
                      </a:lnTo>
                      <a:lnTo>
                        <a:pt x="129" y="201"/>
                      </a:lnTo>
                      <a:lnTo>
                        <a:pt x="130" y="189"/>
                      </a:lnTo>
                      <a:lnTo>
                        <a:pt x="131" y="185"/>
                      </a:lnTo>
                      <a:lnTo>
                        <a:pt x="132" y="182"/>
                      </a:lnTo>
                      <a:lnTo>
                        <a:pt x="133" y="179"/>
                      </a:lnTo>
                      <a:lnTo>
                        <a:pt x="133" y="175"/>
                      </a:lnTo>
                      <a:lnTo>
                        <a:pt x="134" y="175"/>
                      </a:lnTo>
                      <a:lnTo>
                        <a:pt x="134" y="172"/>
                      </a:lnTo>
                      <a:lnTo>
                        <a:pt x="135" y="170"/>
                      </a:lnTo>
                      <a:lnTo>
                        <a:pt x="136" y="167"/>
                      </a:lnTo>
                      <a:lnTo>
                        <a:pt x="137" y="165"/>
                      </a:lnTo>
                      <a:lnTo>
                        <a:pt x="138" y="163"/>
                      </a:lnTo>
                      <a:lnTo>
                        <a:pt x="140" y="161"/>
                      </a:lnTo>
                      <a:lnTo>
                        <a:pt x="142" y="159"/>
                      </a:lnTo>
                      <a:lnTo>
                        <a:pt x="145" y="157"/>
                      </a:lnTo>
                      <a:lnTo>
                        <a:pt x="147" y="156"/>
                      </a:lnTo>
                      <a:lnTo>
                        <a:pt x="149" y="154"/>
                      </a:lnTo>
                      <a:lnTo>
                        <a:pt x="151" y="153"/>
                      </a:lnTo>
                      <a:lnTo>
                        <a:pt x="153" y="152"/>
                      </a:lnTo>
                      <a:lnTo>
                        <a:pt x="155" y="150"/>
                      </a:lnTo>
                      <a:lnTo>
                        <a:pt x="157" y="148"/>
                      </a:lnTo>
                      <a:lnTo>
                        <a:pt x="159" y="146"/>
                      </a:lnTo>
                      <a:lnTo>
                        <a:pt x="160" y="144"/>
                      </a:lnTo>
                      <a:lnTo>
                        <a:pt x="161" y="143"/>
                      </a:lnTo>
                      <a:lnTo>
                        <a:pt x="162" y="142"/>
                      </a:lnTo>
                      <a:lnTo>
                        <a:pt x="163" y="142"/>
                      </a:lnTo>
                      <a:lnTo>
                        <a:pt x="165" y="141"/>
                      </a:lnTo>
                      <a:lnTo>
                        <a:pt x="166" y="141"/>
                      </a:lnTo>
                      <a:lnTo>
                        <a:pt x="167" y="140"/>
                      </a:lnTo>
                      <a:lnTo>
                        <a:pt x="168" y="139"/>
                      </a:lnTo>
                      <a:lnTo>
                        <a:pt x="169" y="139"/>
                      </a:lnTo>
                      <a:lnTo>
                        <a:pt x="170" y="138"/>
                      </a:lnTo>
                      <a:lnTo>
                        <a:pt x="171" y="137"/>
                      </a:lnTo>
                      <a:lnTo>
                        <a:pt x="172" y="136"/>
                      </a:lnTo>
                      <a:lnTo>
                        <a:pt x="173" y="135"/>
                      </a:lnTo>
                      <a:lnTo>
                        <a:pt x="175" y="134"/>
                      </a:lnTo>
                      <a:lnTo>
                        <a:pt x="176" y="133"/>
                      </a:lnTo>
                      <a:lnTo>
                        <a:pt x="177" y="132"/>
                      </a:lnTo>
                      <a:lnTo>
                        <a:pt x="178" y="131"/>
                      </a:lnTo>
                      <a:lnTo>
                        <a:pt x="173" y="130"/>
                      </a:lnTo>
                      <a:lnTo>
                        <a:pt x="168" y="128"/>
                      </a:lnTo>
                      <a:lnTo>
                        <a:pt x="164" y="126"/>
                      </a:lnTo>
                      <a:lnTo>
                        <a:pt x="161" y="122"/>
                      </a:lnTo>
                      <a:lnTo>
                        <a:pt x="158" y="118"/>
                      </a:lnTo>
                      <a:lnTo>
                        <a:pt x="155" y="114"/>
                      </a:lnTo>
                      <a:lnTo>
                        <a:pt x="153" y="110"/>
                      </a:lnTo>
                      <a:lnTo>
                        <a:pt x="152" y="105"/>
                      </a:lnTo>
                      <a:lnTo>
                        <a:pt x="153" y="105"/>
                      </a:lnTo>
                      <a:lnTo>
                        <a:pt x="154" y="104"/>
                      </a:lnTo>
                      <a:lnTo>
                        <a:pt x="156" y="103"/>
                      </a:lnTo>
                      <a:lnTo>
                        <a:pt x="157" y="102"/>
                      </a:lnTo>
                      <a:lnTo>
                        <a:pt x="159" y="102"/>
                      </a:lnTo>
                      <a:lnTo>
                        <a:pt x="160" y="101"/>
                      </a:lnTo>
                      <a:lnTo>
                        <a:pt x="162" y="100"/>
                      </a:lnTo>
                      <a:lnTo>
                        <a:pt x="163" y="100"/>
                      </a:lnTo>
                      <a:lnTo>
                        <a:pt x="161" y="95"/>
                      </a:lnTo>
                      <a:lnTo>
                        <a:pt x="160" y="91"/>
                      </a:lnTo>
                      <a:lnTo>
                        <a:pt x="159" y="86"/>
                      </a:lnTo>
                      <a:lnTo>
                        <a:pt x="159" y="80"/>
                      </a:lnTo>
                      <a:lnTo>
                        <a:pt x="157" y="79"/>
                      </a:lnTo>
                      <a:lnTo>
                        <a:pt x="154" y="78"/>
                      </a:lnTo>
                      <a:lnTo>
                        <a:pt x="152" y="77"/>
                      </a:lnTo>
                      <a:lnTo>
                        <a:pt x="150" y="75"/>
                      </a:lnTo>
                      <a:lnTo>
                        <a:pt x="148" y="74"/>
                      </a:lnTo>
                      <a:lnTo>
                        <a:pt x="146" y="72"/>
                      </a:lnTo>
                      <a:lnTo>
                        <a:pt x="145" y="70"/>
                      </a:lnTo>
                      <a:lnTo>
                        <a:pt x="144" y="67"/>
                      </a:lnTo>
                      <a:lnTo>
                        <a:pt x="144" y="64"/>
                      </a:lnTo>
                      <a:lnTo>
                        <a:pt x="144" y="61"/>
                      </a:lnTo>
                      <a:lnTo>
                        <a:pt x="145" y="58"/>
                      </a:lnTo>
                      <a:lnTo>
                        <a:pt x="146" y="55"/>
                      </a:lnTo>
                      <a:lnTo>
                        <a:pt x="147" y="52"/>
                      </a:lnTo>
                      <a:lnTo>
                        <a:pt x="148" y="50"/>
                      </a:lnTo>
                      <a:lnTo>
                        <a:pt x="149" y="47"/>
                      </a:lnTo>
                      <a:lnTo>
                        <a:pt x="151" y="45"/>
                      </a:lnTo>
                      <a:lnTo>
                        <a:pt x="155" y="40"/>
                      </a:lnTo>
                      <a:lnTo>
                        <a:pt x="159" y="35"/>
                      </a:lnTo>
                      <a:lnTo>
                        <a:pt x="163" y="30"/>
                      </a:lnTo>
                      <a:lnTo>
                        <a:pt x="167" y="25"/>
                      </a:lnTo>
                      <a:lnTo>
                        <a:pt x="171" y="20"/>
                      </a:lnTo>
                      <a:lnTo>
                        <a:pt x="175" y="16"/>
                      </a:lnTo>
                      <a:lnTo>
                        <a:pt x="180" y="12"/>
                      </a:lnTo>
                      <a:lnTo>
                        <a:pt x="186" y="9"/>
                      </a:lnTo>
                      <a:lnTo>
                        <a:pt x="190" y="7"/>
                      </a:lnTo>
                      <a:lnTo>
                        <a:pt x="195" y="6"/>
                      </a:lnTo>
                      <a:lnTo>
                        <a:pt x="199" y="4"/>
                      </a:lnTo>
                      <a:lnTo>
                        <a:pt x="203" y="3"/>
                      </a:lnTo>
                      <a:lnTo>
                        <a:pt x="207" y="1"/>
                      </a:lnTo>
                      <a:lnTo>
                        <a:pt x="212" y="1"/>
                      </a:lnTo>
                      <a:lnTo>
                        <a:pt x="217" y="0"/>
                      </a:lnTo>
                      <a:lnTo>
                        <a:pt x="222" y="1"/>
                      </a:lnTo>
                      <a:lnTo>
                        <a:pt x="224" y="1"/>
                      </a:lnTo>
                      <a:lnTo>
                        <a:pt x="226" y="2"/>
                      </a:lnTo>
                      <a:lnTo>
                        <a:pt x="228" y="2"/>
                      </a:lnTo>
                      <a:lnTo>
                        <a:pt x="230" y="3"/>
                      </a:lnTo>
                      <a:lnTo>
                        <a:pt x="232" y="3"/>
                      </a:lnTo>
                      <a:lnTo>
                        <a:pt x="234" y="4"/>
                      </a:lnTo>
                      <a:lnTo>
                        <a:pt x="236" y="4"/>
                      </a:lnTo>
                      <a:lnTo>
                        <a:pt x="238" y="5"/>
                      </a:lnTo>
                      <a:close/>
                    </a:path>
                  </a:pathLst>
                </a:custGeom>
                <a:solidFill>
                  <a:srgbClr val="000000"/>
                </a:solidFill>
                <a:ln w="9525">
                  <a:noFill/>
                  <a:round/>
                  <a:headEnd/>
                  <a:tailEnd/>
                </a:ln>
              </p:spPr>
              <p:txBody>
                <a:bodyPr/>
                <a:lstStyle/>
                <a:p>
                  <a:endParaRPr lang="en-US"/>
                </a:p>
              </p:txBody>
            </p:sp>
            <p:sp>
              <p:nvSpPr>
                <p:cNvPr id="25179" name="Freeform 197"/>
                <p:cNvSpPr>
                  <a:spLocks/>
                </p:cNvSpPr>
                <p:nvPr/>
              </p:nvSpPr>
              <p:spPr bwMode="auto">
                <a:xfrm>
                  <a:off x="472" y="1655"/>
                  <a:ext cx="86" cy="49"/>
                </a:xfrm>
                <a:custGeom>
                  <a:avLst/>
                  <a:gdLst>
                    <a:gd name="T0" fmla="*/ 78 w 86"/>
                    <a:gd name="T1" fmla="*/ 1 h 49"/>
                    <a:gd name="T2" fmla="*/ 80 w 86"/>
                    <a:gd name="T3" fmla="*/ 1 h 49"/>
                    <a:gd name="T4" fmla="*/ 82 w 86"/>
                    <a:gd name="T5" fmla="*/ 2 h 49"/>
                    <a:gd name="T6" fmla="*/ 85 w 86"/>
                    <a:gd name="T7" fmla="*/ 4 h 49"/>
                    <a:gd name="T8" fmla="*/ 84 w 86"/>
                    <a:gd name="T9" fmla="*/ 4 h 49"/>
                    <a:gd name="T10" fmla="*/ 78 w 86"/>
                    <a:gd name="T11" fmla="*/ 3 h 49"/>
                    <a:gd name="T12" fmla="*/ 72 w 86"/>
                    <a:gd name="T13" fmla="*/ 3 h 49"/>
                    <a:gd name="T14" fmla="*/ 67 w 86"/>
                    <a:gd name="T15" fmla="*/ 5 h 49"/>
                    <a:gd name="T16" fmla="*/ 63 w 86"/>
                    <a:gd name="T17" fmla="*/ 6 h 49"/>
                    <a:gd name="T18" fmla="*/ 60 w 86"/>
                    <a:gd name="T19" fmla="*/ 7 h 49"/>
                    <a:gd name="T20" fmla="*/ 56 w 86"/>
                    <a:gd name="T21" fmla="*/ 8 h 49"/>
                    <a:gd name="T22" fmla="*/ 52 w 86"/>
                    <a:gd name="T23" fmla="*/ 8 h 49"/>
                    <a:gd name="T24" fmla="*/ 48 w 86"/>
                    <a:gd name="T25" fmla="*/ 9 h 49"/>
                    <a:gd name="T26" fmla="*/ 41 w 86"/>
                    <a:gd name="T27" fmla="*/ 12 h 49"/>
                    <a:gd name="T28" fmla="*/ 35 w 86"/>
                    <a:gd name="T29" fmla="*/ 16 h 49"/>
                    <a:gd name="T30" fmla="*/ 30 w 86"/>
                    <a:gd name="T31" fmla="*/ 20 h 49"/>
                    <a:gd name="T32" fmla="*/ 31 w 86"/>
                    <a:gd name="T33" fmla="*/ 23 h 49"/>
                    <a:gd name="T34" fmla="*/ 35 w 86"/>
                    <a:gd name="T35" fmla="*/ 21 h 49"/>
                    <a:gd name="T36" fmla="*/ 39 w 86"/>
                    <a:gd name="T37" fmla="*/ 20 h 49"/>
                    <a:gd name="T38" fmla="*/ 43 w 86"/>
                    <a:gd name="T39" fmla="*/ 19 h 49"/>
                    <a:gd name="T40" fmla="*/ 45 w 86"/>
                    <a:gd name="T41" fmla="*/ 20 h 49"/>
                    <a:gd name="T42" fmla="*/ 43 w 86"/>
                    <a:gd name="T43" fmla="*/ 21 h 49"/>
                    <a:gd name="T44" fmla="*/ 38 w 86"/>
                    <a:gd name="T45" fmla="*/ 23 h 49"/>
                    <a:gd name="T46" fmla="*/ 31 w 86"/>
                    <a:gd name="T47" fmla="*/ 26 h 49"/>
                    <a:gd name="T48" fmla="*/ 26 w 86"/>
                    <a:gd name="T49" fmla="*/ 31 h 49"/>
                    <a:gd name="T50" fmla="*/ 21 w 86"/>
                    <a:gd name="T51" fmla="*/ 37 h 49"/>
                    <a:gd name="T52" fmla="*/ 26 w 86"/>
                    <a:gd name="T53" fmla="*/ 40 h 49"/>
                    <a:gd name="T54" fmla="*/ 31 w 86"/>
                    <a:gd name="T55" fmla="*/ 40 h 49"/>
                    <a:gd name="T56" fmla="*/ 23 w 86"/>
                    <a:gd name="T57" fmla="*/ 43 h 49"/>
                    <a:gd name="T58" fmla="*/ 16 w 86"/>
                    <a:gd name="T59" fmla="*/ 45 h 49"/>
                    <a:gd name="T60" fmla="*/ 8 w 86"/>
                    <a:gd name="T61" fmla="*/ 47 h 49"/>
                    <a:gd name="T62" fmla="*/ 0 w 86"/>
                    <a:gd name="T63" fmla="*/ 49 h 49"/>
                    <a:gd name="T64" fmla="*/ 6 w 86"/>
                    <a:gd name="T65" fmla="*/ 45 h 49"/>
                    <a:gd name="T66" fmla="*/ 10 w 86"/>
                    <a:gd name="T67" fmla="*/ 40 h 49"/>
                    <a:gd name="T68" fmla="*/ 14 w 86"/>
                    <a:gd name="T69" fmla="*/ 34 h 49"/>
                    <a:gd name="T70" fmla="*/ 16 w 86"/>
                    <a:gd name="T71" fmla="*/ 28 h 49"/>
                    <a:gd name="T72" fmla="*/ 21 w 86"/>
                    <a:gd name="T73" fmla="*/ 20 h 49"/>
                    <a:gd name="T74" fmla="*/ 27 w 86"/>
                    <a:gd name="T75" fmla="*/ 14 h 49"/>
                    <a:gd name="T76" fmla="*/ 36 w 86"/>
                    <a:gd name="T77" fmla="*/ 9 h 49"/>
                    <a:gd name="T78" fmla="*/ 44 w 86"/>
                    <a:gd name="T79" fmla="*/ 5 h 49"/>
                    <a:gd name="T80" fmla="*/ 48 w 86"/>
                    <a:gd name="T81" fmla="*/ 4 h 49"/>
                    <a:gd name="T82" fmla="*/ 53 w 86"/>
                    <a:gd name="T83" fmla="*/ 4 h 49"/>
                    <a:gd name="T84" fmla="*/ 57 w 86"/>
                    <a:gd name="T85" fmla="*/ 3 h 49"/>
                    <a:gd name="T86" fmla="*/ 61 w 86"/>
                    <a:gd name="T87" fmla="*/ 2 h 49"/>
                    <a:gd name="T88" fmla="*/ 65 w 86"/>
                    <a:gd name="T89" fmla="*/ 1 h 49"/>
                    <a:gd name="T90" fmla="*/ 69 w 86"/>
                    <a:gd name="T91" fmla="*/ 0 h 49"/>
                    <a:gd name="T92" fmla="*/ 73 w 86"/>
                    <a:gd name="T93" fmla="*/ 0 h 49"/>
                    <a:gd name="T94" fmla="*/ 77 w 86"/>
                    <a:gd name="T95" fmla="*/ 0 h 4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
                    <a:gd name="T145" fmla="*/ 0 h 49"/>
                    <a:gd name="T146" fmla="*/ 86 w 86"/>
                    <a:gd name="T147" fmla="*/ 49 h 4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 h="49">
                      <a:moveTo>
                        <a:pt x="77" y="0"/>
                      </a:moveTo>
                      <a:lnTo>
                        <a:pt x="78" y="1"/>
                      </a:lnTo>
                      <a:lnTo>
                        <a:pt x="79" y="1"/>
                      </a:lnTo>
                      <a:lnTo>
                        <a:pt x="80" y="1"/>
                      </a:lnTo>
                      <a:lnTo>
                        <a:pt x="81" y="2"/>
                      </a:lnTo>
                      <a:lnTo>
                        <a:pt x="82" y="2"/>
                      </a:lnTo>
                      <a:lnTo>
                        <a:pt x="84" y="3"/>
                      </a:lnTo>
                      <a:lnTo>
                        <a:pt x="85" y="4"/>
                      </a:lnTo>
                      <a:lnTo>
                        <a:pt x="86" y="4"/>
                      </a:lnTo>
                      <a:lnTo>
                        <a:pt x="84" y="4"/>
                      </a:lnTo>
                      <a:lnTo>
                        <a:pt x="81" y="3"/>
                      </a:lnTo>
                      <a:lnTo>
                        <a:pt x="78" y="3"/>
                      </a:lnTo>
                      <a:lnTo>
                        <a:pt x="75" y="3"/>
                      </a:lnTo>
                      <a:lnTo>
                        <a:pt x="72" y="3"/>
                      </a:lnTo>
                      <a:lnTo>
                        <a:pt x="70" y="4"/>
                      </a:lnTo>
                      <a:lnTo>
                        <a:pt x="67" y="5"/>
                      </a:lnTo>
                      <a:lnTo>
                        <a:pt x="65" y="6"/>
                      </a:lnTo>
                      <a:lnTo>
                        <a:pt x="63" y="6"/>
                      </a:lnTo>
                      <a:lnTo>
                        <a:pt x="62" y="6"/>
                      </a:lnTo>
                      <a:lnTo>
                        <a:pt x="60" y="7"/>
                      </a:lnTo>
                      <a:lnTo>
                        <a:pt x="58" y="7"/>
                      </a:lnTo>
                      <a:lnTo>
                        <a:pt x="56" y="8"/>
                      </a:lnTo>
                      <a:lnTo>
                        <a:pt x="55" y="8"/>
                      </a:lnTo>
                      <a:lnTo>
                        <a:pt x="52" y="8"/>
                      </a:lnTo>
                      <a:lnTo>
                        <a:pt x="51" y="8"/>
                      </a:lnTo>
                      <a:lnTo>
                        <a:pt x="48" y="9"/>
                      </a:lnTo>
                      <a:lnTo>
                        <a:pt x="44" y="11"/>
                      </a:lnTo>
                      <a:lnTo>
                        <a:pt x="41" y="12"/>
                      </a:lnTo>
                      <a:lnTo>
                        <a:pt x="38" y="14"/>
                      </a:lnTo>
                      <a:lnTo>
                        <a:pt x="35" y="16"/>
                      </a:lnTo>
                      <a:lnTo>
                        <a:pt x="33" y="18"/>
                      </a:lnTo>
                      <a:lnTo>
                        <a:pt x="30" y="20"/>
                      </a:lnTo>
                      <a:lnTo>
                        <a:pt x="29" y="23"/>
                      </a:lnTo>
                      <a:lnTo>
                        <a:pt x="31" y="23"/>
                      </a:lnTo>
                      <a:lnTo>
                        <a:pt x="33" y="22"/>
                      </a:lnTo>
                      <a:lnTo>
                        <a:pt x="35" y="21"/>
                      </a:lnTo>
                      <a:lnTo>
                        <a:pt x="37" y="21"/>
                      </a:lnTo>
                      <a:lnTo>
                        <a:pt x="39" y="20"/>
                      </a:lnTo>
                      <a:lnTo>
                        <a:pt x="41" y="19"/>
                      </a:lnTo>
                      <a:lnTo>
                        <a:pt x="43" y="19"/>
                      </a:lnTo>
                      <a:lnTo>
                        <a:pt x="46" y="19"/>
                      </a:lnTo>
                      <a:lnTo>
                        <a:pt x="45" y="20"/>
                      </a:lnTo>
                      <a:lnTo>
                        <a:pt x="44" y="20"/>
                      </a:lnTo>
                      <a:lnTo>
                        <a:pt x="43" y="21"/>
                      </a:lnTo>
                      <a:lnTo>
                        <a:pt x="41" y="21"/>
                      </a:lnTo>
                      <a:lnTo>
                        <a:pt x="38" y="23"/>
                      </a:lnTo>
                      <a:lnTo>
                        <a:pt x="35" y="24"/>
                      </a:lnTo>
                      <a:lnTo>
                        <a:pt x="31" y="26"/>
                      </a:lnTo>
                      <a:lnTo>
                        <a:pt x="29" y="28"/>
                      </a:lnTo>
                      <a:lnTo>
                        <a:pt x="26" y="31"/>
                      </a:lnTo>
                      <a:lnTo>
                        <a:pt x="23" y="34"/>
                      </a:lnTo>
                      <a:lnTo>
                        <a:pt x="21" y="37"/>
                      </a:lnTo>
                      <a:lnTo>
                        <a:pt x="19" y="40"/>
                      </a:lnTo>
                      <a:lnTo>
                        <a:pt x="26" y="40"/>
                      </a:lnTo>
                      <a:lnTo>
                        <a:pt x="31" y="40"/>
                      </a:lnTo>
                      <a:lnTo>
                        <a:pt x="27" y="42"/>
                      </a:lnTo>
                      <a:lnTo>
                        <a:pt x="23" y="43"/>
                      </a:lnTo>
                      <a:lnTo>
                        <a:pt x="20" y="44"/>
                      </a:lnTo>
                      <a:lnTo>
                        <a:pt x="16" y="45"/>
                      </a:lnTo>
                      <a:lnTo>
                        <a:pt x="12" y="46"/>
                      </a:lnTo>
                      <a:lnTo>
                        <a:pt x="8" y="47"/>
                      </a:lnTo>
                      <a:lnTo>
                        <a:pt x="4" y="48"/>
                      </a:lnTo>
                      <a:lnTo>
                        <a:pt x="0" y="49"/>
                      </a:lnTo>
                      <a:lnTo>
                        <a:pt x="3" y="47"/>
                      </a:lnTo>
                      <a:lnTo>
                        <a:pt x="6" y="45"/>
                      </a:lnTo>
                      <a:lnTo>
                        <a:pt x="8" y="42"/>
                      </a:lnTo>
                      <a:lnTo>
                        <a:pt x="10" y="40"/>
                      </a:lnTo>
                      <a:lnTo>
                        <a:pt x="12" y="37"/>
                      </a:lnTo>
                      <a:lnTo>
                        <a:pt x="14" y="34"/>
                      </a:lnTo>
                      <a:lnTo>
                        <a:pt x="15" y="31"/>
                      </a:lnTo>
                      <a:lnTo>
                        <a:pt x="16" y="28"/>
                      </a:lnTo>
                      <a:lnTo>
                        <a:pt x="18" y="24"/>
                      </a:lnTo>
                      <a:lnTo>
                        <a:pt x="21" y="20"/>
                      </a:lnTo>
                      <a:lnTo>
                        <a:pt x="24" y="17"/>
                      </a:lnTo>
                      <a:lnTo>
                        <a:pt x="27" y="14"/>
                      </a:lnTo>
                      <a:lnTo>
                        <a:pt x="31" y="11"/>
                      </a:lnTo>
                      <a:lnTo>
                        <a:pt x="36" y="9"/>
                      </a:lnTo>
                      <a:lnTo>
                        <a:pt x="40" y="7"/>
                      </a:lnTo>
                      <a:lnTo>
                        <a:pt x="44" y="5"/>
                      </a:lnTo>
                      <a:lnTo>
                        <a:pt x="46" y="4"/>
                      </a:lnTo>
                      <a:lnTo>
                        <a:pt x="48" y="4"/>
                      </a:lnTo>
                      <a:lnTo>
                        <a:pt x="50" y="4"/>
                      </a:lnTo>
                      <a:lnTo>
                        <a:pt x="53" y="4"/>
                      </a:lnTo>
                      <a:lnTo>
                        <a:pt x="55" y="3"/>
                      </a:lnTo>
                      <a:lnTo>
                        <a:pt x="57" y="3"/>
                      </a:lnTo>
                      <a:lnTo>
                        <a:pt x="59" y="3"/>
                      </a:lnTo>
                      <a:lnTo>
                        <a:pt x="61" y="2"/>
                      </a:lnTo>
                      <a:lnTo>
                        <a:pt x="63" y="1"/>
                      </a:lnTo>
                      <a:lnTo>
                        <a:pt x="65" y="1"/>
                      </a:lnTo>
                      <a:lnTo>
                        <a:pt x="67" y="0"/>
                      </a:lnTo>
                      <a:lnTo>
                        <a:pt x="69" y="0"/>
                      </a:lnTo>
                      <a:lnTo>
                        <a:pt x="71" y="0"/>
                      </a:lnTo>
                      <a:lnTo>
                        <a:pt x="73" y="0"/>
                      </a:lnTo>
                      <a:lnTo>
                        <a:pt x="75" y="0"/>
                      </a:lnTo>
                      <a:lnTo>
                        <a:pt x="77" y="0"/>
                      </a:lnTo>
                      <a:close/>
                    </a:path>
                  </a:pathLst>
                </a:custGeom>
                <a:solidFill>
                  <a:srgbClr val="FFFFFF"/>
                </a:solidFill>
                <a:ln w="9525">
                  <a:noFill/>
                  <a:round/>
                  <a:headEnd/>
                  <a:tailEnd/>
                </a:ln>
              </p:spPr>
              <p:txBody>
                <a:bodyPr/>
                <a:lstStyle/>
                <a:p>
                  <a:endParaRPr lang="en-US"/>
                </a:p>
              </p:txBody>
            </p:sp>
            <p:sp>
              <p:nvSpPr>
                <p:cNvPr id="25180" name="Freeform 198"/>
                <p:cNvSpPr>
                  <a:spLocks/>
                </p:cNvSpPr>
                <p:nvPr/>
              </p:nvSpPr>
              <p:spPr bwMode="auto">
                <a:xfrm>
                  <a:off x="558" y="1684"/>
                  <a:ext cx="27" cy="23"/>
                </a:xfrm>
                <a:custGeom>
                  <a:avLst/>
                  <a:gdLst>
                    <a:gd name="T0" fmla="*/ 27 w 27"/>
                    <a:gd name="T1" fmla="*/ 1 h 23"/>
                    <a:gd name="T2" fmla="*/ 27 w 27"/>
                    <a:gd name="T3" fmla="*/ 2 h 23"/>
                    <a:gd name="T4" fmla="*/ 24 w 27"/>
                    <a:gd name="T5" fmla="*/ 4 h 23"/>
                    <a:gd name="T6" fmla="*/ 20 w 27"/>
                    <a:gd name="T7" fmla="*/ 6 h 23"/>
                    <a:gd name="T8" fmla="*/ 17 w 27"/>
                    <a:gd name="T9" fmla="*/ 8 h 23"/>
                    <a:gd name="T10" fmla="*/ 14 w 27"/>
                    <a:gd name="T11" fmla="*/ 10 h 23"/>
                    <a:gd name="T12" fmla="*/ 11 w 27"/>
                    <a:gd name="T13" fmla="*/ 12 h 23"/>
                    <a:gd name="T14" fmla="*/ 8 w 27"/>
                    <a:gd name="T15" fmla="*/ 14 h 23"/>
                    <a:gd name="T16" fmla="*/ 6 w 27"/>
                    <a:gd name="T17" fmla="*/ 17 h 23"/>
                    <a:gd name="T18" fmla="*/ 4 w 27"/>
                    <a:gd name="T19" fmla="*/ 20 h 23"/>
                    <a:gd name="T20" fmla="*/ 0 w 27"/>
                    <a:gd name="T21" fmla="*/ 23 h 23"/>
                    <a:gd name="T22" fmla="*/ 2 w 27"/>
                    <a:gd name="T23" fmla="*/ 19 h 23"/>
                    <a:gd name="T24" fmla="*/ 4 w 27"/>
                    <a:gd name="T25" fmla="*/ 15 h 23"/>
                    <a:gd name="T26" fmla="*/ 6 w 27"/>
                    <a:gd name="T27" fmla="*/ 12 h 23"/>
                    <a:gd name="T28" fmla="*/ 9 w 27"/>
                    <a:gd name="T29" fmla="*/ 9 h 23"/>
                    <a:gd name="T30" fmla="*/ 12 w 27"/>
                    <a:gd name="T31" fmla="*/ 6 h 23"/>
                    <a:gd name="T32" fmla="*/ 16 w 27"/>
                    <a:gd name="T33" fmla="*/ 4 h 23"/>
                    <a:gd name="T34" fmla="*/ 20 w 27"/>
                    <a:gd name="T35" fmla="*/ 2 h 23"/>
                    <a:gd name="T36" fmla="*/ 24 w 27"/>
                    <a:gd name="T37" fmla="*/ 0 h 23"/>
                    <a:gd name="T38" fmla="*/ 25 w 27"/>
                    <a:gd name="T39" fmla="*/ 0 h 23"/>
                    <a:gd name="T40" fmla="*/ 25 w 27"/>
                    <a:gd name="T41" fmla="*/ 0 h 23"/>
                    <a:gd name="T42" fmla="*/ 26 w 27"/>
                    <a:gd name="T43" fmla="*/ 1 h 23"/>
                    <a:gd name="T44" fmla="*/ 27 w 27"/>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23"/>
                    <a:gd name="T71" fmla="*/ 27 w 27"/>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23">
                      <a:moveTo>
                        <a:pt x="27" y="1"/>
                      </a:moveTo>
                      <a:lnTo>
                        <a:pt x="27" y="2"/>
                      </a:lnTo>
                      <a:lnTo>
                        <a:pt x="24" y="4"/>
                      </a:lnTo>
                      <a:lnTo>
                        <a:pt x="20" y="6"/>
                      </a:lnTo>
                      <a:lnTo>
                        <a:pt x="17" y="8"/>
                      </a:lnTo>
                      <a:lnTo>
                        <a:pt x="14" y="10"/>
                      </a:lnTo>
                      <a:lnTo>
                        <a:pt x="11" y="12"/>
                      </a:lnTo>
                      <a:lnTo>
                        <a:pt x="8" y="14"/>
                      </a:lnTo>
                      <a:lnTo>
                        <a:pt x="6" y="17"/>
                      </a:lnTo>
                      <a:lnTo>
                        <a:pt x="4" y="20"/>
                      </a:lnTo>
                      <a:lnTo>
                        <a:pt x="0" y="23"/>
                      </a:lnTo>
                      <a:lnTo>
                        <a:pt x="2" y="19"/>
                      </a:lnTo>
                      <a:lnTo>
                        <a:pt x="4" y="15"/>
                      </a:lnTo>
                      <a:lnTo>
                        <a:pt x="6" y="12"/>
                      </a:lnTo>
                      <a:lnTo>
                        <a:pt x="9" y="9"/>
                      </a:lnTo>
                      <a:lnTo>
                        <a:pt x="12" y="6"/>
                      </a:lnTo>
                      <a:lnTo>
                        <a:pt x="16" y="4"/>
                      </a:lnTo>
                      <a:lnTo>
                        <a:pt x="20" y="2"/>
                      </a:lnTo>
                      <a:lnTo>
                        <a:pt x="24" y="0"/>
                      </a:lnTo>
                      <a:lnTo>
                        <a:pt x="25" y="0"/>
                      </a:lnTo>
                      <a:lnTo>
                        <a:pt x="26" y="1"/>
                      </a:lnTo>
                      <a:lnTo>
                        <a:pt x="27" y="1"/>
                      </a:lnTo>
                      <a:close/>
                    </a:path>
                  </a:pathLst>
                </a:custGeom>
                <a:solidFill>
                  <a:srgbClr val="FFFFFF"/>
                </a:solidFill>
                <a:ln w="9525">
                  <a:noFill/>
                  <a:round/>
                  <a:headEnd/>
                  <a:tailEnd/>
                </a:ln>
              </p:spPr>
              <p:txBody>
                <a:bodyPr/>
                <a:lstStyle/>
                <a:p>
                  <a:endParaRPr lang="en-US"/>
                </a:p>
              </p:txBody>
            </p:sp>
            <p:sp>
              <p:nvSpPr>
                <p:cNvPr id="25181" name="Freeform 199"/>
                <p:cNvSpPr>
                  <a:spLocks/>
                </p:cNvSpPr>
                <p:nvPr/>
              </p:nvSpPr>
              <p:spPr bwMode="auto">
                <a:xfrm>
                  <a:off x="472" y="1708"/>
                  <a:ext cx="11" cy="4"/>
                </a:xfrm>
                <a:custGeom>
                  <a:avLst/>
                  <a:gdLst>
                    <a:gd name="T0" fmla="*/ 10 w 11"/>
                    <a:gd name="T1" fmla="*/ 0 h 4"/>
                    <a:gd name="T2" fmla="*/ 11 w 11"/>
                    <a:gd name="T3" fmla="*/ 1 h 4"/>
                    <a:gd name="T4" fmla="*/ 11 w 11"/>
                    <a:gd name="T5" fmla="*/ 1 h 4"/>
                    <a:gd name="T6" fmla="*/ 10 w 11"/>
                    <a:gd name="T7" fmla="*/ 2 h 4"/>
                    <a:gd name="T8" fmla="*/ 10 w 11"/>
                    <a:gd name="T9" fmla="*/ 3 h 4"/>
                    <a:gd name="T10" fmla="*/ 9 w 11"/>
                    <a:gd name="T11" fmla="*/ 3 h 4"/>
                    <a:gd name="T12" fmla="*/ 8 w 11"/>
                    <a:gd name="T13" fmla="*/ 4 h 4"/>
                    <a:gd name="T14" fmla="*/ 7 w 11"/>
                    <a:gd name="T15" fmla="*/ 4 h 4"/>
                    <a:gd name="T16" fmla="*/ 6 w 11"/>
                    <a:gd name="T17" fmla="*/ 4 h 4"/>
                    <a:gd name="T18" fmla="*/ 5 w 11"/>
                    <a:gd name="T19" fmla="*/ 4 h 4"/>
                    <a:gd name="T20" fmla="*/ 4 w 11"/>
                    <a:gd name="T21" fmla="*/ 4 h 4"/>
                    <a:gd name="T22" fmla="*/ 3 w 11"/>
                    <a:gd name="T23" fmla="*/ 4 h 4"/>
                    <a:gd name="T24" fmla="*/ 2 w 11"/>
                    <a:gd name="T25" fmla="*/ 3 h 4"/>
                    <a:gd name="T26" fmla="*/ 0 w 11"/>
                    <a:gd name="T27" fmla="*/ 2 h 4"/>
                    <a:gd name="T28" fmla="*/ 1 w 11"/>
                    <a:gd name="T29" fmla="*/ 1 h 4"/>
                    <a:gd name="T30" fmla="*/ 2 w 11"/>
                    <a:gd name="T31" fmla="*/ 0 h 4"/>
                    <a:gd name="T32" fmla="*/ 3 w 11"/>
                    <a:gd name="T33" fmla="*/ 0 h 4"/>
                    <a:gd name="T34" fmla="*/ 4 w 11"/>
                    <a:gd name="T35" fmla="*/ 0 h 4"/>
                    <a:gd name="T36" fmla="*/ 6 w 11"/>
                    <a:gd name="T37" fmla="*/ 0 h 4"/>
                    <a:gd name="T38" fmla="*/ 8 w 11"/>
                    <a:gd name="T39" fmla="*/ 0 h 4"/>
                    <a:gd name="T40" fmla="*/ 9 w 11"/>
                    <a:gd name="T41" fmla="*/ 0 h 4"/>
                    <a:gd name="T42" fmla="*/ 10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0" y="0"/>
                      </a:moveTo>
                      <a:lnTo>
                        <a:pt x="11" y="1"/>
                      </a:lnTo>
                      <a:lnTo>
                        <a:pt x="10" y="2"/>
                      </a:lnTo>
                      <a:lnTo>
                        <a:pt x="10" y="3"/>
                      </a:lnTo>
                      <a:lnTo>
                        <a:pt x="9" y="3"/>
                      </a:lnTo>
                      <a:lnTo>
                        <a:pt x="8" y="4"/>
                      </a:lnTo>
                      <a:lnTo>
                        <a:pt x="7" y="4"/>
                      </a:lnTo>
                      <a:lnTo>
                        <a:pt x="6" y="4"/>
                      </a:lnTo>
                      <a:lnTo>
                        <a:pt x="5" y="4"/>
                      </a:lnTo>
                      <a:lnTo>
                        <a:pt x="4" y="4"/>
                      </a:lnTo>
                      <a:lnTo>
                        <a:pt x="3" y="4"/>
                      </a:lnTo>
                      <a:lnTo>
                        <a:pt x="2" y="3"/>
                      </a:lnTo>
                      <a:lnTo>
                        <a:pt x="0" y="2"/>
                      </a:lnTo>
                      <a:lnTo>
                        <a:pt x="1" y="1"/>
                      </a:lnTo>
                      <a:lnTo>
                        <a:pt x="2" y="0"/>
                      </a:lnTo>
                      <a:lnTo>
                        <a:pt x="3" y="0"/>
                      </a:lnTo>
                      <a:lnTo>
                        <a:pt x="4" y="0"/>
                      </a:lnTo>
                      <a:lnTo>
                        <a:pt x="6" y="0"/>
                      </a:lnTo>
                      <a:lnTo>
                        <a:pt x="8" y="0"/>
                      </a:lnTo>
                      <a:lnTo>
                        <a:pt x="9" y="0"/>
                      </a:lnTo>
                      <a:lnTo>
                        <a:pt x="10" y="0"/>
                      </a:lnTo>
                      <a:close/>
                    </a:path>
                  </a:pathLst>
                </a:custGeom>
                <a:solidFill>
                  <a:srgbClr val="FFFFFF"/>
                </a:solidFill>
                <a:ln w="9525">
                  <a:noFill/>
                  <a:round/>
                  <a:headEnd/>
                  <a:tailEnd/>
                </a:ln>
              </p:spPr>
              <p:txBody>
                <a:bodyPr/>
                <a:lstStyle/>
                <a:p>
                  <a:endParaRPr lang="en-US"/>
                </a:p>
              </p:txBody>
            </p:sp>
            <p:sp>
              <p:nvSpPr>
                <p:cNvPr id="25182" name="Freeform 200"/>
                <p:cNvSpPr>
                  <a:spLocks/>
                </p:cNvSpPr>
                <p:nvPr/>
              </p:nvSpPr>
              <p:spPr bwMode="auto">
                <a:xfrm>
                  <a:off x="491" y="1715"/>
                  <a:ext cx="72" cy="32"/>
                </a:xfrm>
                <a:custGeom>
                  <a:avLst/>
                  <a:gdLst>
                    <a:gd name="T0" fmla="*/ 60 w 72"/>
                    <a:gd name="T1" fmla="*/ 3 h 32"/>
                    <a:gd name="T2" fmla="*/ 60 w 72"/>
                    <a:gd name="T3" fmla="*/ 9 h 32"/>
                    <a:gd name="T4" fmla="*/ 63 w 72"/>
                    <a:gd name="T5" fmla="*/ 14 h 32"/>
                    <a:gd name="T6" fmla="*/ 67 w 72"/>
                    <a:gd name="T7" fmla="*/ 18 h 32"/>
                    <a:gd name="T8" fmla="*/ 72 w 72"/>
                    <a:gd name="T9" fmla="*/ 22 h 32"/>
                    <a:gd name="T10" fmla="*/ 71 w 72"/>
                    <a:gd name="T11" fmla="*/ 23 h 32"/>
                    <a:gd name="T12" fmla="*/ 69 w 72"/>
                    <a:gd name="T13" fmla="*/ 24 h 32"/>
                    <a:gd name="T14" fmla="*/ 67 w 72"/>
                    <a:gd name="T15" fmla="*/ 26 h 32"/>
                    <a:gd name="T16" fmla="*/ 66 w 72"/>
                    <a:gd name="T17" fmla="*/ 28 h 32"/>
                    <a:gd name="T18" fmla="*/ 64 w 72"/>
                    <a:gd name="T19" fmla="*/ 30 h 32"/>
                    <a:gd name="T20" fmla="*/ 61 w 72"/>
                    <a:gd name="T21" fmla="*/ 30 h 32"/>
                    <a:gd name="T22" fmla="*/ 59 w 72"/>
                    <a:gd name="T23" fmla="*/ 30 h 32"/>
                    <a:gd name="T24" fmla="*/ 57 w 72"/>
                    <a:gd name="T25" fmla="*/ 29 h 32"/>
                    <a:gd name="T26" fmla="*/ 54 w 72"/>
                    <a:gd name="T27" fmla="*/ 28 h 32"/>
                    <a:gd name="T28" fmla="*/ 50 w 72"/>
                    <a:gd name="T29" fmla="*/ 27 h 32"/>
                    <a:gd name="T30" fmla="*/ 46 w 72"/>
                    <a:gd name="T31" fmla="*/ 27 h 32"/>
                    <a:gd name="T32" fmla="*/ 42 w 72"/>
                    <a:gd name="T33" fmla="*/ 28 h 32"/>
                    <a:gd name="T34" fmla="*/ 38 w 72"/>
                    <a:gd name="T35" fmla="*/ 29 h 32"/>
                    <a:gd name="T36" fmla="*/ 35 w 72"/>
                    <a:gd name="T37" fmla="*/ 31 h 32"/>
                    <a:gd name="T38" fmla="*/ 31 w 72"/>
                    <a:gd name="T39" fmla="*/ 32 h 32"/>
                    <a:gd name="T40" fmla="*/ 26 w 72"/>
                    <a:gd name="T41" fmla="*/ 32 h 32"/>
                    <a:gd name="T42" fmla="*/ 24 w 72"/>
                    <a:gd name="T43" fmla="*/ 31 h 32"/>
                    <a:gd name="T44" fmla="*/ 19 w 72"/>
                    <a:gd name="T45" fmla="*/ 31 h 32"/>
                    <a:gd name="T46" fmla="*/ 15 w 72"/>
                    <a:gd name="T47" fmla="*/ 32 h 32"/>
                    <a:gd name="T48" fmla="*/ 12 w 72"/>
                    <a:gd name="T49" fmla="*/ 31 h 32"/>
                    <a:gd name="T50" fmla="*/ 8 w 72"/>
                    <a:gd name="T51" fmla="*/ 29 h 32"/>
                    <a:gd name="T52" fmla="*/ 4 w 72"/>
                    <a:gd name="T53" fmla="*/ 28 h 32"/>
                    <a:gd name="T54" fmla="*/ 2 w 72"/>
                    <a:gd name="T55" fmla="*/ 23 h 32"/>
                    <a:gd name="T56" fmla="*/ 0 w 72"/>
                    <a:gd name="T57" fmla="*/ 14 h 32"/>
                    <a:gd name="T58" fmla="*/ 1 w 72"/>
                    <a:gd name="T59" fmla="*/ 10 h 32"/>
                    <a:gd name="T60" fmla="*/ 4 w 72"/>
                    <a:gd name="T61" fmla="*/ 11 h 32"/>
                    <a:gd name="T62" fmla="*/ 6 w 72"/>
                    <a:gd name="T63" fmla="*/ 12 h 32"/>
                    <a:gd name="T64" fmla="*/ 9 w 72"/>
                    <a:gd name="T65" fmla="*/ 13 h 32"/>
                    <a:gd name="T66" fmla="*/ 11 w 72"/>
                    <a:gd name="T67" fmla="*/ 14 h 32"/>
                    <a:gd name="T68" fmla="*/ 15 w 72"/>
                    <a:gd name="T69" fmla="*/ 15 h 32"/>
                    <a:gd name="T70" fmla="*/ 16 w 72"/>
                    <a:gd name="T71" fmla="*/ 15 h 32"/>
                    <a:gd name="T72" fmla="*/ 24 w 72"/>
                    <a:gd name="T73" fmla="*/ 16 h 32"/>
                    <a:gd name="T74" fmla="*/ 31 w 72"/>
                    <a:gd name="T75" fmla="*/ 15 h 32"/>
                    <a:gd name="T76" fmla="*/ 38 w 72"/>
                    <a:gd name="T77" fmla="*/ 13 h 32"/>
                    <a:gd name="T78" fmla="*/ 43 w 72"/>
                    <a:gd name="T79" fmla="*/ 9 h 32"/>
                    <a:gd name="T80" fmla="*/ 47 w 72"/>
                    <a:gd name="T81" fmla="*/ 7 h 32"/>
                    <a:gd name="T82" fmla="*/ 52 w 72"/>
                    <a:gd name="T83" fmla="*/ 6 h 32"/>
                    <a:gd name="T84" fmla="*/ 57 w 72"/>
                    <a:gd name="T85" fmla="*/ 4 h 32"/>
                    <a:gd name="T86" fmla="*/ 60 w 72"/>
                    <a:gd name="T87" fmla="*/ 0 h 32"/>
                    <a:gd name="T88" fmla="*/ 60 w 72"/>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2"/>
                    <a:gd name="T136" fmla="*/ 0 h 32"/>
                    <a:gd name="T137" fmla="*/ 72 w 72"/>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2" h="32">
                      <a:moveTo>
                        <a:pt x="60" y="3"/>
                      </a:moveTo>
                      <a:lnTo>
                        <a:pt x="60" y="3"/>
                      </a:lnTo>
                      <a:lnTo>
                        <a:pt x="60" y="6"/>
                      </a:lnTo>
                      <a:lnTo>
                        <a:pt x="60" y="9"/>
                      </a:lnTo>
                      <a:lnTo>
                        <a:pt x="61" y="12"/>
                      </a:lnTo>
                      <a:lnTo>
                        <a:pt x="63" y="14"/>
                      </a:lnTo>
                      <a:lnTo>
                        <a:pt x="65" y="16"/>
                      </a:lnTo>
                      <a:lnTo>
                        <a:pt x="67" y="18"/>
                      </a:lnTo>
                      <a:lnTo>
                        <a:pt x="69" y="20"/>
                      </a:lnTo>
                      <a:lnTo>
                        <a:pt x="72" y="22"/>
                      </a:lnTo>
                      <a:lnTo>
                        <a:pt x="71" y="23"/>
                      </a:lnTo>
                      <a:lnTo>
                        <a:pt x="69" y="23"/>
                      </a:lnTo>
                      <a:lnTo>
                        <a:pt x="69" y="24"/>
                      </a:lnTo>
                      <a:lnTo>
                        <a:pt x="68" y="25"/>
                      </a:lnTo>
                      <a:lnTo>
                        <a:pt x="67" y="26"/>
                      </a:lnTo>
                      <a:lnTo>
                        <a:pt x="66" y="27"/>
                      </a:lnTo>
                      <a:lnTo>
                        <a:pt x="66" y="28"/>
                      </a:lnTo>
                      <a:lnTo>
                        <a:pt x="65" y="29"/>
                      </a:lnTo>
                      <a:lnTo>
                        <a:pt x="64" y="30"/>
                      </a:lnTo>
                      <a:lnTo>
                        <a:pt x="62" y="30"/>
                      </a:lnTo>
                      <a:lnTo>
                        <a:pt x="61" y="30"/>
                      </a:lnTo>
                      <a:lnTo>
                        <a:pt x="60" y="30"/>
                      </a:lnTo>
                      <a:lnTo>
                        <a:pt x="59" y="30"/>
                      </a:lnTo>
                      <a:lnTo>
                        <a:pt x="58" y="30"/>
                      </a:lnTo>
                      <a:lnTo>
                        <a:pt x="57" y="29"/>
                      </a:lnTo>
                      <a:lnTo>
                        <a:pt x="56" y="29"/>
                      </a:lnTo>
                      <a:lnTo>
                        <a:pt x="54" y="28"/>
                      </a:lnTo>
                      <a:lnTo>
                        <a:pt x="52" y="28"/>
                      </a:lnTo>
                      <a:lnTo>
                        <a:pt x="50" y="27"/>
                      </a:lnTo>
                      <a:lnTo>
                        <a:pt x="48" y="27"/>
                      </a:lnTo>
                      <a:lnTo>
                        <a:pt x="46" y="27"/>
                      </a:lnTo>
                      <a:lnTo>
                        <a:pt x="44" y="27"/>
                      </a:lnTo>
                      <a:lnTo>
                        <a:pt x="42" y="28"/>
                      </a:lnTo>
                      <a:lnTo>
                        <a:pt x="40" y="28"/>
                      </a:lnTo>
                      <a:lnTo>
                        <a:pt x="38" y="29"/>
                      </a:lnTo>
                      <a:lnTo>
                        <a:pt x="37" y="30"/>
                      </a:lnTo>
                      <a:lnTo>
                        <a:pt x="35" y="31"/>
                      </a:lnTo>
                      <a:lnTo>
                        <a:pt x="33" y="31"/>
                      </a:lnTo>
                      <a:lnTo>
                        <a:pt x="31" y="32"/>
                      </a:lnTo>
                      <a:lnTo>
                        <a:pt x="29" y="32"/>
                      </a:lnTo>
                      <a:lnTo>
                        <a:pt x="26" y="32"/>
                      </a:lnTo>
                      <a:lnTo>
                        <a:pt x="26" y="31"/>
                      </a:lnTo>
                      <a:lnTo>
                        <a:pt x="24" y="31"/>
                      </a:lnTo>
                      <a:lnTo>
                        <a:pt x="22" y="31"/>
                      </a:lnTo>
                      <a:lnTo>
                        <a:pt x="19" y="31"/>
                      </a:lnTo>
                      <a:lnTo>
                        <a:pt x="17" y="32"/>
                      </a:lnTo>
                      <a:lnTo>
                        <a:pt x="15" y="32"/>
                      </a:lnTo>
                      <a:lnTo>
                        <a:pt x="13" y="32"/>
                      </a:lnTo>
                      <a:lnTo>
                        <a:pt x="12" y="31"/>
                      </a:lnTo>
                      <a:lnTo>
                        <a:pt x="10" y="30"/>
                      </a:lnTo>
                      <a:lnTo>
                        <a:pt x="8" y="29"/>
                      </a:lnTo>
                      <a:lnTo>
                        <a:pt x="5" y="29"/>
                      </a:lnTo>
                      <a:lnTo>
                        <a:pt x="4" y="28"/>
                      </a:lnTo>
                      <a:lnTo>
                        <a:pt x="3" y="26"/>
                      </a:lnTo>
                      <a:lnTo>
                        <a:pt x="2" y="23"/>
                      </a:lnTo>
                      <a:lnTo>
                        <a:pt x="1" y="19"/>
                      </a:lnTo>
                      <a:lnTo>
                        <a:pt x="0" y="14"/>
                      </a:lnTo>
                      <a:lnTo>
                        <a:pt x="0" y="10"/>
                      </a:lnTo>
                      <a:lnTo>
                        <a:pt x="1" y="10"/>
                      </a:lnTo>
                      <a:lnTo>
                        <a:pt x="3" y="10"/>
                      </a:lnTo>
                      <a:lnTo>
                        <a:pt x="4" y="11"/>
                      </a:lnTo>
                      <a:lnTo>
                        <a:pt x="5" y="11"/>
                      </a:lnTo>
                      <a:lnTo>
                        <a:pt x="6" y="12"/>
                      </a:lnTo>
                      <a:lnTo>
                        <a:pt x="7" y="13"/>
                      </a:lnTo>
                      <a:lnTo>
                        <a:pt x="9" y="13"/>
                      </a:lnTo>
                      <a:lnTo>
                        <a:pt x="10" y="13"/>
                      </a:lnTo>
                      <a:lnTo>
                        <a:pt x="11" y="14"/>
                      </a:lnTo>
                      <a:lnTo>
                        <a:pt x="13" y="14"/>
                      </a:lnTo>
                      <a:lnTo>
                        <a:pt x="15" y="15"/>
                      </a:lnTo>
                      <a:lnTo>
                        <a:pt x="16" y="15"/>
                      </a:lnTo>
                      <a:lnTo>
                        <a:pt x="20" y="16"/>
                      </a:lnTo>
                      <a:lnTo>
                        <a:pt x="24" y="16"/>
                      </a:lnTo>
                      <a:lnTo>
                        <a:pt x="27" y="16"/>
                      </a:lnTo>
                      <a:lnTo>
                        <a:pt x="31" y="15"/>
                      </a:lnTo>
                      <a:lnTo>
                        <a:pt x="34" y="14"/>
                      </a:lnTo>
                      <a:lnTo>
                        <a:pt x="38" y="13"/>
                      </a:lnTo>
                      <a:lnTo>
                        <a:pt x="40" y="11"/>
                      </a:lnTo>
                      <a:lnTo>
                        <a:pt x="43" y="9"/>
                      </a:lnTo>
                      <a:lnTo>
                        <a:pt x="45" y="8"/>
                      </a:lnTo>
                      <a:lnTo>
                        <a:pt x="47" y="7"/>
                      </a:lnTo>
                      <a:lnTo>
                        <a:pt x="50" y="6"/>
                      </a:lnTo>
                      <a:lnTo>
                        <a:pt x="52" y="6"/>
                      </a:lnTo>
                      <a:lnTo>
                        <a:pt x="55" y="5"/>
                      </a:lnTo>
                      <a:lnTo>
                        <a:pt x="57" y="4"/>
                      </a:lnTo>
                      <a:lnTo>
                        <a:pt x="59" y="2"/>
                      </a:lnTo>
                      <a:lnTo>
                        <a:pt x="60" y="0"/>
                      </a:lnTo>
                      <a:lnTo>
                        <a:pt x="61" y="0"/>
                      </a:lnTo>
                      <a:lnTo>
                        <a:pt x="60" y="3"/>
                      </a:lnTo>
                      <a:close/>
                    </a:path>
                  </a:pathLst>
                </a:custGeom>
                <a:solidFill>
                  <a:srgbClr val="FFFFFF"/>
                </a:solidFill>
                <a:ln w="9525">
                  <a:noFill/>
                  <a:round/>
                  <a:headEnd/>
                  <a:tailEnd/>
                </a:ln>
              </p:spPr>
              <p:txBody>
                <a:bodyPr/>
                <a:lstStyle/>
                <a:p>
                  <a:endParaRPr lang="en-US"/>
                </a:p>
              </p:txBody>
            </p:sp>
            <p:sp>
              <p:nvSpPr>
                <p:cNvPr id="25183" name="Freeform 201"/>
                <p:cNvSpPr>
                  <a:spLocks/>
                </p:cNvSpPr>
                <p:nvPr/>
              </p:nvSpPr>
              <p:spPr bwMode="auto">
                <a:xfrm>
                  <a:off x="540" y="1718"/>
                  <a:ext cx="47" cy="78"/>
                </a:xfrm>
                <a:custGeom>
                  <a:avLst/>
                  <a:gdLst>
                    <a:gd name="T0" fmla="*/ 46 w 47"/>
                    <a:gd name="T1" fmla="*/ 9 h 78"/>
                    <a:gd name="T2" fmla="*/ 45 w 47"/>
                    <a:gd name="T3" fmla="*/ 21 h 78"/>
                    <a:gd name="T4" fmla="*/ 43 w 47"/>
                    <a:gd name="T5" fmla="*/ 27 h 78"/>
                    <a:gd name="T6" fmla="*/ 39 w 47"/>
                    <a:gd name="T7" fmla="*/ 28 h 78"/>
                    <a:gd name="T8" fmla="*/ 39 w 47"/>
                    <a:gd name="T9" fmla="*/ 29 h 78"/>
                    <a:gd name="T10" fmla="*/ 41 w 47"/>
                    <a:gd name="T11" fmla="*/ 30 h 78"/>
                    <a:gd name="T12" fmla="*/ 44 w 47"/>
                    <a:gd name="T13" fmla="*/ 32 h 78"/>
                    <a:gd name="T14" fmla="*/ 46 w 47"/>
                    <a:gd name="T15" fmla="*/ 34 h 78"/>
                    <a:gd name="T16" fmla="*/ 47 w 47"/>
                    <a:gd name="T17" fmla="*/ 45 h 78"/>
                    <a:gd name="T18" fmla="*/ 46 w 47"/>
                    <a:gd name="T19" fmla="*/ 49 h 78"/>
                    <a:gd name="T20" fmla="*/ 43 w 47"/>
                    <a:gd name="T21" fmla="*/ 56 h 78"/>
                    <a:gd name="T22" fmla="*/ 41 w 47"/>
                    <a:gd name="T23" fmla="*/ 57 h 78"/>
                    <a:gd name="T24" fmla="*/ 42 w 47"/>
                    <a:gd name="T25" fmla="*/ 53 h 78"/>
                    <a:gd name="T26" fmla="*/ 41 w 47"/>
                    <a:gd name="T27" fmla="*/ 48 h 78"/>
                    <a:gd name="T28" fmla="*/ 38 w 47"/>
                    <a:gd name="T29" fmla="*/ 43 h 78"/>
                    <a:gd name="T30" fmla="*/ 36 w 47"/>
                    <a:gd name="T31" fmla="*/ 49 h 78"/>
                    <a:gd name="T32" fmla="*/ 35 w 47"/>
                    <a:gd name="T33" fmla="*/ 51 h 78"/>
                    <a:gd name="T34" fmla="*/ 35 w 47"/>
                    <a:gd name="T35" fmla="*/ 52 h 78"/>
                    <a:gd name="T36" fmla="*/ 33 w 47"/>
                    <a:gd name="T37" fmla="*/ 56 h 78"/>
                    <a:gd name="T38" fmla="*/ 30 w 47"/>
                    <a:gd name="T39" fmla="*/ 60 h 78"/>
                    <a:gd name="T40" fmla="*/ 27 w 47"/>
                    <a:gd name="T41" fmla="*/ 64 h 78"/>
                    <a:gd name="T42" fmla="*/ 25 w 47"/>
                    <a:gd name="T43" fmla="*/ 68 h 78"/>
                    <a:gd name="T44" fmla="*/ 24 w 47"/>
                    <a:gd name="T45" fmla="*/ 73 h 78"/>
                    <a:gd name="T46" fmla="*/ 20 w 47"/>
                    <a:gd name="T47" fmla="*/ 77 h 78"/>
                    <a:gd name="T48" fmla="*/ 16 w 47"/>
                    <a:gd name="T49" fmla="*/ 77 h 78"/>
                    <a:gd name="T50" fmla="*/ 12 w 47"/>
                    <a:gd name="T51" fmla="*/ 78 h 78"/>
                    <a:gd name="T52" fmla="*/ 8 w 47"/>
                    <a:gd name="T53" fmla="*/ 78 h 78"/>
                    <a:gd name="T54" fmla="*/ 4 w 47"/>
                    <a:gd name="T55" fmla="*/ 78 h 78"/>
                    <a:gd name="T56" fmla="*/ 3 w 47"/>
                    <a:gd name="T57" fmla="*/ 74 h 78"/>
                    <a:gd name="T58" fmla="*/ 0 w 47"/>
                    <a:gd name="T59" fmla="*/ 72 h 78"/>
                    <a:gd name="T60" fmla="*/ 3 w 47"/>
                    <a:gd name="T61" fmla="*/ 70 h 78"/>
                    <a:gd name="T62" fmla="*/ 7 w 47"/>
                    <a:gd name="T63" fmla="*/ 69 h 78"/>
                    <a:gd name="T64" fmla="*/ 11 w 47"/>
                    <a:gd name="T65" fmla="*/ 68 h 78"/>
                    <a:gd name="T66" fmla="*/ 15 w 47"/>
                    <a:gd name="T67" fmla="*/ 69 h 78"/>
                    <a:gd name="T68" fmla="*/ 17 w 47"/>
                    <a:gd name="T69" fmla="*/ 71 h 78"/>
                    <a:gd name="T70" fmla="*/ 19 w 47"/>
                    <a:gd name="T71" fmla="*/ 73 h 78"/>
                    <a:gd name="T72" fmla="*/ 19 w 47"/>
                    <a:gd name="T73" fmla="*/ 68 h 78"/>
                    <a:gd name="T74" fmla="*/ 18 w 47"/>
                    <a:gd name="T75" fmla="*/ 65 h 78"/>
                    <a:gd name="T76" fmla="*/ 16 w 47"/>
                    <a:gd name="T77" fmla="*/ 62 h 78"/>
                    <a:gd name="T78" fmla="*/ 12 w 47"/>
                    <a:gd name="T79" fmla="*/ 59 h 78"/>
                    <a:gd name="T80" fmla="*/ 10 w 47"/>
                    <a:gd name="T81" fmla="*/ 58 h 78"/>
                    <a:gd name="T82" fmla="*/ 8 w 47"/>
                    <a:gd name="T83" fmla="*/ 56 h 78"/>
                    <a:gd name="T84" fmla="*/ 14 w 47"/>
                    <a:gd name="T85" fmla="*/ 54 h 78"/>
                    <a:gd name="T86" fmla="*/ 19 w 47"/>
                    <a:gd name="T87" fmla="*/ 52 h 78"/>
                    <a:gd name="T88" fmla="*/ 24 w 47"/>
                    <a:gd name="T89" fmla="*/ 49 h 78"/>
                    <a:gd name="T90" fmla="*/ 27 w 47"/>
                    <a:gd name="T91" fmla="*/ 44 h 78"/>
                    <a:gd name="T92" fmla="*/ 26 w 47"/>
                    <a:gd name="T93" fmla="*/ 37 h 78"/>
                    <a:gd name="T94" fmla="*/ 24 w 47"/>
                    <a:gd name="T95" fmla="*/ 30 h 78"/>
                    <a:gd name="T96" fmla="*/ 26 w 47"/>
                    <a:gd name="T97" fmla="*/ 27 h 78"/>
                    <a:gd name="T98" fmla="*/ 30 w 47"/>
                    <a:gd name="T99" fmla="*/ 25 h 78"/>
                    <a:gd name="T100" fmla="*/ 31 w 47"/>
                    <a:gd name="T101" fmla="*/ 27 h 78"/>
                    <a:gd name="T102" fmla="*/ 32 w 47"/>
                    <a:gd name="T103" fmla="*/ 29 h 78"/>
                    <a:gd name="T104" fmla="*/ 33 w 47"/>
                    <a:gd name="T105" fmla="*/ 28 h 78"/>
                    <a:gd name="T106" fmla="*/ 33 w 47"/>
                    <a:gd name="T107" fmla="*/ 26 h 78"/>
                    <a:gd name="T108" fmla="*/ 34 w 47"/>
                    <a:gd name="T109" fmla="*/ 20 h 78"/>
                    <a:gd name="T110" fmla="*/ 35 w 47"/>
                    <a:gd name="T111" fmla="*/ 19 h 78"/>
                    <a:gd name="T112" fmla="*/ 34 w 47"/>
                    <a:gd name="T113" fmla="*/ 17 h 78"/>
                    <a:gd name="T114" fmla="*/ 35 w 47"/>
                    <a:gd name="T115" fmla="*/ 16 h 78"/>
                    <a:gd name="T116" fmla="*/ 35 w 47"/>
                    <a:gd name="T117" fmla="*/ 7 h 78"/>
                    <a:gd name="T118" fmla="*/ 39 w 47"/>
                    <a:gd name="T119" fmla="*/ 0 h 78"/>
                    <a:gd name="T120" fmla="*/ 43 w 47"/>
                    <a:gd name="T121" fmla="*/ 1 h 78"/>
                    <a:gd name="T122" fmla="*/ 45 w 47"/>
                    <a:gd name="T123" fmla="*/ 3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
                    <a:gd name="T187" fmla="*/ 0 h 78"/>
                    <a:gd name="T188" fmla="*/ 47 w 47"/>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 h="78">
                      <a:moveTo>
                        <a:pt x="45" y="3"/>
                      </a:moveTo>
                      <a:lnTo>
                        <a:pt x="46" y="9"/>
                      </a:lnTo>
                      <a:lnTo>
                        <a:pt x="46" y="15"/>
                      </a:lnTo>
                      <a:lnTo>
                        <a:pt x="45" y="21"/>
                      </a:lnTo>
                      <a:lnTo>
                        <a:pt x="43" y="26"/>
                      </a:lnTo>
                      <a:lnTo>
                        <a:pt x="43" y="27"/>
                      </a:lnTo>
                      <a:lnTo>
                        <a:pt x="41" y="28"/>
                      </a:lnTo>
                      <a:lnTo>
                        <a:pt x="39" y="28"/>
                      </a:lnTo>
                      <a:lnTo>
                        <a:pt x="38" y="28"/>
                      </a:lnTo>
                      <a:lnTo>
                        <a:pt x="39" y="29"/>
                      </a:lnTo>
                      <a:lnTo>
                        <a:pt x="40" y="30"/>
                      </a:lnTo>
                      <a:lnTo>
                        <a:pt x="41" y="30"/>
                      </a:lnTo>
                      <a:lnTo>
                        <a:pt x="43" y="31"/>
                      </a:lnTo>
                      <a:lnTo>
                        <a:pt x="44" y="32"/>
                      </a:lnTo>
                      <a:lnTo>
                        <a:pt x="45" y="32"/>
                      </a:lnTo>
                      <a:lnTo>
                        <a:pt x="46" y="34"/>
                      </a:lnTo>
                      <a:lnTo>
                        <a:pt x="47" y="35"/>
                      </a:lnTo>
                      <a:lnTo>
                        <a:pt x="47" y="45"/>
                      </a:lnTo>
                      <a:lnTo>
                        <a:pt x="46" y="49"/>
                      </a:lnTo>
                      <a:lnTo>
                        <a:pt x="45" y="53"/>
                      </a:lnTo>
                      <a:lnTo>
                        <a:pt x="43" y="56"/>
                      </a:lnTo>
                      <a:lnTo>
                        <a:pt x="41" y="59"/>
                      </a:lnTo>
                      <a:lnTo>
                        <a:pt x="41" y="57"/>
                      </a:lnTo>
                      <a:lnTo>
                        <a:pt x="42" y="55"/>
                      </a:lnTo>
                      <a:lnTo>
                        <a:pt x="42" y="53"/>
                      </a:lnTo>
                      <a:lnTo>
                        <a:pt x="42" y="50"/>
                      </a:lnTo>
                      <a:lnTo>
                        <a:pt x="41" y="48"/>
                      </a:lnTo>
                      <a:lnTo>
                        <a:pt x="40" y="45"/>
                      </a:lnTo>
                      <a:lnTo>
                        <a:pt x="38" y="43"/>
                      </a:lnTo>
                      <a:lnTo>
                        <a:pt x="37" y="41"/>
                      </a:lnTo>
                      <a:lnTo>
                        <a:pt x="36" y="49"/>
                      </a:lnTo>
                      <a:lnTo>
                        <a:pt x="36" y="50"/>
                      </a:lnTo>
                      <a:lnTo>
                        <a:pt x="35" y="51"/>
                      </a:lnTo>
                      <a:lnTo>
                        <a:pt x="35" y="52"/>
                      </a:lnTo>
                      <a:lnTo>
                        <a:pt x="34" y="54"/>
                      </a:lnTo>
                      <a:lnTo>
                        <a:pt x="33" y="56"/>
                      </a:lnTo>
                      <a:lnTo>
                        <a:pt x="32" y="58"/>
                      </a:lnTo>
                      <a:lnTo>
                        <a:pt x="30" y="60"/>
                      </a:lnTo>
                      <a:lnTo>
                        <a:pt x="29" y="62"/>
                      </a:lnTo>
                      <a:lnTo>
                        <a:pt x="27" y="64"/>
                      </a:lnTo>
                      <a:lnTo>
                        <a:pt x="26" y="66"/>
                      </a:lnTo>
                      <a:lnTo>
                        <a:pt x="25" y="68"/>
                      </a:lnTo>
                      <a:lnTo>
                        <a:pt x="24" y="70"/>
                      </a:lnTo>
                      <a:lnTo>
                        <a:pt x="24" y="73"/>
                      </a:lnTo>
                      <a:lnTo>
                        <a:pt x="22" y="75"/>
                      </a:lnTo>
                      <a:lnTo>
                        <a:pt x="20" y="77"/>
                      </a:lnTo>
                      <a:lnTo>
                        <a:pt x="18" y="77"/>
                      </a:lnTo>
                      <a:lnTo>
                        <a:pt x="16" y="77"/>
                      </a:lnTo>
                      <a:lnTo>
                        <a:pt x="14" y="78"/>
                      </a:lnTo>
                      <a:lnTo>
                        <a:pt x="12" y="78"/>
                      </a:lnTo>
                      <a:lnTo>
                        <a:pt x="10" y="78"/>
                      </a:lnTo>
                      <a:lnTo>
                        <a:pt x="8" y="78"/>
                      </a:lnTo>
                      <a:lnTo>
                        <a:pt x="6" y="78"/>
                      </a:lnTo>
                      <a:lnTo>
                        <a:pt x="4" y="78"/>
                      </a:lnTo>
                      <a:lnTo>
                        <a:pt x="3" y="76"/>
                      </a:lnTo>
                      <a:lnTo>
                        <a:pt x="3" y="74"/>
                      </a:lnTo>
                      <a:lnTo>
                        <a:pt x="1" y="73"/>
                      </a:lnTo>
                      <a:lnTo>
                        <a:pt x="0" y="72"/>
                      </a:lnTo>
                      <a:lnTo>
                        <a:pt x="1" y="71"/>
                      </a:lnTo>
                      <a:lnTo>
                        <a:pt x="3" y="70"/>
                      </a:lnTo>
                      <a:lnTo>
                        <a:pt x="5" y="69"/>
                      </a:lnTo>
                      <a:lnTo>
                        <a:pt x="7" y="69"/>
                      </a:lnTo>
                      <a:lnTo>
                        <a:pt x="9" y="68"/>
                      </a:lnTo>
                      <a:lnTo>
                        <a:pt x="11" y="68"/>
                      </a:lnTo>
                      <a:lnTo>
                        <a:pt x="13" y="68"/>
                      </a:lnTo>
                      <a:lnTo>
                        <a:pt x="15" y="69"/>
                      </a:lnTo>
                      <a:lnTo>
                        <a:pt x="16" y="70"/>
                      </a:lnTo>
                      <a:lnTo>
                        <a:pt x="17" y="71"/>
                      </a:lnTo>
                      <a:lnTo>
                        <a:pt x="18" y="72"/>
                      </a:lnTo>
                      <a:lnTo>
                        <a:pt x="19" y="73"/>
                      </a:lnTo>
                      <a:lnTo>
                        <a:pt x="20" y="71"/>
                      </a:lnTo>
                      <a:lnTo>
                        <a:pt x="19" y="68"/>
                      </a:lnTo>
                      <a:lnTo>
                        <a:pt x="19" y="66"/>
                      </a:lnTo>
                      <a:lnTo>
                        <a:pt x="18" y="65"/>
                      </a:lnTo>
                      <a:lnTo>
                        <a:pt x="17" y="63"/>
                      </a:lnTo>
                      <a:lnTo>
                        <a:pt x="16" y="62"/>
                      </a:lnTo>
                      <a:lnTo>
                        <a:pt x="14" y="60"/>
                      </a:lnTo>
                      <a:lnTo>
                        <a:pt x="12" y="59"/>
                      </a:lnTo>
                      <a:lnTo>
                        <a:pt x="11" y="58"/>
                      </a:lnTo>
                      <a:lnTo>
                        <a:pt x="10" y="58"/>
                      </a:lnTo>
                      <a:lnTo>
                        <a:pt x="9" y="57"/>
                      </a:lnTo>
                      <a:lnTo>
                        <a:pt x="8" y="56"/>
                      </a:lnTo>
                      <a:lnTo>
                        <a:pt x="11" y="55"/>
                      </a:lnTo>
                      <a:lnTo>
                        <a:pt x="14" y="54"/>
                      </a:lnTo>
                      <a:lnTo>
                        <a:pt x="17" y="54"/>
                      </a:lnTo>
                      <a:lnTo>
                        <a:pt x="19" y="52"/>
                      </a:lnTo>
                      <a:lnTo>
                        <a:pt x="22" y="51"/>
                      </a:lnTo>
                      <a:lnTo>
                        <a:pt x="24" y="49"/>
                      </a:lnTo>
                      <a:lnTo>
                        <a:pt x="26" y="47"/>
                      </a:lnTo>
                      <a:lnTo>
                        <a:pt x="27" y="44"/>
                      </a:lnTo>
                      <a:lnTo>
                        <a:pt x="27" y="40"/>
                      </a:lnTo>
                      <a:lnTo>
                        <a:pt x="26" y="37"/>
                      </a:lnTo>
                      <a:lnTo>
                        <a:pt x="25" y="33"/>
                      </a:lnTo>
                      <a:lnTo>
                        <a:pt x="24" y="30"/>
                      </a:lnTo>
                      <a:lnTo>
                        <a:pt x="25" y="29"/>
                      </a:lnTo>
                      <a:lnTo>
                        <a:pt x="26" y="27"/>
                      </a:lnTo>
                      <a:lnTo>
                        <a:pt x="28" y="25"/>
                      </a:lnTo>
                      <a:lnTo>
                        <a:pt x="30" y="25"/>
                      </a:lnTo>
                      <a:lnTo>
                        <a:pt x="31" y="26"/>
                      </a:lnTo>
                      <a:lnTo>
                        <a:pt x="31" y="27"/>
                      </a:lnTo>
                      <a:lnTo>
                        <a:pt x="32" y="28"/>
                      </a:lnTo>
                      <a:lnTo>
                        <a:pt x="32" y="29"/>
                      </a:lnTo>
                      <a:lnTo>
                        <a:pt x="33" y="29"/>
                      </a:lnTo>
                      <a:lnTo>
                        <a:pt x="33" y="28"/>
                      </a:lnTo>
                      <a:lnTo>
                        <a:pt x="33" y="27"/>
                      </a:lnTo>
                      <a:lnTo>
                        <a:pt x="33" y="26"/>
                      </a:lnTo>
                      <a:lnTo>
                        <a:pt x="34" y="20"/>
                      </a:lnTo>
                      <a:lnTo>
                        <a:pt x="35" y="20"/>
                      </a:lnTo>
                      <a:lnTo>
                        <a:pt x="35" y="19"/>
                      </a:lnTo>
                      <a:lnTo>
                        <a:pt x="34" y="18"/>
                      </a:lnTo>
                      <a:lnTo>
                        <a:pt x="34" y="17"/>
                      </a:lnTo>
                      <a:lnTo>
                        <a:pt x="34" y="16"/>
                      </a:lnTo>
                      <a:lnTo>
                        <a:pt x="35" y="16"/>
                      </a:lnTo>
                      <a:lnTo>
                        <a:pt x="35" y="11"/>
                      </a:lnTo>
                      <a:lnTo>
                        <a:pt x="35" y="7"/>
                      </a:lnTo>
                      <a:lnTo>
                        <a:pt x="36" y="3"/>
                      </a:lnTo>
                      <a:lnTo>
                        <a:pt x="39" y="0"/>
                      </a:lnTo>
                      <a:lnTo>
                        <a:pt x="41" y="0"/>
                      </a:lnTo>
                      <a:lnTo>
                        <a:pt x="43" y="1"/>
                      </a:lnTo>
                      <a:lnTo>
                        <a:pt x="44" y="2"/>
                      </a:lnTo>
                      <a:lnTo>
                        <a:pt x="45" y="3"/>
                      </a:lnTo>
                      <a:close/>
                    </a:path>
                  </a:pathLst>
                </a:custGeom>
                <a:solidFill>
                  <a:srgbClr val="FFFFFF"/>
                </a:solidFill>
                <a:ln w="9525">
                  <a:noFill/>
                  <a:round/>
                  <a:headEnd/>
                  <a:tailEnd/>
                </a:ln>
              </p:spPr>
              <p:txBody>
                <a:bodyPr/>
                <a:lstStyle/>
                <a:p>
                  <a:endParaRPr lang="en-US"/>
                </a:p>
              </p:txBody>
            </p:sp>
            <p:sp>
              <p:nvSpPr>
                <p:cNvPr id="25184" name="Freeform 202"/>
                <p:cNvSpPr>
                  <a:spLocks/>
                </p:cNvSpPr>
                <p:nvPr/>
              </p:nvSpPr>
              <p:spPr bwMode="auto">
                <a:xfrm>
                  <a:off x="481" y="1750"/>
                  <a:ext cx="31" cy="21"/>
                </a:xfrm>
                <a:custGeom>
                  <a:avLst/>
                  <a:gdLst>
                    <a:gd name="T0" fmla="*/ 18 w 31"/>
                    <a:gd name="T1" fmla="*/ 1 h 21"/>
                    <a:gd name="T2" fmla="*/ 19 w 31"/>
                    <a:gd name="T3" fmla="*/ 1 h 21"/>
                    <a:gd name="T4" fmla="*/ 20 w 31"/>
                    <a:gd name="T5" fmla="*/ 2 h 21"/>
                    <a:gd name="T6" fmla="*/ 21 w 31"/>
                    <a:gd name="T7" fmla="*/ 2 h 21"/>
                    <a:gd name="T8" fmla="*/ 22 w 31"/>
                    <a:gd name="T9" fmla="*/ 2 h 21"/>
                    <a:gd name="T10" fmla="*/ 24 w 31"/>
                    <a:gd name="T11" fmla="*/ 3 h 21"/>
                    <a:gd name="T12" fmla="*/ 26 w 31"/>
                    <a:gd name="T13" fmla="*/ 3 h 21"/>
                    <a:gd name="T14" fmla="*/ 27 w 31"/>
                    <a:gd name="T15" fmla="*/ 4 h 21"/>
                    <a:gd name="T16" fmla="*/ 29 w 31"/>
                    <a:gd name="T17" fmla="*/ 5 h 21"/>
                    <a:gd name="T18" fmla="*/ 30 w 31"/>
                    <a:gd name="T19" fmla="*/ 8 h 21"/>
                    <a:gd name="T20" fmla="*/ 30 w 31"/>
                    <a:gd name="T21" fmla="*/ 10 h 21"/>
                    <a:gd name="T22" fmla="*/ 30 w 31"/>
                    <a:gd name="T23" fmla="*/ 12 h 21"/>
                    <a:gd name="T24" fmla="*/ 31 w 31"/>
                    <a:gd name="T25" fmla="*/ 14 h 21"/>
                    <a:gd name="T26" fmla="*/ 29 w 31"/>
                    <a:gd name="T27" fmla="*/ 15 h 21"/>
                    <a:gd name="T28" fmla="*/ 27 w 31"/>
                    <a:gd name="T29" fmla="*/ 17 h 21"/>
                    <a:gd name="T30" fmla="*/ 25 w 31"/>
                    <a:gd name="T31" fmla="*/ 18 h 21"/>
                    <a:gd name="T32" fmla="*/ 22 w 31"/>
                    <a:gd name="T33" fmla="*/ 19 h 21"/>
                    <a:gd name="T34" fmla="*/ 20 w 31"/>
                    <a:gd name="T35" fmla="*/ 20 h 21"/>
                    <a:gd name="T36" fmla="*/ 17 w 31"/>
                    <a:gd name="T37" fmla="*/ 21 h 21"/>
                    <a:gd name="T38" fmla="*/ 14 w 31"/>
                    <a:gd name="T39" fmla="*/ 21 h 21"/>
                    <a:gd name="T40" fmla="*/ 12 w 31"/>
                    <a:gd name="T41" fmla="*/ 20 h 21"/>
                    <a:gd name="T42" fmla="*/ 9 w 31"/>
                    <a:gd name="T43" fmla="*/ 18 h 21"/>
                    <a:gd name="T44" fmla="*/ 8 w 31"/>
                    <a:gd name="T45" fmla="*/ 16 h 21"/>
                    <a:gd name="T46" fmla="*/ 6 w 31"/>
                    <a:gd name="T47" fmla="*/ 14 h 21"/>
                    <a:gd name="T48" fmla="*/ 5 w 31"/>
                    <a:gd name="T49" fmla="*/ 12 h 21"/>
                    <a:gd name="T50" fmla="*/ 4 w 31"/>
                    <a:gd name="T51" fmla="*/ 10 h 21"/>
                    <a:gd name="T52" fmla="*/ 3 w 31"/>
                    <a:gd name="T53" fmla="*/ 8 h 21"/>
                    <a:gd name="T54" fmla="*/ 1 w 31"/>
                    <a:gd name="T55" fmla="*/ 6 h 21"/>
                    <a:gd name="T56" fmla="*/ 0 w 31"/>
                    <a:gd name="T57" fmla="*/ 4 h 21"/>
                    <a:gd name="T58" fmla="*/ 0 w 31"/>
                    <a:gd name="T59" fmla="*/ 2 h 21"/>
                    <a:gd name="T60" fmla="*/ 2 w 31"/>
                    <a:gd name="T61" fmla="*/ 2 h 21"/>
                    <a:gd name="T62" fmla="*/ 4 w 31"/>
                    <a:gd name="T63" fmla="*/ 2 h 21"/>
                    <a:gd name="T64" fmla="*/ 5 w 31"/>
                    <a:gd name="T65" fmla="*/ 1 h 21"/>
                    <a:gd name="T66" fmla="*/ 7 w 31"/>
                    <a:gd name="T67" fmla="*/ 1 h 21"/>
                    <a:gd name="T68" fmla="*/ 8 w 31"/>
                    <a:gd name="T69" fmla="*/ 1 h 21"/>
                    <a:gd name="T70" fmla="*/ 10 w 31"/>
                    <a:gd name="T71" fmla="*/ 0 h 21"/>
                    <a:gd name="T72" fmla="*/ 12 w 31"/>
                    <a:gd name="T73" fmla="*/ 0 h 21"/>
                    <a:gd name="T74" fmla="*/ 13 w 31"/>
                    <a:gd name="T75" fmla="*/ 0 h 21"/>
                    <a:gd name="T76" fmla="*/ 15 w 31"/>
                    <a:gd name="T77" fmla="*/ 0 h 21"/>
                    <a:gd name="T78" fmla="*/ 17 w 31"/>
                    <a:gd name="T79" fmla="*/ 1 h 21"/>
                    <a:gd name="T80" fmla="*/ 18 w 31"/>
                    <a:gd name="T81" fmla="*/ 1 h 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
                    <a:gd name="T124" fmla="*/ 0 h 21"/>
                    <a:gd name="T125" fmla="*/ 31 w 31"/>
                    <a:gd name="T126" fmla="*/ 21 h 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 h="21">
                      <a:moveTo>
                        <a:pt x="18" y="1"/>
                      </a:moveTo>
                      <a:lnTo>
                        <a:pt x="19" y="1"/>
                      </a:lnTo>
                      <a:lnTo>
                        <a:pt x="20" y="2"/>
                      </a:lnTo>
                      <a:lnTo>
                        <a:pt x="21" y="2"/>
                      </a:lnTo>
                      <a:lnTo>
                        <a:pt x="22" y="2"/>
                      </a:lnTo>
                      <a:lnTo>
                        <a:pt x="24" y="3"/>
                      </a:lnTo>
                      <a:lnTo>
                        <a:pt x="26" y="3"/>
                      </a:lnTo>
                      <a:lnTo>
                        <a:pt x="27" y="4"/>
                      </a:lnTo>
                      <a:lnTo>
                        <a:pt x="29" y="5"/>
                      </a:lnTo>
                      <a:lnTo>
                        <a:pt x="30" y="8"/>
                      </a:lnTo>
                      <a:lnTo>
                        <a:pt x="30" y="10"/>
                      </a:lnTo>
                      <a:lnTo>
                        <a:pt x="30" y="12"/>
                      </a:lnTo>
                      <a:lnTo>
                        <a:pt x="31" y="14"/>
                      </a:lnTo>
                      <a:lnTo>
                        <a:pt x="29" y="15"/>
                      </a:lnTo>
                      <a:lnTo>
                        <a:pt x="27" y="17"/>
                      </a:lnTo>
                      <a:lnTo>
                        <a:pt x="25" y="18"/>
                      </a:lnTo>
                      <a:lnTo>
                        <a:pt x="22" y="19"/>
                      </a:lnTo>
                      <a:lnTo>
                        <a:pt x="20" y="20"/>
                      </a:lnTo>
                      <a:lnTo>
                        <a:pt x="17" y="21"/>
                      </a:lnTo>
                      <a:lnTo>
                        <a:pt x="14" y="21"/>
                      </a:lnTo>
                      <a:lnTo>
                        <a:pt x="12" y="20"/>
                      </a:lnTo>
                      <a:lnTo>
                        <a:pt x="9" y="18"/>
                      </a:lnTo>
                      <a:lnTo>
                        <a:pt x="8" y="16"/>
                      </a:lnTo>
                      <a:lnTo>
                        <a:pt x="6" y="14"/>
                      </a:lnTo>
                      <a:lnTo>
                        <a:pt x="5" y="12"/>
                      </a:lnTo>
                      <a:lnTo>
                        <a:pt x="4" y="10"/>
                      </a:lnTo>
                      <a:lnTo>
                        <a:pt x="3" y="8"/>
                      </a:lnTo>
                      <a:lnTo>
                        <a:pt x="1" y="6"/>
                      </a:lnTo>
                      <a:lnTo>
                        <a:pt x="0" y="4"/>
                      </a:lnTo>
                      <a:lnTo>
                        <a:pt x="0" y="2"/>
                      </a:lnTo>
                      <a:lnTo>
                        <a:pt x="2" y="2"/>
                      </a:lnTo>
                      <a:lnTo>
                        <a:pt x="4" y="2"/>
                      </a:lnTo>
                      <a:lnTo>
                        <a:pt x="5" y="1"/>
                      </a:lnTo>
                      <a:lnTo>
                        <a:pt x="7" y="1"/>
                      </a:lnTo>
                      <a:lnTo>
                        <a:pt x="8" y="1"/>
                      </a:lnTo>
                      <a:lnTo>
                        <a:pt x="10" y="0"/>
                      </a:lnTo>
                      <a:lnTo>
                        <a:pt x="12" y="0"/>
                      </a:lnTo>
                      <a:lnTo>
                        <a:pt x="13" y="0"/>
                      </a:lnTo>
                      <a:lnTo>
                        <a:pt x="15" y="0"/>
                      </a:lnTo>
                      <a:lnTo>
                        <a:pt x="17" y="1"/>
                      </a:lnTo>
                      <a:lnTo>
                        <a:pt x="18" y="1"/>
                      </a:lnTo>
                      <a:close/>
                    </a:path>
                  </a:pathLst>
                </a:custGeom>
                <a:solidFill>
                  <a:srgbClr val="FFFFFF"/>
                </a:solidFill>
                <a:ln w="9525">
                  <a:noFill/>
                  <a:round/>
                  <a:headEnd/>
                  <a:tailEnd/>
                </a:ln>
              </p:spPr>
              <p:txBody>
                <a:bodyPr/>
                <a:lstStyle/>
                <a:p>
                  <a:endParaRPr lang="en-US"/>
                </a:p>
              </p:txBody>
            </p:sp>
            <p:sp>
              <p:nvSpPr>
                <p:cNvPr id="25185" name="Freeform 203"/>
                <p:cNvSpPr>
                  <a:spLocks/>
                </p:cNvSpPr>
                <p:nvPr/>
              </p:nvSpPr>
              <p:spPr bwMode="auto">
                <a:xfrm>
                  <a:off x="527" y="1751"/>
                  <a:ext cx="31" cy="17"/>
                </a:xfrm>
                <a:custGeom>
                  <a:avLst/>
                  <a:gdLst>
                    <a:gd name="T0" fmla="*/ 31 w 31"/>
                    <a:gd name="T1" fmla="*/ 2 h 17"/>
                    <a:gd name="T2" fmla="*/ 31 w 31"/>
                    <a:gd name="T3" fmla="*/ 6 h 17"/>
                    <a:gd name="T4" fmla="*/ 31 w 31"/>
                    <a:gd name="T5" fmla="*/ 9 h 17"/>
                    <a:gd name="T6" fmla="*/ 29 w 31"/>
                    <a:gd name="T7" fmla="*/ 13 h 17"/>
                    <a:gd name="T8" fmla="*/ 28 w 31"/>
                    <a:gd name="T9" fmla="*/ 16 h 17"/>
                    <a:gd name="T10" fmla="*/ 26 w 31"/>
                    <a:gd name="T11" fmla="*/ 16 h 17"/>
                    <a:gd name="T12" fmla="*/ 24 w 31"/>
                    <a:gd name="T13" fmla="*/ 17 h 17"/>
                    <a:gd name="T14" fmla="*/ 21 w 31"/>
                    <a:gd name="T15" fmla="*/ 17 h 17"/>
                    <a:gd name="T16" fmla="*/ 19 w 31"/>
                    <a:gd name="T17" fmla="*/ 17 h 17"/>
                    <a:gd name="T18" fmla="*/ 17 w 31"/>
                    <a:gd name="T19" fmla="*/ 17 h 17"/>
                    <a:gd name="T20" fmla="*/ 14 w 31"/>
                    <a:gd name="T21" fmla="*/ 17 h 17"/>
                    <a:gd name="T22" fmla="*/ 12 w 31"/>
                    <a:gd name="T23" fmla="*/ 16 h 17"/>
                    <a:gd name="T24" fmla="*/ 10 w 31"/>
                    <a:gd name="T25" fmla="*/ 15 h 17"/>
                    <a:gd name="T26" fmla="*/ 9 w 31"/>
                    <a:gd name="T27" fmla="*/ 14 h 17"/>
                    <a:gd name="T28" fmla="*/ 7 w 31"/>
                    <a:gd name="T29" fmla="*/ 12 h 17"/>
                    <a:gd name="T30" fmla="*/ 6 w 31"/>
                    <a:gd name="T31" fmla="*/ 11 h 17"/>
                    <a:gd name="T32" fmla="*/ 5 w 31"/>
                    <a:gd name="T33" fmla="*/ 9 h 17"/>
                    <a:gd name="T34" fmla="*/ 3 w 31"/>
                    <a:gd name="T35" fmla="*/ 8 h 17"/>
                    <a:gd name="T36" fmla="*/ 2 w 31"/>
                    <a:gd name="T37" fmla="*/ 6 h 17"/>
                    <a:gd name="T38" fmla="*/ 1 w 31"/>
                    <a:gd name="T39" fmla="*/ 5 h 17"/>
                    <a:gd name="T40" fmla="*/ 0 w 31"/>
                    <a:gd name="T41" fmla="*/ 3 h 17"/>
                    <a:gd name="T42" fmla="*/ 3 w 31"/>
                    <a:gd name="T43" fmla="*/ 2 h 17"/>
                    <a:gd name="T44" fmla="*/ 7 w 31"/>
                    <a:gd name="T45" fmla="*/ 1 h 17"/>
                    <a:gd name="T46" fmla="*/ 11 w 31"/>
                    <a:gd name="T47" fmla="*/ 1 h 17"/>
                    <a:gd name="T48" fmla="*/ 15 w 31"/>
                    <a:gd name="T49" fmla="*/ 0 h 17"/>
                    <a:gd name="T50" fmla="*/ 19 w 31"/>
                    <a:gd name="T51" fmla="*/ 1 h 17"/>
                    <a:gd name="T52" fmla="*/ 23 w 31"/>
                    <a:gd name="T53" fmla="*/ 1 h 17"/>
                    <a:gd name="T54" fmla="*/ 27 w 31"/>
                    <a:gd name="T55" fmla="*/ 1 h 17"/>
                    <a:gd name="T56" fmla="*/ 31 w 31"/>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
                    <a:gd name="T88" fmla="*/ 0 h 17"/>
                    <a:gd name="T89" fmla="*/ 31 w 31"/>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 h="17">
                      <a:moveTo>
                        <a:pt x="31" y="2"/>
                      </a:moveTo>
                      <a:lnTo>
                        <a:pt x="31" y="6"/>
                      </a:lnTo>
                      <a:lnTo>
                        <a:pt x="31" y="9"/>
                      </a:lnTo>
                      <a:lnTo>
                        <a:pt x="29" y="13"/>
                      </a:lnTo>
                      <a:lnTo>
                        <a:pt x="28" y="16"/>
                      </a:lnTo>
                      <a:lnTo>
                        <a:pt x="26" y="16"/>
                      </a:lnTo>
                      <a:lnTo>
                        <a:pt x="24" y="17"/>
                      </a:lnTo>
                      <a:lnTo>
                        <a:pt x="21" y="17"/>
                      </a:lnTo>
                      <a:lnTo>
                        <a:pt x="19" y="17"/>
                      </a:lnTo>
                      <a:lnTo>
                        <a:pt x="17" y="17"/>
                      </a:lnTo>
                      <a:lnTo>
                        <a:pt x="14" y="17"/>
                      </a:lnTo>
                      <a:lnTo>
                        <a:pt x="12" y="16"/>
                      </a:lnTo>
                      <a:lnTo>
                        <a:pt x="10" y="15"/>
                      </a:lnTo>
                      <a:lnTo>
                        <a:pt x="9" y="14"/>
                      </a:lnTo>
                      <a:lnTo>
                        <a:pt x="7" y="12"/>
                      </a:lnTo>
                      <a:lnTo>
                        <a:pt x="6" y="11"/>
                      </a:lnTo>
                      <a:lnTo>
                        <a:pt x="5" y="9"/>
                      </a:lnTo>
                      <a:lnTo>
                        <a:pt x="3" y="8"/>
                      </a:lnTo>
                      <a:lnTo>
                        <a:pt x="2" y="6"/>
                      </a:lnTo>
                      <a:lnTo>
                        <a:pt x="1" y="5"/>
                      </a:lnTo>
                      <a:lnTo>
                        <a:pt x="0" y="3"/>
                      </a:lnTo>
                      <a:lnTo>
                        <a:pt x="3" y="2"/>
                      </a:lnTo>
                      <a:lnTo>
                        <a:pt x="7" y="1"/>
                      </a:lnTo>
                      <a:lnTo>
                        <a:pt x="11" y="1"/>
                      </a:lnTo>
                      <a:lnTo>
                        <a:pt x="15" y="0"/>
                      </a:lnTo>
                      <a:lnTo>
                        <a:pt x="19" y="1"/>
                      </a:lnTo>
                      <a:lnTo>
                        <a:pt x="23" y="1"/>
                      </a:lnTo>
                      <a:lnTo>
                        <a:pt x="27" y="1"/>
                      </a:lnTo>
                      <a:lnTo>
                        <a:pt x="31" y="2"/>
                      </a:lnTo>
                      <a:close/>
                    </a:path>
                  </a:pathLst>
                </a:custGeom>
                <a:solidFill>
                  <a:srgbClr val="FFFFFF"/>
                </a:solidFill>
                <a:ln w="9525">
                  <a:noFill/>
                  <a:round/>
                  <a:headEnd/>
                  <a:tailEnd/>
                </a:ln>
              </p:spPr>
              <p:txBody>
                <a:bodyPr/>
                <a:lstStyle/>
                <a:p>
                  <a:endParaRPr lang="en-US"/>
                </a:p>
              </p:txBody>
            </p:sp>
            <p:sp>
              <p:nvSpPr>
                <p:cNvPr id="25186" name="Freeform 204"/>
                <p:cNvSpPr>
                  <a:spLocks/>
                </p:cNvSpPr>
                <p:nvPr/>
              </p:nvSpPr>
              <p:spPr bwMode="auto">
                <a:xfrm>
                  <a:off x="518" y="1761"/>
                  <a:ext cx="15" cy="23"/>
                </a:xfrm>
                <a:custGeom>
                  <a:avLst/>
                  <a:gdLst>
                    <a:gd name="T0" fmla="*/ 14 w 15"/>
                    <a:gd name="T1" fmla="*/ 16 h 23"/>
                    <a:gd name="T2" fmla="*/ 15 w 15"/>
                    <a:gd name="T3" fmla="*/ 16 h 23"/>
                    <a:gd name="T4" fmla="*/ 13 w 15"/>
                    <a:gd name="T5" fmla="*/ 18 h 23"/>
                    <a:gd name="T6" fmla="*/ 12 w 15"/>
                    <a:gd name="T7" fmla="*/ 19 h 23"/>
                    <a:gd name="T8" fmla="*/ 11 w 15"/>
                    <a:gd name="T9" fmla="*/ 20 h 23"/>
                    <a:gd name="T10" fmla="*/ 9 w 15"/>
                    <a:gd name="T11" fmla="*/ 22 h 23"/>
                    <a:gd name="T12" fmla="*/ 8 w 15"/>
                    <a:gd name="T13" fmla="*/ 23 h 23"/>
                    <a:gd name="T14" fmla="*/ 6 w 15"/>
                    <a:gd name="T15" fmla="*/ 23 h 23"/>
                    <a:gd name="T16" fmla="*/ 4 w 15"/>
                    <a:gd name="T17" fmla="*/ 23 h 23"/>
                    <a:gd name="T18" fmla="*/ 2 w 15"/>
                    <a:gd name="T19" fmla="*/ 23 h 23"/>
                    <a:gd name="T20" fmla="*/ 1 w 15"/>
                    <a:gd name="T21" fmla="*/ 20 h 23"/>
                    <a:gd name="T22" fmla="*/ 0 w 15"/>
                    <a:gd name="T23" fmla="*/ 16 h 23"/>
                    <a:gd name="T24" fmla="*/ 0 w 15"/>
                    <a:gd name="T25" fmla="*/ 12 h 23"/>
                    <a:gd name="T26" fmla="*/ 0 w 15"/>
                    <a:gd name="T27" fmla="*/ 8 h 23"/>
                    <a:gd name="T28" fmla="*/ 0 w 15"/>
                    <a:gd name="T29" fmla="*/ 6 h 23"/>
                    <a:gd name="T30" fmla="*/ 0 w 15"/>
                    <a:gd name="T31" fmla="*/ 4 h 23"/>
                    <a:gd name="T32" fmla="*/ 1 w 15"/>
                    <a:gd name="T33" fmla="*/ 2 h 23"/>
                    <a:gd name="T34" fmla="*/ 1 w 15"/>
                    <a:gd name="T35" fmla="*/ 0 h 23"/>
                    <a:gd name="T36" fmla="*/ 4 w 15"/>
                    <a:gd name="T37" fmla="*/ 1 h 23"/>
                    <a:gd name="T38" fmla="*/ 6 w 15"/>
                    <a:gd name="T39" fmla="*/ 3 h 23"/>
                    <a:gd name="T40" fmla="*/ 7 w 15"/>
                    <a:gd name="T41" fmla="*/ 5 h 23"/>
                    <a:gd name="T42" fmla="*/ 8 w 15"/>
                    <a:gd name="T43" fmla="*/ 8 h 23"/>
                    <a:gd name="T44" fmla="*/ 9 w 15"/>
                    <a:gd name="T45" fmla="*/ 10 h 23"/>
                    <a:gd name="T46" fmla="*/ 10 w 15"/>
                    <a:gd name="T47" fmla="*/ 12 h 23"/>
                    <a:gd name="T48" fmla="*/ 12 w 15"/>
                    <a:gd name="T49" fmla="*/ 14 h 23"/>
                    <a:gd name="T50" fmla="*/ 14 w 15"/>
                    <a:gd name="T51" fmla="*/ 16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3"/>
                    <a:gd name="T80" fmla="*/ 15 w 15"/>
                    <a:gd name="T81" fmla="*/ 23 h 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3">
                      <a:moveTo>
                        <a:pt x="14" y="16"/>
                      </a:moveTo>
                      <a:lnTo>
                        <a:pt x="15" y="16"/>
                      </a:lnTo>
                      <a:lnTo>
                        <a:pt x="13" y="18"/>
                      </a:lnTo>
                      <a:lnTo>
                        <a:pt x="12" y="19"/>
                      </a:lnTo>
                      <a:lnTo>
                        <a:pt x="11" y="20"/>
                      </a:lnTo>
                      <a:lnTo>
                        <a:pt x="9" y="22"/>
                      </a:lnTo>
                      <a:lnTo>
                        <a:pt x="8" y="23"/>
                      </a:lnTo>
                      <a:lnTo>
                        <a:pt x="6" y="23"/>
                      </a:lnTo>
                      <a:lnTo>
                        <a:pt x="4" y="23"/>
                      </a:lnTo>
                      <a:lnTo>
                        <a:pt x="2" y="23"/>
                      </a:lnTo>
                      <a:lnTo>
                        <a:pt x="1" y="20"/>
                      </a:lnTo>
                      <a:lnTo>
                        <a:pt x="0" y="16"/>
                      </a:lnTo>
                      <a:lnTo>
                        <a:pt x="0" y="12"/>
                      </a:lnTo>
                      <a:lnTo>
                        <a:pt x="0" y="8"/>
                      </a:lnTo>
                      <a:lnTo>
                        <a:pt x="0" y="6"/>
                      </a:lnTo>
                      <a:lnTo>
                        <a:pt x="0" y="4"/>
                      </a:lnTo>
                      <a:lnTo>
                        <a:pt x="1" y="2"/>
                      </a:lnTo>
                      <a:lnTo>
                        <a:pt x="1" y="0"/>
                      </a:lnTo>
                      <a:lnTo>
                        <a:pt x="4" y="1"/>
                      </a:lnTo>
                      <a:lnTo>
                        <a:pt x="6" y="3"/>
                      </a:lnTo>
                      <a:lnTo>
                        <a:pt x="7" y="5"/>
                      </a:lnTo>
                      <a:lnTo>
                        <a:pt x="8" y="8"/>
                      </a:lnTo>
                      <a:lnTo>
                        <a:pt x="9" y="10"/>
                      </a:lnTo>
                      <a:lnTo>
                        <a:pt x="10" y="12"/>
                      </a:lnTo>
                      <a:lnTo>
                        <a:pt x="12" y="14"/>
                      </a:lnTo>
                      <a:lnTo>
                        <a:pt x="14" y="16"/>
                      </a:lnTo>
                      <a:close/>
                    </a:path>
                  </a:pathLst>
                </a:custGeom>
                <a:solidFill>
                  <a:srgbClr val="FFFFFF"/>
                </a:solidFill>
                <a:ln w="9525">
                  <a:noFill/>
                  <a:round/>
                  <a:headEnd/>
                  <a:tailEnd/>
                </a:ln>
              </p:spPr>
              <p:txBody>
                <a:bodyPr/>
                <a:lstStyle/>
                <a:p>
                  <a:endParaRPr lang="en-US"/>
                </a:p>
              </p:txBody>
            </p:sp>
            <p:sp>
              <p:nvSpPr>
                <p:cNvPr id="25187" name="Freeform 205"/>
                <p:cNvSpPr>
                  <a:spLocks/>
                </p:cNvSpPr>
                <p:nvPr/>
              </p:nvSpPr>
              <p:spPr bwMode="auto">
                <a:xfrm>
                  <a:off x="567" y="1762"/>
                  <a:ext cx="39" cy="66"/>
                </a:xfrm>
                <a:custGeom>
                  <a:avLst/>
                  <a:gdLst>
                    <a:gd name="T0" fmla="*/ 38 w 39"/>
                    <a:gd name="T1" fmla="*/ 11 h 66"/>
                    <a:gd name="T2" fmla="*/ 37 w 39"/>
                    <a:gd name="T3" fmla="*/ 14 h 66"/>
                    <a:gd name="T4" fmla="*/ 36 w 39"/>
                    <a:gd name="T5" fmla="*/ 18 h 66"/>
                    <a:gd name="T6" fmla="*/ 35 w 39"/>
                    <a:gd name="T7" fmla="*/ 20 h 66"/>
                    <a:gd name="T8" fmla="*/ 33 w 39"/>
                    <a:gd name="T9" fmla="*/ 23 h 66"/>
                    <a:gd name="T10" fmla="*/ 32 w 39"/>
                    <a:gd name="T11" fmla="*/ 26 h 66"/>
                    <a:gd name="T12" fmla="*/ 31 w 39"/>
                    <a:gd name="T13" fmla="*/ 29 h 66"/>
                    <a:gd name="T14" fmla="*/ 30 w 39"/>
                    <a:gd name="T15" fmla="*/ 32 h 66"/>
                    <a:gd name="T16" fmla="*/ 29 w 39"/>
                    <a:gd name="T17" fmla="*/ 35 h 66"/>
                    <a:gd name="T18" fmla="*/ 29 w 39"/>
                    <a:gd name="T19" fmla="*/ 47 h 66"/>
                    <a:gd name="T20" fmla="*/ 28 w 39"/>
                    <a:gd name="T21" fmla="*/ 48 h 66"/>
                    <a:gd name="T22" fmla="*/ 28 w 39"/>
                    <a:gd name="T23" fmla="*/ 49 h 66"/>
                    <a:gd name="T24" fmla="*/ 28 w 39"/>
                    <a:gd name="T25" fmla="*/ 50 h 66"/>
                    <a:gd name="T26" fmla="*/ 27 w 39"/>
                    <a:gd name="T27" fmla="*/ 50 h 66"/>
                    <a:gd name="T28" fmla="*/ 26 w 39"/>
                    <a:gd name="T29" fmla="*/ 52 h 66"/>
                    <a:gd name="T30" fmla="*/ 25 w 39"/>
                    <a:gd name="T31" fmla="*/ 54 h 66"/>
                    <a:gd name="T32" fmla="*/ 23 w 39"/>
                    <a:gd name="T33" fmla="*/ 56 h 66"/>
                    <a:gd name="T34" fmla="*/ 22 w 39"/>
                    <a:gd name="T35" fmla="*/ 58 h 66"/>
                    <a:gd name="T36" fmla="*/ 21 w 39"/>
                    <a:gd name="T37" fmla="*/ 60 h 66"/>
                    <a:gd name="T38" fmla="*/ 20 w 39"/>
                    <a:gd name="T39" fmla="*/ 62 h 66"/>
                    <a:gd name="T40" fmla="*/ 19 w 39"/>
                    <a:gd name="T41" fmla="*/ 64 h 66"/>
                    <a:gd name="T42" fmla="*/ 18 w 39"/>
                    <a:gd name="T43" fmla="*/ 66 h 66"/>
                    <a:gd name="T44" fmla="*/ 17 w 39"/>
                    <a:gd name="T45" fmla="*/ 62 h 66"/>
                    <a:gd name="T46" fmla="*/ 15 w 39"/>
                    <a:gd name="T47" fmla="*/ 58 h 66"/>
                    <a:gd name="T48" fmla="*/ 13 w 39"/>
                    <a:gd name="T49" fmla="*/ 55 h 66"/>
                    <a:gd name="T50" fmla="*/ 11 w 39"/>
                    <a:gd name="T51" fmla="*/ 51 h 66"/>
                    <a:gd name="T52" fmla="*/ 9 w 39"/>
                    <a:gd name="T53" fmla="*/ 48 h 66"/>
                    <a:gd name="T54" fmla="*/ 6 w 39"/>
                    <a:gd name="T55" fmla="*/ 44 h 66"/>
                    <a:gd name="T56" fmla="*/ 3 w 39"/>
                    <a:gd name="T57" fmla="*/ 42 h 66"/>
                    <a:gd name="T58" fmla="*/ 0 w 39"/>
                    <a:gd name="T59" fmla="*/ 39 h 66"/>
                    <a:gd name="T60" fmla="*/ 2 w 39"/>
                    <a:gd name="T61" fmla="*/ 37 h 66"/>
                    <a:gd name="T62" fmla="*/ 4 w 39"/>
                    <a:gd name="T63" fmla="*/ 36 h 66"/>
                    <a:gd name="T64" fmla="*/ 6 w 39"/>
                    <a:gd name="T65" fmla="*/ 34 h 66"/>
                    <a:gd name="T66" fmla="*/ 8 w 39"/>
                    <a:gd name="T67" fmla="*/ 32 h 66"/>
                    <a:gd name="T68" fmla="*/ 9 w 39"/>
                    <a:gd name="T69" fmla="*/ 30 h 66"/>
                    <a:gd name="T70" fmla="*/ 11 w 39"/>
                    <a:gd name="T71" fmla="*/ 28 h 66"/>
                    <a:gd name="T72" fmla="*/ 13 w 39"/>
                    <a:gd name="T73" fmla="*/ 27 h 66"/>
                    <a:gd name="T74" fmla="*/ 15 w 39"/>
                    <a:gd name="T75" fmla="*/ 25 h 66"/>
                    <a:gd name="T76" fmla="*/ 18 w 39"/>
                    <a:gd name="T77" fmla="*/ 22 h 66"/>
                    <a:gd name="T78" fmla="*/ 20 w 39"/>
                    <a:gd name="T79" fmla="*/ 19 h 66"/>
                    <a:gd name="T80" fmla="*/ 22 w 39"/>
                    <a:gd name="T81" fmla="*/ 16 h 66"/>
                    <a:gd name="T82" fmla="*/ 25 w 39"/>
                    <a:gd name="T83" fmla="*/ 13 h 66"/>
                    <a:gd name="T84" fmla="*/ 26 w 39"/>
                    <a:gd name="T85" fmla="*/ 10 h 66"/>
                    <a:gd name="T86" fmla="*/ 29 w 39"/>
                    <a:gd name="T87" fmla="*/ 6 h 66"/>
                    <a:gd name="T88" fmla="*/ 31 w 39"/>
                    <a:gd name="T89" fmla="*/ 3 h 66"/>
                    <a:gd name="T90" fmla="*/ 33 w 39"/>
                    <a:gd name="T91" fmla="*/ 0 h 66"/>
                    <a:gd name="T92" fmla="*/ 34 w 39"/>
                    <a:gd name="T93" fmla="*/ 1 h 66"/>
                    <a:gd name="T94" fmla="*/ 35 w 39"/>
                    <a:gd name="T95" fmla="*/ 2 h 66"/>
                    <a:gd name="T96" fmla="*/ 37 w 39"/>
                    <a:gd name="T97" fmla="*/ 4 h 66"/>
                    <a:gd name="T98" fmla="*/ 38 w 39"/>
                    <a:gd name="T99" fmla="*/ 5 h 66"/>
                    <a:gd name="T100" fmla="*/ 39 w 39"/>
                    <a:gd name="T101" fmla="*/ 6 h 66"/>
                    <a:gd name="T102" fmla="*/ 39 w 39"/>
                    <a:gd name="T103" fmla="*/ 8 h 66"/>
                    <a:gd name="T104" fmla="*/ 39 w 39"/>
                    <a:gd name="T105" fmla="*/ 10 h 66"/>
                    <a:gd name="T106" fmla="*/ 38 w 39"/>
                    <a:gd name="T107" fmla="*/ 11 h 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
                    <a:gd name="T163" fmla="*/ 0 h 66"/>
                    <a:gd name="T164" fmla="*/ 39 w 39"/>
                    <a:gd name="T165" fmla="*/ 66 h 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 h="66">
                      <a:moveTo>
                        <a:pt x="38" y="11"/>
                      </a:moveTo>
                      <a:lnTo>
                        <a:pt x="37" y="14"/>
                      </a:lnTo>
                      <a:lnTo>
                        <a:pt x="36" y="18"/>
                      </a:lnTo>
                      <a:lnTo>
                        <a:pt x="35" y="20"/>
                      </a:lnTo>
                      <a:lnTo>
                        <a:pt x="33" y="23"/>
                      </a:lnTo>
                      <a:lnTo>
                        <a:pt x="32" y="26"/>
                      </a:lnTo>
                      <a:lnTo>
                        <a:pt x="31" y="29"/>
                      </a:lnTo>
                      <a:lnTo>
                        <a:pt x="30" y="32"/>
                      </a:lnTo>
                      <a:lnTo>
                        <a:pt x="29" y="35"/>
                      </a:lnTo>
                      <a:lnTo>
                        <a:pt x="29" y="47"/>
                      </a:lnTo>
                      <a:lnTo>
                        <a:pt x="28" y="48"/>
                      </a:lnTo>
                      <a:lnTo>
                        <a:pt x="28" y="49"/>
                      </a:lnTo>
                      <a:lnTo>
                        <a:pt x="28" y="50"/>
                      </a:lnTo>
                      <a:lnTo>
                        <a:pt x="27" y="50"/>
                      </a:lnTo>
                      <a:lnTo>
                        <a:pt x="26" y="52"/>
                      </a:lnTo>
                      <a:lnTo>
                        <a:pt x="25" y="54"/>
                      </a:lnTo>
                      <a:lnTo>
                        <a:pt x="23" y="56"/>
                      </a:lnTo>
                      <a:lnTo>
                        <a:pt x="22" y="58"/>
                      </a:lnTo>
                      <a:lnTo>
                        <a:pt x="21" y="60"/>
                      </a:lnTo>
                      <a:lnTo>
                        <a:pt x="20" y="62"/>
                      </a:lnTo>
                      <a:lnTo>
                        <a:pt x="19" y="64"/>
                      </a:lnTo>
                      <a:lnTo>
                        <a:pt x="18" y="66"/>
                      </a:lnTo>
                      <a:lnTo>
                        <a:pt x="17" y="62"/>
                      </a:lnTo>
                      <a:lnTo>
                        <a:pt x="15" y="58"/>
                      </a:lnTo>
                      <a:lnTo>
                        <a:pt x="13" y="55"/>
                      </a:lnTo>
                      <a:lnTo>
                        <a:pt x="11" y="51"/>
                      </a:lnTo>
                      <a:lnTo>
                        <a:pt x="9" y="48"/>
                      </a:lnTo>
                      <a:lnTo>
                        <a:pt x="6" y="44"/>
                      </a:lnTo>
                      <a:lnTo>
                        <a:pt x="3" y="42"/>
                      </a:lnTo>
                      <a:lnTo>
                        <a:pt x="0" y="39"/>
                      </a:lnTo>
                      <a:lnTo>
                        <a:pt x="2" y="37"/>
                      </a:lnTo>
                      <a:lnTo>
                        <a:pt x="4" y="36"/>
                      </a:lnTo>
                      <a:lnTo>
                        <a:pt x="6" y="34"/>
                      </a:lnTo>
                      <a:lnTo>
                        <a:pt x="8" y="32"/>
                      </a:lnTo>
                      <a:lnTo>
                        <a:pt x="9" y="30"/>
                      </a:lnTo>
                      <a:lnTo>
                        <a:pt x="11" y="28"/>
                      </a:lnTo>
                      <a:lnTo>
                        <a:pt x="13" y="27"/>
                      </a:lnTo>
                      <a:lnTo>
                        <a:pt x="15" y="25"/>
                      </a:lnTo>
                      <a:lnTo>
                        <a:pt x="18" y="22"/>
                      </a:lnTo>
                      <a:lnTo>
                        <a:pt x="20" y="19"/>
                      </a:lnTo>
                      <a:lnTo>
                        <a:pt x="22" y="16"/>
                      </a:lnTo>
                      <a:lnTo>
                        <a:pt x="25" y="13"/>
                      </a:lnTo>
                      <a:lnTo>
                        <a:pt x="26" y="10"/>
                      </a:lnTo>
                      <a:lnTo>
                        <a:pt x="29" y="6"/>
                      </a:lnTo>
                      <a:lnTo>
                        <a:pt x="31" y="3"/>
                      </a:lnTo>
                      <a:lnTo>
                        <a:pt x="33" y="0"/>
                      </a:lnTo>
                      <a:lnTo>
                        <a:pt x="34" y="1"/>
                      </a:lnTo>
                      <a:lnTo>
                        <a:pt x="35" y="2"/>
                      </a:lnTo>
                      <a:lnTo>
                        <a:pt x="37" y="4"/>
                      </a:lnTo>
                      <a:lnTo>
                        <a:pt x="38" y="5"/>
                      </a:lnTo>
                      <a:lnTo>
                        <a:pt x="39" y="6"/>
                      </a:lnTo>
                      <a:lnTo>
                        <a:pt x="39" y="8"/>
                      </a:lnTo>
                      <a:lnTo>
                        <a:pt x="39" y="10"/>
                      </a:lnTo>
                      <a:lnTo>
                        <a:pt x="38" y="11"/>
                      </a:lnTo>
                      <a:close/>
                    </a:path>
                  </a:pathLst>
                </a:custGeom>
                <a:solidFill>
                  <a:srgbClr val="FFFFFF"/>
                </a:solidFill>
                <a:ln w="9525">
                  <a:noFill/>
                  <a:round/>
                  <a:headEnd/>
                  <a:tailEnd/>
                </a:ln>
              </p:spPr>
              <p:txBody>
                <a:bodyPr/>
                <a:lstStyle/>
                <a:p>
                  <a:endParaRPr lang="en-US"/>
                </a:p>
              </p:txBody>
            </p:sp>
            <p:sp>
              <p:nvSpPr>
                <p:cNvPr id="25188" name="Freeform 206"/>
                <p:cNvSpPr>
                  <a:spLocks/>
                </p:cNvSpPr>
                <p:nvPr/>
              </p:nvSpPr>
              <p:spPr bwMode="auto">
                <a:xfrm>
                  <a:off x="573" y="1777"/>
                  <a:ext cx="170" cy="202"/>
                </a:xfrm>
                <a:custGeom>
                  <a:avLst/>
                  <a:gdLst>
                    <a:gd name="T0" fmla="*/ 94 w 170"/>
                    <a:gd name="T1" fmla="*/ 20 h 202"/>
                    <a:gd name="T2" fmla="*/ 91 w 170"/>
                    <a:gd name="T3" fmla="*/ 25 h 202"/>
                    <a:gd name="T4" fmla="*/ 75 w 170"/>
                    <a:gd name="T5" fmla="*/ 40 h 202"/>
                    <a:gd name="T6" fmla="*/ 85 w 170"/>
                    <a:gd name="T7" fmla="*/ 34 h 202"/>
                    <a:gd name="T8" fmla="*/ 103 w 170"/>
                    <a:gd name="T9" fmla="*/ 26 h 202"/>
                    <a:gd name="T10" fmla="*/ 116 w 170"/>
                    <a:gd name="T11" fmla="*/ 29 h 202"/>
                    <a:gd name="T12" fmla="*/ 137 w 170"/>
                    <a:gd name="T13" fmla="*/ 41 h 202"/>
                    <a:gd name="T14" fmla="*/ 146 w 170"/>
                    <a:gd name="T15" fmla="*/ 74 h 202"/>
                    <a:gd name="T16" fmla="*/ 152 w 170"/>
                    <a:gd name="T17" fmla="*/ 94 h 202"/>
                    <a:gd name="T18" fmla="*/ 166 w 170"/>
                    <a:gd name="T19" fmla="*/ 119 h 202"/>
                    <a:gd name="T20" fmla="*/ 169 w 170"/>
                    <a:gd name="T21" fmla="*/ 137 h 202"/>
                    <a:gd name="T22" fmla="*/ 166 w 170"/>
                    <a:gd name="T23" fmla="*/ 158 h 202"/>
                    <a:gd name="T24" fmla="*/ 163 w 170"/>
                    <a:gd name="T25" fmla="*/ 169 h 202"/>
                    <a:gd name="T26" fmla="*/ 152 w 170"/>
                    <a:gd name="T27" fmla="*/ 165 h 202"/>
                    <a:gd name="T28" fmla="*/ 136 w 170"/>
                    <a:gd name="T29" fmla="*/ 144 h 202"/>
                    <a:gd name="T30" fmla="*/ 124 w 170"/>
                    <a:gd name="T31" fmla="*/ 139 h 202"/>
                    <a:gd name="T32" fmla="*/ 125 w 170"/>
                    <a:gd name="T33" fmla="*/ 126 h 202"/>
                    <a:gd name="T34" fmla="*/ 130 w 170"/>
                    <a:gd name="T35" fmla="*/ 97 h 202"/>
                    <a:gd name="T36" fmla="*/ 131 w 170"/>
                    <a:gd name="T37" fmla="*/ 77 h 202"/>
                    <a:gd name="T38" fmla="*/ 121 w 170"/>
                    <a:gd name="T39" fmla="*/ 109 h 202"/>
                    <a:gd name="T40" fmla="*/ 108 w 170"/>
                    <a:gd name="T41" fmla="*/ 136 h 202"/>
                    <a:gd name="T42" fmla="*/ 103 w 170"/>
                    <a:gd name="T43" fmla="*/ 113 h 202"/>
                    <a:gd name="T44" fmla="*/ 108 w 170"/>
                    <a:gd name="T45" fmla="*/ 88 h 202"/>
                    <a:gd name="T46" fmla="*/ 113 w 170"/>
                    <a:gd name="T47" fmla="*/ 58 h 202"/>
                    <a:gd name="T48" fmla="*/ 111 w 170"/>
                    <a:gd name="T49" fmla="*/ 55 h 202"/>
                    <a:gd name="T50" fmla="*/ 93 w 170"/>
                    <a:gd name="T51" fmla="*/ 94 h 202"/>
                    <a:gd name="T52" fmla="*/ 79 w 170"/>
                    <a:gd name="T53" fmla="*/ 98 h 202"/>
                    <a:gd name="T54" fmla="*/ 72 w 170"/>
                    <a:gd name="T55" fmla="*/ 78 h 202"/>
                    <a:gd name="T56" fmla="*/ 77 w 170"/>
                    <a:gd name="T57" fmla="*/ 117 h 202"/>
                    <a:gd name="T58" fmla="*/ 79 w 170"/>
                    <a:gd name="T59" fmla="*/ 132 h 202"/>
                    <a:gd name="T60" fmla="*/ 68 w 170"/>
                    <a:gd name="T61" fmla="*/ 153 h 202"/>
                    <a:gd name="T62" fmla="*/ 52 w 170"/>
                    <a:gd name="T63" fmla="*/ 158 h 202"/>
                    <a:gd name="T64" fmla="*/ 37 w 170"/>
                    <a:gd name="T65" fmla="*/ 161 h 202"/>
                    <a:gd name="T66" fmla="*/ 39 w 170"/>
                    <a:gd name="T67" fmla="*/ 162 h 202"/>
                    <a:gd name="T68" fmla="*/ 64 w 170"/>
                    <a:gd name="T69" fmla="*/ 159 h 202"/>
                    <a:gd name="T70" fmla="*/ 65 w 170"/>
                    <a:gd name="T71" fmla="*/ 170 h 202"/>
                    <a:gd name="T72" fmla="*/ 46 w 170"/>
                    <a:gd name="T73" fmla="*/ 184 h 202"/>
                    <a:gd name="T74" fmla="*/ 38 w 170"/>
                    <a:gd name="T75" fmla="*/ 186 h 202"/>
                    <a:gd name="T76" fmla="*/ 26 w 170"/>
                    <a:gd name="T77" fmla="*/ 183 h 202"/>
                    <a:gd name="T78" fmla="*/ 36 w 170"/>
                    <a:gd name="T79" fmla="*/ 188 h 202"/>
                    <a:gd name="T80" fmla="*/ 59 w 170"/>
                    <a:gd name="T81" fmla="*/ 198 h 202"/>
                    <a:gd name="T82" fmla="*/ 35 w 170"/>
                    <a:gd name="T83" fmla="*/ 202 h 202"/>
                    <a:gd name="T84" fmla="*/ 23 w 170"/>
                    <a:gd name="T85" fmla="*/ 191 h 202"/>
                    <a:gd name="T86" fmla="*/ 10 w 170"/>
                    <a:gd name="T87" fmla="*/ 175 h 202"/>
                    <a:gd name="T88" fmla="*/ 7 w 170"/>
                    <a:gd name="T89" fmla="*/ 151 h 202"/>
                    <a:gd name="T90" fmla="*/ 15 w 170"/>
                    <a:gd name="T91" fmla="*/ 129 h 202"/>
                    <a:gd name="T92" fmla="*/ 8 w 170"/>
                    <a:gd name="T93" fmla="*/ 99 h 202"/>
                    <a:gd name="T94" fmla="*/ 0 w 170"/>
                    <a:gd name="T95" fmla="*/ 64 h 202"/>
                    <a:gd name="T96" fmla="*/ 3 w 170"/>
                    <a:gd name="T97" fmla="*/ 53 h 202"/>
                    <a:gd name="T98" fmla="*/ 11 w 170"/>
                    <a:gd name="T99" fmla="*/ 70 h 202"/>
                    <a:gd name="T100" fmla="*/ 15 w 170"/>
                    <a:gd name="T101" fmla="*/ 59 h 202"/>
                    <a:gd name="T102" fmla="*/ 30 w 170"/>
                    <a:gd name="T103" fmla="*/ 39 h 202"/>
                    <a:gd name="T104" fmla="*/ 35 w 170"/>
                    <a:gd name="T105" fmla="*/ 23 h 202"/>
                    <a:gd name="T106" fmla="*/ 35 w 170"/>
                    <a:gd name="T107" fmla="*/ 16 h 202"/>
                    <a:gd name="T108" fmla="*/ 41 w 170"/>
                    <a:gd name="T109" fmla="*/ 11 h 202"/>
                    <a:gd name="T110" fmla="*/ 49 w 170"/>
                    <a:gd name="T111" fmla="*/ 37 h 202"/>
                    <a:gd name="T112" fmla="*/ 52 w 170"/>
                    <a:gd name="T113" fmla="*/ 6 h 202"/>
                    <a:gd name="T114" fmla="*/ 61 w 170"/>
                    <a:gd name="T115" fmla="*/ 0 h 202"/>
                    <a:gd name="T116" fmla="*/ 75 w 170"/>
                    <a:gd name="T117" fmla="*/ 5 h 2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0"/>
                    <a:gd name="T178" fmla="*/ 0 h 202"/>
                    <a:gd name="T179" fmla="*/ 170 w 170"/>
                    <a:gd name="T180" fmla="*/ 202 h 2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0" h="202">
                      <a:moveTo>
                        <a:pt x="84" y="14"/>
                      </a:moveTo>
                      <a:lnTo>
                        <a:pt x="85" y="15"/>
                      </a:lnTo>
                      <a:lnTo>
                        <a:pt x="87" y="17"/>
                      </a:lnTo>
                      <a:lnTo>
                        <a:pt x="88" y="18"/>
                      </a:lnTo>
                      <a:lnTo>
                        <a:pt x="90" y="18"/>
                      </a:lnTo>
                      <a:lnTo>
                        <a:pt x="92" y="19"/>
                      </a:lnTo>
                      <a:lnTo>
                        <a:pt x="94" y="20"/>
                      </a:lnTo>
                      <a:lnTo>
                        <a:pt x="95" y="21"/>
                      </a:lnTo>
                      <a:lnTo>
                        <a:pt x="97" y="22"/>
                      </a:lnTo>
                      <a:lnTo>
                        <a:pt x="96" y="23"/>
                      </a:lnTo>
                      <a:lnTo>
                        <a:pt x="95" y="23"/>
                      </a:lnTo>
                      <a:lnTo>
                        <a:pt x="94" y="23"/>
                      </a:lnTo>
                      <a:lnTo>
                        <a:pt x="93" y="23"/>
                      </a:lnTo>
                      <a:lnTo>
                        <a:pt x="91" y="25"/>
                      </a:lnTo>
                      <a:lnTo>
                        <a:pt x="88" y="26"/>
                      </a:lnTo>
                      <a:lnTo>
                        <a:pt x="85" y="28"/>
                      </a:lnTo>
                      <a:lnTo>
                        <a:pt x="83" y="30"/>
                      </a:lnTo>
                      <a:lnTo>
                        <a:pt x="80" y="32"/>
                      </a:lnTo>
                      <a:lnTo>
                        <a:pt x="78" y="34"/>
                      </a:lnTo>
                      <a:lnTo>
                        <a:pt x="76" y="37"/>
                      </a:lnTo>
                      <a:lnTo>
                        <a:pt x="75" y="40"/>
                      </a:lnTo>
                      <a:lnTo>
                        <a:pt x="76" y="39"/>
                      </a:lnTo>
                      <a:lnTo>
                        <a:pt x="78" y="39"/>
                      </a:lnTo>
                      <a:lnTo>
                        <a:pt x="79" y="38"/>
                      </a:lnTo>
                      <a:lnTo>
                        <a:pt x="81" y="37"/>
                      </a:lnTo>
                      <a:lnTo>
                        <a:pt x="82" y="36"/>
                      </a:lnTo>
                      <a:lnTo>
                        <a:pt x="83" y="35"/>
                      </a:lnTo>
                      <a:lnTo>
                        <a:pt x="85" y="34"/>
                      </a:lnTo>
                      <a:lnTo>
                        <a:pt x="86" y="33"/>
                      </a:lnTo>
                      <a:lnTo>
                        <a:pt x="89" y="32"/>
                      </a:lnTo>
                      <a:lnTo>
                        <a:pt x="91" y="30"/>
                      </a:lnTo>
                      <a:lnTo>
                        <a:pt x="94" y="29"/>
                      </a:lnTo>
                      <a:lnTo>
                        <a:pt x="97" y="27"/>
                      </a:lnTo>
                      <a:lnTo>
                        <a:pt x="100" y="26"/>
                      </a:lnTo>
                      <a:lnTo>
                        <a:pt x="103" y="26"/>
                      </a:lnTo>
                      <a:lnTo>
                        <a:pt x="106" y="25"/>
                      </a:lnTo>
                      <a:lnTo>
                        <a:pt x="110" y="26"/>
                      </a:lnTo>
                      <a:lnTo>
                        <a:pt x="111" y="27"/>
                      </a:lnTo>
                      <a:lnTo>
                        <a:pt x="112" y="27"/>
                      </a:lnTo>
                      <a:lnTo>
                        <a:pt x="116" y="29"/>
                      </a:lnTo>
                      <a:lnTo>
                        <a:pt x="119" y="30"/>
                      </a:lnTo>
                      <a:lnTo>
                        <a:pt x="123" y="31"/>
                      </a:lnTo>
                      <a:lnTo>
                        <a:pt x="126" y="33"/>
                      </a:lnTo>
                      <a:lnTo>
                        <a:pt x="129" y="35"/>
                      </a:lnTo>
                      <a:lnTo>
                        <a:pt x="132" y="37"/>
                      </a:lnTo>
                      <a:lnTo>
                        <a:pt x="135" y="39"/>
                      </a:lnTo>
                      <a:lnTo>
                        <a:pt x="137" y="41"/>
                      </a:lnTo>
                      <a:lnTo>
                        <a:pt x="139" y="43"/>
                      </a:lnTo>
                      <a:lnTo>
                        <a:pt x="141" y="46"/>
                      </a:lnTo>
                      <a:lnTo>
                        <a:pt x="142" y="49"/>
                      </a:lnTo>
                      <a:lnTo>
                        <a:pt x="142" y="51"/>
                      </a:lnTo>
                      <a:lnTo>
                        <a:pt x="144" y="59"/>
                      </a:lnTo>
                      <a:lnTo>
                        <a:pt x="145" y="66"/>
                      </a:lnTo>
                      <a:lnTo>
                        <a:pt x="146" y="74"/>
                      </a:lnTo>
                      <a:lnTo>
                        <a:pt x="147" y="82"/>
                      </a:lnTo>
                      <a:lnTo>
                        <a:pt x="148" y="83"/>
                      </a:lnTo>
                      <a:lnTo>
                        <a:pt x="148" y="84"/>
                      </a:lnTo>
                      <a:lnTo>
                        <a:pt x="148" y="85"/>
                      </a:lnTo>
                      <a:lnTo>
                        <a:pt x="149" y="87"/>
                      </a:lnTo>
                      <a:lnTo>
                        <a:pt x="150" y="90"/>
                      </a:lnTo>
                      <a:lnTo>
                        <a:pt x="152" y="94"/>
                      </a:lnTo>
                      <a:lnTo>
                        <a:pt x="155" y="97"/>
                      </a:lnTo>
                      <a:lnTo>
                        <a:pt x="157" y="101"/>
                      </a:lnTo>
                      <a:lnTo>
                        <a:pt x="159" y="105"/>
                      </a:lnTo>
                      <a:lnTo>
                        <a:pt x="161" y="108"/>
                      </a:lnTo>
                      <a:lnTo>
                        <a:pt x="163" y="112"/>
                      </a:lnTo>
                      <a:lnTo>
                        <a:pt x="164" y="116"/>
                      </a:lnTo>
                      <a:lnTo>
                        <a:pt x="166" y="119"/>
                      </a:lnTo>
                      <a:lnTo>
                        <a:pt x="167" y="122"/>
                      </a:lnTo>
                      <a:lnTo>
                        <a:pt x="168" y="125"/>
                      </a:lnTo>
                      <a:lnTo>
                        <a:pt x="170" y="128"/>
                      </a:lnTo>
                      <a:lnTo>
                        <a:pt x="170" y="134"/>
                      </a:lnTo>
                      <a:lnTo>
                        <a:pt x="169" y="135"/>
                      </a:lnTo>
                      <a:lnTo>
                        <a:pt x="169" y="136"/>
                      </a:lnTo>
                      <a:lnTo>
                        <a:pt x="169" y="137"/>
                      </a:lnTo>
                      <a:lnTo>
                        <a:pt x="169" y="138"/>
                      </a:lnTo>
                      <a:lnTo>
                        <a:pt x="168" y="140"/>
                      </a:lnTo>
                      <a:lnTo>
                        <a:pt x="168" y="143"/>
                      </a:lnTo>
                      <a:lnTo>
                        <a:pt x="168" y="146"/>
                      </a:lnTo>
                      <a:lnTo>
                        <a:pt x="167" y="149"/>
                      </a:lnTo>
                      <a:lnTo>
                        <a:pt x="166" y="158"/>
                      </a:lnTo>
                      <a:lnTo>
                        <a:pt x="165" y="168"/>
                      </a:lnTo>
                      <a:lnTo>
                        <a:pt x="164" y="168"/>
                      </a:lnTo>
                      <a:lnTo>
                        <a:pt x="164" y="169"/>
                      </a:lnTo>
                      <a:lnTo>
                        <a:pt x="164" y="170"/>
                      </a:lnTo>
                      <a:lnTo>
                        <a:pt x="163" y="169"/>
                      </a:lnTo>
                      <a:lnTo>
                        <a:pt x="162" y="168"/>
                      </a:lnTo>
                      <a:lnTo>
                        <a:pt x="160" y="167"/>
                      </a:lnTo>
                      <a:lnTo>
                        <a:pt x="159" y="167"/>
                      </a:lnTo>
                      <a:lnTo>
                        <a:pt x="157" y="166"/>
                      </a:lnTo>
                      <a:lnTo>
                        <a:pt x="156" y="165"/>
                      </a:lnTo>
                      <a:lnTo>
                        <a:pt x="154" y="165"/>
                      </a:lnTo>
                      <a:lnTo>
                        <a:pt x="152" y="165"/>
                      </a:lnTo>
                      <a:lnTo>
                        <a:pt x="142" y="164"/>
                      </a:lnTo>
                      <a:lnTo>
                        <a:pt x="141" y="159"/>
                      </a:lnTo>
                      <a:lnTo>
                        <a:pt x="140" y="154"/>
                      </a:lnTo>
                      <a:lnTo>
                        <a:pt x="138" y="150"/>
                      </a:lnTo>
                      <a:lnTo>
                        <a:pt x="137" y="145"/>
                      </a:lnTo>
                      <a:lnTo>
                        <a:pt x="136" y="144"/>
                      </a:lnTo>
                      <a:lnTo>
                        <a:pt x="134" y="143"/>
                      </a:lnTo>
                      <a:lnTo>
                        <a:pt x="132" y="142"/>
                      </a:lnTo>
                      <a:lnTo>
                        <a:pt x="131" y="142"/>
                      </a:lnTo>
                      <a:lnTo>
                        <a:pt x="129" y="141"/>
                      </a:lnTo>
                      <a:lnTo>
                        <a:pt x="127" y="140"/>
                      </a:lnTo>
                      <a:lnTo>
                        <a:pt x="126" y="140"/>
                      </a:lnTo>
                      <a:lnTo>
                        <a:pt x="124" y="139"/>
                      </a:lnTo>
                      <a:lnTo>
                        <a:pt x="124" y="136"/>
                      </a:lnTo>
                      <a:lnTo>
                        <a:pt x="124" y="133"/>
                      </a:lnTo>
                      <a:lnTo>
                        <a:pt x="124" y="131"/>
                      </a:lnTo>
                      <a:lnTo>
                        <a:pt x="124" y="128"/>
                      </a:lnTo>
                      <a:lnTo>
                        <a:pt x="125" y="127"/>
                      </a:lnTo>
                      <a:lnTo>
                        <a:pt x="125" y="126"/>
                      </a:lnTo>
                      <a:lnTo>
                        <a:pt x="125" y="125"/>
                      </a:lnTo>
                      <a:lnTo>
                        <a:pt x="128" y="121"/>
                      </a:lnTo>
                      <a:lnTo>
                        <a:pt x="130" y="117"/>
                      </a:lnTo>
                      <a:lnTo>
                        <a:pt x="131" y="113"/>
                      </a:lnTo>
                      <a:lnTo>
                        <a:pt x="130" y="107"/>
                      </a:lnTo>
                      <a:lnTo>
                        <a:pt x="130" y="102"/>
                      </a:lnTo>
                      <a:lnTo>
                        <a:pt x="130" y="97"/>
                      </a:lnTo>
                      <a:lnTo>
                        <a:pt x="130" y="92"/>
                      </a:lnTo>
                      <a:lnTo>
                        <a:pt x="130" y="87"/>
                      </a:lnTo>
                      <a:lnTo>
                        <a:pt x="131" y="84"/>
                      </a:lnTo>
                      <a:lnTo>
                        <a:pt x="131" y="82"/>
                      </a:lnTo>
                      <a:lnTo>
                        <a:pt x="131" y="80"/>
                      </a:lnTo>
                      <a:lnTo>
                        <a:pt x="131" y="77"/>
                      </a:lnTo>
                      <a:lnTo>
                        <a:pt x="130" y="82"/>
                      </a:lnTo>
                      <a:lnTo>
                        <a:pt x="129" y="87"/>
                      </a:lnTo>
                      <a:lnTo>
                        <a:pt x="128" y="92"/>
                      </a:lnTo>
                      <a:lnTo>
                        <a:pt x="126" y="96"/>
                      </a:lnTo>
                      <a:lnTo>
                        <a:pt x="125" y="101"/>
                      </a:lnTo>
                      <a:lnTo>
                        <a:pt x="123" y="105"/>
                      </a:lnTo>
                      <a:lnTo>
                        <a:pt x="121" y="109"/>
                      </a:lnTo>
                      <a:lnTo>
                        <a:pt x="119" y="113"/>
                      </a:lnTo>
                      <a:lnTo>
                        <a:pt x="116" y="120"/>
                      </a:lnTo>
                      <a:lnTo>
                        <a:pt x="114" y="128"/>
                      </a:lnTo>
                      <a:lnTo>
                        <a:pt x="112" y="135"/>
                      </a:lnTo>
                      <a:lnTo>
                        <a:pt x="111" y="143"/>
                      </a:lnTo>
                      <a:lnTo>
                        <a:pt x="110" y="140"/>
                      </a:lnTo>
                      <a:lnTo>
                        <a:pt x="108" y="136"/>
                      </a:lnTo>
                      <a:lnTo>
                        <a:pt x="106" y="132"/>
                      </a:lnTo>
                      <a:lnTo>
                        <a:pt x="105" y="129"/>
                      </a:lnTo>
                      <a:lnTo>
                        <a:pt x="104" y="125"/>
                      </a:lnTo>
                      <a:lnTo>
                        <a:pt x="103" y="121"/>
                      </a:lnTo>
                      <a:lnTo>
                        <a:pt x="103" y="117"/>
                      </a:lnTo>
                      <a:lnTo>
                        <a:pt x="103" y="113"/>
                      </a:lnTo>
                      <a:lnTo>
                        <a:pt x="104" y="107"/>
                      </a:lnTo>
                      <a:lnTo>
                        <a:pt x="105" y="107"/>
                      </a:lnTo>
                      <a:lnTo>
                        <a:pt x="106" y="102"/>
                      </a:lnTo>
                      <a:lnTo>
                        <a:pt x="107" y="97"/>
                      </a:lnTo>
                      <a:lnTo>
                        <a:pt x="108" y="93"/>
                      </a:lnTo>
                      <a:lnTo>
                        <a:pt x="108" y="88"/>
                      </a:lnTo>
                      <a:lnTo>
                        <a:pt x="109" y="80"/>
                      </a:lnTo>
                      <a:lnTo>
                        <a:pt x="110" y="80"/>
                      </a:lnTo>
                      <a:lnTo>
                        <a:pt x="110" y="73"/>
                      </a:lnTo>
                      <a:lnTo>
                        <a:pt x="111" y="73"/>
                      </a:lnTo>
                      <a:lnTo>
                        <a:pt x="111" y="68"/>
                      </a:lnTo>
                      <a:lnTo>
                        <a:pt x="112" y="63"/>
                      </a:lnTo>
                      <a:lnTo>
                        <a:pt x="113" y="58"/>
                      </a:lnTo>
                      <a:lnTo>
                        <a:pt x="113" y="53"/>
                      </a:lnTo>
                      <a:lnTo>
                        <a:pt x="114" y="52"/>
                      </a:lnTo>
                      <a:lnTo>
                        <a:pt x="114" y="51"/>
                      </a:lnTo>
                      <a:lnTo>
                        <a:pt x="113" y="49"/>
                      </a:lnTo>
                      <a:lnTo>
                        <a:pt x="112" y="49"/>
                      </a:lnTo>
                      <a:lnTo>
                        <a:pt x="111" y="55"/>
                      </a:lnTo>
                      <a:lnTo>
                        <a:pt x="109" y="61"/>
                      </a:lnTo>
                      <a:lnTo>
                        <a:pt x="107" y="67"/>
                      </a:lnTo>
                      <a:lnTo>
                        <a:pt x="104" y="73"/>
                      </a:lnTo>
                      <a:lnTo>
                        <a:pt x="102" y="78"/>
                      </a:lnTo>
                      <a:lnTo>
                        <a:pt x="99" y="84"/>
                      </a:lnTo>
                      <a:lnTo>
                        <a:pt x="96" y="89"/>
                      </a:lnTo>
                      <a:lnTo>
                        <a:pt x="93" y="94"/>
                      </a:lnTo>
                      <a:lnTo>
                        <a:pt x="90" y="99"/>
                      </a:lnTo>
                      <a:lnTo>
                        <a:pt x="88" y="104"/>
                      </a:lnTo>
                      <a:lnTo>
                        <a:pt x="86" y="109"/>
                      </a:lnTo>
                      <a:lnTo>
                        <a:pt x="85" y="114"/>
                      </a:lnTo>
                      <a:lnTo>
                        <a:pt x="83" y="109"/>
                      </a:lnTo>
                      <a:lnTo>
                        <a:pt x="81" y="104"/>
                      </a:lnTo>
                      <a:lnTo>
                        <a:pt x="79" y="98"/>
                      </a:lnTo>
                      <a:lnTo>
                        <a:pt x="78" y="93"/>
                      </a:lnTo>
                      <a:lnTo>
                        <a:pt x="77" y="90"/>
                      </a:lnTo>
                      <a:lnTo>
                        <a:pt x="76" y="88"/>
                      </a:lnTo>
                      <a:lnTo>
                        <a:pt x="76" y="85"/>
                      </a:lnTo>
                      <a:lnTo>
                        <a:pt x="75" y="83"/>
                      </a:lnTo>
                      <a:lnTo>
                        <a:pt x="74" y="81"/>
                      </a:lnTo>
                      <a:lnTo>
                        <a:pt x="72" y="78"/>
                      </a:lnTo>
                      <a:lnTo>
                        <a:pt x="71" y="76"/>
                      </a:lnTo>
                      <a:lnTo>
                        <a:pt x="68" y="75"/>
                      </a:lnTo>
                      <a:lnTo>
                        <a:pt x="69" y="85"/>
                      </a:lnTo>
                      <a:lnTo>
                        <a:pt x="70" y="94"/>
                      </a:lnTo>
                      <a:lnTo>
                        <a:pt x="72" y="104"/>
                      </a:lnTo>
                      <a:lnTo>
                        <a:pt x="75" y="113"/>
                      </a:lnTo>
                      <a:lnTo>
                        <a:pt x="77" y="117"/>
                      </a:lnTo>
                      <a:lnTo>
                        <a:pt x="79" y="120"/>
                      </a:lnTo>
                      <a:lnTo>
                        <a:pt x="80" y="124"/>
                      </a:lnTo>
                      <a:lnTo>
                        <a:pt x="80" y="128"/>
                      </a:lnTo>
                      <a:lnTo>
                        <a:pt x="80" y="129"/>
                      </a:lnTo>
                      <a:lnTo>
                        <a:pt x="80" y="130"/>
                      </a:lnTo>
                      <a:lnTo>
                        <a:pt x="79" y="131"/>
                      </a:lnTo>
                      <a:lnTo>
                        <a:pt x="79" y="132"/>
                      </a:lnTo>
                      <a:lnTo>
                        <a:pt x="77" y="135"/>
                      </a:lnTo>
                      <a:lnTo>
                        <a:pt x="75" y="139"/>
                      </a:lnTo>
                      <a:lnTo>
                        <a:pt x="73" y="143"/>
                      </a:lnTo>
                      <a:lnTo>
                        <a:pt x="72" y="148"/>
                      </a:lnTo>
                      <a:lnTo>
                        <a:pt x="71" y="150"/>
                      </a:lnTo>
                      <a:lnTo>
                        <a:pt x="69" y="151"/>
                      </a:lnTo>
                      <a:lnTo>
                        <a:pt x="68" y="153"/>
                      </a:lnTo>
                      <a:lnTo>
                        <a:pt x="65" y="154"/>
                      </a:lnTo>
                      <a:lnTo>
                        <a:pt x="63" y="154"/>
                      </a:lnTo>
                      <a:lnTo>
                        <a:pt x="61" y="155"/>
                      </a:lnTo>
                      <a:lnTo>
                        <a:pt x="58" y="156"/>
                      </a:lnTo>
                      <a:lnTo>
                        <a:pt x="56" y="157"/>
                      </a:lnTo>
                      <a:lnTo>
                        <a:pt x="54" y="157"/>
                      </a:lnTo>
                      <a:lnTo>
                        <a:pt x="52" y="158"/>
                      </a:lnTo>
                      <a:lnTo>
                        <a:pt x="49" y="159"/>
                      </a:lnTo>
                      <a:lnTo>
                        <a:pt x="47" y="159"/>
                      </a:lnTo>
                      <a:lnTo>
                        <a:pt x="45" y="160"/>
                      </a:lnTo>
                      <a:lnTo>
                        <a:pt x="42" y="160"/>
                      </a:lnTo>
                      <a:lnTo>
                        <a:pt x="40" y="161"/>
                      </a:lnTo>
                      <a:lnTo>
                        <a:pt x="37" y="161"/>
                      </a:lnTo>
                      <a:lnTo>
                        <a:pt x="37" y="162"/>
                      </a:lnTo>
                      <a:lnTo>
                        <a:pt x="36" y="162"/>
                      </a:lnTo>
                      <a:lnTo>
                        <a:pt x="37" y="162"/>
                      </a:lnTo>
                      <a:lnTo>
                        <a:pt x="38" y="162"/>
                      </a:lnTo>
                      <a:lnTo>
                        <a:pt x="39" y="162"/>
                      </a:lnTo>
                      <a:lnTo>
                        <a:pt x="44" y="162"/>
                      </a:lnTo>
                      <a:lnTo>
                        <a:pt x="48" y="162"/>
                      </a:lnTo>
                      <a:lnTo>
                        <a:pt x="52" y="161"/>
                      </a:lnTo>
                      <a:lnTo>
                        <a:pt x="56" y="161"/>
                      </a:lnTo>
                      <a:lnTo>
                        <a:pt x="60" y="160"/>
                      </a:lnTo>
                      <a:lnTo>
                        <a:pt x="64" y="159"/>
                      </a:lnTo>
                      <a:lnTo>
                        <a:pt x="69" y="159"/>
                      </a:lnTo>
                      <a:lnTo>
                        <a:pt x="73" y="159"/>
                      </a:lnTo>
                      <a:lnTo>
                        <a:pt x="72" y="161"/>
                      </a:lnTo>
                      <a:lnTo>
                        <a:pt x="70" y="163"/>
                      </a:lnTo>
                      <a:lnTo>
                        <a:pt x="68" y="165"/>
                      </a:lnTo>
                      <a:lnTo>
                        <a:pt x="67" y="167"/>
                      </a:lnTo>
                      <a:lnTo>
                        <a:pt x="65" y="170"/>
                      </a:lnTo>
                      <a:lnTo>
                        <a:pt x="63" y="173"/>
                      </a:lnTo>
                      <a:lnTo>
                        <a:pt x="61" y="175"/>
                      </a:lnTo>
                      <a:lnTo>
                        <a:pt x="58" y="178"/>
                      </a:lnTo>
                      <a:lnTo>
                        <a:pt x="56" y="180"/>
                      </a:lnTo>
                      <a:lnTo>
                        <a:pt x="53" y="182"/>
                      </a:lnTo>
                      <a:lnTo>
                        <a:pt x="49" y="184"/>
                      </a:lnTo>
                      <a:lnTo>
                        <a:pt x="46" y="184"/>
                      </a:lnTo>
                      <a:lnTo>
                        <a:pt x="45" y="185"/>
                      </a:lnTo>
                      <a:lnTo>
                        <a:pt x="44" y="185"/>
                      </a:lnTo>
                      <a:lnTo>
                        <a:pt x="43" y="185"/>
                      </a:lnTo>
                      <a:lnTo>
                        <a:pt x="42" y="185"/>
                      </a:lnTo>
                      <a:lnTo>
                        <a:pt x="40" y="186"/>
                      </a:lnTo>
                      <a:lnTo>
                        <a:pt x="39" y="186"/>
                      </a:lnTo>
                      <a:lnTo>
                        <a:pt x="38" y="186"/>
                      </a:lnTo>
                      <a:lnTo>
                        <a:pt x="37" y="186"/>
                      </a:lnTo>
                      <a:lnTo>
                        <a:pt x="37" y="185"/>
                      </a:lnTo>
                      <a:lnTo>
                        <a:pt x="30" y="185"/>
                      </a:lnTo>
                      <a:lnTo>
                        <a:pt x="30" y="184"/>
                      </a:lnTo>
                      <a:lnTo>
                        <a:pt x="28" y="184"/>
                      </a:lnTo>
                      <a:lnTo>
                        <a:pt x="27" y="184"/>
                      </a:lnTo>
                      <a:lnTo>
                        <a:pt x="26" y="183"/>
                      </a:lnTo>
                      <a:lnTo>
                        <a:pt x="25" y="183"/>
                      </a:lnTo>
                      <a:lnTo>
                        <a:pt x="24" y="183"/>
                      </a:lnTo>
                      <a:lnTo>
                        <a:pt x="23" y="183"/>
                      </a:lnTo>
                      <a:lnTo>
                        <a:pt x="22" y="183"/>
                      </a:lnTo>
                      <a:lnTo>
                        <a:pt x="27" y="184"/>
                      </a:lnTo>
                      <a:lnTo>
                        <a:pt x="31" y="186"/>
                      </a:lnTo>
                      <a:lnTo>
                        <a:pt x="36" y="188"/>
                      </a:lnTo>
                      <a:lnTo>
                        <a:pt x="41" y="190"/>
                      </a:lnTo>
                      <a:lnTo>
                        <a:pt x="46" y="191"/>
                      </a:lnTo>
                      <a:lnTo>
                        <a:pt x="51" y="191"/>
                      </a:lnTo>
                      <a:lnTo>
                        <a:pt x="57" y="191"/>
                      </a:lnTo>
                      <a:lnTo>
                        <a:pt x="62" y="191"/>
                      </a:lnTo>
                      <a:lnTo>
                        <a:pt x="62" y="198"/>
                      </a:lnTo>
                      <a:lnTo>
                        <a:pt x="59" y="198"/>
                      </a:lnTo>
                      <a:lnTo>
                        <a:pt x="55" y="199"/>
                      </a:lnTo>
                      <a:lnTo>
                        <a:pt x="52" y="199"/>
                      </a:lnTo>
                      <a:lnTo>
                        <a:pt x="48" y="199"/>
                      </a:lnTo>
                      <a:lnTo>
                        <a:pt x="45" y="200"/>
                      </a:lnTo>
                      <a:lnTo>
                        <a:pt x="42" y="200"/>
                      </a:lnTo>
                      <a:lnTo>
                        <a:pt x="39" y="201"/>
                      </a:lnTo>
                      <a:lnTo>
                        <a:pt x="35" y="202"/>
                      </a:lnTo>
                      <a:lnTo>
                        <a:pt x="33" y="202"/>
                      </a:lnTo>
                      <a:lnTo>
                        <a:pt x="31" y="201"/>
                      </a:lnTo>
                      <a:lnTo>
                        <a:pt x="30" y="198"/>
                      </a:lnTo>
                      <a:lnTo>
                        <a:pt x="28" y="196"/>
                      </a:lnTo>
                      <a:lnTo>
                        <a:pt x="26" y="195"/>
                      </a:lnTo>
                      <a:lnTo>
                        <a:pt x="24" y="193"/>
                      </a:lnTo>
                      <a:lnTo>
                        <a:pt x="23" y="191"/>
                      </a:lnTo>
                      <a:lnTo>
                        <a:pt x="20" y="189"/>
                      </a:lnTo>
                      <a:lnTo>
                        <a:pt x="18" y="187"/>
                      </a:lnTo>
                      <a:lnTo>
                        <a:pt x="16" y="186"/>
                      </a:lnTo>
                      <a:lnTo>
                        <a:pt x="13" y="185"/>
                      </a:lnTo>
                      <a:lnTo>
                        <a:pt x="11" y="184"/>
                      </a:lnTo>
                      <a:lnTo>
                        <a:pt x="10" y="179"/>
                      </a:lnTo>
                      <a:lnTo>
                        <a:pt x="10" y="175"/>
                      </a:lnTo>
                      <a:lnTo>
                        <a:pt x="9" y="170"/>
                      </a:lnTo>
                      <a:lnTo>
                        <a:pt x="8" y="166"/>
                      </a:lnTo>
                      <a:lnTo>
                        <a:pt x="7" y="163"/>
                      </a:lnTo>
                      <a:lnTo>
                        <a:pt x="6" y="160"/>
                      </a:lnTo>
                      <a:lnTo>
                        <a:pt x="6" y="157"/>
                      </a:lnTo>
                      <a:lnTo>
                        <a:pt x="6" y="154"/>
                      </a:lnTo>
                      <a:lnTo>
                        <a:pt x="7" y="151"/>
                      </a:lnTo>
                      <a:lnTo>
                        <a:pt x="9" y="148"/>
                      </a:lnTo>
                      <a:lnTo>
                        <a:pt x="10" y="145"/>
                      </a:lnTo>
                      <a:lnTo>
                        <a:pt x="11" y="141"/>
                      </a:lnTo>
                      <a:lnTo>
                        <a:pt x="12" y="138"/>
                      </a:lnTo>
                      <a:lnTo>
                        <a:pt x="13" y="135"/>
                      </a:lnTo>
                      <a:lnTo>
                        <a:pt x="14" y="132"/>
                      </a:lnTo>
                      <a:lnTo>
                        <a:pt x="15" y="129"/>
                      </a:lnTo>
                      <a:lnTo>
                        <a:pt x="14" y="124"/>
                      </a:lnTo>
                      <a:lnTo>
                        <a:pt x="14" y="120"/>
                      </a:lnTo>
                      <a:lnTo>
                        <a:pt x="13" y="116"/>
                      </a:lnTo>
                      <a:lnTo>
                        <a:pt x="12" y="111"/>
                      </a:lnTo>
                      <a:lnTo>
                        <a:pt x="10" y="107"/>
                      </a:lnTo>
                      <a:lnTo>
                        <a:pt x="9" y="103"/>
                      </a:lnTo>
                      <a:lnTo>
                        <a:pt x="8" y="99"/>
                      </a:lnTo>
                      <a:lnTo>
                        <a:pt x="7" y="95"/>
                      </a:lnTo>
                      <a:lnTo>
                        <a:pt x="5" y="90"/>
                      </a:lnTo>
                      <a:lnTo>
                        <a:pt x="4" y="85"/>
                      </a:lnTo>
                      <a:lnTo>
                        <a:pt x="2" y="80"/>
                      </a:lnTo>
                      <a:lnTo>
                        <a:pt x="1" y="75"/>
                      </a:lnTo>
                      <a:lnTo>
                        <a:pt x="0" y="69"/>
                      </a:lnTo>
                      <a:lnTo>
                        <a:pt x="0" y="64"/>
                      </a:lnTo>
                      <a:lnTo>
                        <a:pt x="0" y="58"/>
                      </a:lnTo>
                      <a:lnTo>
                        <a:pt x="0" y="53"/>
                      </a:lnTo>
                      <a:lnTo>
                        <a:pt x="1" y="52"/>
                      </a:lnTo>
                      <a:lnTo>
                        <a:pt x="1" y="51"/>
                      </a:lnTo>
                      <a:lnTo>
                        <a:pt x="3" y="53"/>
                      </a:lnTo>
                      <a:lnTo>
                        <a:pt x="4" y="55"/>
                      </a:lnTo>
                      <a:lnTo>
                        <a:pt x="5" y="58"/>
                      </a:lnTo>
                      <a:lnTo>
                        <a:pt x="6" y="60"/>
                      </a:lnTo>
                      <a:lnTo>
                        <a:pt x="8" y="62"/>
                      </a:lnTo>
                      <a:lnTo>
                        <a:pt x="9" y="65"/>
                      </a:lnTo>
                      <a:lnTo>
                        <a:pt x="10" y="68"/>
                      </a:lnTo>
                      <a:lnTo>
                        <a:pt x="11" y="70"/>
                      </a:lnTo>
                      <a:lnTo>
                        <a:pt x="12" y="70"/>
                      </a:lnTo>
                      <a:lnTo>
                        <a:pt x="12" y="71"/>
                      </a:lnTo>
                      <a:lnTo>
                        <a:pt x="13" y="72"/>
                      </a:lnTo>
                      <a:lnTo>
                        <a:pt x="13" y="67"/>
                      </a:lnTo>
                      <a:lnTo>
                        <a:pt x="14" y="63"/>
                      </a:lnTo>
                      <a:lnTo>
                        <a:pt x="15" y="59"/>
                      </a:lnTo>
                      <a:lnTo>
                        <a:pt x="17" y="55"/>
                      </a:lnTo>
                      <a:lnTo>
                        <a:pt x="19" y="51"/>
                      </a:lnTo>
                      <a:lnTo>
                        <a:pt x="21" y="48"/>
                      </a:lnTo>
                      <a:lnTo>
                        <a:pt x="24" y="45"/>
                      </a:lnTo>
                      <a:lnTo>
                        <a:pt x="27" y="41"/>
                      </a:lnTo>
                      <a:lnTo>
                        <a:pt x="28" y="40"/>
                      </a:lnTo>
                      <a:lnTo>
                        <a:pt x="30" y="39"/>
                      </a:lnTo>
                      <a:lnTo>
                        <a:pt x="31" y="38"/>
                      </a:lnTo>
                      <a:lnTo>
                        <a:pt x="33" y="37"/>
                      </a:lnTo>
                      <a:lnTo>
                        <a:pt x="34" y="35"/>
                      </a:lnTo>
                      <a:lnTo>
                        <a:pt x="35" y="34"/>
                      </a:lnTo>
                      <a:lnTo>
                        <a:pt x="35" y="32"/>
                      </a:lnTo>
                      <a:lnTo>
                        <a:pt x="35" y="30"/>
                      </a:lnTo>
                      <a:lnTo>
                        <a:pt x="35" y="23"/>
                      </a:lnTo>
                      <a:lnTo>
                        <a:pt x="34" y="23"/>
                      </a:lnTo>
                      <a:lnTo>
                        <a:pt x="35" y="22"/>
                      </a:lnTo>
                      <a:lnTo>
                        <a:pt x="35" y="21"/>
                      </a:lnTo>
                      <a:lnTo>
                        <a:pt x="34" y="20"/>
                      </a:lnTo>
                      <a:lnTo>
                        <a:pt x="34" y="19"/>
                      </a:lnTo>
                      <a:lnTo>
                        <a:pt x="35" y="19"/>
                      </a:lnTo>
                      <a:lnTo>
                        <a:pt x="35" y="16"/>
                      </a:lnTo>
                      <a:lnTo>
                        <a:pt x="36" y="14"/>
                      </a:lnTo>
                      <a:lnTo>
                        <a:pt x="37" y="11"/>
                      </a:lnTo>
                      <a:lnTo>
                        <a:pt x="38" y="9"/>
                      </a:lnTo>
                      <a:lnTo>
                        <a:pt x="40" y="8"/>
                      </a:lnTo>
                      <a:lnTo>
                        <a:pt x="40" y="9"/>
                      </a:lnTo>
                      <a:lnTo>
                        <a:pt x="40" y="10"/>
                      </a:lnTo>
                      <a:lnTo>
                        <a:pt x="41" y="11"/>
                      </a:lnTo>
                      <a:lnTo>
                        <a:pt x="43" y="17"/>
                      </a:lnTo>
                      <a:lnTo>
                        <a:pt x="45" y="22"/>
                      </a:lnTo>
                      <a:lnTo>
                        <a:pt x="47" y="28"/>
                      </a:lnTo>
                      <a:lnTo>
                        <a:pt x="48" y="34"/>
                      </a:lnTo>
                      <a:lnTo>
                        <a:pt x="48" y="35"/>
                      </a:lnTo>
                      <a:lnTo>
                        <a:pt x="49" y="36"/>
                      </a:lnTo>
                      <a:lnTo>
                        <a:pt x="49" y="37"/>
                      </a:lnTo>
                      <a:lnTo>
                        <a:pt x="50" y="37"/>
                      </a:lnTo>
                      <a:lnTo>
                        <a:pt x="51" y="32"/>
                      </a:lnTo>
                      <a:lnTo>
                        <a:pt x="51" y="25"/>
                      </a:lnTo>
                      <a:lnTo>
                        <a:pt x="51" y="18"/>
                      </a:lnTo>
                      <a:lnTo>
                        <a:pt x="52" y="12"/>
                      </a:lnTo>
                      <a:lnTo>
                        <a:pt x="52" y="6"/>
                      </a:lnTo>
                      <a:lnTo>
                        <a:pt x="52" y="5"/>
                      </a:lnTo>
                      <a:lnTo>
                        <a:pt x="52" y="4"/>
                      </a:lnTo>
                      <a:lnTo>
                        <a:pt x="53" y="3"/>
                      </a:lnTo>
                      <a:lnTo>
                        <a:pt x="55" y="2"/>
                      </a:lnTo>
                      <a:lnTo>
                        <a:pt x="56" y="2"/>
                      </a:lnTo>
                      <a:lnTo>
                        <a:pt x="59" y="1"/>
                      </a:lnTo>
                      <a:lnTo>
                        <a:pt x="61" y="0"/>
                      </a:lnTo>
                      <a:lnTo>
                        <a:pt x="63" y="0"/>
                      </a:lnTo>
                      <a:lnTo>
                        <a:pt x="66" y="0"/>
                      </a:lnTo>
                      <a:lnTo>
                        <a:pt x="68" y="0"/>
                      </a:lnTo>
                      <a:lnTo>
                        <a:pt x="70" y="1"/>
                      </a:lnTo>
                      <a:lnTo>
                        <a:pt x="72" y="2"/>
                      </a:lnTo>
                      <a:lnTo>
                        <a:pt x="73" y="3"/>
                      </a:lnTo>
                      <a:lnTo>
                        <a:pt x="75" y="5"/>
                      </a:lnTo>
                      <a:lnTo>
                        <a:pt x="76" y="6"/>
                      </a:lnTo>
                      <a:lnTo>
                        <a:pt x="78" y="8"/>
                      </a:lnTo>
                      <a:lnTo>
                        <a:pt x="79" y="10"/>
                      </a:lnTo>
                      <a:lnTo>
                        <a:pt x="81" y="11"/>
                      </a:lnTo>
                      <a:lnTo>
                        <a:pt x="82" y="13"/>
                      </a:lnTo>
                      <a:lnTo>
                        <a:pt x="84" y="14"/>
                      </a:lnTo>
                      <a:close/>
                    </a:path>
                  </a:pathLst>
                </a:custGeom>
                <a:solidFill>
                  <a:srgbClr val="FFFFFF"/>
                </a:solidFill>
                <a:ln w="9525">
                  <a:noFill/>
                  <a:round/>
                  <a:headEnd/>
                  <a:tailEnd/>
                </a:ln>
              </p:spPr>
              <p:txBody>
                <a:bodyPr/>
                <a:lstStyle/>
                <a:p>
                  <a:endParaRPr lang="en-US"/>
                </a:p>
              </p:txBody>
            </p:sp>
            <p:sp>
              <p:nvSpPr>
                <p:cNvPr id="25189" name="Freeform 207"/>
                <p:cNvSpPr>
                  <a:spLocks/>
                </p:cNvSpPr>
                <p:nvPr/>
              </p:nvSpPr>
              <p:spPr bwMode="auto">
                <a:xfrm>
                  <a:off x="538" y="1779"/>
                  <a:ext cx="12" cy="5"/>
                </a:xfrm>
                <a:custGeom>
                  <a:avLst/>
                  <a:gdLst>
                    <a:gd name="T0" fmla="*/ 12 w 12"/>
                    <a:gd name="T1" fmla="*/ 5 h 5"/>
                    <a:gd name="T2" fmla="*/ 0 w 12"/>
                    <a:gd name="T3" fmla="*/ 5 h 5"/>
                    <a:gd name="T4" fmla="*/ 1 w 12"/>
                    <a:gd name="T5" fmla="*/ 4 h 5"/>
                    <a:gd name="T6" fmla="*/ 2 w 12"/>
                    <a:gd name="T7" fmla="*/ 2 h 5"/>
                    <a:gd name="T8" fmla="*/ 3 w 12"/>
                    <a:gd name="T9" fmla="*/ 1 h 5"/>
                    <a:gd name="T10" fmla="*/ 4 w 12"/>
                    <a:gd name="T11" fmla="*/ 0 h 5"/>
                    <a:gd name="T12" fmla="*/ 5 w 12"/>
                    <a:gd name="T13" fmla="*/ 0 h 5"/>
                    <a:gd name="T14" fmla="*/ 6 w 12"/>
                    <a:gd name="T15" fmla="*/ 1 h 5"/>
                    <a:gd name="T16" fmla="*/ 7 w 12"/>
                    <a:gd name="T17" fmla="*/ 1 h 5"/>
                    <a:gd name="T18" fmla="*/ 8 w 12"/>
                    <a:gd name="T19" fmla="*/ 2 h 5"/>
                    <a:gd name="T20" fmla="*/ 10 w 12"/>
                    <a:gd name="T21" fmla="*/ 2 h 5"/>
                    <a:gd name="T22" fmla="*/ 11 w 12"/>
                    <a:gd name="T23" fmla="*/ 3 h 5"/>
                    <a:gd name="T24" fmla="*/ 11 w 12"/>
                    <a:gd name="T25" fmla="*/ 4 h 5"/>
                    <a:gd name="T26" fmla="*/ 12 w 12"/>
                    <a:gd name="T27" fmla="*/ 5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5"/>
                    <a:gd name="T44" fmla="*/ 12 w 12"/>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5">
                      <a:moveTo>
                        <a:pt x="12" y="5"/>
                      </a:moveTo>
                      <a:lnTo>
                        <a:pt x="0" y="5"/>
                      </a:lnTo>
                      <a:lnTo>
                        <a:pt x="1" y="4"/>
                      </a:lnTo>
                      <a:lnTo>
                        <a:pt x="2" y="2"/>
                      </a:lnTo>
                      <a:lnTo>
                        <a:pt x="3" y="1"/>
                      </a:lnTo>
                      <a:lnTo>
                        <a:pt x="4" y="0"/>
                      </a:lnTo>
                      <a:lnTo>
                        <a:pt x="5" y="0"/>
                      </a:lnTo>
                      <a:lnTo>
                        <a:pt x="6" y="1"/>
                      </a:lnTo>
                      <a:lnTo>
                        <a:pt x="7" y="1"/>
                      </a:lnTo>
                      <a:lnTo>
                        <a:pt x="8" y="2"/>
                      </a:lnTo>
                      <a:lnTo>
                        <a:pt x="10" y="2"/>
                      </a:lnTo>
                      <a:lnTo>
                        <a:pt x="11" y="3"/>
                      </a:lnTo>
                      <a:lnTo>
                        <a:pt x="11" y="4"/>
                      </a:lnTo>
                      <a:lnTo>
                        <a:pt x="12" y="5"/>
                      </a:lnTo>
                      <a:close/>
                    </a:path>
                  </a:pathLst>
                </a:custGeom>
                <a:solidFill>
                  <a:srgbClr val="FFFFFF"/>
                </a:solidFill>
                <a:ln w="9525">
                  <a:noFill/>
                  <a:round/>
                  <a:headEnd/>
                  <a:tailEnd/>
                </a:ln>
              </p:spPr>
              <p:txBody>
                <a:bodyPr/>
                <a:lstStyle/>
                <a:p>
                  <a:endParaRPr lang="en-US"/>
                </a:p>
              </p:txBody>
            </p:sp>
            <p:sp>
              <p:nvSpPr>
                <p:cNvPr id="25190" name="Freeform 208"/>
                <p:cNvSpPr>
                  <a:spLocks/>
                </p:cNvSpPr>
                <p:nvPr/>
              </p:nvSpPr>
              <p:spPr bwMode="auto">
                <a:xfrm>
                  <a:off x="488" y="1781"/>
                  <a:ext cx="56" cy="122"/>
                </a:xfrm>
                <a:custGeom>
                  <a:avLst/>
                  <a:gdLst>
                    <a:gd name="T0" fmla="*/ 21 w 56"/>
                    <a:gd name="T1" fmla="*/ 3 h 122"/>
                    <a:gd name="T2" fmla="*/ 24 w 56"/>
                    <a:gd name="T3" fmla="*/ 7 h 122"/>
                    <a:gd name="T4" fmla="*/ 27 w 56"/>
                    <a:gd name="T5" fmla="*/ 10 h 122"/>
                    <a:gd name="T6" fmla="*/ 30 w 56"/>
                    <a:gd name="T7" fmla="*/ 10 h 122"/>
                    <a:gd name="T8" fmla="*/ 31 w 56"/>
                    <a:gd name="T9" fmla="*/ 11 h 122"/>
                    <a:gd name="T10" fmla="*/ 34 w 56"/>
                    <a:gd name="T11" fmla="*/ 11 h 122"/>
                    <a:gd name="T12" fmla="*/ 36 w 56"/>
                    <a:gd name="T13" fmla="*/ 13 h 122"/>
                    <a:gd name="T14" fmla="*/ 37 w 56"/>
                    <a:gd name="T15" fmla="*/ 15 h 122"/>
                    <a:gd name="T16" fmla="*/ 39 w 56"/>
                    <a:gd name="T17" fmla="*/ 17 h 122"/>
                    <a:gd name="T18" fmla="*/ 42 w 56"/>
                    <a:gd name="T19" fmla="*/ 18 h 122"/>
                    <a:gd name="T20" fmla="*/ 45 w 56"/>
                    <a:gd name="T21" fmla="*/ 20 h 122"/>
                    <a:gd name="T22" fmla="*/ 48 w 56"/>
                    <a:gd name="T23" fmla="*/ 22 h 122"/>
                    <a:gd name="T24" fmla="*/ 49 w 56"/>
                    <a:gd name="T25" fmla="*/ 25 h 122"/>
                    <a:gd name="T26" fmla="*/ 48 w 56"/>
                    <a:gd name="T27" fmla="*/ 27 h 122"/>
                    <a:gd name="T28" fmla="*/ 49 w 56"/>
                    <a:gd name="T29" fmla="*/ 31 h 122"/>
                    <a:gd name="T30" fmla="*/ 51 w 56"/>
                    <a:gd name="T31" fmla="*/ 34 h 122"/>
                    <a:gd name="T32" fmla="*/ 55 w 56"/>
                    <a:gd name="T33" fmla="*/ 37 h 122"/>
                    <a:gd name="T34" fmla="*/ 54 w 56"/>
                    <a:gd name="T35" fmla="*/ 41 h 122"/>
                    <a:gd name="T36" fmla="*/ 49 w 56"/>
                    <a:gd name="T37" fmla="*/ 47 h 122"/>
                    <a:gd name="T38" fmla="*/ 46 w 56"/>
                    <a:gd name="T39" fmla="*/ 54 h 122"/>
                    <a:gd name="T40" fmla="*/ 42 w 56"/>
                    <a:gd name="T41" fmla="*/ 61 h 122"/>
                    <a:gd name="T42" fmla="*/ 40 w 56"/>
                    <a:gd name="T43" fmla="*/ 68 h 122"/>
                    <a:gd name="T44" fmla="*/ 41 w 56"/>
                    <a:gd name="T45" fmla="*/ 76 h 122"/>
                    <a:gd name="T46" fmla="*/ 43 w 56"/>
                    <a:gd name="T47" fmla="*/ 81 h 122"/>
                    <a:gd name="T48" fmla="*/ 44 w 56"/>
                    <a:gd name="T49" fmla="*/ 86 h 122"/>
                    <a:gd name="T50" fmla="*/ 46 w 56"/>
                    <a:gd name="T51" fmla="*/ 96 h 122"/>
                    <a:gd name="T52" fmla="*/ 48 w 56"/>
                    <a:gd name="T53" fmla="*/ 112 h 122"/>
                    <a:gd name="T54" fmla="*/ 45 w 56"/>
                    <a:gd name="T55" fmla="*/ 122 h 122"/>
                    <a:gd name="T56" fmla="*/ 41 w 56"/>
                    <a:gd name="T57" fmla="*/ 114 h 122"/>
                    <a:gd name="T58" fmla="*/ 35 w 56"/>
                    <a:gd name="T59" fmla="*/ 105 h 122"/>
                    <a:gd name="T60" fmla="*/ 30 w 56"/>
                    <a:gd name="T61" fmla="*/ 96 h 122"/>
                    <a:gd name="T62" fmla="*/ 26 w 56"/>
                    <a:gd name="T63" fmla="*/ 88 h 122"/>
                    <a:gd name="T64" fmla="*/ 22 w 56"/>
                    <a:gd name="T65" fmla="*/ 78 h 122"/>
                    <a:gd name="T66" fmla="*/ 18 w 56"/>
                    <a:gd name="T67" fmla="*/ 68 h 122"/>
                    <a:gd name="T68" fmla="*/ 14 w 56"/>
                    <a:gd name="T69" fmla="*/ 58 h 122"/>
                    <a:gd name="T70" fmla="*/ 8 w 56"/>
                    <a:gd name="T71" fmla="*/ 48 h 122"/>
                    <a:gd name="T72" fmla="*/ 8 w 56"/>
                    <a:gd name="T73" fmla="*/ 49 h 122"/>
                    <a:gd name="T74" fmla="*/ 9 w 56"/>
                    <a:gd name="T75" fmla="*/ 51 h 122"/>
                    <a:gd name="T76" fmla="*/ 11 w 56"/>
                    <a:gd name="T77" fmla="*/ 60 h 122"/>
                    <a:gd name="T78" fmla="*/ 14 w 56"/>
                    <a:gd name="T79" fmla="*/ 68 h 122"/>
                    <a:gd name="T80" fmla="*/ 16 w 56"/>
                    <a:gd name="T81" fmla="*/ 77 h 122"/>
                    <a:gd name="T82" fmla="*/ 16 w 56"/>
                    <a:gd name="T83" fmla="*/ 86 h 122"/>
                    <a:gd name="T84" fmla="*/ 19 w 56"/>
                    <a:gd name="T85" fmla="*/ 96 h 122"/>
                    <a:gd name="T86" fmla="*/ 21 w 56"/>
                    <a:gd name="T87" fmla="*/ 106 h 122"/>
                    <a:gd name="T88" fmla="*/ 18 w 56"/>
                    <a:gd name="T89" fmla="*/ 103 h 122"/>
                    <a:gd name="T90" fmla="*/ 15 w 56"/>
                    <a:gd name="T91" fmla="*/ 101 h 122"/>
                    <a:gd name="T92" fmla="*/ 12 w 56"/>
                    <a:gd name="T93" fmla="*/ 98 h 122"/>
                    <a:gd name="T94" fmla="*/ 9 w 56"/>
                    <a:gd name="T95" fmla="*/ 95 h 122"/>
                    <a:gd name="T96" fmla="*/ 10 w 56"/>
                    <a:gd name="T97" fmla="*/ 91 h 122"/>
                    <a:gd name="T98" fmla="*/ 10 w 56"/>
                    <a:gd name="T99" fmla="*/ 88 h 122"/>
                    <a:gd name="T100" fmla="*/ 10 w 56"/>
                    <a:gd name="T101" fmla="*/ 86 h 122"/>
                    <a:gd name="T102" fmla="*/ 8 w 56"/>
                    <a:gd name="T103" fmla="*/ 69 h 122"/>
                    <a:gd name="T104" fmla="*/ 4 w 56"/>
                    <a:gd name="T105" fmla="*/ 53 h 122"/>
                    <a:gd name="T106" fmla="*/ 0 w 56"/>
                    <a:gd name="T107" fmla="*/ 41 h 122"/>
                    <a:gd name="T108" fmla="*/ 0 w 56"/>
                    <a:gd name="T109" fmla="*/ 27 h 122"/>
                    <a:gd name="T110" fmla="*/ 0 w 56"/>
                    <a:gd name="T111" fmla="*/ 25 h 122"/>
                    <a:gd name="T112" fmla="*/ 0 w 56"/>
                    <a:gd name="T113" fmla="*/ 20 h 122"/>
                    <a:gd name="T114" fmla="*/ 0 w 56"/>
                    <a:gd name="T115" fmla="*/ 17 h 122"/>
                    <a:gd name="T116" fmla="*/ 1 w 56"/>
                    <a:gd name="T117" fmla="*/ 15 h 122"/>
                    <a:gd name="T118" fmla="*/ 3 w 56"/>
                    <a:gd name="T119" fmla="*/ 13 h 122"/>
                    <a:gd name="T120" fmla="*/ 9 w 56"/>
                    <a:gd name="T121" fmla="*/ 10 h 122"/>
                    <a:gd name="T122" fmla="*/ 14 w 56"/>
                    <a:gd name="T123" fmla="*/ 6 h 122"/>
                    <a:gd name="T124" fmla="*/ 19 w 56"/>
                    <a:gd name="T125" fmla="*/ 3 h 1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6"/>
                    <a:gd name="T190" fmla="*/ 0 h 122"/>
                    <a:gd name="T191" fmla="*/ 56 w 56"/>
                    <a:gd name="T192" fmla="*/ 122 h 1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6" h="122">
                      <a:moveTo>
                        <a:pt x="21" y="0"/>
                      </a:moveTo>
                      <a:lnTo>
                        <a:pt x="21" y="3"/>
                      </a:lnTo>
                      <a:lnTo>
                        <a:pt x="22" y="5"/>
                      </a:lnTo>
                      <a:lnTo>
                        <a:pt x="24" y="7"/>
                      </a:lnTo>
                      <a:lnTo>
                        <a:pt x="26" y="9"/>
                      </a:lnTo>
                      <a:lnTo>
                        <a:pt x="27" y="10"/>
                      </a:lnTo>
                      <a:lnTo>
                        <a:pt x="28" y="10"/>
                      </a:lnTo>
                      <a:lnTo>
                        <a:pt x="30" y="10"/>
                      </a:lnTo>
                      <a:lnTo>
                        <a:pt x="31" y="11"/>
                      </a:lnTo>
                      <a:lnTo>
                        <a:pt x="33" y="10"/>
                      </a:lnTo>
                      <a:lnTo>
                        <a:pt x="34" y="11"/>
                      </a:lnTo>
                      <a:lnTo>
                        <a:pt x="35" y="12"/>
                      </a:lnTo>
                      <a:lnTo>
                        <a:pt x="36" y="13"/>
                      </a:lnTo>
                      <a:lnTo>
                        <a:pt x="36" y="14"/>
                      </a:lnTo>
                      <a:lnTo>
                        <a:pt x="37" y="15"/>
                      </a:lnTo>
                      <a:lnTo>
                        <a:pt x="37" y="16"/>
                      </a:lnTo>
                      <a:lnTo>
                        <a:pt x="39" y="17"/>
                      </a:lnTo>
                      <a:lnTo>
                        <a:pt x="40" y="17"/>
                      </a:lnTo>
                      <a:lnTo>
                        <a:pt x="42" y="18"/>
                      </a:lnTo>
                      <a:lnTo>
                        <a:pt x="44" y="19"/>
                      </a:lnTo>
                      <a:lnTo>
                        <a:pt x="45" y="20"/>
                      </a:lnTo>
                      <a:lnTo>
                        <a:pt x="47" y="21"/>
                      </a:lnTo>
                      <a:lnTo>
                        <a:pt x="48" y="22"/>
                      </a:lnTo>
                      <a:lnTo>
                        <a:pt x="48" y="23"/>
                      </a:lnTo>
                      <a:lnTo>
                        <a:pt x="49" y="25"/>
                      </a:lnTo>
                      <a:lnTo>
                        <a:pt x="48" y="25"/>
                      </a:lnTo>
                      <a:lnTo>
                        <a:pt x="48" y="27"/>
                      </a:lnTo>
                      <a:lnTo>
                        <a:pt x="49" y="29"/>
                      </a:lnTo>
                      <a:lnTo>
                        <a:pt x="49" y="31"/>
                      </a:lnTo>
                      <a:lnTo>
                        <a:pt x="50" y="32"/>
                      </a:lnTo>
                      <a:lnTo>
                        <a:pt x="51" y="34"/>
                      </a:lnTo>
                      <a:lnTo>
                        <a:pt x="53" y="36"/>
                      </a:lnTo>
                      <a:lnTo>
                        <a:pt x="55" y="37"/>
                      </a:lnTo>
                      <a:lnTo>
                        <a:pt x="56" y="38"/>
                      </a:lnTo>
                      <a:lnTo>
                        <a:pt x="54" y="41"/>
                      </a:lnTo>
                      <a:lnTo>
                        <a:pt x="51" y="44"/>
                      </a:lnTo>
                      <a:lnTo>
                        <a:pt x="49" y="47"/>
                      </a:lnTo>
                      <a:lnTo>
                        <a:pt x="47" y="51"/>
                      </a:lnTo>
                      <a:lnTo>
                        <a:pt x="46" y="54"/>
                      </a:lnTo>
                      <a:lnTo>
                        <a:pt x="44" y="57"/>
                      </a:lnTo>
                      <a:lnTo>
                        <a:pt x="42" y="61"/>
                      </a:lnTo>
                      <a:lnTo>
                        <a:pt x="41" y="64"/>
                      </a:lnTo>
                      <a:lnTo>
                        <a:pt x="40" y="68"/>
                      </a:lnTo>
                      <a:lnTo>
                        <a:pt x="40" y="72"/>
                      </a:lnTo>
                      <a:lnTo>
                        <a:pt x="41" y="76"/>
                      </a:lnTo>
                      <a:lnTo>
                        <a:pt x="43" y="79"/>
                      </a:lnTo>
                      <a:lnTo>
                        <a:pt x="43" y="81"/>
                      </a:lnTo>
                      <a:lnTo>
                        <a:pt x="44" y="84"/>
                      </a:lnTo>
                      <a:lnTo>
                        <a:pt x="44" y="86"/>
                      </a:lnTo>
                      <a:lnTo>
                        <a:pt x="45" y="89"/>
                      </a:lnTo>
                      <a:lnTo>
                        <a:pt x="46" y="96"/>
                      </a:lnTo>
                      <a:lnTo>
                        <a:pt x="48" y="104"/>
                      </a:lnTo>
                      <a:lnTo>
                        <a:pt x="48" y="112"/>
                      </a:lnTo>
                      <a:lnTo>
                        <a:pt x="46" y="119"/>
                      </a:lnTo>
                      <a:lnTo>
                        <a:pt x="45" y="122"/>
                      </a:lnTo>
                      <a:lnTo>
                        <a:pt x="43" y="118"/>
                      </a:lnTo>
                      <a:lnTo>
                        <a:pt x="41" y="114"/>
                      </a:lnTo>
                      <a:lnTo>
                        <a:pt x="38" y="109"/>
                      </a:lnTo>
                      <a:lnTo>
                        <a:pt x="35" y="105"/>
                      </a:lnTo>
                      <a:lnTo>
                        <a:pt x="33" y="101"/>
                      </a:lnTo>
                      <a:lnTo>
                        <a:pt x="30" y="96"/>
                      </a:lnTo>
                      <a:lnTo>
                        <a:pt x="28" y="92"/>
                      </a:lnTo>
                      <a:lnTo>
                        <a:pt x="26" y="88"/>
                      </a:lnTo>
                      <a:lnTo>
                        <a:pt x="24" y="83"/>
                      </a:lnTo>
                      <a:lnTo>
                        <a:pt x="22" y="78"/>
                      </a:lnTo>
                      <a:lnTo>
                        <a:pt x="20" y="73"/>
                      </a:lnTo>
                      <a:lnTo>
                        <a:pt x="18" y="68"/>
                      </a:lnTo>
                      <a:lnTo>
                        <a:pt x="16" y="63"/>
                      </a:lnTo>
                      <a:lnTo>
                        <a:pt x="14" y="58"/>
                      </a:lnTo>
                      <a:lnTo>
                        <a:pt x="11" y="53"/>
                      </a:lnTo>
                      <a:lnTo>
                        <a:pt x="8" y="48"/>
                      </a:lnTo>
                      <a:lnTo>
                        <a:pt x="8" y="49"/>
                      </a:lnTo>
                      <a:lnTo>
                        <a:pt x="9" y="50"/>
                      </a:lnTo>
                      <a:lnTo>
                        <a:pt x="9" y="51"/>
                      </a:lnTo>
                      <a:lnTo>
                        <a:pt x="10" y="55"/>
                      </a:lnTo>
                      <a:lnTo>
                        <a:pt x="11" y="60"/>
                      </a:lnTo>
                      <a:lnTo>
                        <a:pt x="12" y="64"/>
                      </a:lnTo>
                      <a:lnTo>
                        <a:pt x="14" y="68"/>
                      </a:lnTo>
                      <a:lnTo>
                        <a:pt x="15" y="72"/>
                      </a:lnTo>
                      <a:lnTo>
                        <a:pt x="16" y="77"/>
                      </a:lnTo>
                      <a:lnTo>
                        <a:pt x="16" y="81"/>
                      </a:lnTo>
                      <a:lnTo>
                        <a:pt x="16" y="86"/>
                      </a:lnTo>
                      <a:lnTo>
                        <a:pt x="18" y="91"/>
                      </a:lnTo>
                      <a:lnTo>
                        <a:pt x="19" y="96"/>
                      </a:lnTo>
                      <a:lnTo>
                        <a:pt x="20" y="101"/>
                      </a:lnTo>
                      <a:lnTo>
                        <a:pt x="21" y="106"/>
                      </a:lnTo>
                      <a:lnTo>
                        <a:pt x="20" y="104"/>
                      </a:lnTo>
                      <a:lnTo>
                        <a:pt x="18" y="103"/>
                      </a:lnTo>
                      <a:lnTo>
                        <a:pt x="16" y="102"/>
                      </a:lnTo>
                      <a:lnTo>
                        <a:pt x="15" y="101"/>
                      </a:lnTo>
                      <a:lnTo>
                        <a:pt x="13" y="100"/>
                      </a:lnTo>
                      <a:lnTo>
                        <a:pt x="12" y="98"/>
                      </a:lnTo>
                      <a:lnTo>
                        <a:pt x="11" y="97"/>
                      </a:lnTo>
                      <a:lnTo>
                        <a:pt x="9" y="95"/>
                      </a:lnTo>
                      <a:lnTo>
                        <a:pt x="9" y="91"/>
                      </a:lnTo>
                      <a:lnTo>
                        <a:pt x="10" y="91"/>
                      </a:lnTo>
                      <a:lnTo>
                        <a:pt x="10" y="90"/>
                      </a:lnTo>
                      <a:lnTo>
                        <a:pt x="10" y="88"/>
                      </a:lnTo>
                      <a:lnTo>
                        <a:pt x="10" y="87"/>
                      </a:lnTo>
                      <a:lnTo>
                        <a:pt x="10" y="86"/>
                      </a:lnTo>
                      <a:lnTo>
                        <a:pt x="9" y="77"/>
                      </a:lnTo>
                      <a:lnTo>
                        <a:pt x="8" y="69"/>
                      </a:lnTo>
                      <a:lnTo>
                        <a:pt x="6" y="61"/>
                      </a:lnTo>
                      <a:lnTo>
                        <a:pt x="4" y="53"/>
                      </a:lnTo>
                      <a:lnTo>
                        <a:pt x="2" y="47"/>
                      </a:lnTo>
                      <a:lnTo>
                        <a:pt x="0" y="41"/>
                      </a:lnTo>
                      <a:lnTo>
                        <a:pt x="0" y="34"/>
                      </a:lnTo>
                      <a:lnTo>
                        <a:pt x="0" y="27"/>
                      </a:lnTo>
                      <a:lnTo>
                        <a:pt x="0" y="25"/>
                      </a:lnTo>
                      <a:lnTo>
                        <a:pt x="0" y="22"/>
                      </a:lnTo>
                      <a:lnTo>
                        <a:pt x="0" y="20"/>
                      </a:lnTo>
                      <a:lnTo>
                        <a:pt x="0" y="17"/>
                      </a:lnTo>
                      <a:lnTo>
                        <a:pt x="0" y="16"/>
                      </a:lnTo>
                      <a:lnTo>
                        <a:pt x="1" y="15"/>
                      </a:lnTo>
                      <a:lnTo>
                        <a:pt x="3" y="13"/>
                      </a:lnTo>
                      <a:lnTo>
                        <a:pt x="6" y="11"/>
                      </a:lnTo>
                      <a:lnTo>
                        <a:pt x="9" y="10"/>
                      </a:lnTo>
                      <a:lnTo>
                        <a:pt x="11" y="8"/>
                      </a:lnTo>
                      <a:lnTo>
                        <a:pt x="14" y="6"/>
                      </a:lnTo>
                      <a:lnTo>
                        <a:pt x="16" y="4"/>
                      </a:lnTo>
                      <a:lnTo>
                        <a:pt x="19" y="3"/>
                      </a:lnTo>
                      <a:lnTo>
                        <a:pt x="21" y="0"/>
                      </a:lnTo>
                      <a:close/>
                    </a:path>
                  </a:pathLst>
                </a:custGeom>
                <a:solidFill>
                  <a:srgbClr val="FFFFFF"/>
                </a:solidFill>
                <a:ln w="9525">
                  <a:noFill/>
                  <a:round/>
                  <a:headEnd/>
                  <a:tailEnd/>
                </a:ln>
              </p:spPr>
              <p:txBody>
                <a:bodyPr/>
                <a:lstStyle/>
                <a:p>
                  <a:endParaRPr lang="en-US"/>
                </a:p>
              </p:txBody>
            </p:sp>
            <p:sp>
              <p:nvSpPr>
                <p:cNvPr id="25191" name="Freeform 209"/>
                <p:cNvSpPr>
                  <a:spLocks/>
                </p:cNvSpPr>
                <p:nvPr/>
              </p:nvSpPr>
              <p:spPr bwMode="auto">
                <a:xfrm>
                  <a:off x="550" y="1800"/>
                  <a:ext cx="12" cy="21"/>
                </a:xfrm>
                <a:custGeom>
                  <a:avLst/>
                  <a:gdLst>
                    <a:gd name="T0" fmla="*/ 12 w 12"/>
                    <a:gd name="T1" fmla="*/ 1 h 21"/>
                    <a:gd name="T2" fmla="*/ 10 w 12"/>
                    <a:gd name="T3" fmla="*/ 5 h 21"/>
                    <a:gd name="T4" fmla="*/ 9 w 12"/>
                    <a:gd name="T5" fmla="*/ 8 h 21"/>
                    <a:gd name="T6" fmla="*/ 8 w 12"/>
                    <a:gd name="T7" fmla="*/ 11 h 21"/>
                    <a:gd name="T8" fmla="*/ 8 w 12"/>
                    <a:gd name="T9" fmla="*/ 15 h 21"/>
                    <a:gd name="T10" fmla="*/ 7 w 12"/>
                    <a:gd name="T11" fmla="*/ 15 h 21"/>
                    <a:gd name="T12" fmla="*/ 7 w 12"/>
                    <a:gd name="T13" fmla="*/ 21 h 21"/>
                    <a:gd name="T14" fmla="*/ 1 w 12"/>
                    <a:gd name="T15" fmla="*/ 21 h 21"/>
                    <a:gd name="T16" fmla="*/ 0 w 12"/>
                    <a:gd name="T17" fmla="*/ 20 h 21"/>
                    <a:gd name="T18" fmla="*/ 1 w 12"/>
                    <a:gd name="T19" fmla="*/ 1 h 21"/>
                    <a:gd name="T20" fmla="*/ 2 w 12"/>
                    <a:gd name="T21" fmla="*/ 0 h 21"/>
                    <a:gd name="T22" fmla="*/ 4 w 12"/>
                    <a:gd name="T23" fmla="*/ 0 h 21"/>
                    <a:gd name="T24" fmla="*/ 6 w 12"/>
                    <a:gd name="T25" fmla="*/ 0 h 21"/>
                    <a:gd name="T26" fmla="*/ 7 w 12"/>
                    <a:gd name="T27" fmla="*/ 0 h 21"/>
                    <a:gd name="T28" fmla="*/ 9 w 12"/>
                    <a:gd name="T29" fmla="*/ 0 h 21"/>
                    <a:gd name="T30" fmla="*/ 10 w 12"/>
                    <a:gd name="T31" fmla="*/ 1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5"/>
                      </a:lnTo>
                      <a:lnTo>
                        <a:pt x="9" y="8"/>
                      </a:lnTo>
                      <a:lnTo>
                        <a:pt x="8" y="11"/>
                      </a:lnTo>
                      <a:lnTo>
                        <a:pt x="8" y="15"/>
                      </a:lnTo>
                      <a:lnTo>
                        <a:pt x="7" y="15"/>
                      </a:lnTo>
                      <a:lnTo>
                        <a:pt x="7" y="21"/>
                      </a:lnTo>
                      <a:lnTo>
                        <a:pt x="1" y="21"/>
                      </a:lnTo>
                      <a:lnTo>
                        <a:pt x="0" y="20"/>
                      </a:lnTo>
                      <a:lnTo>
                        <a:pt x="1" y="1"/>
                      </a:lnTo>
                      <a:lnTo>
                        <a:pt x="2" y="0"/>
                      </a:lnTo>
                      <a:lnTo>
                        <a:pt x="4" y="0"/>
                      </a:lnTo>
                      <a:lnTo>
                        <a:pt x="6" y="0"/>
                      </a:lnTo>
                      <a:lnTo>
                        <a:pt x="7" y="0"/>
                      </a:lnTo>
                      <a:lnTo>
                        <a:pt x="9" y="0"/>
                      </a:lnTo>
                      <a:lnTo>
                        <a:pt x="10" y="1"/>
                      </a:lnTo>
                      <a:lnTo>
                        <a:pt x="11" y="1"/>
                      </a:lnTo>
                      <a:lnTo>
                        <a:pt x="12" y="1"/>
                      </a:lnTo>
                      <a:close/>
                    </a:path>
                  </a:pathLst>
                </a:custGeom>
                <a:solidFill>
                  <a:srgbClr val="FFFFFF"/>
                </a:solidFill>
                <a:ln w="9525">
                  <a:noFill/>
                  <a:round/>
                  <a:headEnd/>
                  <a:tailEnd/>
                </a:ln>
              </p:spPr>
              <p:txBody>
                <a:bodyPr/>
                <a:lstStyle/>
                <a:p>
                  <a:endParaRPr lang="en-US"/>
                </a:p>
              </p:txBody>
            </p:sp>
            <p:sp>
              <p:nvSpPr>
                <p:cNvPr id="25192" name="Freeform 210"/>
                <p:cNvSpPr>
                  <a:spLocks/>
                </p:cNvSpPr>
                <p:nvPr/>
              </p:nvSpPr>
              <p:spPr bwMode="auto">
                <a:xfrm>
                  <a:off x="457" y="1813"/>
                  <a:ext cx="44" cy="101"/>
                </a:xfrm>
                <a:custGeom>
                  <a:avLst/>
                  <a:gdLst>
                    <a:gd name="T0" fmla="*/ 23 w 44"/>
                    <a:gd name="T1" fmla="*/ 8 h 101"/>
                    <a:gd name="T2" fmla="*/ 25 w 44"/>
                    <a:gd name="T3" fmla="*/ 24 h 101"/>
                    <a:gd name="T4" fmla="*/ 27 w 44"/>
                    <a:gd name="T5" fmla="*/ 39 h 101"/>
                    <a:gd name="T6" fmla="*/ 31 w 44"/>
                    <a:gd name="T7" fmla="*/ 53 h 101"/>
                    <a:gd name="T8" fmla="*/ 30 w 44"/>
                    <a:gd name="T9" fmla="*/ 60 h 101"/>
                    <a:gd name="T10" fmla="*/ 28 w 44"/>
                    <a:gd name="T11" fmla="*/ 57 h 101"/>
                    <a:gd name="T12" fmla="*/ 25 w 44"/>
                    <a:gd name="T13" fmla="*/ 55 h 101"/>
                    <a:gd name="T14" fmla="*/ 22 w 44"/>
                    <a:gd name="T15" fmla="*/ 53 h 101"/>
                    <a:gd name="T16" fmla="*/ 19 w 44"/>
                    <a:gd name="T17" fmla="*/ 51 h 101"/>
                    <a:gd name="T18" fmla="*/ 16 w 44"/>
                    <a:gd name="T19" fmla="*/ 49 h 101"/>
                    <a:gd name="T20" fmla="*/ 18 w 44"/>
                    <a:gd name="T21" fmla="*/ 54 h 101"/>
                    <a:gd name="T22" fmla="*/ 24 w 44"/>
                    <a:gd name="T23" fmla="*/ 64 h 101"/>
                    <a:gd name="T24" fmla="*/ 31 w 44"/>
                    <a:gd name="T25" fmla="*/ 74 h 101"/>
                    <a:gd name="T26" fmla="*/ 39 w 44"/>
                    <a:gd name="T27" fmla="*/ 83 h 101"/>
                    <a:gd name="T28" fmla="*/ 43 w 44"/>
                    <a:gd name="T29" fmla="*/ 89 h 101"/>
                    <a:gd name="T30" fmla="*/ 44 w 44"/>
                    <a:gd name="T31" fmla="*/ 91 h 101"/>
                    <a:gd name="T32" fmla="*/ 43 w 44"/>
                    <a:gd name="T33" fmla="*/ 95 h 101"/>
                    <a:gd name="T34" fmla="*/ 39 w 44"/>
                    <a:gd name="T35" fmla="*/ 99 h 101"/>
                    <a:gd name="T36" fmla="*/ 37 w 44"/>
                    <a:gd name="T37" fmla="*/ 101 h 101"/>
                    <a:gd name="T38" fmla="*/ 32 w 44"/>
                    <a:gd name="T39" fmla="*/ 92 h 101"/>
                    <a:gd name="T40" fmla="*/ 26 w 44"/>
                    <a:gd name="T41" fmla="*/ 82 h 101"/>
                    <a:gd name="T42" fmla="*/ 18 w 44"/>
                    <a:gd name="T43" fmla="*/ 74 h 101"/>
                    <a:gd name="T44" fmla="*/ 8 w 44"/>
                    <a:gd name="T45" fmla="*/ 68 h 101"/>
                    <a:gd name="T46" fmla="*/ 6 w 44"/>
                    <a:gd name="T47" fmla="*/ 58 h 101"/>
                    <a:gd name="T48" fmla="*/ 2 w 44"/>
                    <a:gd name="T49" fmla="*/ 49 h 101"/>
                    <a:gd name="T50" fmla="*/ 1 w 44"/>
                    <a:gd name="T51" fmla="*/ 43 h 101"/>
                    <a:gd name="T52" fmla="*/ 0 w 44"/>
                    <a:gd name="T53" fmla="*/ 38 h 101"/>
                    <a:gd name="T54" fmla="*/ 1 w 44"/>
                    <a:gd name="T55" fmla="*/ 19 h 101"/>
                    <a:gd name="T56" fmla="*/ 1 w 44"/>
                    <a:gd name="T57" fmla="*/ 17 h 101"/>
                    <a:gd name="T58" fmla="*/ 3 w 44"/>
                    <a:gd name="T59" fmla="*/ 13 h 101"/>
                    <a:gd name="T60" fmla="*/ 6 w 44"/>
                    <a:gd name="T61" fmla="*/ 8 h 101"/>
                    <a:gd name="T62" fmla="*/ 9 w 44"/>
                    <a:gd name="T63" fmla="*/ 4 h 101"/>
                    <a:gd name="T64" fmla="*/ 12 w 44"/>
                    <a:gd name="T65" fmla="*/ 3 h 101"/>
                    <a:gd name="T66" fmla="*/ 16 w 44"/>
                    <a:gd name="T67" fmla="*/ 2 h 101"/>
                    <a:gd name="T68" fmla="*/ 19 w 44"/>
                    <a:gd name="T69" fmla="*/ 1 h 101"/>
                    <a:gd name="T70" fmla="*/ 22 w 44"/>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101"/>
                    <a:gd name="T110" fmla="*/ 44 w 44"/>
                    <a:gd name="T111" fmla="*/ 101 h 1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101">
                      <a:moveTo>
                        <a:pt x="22" y="0"/>
                      </a:moveTo>
                      <a:lnTo>
                        <a:pt x="23" y="8"/>
                      </a:lnTo>
                      <a:lnTo>
                        <a:pt x="24" y="16"/>
                      </a:lnTo>
                      <a:lnTo>
                        <a:pt x="25" y="24"/>
                      </a:lnTo>
                      <a:lnTo>
                        <a:pt x="25" y="31"/>
                      </a:lnTo>
                      <a:lnTo>
                        <a:pt x="27" y="39"/>
                      </a:lnTo>
                      <a:lnTo>
                        <a:pt x="29" y="46"/>
                      </a:lnTo>
                      <a:lnTo>
                        <a:pt x="31" y="53"/>
                      </a:lnTo>
                      <a:lnTo>
                        <a:pt x="32" y="61"/>
                      </a:lnTo>
                      <a:lnTo>
                        <a:pt x="30" y="60"/>
                      </a:lnTo>
                      <a:lnTo>
                        <a:pt x="29" y="59"/>
                      </a:lnTo>
                      <a:lnTo>
                        <a:pt x="28" y="57"/>
                      </a:lnTo>
                      <a:lnTo>
                        <a:pt x="26" y="56"/>
                      </a:lnTo>
                      <a:lnTo>
                        <a:pt x="25" y="55"/>
                      </a:lnTo>
                      <a:lnTo>
                        <a:pt x="23" y="54"/>
                      </a:lnTo>
                      <a:lnTo>
                        <a:pt x="22" y="53"/>
                      </a:lnTo>
                      <a:lnTo>
                        <a:pt x="20" y="52"/>
                      </a:lnTo>
                      <a:lnTo>
                        <a:pt x="19" y="51"/>
                      </a:lnTo>
                      <a:lnTo>
                        <a:pt x="18" y="50"/>
                      </a:lnTo>
                      <a:lnTo>
                        <a:pt x="16" y="49"/>
                      </a:lnTo>
                      <a:lnTo>
                        <a:pt x="15" y="49"/>
                      </a:lnTo>
                      <a:lnTo>
                        <a:pt x="18" y="54"/>
                      </a:lnTo>
                      <a:lnTo>
                        <a:pt x="21" y="59"/>
                      </a:lnTo>
                      <a:lnTo>
                        <a:pt x="24" y="64"/>
                      </a:lnTo>
                      <a:lnTo>
                        <a:pt x="28" y="69"/>
                      </a:lnTo>
                      <a:lnTo>
                        <a:pt x="31" y="74"/>
                      </a:lnTo>
                      <a:lnTo>
                        <a:pt x="35" y="78"/>
                      </a:lnTo>
                      <a:lnTo>
                        <a:pt x="39" y="83"/>
                      </a:lnTo>
                      <a:lnTo>
                        <a:pt x="43" y="88"/>
                      </a:lnTo>
                      <a:lnTo>
                        <a:pt x="43" y="89"/>
                      </a:lnTo>
                      <a:lnTo>
                        <a:pt x="44" y="90"/>
                      </a:lnTo>
                      <a:lnTo>
                        <a:pt x="44" y="91"/>
                      </a:lnTo>
                      <a:lnTo>
                        <a:pt x="44" y="93"/>
                      </a:lnTo>
                      <a:lnTo>
                        <a:pt x="43" y="95"/>
                      </a:lnTo>
                      <a:lnTo>
                        <a:pt x="41" y="97"/>
                      </a:lnTo>
                      <a:lnTo>
                        <a:pt x="39" y="99"/>
                      </a:lnTo>
                      <a:lnTo>
                        <a:pt x="37" y="101"/>
                      </a:lnTo>
                      <a:lnTo>
                        <a:pt x="35" y="96"/>
                      </a:lnTo>
                      <a:lnTo>
                        <a:pt x="32" y="92"/>
                      </a:lnTo>
                      <a:lnTo>
                        <a:pt x="29" y="87"/>
                      </a:lnTo>
                      <a:lnTo>
                        <a:pt x="26" y="82"/>
                      </a:lnTo>
                      <a:lnTo>
                        <a:pt x="22" y="78"/>
                      </a:lnTo>
                      <a:lnTo>
                        <a:pt x="18" y="74"/>
                      </a:lnTo>
                      <a:lnTo>
                        <a:pt x="13" y="71"/>
                      </a:lnTo>
                      <a:lnTo>
                        <a:pt x="8" y="68"/>
                      </a:lnTo>
                      <a:lnTo>
                        <a:pt x="7" y="63"/>
                      </a:lnTo>
                      <a:lnTo>
                        <a:pt x="6" y="58"/>
                      </a:lnTo>
                      <a:lnTo>
                        <a:pt x="4" y="53"/>
                      </a:lnTo>
                      <a:lnTo>
                        <a:pt x="2" y="49"/>
                      </a:lnTo>
                      <a:lnTo>
                        <a:pt x="2" y="46"/>
                      </a:lnTo>
                      <a:lnTo>
                        <a:pt x="1" y="43"/>
                      </a:lnTo>
                      <a:lnTo>
                        <a:pt x="1" y="41"/>
                      </a:lnTo>
                      <a:lnTo>
                        <a:pt x="0" y="38"/>
                      </a:lnTo>
                      <a:lnTo>
                        <a:pt x="0" y="20"/>
                      </a:lnTo>
                      <a:lnTo>
                        <a:pt x="1" y="19"/>
                      </a:lnTo>
                      <a:lnTo>
                        <a:pt x="1" y="18"/>
                      </a:lnTo>
                      <a:lnTo>
                        <a:pt x="1" y="17"/>
                      </a:lnTo>
                      <a:lnTo>
                        <a:pt x="1" y="16"/>
                      </a:lnTo>
                      <a:lnTo>
                        <a:pt x="3" y="13"/>
                      </a:lnTo>
                      <a:lnTo>
                        <a:pt x="5" y="11"/>
                      </a:lnTo>
                      <a:lnTo>
                        <a:pt x="6" y="8"/>
                      </a:lnTo>
                      <a:lnTo>
                        <a:pt x="8" y="5"/>
                      </a:lnTo>
                      <a:lnTo>
                        <a:pt x="9" y="4"/>
                      </a:lnTo>
                      <a:lnTo>
                        <a:pt x="11" y="4"/>
                      </a:lnTo>
                      <a:lnTo>
                        <a:pt x="12" y="3"/>
                      </a:lnTo>
                      <a:lnTo>
                        <a:pt x="14" y="3"/>
                      </a:lnTo>
                      <a:lnTo>
                        <a:pt x="16" y="2"/>
                      </a:lnTo>
                      <a:lnTo>
                        <a:pt x="17" y="2"/>
                      </a:lnTo>
                      <a:lnTo>
                        <a:pt x="19" y="1"/>
                      </a:lnTo>
                      <a:lnTo>
                        <a:pt x="21" y="0"/>
                      </a:lnTo>
                      <a:lnTo>
                        <a:pt x="22" y="0"/>
                      </a:lnTo>
                      <a:close/>
                    </a:path>
                  </a:pathLst>
                </a:custGeom>
                <a:solidFill>
                  <a:srgbClr val="FFFFFF"/>
                </a:solidFill>
                <a:ln w="9525">
                  <a:noFill/>
                  <a:round/>
                  <a:headEnd/>
                  <a:tailEnd/>
                </a:ln>
              </p:spPr>
              <p:txBody>
                <a:bodyPr/>
                <a:lstStyle/>
                <a:p>
                  <a:endParaRPr lang="en-US"/>
                </a:p>
              </p:txBody>
            </p:sp>
            <p:sp>
              <p:nvSpPr>
                <p:cNvPr id="25193" name="Freeform 211"/>
                <p:cNvSpPr>
                  <a:spLocks/>
                </p:cNvSpPr>
                <p:nvPr/>
              </p:nvSpPr>
              <p:spPr bwMode="auto">
                <a:xfrm>
                  <a:off x="544" y="1827"/>
                  <a:ext cx="30" cy="133"/>
                </a:xfrm>
                <a:custGeom>
                  <a:avLst/>
                  <a:gdLst>
                    <a:gd name="T0" fmla="*/ 16 w 30"/>
                    <a:gd name="T1" fmla="*/ 10 h 133"/>
                    <a:gd name="T2" fmla="*/ 17 w 30"/>
                    <a:gd name="T3" fmla="*/ 18 h 133"/>
                    <a:gd name="T4" fmla="*/ 19 w 30"/>
                    <a:gd name="T5" fmla="*/ 25 h 133"/>
                    <a:gd name="T6" fmla="*/ 22 w 30"/>
                    <a:gd name="T7" fmla="*/ 33 h 133"/>
                    <a:gd name="T8" fmla="*/ 24 w 30"/>
                    <a:gd name="T9" fmla="*/ 44 h 133"/>
                    <a:gd name="T10" fmla="*/ 25 w 30"/>
                    <a:gd name="T11" fmla="*/ 58 h 133"/>
                    <a:gd name="T12" fmla="*/ 29 w 30"/>
                    <a:gd name="T13" fmla="*/ 70 h 133"/>
                    <a:gd name="T14" fmla="*/ 30 w 30"/>
                    <a:gd name="T15" fmla="*/ 81 h 133"/>
                    <a:gd name="T16" fmla="*/ 27 w 30"/>
                    <a:gd name="T17" fmla="*/ 89 h 133"/>
                    <a:gd name="T18" fmla="*/ 23 w 30"/>
                    <a:gd name="T19" fmla="*/ 95 h 133"/>
                    <a:gd name="T20" fmla="*/ 21 w 30"/>
                    <a:gd name="T21" fmla="*/ 102 h 133"/>
                    <a:gd name="T22" fmla="*/ 21 w 30"/>
                    <a:gd name="T23" fmla="*/ 109 h 133"/>
                    <a:gd name="T24" fmla="*/ 22 w 30"/>
                    <a:gd name="T25" fmla="*/ 113 h 133"/>
                    <a:gd name="T26" fmla="*/ 24 w 30"/>
                    <a:gd name="T27" fmla="*/ 123 h 133"/>
                    <a:gd name="T28" fmla="*/ 26 w 30"/>
                    <a:gd name="T29" fmla="*/ 133 h 133"/>
                    <a:gd name="T30" fmla="*/ 23 w 30"/>
                    <a:gd name="T31" fmla="*/ 133 h 133"/>
                    <a:gd name="T32" fmla="*/ 21 w 30"/>
                    <a:gd name="T33" fmla="*/ 133 h 133"/>
                    <a:gd name="T34" fmla="*/ 18 w 30"/>
                    <a:gd name="T35" fmla="*/ 133 h 133"/>
                    <a:gd name="T36" fmla="*/ 16 w 30"/>
                    <a:gd name="T37" fmla="*/ 132 h 133"/>
                    <a:gd name="T38" fmla="*/ 13 w 30"/>
                    <a:gd name="T39" fmla="*/ 121 h 133"/>
                    <a:gd name="T40" fmla="*/ 11 w 30"/>
                    <a:gd name="T41" fmla="*/ 110 h 133"/>
                    <a:gd name="T42" fmla="*/ 10 w 30"/>
                    <a:gd name="T43" fmla="*/ 103 h 133"/>
                    <a:gd name="T44" fmla="*/ 8 w 30"/>
                    <a:gd name="T45" fmla="*/ 98 h 133"/>
                    <a:gd name="T46" fmla="*/ 5 w 30"/>
                    <a:gd name="T47" fmla="*/ 92 h 133"/>
                    <a:gd name="T48" fmla="*/ 1 w 30"/>
                    <a:gd name="T49" fmla="*/ 87 h 133"/>
                    <a:gd name="T50" fmla="*/ 2 w 30"/>
                    <a:gd name="T51" fmla="*/ 80 h 133"/>
                    <a:gd name="T52" fmla="*/ 4 w 30"/>
                    <a:gd name="T53" fmla="*/ 74 h 133"/>
                    <a:gd name="T54" fmla="*/ 7 w 30"/>
                    <a:gd name="T55" fmla="*/ 77 h 133"/>
                    <a:gd name="T56" fmla="*/ 11 w 30"/>
                    <a:gd name="T57" fmla="*/ 80 h 133"/>
                    <a:gd name="T58" fmla="*/ 15 w 30"/>
                    <a:gd name="T59" fmla="*/ 82 h 133"/>
                    <a:gd name="T60" fmla="*/ 19 w 30"/>
                    <a:gd name="T61" fmla="*/ 84 h 133"/>
                    <a:gd name="T62" fmla="*/ 16 w 30"/>
                    <a:gd name="T63" fmla="*/ 74 h 133"/>
                    <a:gd name="T64" fmla="*/ 14 w 30"/>
                    <a:gd name="T65" fmla="*/ 64 h 133"/>
                    <a:gd name="T66" fmla="*/ 11 w 30"/>
                    <a:gd name="T67" fmla="*/ 54 h 133"/>
                    <a:gd name="T68" fmla="*/ 7 w 30"/>
                    <a:gd name="T69" fmla="*/ 44 h 133"/>
                    <a:gd name="T70" fmla="*/ 4 w 30"/>
                    <a:gd name="T71" fmla="*/ 34 h 133"/>
                    <a:gd name="T72" fmla="*/ 2 w 30"/>
                    <a:gd name="T73" fmla="*/ 24 h 133"/>
                    <a:gd name="T74" fmla="*/ 0 w 30"/>
                    <a:gd name="T75" fmla="*/ 19 h 133"/>
                    <a:gd name="T76" fmla="*/ 1 w 30"/>
                    <a:gd name="T77" fmla="*/ 15 h 133"/>
                    <a:gd name="T78" fmla="*/ 5 w 30"/>
                    <a:gd name="T79" fmla="*/ 8 h 133"/>
                    <a:gd name="T80" fmla="*/ 8 w 30"/>
                    <a:gd name="T81" fmla="*/ 0 h 133"/>
                    <a:gd name="T82" fmla="*/ 11 w 30"/>
                    <a:gd name="T83" fmla="*/ 0 h 133"/>
                    <a:gd name="T84" fmla="*/ 14 w 30"/>
                    <a:gd name="T85" fmla="*/ 1 h 133"/>
                    <a:gd name="T86" fmla="*/ 16 w 30"/>
                    <a:gd name="T87" fmla="*/ 3 h 133"/>
                    <a:gd name="T88" fmla="*/ 16 w 30"/>
                    <a:gd name="T89" fmla="*/ 5 h 1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
                    <a:gd name="T136" fmla="*/ 0 h 133"/>
                    <a:gd name="T137" fmla="*/ 30 w 30"/>
                    <a:gd name="T138" fmla="*/ 133 h 1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 h="133">
                      <a:moveTo>
                        <a:pt x="16" y="5"/>
                      </a:moveTo>
                      <a:lnTo>
                        <a:pt x="16" y="10"/>
                      </a:lnTo>
                      <a:lnTo>
                        <a:pt x="16" y="14"/>
                      </a:lnTo>
                      <a:lnTo>
                        <a:pt x="17" y="18"/>
                      </a:lnTo>
                      <a:lnTo>
                        <a:pt x="18" y="22"/>
                      </a:lnTo>
                      <a:lnTo>
                        <a:pt x="19" y="25"/>
                      </a:lnTo>
                      <a:lnTo>
                        <a:pt x="21" y="29"/>
                      </a:lnTo>
                      <a:lnTo>
                        <a:pt x="22" y="33"/>
                      </a:lnTo>
                      <a:lnTo>
                        <a:pt x="23" y="37"/>
                      </a:lnTo>
                      <a:lnTo>
                        <a:pt x="24" y="44"/>
                      </a:lnTo>
                      <a:lnTo>
                        <a:pt x="25" y="51"/>
                      </a:lnTo>
                      <a:lnTo>
                        <a:pt x="25" y="58"/>
                      </a:lnTo>
                      <a:lnTo>
                        <a:pt x="27" y="66"/>
                      </a:lnTo>
                      <a:lnTo>
                        <a:pt x="29" y="70"/>
                      </a:lnTo>
                      <a:lnTo>
                        <a:pt x="30" y="76"/>
                      </a:lnTo>
                      <a:lnTo>
                        <a:pt x="30" y="81"/>
                      </a:lnTo>
                      <a:lnTo>
                        <a:pt x="28" y="86"/>
                      </a:lnTo>
                      <a:lnTo>
                        <a:pt x="27" y="89"/>
                      </a:lnTo>
                      <a:lnTo>
                        <a:pt x="25" y="92"/>
                      </a:lnTo>
                      <a:lnTo>
                        <a:pt x="23" y="95"/>
                      </a:lnTo>
                      <a:lnTo>
                        <a:pt x="22" y="99"/>
                      </a:lnTo>
                      <a:lnTo>
                        <a:pt x="21" y="102"/>
                      </a:lnTo>
                      <a:lnTo>
                        <a:pt x="21" y="105"/>
                      </a:lnTo>
                      <a:lnTo>
                        <a:pt x="21" y="109"/>
                      </a:lnTo>
                      <a:lnTo>
                        <a:pt x="22" y="113"/>
                      </a:lnTo>
                      <a:lnTo>
                        <a:pt x="23" y="118"/>
                      </a:lnTo>
                      <a:lnTo>
                        <a:pt x="24" y="123"/>
                      </a:lnTo>
                      <a:lnTo>
                        <a:pt x="25" y="128"/>
                      </a:lnTo>
                      <a:lnTo>
                        <a:pt x="26" y="133"/>
                      </a:lnTo>
                      <a:lnTo>
                        <a:pt x="25" y="133"/>
                      </a:lnTo>
                      <a:lnTo>
                        <a:pt x="23" y="133"/>
                      </a:lnTo>
                      <a:lnTo>
                        <a:pt x="22" y="133"/>
                      </a:lnTo>
                      <a:lnTo>
                        <a:pt x="21" y="133"/>
                      </a:lnTo>
                      <a:lnTo>
                        <a:pt x="20" y="133"/>
                      </a:lnTo>
                      <a:lnTo>
                        <a:pt x="18" y="133"/>
                      </a:lnTo>
                      <a:lnTo>
                        <a:pt x="17" y="133"/>
                      </a:lnTo>
                      <a:lnTo>
                        <a:pt x="16" y="132"/>
                      </a:lnTo>
                      <a:lnTo>
                        <a:pt x="14" y="127"/>
                      </a:lnTo>
                      <a:lnTo>
                        <a:pt x="13" y="121"/>
                      </a:lnTo>
                      <a:lnTo>
                        <a:pt x="12" y="116"/>
                      </a:lnTo>
                      <a:lnTo>
                        <a:pt x="11" y="110"/>
                      </a:lnTo>
                      <a:lnTo>
                        <a:pt x="11" y="107"/>
                      </a:lnTo>
                      <a:lnTo>
                        <a:pt x="10" y="103"/>
                      </a:lnTo>
                      <a:lnTo>
                        <a:pt x="9" y="101"/>
                      </a:lnTo>
                      <a:lnTo>
                        <a:pt x="8" y="98"/>
                      </a:lnTo>
                      <a:lnTo>
                        <a:pt x="7" y="95"/>
                      </a:lnTo>
                      <a:lnTo>
                        <a:pt x="5" y="92"/>
                      </a:lnTo>
                      <a:lnTo>
                        <a:pt x="4" y="90"/>
                      </a:lnTo>
                      <a:lnTo>
                        <a:pt x="1" y="87"/>
                      </a:lnTo>
                      <a:lnTo>
                        <a:pt x="1" y="84"/>
                      </a:lnTo>
                      <a:lnTo>
                        <a:pt x="2" y="80"/>
                      </a:lnTo>
                      <a:lnTo>
                        <a:pt x="3" y="77"/>
                      </a:lnTo>
                      <a:lnTo>
                        <a:pt x="4" y="74"/>
                      </a:lnTo>
                      <a:lnTo>
                        <a:pt x="6" y="76"/>
                      </a:lnTo>
                      <a:lnTo>
                        <a:pt x="7" y="77"/>
                      </a:lnTo>
                      <a:lnTo>
                        <a:pt x="9" y="79"/>
                      </a:lnTo>
                      <a:lnTo>
                        <a:pt x="11" y="80"/>
                      </a:lnTo>
                      <a:lnTo>
                        <a:pt x="13" y="81"/>
                      </a:lnTo>
                      <a:lnTo>
                        <a:pt x="15" y="82"/>
                      </a:lnTo>
                      <a:lnTo>
                        <a:pt x="17" y="83"/>
                      </a:lnTo>
                      <a:lnTo>
                        <a:pt x="19" y="84"/>
                      </a:lnTo>
                      <a:lnTo>
                        <a:pt x="18" y="79"/>
                      </a:lnTo>
                      <a:lnTo>
                        <a:pt x="16" y="74"/>
                      </a:lnTo>
                      <a:lnTo>
                        <a:pt x="15" y="69"/>
                      </a:lnTo>
                      <a:lnTo>
                        <a:pt x="14" y="64"/>
                      </a:lnTo>
                      <a:lnTo>
                        <a:pt x="13" y="59"/>
                      </a:lnTo>
                      <a:lnTo>
                        <a:pt x="11" y="54"/>
                      </a:lnTo>
                      <a:lnTo>
                        <a:pt x="9" y="49"/>
                      </a:lnTo>
                      <a:lnTo>
                        <a:pt x="7" y="44"/>
                      </a:lnTo>
                      <a:lnTo>
                        <a:pt x="6" y="39"/>
                      </a:lnTo>
                      <a:lnTo>
                        <a:pt x="4" y="34"/>
                      </a:lnTo>
                      <a:lnTo>
                        <a:pt x="3" y="29"/>
                      </a:lnTo>
                      <a:lnTo>
                        <a:pt x="2" y="24"/>
                      </a:lnTo>
                      <a:lnTo>
                        <a:pt x="1" y="22"/>
                      </a:lnTo>
                      <a:lnTo>
                        <a:pt x="0" y="19"/>
                      </a:lnTo>
                      <a:lnTo>
                        <a:pt x="0" y="17"/>
                      </a:lnTo>
                      <a:lnTo>
                        <a:pt x="1" y="15"/>
                      </a:lnTo>
                      <a:lnTo>
                        <a:pt x="3" y="11"/>
                      </a:lnTo>
                      <a:lnTo>
                        <a:pt x="5" y="8"/>
                      </a:lnTo>
                      <a:lnTo>
                        <a:pt x="7" y="4"/>
                      </a:lnTo>
                      <a:lnTo>
                        <a:pt x="8" y="0"/>
                      </a:lnTo>
                      <a:lnTo>
                        <a:pt x="9" y="0"/>
                      </a:lnTo>
                      <a:lnTo>
                        <a:pt x="11" y="0"/>
                      </a:lnTo>
                      <a:lnTo>
                        <a:pt x="12" y="1"/>
                      </a:lnTo>
                      <a:lnTo>
                        <a:pt x="14" y="1"/>
                      </a:lnTo>
                      <a:lnTo>
                        <a:pt x="15" y="2"/>
                      </a:lnTo>
                      <a:lnTo>
                        <a:pt x="16" y="3"/>
                      </a:lnTo>
                      <a:lnTo>
                        <a:pt x="16" y="4"/>
                      </a:lnTo>
                      <a:lnTo>
                        <a:pt x="16" y="5"/>
                      </a:lnTo>
                      <a:close/>
                    </a:path>
                  </a:pathLst>
                </a:custGeom>
                <a:solidFill>
                  <a:srgbClr val="FFFFFF"/>
                </a:solidFill>
                <a:ln w="9525">
                  <a:noFill/>
                  <a:round/>
                  <a:headEnd/>
                  <a:tailEnd/>
                </a:ln>
              </p:spPr>
              <p:txBody>
                <a:bodyPr/>
                <a:lstStyle/>
                <a:p>
                  <a:endParaRPr lang="en-US"/>
                </a:p>
              </p:txBody>
            </p:sp>
            <p:sp>
              <p:nvSpPr>
                <p:cNvPr id="25194" name="Rectangle 212"/>
                <p:cNvSpPr>
                  <a:spLocks noChangeArrowheads="1"/>
                </p:cNvSpPr>
                <p:nvPr/>
              </p:nvSpPr>
              <p:spPr bwMode="auto">
                <a:xfrm>
                  <a:off x="472" y="1861"/>
                  <a:ext cx="1" cy="1"/>
                </a:xfrm>
                <a:prstGeom prst="rect">
                  <a:avLst/>
                </a:prstGeom>
                <a:solidFill>
                  <a:srgbClr val="000000"/>
                </a:solidFill>
                <a:ln w="9525">
                  <a:noFill/>
                  <a:miter lim="800000"/>
                  <a:headEnd/>
                  <a:tailEnd/>
                </a:ln>
              </p:spPr>
              <p:txBody>
                <a:bodyPr/>
                <a:lstStyle/>
                <a:p>
                  <a:endParaRPr lang="en-US"/>
                </a:p>
              </p:txBody>
            </p:sp>
            <p:sp>
              <p:nvSpPr>
                <p:cNvPr id="25195" name="Freeform 213"/>
                <p:cNvSpPr>
                  <a:spLocks/>
                </p:cNvSpPr>
                <p:nvPr/>
              </p:nvSpPr>
              <p:spPr bwMode="auto">
                <a:xfrm>
                  <a:off x="440" y="1883"/>
                  <a:ext cx="56" cy="74"/>
                </a:xfrm>
                <a:custGeom>
                  <a:avLst/>
                  <a:gdLst>
                    <a:gd name="T0" fmla="*/ 44 w 56"/>
                    <a:gd name="T1" fmla="*/ 30 h 74"/>
                    <a:gd name="T2" fmla="*/ 45 w 56"/>
                    <a:gd name="T3" fmla="*/ 36 h 74"/>
                    <a:gd name="T4" fmla="*/ 40 w 56"/>
                    <a:gd name="T5" fmla="*/ 36 h 74"/>
                    <a:gd name="T6" fmla="*/ 35 w 56"/>
                    <a:gd name="T7" fmla="*/ 36 h 74"/>
                    <a:gd name="T8" fmla="*/ 35 w 56"/>
                    <a:gd name="T9" fmla="*/ 38 h 74"/>
                    <a:gd name="T10" fmla="*/ 39 w 56"/>
                    <a:gd name="T11" fmla="*/ 39 h 74"/>
                    <a:gd name="T12" fmla="*/ 48 w 56"/>
                    <a:gd name="T13" fmla="*/ 44 h 74"/>
                    <a:gd name="T14" fmla="*/ 54 w 56"/>
                    <a:gd name="T15" fmla="*/ 50 h 74"/>
                    <a:gd name="T16" fmla="*/ 56 w 56"/>
                    <a:gd name="T17" fmla="*/ 57 h 74"/>
                    <a:gd name="T18" fmla="*/ 54 w 56"/>
                    <a:gd name="T19" fmla="*/ 61 h 74"/>
                    <a:gd name="T20" fmla="*/ 50 w 56"/>
                    <a:gd name="T21" fmla="*/ 60 h 74"/>
                    <a:gd name="T22" fmla="*/ 46 w 56"/>
                    <a:gd name="T23" fmla="*/ 60 h 74"/>
                    <a:gd name="T24" fmla="*/ 40 w 56"/>
                    <a:gd name="T25" fmla="*/ 62 h 74"/>
                    <a:gd name="T26" fmla="*/ 33 w 56"/>
                    <a:gd name="T27" fmla="*/ 62 h 74"/>
                    <a:gd name="T28" fmla="*/ 31 w 56"/>
                    <a:gd name="T29" fmla="*/ 61 h 74"/>
                    <a:gd name="T30" fmla="*/ 27 w 56"/>
                    <a:gd name="T31" fmla="*/ 61 h 74"/>
                    <a:gd name="T32" fmla="*/ 24 w 56"/>
                    <a:gd name="T33" fmla="*/ 63 h 74"/>
                    <a:gd name="T34" fmla="*/ 20 w 56"/>
                    <a:gd name="T35" fmla="*/ 68 h 74"/>
                    <a:gd name="T36" fmla="*/ 17 w 56"/>
                    <a:gd name="T37" fmla="*/ 73 h 74"/>
                    <a:gd name="T38" fmla="*/ 15 w 56"/>
                    <a:gd name="T39" fmla="*/ 64 h 74"/>
                    <a:gd name="T40" fmla="*/ 16 w 56"/>
                    <a:gd name="T41" fmla="*/ 62 h 74"/>
                    <a:gd name="T42" fmla="*/ 20 w 56"/>
                    <a:gd name="T43" fmla="*/ 55 h 74"/>
                    <a:gd name="T44" fmla="*/ 20 w 56"/>
                    <a:gd name="T45" fmla="*/ 53 h 74"/>
                    <a:gd name="T46" fmla="*/ 15 w 56"/>
                    <a:gd name="T47" fmla="*/ 57 h 74"/>
                    <a:gd name="T48" fmla="*/ 10 w 56"/>
                    <a:gd name="T49" fmla="*/ 63 h 74"/>
                    <a:gd name="T50" fmla="*/ 8 w 56"/>
                    <a:gd name="T51" fmla="*/ 55 h 74"/>
                    <a:gd name="T52" fmla="*/ 12 w 56"/>
                    <a:gd name="T53" fmla="*/ 48 h 74"/>
                    <a:gd name="T54" fmla="*/ 18 w 56"/>
                    <a:gd name="T55" fmla="*/ 42 h 74"/>
                    <a:gd name="T56" fmla="*/ 25 w 56"/>
                    <a:gd name="T57" fmla="*/ 37 h 74"/>
                    <a:gd name="T58" fmla="*/ 32 w 56"/>
                    <a:gd name="T59" fmla="*/ 32 h 74"/>
                    <a:gd name="T60" fmla="*/ 29 w 56"/>
                    <a:gd name="T61" fmla="*/ 30 h 74"/>
                    <a:gd name="T62" fmla="*/ 22 w 56"/>
                    <a:gd name="T63" fmla="*/ 32 h 74"/>
                    <a:gd name="T64" fmla="*/ 14 w 56"/>
                    <a:gd name="T65" fmla="*/ 33 h 74"/>
                    <a:gd name="T66" fmla="*/ 10 w 56"/>
                    <a:gd name="T67" fmla="*/ 36 h 74"/>
                    <a:gd name="T68" fmla="*/ 5 w 56"/>
                    <a:gd name="T69" fmla="*/ 40 h 74"/>
                    <a:gd name="T70" fmla="*/ 1 w 56"/>
                    <a:gd name="T71" fmla="*/ 42 h 74"/>
                    <a:gd name="T72" fmla="*/ 0 w 56"/>
                    <a:gd name="T73" fmla="*/ 35 h 74"/>
                    <a:gd name="T74" fmla="*/ 5 w 56"/>
                    <a:gd name="T75" fmla="*/ 27 h 74"/>
                    <a:gd name="T76" fmla="*/ 10 w 56"/>
                    <a:gd name="T77" fmla="*/ 20 h 74"/>
                    <a:gd name="T78" fmla="*/ 13 w 56"/>
                    <a:gd name="T79" fmla="*/ 13 h 74"/>
                    <a:gd name="T80" fmla="*/ 17 w 56"/>
                    <a:gd name="T81" fmla="*/ 7 h 74"/>
                    <a:gd name="T82" fmla="*/ 21 w 56"/>
                    <a:gd name="T83" fmla="*/ 1 h 74"/>
                    <a:gd name="T84" fmla="*/ 28 w 56"/>
                    <a:gd name="T85" fmla="*/ 4 h 74"/>
                    <a:gd name="T86" fmla="*/ 36 w 56"/>
                    <a:gd name="T87" fmla="*/ 14 h 74"/>
                    <a:gd name="T88" fmla="*/ 42 w 56"/>
                    <a:gd name="T89" fmla="*/ 24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6"/>
                    <a:gd name="T136" fmla="*/ 0 h 74"/>
                    <a:gd name="T137" fmla="*/ 56 w 56"/>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6" h="74">
                      <a:moveTo>
                        <a:pt x="42" y="24"/>
                      </a:moveTo>
                      <a:lnTo>
                        <a:pt x="43" y="27"/>
                      </a:lnTo>
                      <a:lnTo>
                        <a:pt x="44" y="30"/>
                      </a:lnTo>
                      <a:lnTo>
                        <a:pt x="45" y="34"/>
                      </a:lnTo>
                      <a:lnTo>
                        <a:pt x="46" y="37"/>
                      </a:lnTo>
                      <a:lnTo>
                        <a:pt x="45" y="36"/>
                      </a:lnTo>
                      <a:lnTo>
                        <a:pt x="43" y="36"/>
                      </a:lnTo>
                      <a:lnTo>
                        <a:pt x="42" y="36"/>
                      </a:lnTo>
                      <a:lnTo>
                        <a:pt x="40" y="36"/>
                      </a:lnTo>
                      <a:lnTo>
                        <a:pt x="39" y="36"/>
                      </a:lnTo>
                      <a:lnTo>
                        <a:pt x="37" y="36"/>
                      </a:lnTo>
                      <a:lnTo>
                        <a:pt x="35" y="36"/>
                      </a:lnTo>
                      <a:lnTo>
                        <a:pt x="34" y="36"/>
                      </a:lnTo>
                      <a:lnTo>
                        <a:pt x="34" y="37"/>
                      </a:lnTo>
                      <a:lnTo>
                        <a:pt x="35" y="38"/>
                      </a:lnTo>
                      <a:lnTo>
                        <a:pt x="36" y="38"/>
                      </a:lnTo>
                      <a:lnTo>
                        <a:pt x="39" y="39"/>
                      </a:lnTo>
                      <a:lnTo>
                        <a:pt x="42" y="40"/>
                      </a:lnTo>
                      <a:lnTo>
                        <a:pt x="45" y="42"/>
                      </a:lnTo>
                      <a:lnTo>
                        <a:pt x="48" y="44"/>
                      </a:lnTo>
                      <a:lnTo>
                        <a:pt x="50" y="45"/>
                      </a:lnTo>
                      <a:lnTo>
                        <a:pt x="52" y="48"/>
                      </a:lnTo>
                      <a:lnTo>
                        <a:pt x="54" y="50"/>
                      </a:lnTo>
                      <a:lnTo>
                        <a:pt x="56" y="53"/>
                      </a:lnTo>
                      <a:lnTo>
                        <a:pt x="56" y="55"/>
                      </a:lnTo>
                      <a:lnTo>
                        <a:pt x="56" y="57"/>
                      </a:lnTo>
                      <a:lnTo>
                        <a:pt x="56" y="60"/>
                      </a:lnTo>
                      <a:lnTo>
                        <a:pt x="55" y="62"/>
                      </a:lnTo>
                      <a:lnTo>
                        <a:pt x="54" y="61"/>
                      </a:lnTo>
                      <a:lnTo>
                        <a:pt x="53" y="60"/>
                      </a:lnTo>
                      <a:lnTo>
                        <a:pt x="52" y="60"/>
                      </a:lnTo>
                      <a:lnTo>
                        <a:pt x="50" y="60"/>
                      </a:lnTo>
                      <a:lnTo>
                        <a:pt x="48" y="60"/>
                      </a:lnTo>
                      <a:lnTo>
                        <a:pt x="46" y="60"/>
                      </a:lnTo>
                      <a:lnTo>
                        <a:pt x="44" y="61"/>
                      </a:lnTo>
                      <a:lnTo>
                        <a:pt x="42" y="62"/>
                      </a:lnTo>
                      <a:lnTo>
                        <a:pt x="40" y="62"/>
                      </a:lnTo>
                      <a:lnTo>
                        <a:pt x="38" y="63"/>
                      </a:lnTo>
                      <a:lnTo>
                        <a:pt x="36" y="62"/>
                      </a:lnTo>
                      <a:lnTo>
                        <a:pt x="33" y="62"/>
                      </a:lnTo>
                      <a:lnTo>
                        <a:pt x="32" y="61"/>
                      </a:lnTo>
                      <a:lnTo>
                        <a:pt x="31" y="61"/>
                      </a:lnTo>
                      <a:lnTo>
                        <a:pt x="29" y="61"/>
                      </a:lnTo>
                      <a:lnTo>
                        <a:pt x="28" y="61"/>
                      </a:lnTo>
                      <a:lnTo>
                        <a:pt x="27" y="61"/>
                      </a:lnTo>
                      <a:lnTo>
                        <a:pt x="26" y="61"/>
                      </a:lnTo>
                      <a:lnTo>
                        <a:pt x="25" y="62"/>
                      </a:lnTo>
                      <a:lnTo>
                        <a:pt x="24" y="63"/>
                      </a:lnTo>
                      <a:lnTo>
                        <a:pt x="22" y="65"/>
                      </a:lnTo>
                      <a:lnTo>
                        <a:pt x="21" y="66"/>
                      </a:lnTo>
                      <a:lnTo>
                        <a:pt x="20" y="68"/>
                      </a:lnTo>
                      <a:lnTo>
                        <a:pt x="19" y="70"/>
                      </a:lnTo>
                      <a:lnTo>
                        <a:pt x="18" y="71"/>
                      </a:lnTo>
                      <a:lnTo>
                        <a:pt x="17" y="73"/>
                      </a:lnTo>
                      <a:lnTo>
                        <a:pt x="14" y="74"/>
                      </a:lnTo>
                      <a:lnTo>
                        <a:pt x="15" y="65"/>
                      </a:lnTo>
                      <a:lnTo>
                        <a:pt x="15" y="64"/>
                      </a:lnTo>
                      <a:lnTo>
                        <a:pt x="15" y="63"/>
                      </a:lnTo>
                      <a:lnTo>
                        <a:pt x="16" y="62"/>
                      </a:lnTo>
                      <a:lnTo>
                        <a:pt x="17" y="59"/>
                      </a:lnTo>
                      <a:lnTo>
                        <a:pt x="19" y="57"/>
                      </a:lnTo>
                      <a:lnTo>
                        <a:pt x="20" y="55"/>
                      </a:lnTo>
                      <a:lnTo>
                        <a:pt x="22" y="53"/>
                      </a:lnTo>
                      <a:lnTo>
                        <a:pt x="21" y="52"/>
                      </a:lnTo>
                      <a:lnTo>
                        <a:pt x="20" y="53"/>
                      </a:lnTo>
                      <a:lnTo>
                        <a:pt x="18" y="54"/>
                      </a:lnTo>
                      <a:lnTo>
                        <a:pt x="17" y="55"/>
                      </a:lnTo>
                      <a:lnTo>
                        <a:pt x="15" y="57"/>
                      </a:lnTo>
                      <a:lnTo>
                        <a:pt x="13" y="59"/>
                      </a:lnTo>
                      <a:lnTo>
                        <a:pt x="11" y="61"/>
                      </a:lnTo>
                      <a:lnTo>
                        <a:pt x="10" y="63"/>
                      </a:lnTo>
                      <a:lnTo>
                        <a:pt x="8" y="60"/>
                      </a:lnTo>
                      <a:lnTo>
                        <a:pt x="8" y="57"/>
                      </a:lnTo>
                      <a:lnTo>
                        <a:pt x="8" y="55"/>
                      </a:lnTo>
                      <a:lnTo>
                        <a:pt x="9" y="52"/>
                      </a:lnTo>
                      <a:lnTo>
                        <a:pt x="10" y="50"/>
                      </a:lnTo>
                      <a:lnTo>
                        <a:pt x="12" y="48"/>
                      </a:lnTo>
                      <a:lnTo>
                        <a:pt x="13" y="45"/>
                      </a:lnTo>
                      <a:lnTo>
                        <a:pt x="15" y="44"/>
                      </a:lnTo>
                      <a:lnTo>
                        <a:pt x="18" y="42"/>
                      </a:lnTo>
                      <a:lnTo>
                        <a:pt x="20" y="40"/>
                      </a:lnTo>
                      <a:lnTo>
                        <a:pt x="22" y="39"/>
                      </a:lnTo>
                      <a:lnTo>
                        <a:pt x="25" y="37"/>
                      </a:lnTo>
                      <a:lnTo>
                        <a:pt x="27" y="35"/>
                      </a:lnTo>
                      <a:lnTo>
                        <a:pt x="29" y="34"/>
                      </a:lnTo>
                      <a:lnTo>
                        <a:pt x="32" y="32"/>
                      </a:lnTo>
                      <a:lnTo>
                        <a:pt x="34" y="30"/>
                      </a:lnTo>
                      <a:lnTo>
                        <a:pt x="32" y="30"/>
                      </a:lnTo>
                      <a:lnTo>
                        <a:pt x="29" y="30"/>
                      </a:lnTo>
                      <a:lnTo>
                        <a:pt x="27" y="31"/>
                      </a:lnTo>
                      <a:lnTo>
                        <a:pt x="25" y="32"/>
                      </a:lnTo>
                      <a:lnTo>
                        <a:pt x="22" y="32"/>
                      </a:lnTo>
                      <a:lnTo>
                        <a:pt x="20" y="33"/>
                      </a:lnTo>
                      <a:lnTo>
                        <a:pt x="17" y="33"/>
                      </a:lnTo>
                      <a:lnTo>
                        <a:pt x="14" y="33"/>
                      </a:lnTo>
                      <a:lnTo>
                        <a:pt x="13" y="34"/>
                      </a:lnTo>
                      <a:lnTo>
                        <a:pt x="11" y="35"/>
                      </a:lnTo>
                      <a:lnTo>
                        <a:pt x="10" y="36"/>
                      </a:lnTo>
                      <a:lnTo>
                        <a:pt x="8" y="37"/>
                      </a:lnTo>
                      <a:lnTo>
                        <a:pt x="6" y="39"/>
                      </a:lnTo>
                      <a:lnTo>
                        <a:pt x="5" y="40"/>
                      </a:lnTo>
                      <a:lnTo>
                        <a:pt x="3" y="42"/>
                      </a:lnTo>
                      <a:lnTo>
                        <a:pt x="2" y="43"/>
                      </a:lnTo>
                      <a:lnTo>
                        <a:pt x="1" y="42"/>
                      </a:lnTo>
                      <a:lnTo>
                        <a:pt x="1" y="39"/>
                      </a:lnTo>
                      <a:lnTo>
                        <a:pt x="1" y="37"/>
                      </a:lnTo>
                      <a:lnTo>
                        <a:pt x="0" y="35"/>
                      </a:lnTo>
                      <a:lnTo>
                        <a:pt x="2" y="33"/>
                      </a:lnTo>
                      <a:lnTo>
                        <a:pt x="3" y="30"/>
                      </a:lnTo>
                      <a:lnTo>
                        <a:pt x="5" y="27"/>
                      </a:lnTo>
                      <a:lnTo>
                        <a:pt x="6" y="25"/>
                      </a:lnTo>
                      <a:lnTo>
                        <a:pt x="8" y="23"/>
                      </a:lnTo>
                      <a:lnTo>
                        <a:pt x="10" y="20"/>
                      </a:lnTo>
                      <a:lnTo>
                        <a:pt x="11" y="17"/>
                      </a:lnTo>
                      <a:lnTo>
                        <a:pt x="12" y="15"/>
                      </a:lnTo>
                      <a:lnTo>
                        <a:pt x="13" y="13"/>
                      </a:lnTo>
                      <a:lnTo>
                        <a:pt x="14" y="11"/>
                      </a:lnTo>
                      <a:lnTo>
                        <a:pt x="16" y="9"/>
                      </a:lnTo>
                      <a:lnTo>
                        <a:pt x="17" y="7"/>
                      </a:lnTo>
                      <a:lnTo>
                        <a:pt x="18" y="5"/>
                      </a:lnTo>
                      <a:lnTo>
                        <a:pt x="19" y="3"/>
                      </a:lnTo>
                      <a:lnTo>
                        <a:pt x="21" y="1"/>
                      </a:lnTo>
                      <a:lnTo>
                        <a:pt x="21" y="0"/>
                      </a:lnTo>
                      <a:lnTo>
                        <a:pt x="25" y="2"/>
                      </a:lnTo>
                      <a:lnTo>
                        <a:pt x="28" y="4"/>
                      </a:lnTo>
                      <a:lnTo>
                        <a:pt x="31" y="7"/>
                      </a:lnTo>
                      <a:lnTo>
                        <a:pt x="34" y="10"/>
                      </a:lnTo>
                      <a:lnTo>
                        <a:pt x="36" y="14"/>
                      </a:lnTo>
                      <a:lnTo>
                        <a:pt x="39" y="17"/>
                      </a:lnTo>
                      <a:lnTo>
                        <a:pt x="41" y="20"/>
                      </a:lnTo>
                      <a:lnTo>
                        <a:pt x="42" y="24"/>
                      </a:lnTo>
                      <a:close/>
                    </a:path>
                  </a:pathLst>
                </a:custGeom>
                <a:solidFill>
                  <a:srgbClr val="FFFFFF"/>
                </a:solidFill>
                <a:ln w="9525">
                  <a:noFill/>
                  <a:round/>
                  <a:headEnd/>
                  <a:tailEnd/>
                </a:ln>
              </p:spPr>
              <p:txBody>
                <a:bodyPr/>
                <a:lstStyle/>
                <a:p>
                  <a:endParaRPr lang="en-US"/>
                </a:p>
              </p:txBody>
            </p:sp>
            <p:sp>
              <p:nvSpPr>
                <p:cNvPr id="25196" name="Freeform 214"/>
                <p:cNvSpPr>
                  <a:spLocks/>
                </p:cNvSpPr>
                <p:nvPr/>
              </p:nvSpPr>
              <p:spPr bwMode="auto">
                <a:xfrm>
                  <a:off x="510" y="1916"/>
                  <a:ext cx="24" cy="50"/>
                </a:xfrm>
                <a:custGeom>
                  <a:avLst/>
                  <a:gdLst>
                    <a:gd name="T0" fmla="*/ 16 w 24"/>
                    <a:gd name="T1" fmla="*/ 37 h 50"/>
                    <a:gd name="T2" fmla="*/ 16 w 24"/>
                    <a:gd name="T3" fmla="*/ 39 h 50"/>
                    <a:gd name="T4" fmla="*/ 17 w 24"/>
                    <a:gd name="T5" fmla="*/ 41 h 50"/>
                    <a:gd name="T6" fmla="*/ 18 w 24"/>
                    <a:gd name="T7" fmla="*/ 42 h 50"/>
                    <a:gd name="T8" fmla="*/ 20 w 24"/>
                    <a:gd name="T9" fmla="*/ 44 h 50"/>
                    <a:gd name="T10" fmla="*/ 21 w 24"/>
                    <a:gd name="T11" fmla="*/ 45 h 50"/>
                    <a:gd name="T12" fmla="*/ 22 w 24"/>
                    <a:gd name="T13" fmla="*/ 47 h 50"/>
                    <a:gd name="T14" fmla="*/ 23 w 24"/>
                    <a:gd name="T15" fmla="*/ 48 h 50"/>
                    <a:gd name="T16" fmla="*/ 24 w 24"/>
                    <a:gd name="T17" fmla="*/ 50 h 50"/>
                    <a:gd name="T18" fmla="*/ 19 w 24"/>
                    <a:gd name="T19" fmla="*/ 47 h 50"/>
                    <a:gd name="T20" fmla="*/ 14 w 24"/>
                    <a:gd name="T21" fmla="*/ 43 h 50"/>
                    <a:gd name="T22" fmla="*/ 11 w 24"/>
                    <a:gd name="T23" fmla="*/ 38 h 50"/>
                    <a:gd name="T24" fmla="*/ 9 w 24"/>
                    <a:gd name="T25" fmla="*/ 33 h 50"/>
                    <a:gd name="T26" fmla="*/ 7 w 24"/>
                    <a:gd name="T27" fmla="*/ 28 h 50"/>
                    <a:gd name="T28" fmla="*/ 6 w 24"/>
                    <a:gd name="T29" fmla="*/ 22 h 50"/>
                    <a:gd name="T30" fmla="*/ 5 w 24"/>
                    <a:gd name="T31" fmla="*/ 16 h 50"/>
                    <a:gd name="T32" fmla="*/ 5 w 24"/>
                    <a:gd name="T33" fmla="*/ 10 h 50"/>
                    <a:gd name="T34" fmla="*/ 4 w 24"/>
                    <a:gd name="T35" fmla="*/ 7 h 50"/>
                    <a:gd name="T36" fmla="*/ 3 w 24"/>
                    <a:gd name="T37" fmla="*/ 5 h 50"/>
                    <a:gd name="T38" fmla="*/ 1 w 24"/>
                    <a:gd name="T39" fmla="*/ 2 h 50"/>
                    <a:gd name="T40" fmla="*/ 0 w 24"/>
                    <a:gd name="T41" fmla="*/ 0 h 50"/>
                    <a:gd name="T42" fmla="*/ 5 w 24"/>
                    <a:gd name="T43" fmla="*/ 3 h 50"/>
                    <a:gd name="T44" fmla="*/ 8 w 24"/>
                    <a:gd name="T45" fmla="*/ 7 h 50"/>
                    <a:gd name="T46" fmla="*/ 11 w 24"/>
                    <a:gd name="T47" fmla="*/ 11 h 50"/>
                    <a:gd name="T48" fmla="*/ 13 w 24"/>
                    <a:gd name="T49" fmla="*/ 15 h 50"/>
                    <a:gd name="T50" fmla="*/ 14 w 24"/>
                    <a:gd name="T51" fmla="*/ 20 h 50"/>
                    <a:gd name="T52" fmla="*/ 15 w 24"/>
                    <a:gd name="T53" fmla="*/ 26 h 50"/>
                    <a:gd name="T54" fmla="*/ 15 w 24"/>
                    <a:gd name="T55" fmla="*/ 31 h 50"/>
                    <a:gd name="T56" fmla="*/ 16 w 24"/>
                    <a:gd name="T57" fmla="*/ 37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0"/>
                    <a:gd name="T89" fmla="*/ 24 w 2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0">
                      <a:moveTo>
                        <a:pt x="16" y="37"/>
                      </a:moveTo>
                      <a:lnTo>
                        <a:pt x="16" y="39"/>
                      </a:lnTo>
                      <a:lnTo>
                        <a:pt x="17" y="41"/>
                      </a:lnTo>
                      <a:lnTo>
                        <a:pt x="18" y="42"/>
                      </a:lnTo>
                      <a:lnTo>
                        <a:pt x="20" y="44"/>
                      </a:lnTo>
                      <a:lnTo>
                        <a:pt x="21" y="45"/>
                      </a:lnTo>
                      <a:lnTo>
                        <a:pt x="22" y="47"/>
                      </a:lnTo>
                      <a:lnTo>
                        <a:pt x="23" y="48"/>
                      </a:lnTo>
                      <a:lnTo>
                        <a:pt x="24" y="50"/>
                      </a:lnTo>
                      <a:lnTo>
                        <a:pt x="19" y="47"/>
                      </a:lnTo>
                      <a:lnTo>
                        <a:pt x="14" y="43"/>
                      </a:lnTo>
                      <a:lnTo>
                        <a:pt x="11" y="38"/>
                      </a:lnTo>
                      <a:lnTo>
                        <a:pt x="9" y="33"/>
                      </a:lnTo>
                      <a:lnTo>
                        <a:pt x="7" y="28"/>
                      </a:lnTo>
                      <a:lnTo>
                        <a:pt x="6" y="22"/>
                      </a:lnTo>
                      <a:lnTo>
                        <a:pt x="5" y="16"/>
                      </a:lnTo>
                      <a:lnTo>
                        <a:pt x="5" y="10"/>
                      </a:lnTo>
                      <a:lnTo>
                        <a:pt x="4" y="7"/>
                      </a:lnTo>
                      <a:lnTo>
                        <a:pt x="3" y="5"/>
                      </a:lnTo>
                      <a:lnTo>
                        <a:pt x="1" y="2"/>
                      </a:lnTo>
                      <a:lnTo>
                        <a:pt x="0" y="0"/>
                      </a:lnTo>
                      <a:lnTo>
                        <a:pt x="5" y="3"/>
                      </a:lnTo>
                      <a:lnTo>
                        <a:pt x="8" y="7"/>
                      </a:lnTo>
                      <a:lnTo>
                        <a:pt x="11" y="11"/>
                      </a:lnTo>
                      <a:lnTo>
                        <a:pt x="13" y="15"/>
                      </a:lnTo>
                      <a:lnTo>
                        <a:pt x="14" y="20"/>
                      </a:lnTo>
                      <a:lnTo>
                        <a:pt x="15" y="26"/>
                      </a:lnTo>
                      <a:lnTo>
                        <a:pt x="15" y="31"/>
                      </a:lnTo>
                      <a:lnTo>
                        <a:pt x="16" y="37"/>
                      </a:lnTo>
                      <a:close/>
                    </a:path>
                  </a:pathLst>
                </a:custGeom>
                <a:solidFill>
                  <a:srgbClr val="FFFFFF"/>
                </a:solidFill>
                <a:ln w="9525">
                  <a:noFill/>
                  <a:round/>
                  <a:headEnd/>
                  <a:tailEnd/>
                </a:ln>
              </p:spPr>
              <p:txBody>
                <a:bodyPr/>
                <a:lstStyle/>
                <a:p>
                  <a:endParaRPr lang="en-US"/>
                </a:p>
              </p:txBody>
            </p:sp>
            <p:sp>
              <p:nvSpPr>
                <p:cNvPr id="25197" name="Freeform 215"/>
                <p:cNvSpPr>
                  <a:spLocks/>
                </p:cNvSpPr>
                <p:nvPr/>
              </p:nvSpPr>
              <p:spPr bwMode="auto">
                <a:xfrm>
                  <a:off x="530" y="1934"/>
                  <a:ext cx="7" cy="10"/>
                </a:xfrm>
                <a:custGeom>
                  <a:avLst/>
                  <a:gdLst>
                    <a:gd name="T0" fmla="*/ 6 w 7"/>
                    <a:gd name="T1" fmla="*/ 2 h 10"/>
                    <a:gd name="T2" fmla="*/ 6 w 7"/>
                    <a:gd name="T3" fmla="*/ 3 h 10"/>
                    <a:gd name="T4" fmla="*/ 7 w 7"/>
                    <a:gd name="T5" fmla="*/ 4 h 10"/>
                    <a:gd name="T6" fmla="*/ 7 w 7"/>
                    <a:gd name="T7" fmla="*/ 5 h 10"/>
                    <a:gd name="T8" fmla="*/ 7 w 7"/>
                    <a:gd name="T9" fmla="*/ 7 h 10"/>
                    <a:gd name="T10" fmla="*/ 6 w 7"/>
                    <a:gd name="T11" fmla="*/ 8 h 10"/>
                    <a:gd name="T12" fmla="*/ 6 w 7"/>
                    <a:gd name="T13" fmla="*/ 9 h 10"/>
                    <a:gd name="T14" fmla="*/ 6 w 7"/>
                    <a:gd name="T15" fmla="*/ 10 h 10"/>
                    <a:gd name="T16" fmla="*/ 6 w 7"/>
                    <a:gd name="T17" fmla="*/ 10 h 10"/>
                    <a:gd name="T18" fmla="*/ 3 w 7"/>
                    <a:gd name="T19" fmla="*/ 8 h 10"/>
                    <a:gd name="T20" fmla="*/ 1 w 7"/>
                    <a:gd name="T21" fmla="*/ 6 h 10"/>
                    <a:gd name="T22" fmla="*/ 0 w 7"/>
                    <a:gd name="T23" fmla="*/ 4 h 10"/>
                    <a:gd name="T24" fmla="*/ 1 w 7"/>
                    <a:gd name="T25" fmla="*/ 0 h 10"/>
                    <a:gd name="T26" fmla="*/ 2 w 7"/>
                    <a:gd name="T27" fmla="*/ 0 h 10"/>
                    <a:gd name="T28" fmla="*/ 3 w 7"/>
                    <a:gd name="T29" fmla="*/ 0 h 10"/>
                    <a:gd name="T30" fmla="*/ 5 w 7"/>
                    <a:gd name="T31" fmla="*/ 1 h 10"/>
                    <a:gd name="T32" fmla="*/ 6 w 7"/>
                    <a:gd name="T33" fmla="*/ 2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0"/>
                    <a:gd name="T53" fmla="*/ 7 w 7"/>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0">
                      <a:moveTo>
                        <a:pt x="6" y="2"/>
                      </a:moveTo>
                      <a:lnTo>
                        <a:pt x="6" y="3"/>
                      </a:lnTo>
                      <a:lnTo>
                        <a:pt x="7" y="4"/>
                      </a:lnTo>
                      <a:lnTo>
                        <a:pt x="7" y="5"/>
                      </a:lnTo>
                      <a:lnTo>
                        <a:pt x="7" y="7"/>
                      </a:lnTo>
                      <a:lnTo>
                        <a:pt x="6" y="8"/>
                      </a:lnTo>
                      <a:lnTo>
                        <a:pt x="6" y="9"/>
                      </a:lnTo>
                      <a:lnTo>
                        <a:pt x="6" y="10"/>
                      </a:lnTo>
                      <a:lnTo>
                        <a:pt x="3" y="8"/>
                      </a:lnTo>
                      <a:lnTo>
                        <a:pt x="1" y="6"/>
                      </a:lnTo>
                      <a:lnTo>
                        <a:pt x="0" y="4"/>
                      </a:lnTo>
                      <a:lnTo>
                        <a:pt x="1" y="0"/>
                      </a:lnTo>
                      <a:lnTo>
                        <a:pt x="2" y="0"/>
                      </a:lnTo>
                      <a:lnTo>
                        <a:pt x="3" y="0"/>
                      </a:lnTo>
                      <a:lnTo>
                        <a:pt x="5" y="1"/>
                      </a:lnTo>
                      <a:lnTo>
                        <a:pt x="6" y="2"/>
                      </a:lnTo>
                      <a:close/>
                    </a:path>
                  </a:pathLst>
                </a:custGeom>
                <a:solidFill>
                  <a:srgbClr val="FFFFFF"/>
                </a:solidFill>
                <a:ln w="9525">
                  <a:noFill/>
                  <a:round/>
                  <a:headEnd/>
                  <a:tailEnd/>
                </a:ln>
              </p:spPr>
              <p:txBody>
                <a:bodyPr/>
                <a:lstStyle/>
                <a:p>
                  <a:endParaRPr lang="en-US"/>
                </a:p>
              </p:txBody>
            </p:sp>
            <p:sp>
              <p:nvSpPr>
                <p:cNvPr id="25198" name="Freeform 216"/>
                <p:cNvSpPr>
                  <a:spLocks/>
                </p:cNvSpPr>
                <p:nvPr/>
              </p:nvSpPr>
              <p:spPr bwMode="auto">
                <a:xfrm>
                  <a:off x="618" y="1948"/>
                  <a:ext cx="143" cy="64"/>
                </a:xfrm>
                <a:custGeom>
                  <a:avLst/>
                  <a:gdLst>
                    <a:gd name="T0" fmla="*/ 126 w 143"/>
                    <a:gd name="T1" fmla="*/ 10 h 64"/>
                    <a:gd name="T2" fmla="*/ 137 w 143"/>
                    <a:gd name="T3" fmla="*/ 18 h 64"/>
                    <a:gd name="T4" fmla="*/ 143 w 143"/>
                    <a:gd name="T5" fmla="*/ 25 h 64"/>
                    <a:gd name="T6" fmla="*/ 139 w 143"/>
                    <a:gd name="T7" fmla="*/ 35 h 64"/>
                    <a:gd name="T8" fmla="*/ 138 w 143"/>
                    <a:gd name="T9" fmla="*/ 38 h 64"/>
                    <a:gd name="T10" fmla="*/ 130 w 143"/>
                    <a:gd name="T11" fmla="*/ 30 h 64"/>
                    <a:gd name="T12" fmla="*/ 119 w 143"/>
                    <a:gd name="T13" fmla="*/ 22 h 64"/>
                    <a:gd name="T14" fmla="*/ 106 w 143"/>
                    <a:gd name="T15" fmla="*/ 16 h 64"/>
                    <a:gd name="T16" fmla="*/ 91 w 143"/>
                    <a:gd name="T17" fmla="*/ 12 h 64"/>
                    <a:gd name="T18" fmla="*/ 90 w 143"/>
                    <a:gd name="T19" fmla="*/ 14 h 64"/>
                    <a:gd name="T20" fmla="*/ 106 w 143"/>
                    <a:gd name="T21" fmla="*/ 23 h 64"/>
                    <a:gd name="T22" fmla="*/ 121 w 143"/>
                    <a:gd name="T23" fmla="*/ 40 h 64"/>
                    <a:gd name="T24" fmla="*/ 120 w 143"/>
                    <a:gd name="T25" fmla="*/ 46 h 64"/>
                    <a:gd name="T26" fmla="*/ 114 w 143"/>
                    <a:gd name="T27" fmla="*/ 48 h 64"/>
                    <a:gd name="T28" fmla="*/ 105 w 143"/>
                    <a:gd name="T29" fmla="*/ 45 h 64"/>
                    <a:gd name="T30" fmla="*/ 95 w 143"/>
                    <a:gd name="T31" fmla="*/ 43 h 64"/>
                    <a:gd name="T32" fmla="*/ 89 w 143"/>
                    <a:gd name="T33" fmla="*/ 41 h 64"/>
                    <a:gd name="T34" fmla="*/ 83 w 143"/>
                    <a:gd name="T35" fmla="*/ 39 h 64"/>
                    <a:gd name="T36" fmla="*/ 85 w 143"/>
                    <a:gd name="T37" fmla="*/ 42 h 64"/>
                    <a:gd name="T38" fmla="*/ 95 w 143"/>
                    <a:gd name="T39" fmla="*/ 47 h 64"/>
                    <a:gd name="T40" fmla="*/ 99 w 143"/>
                    <a:gd name="T41" fmla="*/ 54 h 64"/>
                    <a:gd name="T42" fmla="*/ 93 w 143"/>
                    <a:gd name="T43" fmla="*/ 56 h 64"/>
                    <a:gd name="T44" fmla="*/ 87 w 143"/>
                    <a:gd name="T45" fmla="*/ 56 h 64"/>
                    <a:gd name="T46" fmla="*/ 81 w 143"/>
                    <a:gd name="T47" fmla="*/ 51 h 64"/>
                    <a:gd name="T48" fmla="*/ 72 w 143"/>
                    <a:gd name="T49" fmla="*/ 46 h 64"/>
                    <a:gd name="T50" fmla="*/ 65 w 143"/>
                    <a:gd name="T51" fmla="*/ 45 h 64"/>
                    <a:gd name="T52" fmla="*/ 66 w 143"/>
                    <a:gd name="T53" fmla="*/ 51 h 64"/>
                    <a:gd name="T54" fmla="*/ 62 w 143"/>
                    <a:gd name="T55" fmla="*/ 56 h 64"/>
                    <a:gd name="T56" fmla="*/ 59 w 143"/>
                    <a:gd name="T57" fmla="*/ 51 h 64"/>
                    <a:gd name="T58" fmla="*/ 52 w 143"/>
                    <a:gd name="T59" fmla="*/ 44 h 64"/>
                    <a:gd name="T60" fmla="*/ 48 w 143"/>
                    <a:gd name="T61" fmla="*/ 37 h 64"/>
                    <a:gd name="T62" fmla="*/ 45 w 143"/>
                    <a:gd name="T63" fmla="*/ 37 h 64"/>
                    <a:gd name="T64" fmla="*/ 51 w 143"/>
                    <a:gd name="T65" fmla="*/ 49 h 64"/>
                    <a:gd name="T66" fmla="*/ 49 w 143"/>
                    <a:gd name="T67" fmla="*/ 59 h 64"/>
                    <a:gd name="T68" fmla="*/ 41 w 143"/>
                    <a:gd name="T69" fmla="*/ 59 h 64"/>
                    <a:gd name="T70" fmla="*/ 33 w 143"/>
                    <a:gd name="T71" fmla="*/ 58 h 64"/>
                    <a:gd name="T72" fmla="*/ 26 w 143"/>
                    <a:gd name="T73" fmla="*/ 57 h 64"/>
                    <a:gd name="T74" fmla="*/ 16 w 143"/>
                    <a:gd name="T75" fmla="*/ 52 h 64"/>
                    <a:gd name="T76" fmla="*/ 9 w 143"/>
                    <a:gd name="T77" fmla="*/ 48 h 64"/>
                    <a:gd name="T78" fmla="*/ 12 w 143"/>
                    <a:gd name="T79" fmla="*/ 57 h 64"/>
                    <a:gd name="T80" fmla="*/ 7 w 143"/>
                    <a:gd name="T81" fmla="*/ 60 h 64"/>
                    <a:gd name="T82" fmla="*/ 0 w 143"/>
                    <a:gd name="T83" fmla="*/ 41 h 64"/>
                    <a:gd name="T84" fmla="*/ 19 w 143"/>
                    <a:gd name="T85" fmla="*/ 36 h 64"/>
                    <a:gd name="T86" fmla="*/ 37 w 143"/>
                    <a:gd name="T87" fmla="*/ 30 h 64"/>
                    <a:gd name="T88" fmla="*/ 43 w 143"/>
                    <a:gd name="T89" fmla="*/ 26 h 64"/>
                    <a:gd name="T90" fmla="*/ 38 w 143"/>
                    <a:gd name="T91" fmla="*/ 27 h 64"/>
                    <a:gd name="T92" fmla="*/ 31 w 143"/>
                    <a:gd name="T93" fmla="*/ 26 h 64"/>
                    <a:gd name="T94" fmla="*/ 34 w 143"/>
                    <a:gd name="T95" fmla="*/ 19 h 64"/>
                    <a:gd name="T96" fmla="*/ 51 w 143"/>
                    <a:gd name="T97" fmla="*/ 21 h 64"/>
                    <a:gd name="T98" fmla="*/ 67 w 143"/>
                    <a:gd name="T99" fmla="*/ 25 h 64"/>
                    <a:gd name="T100" fmla="*/ 72 w 143"/>
                    <a:gd name="T101" fmla="*/ 26 h 64"/>
                    <a:gd name="T102" fmla="*/ 78 w 143"/>
                    <a:gd name="T103" fmla="*/ 26 h 64"/>
                    <a:gd name="T104" fmla="*/ 71 w 143"/>
                    <a:gd name="T105" fmla="*/ 21 h 64"/>
                    <a:gd name="T106" fmla="*/ 62 w 143"/>
                    <a:gd name="T107" fmla="*/ 18 h 64"/>
                    <a:gd name="T108" fmla="*/ 66 w 143"/>
                    <a:gd name="T109" fmla="*/ 12 h 64"/>
                    <a:gd name="T110" fmla="*/ 70 w 143"/>
                    <a:gd name="T111" fmla="*/ 8 h 64"/>
                    <a:gd name="T112" fmla="*/ 82 w 143"/>
                    <a:gd name="T113" fmla="*/ 7 h 64"/>
                    <a:gd name="T114" fmla="*/ 92 w 143"/>
                    <a:gd name="T115" fmla="*/ 3 h 64"/>
                    <a:gd name="T116" fmla="*/ 102 w 143"/>
                    <a:gd name="T117" fmla="*/ 0 h 64"/>
                    <a:gd name="T118" fmla="*/ 113 w 143"/>
                    <a:gd name="T119" fmla="*/ 2 h 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3"/>
                    <a:gd name="T181" fmla="*/ 0 h 64"/>
                    <a:gd name="T182" fmla="*/ 143 w 143"/>
                    <a:gd name="T183" fmla="*/ 64 h 6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3" h="64">
                      <a:moveTo>
                        <a:pt x="117" y="4"/>
                      </a:moveTo>
                      <a:lnTo>
                        <a:pt x="120" y="6"/>
                      </a:lnTo>
                      <a:lnTo>
                        <a:pt x="123" y="8"/>
                      </a:lnTo>
                      <a:lnTo>
                        <a:pt x="126" y="10"/>
                      </a:lnTo>
                      <a:lnTo>
                        <a:pt x="128" y="12"/>
                      </a:lnTo>
                      <a:lnTo>
                        <a:pt x="131" y="14"/>
                      </a:lnTo>
                      <a:lnTo>
                        <a:pt x="134" y="16"/>
                      </a:lnTo>
                      <a:lnTo>
                        <a:pt x="137" y="18"/>
                      </a:lnTo>
                      <a:lnTo>
                        <a:pt x="140" y="20"/>
                      </a:lnTo>
                      <a:lnTo>
                        <a:pt x="141" y="21"/>
                      </a:lnTo>
                      <a:lnTo>
                        <a:pt x="142" y="23"/>
                      </a:lnTo>
                      <a:lnTo>
                        <a:pt x="143" y="25"/>
                      </a:lnTo>
                      <a:lnTo>
                        <a:pt x="143" y="26"/>
                      </a:lnTo>
                      <a:lnTo>
                        <a:pt x="142" y="29"/>
                      </a:lnTo>
                      <a:lnTo>
                        <a:pt x="140" y="32"/>
                      </a:lnTo>
                      <a:lnTo>
                        <a:pt x="139" y="35"/>
                      </a:lnTo>
                      <a:lnTo>
                        <a:pt x="138" y="38"/>
                      </a:lnTo>
                      <a:lnTo>
                        <a:pt x="135" y="36"/>
                      </a:lnTo>
                      <a:lnTo>
                        <a:pt x="133" y="33"/>
                      </a:lnTo>
                      <a:lnTo>
                        <a:pt x="130" y="30"/>
                      </a:lnTo>
                      <a:lnTo>
                        <a:pt x="127" y="28"/>
                      </a:lnTo>
                      <a:lnTo>
                        <a:pt x="125" y="26"/>
                      </a:lnTo>
                      <a:lnTo>
                        <a:pt x="122" y="24"/>
                      </a:lnTo>
                      <a:lnTo>
                        <a:pt x="119" y="22"/>
                      </a:lnTo>
                      <a:lnTo>
                        <a:pt x="115" y="20"/>
                      </a:lnTo>
                      <a:lnTo>
                        <a:pt x="112" y="19"/>
                      </a:lnTo>
                      <a:lnTo>
                        <a:pt x="109" y="17"/>
                      </a:lnTo>
                      <a:lnTo>
                        <a:pt x="106" y="16"/>
                      </a:lnTo>
                      <a:lnTo>
                        <a:pt x="102" y="15"/>
                      </a:lnTo>
                      <a:lnTo>
                        <a:pt x="99" y="14"/>
                      </a:lnTo>
                      <a:lnTo>
                        <a:pt x="95" y="13"/>
                      </a:lnTo>
                      <a:lnTo>
                        <a:pt x="91" y="12"/>
                      </a:lnTo>
                      <a:lnTo>
                        <a:pt x="87" y="12"/>
                      </a:lnTo>
                      <a:lnTo>
                        <a:pt x="88" y="13"/>
                      </a:lnTo>
                      <a:lnTo>
                        <a:pt x="89" y="13"/>
                      </a:lnTo>
                      <a:lnTo>
                        <a:pt x="90" y="14"/>
                      </a:lnTo>
                      <a:lnTo>
                        <a:pt x="91" y="14"/>
                      </a:lnTo>
                      <a:lnTo>
                        <a:pt x="97" y="17"/>
                      </a:lnTo>
                      <a:lnTo>
                        <a:pt x="101" y="20"/>
                      </a:lnTo>
                      <a:lnTo>
                        <a:pt x="106" y="23"/>
                      </a:lnTo>
                      <a:lnTo>
                        <a:pt x="110" y="27"/>
                      </a:lnTo>
                      <a:lnTo>
                        <a:pt x="114" y="32"/>
                      </a:lnTo>
                      <a:lnTo>
                        <a:pt x="118" y="36"/>
                      </a:lnTo>
                      <a:lnTo>
                        <a:pt x="121" y="40"/>
                      </a:lnTo>
                      <a:lnTo>
                        <a:pt x="126" y="44"/>
                      </a:lnTo>
                      <a:lnTo>
                        <a:pt x="124" y="44"/>
                      </a:lnTo>
                      <a:lnTo>
                        <a:pt x="122" y="45"/>
                      </a:lnTo>
                      <a:lnTo>
                        <a:pt x="120" y="46"/>
                      </a:lnTo>
                      <a:lnTo>
                        <a:pt x="119" y="46"/>
                      </a:lnTo>
                      <a:lnTo>
                        <a:pt x="117" y="47"/>
                      </a:lnTo>
                      <a:lnTo>
                        <a:pt x="116" y="48"/>
                      </a:lnTo>
                      <a:lnTo>
                        <a:pt x="114" y="48"/>
                      </a:lnTo>
                      <a:lnTo>
                        <a:pt x="112" y="47"/>
                      </a:lnTo>
                      <a:lnTo>
                        <a:pt x="110" y="47"/>
                      </a:lnTo>
                      <a:lnTo>
                        <a:pt x="107" y="46"/>
                      </a:lnTo>
                      <a:lnTo>
                        <a:pt x="105" y="45"/>
                      </a:lnTo>
                      <a:lnTo>
                        <a:pt x="103" y="44"/>
                      </a:lnTo>
                      <a:lnTo>
                        <a:pt x="100" y="44"/>
                      </a:lnTo>
                      <a:lnTo>
                        <a:pt x="98" y="43"/>
                      </a:lnTo>
                      <a:lnTo>
                        <a:pt x="95" y="43"/>
                      </a:lnTo>
                      <a:lnTo>
                        <a:pt x="93" y="42"/>
                      </a:lnTo>
                      <a:lnTo>
                        <a:pt x="92" y="42"/>
                      </a:lnTo>
                      <a:lnTo>
                        <a:pt x="90" y="42"/>
                      </a:lnTo>
                      <a:lnTo>
                        <a:pt x="89" y="41"/>
                      </a:lnTo>
                      <a:lnTo>
                        <a:pt x="87" y="41"/>
                      </a:lnTo>
                      <a:lnTo>
                        <a:pt x="86" y="40"/>
                      </a:lnTo>
                      <a:lnTo>
                        <a:pt x="85" y="40"/>
                      </a:lnTo>
                      <a:lnTo>
                        <a:pt x="83" y="39"/>
                      </a:lnTo>
                      <a:lnTo>
                        <a:pt x="81" y="39"/>
                      </a:lnTo>
                      <a:lnTo>
                        <a:pt x="83" y="41"/>
                      </a:lnTo>
                      <a:lnTo>
                        <a:pt x="85" y="42"/>
                      </a:lnTo>
                      <a:lnTo>
                        <a:pt x="88" y="43"/>
                      </a:lnTo>
                      <a:lnTo>
                        <a:pt x="90" y="44"/>
                      </a:lnTo>
                      <a:lnTo>
                        <a:pt x="92" y="45"/>
                      </a:lnTo>
                      <a:lnTo>
                        <a:pt x="95" y="47"/>
                      </a:lnTo>
                      <a:lnTo>
                        <a:pt x="97" y="48"/>
                      </a:lnTo>
                      <a:lnTo>
                        <a:pt x="99" y="50"/>
                      </a:lnTo>
                      <a:lnTo>
                        <a:pt x="101" y="53"/>
                      </a:lnTo>
                      <a:lnTo>
                        <a:pt x="99" y="54"/>
                      </a:lnTo>
                      <a:lnTo>
                        <a:pt x="98" y="54"/>
                      </a:lnTo>
                      <a:lnTo>
                        <a:pt x="96" y="55"/>
                      </a:lnTo>
                      <a:lnTo>
                        <a:pt x="94" y="56"/>
                      </a:lnTo>
                      <a:lnTo>
                        <a:pt x="93" y="56"/>
                      </a:lnTo>
                      <a:lnTo>
                        <a:pt x="91" y="57"/>
                      </a:lnTo>
                      <a:lnTo>
                        <a:pt x="89" y="57"/>
                      </a:lnTo>
                      <a:lnTo>
                        <a:pt x="87" y="58"/>
                      </a:lnTo>
                      <a:lnTo>
                        <a:pt x="87" y="56"/>
                      </a:lnTo>
                      <a:lnTo>
                        <a:pt x="86" y="55"/>
                      </a:lnTo>
                      <a:lnTo>
                        <a:pt x="85" y="54"/>
                      </a:lnTo>
                      <a:lnTo>
                        <a:pt x="83" y="53"/>
                      </a:lnTo>
                      <a:lnTo>
                        <a:pt x="81" y="51"/>
                      </a:lnTo>
                      <a:lnTo>
                        <a:pt x="79" y="49"/>
                      </a:lnTo>
                      <a:lnTo>
                        <a:pt x="76" y="48"/>
                      </a:lnTo>
                      <a:lnTo>
                        <a:pt x="74" y="47"/>
                      </a:lnTo>
                      <a:lnTo>
                        <a:pt x="72" y="46"/>
                      </a:lnTo>
                      <a:lnTo>
                        <a:pt x="69" y="45"/>
                      </a:lnTo>
                      <a:lnTo>
                        <a:pt x="66" y="45"/>
                      </a:lnTo>
                      <a:lnTo>
                        <a:pt x="64" y="44"/>
                      </a:lnTo>
                      <a:lnTo>
                        <a:pt x="65" y="45"/>
                      </a:lnTo>
                      <a:lnTo>
                        <a:pt x="66" y="46"/>
                      </a:lnTo>
                      <a:lnTo>
                        <a:pt x="67" y="48"/>
                      </a:lnTo>
                      <a:lnTo>
                        <a:pt x="67" y="49"/>
                      </a:lnTo>
                      <a:lnTo>
                        <a:pt x="66" y="51"/>
                      </a:lnTo>
                      <a:lnTo>
                        <a:pt x="65" y="53"/>
                      </a:lnTo>
                      <a:lnTo>
                        <a:pt x="64" y="55"/>
                      </a:lnTo>
                      <a:lnTo>
                        <a:pt x="63" y="56"/>
                      </a:lnTo>
                      <a:lnTo>
                        <a:pt x="62" y="56"/>
                      </a:lnTo>
                      <a:lnTo>
                        <a:pt x="62" y="55"/>
                      </a:lnTo>
                      <a:lnTo>
                        <a:pt x="61" y="54"/>
                      </a:lnTo>
                      <a:lnTo>
                        <a:pt x="60" y="53"/>
                      </a:lnTo>
                      <a:lnTo>
                        <a:pt x="59" y="51"/>
                      </a:lnTo>
                      <a:lnTo>
                        <a:pt x="57" y="49"/>
                      </a:lnTo>
                      <a:lnTo>
                        <a:pt x="56" y="48"/>
                      </a:lnTo>
                      <a:lnTo>
                        <a:pt x="54" y="46"/>
                      </a:lnTo>
                      <a:lnTo>
                        <a:pt x="52" y="44"/>
                      </a:lnTo>
                      <a:lnTo>
                        <a:pt x="51" y="43"/>
                      </a:lnTo>
                      <a:lnTo>
                        <a:pt x="50" y="41"/>
                      </a:lnTo>
                      <a:lnTo>
                        <a:pt x="49" y="38"/>
                      </a:lnTo>
                      <a:lnTo>
                        <a:pt x="48" y="37"/>
                      </a:lnTo>
                      <a:lnTo>
                        <a:pt x="46" y="36"/>
                      </a:lnTo>
                      <a:lnTo>
                        <a:pt x="45" y="35"/>
                      </a:lnTo>
                      <a:lnTo>
                        <a:pt x="43" y="34"/>
                      </a:lnTo>
                      <a:lnTo>
                        <a:pt x="45" y="37"/>
                      </a:lnTo>
                      <a:lnTo>
                        <a:pt x="47" y="40"/>
                      </a:lnTo>
                      <a:lnTo>
                        <a:pt x="49" y="43"/>
                      </a:lnTo>
                      <a:lnTo>
                        <a:pt x="50" y="46"/>
                      </a:lnTo>
                      <a:lnTo>
                        <a:pt x="51" y="49"/>
                      </a:lnTo>
                      <a:lnTo>
                        <a:pt x="52" y="53"/>
                      </a:lnTo>
                      <a:lnTo>
                        <a:pt x="52" y="56"/>
                      </a:lnTo>
                      <a:lnTo>
                        <a:pt x="51" y="58"/>
                      </a:lnTo>
                      <a:lnTo>
                        <a:pt x="49" y="59"/>
                      </a:lnTo>
                      <a:lnTo>
                        <a:pt x="47" y="59"/>
                      </a:lnTo>
                      <a:lnTo>
                        <a:pt x="45" y="60"/>
                      </a:lnTo>
                      <a:lnTo>
                        <a:pt x="43" y="59"/>
                      </a:lnTo>
                      <a:lnTo>
                        <a:pt x="41" y="59"/>
                      </a:lnTo>
                      <a:lnTo>
                        <a:pt x="38" y="59"/>
                      </a:lnTo>
                      <a:lnTo>
                        <a:pt x="36" y="59"/>
                      </a:lnTo>
                      <a:lnTo>
                        <a:pt x="34" y="58"/>
                      </a:lnTo>
                      <a:lnTo>
                        <a:pt x="33" y="58"/>
                      </a:lnTo>
                      <a:lnTo>
                        <a:pt x="32" y="58"/>
                      </a:lnTo>
                      <a:lnTo>
                        <a:pt x="31" y="58"/>
                      </a:lnTo>
                      <a:lnTo>
                        <a:pt x="29" y="58"/>
                      </a:lnTo>
                      <a:lnTo>
                        <a:pt x="26" y="57"/>
                      </a:lnTo>
                      <a:lnTo>
                        <a:pt x="23" y="56"/>
                      </a:lnTo>
                      <a:lnTo>
                        <a:pt x="21" y="55"/>
                      </a:lnTo>
                      <a:lnTo>
                        <a:pt x="18" y="54"/>
                      </a:lnTo>
                      <a:lnTo>
                        <a:pt x="16" y="52"/>
                      </a:lnTo>
                      <a:lnTo>
                        <a:pt x="13" y="50"/>
                      </a:lnTo>
                      <a:lnTo>
                        <a:pt x="11" y="48"/>
                      </a:lnTo>
                      <a:lnTo>
                        <a:pt x="9" y="47"/>
                      </a:lnTo>
                      <a:lnTo>
                        <a:pt x="9" y="48"/>
                      </a:lnTo>
                      <a:lnTo>
                        <a:pt x="10" y="50"/>
                      </a:lnTo>
                      <a:lnTo>
                        <a:pt x="11" y="52"/>
                      </a:lnTo>
                      <a:lnTo>
                        <a:pt x="13" y="53"/>
                      </a:lnTo>
                      <a:lnTo>
                        <a:pt x="12" y="57"/>
                      </a:lnTo>
                      <a:lnTo>
                        <a:pt x="11" y="60"/>
                      </a:lnTo>
                      <a:lnTo>
                        <a:pt x="9" y="62"/>
                      </a:lnTo>
                      <a:lnTo>
                        <a:pt x="6" y="64"/>
                      </a:lnTo>
                      <a:lnTo>
                        <a:pt x="7" y="60"/>
                      </a:lnTo>
                      <a:lnTo>
                        <a:pt x="7" y="55"/>
                      </a:lnTo>
                      <a:lnTo>
                        <a:pt x="7" y="51"/>
                      </a:lnTo>
                      <a:lnTo>
                        <a:pt x="6" y="47"/>
                      </a:lnTo>
                      <a:lnTo>
                        <a:pt x="0" y="41"/>
                      </a:lnTo>
                      <a:lnTo>
                        <a:pt x="6" y="41"/>
                      </a:lnTo>
                      <a:lnTo>
                        <a:pt x="10" y="40"/>
                      </a:lnTo>
                      <a:lnTo>
                        <a:pt x="15" y="38"/>
                      </a:lnTo>
                      <a:lnTo>
                        <a:pt x="19" y="36"/>
                      </a:lnTo>
                      <a:lnTo>
                        <a:pt x="24" y="35"/>
                      </a:lnTo>
                      <a:lnTo>
                        <a:pt x="28" y="33"/>
                      </a:lnTo>
                      <a:lnTo>
                        <a:pt x="32" y="31"/>
                      </a:lnTo>
                      <a:lnTo>
                        <a:pt x="37" y="30"/>
                      </a:lnTo>
                      <a:lnTo>
                        <a:pt x="39" y="29"/>
                      </a:lnTo>
                      <a:lnTo>
                        <a:pt x="41" y="28"/>
                      </a:lnTo>
                      <a:lnTo>
                        <a:pt x="42" y="27"/>
                      </a:lnTo>
                      <a:lnTo>
                        <a:pt x="43" y="26"/>
                      </a:lnTo>
                      <a:lnTo>
                        <a:pt x="42" y="26"/>
                      </a:lnTo>
                      <a:lnTo>
                        <a:pt x="41" y="26"/>
                      </a:lnTo>
                      <a:lnTo>
                        <a:pt x="39" y="26"/>
                      </a:lnTo>
                      <a:lnTo>
                        <a:pt x="38" y="27"/>
                      </a:lnTo>
                      <a:lnTo>
                        <a:pt x="36" y="27"/>
                      </a:lnTo>
                      <a:lnTo>
                        <a:pt x="34" y="27"/>
                      </a:lnTo>
                      <a:lnTo>
                        <a:pt x="32" y="27"/>
                      </a:lnTo>
                      <a:lnTo>
                        <a:pt x="31" y="26"/>
                      </a:lnTo>
                      <a:lnTo>
                        <a:pt x="32" y="24"/>
                      </a:lnTo>
                      <a:lnTo>
                        <a:pt x="32" y="23"/>
                      </a:lnTo>
                      <a:lnTo>
                        <a:pt x="33" y="21"/>
                      </a:lnTo>
                      <a:lnTo>
                        <a:pt x="34" y="19"/>
                      </a:lnTo>
                      <a:lnTo>
                        <a:pt x="38" y="19"/>
                      </a:lnTo>
                      <a:lnTo>
                        <a:pt x="43" y="20"/>
                      </a:lnTo>
                      <a:lnTo>
                        <a:pt x="47" y="20"/>
                      </a:lnTo>
                      <a:lnTo>
                        <a:pt x="51" y="21"/>
                      </a:lnTo>
                      <a:lnTo>
                        <a:pt x="55" y="22"/>
                      </a:lnTo>
                      <a:lnTo>
                        <a:pt x="59" y="23"/>
                      </a:lnTo>
                      <a:lnTo>
                        <a:pt x="63" y="24"/>
                      </a:lnTo>
                      <a:lnTo>
                        <a:pt x="67" y="25"/>
                      </a:lnTo>
                      <a:lnTo>
                        <a:pt x="69" y="25"/>
                      </a:lnTo>
                      <a:lnTo>
                        <a:pt x="70" y="25"/>
                      </a:lnTo>
                      <a:lnTo>
                        <a:pt x="71" y="25"/>
                      </a:lnTo>
                      <a:lnTo>
                        <a:pt x="72" y="26"/>
                      </a:lnTo>
                      <a:lnTo>
                        <a:pt x="74" y="26"/>
                      </a:lnTo>
                      <a:lnTo>
                        <a:pt x="75" y="26"/>
                      </a:lnTo>
                      <a:lnTo>
                        <a:pt x="76" y="26"/>
                      </a:lnTo>
                      <a:lnTo>
                        <a:pt x="78" y="26"/>
                      </a:lnTo>
                      <a:lnTo>
                        <a:pt x="76" y="24"/>
                      </a:lnTo>
                      <a:lnTo>
                        <a:pt x="74" y="23"/>
                      </a:lnTo>
                      <a:lnTo>
                        <a:pt x="73" y="22"/>
                      </a:lnTo>
                      <a:lnTo>
                        <a:pt x="71" y="21"/>
                      </a:lnTo>
                      <a:lnTo>
                        <a:pt x="69" y="20"/>
                      </a:lnTo>
                      <a:lnTo>
                        <a:pt x="66" y="20"/>
                      </a:lnTo>
                      <a:lnTo>
                        <a:pt x="64" y="19"/>
                      </a:lnTo>
                      <a:lnTo>
                        <a:pt x="62" y="18"/>
                      </a:lnTo>
                      <a:lnTo>
                        <a:pt x="63" y="16"/>
                      </a:lnTo>
                      <a:lnTo>
                        <a:pt x="64" y="15"/>
                      </a:lnTo>
                      <a:lnTo>
                        <a:pt x="65" y="14"/>
                      </a:lnTo>
                      <a:lnTo>
                        <a:pt x="66" y="12"/>
                      </a:lnTo>
                      <a:lnTo>
                        <a:pt x="66" y="11"/>
                      </a:lnTo>
                      <a:lnTo>
                        <a:pt x="67" y="10"/>
                      </a:lnTo>
                      <a:lnTo>
                        <a:pt x="69" y="9"/>
                      </a:lnTo>
                      <a:lnTo>
                        <a:pt x="70" y="8"/>
                      </a:lnTo>
                      <a:lnTo>
                        <a:pt x="73" y="9"/>
                      </a:lnTo>
                      <a:lnTo>
                        <a:pt x="76" y="8"/>
                      </a:lnTo>
                      <a:lnTo>
                        <a:pt x="79" y="8"/>
                      </a:lnTo>
                      <a:lnTo>
                        <a:pt x="82" y="7"/>
                      </a:lnTo>
                      <a:lnTo>
                        <a:pt x="84" y="6"/>
                      </a:lnTo>
                      <a:lnTo>
                        <a:pt x="87" y="5"/>
                      </a:lnTo>
                      <a:lnTo>
                        <a:pt x="89" y="4"/>
                      </a:lnTo>
                      <a:lnTo>
                        <a:pt x="92" y="3"/>
                      </a:lnTo>
                      <a:lnTo>
                        <a:pt x="94" y="2"/>
                      </a:lnTo>
                      <a:lnTo>
                        <a:pt x="97" y="1"/>
                      </a:lnTo>
                      <a:lnTo>
                        <a:pt x="99" y="0"/>
                      </a:lnTo>
                      <a:lnTo>
                        <a:pt x="102" y="0"/>
                      </a:lnTo>
                      <a:lnTo>
                        <a:pt x="105" y="0"/>
                      </a:lnTo>
                      <a:lnTo>
                        <a:pt x="107" y="0"/>
                      </a:lnTo>
                      <a:lnTo>
                        <a:pt x="110" y="1"/>
                      </a:lnTo>
                      <a:lnTo>
                        <a:pt x="113" y="2"/>
                      </a:lnTo>
                      <a:lnTo>
                        <a:pt x="117" y="4"/>
                      </a:lnTo>
                      <a:close/>
                    </a:path>
                  </a:pathLst>
                </a:custGeom>
                <a:solidFill>
                  <a:srgbClr val="FFFFFF"/>
                </a:solidFill>
                <a:ln w="9525">
                  <a:noFill/>
                  <a:round/>
                  <a:headEnd/>
                  <a:tailEnd/>
                </a:ln>
              </p:spPr>
              <p:txBody>
                <a:bodyPr/>
                <a:lstStyle/>
                <a:p>
                  <a:endParaRPr lang="en-US"/>
                </a:p>
              </p:txBody>
            </p:sp>
            <p:sp>
              <p:nvSpPr>
                <p:cNvPr id="25199" name="Freeform 217"/>
                <p:cNvSpPr>
                  <a:spLocks/>
                </p:cNvSpPr>
                <p:nvPr/>
              </p:nvSpPr>
              <p:spPr bwMode="auto">
                <a:xfrm>
                  <a:off x="328" y="1949"/>
                  <a:ext cx="231" cy="91"/>
                </a:xfrm>
                <a:custGeom>
                  <a:avLst/>
                  <a:gdLst>
                    <a:gd name="T0" fmla="*/ 214 w 231"/>
                    <a:gd name="T1" fmla="*/ 91 h 91"/>
                    <a:gd name="T2" fmla="*/ 212 w 231"/>
                    <a:gd name="T3" fmla="*/ 90 h 91"/>
                    <a:gd name="T4" fmla="*/ 205 w 231"/>
                    <a:gd name="T5" fmla="*/ 88 h 91"/>
                    <a:gd name="T6" fmla="*/ 195 w 231"/>
                    <a:gd name="T7" fmla="*/ 84 h 91"/>
                    <a:gd name="T8" fmla="*/ 182 w 231"/>
                    <a:gd name="T9" fmla="*/ 79 h 91"/>
                    <a:gd name="T10" fmla="*/ 167 w 231"/>
                    <a:gd name="T11" fmla="*/ 73 h 91"/>
                    <a:gd name="T12" fmla="*/ 149 w 231"/>
                    <a:gd name="T13" fmla="*/ 67 h 91"/>
                    <a:gd name="T14" fmla="*/ 131 w 231"/>
                    <a:gd name="T15" fmla="*/ 59 h 91"/>
                    <a:gd name="T16" fmla="*/ 112 w 231"/>
                    <a:gd name="T17" fmla="*/ 52 h 91"/>
                    <a:gd name="T18" fmla="*/ 92 w 231"/>
                    <a:gd name="T19" fmla="*/ 45 h 91"/>
                    <a:gd name="T20" fmla="*/ 74 w 231"/>
                    <a:gd name="T21" fmla="*/ 37 h 91"/>
                    <a:gd name="T22" fmla="*/ 56 w 231"/>
                    <a:gd name="T23" fmla="*/ 30 h 91"/>
                    <a:gd name="T24" fmla="*/ 39 w 231"/>
                    <a:gd name="T25" fmla="*/ 24 h 91"/>
                    <a:gd name="T26" fmla="*/ 25 w 231"/>
                    <a:gd name="T27" fmla="*/ 19 h 91"/>
                    <a:gd name="T28" fmla="*/ 13 w 231"/>
                    <a:gd name="T29" fmla="*/ 14 h 91"/>
                    <a:gd name="T30" fmla="*/ 5 w 231"/>
                    <a:gd name="T31" fmla="*/ 11 h 91"/>
                    <a:gd name="T32" fmla="*/ 0 w 231"/>
                    <a:gd name="T33" fmla="*/ 9 h 91"/>
                    <a:gd name="T34" fmla="*/ 2 w 231"/>
                    <a:gd name="T35" fmla="*/ 7 h 91"/>
                    <a:gd name="T36" fmla="*/ 4 w 231"/>
                    <a:gd name="T37" fmla="*/ 5 h 91"/>
                    <a:gd name="T38" fmla="*/ 6 w 231"/>
                    <a:gd name="T39" fmla="*/ 3 h 91"/>
                    <a:gd name="T40" fmla="*/ 8 w 231"/>
                    <a:gd name="T41" fmla="*/ 0 h 91"/>
                    <a:gd name="T42" fmla="*/ 12 w 231"/>
                    <a:gd name="T43" fmla="*/ 2 h 91"/>
                    <a:gd name="T44" fmla="*/ 20 w 231"/>
                    <a:gd name="T45" fmla="*/ 4 h 91"/>
                    <a:gd name="T46" fmla="*/ 32 w 231"/>
                    <a:gd name="T47" fmla="*/ 9 h 91"/>
                    <a:gd name="T48" fmla="*/ 47 w 231"/>
                    <a:gd name="T49" fmla="*/ 14 h 91"/>
                    <a:gd name="T50" fmla="*/ 64 w 231"/>
                    <a:gd name="T51" fmla="*/ 21 h 91"/>
                    <a:gd name="T52" fmla="*/ 82 w 231"/>
                    <a:gd name="T53" fmla="*/ 28 h 91"/>
                    <a:gd name="T54" fmla="*/ 102 w 231"/>
                    <a:gd name="T55" fmla="*/ 35 h 91"/>
                    <a:gd name="T56" fmla="*/ 123 w 231"/>
                    <a:gd name="T57" fmla="*/ 43 h 91"/>
                    <a:gd name="T58" fmla="*/ 143 w 231"/>
                    <a:gd name="T59" fmla="*/ 51 h 91"/>
                    <a:gd name="T60" fmla="*/ 162 w 231"/>
                    <a:gd name="T61" fmla="*/ 59 h 91"/>
                    <a:gd name="T62" fmla="*/ 180 w 231"/>
                    <a:gd name="T63" fmla="*/ 66 h 91"/>
                    <a:gd name="T64" fmla="*/ 197 w 231"/>
                    <a:gd name="T65" fmla="*/ 72 h 91"/>
                    <a:gd name="T66" fmla="*/ 211 w 231"/>
                    <a:gd name="T67" fmla="*/ 78 h 91"/>
                    <a:gd name="T68" fmla="*/ 222 w 231"/>
                    <a:gd name="T69" fmla="*/ 82 h 91"/>
                    <a:gd name="T70" fmla="*/ 229 w 231"/>
                    <a:gd name="T71" fmla="*/ 85 h 91"/>
                    <a:gd name="T72" fmla="*/ 231 w 231"/>
                    <a:gd name="T73" fmla="*/ 86 h 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91"/>
                    <a:gd name="T113" fmla="*/ 231 w 231"/>
                    <a:gd name="T114" fmla="*/ 91 h 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91">
                      <a:moveTo>
                        <a:pt x="231" y="86"/>
                      </a:moveTo>
                      <a:lnTo>
                        <a:pt x="214" y="91"/>
                      </a:lnTo>
                      <a:lnTo>
                        <a:pt x="212" y="90"/>
                      </a:lnTo>
                      <a:lnTo>
                        <a:pt x="209" y="89"/>
                      </a:lnTo>
                      <a:lnTo>
                        <a:pt x="205" y="88"/>
                      </a:lnTo>
                      <a:lnTo>
                        <a:pt x="200" y="86"/>
                      </a:lnTo>
                      <a:lnTo>
                        <a:pt x="195" y="84"/>
                      </a:lnTo>
                      <a:lnTo>
                        <a:pt x="189" y="82"/>
                      </a:lnTo>
                      <a:lnTo>
                        <a:pt x="182" y="79"/>
                      </a:lnTo>
                      <a:lnTo>
                        <a:pt x="174" y="76"/>
                      </a:lnTo>
                      <a:lnTo>
                        <a:pt x="167" y="73"/>
                      </a:lnTo>
                      <a:lnTo>
                        <a:pt x="158" y="70"/>
                      </a:lnTo>
                      <a:lnTo>
                        <a:pt x="149" y="67"/>
                      </a:lnTo>
                      <a:lnTo>
                        <a:pt x="140" y="63"/>
                      </a:lnTo>
                      <a:lnTo>
                        <a:pt x="131" y="59"/>
                      </a:lnTo>
                      <a:lnTo>
                        <a:pt x="121" y="56"/>
                      </a:lnTo>
                      <a:lnTo>
                        <a:pt x="112" y="52"/>
                      </a:lnTo>
                      <a:lnTo>
                        <a:pt x="102" y="48"/>
                      </a:lnTo>
                      <a:lnTo>
                        <a:pt x="92" y="45"/>
                      </a:lnTo>
                      <a:lnTo>
                        <a:pt x="83" y="41"/>
                      </a:lnTo>
                      <a:lnTo>
                        <a:pt x="74" y="37"/>
                      </a:lnTo>
                      <a:lnTo>
                        <a:pt x="64" y="34"/>
                      </a:lnTo>
                      <a:lnTo>
                        <a:pt x="56" y="30"/>
                      </a:lnTo>
                      <a:lnTo>
                        <a:pt x="47" y="27"/>
                      </a:lnTo>
                      <a:lnTo>
                        <a:pt x="39" y="24"/>
                      </a:lnTo>
                      <a:lnTo>
                        <a:pt x="32" y="21"/>
                      </a:lnTo>
                      <a:lnTo>
                        <a:pt x="25" y="19"/>
                      </a:lnTo>
                      <a:lnTo>
                        <a:pt x="19" y="16"/>
                      </a:lnTo>
                      <a:lnTo>
                        <a:pt x="13" y="14"/>
                      </a:lnTo>
                      <a:lnTo>
                        <a:pt x="9" y="12"/>
                      </a:lnTo>
                      <a:lnTo>
                        <a:pt x="5" y="11"/>
                      </a:lnTo>
                      <a:lnTo>
                        <a:pt x="2" y="10"/>
                      </a:lnTo>
                      <a:lnTo>
                        <a:pt x="0" y="9"/>
                      </a:lnTo>
                      <a:lnTo>
                        <a:pt x="1" y="8"/>
                      </a:lnTo>
                      <a:lnTo>
                        <a:pt x="2" y="7"/>
                      </a:lnTo>
                      <a:lnTo>
                        <a:pt x="3" y="6"/>
                      </a:lnTo>
                      <a:lnTo>
                        <a:pt x="4" y="5"/>
                      </a:lnTo>
                      <a:lnTo>
                        <a:pt x="5" y="4"/>
                      </a:lnTo>
                      <a:lnTo>
                        <a:pt x="6" y="3"/>
                      </a:lnTo>
                      <a:lnTo>
                        <a:pt x="7" y="2"/>
                      </a:lnTo>
                      <a:lnTo>
                        <a:pt x="8" y="0"/>
                      </a:lnTo>
                      <a:lnTo>
                        <a:pt x="9" y="1"/>
                      </a:lnTo>
                      <a:lnTo>
                        <a:pt x="12" y="2"/>
                      </a:lnTo>
                      <a:lnTo>
                        <a:pt x="16" y="3"/>
                      </a:lnTo>
                      <a:lnTo>
                        <a:pt x="20" y="4"/>
                      </a:lnTo>
                      <a:lnTo>
                        <a:pt x="26" y="6"/>
                      </a:lnTo>
                      <a:lnTo>
                        <a:pt x="32" y="9"/>
                      </a:lnTo>
                      <a:lnTo>
                        <a:pt x="39" y="11"/>
                      </a:lnTo>
                      <a:lnTo>
                        <a:pt x="47" y="14"/>
                      </a:lnTo>
                      <a:lnTo>
                        <a:pt x="55" y="17"/>
                      </a:lnTo>
                      <a:lnTo>
                        <a:pt x="64" y="21"/>
                      </a:lnTo>
                      <a:lnTo>
                        <a:pt x="73" y="24"/>
                      </a:lnTo>
                      <a:lnTo>
                        <a:pt x="82" y="28"/>
                      </a:lnTo>
                      <a:lnTo>
                        <a:pt x="92" y="32"/>
                      </a:lnTo>
                      <a:lnTo>
                        <a:pt x="102" y="35"/>
                      </a:lnTo>
                      <a:lnTo>
                        <a:pt x="112" y="39"/>
                      </a:lnTo>
                      <a:lnTo>
                        <a:pt x="123" y="43"/>
                      </a:lnTo>
                      <a:lnTo>
                        <a:pt x="133" y="47"/>
                      </a:lnTo>
                      <a:lnTo>
                        <a:pt x="143" y="51"/>
                      </a:lnTo>
                      <a:lnTo>
                        <a:pt x="153" y="55"/>
                      </a:lnTo>
                      <a:lnTo>
                        <a:pt x="162" y="59"/>
                      </a:lnTo>
                      <a:lnTo>
                        <a:pt x="172" y="62"/>
                      </a:lnTo>
                      <a:lnTo>
                        <a:pt x="180" y="66"/>
                      </a:lnTo>
                      <a:lnTo>
                        <a:pt x="189" y="69"/>
                      </a:lnTo>
                      <a:lnTo>
                        <a:pt x="197" y="72"/>
                      </a:lnTo>
                      <a:lnTo>
                        <a:pt x="204" y="75"/>
                      </a:lnTo>
                      <a:lnTo>
                        <a:pt x="211" y="78"/>
                      </a:lnTo>
                      <a:lnTo>
                        <a:pt x="217" y="80"/>
                      </a:lnTo>
                      <a:lnTo>
                        <a:pt x="222" y="82"/>
                      </a:lnTo>
                      <a:lnTo>
                        <a:pt x="225" y="84"/>
                      </a:lnTo>
                      <a:lnTo>
                        <a:pt x="229" y="85"/>
                      </a:lnTo>
                      <a:lnTo>
                        <a:pt x="231" y="86"/>
                      </a:lnTo>
                      <a:close/>
                    </a:path>
                  </a:pathLst>
                </a:custGeom>
                <a:solidFill>
                  <a:srgbClr val="FFFFFF"/>
                </a:solidFill>
                <a:ln w="9525">
                  <a:noFill/>
                  <a:round/>
                  <a:headEnd/>
                  <a:tailEnd/>
                </a:ln>
              </p:spPr>
              <p:txBody>
                <a:bodyPr/>
                <a:lstStyle/>
                <a:p>
                  <a:endParaRPr lang="en-US"/>
                </a:p>
              </p:txBody>
            </p:sp>
            <p:sp>
              <p:nvSpPr>
                <p:cNvPr id="25200" name="Freeform 218"/>
                <p:cNvSpPr>
                  <a:spLocks/>
                </p:cNvSpPr>
                <p:nvPr/>
              </p:nvSpPr>
              <p:spPr bwMode="auto">
                <a:xfrm>
                  <a:off x="470" y="1951"/>
                  <a:ext cx="32" cy="48"/>
                </a:xfrm>
                <a:custGeom>
                  <a:avLst/>
                  <a:gdLst>
                    <a:gd name="T0" fmla="*/ 25 w 32"/>
                    <a:gd name="T1" fmla="*/ 5 h 48"/>
                    <a:gd name="T2" fmla="*/ 29 w 32"/>
                    <a:gd name="T3" fmla="*/ 14 h 48"/>
                    <a:gd name="T4" fmla="*/ 31 w 32"/>
                    <a:gd name="T5" fmla="*/ 25 h 48"/>
                    <a:gd name="T6" fmla="*/ 32 w 32"/>
                    <a:gd name="T7" fmla="*/ 36 h 48"/>
                    <a:gd name="T8" fmla="*/ 31 w 32"/>
                    <a:gd name="T9" fmla="*/ 43 h 48"/>
                    <a:gd name="T10" fmla="*/ 31 w 32"/>
                    <a:gd name="T11" fmla="*/ 44 h 48"/>
                    <a:gd name="T12" fmla="*/ 30 w 32"/>
                    <a:gd name="T13" fmla="*/ 46 h 48"/>
                    <a:gd name="T14" fmla="*/ 27 w 32"/>
                    <a:gd name="T15" fmla="*/ 47 h 48"/>
                    <a:gd name="T16" fmla="*/ 25 w 32"/>
                    <a:gd name="T17" fmla="*/ 48 h 48"/>
                    <a:gd name="T18" fmla="*/ 22 w 32"/>
                    <a:gd name="T19" fmla="*/ 48 h 48"/>
                    <a:gd name="T20" fmla="*/ 21 w 32"/>
                    <a:gd name="T21" fmla="*/ 43 h 48"/>
                    <a:gd name="T22" fmla="*/ 20 w 32"/>
                    <a:gd name="T23" fmla="*/ 34 h 48"/>
                    <a:gd name="T24" fmla="*/ 20 w 32"/>
                    <a:gd name="T25" fmla="*/ 29 h 48"/>
                    <a:gd name="T26" fmla="*/ 21 w 32"/>
                    <a:gd name="T27" fmla="*/ 28 h 48"/>
                    <a:gd name="T28" fmla="*/ 23 w 32"/>
                    <a:gd name="T29" fmla="*/ 25 h 48"/>
                    <a:gd name="T30" fmla="*/ 26 w 32"/>
                    <a:gd name="T31" fmla="*/ 22 h 48"/>
                    <a:gd name="T32" fmla="*/ 27 w 32"/>
                    <a:gd name="T33" fmla="*/ 21 h 48"/>
                    <a:gd name="T34" fmla="*/ 26 w 32"/>
                    <a:gd name="T35" fmla="*/ 21 h 48"/>
                    <a:gd name="T36" fmla="*/ 26 w 32"/>
                    <a:gd name="T37" fmla="*/ 21 h 48"/>
                    <a:gd name="T38" fmla="*/ 25 w 32"/>
                    <a:gd name="T39" fmla="*/ 21 h 48"/>
                    <a:gd name="T40" fmla="*/ 23 w 32"/>
                    <a:gd name="T41" fmla="*/ 21 h 48"/>
                    <a:gd name="T42" fmla="*/ 20 w 32"/>
                    <a:gd name="T43" fmla="*/ 22 h 48"/>
                    <a:gd name="T44" fmla="*/ 18 w 32"/>
                    <a:gd name="T45" fmla="*/ 18 h 48"/>
                    <a:gd name="T46" fmla="*/ 16 w 32"/>
                    <a:gd name="T47" fmla="*/ 10 h 48"/>
                    <a:gd name="T48" fmla="*/ 16 w 32"/>
                    <a:gd name="T49" fmla="*/ 5 h 48"/>
                    <a:gd name="T50" fmla="*/ 15 w 32"/>
                    <a:gd name="T51" fmla="*/ 5 h 48"/>
                    <a:gd name="T52" fmla="*/ 14 w 32"/>
                    <a:gd name="T53" fmla="*/ 6 h 48"/>
                    <a:gd name="T54" fmla="*/ 13 w 32"/>
                    <a:gd name="T55" fmla="*/ 15 h 48"/>
                    <a:gd name="T56" fmla="*/ 15 w 32"/>
                    <a:gd name="T57" fmla="*/ 33 h 48"/>
                    <a:gd name="T58" fmla="*/ 13 w 32"/>
                    <a:gd name="T59" fmla="*/ 43 h 48"/>
                    <a:gd name="T60" fmla="*/ 11 w 32"/>
                    <a:gd name="T61" fmla="*/ 43 h 48"/>
                    <a:gd name="T62" fmla="*/ 8 w 32"/>
                    <a:gd name="T63" fmla="*/ 42 h 48"/>
                    <a:gd name="T64" fmla="*/ 5 w 32"/>
                    <a:gd name="T65" fmla="*/ 37 h 48"/>
                    <a:gd name="T66" fmla="*/ 4 w 32"/>
                    <a:gd name="T67" fmla="*/ 33 h 48"/>
                    <a:gd name="T68" fmla="*/ 2 w 32"/>
                    <a:gd name="T69" fmla="*/ 28 h 48"/>
                    <a:gd name="T70" fmla="*/ 1 w 32"/>
                    <a:gd name="T71" fmla="*/ 20 h 48"/>
                    <a:gd name="T72" fmla="*/ 0 w 32"/>
                    <a:gd name="T73" fmla="*/ 9 h 48"/>
                    <a:gd name="T74" fmla="*/ 2 w 32"/>
                    <a:gd name="T75" fmla="*/ 2 h 48"/>
                    <a:gd name="T76" fmla="*/ 5 w 32"/>
                    <a:gd name="T77" fmla="*/ 1 h 48"/>
                    <a:gd name="T78" fmla="*/ 8 w 32"/>
                    <a:gd name="T79" fmla="*/ 0 h 48"/>
                    <a:gd name="T80" fmla="*/ 10 w 32"/>
                    <a:gd name="T81" fmla="*/ 1 h 48"/>
                    <a:gd name="T82" fmla="*/ 13 w 32"/>
                    <a:gd name="T83" fmla="*/ 2 h 48"/>
                    <a:gd name="T84" fmla="*/ 15 w 32"/>
                    <a:gd name="T85" fmla="*/ 2 h 48"/>
                    <a:gd name="T86" fmla="*/ 18 w 32"/>
                    <a:gd name="T87" fmla="*/ 1 h 48"/>
                    <a:gd name="T88" fmla="*/ 20 w 32"/>
                    <a:gd name="T89" fmla="*/ 0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48"/>
                    <a:gd name="T137" fmla="*/ 32 w 32"/>
                    <a:gd name="T138" fmla="*/ 48 h 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48">
                      <a:moveTo>
                        <a:pt x="22" y="0"/>
                      </a:moveTo>
                      <a:lnTo>
                        <a:pt x="25" y="5"/>
                      </a:lnTo>
                      <a:lnTo>
                        <a:pt x="27" y="9"/>
                      </a:lnTo>
                      <a:lnTo>
                        <a:pt x="29" y="14"/>
                      </a:lnTo>
                      <a:lnTo>
                        <a:pt x="30" y="20"/>
                      </a:lnTo>
                      <a:lnTo>
                        <a:pt x="31" y="25"/>
                      </a:lnTo>
                      <a:lnTo>
                        <a:pt x="32" y="30"/>
                      </a:lnTo>
                      <a:lnTo>
                        <a:pt x="32" y="36"/>
                      </a:lnTo>
                      <a:lnTo>
                        <a:pt x="31" y="42"/>
                      </a:lnTo>
                      <a:lnTo>
                        <a:pt x="31" y="43"/>
                      </a:lnTo>
                      <a:lnTo>
                        <a:pt x="31" y="44"/>
                      </a:lnTo>
                      <a:lnTo>
                        <a:pt x="30" y="45"/>
                      </a:lnTo>
                      <a:lnTo>
                        <a:pt x="30" y="46"/>
                      </a:lnTo>
                      <a:lnTo>
                        <a:pt x="28" y="47"/>
                      </a:lnTo>
                      <a:lnTo>
                        <a:pt x="27" y="47"/>
                      </a:lnTo>
                      <a:lnTo>
                        <a:pt x="26" y="48"/>
                      </a:lnTo>
                      <a:lnTo>
                        <a:pt x="25" y="48"/>
                      </a:lnTo>
                      <a:lnTo>
                        <a:pt x="23" y="48"/>
                      </a:lnTo>
                      <a:lnTo>
                        <a:pt x="22" y="48"/>
                      </a:lnTo>
                      <a:lnTo>
                        <a:pt x="22" y="47"/>
                      </a:lnTo>
                      <a:lnTo>
                        <a:pt x="21" y="43"/>
                      </a:lnTo>
                      <a:lnTo>
                        <a:pt x="20" y="38"/>
                      </a:lnTo>
                      <a:lnTo>
                        <a:pt x="20" y="34"/>
                      </a:lnTo>
                      <a:lnTo>
                        <a:pt x="20" y="30"/>
                      </a:lnTo>
                      <a:lnTo>
                        <a:pt x="20" y="29"/>
                      </a:lnTo>
                      <a:lnTo>
                        <a:pt x="21" y="28"/>
                      </a:lnTo>
                      <a:lnTo>
                        <a:pt x="22" y="27"/>
                      </a:lnTo>
                      <a:lnTo>
                        <a:pt x="23" y="25"/>
                      </a:lnTo>
                      <a:lnTo>
                        <a:pt x="24" y="24"/>
                      </a:lnTo>
                      <a:lnTo>
                        <a:pt x="26" y="22"/>
                      </a:lnTo>
                      <a:lnTo>
                        <a:pt x="27" y="21"/>
                      </a:lnTo>
                      <a:lnTo>
                        <a:pt x="26" y="21"/>
                      </a:lnTo>
                      <a:lnTo>
                        <a:pt x="25" y="21"/>
                      </a:lnTo>
                      <a:lnTo>
                        <a:pt x="23" y="21"/>
                      </a:lnTo>
                      <a:lnTo>
                        <a:pt x="22" y="22"/>
                      </a:lnTo>
                      <a:lnTo>
                        <a:pt x="20" y="22"/>
                      </a:lnTo>
                      <a:lnTo>
                        <a:pt x="19" y="23"/>
                      </a:lnTo>
                      <a:lnTo>
                        <a:pt x="18" y="18"/>
                      </a:lnTo>
                      <a:lnTo>
                        <a:pt x="17" y="14"/>
                      </a:lnTo>
                      <a:lnTo>
                        <a:pt x="16" y="10"/>
                      </a:lnTo>
                      <a:lnTo>
                        <a:pt x="16" y="5"/>
                      </a:lnTo>
                      <a:lnTo>
                        <a:pt x="15" y="5"/>
                      </a:lnTo>
                      <a:lnTo>
                        <a:pt x="14" y="5"/>
                      </a:lnTo>
                      <a:lnTo>
                        <a:pt x="14" y="6"/>
                      </a:lnTo>
                      <a:lnTo>
                        <a:pt x="13" y="15"/>
                      </a:lnTo>
                      <a:lnTo>
                        <a:pt x="14" y="24"/>
                      </a:lnTo>
                      <a:lnTo>
                        <a:pt x="15" y="33"/>
                      </a:lnTo>
                      <a:lnTo>
                        <a:pt x="14" y="42"/>
                      </a:lnTo>
                      <a:lnTo>
                        <a:pt x="13" y="43"/>
                      </a:lnTo>
                      <a:lnTo>
                        <a:pt x="12" y="43"/>
                      </a:lnTo>
                      <a:lnTo>
                        <a:pt x="11" y="43"/>
                      </a:lnTo>
                      <a:lnTo>
                        <a:pt x="10" y="43"/>
                      </a:lnTo>
                      <a:lnTo>
                        <a:pt x="8" y="42"/>
                      </a:lnTo>
                      <a:lnTo>
                        <a:pt x="6" y="40"/>
                      </a:lnTo>
                      <a:lnTo>
                        <a:pt x="5" y="37"/>
                      </a:lnTo>
                      <a:lnTo>
                        <a:pt x="4" y="35"/>
                      </a:lnTo>
                      <a:lnTo>
                        <a:pt x="4" y="33"/>
                      </a:lnTo>
                      <a:lnTo>
                        <a:pt x="3" y="30"/>
                      </a:lnTo>
                      <a:lnTo>
                        <a:pt x="2" y="28"/>
                      </a:lnTo>
                      <a:lnTo>
                        <a:pt x="2" y="25"/>
                      </a:lnTo>
                      <a:lnTo>
                        <a:pt x="1" y="20"/>
                      </a:lnTo>
                      <a:lnTo>
                        <a:pt x="0" y="14"/>
                      </a:lnTo>
                      <a:lnTo>
                        <a:pt x="0" y="9"/>
                      </a:lnTo>
                      <a:lnTo>
                        <a:pt x="1" y="3"/>
                      </a:lnTo>
                      <a:lnTo>
                        <a:pt x="2" y="2"/>
                      </a:lnTo>
                      <a:lnTo>
                        <a:pt x="3" y="2"/>
                      </a:lnTo>
                      <a:lnTo>
                        <a:pt x="5" y="1"/>
                      </a:lnTo>
                      <a:lnTo>
                        <a:pt x="6" y="0"/>
                      </a:lnTo>
                      <a:lnTo>
                        <a:pt x="8" y="0"/>
                      </a:lnTo>
                      <a:lnTo>
                        <a:pt x="9" y="1"/>
                      </a:lnTo>
                      <a:lnTo>
                        <a:pt x="10" y="1"/>
                      </a:lnTo>
                      <a:lnTo>
                        <a:pt x="12" y="1"/>
                      </a:lnTo>
                      <a:lnTo>
                        <a:pt x="13" y="2"/>
                      </a:lnTo>
                      <a:lnTo>
                        <a:pt x="14" y="2"/>
                      </a:lnTo>
                      <a:lnTo>
                        <a:pt x="15" y="2"/>
                      </a:lnTo>
                      <a:lnTo>
                        <a:pt x="17" y="2"/>
                      </a:lnTo>
                      <a:lnTo>
                        <a:pt x="18" y="1"/>
                      </a:lnTo>
                      <a:lnTo>
                        <a:pt x="19" y="0"/>
                      </a:lnTo>
                      <a:lnTo>
                        <a:pt x="20" y="0"/>
                      </a:lnTo>
                      <a:lnTo>
                        <a:pt x="22" y="0"/>
                      </a:lnTo>
                      <a:close/>
                    </a:path>
                  </a:pathLst>
                </a:custGeom>
                <a:solidFill>
                  <a:srgbClr val="FFFFFF"/>
                </a:solidFill>
                <a:ln w="9525">
                  <a:noFill/>
                  <a:round/>
                  <a:headEnd/>
                  <a:tailEnd/>
                </a:ln>
              </p:spPr>
              <p:txBody>
                <a:bodyPr/>
                <a:lstStyle/>
                <a:p>
                  <a:endParaRPr lang="en-US"/>
                </a:p>
              </p:txBody>
            </p:sp>
            <p:sp>
              <p:nvSpPr>
                <p:cNvPr id="25201" name="Freeform 219"/>
                <p:cNvSpPr>
                  <a:spLocks/>
                </p:cNvSpPr>
                <p:nvPr/>
              </p:nvSpPr>
              <p:spPr bwMode="auto">
                <a:xfrm>
                  <a:off x="457" y="1960"/>
                  <a:ext cx="12" cy="31"/>
                </a:xfrm>
                <a:custGeom>
                  <a:avLst/>
                  <a:gdLst>
                    <a:gd name="T0" fmla="*/ 8 w 12"/>
                    <a:gd name="T1" fmla="*/ 2 h 31"/>
                    <a:gd name="T2" fmla="*/ 8 w 12"/>
                    <a:gd name="T3" fmla="*/ 5 h 31"/>
                    <a:gd name="T4" fmla="*/ 9 w 12"/>
                    <a:gd name="T5" fmla="*/ 9 h 31"/>
                    <a:gd name="T6" fmla="*/ 9 w 12"/>
                    <a:gd name="T7" fmla="*/ 12 h 31"/>
                    <a:gd name="T8" fmla="*/ 10 w 12"/>
                    <a:gd name="T9" fmla="*/ 16 h 31"/>
                    <a:gd name="T10" fmla="*/ 11 w 12"/>
                    <a:gd name="T11" fmla="*/ 20 h 31"/>
                    <a:gd name="T12" fmla="*/ 11 w 12"/>
                    <a:gd name="T13" fmla="*/ 23 h 31"/>
                    <a:gd name="T14" fmla="*/ 12 w 12"/>
                    <a:gd name="T15" fmla="*/ 27 h 31"/>
                    <a:gd name="T16" fmla="*/ 12 w 12"/>
                    <a:gd name="T17" fmla="*/ 31 h 31"/>
                    <a:gd name="T18" fmla="*/ 11 w 12"/>
                    <a:gd name="T19" fmla="*/ 31 h 31"/>
                    <a:gd name="T20" fmla="*/ 10 w 12"/>
                    <a:gd name="T21" fmla="*/ 31 h 31"/>
                    <a:gd name="T22" fmla="*/ 9 w 12"/>
                    <a:gd name="T23" fmla="*/ 30 h 31"/>
                    <a:gd name="T24" fmla="*/ 8 w 12"/>
                    <a:gd name="T25" fmla="*/ 30 h 31"/>
                    <a:gd name="T26" fmla="*/ 7 w 12"/>
                    <a:gd name="T27" fmla="*/ 29 h 31"/>
                    <a:gd name="T28" fmla="*/ 5 w 12"/>
                    <a:gd name="T29" fmla="*/ 29 h 31"/>
                    <a:gd name="T30" fmla="*/ 4 w 12"/>
                    <a:gd name="T31" fmla="*/ 29 h 31"/>
                    <a:gd name="T32" fmla="*/ 3 w 12"/>
                    <a:gd name="T33" fmla="*/ 28 h 31"/>
                    <a:gd name="T34" fmla="*/ 2 w 12"/>
                    <a:gd name="T35" fmla="*/ 23 h 31"/>
                    <a:gd name="T36" fmla="*/ 0 w 12"/>
                    <a:gd name="T37" fmla="*/ 17 h 31"/>
                    <a:gd name="T38" fmla="*/ 0 w 12"/>
                    <a:gd name="T39" fmla="*/ 11 h 31"/>
                    <a:gd name="T40" fmla="*/ 0 w 12"/>
                    <a:gd name="T41" fmla="*/ 5 h 31"/>
                    <a:gd name="T42" fmla="*/ 0 w 12"/>
                    <a:gd name="T43" fmla="*/ 3 h 31"/>
                    <a:gd name="T44" fmla="*/ 1 w 12"/>
                    <a:gd name="T45" fmla="*/ 2 h 31"/>
                    <a:gd name="T46" fmla="*/ 2 w 12"/>
                    <a:gd name="T47" fmla="*/ 1 h 31"/>
                    <a:gd name="T48" fmla="*/ 4 w 12"/>
                    <a:gd name="T49" fmla="*/ 0 h 31"/>
                    <a:gd name="T50" fmla="*/ 5 w 12"/>
                    <a:gd name="T51" fmla="*/ 0 h 31"/>
                    <a:gd name="T52" fmla="*/ 7 w 12"/>
                    <a:gd name="T53" fmla="*/ 0 h 31"/>
                    <a:gd name="T54" fmla="*/ 7 w 12"/>
                    <a:gd name="T55" fmla="*/ 1 h 31"/>
                    <a:gd name="T56" fmla="*/ 8 w 12"/>
                    <a:gd name="T57" fmla="*/ 2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31"/>
                    <a:gd name="T89" fmla="*/ 12 w 12"/>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31">
                      <a:moveTo>
                        <a:pt x="8" y="2"/>
                      </a:moveTo>
                      <a:lnTo>
                        <a:pt x="8" y="5"/>
                      </a:lnTo>
                      <a:lnTo>
                        <a:pt x="9" y="9"/>
                      </a:lnTo>
                      <a:lnTo>
                        <a:pt x="9" y="12"/>
                      </a:lnTo>
                      <a:lnTo>
                        <a:pt x="10" y="16"/>
                      </a:lnTo>
                      <a:lnTo>
                        <a:pt x="11" y="20"/>
                      </a:lnTo>
                      <a:lnTo>
                        <a:pt x="11" y="23"/>
                      </a:lnTo>
                      <a:lnTo>
                        <a:pt x="12" y="27"/>
                      </a:lnTo>
                      <a:lnTo>
                        <a:pt x="12" y="31"/>
                      </a:lnTo>
                      <a:lnTo>
                        <a:pt x="11" y="31"/>
                      </a:lnTo>
                      <a:lnTo>
                        <a:pt x="10" y="31"/>
                      </a:lnTo>
                      <a:lnTo>
                        <a:pt x="9" y="30"/>
                      </a:lnTo>
                      <a:lnTo>
                        <a:pt x="8" y="30"/>
                      </a:lnTo>
                      <a:lnTo>
                        <a:pt x="7" y="29"/>
                      </a:lnTo>
                      <a:lnTo>
                        <a:pt x="5" y="29"/>
                      </a:lnTo>
                      <a:lnTo>
                        <a:pt x="4" y="29"/>
                      </a:lnTo>
                      <a:lnTo>
                        <a:pt x="3" y="28"/>
                      </a:lnTo>
                      <a:lnTo>
                        <a:pt x="2" y="23"/>
                      </a:lnTo>
                      <a:lnTo>
                        <a:pt x="0" y="17"/>
                      </a:lnTo>
                      <a:lnTo>
                        <a:pt x="0" y="11"/>
                      </a:lnTo>
                      <a:lnTo>
                        <a:pt x="0" y="5"/>
                      </a:lnTo>
                      <a:lnTo>
                        <a:pt x="0" y="3"/>
                      </a:lnTo>
                      <a:lnTo>
                        <a:pt x="1" y="2"/>
                      </a:lnTo>
                      <a:lnTo>
                        <a:pt x="2" y="1"/>
                      </a:lnTo>
                      <a:lnTo>
                        <a:pt x="4" y="0"/>
                      </a:lnTo>
                      <a:lnTo>
                        <a:pt x="5" y="0"/>
                      </a:lnTo>
                      <a:lnTo>
                        <a:pt x="7" y="0"/>
                      </a:lnTo>
                      <a:lnTo>
                        <a:pt x="7" y="1"/>
                      </a:lnTo>
                      <a:lnTo>
                        <a:pt x="8" y="2"/>
                      </a:lnTo>
                      <a:close/>
                    </a:path>
                  </a:pathLst>
                </a:custGeom>
                <a:solidFill>
                  <a:srgbClr val="FFFFFF"/>
                </a:solidFill>
                <a:ln w="9525">
                  <a:noFill/>
                  <a:round/>
                  <a:headEnd/>
                  <a:tailEnd/>
                </a:ln>
              </p:spPr>
              <p:txBody>
                <a:bodyPr/>
                <a:lstStyle/>
                <a:p>
                  <a:endParaRPr lang="en-US"/>
                </a:p>
              </p:txBody>
            </p:sp>
            <p:sp>
              <p:nvSpPr>
                <p:cNvPr id="25202" name="Freeform 220"/>
                <p:cNvSpPr>
                  <a:spLocks/>
                </p:cNvSpPr>
                <p:nvPr/>
              </p:nvSpPr>
              <p:spPr bwMode="auto">
                <a:xfrm>
                  <a:off x="506" y="1964"/>
                  <a:ext cx="6" cy="8"/>
                </a:xfrm>
                <a:custGeom>
                  <a:avLst/>
                  <a:gdLst>
                    <a:gd name="T0" fmla="*/ 1 w 6"/>
                    <a:gd name="T1" fmla="*/ 0 h 8"/>
                    <a:gd name="T2" fmla="*/ 2 w 6"/>
                    <a:gd name="T3" fmla="*/ 0 h 8"/>
                    <a:gd name="T4" fmla="*/ 3 w 6"/>
                    <a:gd name="T5" fmla="*/ 0 h 8"/>
                    <a:gd name="T6" fmla="*/ 4 w 6"/>
                    <a:gd name="T7" fmla="*/ 0 h 8"/>
                    <a:gd name="T8" fmla="*/ 5 w 6"/>
                    <a:gd name="T9" fmla="*/ 0 h 8"/>
                    <a:gd name="T10" fmla="*/ 6 w 6"/>
                    <a:gd name="T11" fmla="*/ 2 h 8"/>
                    <a:gd name="T12" fmla="*/ 6 w 6"/>
                    <a:gd name="T13" fmla="*/ 4 h 8"/>
                    <a:gd name="T14" fmla="*/ 6 w 6"/>
                    <a:gd name="T15" fmla="*/ 6 h 8"/>
                    <a:gd name="T16" fmla="*/ 6 w 6"/>
                    <a:gd name="T17" fmla="*/ 7 h 8"/>
                    <a:gd name="T18" fmla="*/ 5 w 6"/>
                    <a:gd name="T19" fmla="*/ 8 h 8"/>
                    <a:gd name="T20" fmla="*/ 4 w 6"/>
                    <a:gd name="T21" fmla="*/ 7 h 8"/>
                    <a:gd name="T22" fmla="*/ 3 w 6"/>
                    <a:gd name="T23" fmla="*/ 7 h 8"/>
                    <a:gd name="T24" fmla="*/ 3 w 6"/>
                    <a:gd name="T25" fmla="*/ 7 h 8"/>
                    <a:gd name="T26" fmla="*/ 1 w 6"/>
                    <a:gd name="T27" fmla="*/ 5 h 8"/>
                    <a:gd name="T28" fmla="*/ 1 w 6"/>
                    <a:gd name="T29" fmla="*/ 4 h 8"/>
                    <a:gd name="T30" fmla="*/ 0 w 6"/>
                    <a:gd name="T31" fmla="*/ 2 h 8"/>
                    <a:gd name="T32" fmla="*/ 0 w 6"/>
                    <a:gd name="T33" fmla="*/ 0 h 8"/>
                    <a:gd name="T34" fmla="*/ 1 w 6"/>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8"/>
                    <a:gd name="T56" fmla="*/ 6 w 6"/>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8">
                      <a:moveTo>
                        <a:pt x="1" y="0"/>
                      </a:moveTo>
                      <a:lnTo>
                        <a:pt x="2" y="0"/>
                      </a:lnTo>
                      <a:lnTo>
                        <a:pt x="3" y="0"/>
                      </a:lnTo>
                      <a:lnTo>
                        <a:pt x="4" y="0"/>
                      </a:lnTo>
                      <a:lnTo>
                        <a:pt x="5" y="0"/>
                      </a:lnTo>
                      <a:lnTo>
                        <a:pt x="6" y="2"/>
                      </a:lnTo>
                      <a:lnTo>
                        <a:pt x="6" y="4"/>
                      </a:lnTo>
                      <a:lnTo>
                        <a:pt x="6" y="6"/>
                      </a:lnTo>
                      <a:lnTo>
                        <a:pt x="6" y="7"/>
                      </a:lnTo>
                      <a:lnTo>
                        <a:pt x="5" y="8"/>
                      </a:lnTo>
                      <a:lnTo>
                        <a:pt x="4" y="7"/>
                      </a:lnTo>
                      <a:lnTo>
                        <a:pt x="3" y="7"/>
                      </a:lnTo>
                      <a:lnTo>
                        <a:pt x="1" y="5"/>
                      </a:lnTo>
                      <a:lnTo>
                        <a:pt x="1" y="4"/>
                      </a:lnTo>
                      <a:lnTo>
                        <a:pt x="0" y="2"/>
                      </a:lnTo>
                      <a:lnTo>
                        <a:pt x="0" y="0"/>
                      </a:lnTo>
                      <a:lnTo>
                        <a:pt x="1" y="0"/>
                      </a:lnTo>
                      <a:close/>
                    </a:path>
                  </a:pathLst>
                </a:custGeom>
                <a:solidFill>
                  <a:srgbClr val="FFFFFF"/>
                </a:solidFill>
                <a:ln w="9525">
                  <a:noFill/>
                  <a:round/>
                  <a:headEnd/>
                  <a:tailEnd/>
                </a:ln>
              </p:spPr>
              <p:txBody>
                <a:bodyPr/>
                <a:lstStyle/>
                <a:p>
                  <a:endParaRPr lang="en-US"/>
                </a:p>
              </p:txBody>
            </p:sp>
            <p:sp>
              <p:nvSpPr>
                <p:cNvPr id="25203" name="Freeform 221"/>
                <p:cNvSpPr>
                  <a:spLocks/>
                </p:cNvSpPr>
                <p:nvPr/>
              </p:nvSpPr>
              <p:spPr bwMode="auto">
                <a:xfrm>
                  <a:off x="529" y="1966"/>
                  <a:ext cx="89" cy="50"/>
                </a:xfrm>
                <a:custGeom>
                  <a:avLst/>
                  <a:gdLst>
                    <a:gd name="T0" fmla="*/ 80 w 89"/>
                    <a:gd name="T1" fmla="*/ 23 h 50"/>
                    <a:gd name="T2" fmla="*/ 87 w 89"/>
                    <a:gd name="T3" fmla="*/ 32 h 50"/>
                    <a:gd name="T4" fmla="*/ 88 w 89"/>
                    <a:gd name="T5" fmla="*/ 44 h 50"/>
                    <a:gd name="T6" fmla="*/ 84 w 89"/>
                    <a:gd name="T7" fmla="*/ 46 h 50"/>
                    <a:gd name="T8" fmla="*/ 77 w 89"/>
                    <a:gd name="T9" fmla="*/ 46 h 50"/>
                    <a:gd name="T10" fmla="*/ 71 w 89"/>
                    <a:gd name="T11" fmla="*/ 45 h 50"/>
                    <a:gd name="T12" fmla="*/ 67 w 89"/>
                    <a:gd name="T13" fmla="*/ 42 h 50"/>
                    <a:gd name="T14" fmla="*/ 60 w 89"/>
                    <a:gd name="T15" fmla="*/ 39 h 50"/>
                    <a:gd name="T16" fmla="*/ 52 w 89"/>
                    <a:gd name="T17" fmla="*/ 42 h 50"/>
                    <a:gd name="T18" fmla="*/ 45 w 89"/>
                    <a:gd name="T19" fmla="*/ 47 h 50"/>
                    <a:gd name="T20" fmla="*/ 38 w 89"/>
                    <a:gd name="T21" fmla="*/ 50 h 50"/>
                    <a:gd name="T22" fmla="*/ 34 w 89"/>
                    <a:gd name="T23" fmla="*/ 47 h 50"/>
                    <a:gd name="T24" fmla="*/ 35 w 89"/>
                    <a:gd name="T25" fmla="*/ 42 h 50"/>
                    <a:gd name="T26" fmla="*/ 40 w 89"/>
                    <a:gd name="T27" fmla="*/ 34 h 50"/>
                    <a:gd name="T28" fmla="*/ 48 w 89"/>
                    <a:gd name="T29" fmla="*/ 30 h 50"/>
                    <a:gd name="T30" fmla="*/ 49 w 89"/>
                    <a:gd name="T31" fmla="*/ 26 h 50"/>
                    <a:gd name="T32" fmla="*/ 42 w 89"/>
                    <a:gd name="T33" fmla="*/ 27 h 50"/>
                    <a:gd name="T34" fmla="*/ 35 w 89"/>
                    <a:gd name="T35" fmla="*/ 30 h 50"/>
                    <a:gd name="T36" fmla="*/ 30 w 89"/>
                    <a:gd name="T37" fmla="*/ 40 h 50"/>
                    <a:gd name="T38" fmla="*/ 26 w 89"/>
                    <a:gd name="T39" fmla="*/ 49 h 50"/>
                    <a:gd name="T40" fmla="*/ 22 w 89"/>
                    <a:gd name="T41" fmla="*/ 50 h 50"/>
                    <a:gd name="T42" fmla="*/ 20 w 89"/>
                    <a:gd name="T43" fmla="*/ 45 h 50"/>
                    <a:gd name="T44" fmla="*/ 24 w 89"/>
                    <a:gd name="T45" fmla="*/ 34 h 50"/>
                    <a:gd name="T46" fmla="*/ 28 w 89"/>
                    <a:gd name="T47" fmla="*/ 25 h 50"/>
                    <a:gd name="T48" fmla="*/ 34 w 89"/>
                    <a:gd name="T49" fmla="*/ 21 h 50"/>
                    <a:gd name="T50" fmla="*/ 40 w 89"/>
                    <a:gd name="T51" fmla="*/ 19 h 50"/>
                    <a:gd name="T52" fmla="*/ 47 w 89"/>
                    <a:gd name="T53" fmla="*/ 18 h 50"/>
                    <a:gd name="T54" fmla="*/ 51 w 89"/>
                    <a:gd name="T55" fmla="*/ 15 h 50"/>
                    <a:gd name="T56" fmla="*/ 44 w 89"/>
                    <a:gd name="T57" fmla="*/ 15 h 50"/>
                    <a:gd name="T58" fmla="*/ 38 w 89"/>
                    <a:gd name="T59" fmla="*/ 17 h 50"/>
                    <a:gd name="T60" fmla="*/ 31 w 89"/>
                    <a:gd name="T61" fmla="*/ 17 h 50"/>
                    <a:gd name="T62" fmla="*/ 26 w 89"/>
                    <a:gd name="T63" fmla="*/ 21 h 50"/>
                    <a:gd name="T64" fmla="*/ 19 w 89"/>
                    <a:gd name="T65" fmla="*/ 30 h 50"/>
                    <a:gd name="T66" fmla="*/ 15 w 89"/>
                    <a:gd name="T67" fmla="*/ 40 h 50"/>
                    <a:gd name="T68" fmla="*/ 9 w 89"/>
                    <a:gd name="T69" fmla="*/ 40 h 50"/>
                    <a:gd name="T70" fmla="*/ 10 w 89"/>
                    <a:gd name="T71" fmla="*/ 34 h 50"/>
                    <a:gd name="T72" fmla="*/ 14 w 89"/>
                    <a:gd name="T73" fmla="*/ 24 h 50"/>
                    <a:gd name="T74" fmla="*/ 19 w 89"/>
                    <a:gd name="T75" fmla="*/ 15 h 50"/>
                    <a:gd name="T76" fmla="*/ 23 w 89"/>
                    <a:gd name="T77" fmla="*/ 11 h 50"/>
                    <a:gd name="T78" fmla="*/ 32 w 89"/>
                    <a:gd name="T79" fmla="*/ 11 h 50"/>
                    <a:gd name="T80" fmla="*/ 39 w 89"/>
                    <a:gd name="T81" fmla="*/ 8 h 50"/>
                    <a:gd name="T82" fmla="*/ 39 w 89"/>
                    <a:gd name="T83" fmla="*/ 6 h 50"/>
                    <a:gd name="T84" fmla="*/ 27 w 89"/>
                    <a:gd name="T85" fmla="*/ 8 h 50"/>
                    <a:gd name="T86" fmla="*/ 17 w 89"/>
                    <a:gd name="T87" fmla="*/ 11 h 50"/>
                    <a:gd name="T88" fmla="*/ 11 w 89"/>
                    <a:gd name="T89" fmla="*/ 23 h 50"/>
                    <a:gd name="T90" fmla="*/ 5 w 89"/>
                    <a:gd name="T91" fmla="*/ 33 h 50"/>
                    <a:gd name="T92" fmla="*/ 1 w 89"/>
                    <a:gd name="T93" fmla="*/ 31 h 50"/>
                    <a:gd name="T94" fmla="*/ 8 w 89"/>
                    <a:gd name="T95" fmla="*/ 20 h 50"/>
                    <a:gd name="T96" fmla="*/ 12 w 89"/>
                    <a:gd name="T97" fmla="*/ 12 h 50"/>
                    <a:gd name="T98" fmla="*/ 18 w 89"/>
                    <a:gd name="T99" fmla="*/ 5 h 50"/>
                    <a:gd name="T100" fmla="*/ 32 w 89"/>
                    <a:gd name="T101" fmla="*/ 4 h 50"/>
                    <a:gd name="T102" fmla="*/ 43 w 89"/>
                    <a:gd name="T103" fmla="*/ 2 h 50"/>
                    <a:gd name="T104" fmla="*/ 50 w 89"/>
                    <a:gd name="T105" fmla="*/ 0 h 50"/>
                    <a:gd name="T106" fmla="*/ 59 w 89"/>
                    <a:gd name="T107" fmla="*/ 2 h 50"/>
                    <a:gd name="T108" fmla="*/ 67 w 89"/>
                    <a:gd name="T109" fmla="*/ 11 h 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50"/>
                    <a:gd name="T167" fmla="*/ 89 w 89"/>
                    <a:gd name="T168" fmla="*/ 50 h 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50">
                      <a:moveTo>
                        <a:pt x="75" y="17"/>
                      </a:moveTo>
                      <a:lnTo>
                        <a:pt x="76" y="19"/>
                      </a:lnTo>
                      <a:lnTo>
                        <a:pt x="78" y="21"/>
                      </a:lnTo>
                      <a:lnTo>
                        <a:pt x="80" y="23"/>
                      </a:lnTo>
                      <a:lnTo>
                        <a:pt x="82" y="25"/>
                      </a:lnTo>
                      <a:lnTo>
                        <a:pt x="83" y="28"/>
                      </a:lnTo>
                      <a:lnTo>
                        <a:pt x="85" y="30"/>
                      </a:lnTo>
                      <a:lnTo>
                        <a:pt x="87" y="32"/>
                      </a:lnTo>
                      <a:lnTo>
                        <a:pt x="89" y="34"/>
                      </a:lnTo>
                      <a:lnTo>
                        <a:pt x="89" y="43"/>
                      </a:lnTo>
                      <a:lnTo>
                        <a:pt x="88" y="43"/>
                      </a:lnTo>
                      <a:lnTo>
                        <a:pt x="88" y="44"/>
                      </a:lnTo>
                      <a:lnTo>
                        <a:pt x="88" y="45"/>
                      </a:lnTo>
                      <a:lnTo>
                        <a:pt x="86" y="45"/>
                      </a:lnTo>
                      <a:lnTo>
                        <a:pt x="84" y="46"/>
                      </a:lnTo>
                      <a:lnTo>
                        <a:pt x="82" y="46"/>
                      </a:lnTo>
                      <a:lnTo>
                        <a:pt x="80" y="46"/>
                      </a:lnTo>
                      <a:lnTo>
                        <a:pt x="78" y="46"/>
                      </a:lnTo>
                      <a:lnTo>
                        <a:pt x="77" y="46"/>
                      </a:lnTo>
                      <a:lnTo>
                        <a:pt x="75" y="45"/>
                      </a:lnTo>
                      <a:lnTo>
                        <a:pt x="73" y="45"/>
                      </a:lnTo>
                      <a:lnTo>
                        <a:pt x="72" y="45"/>
                      </a:lnTo>
                      <a:lnTo>
                        <a:pt x="71" y="45"/>
                      </a:lnTo>
                      <a:lnTo>
                        <a:pt x="71" y="44"/>
                      </a:lnTo>
                      <a:lnTo>
                        <a:pt x="70" y="44"/>
                      </a:lnTo>
                      <a:lnTo>
                        <a:pt x="68" y="43"/>
                      </a:lnTo>
                      <a:lnTo>
                        <a:pt x="67" y="42"/>
                      </a:lnTo>
                      <a:lnTo>
                        <a:pt x="65" y="41"/>
                      </a:lnTo>
                      <a:lnTo>
                        <a:pt x="63" y="40"/>
                      </a:lnTo>
                      <a:lnTo>
                        <a:pt x="61" y="39"/>
                      </a:lnTo>
                      <a:lnTo>
                        <a:pt x="60" y="39"/>
                      </a:lnTo>
                      <a:lnTo>
                        <a:pt x="57" y="39"/>
                      </a:lnTo>
                      <a:lnTo>
                        <a:pt x="55" y="39"/>
                      </a:lnTo>
                      <a:lnTo>
                        <a:pt x="53" y="40"/>
                      </a:lnTo>
                      <a:lnTo>
                        <a:pt x="52" y="42"/>
                      </a:lnTo>
                      <a:lnTo>
                        <a:pt x="50" y="43"/>
                      </a:lnTo>
                      <a:lnTo>
                        <a:pt x="49" y="45"/>
                      </a:lnTo>
                      <a:lnTo>
                        <a:pt x="47" y="46"/>
                      </a:lnTo>
                      <a:lnTo>
                        <a:pt x="45" y="47"/>
                      </a:lnTo>
                      <a:lnTo>
                        <a:pt x="43" y="48"/>
                      </a:lnTo>
                      <a:lnTo>
                        <a:pt x="42" y="49"/>
                      </a:lnTo>
                      <a:lnTo>
                        <a:pt x="40" y="50"/>
                      </a:lnTo>
                      <a:lnTo>
                        <a:pt x="38" y="50"/>
                      </a:lnTo>
                      <a:lnTo>
                        <a:pt x="36" y="50"/>
                      </a:lnTo>
                      <a:lnTo>
                        <a:pt x="33" y="50"/>
                      </a:lnTo>
                      <a:lnTo>
                        <a:pt x="33" y="48"/>
                      </a:lnTo>
                      <a:lnTo>
                        <a:pt x="34" y="47"/>
                      </a:lnTo>
                      <a:lnTo>
                        <a:pt x="34" y="46"/>
                      </a:lnTo>
                      <a:lnTo>
                        <a:pt x="34" y="45"/>
                      </a:lnTo>
                      <a:lnTo>
                        <a:pt x="34" y="44"/>
                      </a:lnTo>
                      <a:lnTo>
                        <a:pt x="35" y="42"/>
                      </a:lnTo>
                      <a:lnTo>
                        <a:pt x="36" y="40"/>
                      </a:lnTo>
                      <a:lnTo>
                        <a:pt x="37" y="38"/>
                      </a:lnTo>
                      <a:lnTo>
                        <a:pt x="38" y="36"/>
                      </a:lnTo>
                      <a:lnTo>
                        <a:pt x="40" y="34"/>
                      </a:lnTo>
                      <a:lnTo>
                        <a:pt x="42" y="32"/>
                      </a:lnTo>
                      <a:lnTo>
                        <a:pt x="44" y="31"/>
                      </a:lnTo>
                      <a:lnTo>
                        <a:pt x="47" y="30"/>
                      </a:lnTo>
                      <a:lnTo>
                        <a:pt x="48" y="30"/>
                      </a:lnTo>
                      <a:lnTo>
                        <a:pt x="50" y="29"/>
                      </a:lnTo>
                      <a:lnTo>
                        <a:pt x="51" y="28"/>
                      </a:lnTo>
                      <a:lnTo>
                        <a:pt x="51" y="27"/>
                      </a:lnTo>
                      <a:lnTo>
                        <a:pt x="49" y="26"/>
                      </a:lnTo>
                      <a:lnTo>
                        <a:pt x="48" y="26"/>
                      </a:lnTo>
                      <a:lnTo>
                        <a:pt x="45" y="26"/>
                      </a:lnTo>
                      <a:lnTo>
                        <a:pt x="44" y="27"/>
                      </a:lnTo>
                      <a:lnTo>
                        <a:pt x="42" y="27"/>
                      </a:lnTo>
                      <a:lnTo>
                        <a:pt x="40" y="28"/>
                      </a:lnTo>
                      <a:lnTo>
                        <a:pt x="38" y="28"/>
                      </a:lnTo>
                      <a:lnTo>
                        <a:pt x="37" y="29"/>
                      </a:lnTo>
                      <a:lnTo>
                        <a:pt x="35" y="30"/>
                      </a:lnTo>
                      <a:lnTo>
                        <a:pt x="34" y="32"/>
                      </a:lnTo>
                      <a:lnTo>
                        <a:pt x="33" y="35"/>
                      </a:lnTo>
                      <a:lnTo>
                        <a:pt x="32" y="37"/>
                      </a:lnTo>
                      <a:lnTo>
                        <a:pt x="30" y="40"/>
                      </a:lnTo>
                      <a:lnTo>
                        <a:pt x="29" y="42"/>
                      </a:lnTo>
                      <a:lnTo>
                        <a:pt x="27" y="45"/>
                      </a:lnTo>
                      <a:lnTo>
                        <a:pt x="26" y="49"/>
                      </a:lnTo>
                      <a:lnTo>
                        <a:pt x="25" y="50"/>
                      </a:lnTo>
                      <a:lnTo>
                        <a:pt x="24" y="50"/>
                      </a:lnTo>
                      <a:lnTo>
                        <a:pt x="23" y="50"/>
                      </a:lnTo>
                      <a:lnTo>
                        <a:pt x="22" y="50"/>
                      </a:lnTo>
                      <a:lnTo>
                        <a:pt x="20" y="50"/>
                      </a:lnTo>
                      <a:lnTo>
                        <a:pt x="19" y="49"/>
                      </a:lnTo>
                      <a:lnTo>
                        <a:pt x="19" y="48"/>
                      </a:lnTo>
                      <a:lnTo>
                        <a:pt x="20" y="45"/>
                      </a:lnTo>
                      <a:lnTo>
                        <a:pt x="21" y="42"/>
                      </a:lnTo>
                      <a:lnTo>
                        <a:pt x="22" y="39"/>
                      </a:lnTo>
                      <a:lnTo>
                        <a:pt x="23" y="36"/>
                      </a:lnTo>
                      <a:lnTo>
                        <a:pt x="24" y="34"/>
                      </a:lnTo>
                      <a:lnTo>
                        <a:pt x="25" y="32"/>
                      </a:lnTo>
                      <a:lnTo>
                        <a:pt x="26" y="29"/>
                      </a:lnTo>
                      <a:lnTo>
                        <a:pt x="27" y="27"/>
                      </a:lnTo>
                      <a:lnTo>
                        <a:pt x="28" y="25"/>
                      </a:lnTo>
                      <a:lnTo>
                        <a:pt x="29" y="23"/>
                      </a:lnTo>
                      <a:lnTo>
                        <a:pt x="31" y="22"/>
                      </a:lnTo>
                      <a:lnTo>
                        <a:pt x="34" y="21"/>
                      </a:lnTo>
                      <a:lnTo>
                        <a:pt x="35" y="20"/>
                      </a:lnTo>
                      <a:lnTo>
                        <a:pt x="37" y="20"/>
                      </a:lnTo>
                      <a:lnTo>
                        <a:pt x="38" y="20"/>
                      </a:lnTo>
                      <a:lnTo>
                        <a:pt x="40" y="19"/>
                      </a:lnTo>
                      <a:lnTo>
                        <a:pt x="41" y="19"/>
                      </a:lnTo>
                      <a:lnTo>
                        <a:pt x="43" y="18"/>
                      </a:lnTo>
                      <a:lnTo>
                        <a:pt x="45" y="18"/>
                      </a:lnTo>
                      <a:lnTo>
                        <a:pt x="47" y="18"/>
                      </a:lnTo>
                      <a:lnTo>
                        <a:pt x="48" y="17"/>
                      </a:lnTo>
                      <a:lnTo>
                        <a:pt x="50" y="17"/>
                      </a:lnTo>
                      <a:lnTo>
                        <a:pt x="52" y="16"/>
                      </a:lnTo>
                      <a:lnTo>
                        <a:pt x="51" y="15"/>
                      </a:lnTo>
                      <a:lnTo>
                        <a:pt x="49" y="14"/>
                      </a:lnTo>
                      <a:lnTo>
                        <a:pt x="47" y="15"/>
                      </a:lnTo>
                      <a:lnTo>
                        <a:pt x="45" y="15"/>
                      </a:lnTo>
                      <a:lnTo>
                        <a:pt x="44" y="15"/>
                      </a:lnTo>
                      <a:lnTo>
                        <a:pt x="42" y="16"/>
                      </a:lnTo>
                      <a:lnTo>
                        <a:pt x="41" y="16"/>
                      </a:lnTo>
                      <a:lnTo>
                        <a:pt x="40" y="17"/>
                      </a:lnTo>
                      <a:lnTo>
                        <a:pt x="38" y="17"/>
                      </a:lnTo>
                      <a:lnTo>
                        <a:pt x="36" y="17"/>
                      </a:lnTo>
                      <a:lnTo>
                        <a:pt x="35" y="17"/>
                      </a:lnTo>
                      <a:lnTo>
                        <a:pt x="33" y="17"/>
                      </a:lnTo>
                      <a:lnTo>
                        <a:pt x="31" y="17"/>
                      </a:lnTo>
                      <a:lnTo>
                        <a:pt x="30" y="18"/>
                      </a:lnTo>
                      <a:lnTo>
                        <a:pt x="28" y="18"/>
                      </a:lnTo>
                      <a:lnTo>
                        <a:pt x="27" y="18"/>
                      </a:lnTo>
                      <a:lnTo>
                        <a:pt x="26" y="21"/>
                      </a:lnTo>
                      <a:lnTo>
                        <a:pt x="24" y="23"/>
                      </a:lnTo>
                      <a:lnTo>
                        <a:pt x="22" y="25"/>
                      </a:lnTo>
                      <a:lnTo>
                        <a:pt x="21" y="28"/>
                      </a:lnTo>
                      <a:lnTo>
                        <a:pt x="19" y="30"/>
                      </a:lnTo>
                      <a:lnTo>
                        <a:pt x="18" y="33"/>
                      </a:lnTo>
                      <a:lnTo>
                        <a:pt x="17" y="35"/>
                      </a:lnTo>
                      <a:lnTo>
                        <a:pt x="16" y="38"/>
                      </a:lnTo>
                      <a:lnTo>
                        <a:pt x="15" y="40"/>
                      </a:lnTo>
                      <a:lnTo>
                        <a:pt x="13" y="40"/>
                      </a:lnTo>
                      <a:lnTo>
                        <a:pt x="12" y="41"/>
                      </a:lnTo>
                      <a:lnTo>
                        <a:pt x="9" y="41"/>
                      </a:lnTo>
                      <a:lnTo>
                        <a:pt x="9" y="40"/>
                      </a:lnTo>
                      <a:lnTo>
                        <a:pt x="8" y="39"/>
                      </a:lnTo>
                      <a:lnTo>
                        <a:pt x="9" y="38"/>
                      </a:lnTo>
                      <a:lnTo>
                        <a:pt x="9" y="37"/>
                      </a:lnTo>
                      <a:lnTo>
                        <a:pt x="10" y="34"/>
                      </a:lnTo>
                      <a:lnTo>
                        <a:pt x="11" y="32"/>
                      </a:lnTo>
                      <a:lnTo>
                        <a:pt x="12" y="29"/>
                      </a:lnTo>
                      <a:lnTo>
                        <a:pt x="13" y="27"/>
                      </a:lnTo>
                      <a:lnTo>
                        <a:pt x="14" y="24"/>
                      </a:lnTo>
                      <a:lnTo>
                        <a:pt x="16" y="21"/>
                      </a:lnTo>
                      <a:lnTo>
                        <a:pt x="17" y="19"/>
                      </a:lnTo>
                      <a:lnTo>
                        <a:pt x="18" y="17"/>
                      </a:lnTo>
                      <a:lnTo>
                        <a:pt x="19" y="15"/>
                      </a:lnTo>
                      <a:lnTo>
                        <a:pt x="19" y="13"/>
                      </a:lnTo>
                      <a:lnTo>
                        <a:pt x="19" y="12"/>
                      </a:lnTo>
                      <a:lnTo>
                        <a:pt x="21" y="11"/>
                      </a:lnTo>
                      <a:lnTo>
                        <a:pt x="23" y="11"/>
                      </a:lnTo>
                      <a:lnTo>
                        <a:pt x="25" y="11"/>
                      </a:lnTo>
                      <a:lnTo>
                        <a:pt x="28" y="11"/>
                      </a:lnTo>
                      <a:lnTo>
                        <a:pt x="30" y="11"/>
                      </a:lnTo>
                      <a:lnTo>
                        <a:pt x="32" y="11"/>
                      </a:lnTo>
                      <a:lnTo>
                        <a:pt x="34" y="11"/>
                      </a:lnTo>
                      <a:lnTo>
                        <a:pt x="36" y="10"/>
                      </a:lnTo>
                      <a:lnTo>
                        <a:pt x="38" y="9"/>
                      </a:lnTo>
                      <a:lnTo>
                        <a:pt x="39" y="8"/>
                      </a:lnTo>
                      <a:lnTo>
                        <a:pt x="40" y="8"/>
                      </a:lnTo>
                      <a:lnTo>
                        <a:pt x="41" y="7"/>
                      </a:lnTo>
                      <a:lnTo>
                        <a:pt x="42" y="6"/>
                      </a:lnTo>
                      <a:lnTo>
                        <a:pt x="39" y="6"/>
                      </a:lnTo>
                      <a:lnTo>
                        <a:pt x="36" y="7"/>
                      </a:lnTo>
                      <a:lnTo>
                        <a:pt x="33" y="7"/>
                      </a:lnTo>
                      <a:lnTo>
                        <a:pt x="30" y="7"/>
                      </a:lnTo>
                      <a:lnTo>
                        <a:pt x="27" y="8"/>
                      </a:lnTo>
                      <a:lnTo>
                        <a:pt x="24" y="8"/>
                      </a:lnTo>
                      <a:lnTo>
                        <a:pt x="21" y="8"/>
                      </a:lnTo>
                      <a:lnTo>
                        <a:pt x="18" y="8"/>
                      </a:lnTo>
                      <a:lnTo>
                        <a:pt x="17" y="11"/>
                      </a:lnTo>
                      <a:lnTo>
                        <a:pt x="15" y="14"/>
                      </a:lnTo>
                      <a:lnTo>
                        <a:pt x="14" y="17"/>
                      </a:lnTo>
                      <a:lnTo>
                        <a:pt x="13" y="20"/>
                      </a:lnTo>
                      <a:lnTo>
                        <a:pt x="11" y="23"/>
                      </a:lnTo>
                      <a:lnTo>
                        <a:pt x="9" y="26"/>
                      </a:lnTo>
                      <a:lnTo>
                        <a:pt x="8" y="28"/>
                      </a:lnTo>
                      <a:lnTo>
                        <a:pt x="7" y="31"/>
                      </a:lnTo>
                      <a:lnTo>
                        <a:pt x="5" y="33"/>
                      </a:lnTo>
                      <a:lnTo>
                        <a:pt x="4" y="34"/>
                      </a:lnTo>
                      <a:lnTo>
                        <a:pt x="2" y="34"/>
                      </a:lnTo>
                      <a:lnTo>
                        <a:pt x="0" y="34"/>
                      </a:lnTo>
                      <a:lnTo>
                        <a:pt x="1" y="31"/>
                      </a:lnTo>
                      <a:lnTo>
                        <a:pt x="3" y="28"/>
                      </a:lnTo>
                      <a:lnTo>
                        <a:pt x="5" y="25"/>
                      </a:lnTo>
                      <a:lnTo>
                        <a:pt x="6" y="22"/>
                      </a:lnTo>
                      <a:lnTo>
                        <a:pt x="8" y="20"/>
                      </a:lnTo>
                      <a:lnTo>
                        <a:pt x="9" y="18"/>
                      </a:lnTo>
                      <a:lnTo>
                        <a:pt x="10" y="16"/>
                      </a:lnTo>
                      <a:lnTo>
                        <a:pt x="11" y="14"/>
                      </a:lnTo>
                      <a:lnTo>
                        <a:pt x="12" y="12"/>
                      </a:lnTo>
                      <a:lnTo>
                        <a:pt x="14" y="10"/>
                      </a:lnTo>
                      <a:lnTo>
                        <a:pt x="14" y="8"/>
                      </a:lnTo>
                      <a:lnTo>
                        <a:pt x="15" y="6"/>
                      </a:lnTo>
                      <a:lnTo>
                        <a:pt x="18" y="5"/>
                      </a:lnTo>
                      <a:lnTo>
                        <a:pt x="22" y="5"/>
                      </a:lnTo>
                      <a:lnTo>
                        <a:pt x="25" y="4"/>
                      </a:lnTo>
                      <a:lnTo>
                        <a:pt x="28" y="4"/>
                      </a:lnTo>
                      <a:lnTo>
                        <a:pt x="32" y="4"/>
                      </a:lnTo>
                      <a:lnTo>
                        <a:pt x="35" y="4"/>
                      </a:lnTo>
                      <a:lnTo>
                        <a:pt x="38" y="3"/>
                      </a:lnTo>
                      <a:lnTo>
                        <a:pt x="41" y="2"/>
                      </a:lnTo>
                      <a:lnTo>
                        <a:pt x="43" y="2"/>
                      </a:lnTo>
                      <a:lnTo>
                        <a:pt x="44" y="1"/>
                      </a:lnTo>
                      <a:lnTo>
                        <a:pt x="46" y="1"/>
                      </a:lnTo>
                      <a:lnTo>
                        <a:pt x="48" y="1"/>
                      </a:lnTo>
                      <a:lnTo>
                        <a:pt x="50" y="0"/>
                      </a:lnTo>
                      <a:lnTo>
                        <a:pt x="52" y="0"/>
                      </a:lnTo>
                      <a:lnTo>
                        <a:pt x="54" y="0"/>
                      </a:lnTo>
                      <a:lnTo>
                        <a:pt x="56" y="1"/>
                      </a:lnTo>
                      <a:lnTo>
                        <a:pt x="59" y="2"/>
                      </a:lnTo>
                      <a:lnTo>
                        <a:pt x="61" y="4"/>
                      </a:lnTo>
                      <a:lnTo>
                        <a:pt x="63" y="7"/>
                      </a:lnTo>
                      <a:lnTo>
                        <a:pt x="65" y="9"/>
                      </a:lnTo>
                      <a:lnTo>
                        <a:pt x="67" y="11"/>
                      </a:lnTo>
                      <a:lnTo>
                        <a:pt x="69" y="13"/>
                      </a:lnTo>
                      <a:lnTo>
                        <a:pt x="72" y="15"/>
                      </a:lnTo>
                      <a:lnTo>
                        <a:pt x="75" y="17"/>
                      </a:lnTo>
                      <a:close/>
                    </a:path>
                  </a:pathLst>
                </a:custGeom>
                <a:solidFill>
                  <a:srgbClr val="FFFFFF"/>
                </a:solidFill>
                <a:ln w="9525">
                  <a:noFill/>
                  <a:round/>
                  <a:headEnd/>
                  <a:tailEnd/>
                </a:ln>
              </p:spPr>
              <p:txBody>
                <a:bodyPr/>
                <a:lstStyle/>
                <a:p>
                  <a:endParaRPr lang="en-US"/>
                </a:p>
              </p:txBody>
            </p:sp>
            <p:sp>
              <p:nvSpPr>
                <p:cNvPr id="25204" name="Freeform 222"/>
                <p:cNvSpPr>
                  <a:spLocks/>
                </p:cNvSpPr>
                <p:nvPr/>
              </p:nvSpPr>
              <p:spPr bwMode="auto">
                <a:xfrm>
                  <a:off x="445" y="1971"/>
                  <a:ext cx="9" cy="14"/>
                </a:xfrm>
                <a:custGeom>
                  <a:avLst/>
                  <a:gdLst>
                    <a:gd name="T0" fmla="*/ 6 w 9"/>
                    <a:gd name="T1" fmla="*/ 0 h 14"/>
                    <a:gd name="T2" fmla="*/ 6 w 9"/>
                    <a:gd name="T3" fmla="*/ 0 h 14"/>
                    <a:gd name="T4" fmla="*/ 6 w 9"/>
                    <a:gd name="T5" fmla="*/ 0 h 14"/>
                    <a:gd name="T6" fmla="*/ 7 w 9"/>
                    <a:gd name="T7" fmla="*/ 0 h 14"/>
                    <a:gd name="T8" fmla="*/ 7 w 9"/>
                    <a:gd name="T9" fmla="*/ 0 h 14"/>
                    <a:gd name="T10" fmla="*/ 8 w 9"/>
                    <a:gd name="T11" fmla="*/ 4 h 14"/>
                    <a:gd name="T12" fmla="*/ 9 w 9"/>
                    <a:gd name="T13" fmla="*/ 7 h 14"/>
                    <a:gd name="T14" fmla="*/ 9 w 9"/>
                    <a:gd name="T15" fmla="*/ 10 h 14"/>
                    <a:gd name="T16" fmla="*/ 9 w 9"/>
                    <a:gd name="T17" fmla="*/ 14 h 14"/>
                    <a:gd name="T18" fmla="*/ 8 w 9"/>
                    <a:gd name="T19" fmla="*/ 14 h 14"/>
                    <a:gd name="T20" fmla="*/ 7 w 9"/>
                    <a:gd name="T21" fmla="*/ 14 h 14"/>
                    <a:gd name="T22" fmla="*/ 6 w 9"/>
                    <a:gd name="T23" fmla="*/ 14 h 14"/>
                    <a:gd name="T24" fmla="*/ 5 w 9"/>
                    <a:gd name="T25" fmla="*/ 13 h 14"/>
                    <a:gd name="T26" fmla="*/ 4 w 9"/>
                    <a:gd name="T27" fmla="*/ 13 h 14"/>
                    <a:gd name="T28" fmla="*/ 3 w 9"/>
                    <a:gd name="T29" fmla="*/ 12 h 14"/>
                    <a:gd name="T30" fmla="*/ 2 w 9"/>
                    <a:gd name="T31" fmla="*/ 12 h 14"/>
                    <a:gd name="T32" fmla="*/ 1 w 9"/>
                    <a:gd name="T33" fmla="*/ 11 h 14"/>
                    <a:gd name="T34" fmla="*/ 0 w 9"/>
                    <a:gd name="T35" fmla="*/ 8 h 14"/>
                    <a:gd name="T36" fmla="*/ 0 w 9"/>
                    <a:gd name="T37" fmla="*/ 5 h 14"/>
                    <a:gd name="T38" fmla="*/ 0 w 9"/>
                    <a:gd name="T39" fmla="*/ 2 h 14"/>
                    <a:gd name="T40" fmla="*/ 2 w 9"/>
                    <a:gd name="T41" fmla="*/ 0 h 14"/>
                    <a:gd name="T42" fmla="*/ 2 w 9"/>
                    <a:gd name="T43" fmla="*/ 0 h 14"/>
                    <a:gd name="T44" fmla="*/ 3 w 9"/>
                    <a:gd name="T45" fmla="*/ 0 h 14"/>
                    <a:gd name="T46" fmla="*/ 5 w 9"/>
                    <a:gd name="T47" fmla="*/ 0 h 14"/>
                    <a:gd name="T48" fmla="*/ 6 w 9"/>
                    <a:gd name="T49" fmla="*/ 0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14"/>
                    <a:gd name="T77" fmla="*/ 9 w 9"/>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14">
                      <a:moveTo>
                        <a:pt x="6" y="0"/>
                      </a:moveTo>
                      <a:lnTo>
                        <a:pt x="6" y="0"/>
                      </a:lnTo>
                      <a:lnTo>
                        <a:pt x="7" y="0"/>
                      </a:lnTo>
                      <a:lnTo>
                        <a:pt x="8" y="4"/>
                      </a:lnTo>
                      <a:lnTo>
                        <a:pt x="9" y="7"/>
                      </a:lnTo>
                      <a:lnTo>
                        <a:pt x="9" y="10"/>
                      </a:lnTo>
                      <a:lnTo>
                        <a:pt x="9" y="14"/>
                      </a:lnTo>
                      <a:lnTo>
                        <a:pt x="8" y="14"/>
                      </a:lnTo>
                      <a:lnTo>
                        <a:pt x="7" y="14"/>
                      </a:lnTo>
                      <a:lnTo>
                        <a:pt x="6" y="14"/>
                      </a:lnTo>
                      <a:lnTo>
                        <a:pt x="5" y="13"/>
                      </a:lnTo>
                      <a:lnTo>
                        <a:pt x="4" y="13"/>
                      </a:lnTo>
                      <a:lnTo>
                        <a:pt x="3" y="12"/>
                      </a:lnTo>
                      <a:lnTo>
                        <a:pt x="2" y="12"/>
                      </a:lnTo>
                      <a:lnTo>
                        <a:pt x="1" y="11"/>
                      </a:lnTo>
                      <a:lnTo>
                        <a:pt x="0" y="8"/>
                      </a:lnTo>
                      <a:lnTo>
                        <a:pt x="0" y="5"/>
                      </a:lnTo>
                      <a:lnTo>
                        <a:pt x="0" y="2"/>
                      </a:lnTo>
                      <a:lnTo>
                        <a:pt x="2" y="0"/>
                      </a:lnTo>
                      <a:lnTo>
                        <a:pt x="3" y="0"/>
                      </a:lnTo>
                      <a:lnTo>
                        <a:pt x="5" y="0"/>
                      </a:lnTo>
                      <a:lnTo>
                        <a:pt x="6" y="0"/>
                      </a:lnTo>
                      <a:close/>
                    </a:path>
                  </a:pathLst>
                </a:custGeom>
                <a:solidFill>
                  <a:srgbClr val="FFFFFF"/>
                </a:solidFill>
                <a:ln w="9525">
                  <a:noFill/>
                  <a:round/>
                  <a:headEnd/>
                  <a:tailEnd/>
                </a:ln>
              </p:spPr>
              <p:txBody>
                <a:bodyPr/>
                <a:lstStyle/>
                <a:p>
                  <a:endParaRPr lang="en-US"/>
                </a:p>
              </p:txBody>
            </p:sp>
            <p:sp>
              <p:nvSpPr>
                <p:cNvPr id="25205" name="Freeform 223"/>
                <p:cNvSpPr>
                  <a:spLocks/>
                </p:cNvSpPr>
                <p:nvPr/>
              </p:nvSpPr>
              <p:spPr bwMode="auto">
                <a:xfrm>
                  <a:off x="534" y="1971"/>
                  <a:ext cx="7" cy="10"/>
                </a:xfrm>
                <a:custGeom>
                  <a:avLst/>
                  <a:gdLst>
                    <a:gd name="T0" fmla="*/ 7 w 7"/>
                    <a:gd name="T1" fmla="*/ 1 h 10"/>
                    <a:gd name="T2" fmla="*/ 5 w 7"/>
                    <a:gd name="T3" fmla="*/ 3 h 10"/>
                    <a:gd name="T4" fmla="*/ 3 w 7"/>
                    <a:gd name="T5" fmla="*/ 5 h 10"/>
                    <a:gd name="T6" fmla="*/ 2 w 7"/>
                    <a:gd name="T7" fmla="*/ 8 h 10"/>
                    <a:gd name="T8" fmla="*/ 1 w 7"/>
                    <a:gd name="T9" fmla="*/ 10 h 10"/>
                    <a:gd name="T10" fmla="*/ 0 w 7"/>
                    <a:gd name="T11" fmla="*/ 9 h 10"/>
                    <a:gd name="T12" fmla="*/ 0 w 7"/>
                    <a:gd name="T13" fmla="*/ 8 h 10"/>
                    <a:gd name="T14" fmla="*/ 0 w 7"/>
                    <a:gd name="T15" fmla="*/ 6 h 10"/>
                    <a:gd name="T16" fmla="*/ 0 w 7"/>
                    <a:gd name="T17" fmla="*/ 5 h 10"/>
                    <a:gd name="T18" fmla="*/ 2 w 7"/>
                    <a:gd name="T19" fmla="*/ 3 h 10"/>
                    <a:gd name="T20" fmla="*/ 3 w 7"/>
                    <a:gd name="T21" fmla="*/ 2 h 10"/>
                    <a:gd name="T22" fmla="*/ 4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3" y="5"/>
                      </a:lnTo>
                      <a:lnTo>
                        <a:pt x="2" y="8"/>
                      </a:lnTo>
                      <a:lnTo>
                        <a:pt x="1" y="10"/>
                      </a:lnTo>
                      <a:lnTo>
                        <a:pt x="0" y="9"/>
                      </a:lnTo>
                      <a:lnTo>
                        <a:pt x="0" y="8"/>
                      </a:lnTo>
                      <a:lnTo>
                        <a:pt x="0" y="6"/>
                      </a:lnTo>
                      <a:lnTo>
                        <a:pt x="0" y="5"/>
                      </a:lnTo>
                      <a:lnTo>
                        <a:pt x="2" y="3"/>
                      </a:lnTo>
                      <a:lnTo>
                        <a:pt x="3" y="2"/>
                      </a:lnTo>
                      <a:lnTo>
                        <a:pt x="4" y="0"/>
                      </a:lnTo>
                      <a:lnTo>
                        <a:pt x="7" y="1"/>
                      </a:lnTo>
                      <a:close/>
                    </a:path>
                  </a:pathLst>
                </a:custGeom>
                <a:solidFill>
                  <a:srgbClr val="FFFFFF"/>
                </a:solidFill>
                <a:ln w="9525">
                  <a:noFill/>
                  <a:round/>
                  <a:headEnd/>
                  <a:tailEnd/>
                </a:ln>
              </p:spPr>
              <p:txBody>
                <a:bodyPr/>
                <a:lstStyle/>
                <a:p>
                  <a:endParaRPr lang="en-US"/>
                </a:p>
              </p:txBody>
            </p:sp>
            <p:sp>
              <p:nvSpPr>
                <p:cNvPr id="25206" name="Freeform 224"/>
                <p:cNvSpPr>
                  <a:spLocks/>
                </p:cNvSpPr>
                <p:nvPr/>
              </p:nvSpPr>
              <p:spPr bwMode="auto">
                <a:xfrm>
                  <a:off x="507" y="1978"/>
                  <a:ext cx="13" cy="16"/>
                </a:xfrm>
                <a:custGeom>
                  <a:avLst/>
                  <a:gdLst>
                    <a:gd name="T0" fmla="*/ 10 w 13"/>
                    <a:gd name="T1" fmla="*/ 3 h 16"/>
                    <a:gd name="T2" fmla="*/ 12 w 13"/>
                    <a:gd name="T3" fmla="*/ 5 h 16"/>
                    <a:gd name="T4" fmla="*/ 13 w 13"/>
                    <a:gd name="T5" fmla="*/ 7 h 16"/>
                    <a:gd name="T6" fmla="*/ 13 w 13"/>
                    <a:gd name="T7" fmla="*/ 10 h 16"/>
                    <a:gd name="T8" fmla="*/ 13 w 13"/>
                    <a:gd name="T9" fmla="*/ 13 h 16"/>
                    <a:gd name="T10" fmla="*/ 12 w 13"/>
                    <a:gd name="T11" fmla="*/ 14 h 16"/>
                    <a:gd name="T12" fmla="*/ 12 w 13"/>
                    <a:gd name="T13" fmla="*/ 15 h 16"/>
                    <a:gd name="T14" fmla="*/ 11 w 13"/>
                    <a:gd name="T15" fmla="*/ 15 h 16"/>
                    <a:gd name="T16" fmla="*/ 10 w 13"/>
                    <a:gd name="T17" fmla="*/ 16 h 16"/>
                    <a:gd name="T18" fmla="*/ 8 w 13"/>
                    <a:gd name="T19" fmla="*/ 16 h 16"/>
                    <a:gd name="T20" fmla="*/ 6 w 13"/>
                    <a:gd name="T21" fmla="*/ 16 h 16"/>
                    <a:gd name="T22" fmla="*/ 4 w 13"/>
                    <a:gd name="T23" fmla="*/ 15 h 16"/>
                    <a:gd name="T24" fmla="*/ 3 w 13"/>
                    <a:gd name="T25" fmla="*/ 14 h 16"/>
                    <a:gd name="T26" fmla="*/ 1 w 13"/>
                    <a:gd name="T27" fmla="*/ 11 h 16"/>
                    <a:gd name="T28" fmla="*/ 0 w 13"/>
                    <a:gd name="T29" fmla="*/ 9 h 16"/>
                    <a:gd name="T30" fmla="*/ 0 w 13"/>
                    <a:gd name="T31" fmla="*/ 6 h 16"/>
                    <a:gd name="T32" fmla="*/ 1 w 13"/>
                    <a:gd name="T33" fmla="*/ 3 h 16"/>
                    <a:gd name="T34" fmla="*/ 1 w 13"/>
                    <a:gd name="T35" fmla="*/ 2 h 16"/>
                    <a:gd name="T36" fmla="*/ 2 w 13"/>
                    <a:gd name="T37" fmla="*/ 1 h 16"/>
                    <a:gd name="T38" fmla="*/ 3 w 13"/>
                    <a:gd name="T39" fmla="*/ 1 h 16"/>
                    <a:gd name="T40" fmla="*/ 3 w 13"/>
                    <a:gd name="T41" fmla="*/ 0 h 16"/>
                    <a:gd name="T42" fmla="*/ 6 w 13"/>
                    <a:gd name="T43" fmla="*/ 0 h 16"/>
                    <a:gd name="T44" fmla="*/ 7 w 13"/>
                    <a:gd name="T45" fmla="*/ 1 h 16"/>
                    <a:gd name="T46" fmla="*/ 9 w 13"/>
                    <a:gd name="T47" fmla="*/ 2 h 16"/>
                    <a:gd name="T48" fmla="*/ 10 w 13"/>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16"/>
                    <a:gd name="T77" fmla="*/ 13 w 13"/>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16">
                      <a:moveTo>
                        <a:pt x="10" y="3"/>
                      </a:moveTo>
                      <a:lnTo>
                        <a:pt x="12" y="5"/>
                      </a:lnTo>
                      <a:lnTo>
                        <a:pt x="13" y="7"/>
                      </a:lnTo>
                      <a:lnTo>
                        <a:pt x="13" y="10"/>
                      </a:lnTo>
                      <a:lnTo>
                        <a:pt x="13" y="13"/>
                      </a:lnTo>
                      <a:lnTo>
                        <a:pt x="12" y="14"/>
                      </a:lnTo>
                      <a:lnTo>
                        <a:pt x="12" y="15"/>
                      </a:lnTo>
                      <a:lnTo>
                        <a:pt x="11" y="15"/>
                      </a:lnTo>
                      <a:lnTo>
                        <a:pt x="10" y="16"/>
                      </a:lnTo>
                      <a:lnTo>
                        <a:pt x="8" y="16"/>
                      </a:lnTo>
                      <a:lnTo>
                        <a:pt x="6" y="16"/>
                      </a:lnTo>
                      <a:lnTo>
                        <a:pt x="4" y="15"/>
                      </a:lnTo>
                      <a:lnTo>
                        <a:pt x="3" y="14"/>
                      </a:lnTo>
                      <a:lnTo>
                        <a:pt x="1" y="11"/>
                      </a:lnTo>
                      <a:lnTo>
                        <a:pt x="0" y="9"/>
                      </a:lnTo>
                      <a:lnTo>
                        <a:pt x="0" y="6"/>
                      </a:lnTo>
                      <a:lnTo>
                        <a:pt x="1" y="3"/>
                      </a:lnTo>
                      <a:lnTo>
                        <a:pt x="1" y="2"/>
                      </a:lnTo>
                      <a:lnTo>
                        <a:pt x="2" y="1"/>
                      </a:lnTo>
                      <a:lnTo>
                        <a:pt x="3" y="1"/>
                      </a:lnTo>
                      <a:lnTo>
                        <a:pt x="3" y="0"/>
                      </a:lnTo>
                      <a:lnTo>
                        <a:pt x="6" y="0"/>
                      </a:lnTo>
                      <a:lnTo>
                        <a:pt x="7" y="1"/>
                      </a:lnTo>
                      <a:lnTo>
                        <a:pt x="9" y="2"/>
                      </a:lnTo>
                      <a:lnTo>
                        <a:pt x="10" y="3"/>
                      </a:lnTo>
                      <a:close/>
                    </a:path>
                  </a:pathLst>
                </a:custGeom>
                <a:solidFill>
                  <a:srgbClr val="FFFFFF"/>
                </a:solidFill>
                <a:ln w="9525">
                  <a:noFill/>
                  <a:round/>
                  <a:headEnd/>
                  <a:tailEnd/>
                </a:ln>
              </p:spPr>
              <p:txBody>
                <a:bodyPr/>
                <a:lstStyle/>
                <a:p>
                  <a:endParaRPr lang="en-US"/>
                </a:p>
              </p:txBody>
            </p:sp>
            <p:sp>
              <p:nvSpPr>
                <p:cNvPr id="25207" name="Freeform 225"/>
                <p:cNvSpPr>
                  <a:spLocks/>
                </p:cNvSpPr>
                <p:nvPr/>
              </p:nvSpPr>
              <p:spPr bwMode="auto">
                <a:xfrm>
                  <a:off x="542" y="2024"/>
                  <a:ext cx="75" cy="89"/>
                </a:xfrm>
                <a:custGeom>
                  <a:avLst/>
                  <a:gdLst>
                    <a:gd name="T0" fmla="*/ 0 w 75"/>
                    <a:gd name="T1" fmla="*/ 29 h 89"/>
                    <a:gd name="T2" fmla="*/ 0 w 75"/>
                    <a:gd name="T3" fmla="*/ 89 h 89"/>
                    <a:gd name="T4" fmla="*/ 75 w 75"/>
                    <a:gd name="T5" fmla="*/ 8 h 89"/>
                    <a:gd name="T6" fmla="*/ 75 w 75"/>
                    <a:gd name="T7" fmla="*/ 0 h 89"/>
                    <a:gd name="T8" fmla="*/ 35 w 75"/>
                    <a:gd name="T9" fmla="*/ 36 h 89"/>
                    <a:gd name="T10" fmla="*/ 20 w 75"/>
                    <a:gd name="T11" fmla="*/ 20 h 89"/>
                    <a:gd name="T12" fmla="*/ 0 w 75"/>
                    <a:gd name="T13" fmla="*/ 29 h 89"/>
                    <a:gd name="T14" fmla="*/ 0 60000 65536"/>
                    <a:gd name="T15" fmla="*/ 0 60000 65536"/>
                    <a:gd name="T16" fmla="*/ 0 60000 65536"/>
                    <a:gd name="T17" fmla="*/ 0 60000 65536"/>
                    <a:gd name="T18" fmla="*/ 0 60000 65536"/>
                    <a:gd name="T19" fmla="*/ 0 60000 65536"/>
                    <a:gd name="T20" fmla="*/ 0 60000 65536"/>
                    <a:gd name="T21" fmla="*/ 0 w 75"/>
                    <a:gd name="T22" fmla="*/ 0 h 89"/>
                    <a:gd name="T23" fmla="*/ 75 w 75"/>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89">
                      <a:moveTo>
                        <a:pt x="0" y="29"/>
                      </a:moveTo>
                      <a:lnTo>
                        <a:pt x="0" y="89"/>
                      </a:lnTo>
                      <a:lnTo>
                        <a:pt x="75" y="8"/>
                      </a:lnTo>
                      <a:lnTo>
                        <a:pt x="75" y="0"/>
                      </a:lnTo>
                      <a:lnTo>
                        <a:pt x="35" y="36"/>
                      </a:lnTo>
                      <a:lnTo>
                        <a:pt x="20" y="20"/>
                      </a:lnTo>
                      <a:lnTo>
                        <a:pt x="0" y="29"/>
                      </a:lnTo>
                      <a:close/>
                    </a:path>
                  </a:pathLst>
                </a:custGeom>
                <a:solidFill>
                  <a:srgbClr val="FFFFFF"/>
                </a:solidFill>
                <a:ln w="9525">
                  <a:noFill/>
                  <a:round/>
                  <a:headEnd/>
                  <a:tailEnd/>
                </a:ln>
              </p:spPr>
              <p:txBody>
                <a:bodyPr/>
                <a:lstStyle/>
                <a:p>
                  <a:endParaRPr lang="en-US"/>
                </a:p>
              </p:txBody>
            </p:sp>
            <p:sp>
              <p:nvSpPr>
                <p:cNvPr id="25208" name="Freeform 226"/>
                <p:cNvSpPr>
                  <a:spLocks/>
                </p:cNvSpPr>
                <p:nvPr/>
              </p:nvSpPr>
              <p:spPr bwMode="auto">
                <a:xfrm>
                  <a:off x="582" y="2027"/>
                  <a:ext cx="10" cy="9"/>
                </a:xfrm>
                <a:custGeom>
                  <a:avLst/>
                  <a:gdLst>
                    <a:gd name="T0" fmla="*/ 9 w 10"/>
                    <a:gd name="T1" fmla="*/ 5 h 9"/>
                    <a:gd name="T2" fmla="*/ 10 w 10"/>
                    <a:gd name="T3" fmla="*/ 4 h 9"/>
                    <a:gd name="T4" fmla="*/ 10 w 10"/>
                    <a:gd name="T5" fmla="*/ 3 h 9"/>
                    <a:gd name="T6" fmla="*/ 10 w 10"/>
                    <a:gd name="T7" fmla="*/ 2 h 9"/>
                    <a:gd name="T8" fmla="*/ 9 w 10"/>
                    <a:gd name="T9" fmla="*/ 1 h 9"/>
                    <a:gd name="T10" fmla="*/ 9 w 10"/>
                    <a:gd name="T11" fmla="*/ 1 h 9"/>
                    <a:gd name="T12" fmla="*/ 8 w 10"/>
                    <a:gd name="T13" fmla="*/ 0 h 9"/>
                    <a:gd name="T14" fmla="*/ 7 w 10"/>
                    <a:gd name="T15" fmla="*/ 0 h 9"/>
                    <a:gd name="T16" fmla="*/ 6 w 10"/>
                    <a:gd name="T17" fmla="*/ 0 h 9"/>
                    <a:gd name="T18" fmla="*/ 5 w 10"/>
                    <a:gd name="T19" fmla="*/ 1 h 9"/>
                    <a:gd name="T20" fmla="*/ 0 w 10"/>
                    <a:gd name="T21" fmla="*/ 4 h 9"/>
                    <a:gd name="T22" fmla="*/ 0 w 10"/>
                    <a:gd name="T23" fmla="*/ 5 h 9"/>
                    <a:gd name="T24" fmla="*/ 0 w 10"/>
                    <a:gd name="T25" fmla="*/ 6 h 9"/>
                    <a:gd name="T26" fmla="*/ 0 w 10"/>
                    <a:gd name="T27" fmla="*/ 7 h 9"/>
                    <a:gd name="T28" fmla="*/ 0 w 10"/>
                    <a:gd name="T29" fmla="*/ 8 h 9"/>
                    <a:gd name="T30" fmla="*/ 0 w 10"/>
                    <a:gd name="T31" fmla="*/ 8 h 9"/>
                    <a:gd name="T32" fmla="*/ 1 w 10"/>
                    <a:gd name="T33" fmla="*/ 9 h 9"/>
                    <a:gd name="T34" fmla="*/ 2 w 10"/>
                    <a:gd name="T35" fmla="*/ 9 h 9"/>
                    <a:gd name="T36" fmla="*/ 3 w 10"/>
                    <a:gd name="T37" fmla="*/ 9 h 9"/>
                    <a:gd name="T38" fmla="*/ 4 w 10"/>
                    <a:gd name="T39" fmla="*/ 9 h 9"/>
                    <a:gd name="T40" fmla="*/ 9 w 10"/>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9"/>
                    <a:gd name="T65" fmla="*/ 10 w 10"/>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9">
                      <a:moveTo>
                        <a:pt x="9" y="5"/>
                      </a:moveTo>
                      <a:lnTo>
                        <a:pt x="10" y="4"/>
                      </a:lnTo>
                      <a:lnTo>
                        <a:pt x="10" y="3"/>
                      </a:lnTo>
                      <a:lnTo>
                        <a:pt x="10" y="2"/>
                      </a:lnTo>
                      <a:lnTo>
                        <a:pt x="9" y="1"/>
                      </a:lnTo>
                      <a:lnTo>
                        <a:pt x="8" y="0"/>
                      </a:lnTo>
                      <a:lnTo>
                        <a:pt x="7" y="0"/>
                      </a:lnTo>
                      <a:lnTo>
                        <a:pt x="6" y="0"/>
                      </a:lnTo>
                      <a:lnTo>
                        <a:pt x="5" y="1"/>
                      </a:lnTo>
                      <a:lnTo>
                        <a:pt x="0" y="4"/>
                      </a:lnTo>
                      <a:lnTo>
                        <a:pt x="0" y="5"/>
                      </a:lnTo>
                      <a:lnTo>
                        <a:pt x="0" y="6"/>
                      </a:lnTo>
                      <a:lnTo>
                        <a:pt x="0" y="7"/>
                      </a:lnTo>
                      <a:lnTo>
                        <a:pt x="0" y="8"/>
                      </a:lnTo>
                      <a:lnTo>
                        <a:pt x="1" y="9"/>
                      </a:lnTo>
                      <a:lnTo>
                        <a:pt x="2" y="9"/>
                      </a:lnTo>
                      <a:lnTo>
                        <a:pt x="3" y="9"/>
                      </a:lnTo>
                      <a:lnTo>
                        <a:pt x="4" y="9"/>
                      </a:lnTo>
                      <a:lnTo>
                        <a:pt x="9" y="5"/>
                      </a:lnTo>
                      <a:close/>
                    </a:path>
                  </a:pathLst>
                </a:custGeom>
                <a:solidFill>
                  <a:srgbClr val="FFFFFF"/>
                </a:solidFill>
                <a:ln w="9525">
                  <a:noFill/>
                  <a:round/>
                  <a:headEnd/>
                  <a:tailEnd/>
                </a:ln>
              </p:spPr>
              <p:txBody>
                <a:bodyPr/>
                <a:lstStyle/>
                <a:p>
                  <a:endParaRPr lang="en-US"/>
                </a:p>
              </p:txBody>
            </p:sp>
            <p:sp>
              <p:nvSpPr>
                <p:cNvPr id="25209" name="Freeform 227"/>
                <p:cNvSpPr>
                  <a:spLocks/>
                </p:cNvSpPr>
                <p:nvPr/>
              </p:nvSpPr>
              <p:spPr bwMode="auto">
                <a:xfrm>
                  <a:off x="567" y="2023"/>
                  <a:ext cx="11" cy="9"/>
                </a:xfrm>
                <a:custGeom>
                  <a:avLst/>
                  <a:gdLst>
                    <a:gd name="T0" fmla="*/ 10 w 11"/>
                    <a:gd name="T1" fmla="*/ 5 h 9"/>
                    <a:gd name="T2" fmla="*/ 11 w 11"/>
                    <a:gd name="T3" fmla="*/ 4 h 9"/>
                    <a:gd name="T4" fmla="*/ 11 w 11"/>
                    <a:gd name="T5" fmla="*/ 3 h 9"/>
                    <a:gd name="T6" fmla="*/ 11 w 11"/>
                    <a:gd name="T7" fmla="*/ 2 h 9"/>
                    <a:gd name="T8" fmla="*/ 10 w 11"/>
                    <a:gd name="T9" fmla="*/ 1 h 9"/>
                    <a:gd name="T10" fmla="*/ 10 w 11"/>
                    <a:gd name="T11" fmla="*/ 1 h 9"/>
                    <a:gd name="T12" fmla="*/ 10 w 11"/>
                    <a:gd name="T13" fmla="*/ 0 h 9"/>
                    <a:gd name="T14" fmla="*/ 8 w 11"/>
                    <a:gd name="T15" fmla="*/ 0 h 9"/>
                    <a:gd name="T16" fmla="*/ 7 w 11"/>
                    <a:gd name="T17" fmla="*/ 0 h 9"/>
                    <a:gd name="T18" fmla="*/ 6 w 11"/>
                    <a:gd name="T19" fmla="*/ 1 h 9"/>
                    <a:gd name="T20" fmla="*/ 2 w 11"/>
                    <a:gd name="T21" fmla="*/ 5 h 9"/>
                    <a:gd name="T22" fmla="*/ 1 w 11"/>
                    <a:gd name="T23" fmla="*/ 6 h 9"/>
                    <a:gd name="T24" fmla="*/ 0 w 11"/>
                    <a:gd name="T25" fmla="*/ 6 h 9"/>
                    <a:gd name="T26" fmla="*/ 0 w 11"/>
                    <a:gd name="T27" fmla="*/ 7 h 9"/>
                    <a:gd name="T28" fmla="*/ 1 w 11"/>
                    <a:gd name="T29" fmla="*/ 8 h 9"/>
                    <a:gd name="T30" fmla="*/ 1 w 11"/>
                    <a:gd name="T31" fmla="*/ 8 h 9"/>
                    <a:gd name="T32" fmla="*/ 2 w 11"/>
                    <a:gd name="T33" fmla="*/ 9 h 9"/>
                    <a:gd name="T34" fmla="*/ 3 w 11"/>
                    <a:gd name="T35" fmla="*/ 9 h 9"/>
                    <a:gd name="T36" fmla="*/ 4 w 11"/>
                    <a:gd name="T37" fmla="*/ 9 h 9"/>
                    <a:gd name="T38" fmla="*/ 5 w 11"/>
                    <a:gd name="T39" fmla="*/ 9 h 9"/>
                    <a:gd name="T40" fmla="*/ 10 w 11"/>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9"/>
                    <a:gd name="T65" fmla="*/ 11 w 11"/>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9">
                      <a:moveTo>
                        <a:pt x="10" y="5"/>
                      </a:moveTo>
                      <a:lnTo>
                        <a:pt x="11" y="4"/>
                      </a:lnTo>
                      <a:lnTo>
                        <a:pt x="11" y="3"/>
                      </a:lnTo>
                      <a:lnTo>
                        <a:pt x="11" y="2"/>
                      </a:lnTo>
                      <a:lnTo>
                        <a:pt x="10" y="1"/>
                      </a:lnTo>
                      <a:lnTo>
                        <a:pt x="10" y="0"/>
                      </a:lnTo>
                      <a:lnTo>
                        <a:pt x="8" y="0"/>
                      </a:lnTo>
                      <a:lnTo>
                        <a:pt x="7" y="0"/>
                      </a:lnTo>
                      <a:lnTo>
                        <a:pt x="6" y="1"/>
                      </a:lnTo>
                      <a:lnTo>
                        <a:pt x="2" y="5"/>
                      </a:lnTo>
                      <a:lnTo>
                        <a:pt x="1" y="6"/>
                      </a:lnTo>
                      <a:lnTo>
                        <a:pt x="0" y="6"/>
                      </a:lnTo>
                      <a:lnTo>
                        <a:pt x="0" y="7"/>
                      </a:lnTo>
                      <a:lnTo>
                        <a:pt x="1" y="8"/>
                      </a:lnTo>
                      <a:lnTo>
                        <a:pt x="2" y="9"/>
                      </a:lnTo>
                      <a:lnTo>
                        <a:pt x="3" y="9"/>
                      </a:lnTo>
                      <a:lnTo>
                        <a:pt x="4" y="9"/>
                      </a:lnTo>
                      <a:lnTo>
                        <a:pt x="5" y="9"/>
                      </a:lnTo>
                      <a:lnTo>
                        <a:pt x="10" y="5"/>
                      </a:lnTo>
                      <a:close/>
                    </a:path>
                  </a:pathLst>
                </a:custGeom>
                <a:solidFill>
                  <a:srgbClr val="FFFFFF"/>
                </a:solidFill>
                <a:ln w="9525">
                  <a:noFill/>
                  <a:round/>
                  <a:headEnd/>
                  <a:tailEnd/>
                </a:ln>
              </p:spPr>
              <p:txBody>
                <a:bodyPr/>
                <a:lstStyle/>
                <a:p>
                  <a:endParaRPr lang="en-US"/>
                </a:p>
              </p:txBody>
            </p:sp>
          </p:grpSp>
          <p:sp>
            <p:nvSpPr>
              <p:cNvPr id="24592" name="Rectangle 228"/>
              <p:cNvSpPr>
                <a:spLocks noChangeArrowheads="1"/>
              </p:cNvSpPr>
              <p:nvPr/>
            </p:nvSpPr>
            <p:spPr bwMode="auto">
              <a:xfrm>
                <a:off x="398" y="2137"/>
                <a:ext cx="38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Write Code</a:t>
                </a:r>
                <a:endParaRPr lang="en-US" sz="1200"/>
              </a:p>
            </p:txBody>
          </p:sp>
          <p:grpSp>
            <p:nvGrpSpPr>
              <p:cNvPr id="24593" name="Group 229"/>
              <p:cNvGrpSpPr>
                <a:grpSpLocks/>
              </p:cNvGrpSpPr>
              <p:nvPr/>
            </p:nvGrpSpPr>
            <p:grpSpPr bwMode="auto">
              <a:xfrm>
                <a:off x="320" y="2734"/>
                <a:ext cx="450" cy="487"/>
                <a:chOff x="320" y="2734"/>
                <a:chExt cx="450" cy="487"/>
              </a:xfrm>
            </p:grpSpPr>
            <p:sp>
              <p:nvSpPr>
                <p:cNvPr id="25146" name="Freeform 230"/>
                <p:cNvSpPr>
                  <a:spLocks/>
                </p:cNvSpPr>
                <p:nvPr/>
              </p:nvSpPr>
              <p:spPr bwMode="auto">
                <a:xfrm>
                  <a:off x="320" y="2734"/>
                  <a:ext cx="450" cy="487"/>
                </a:xfrm>
                <a:custGeom>
                  <a:avLst/>
                  <a:gdLst>
                    <a:gd name="T0" fmla="*/ 272 w 450"/>
                    <a:gd name="T1" fmla="*/ 26 h 487"/>
                    <a:gd name="T2" fmla="*/ 282 w 450"/>
                    <a:gd name="T3" fmla="*/ 75 h 487"/>
                    <a:gd name="T4" fmla="*/ 278 w 450"/>
                    <a:gd name="T5" fmla="*/ 96 h 487"/>
                    <a:gd name="T6" fmla="*/ 286 w 450"/>
                    <a:gd name="T7" fmla="*/ 106 h 487"/>
                    <a:gd name="T8" fmla="*/ 296 w 450"/>
                    <a:gd name="T9" fmla="*/ 117 h 487"/>
                    <a:gd name="T10" fmla="*/ 316 w 450"/>
                    <a:gd name="T11" fmla="*/ 119 h 487"/>
                    <a:gd name="T12" fmla="*/ 337 w 450"/>
                    <a:gd name="T13" fmla="*/ 127 h 487"/>
                    <a:gd name="T14" fmla="*/ 355 w 450"/>
                    <a:gd name="T15" fmla="*/ 147 h 487"/>
                    <a:gd name="T16" fmla="*/ 388 w 450"/>
                    <a:gd name="T17" fmla="*/ 164 h 487"/>
                    <a:gd name="T18" fmla="*/ 407 w 450"/>
                    <a:gd name="T19" fmla="*/ 184 h 487"/>
                    <a:gd name="T20" fmla="*/ 418 w 450"/>
                    <a:gd name="T21" fmla="*/ 233 h 487"/>
                    <a:gd name="T22" fmla="*/ 430 w 450"/>
                    <a:gd name="T23" fmla="*/ 263 h 487"/>
                    <a:gd name="T24" fmla="*/ 436 w 450"/>
                    <a:gd name="T25" fmla="*/ 283 h 487"/>
                    <a:gd name="T26" fmla="*/ 436 w 450"/>
                    <a:gd name="T27" fmla="*/ 311 h 487"/>
                    <a:gd name="T28" fmla="*/ 447 w 450"/>
                    <a:gd name="T29" fmla="*/ 327 h 487"/>
                    <a:gd name="T30" fmla="*/ 447 w 450"/>
                    <a:gd name="T31" fmla="*/ 346 h 487"/>
                    <a:gd name="T32" fmla="*/ 436 w 450"/>
                    <a:gd name="T33" fmla="*/ 360 h 487"/>
                    <a:gd name="T34" fmla="*/ 419 w 450"/>
                    <a:gd name="T35" fmla="*/ 363 h 487"/>
                    <a:gd name="T36" fmla="*/ 410 w 450"/>
                    <a:gd name="T37" fmla="*/ 371 h 487"/>
                    <a:gd name="T38" fmla="*/ 390 w 450"/>
                    <a:gd name="T39" fmla="*/ 375 h 487"/>
                    <a:gd name="T40" fmla="*/ 363 w 450"/>
                    <a:gd name="T41" fmla="*/ 387 h 487"/>
                    <a:gd name="T42" fmla="*/ 346 w 450"/>
                    <a:gd name="T43" fmla="*/ 383 h 487"/>
                    <a:gd name="T44" fmla="*/ 335 w 450"/>
                    <a:gd name="T45" fmla="*/ 390 h 487"/>
                    <a:gd name="T46" fmla="*/ 321 w 450"/>
                    <a:gd name="T47" fmla="*/ 388 h 487"/>
                    <a:gd name="T48" fmla="*/ 304 w 450"/>
                    <a:gd name="T49" fmla="*/ 383 h 487"/>
                    <a:gd name="T50" fmla="*/ 303 w 450"/>
                    <a:gd name="T51" fmla="*/ 393 h 487"/>
                    <a:gd name="T52" fmla="*/ 273 w 450"/>
                    <a:gd name="T53" fmla="*/ 430 h 487"/>
                    <a:gd name="T54" fmla="*/ 227 w 450"/>
                    <a:gd name="T55" fmla="*/ 483 h 487"/>
                    <a:gd name="T56" fmla="*/ 202 w 450"/>
                    <a:gd name="T57" fmla="*/ 477 h 487"/>
                    <a:gd name="T58" fmla="*/ 145 w 450"/>
                    <a:gd name="T59" fmla="*/ 448 h 487"/>
                    <a:gd name="T60" fmla="*/ 82 w 450"/>
                    <a:gd name="T61" fmla="*/ 416 h 487"/>
                    <a:gd name="T62" fmla="*/ 42 w 450"/>
                    <a:gd name="T63" fmla="*/ 397 h 487"/>
                    <a:gd name="T64" fmla="*/ 32 w 450"/>
                    <a:gd name="T65" fmla="*/ 368 h 487"/>
                    <a:gd name="T66" fmla="*/ 16 w 450"/>
                    <a:gd name="T67" fmla="*/ 346 h 487"/>
                    <a:gd name="T68" fmla="*/ 4 w 450"/>
                    <a:gd name="T69" fmla="*/ 309 h 487"/>
                    <a:gd name="T70" fmla="*/ 19 w 450"/>
                    <a:gd name="T71" fmla="*/ 303 h 487"/>
                    <a:gd name="T72" fmla="*/ 71 w 450"/>
                    <a:gd name="T73" fmla="*/ 321 h 487"/>
                    <a:gd name="T74" fmla="*/ 109 w 450"/>
                    <a:gd name="T75" fmla="*/ 329 h 487"/>
                    <a:gd name="T76" fmla="*/ 110 w 450"/>
                    <a:gd name="T77" fmla="*/ 314 h 487"/>
                    <a:gd name="T78" fmla="*/ 109 w 450"/>
                    <a:gd name="T79" fmla="*/ 288 h 487"/>
                    <a:gd name="T80" fmla="*/ 107 w 450"/>
                    <a:gd name="T81" fmla="*/ 273 h 487"/>
                    <a:gd name="T82" fmla="*/ 123 w 450"/>
                    <a:gd name="T83" fmla="*/ 243 h 487"/>
                    <a:gd name="T84" fmla="*/ 131 w 450"/>
                    <a:gd name="T85" fmla="*/ 217 h 487"/>
                    <a:gd name="T86" fmla="*/ 131 w 450"/>
                    <a:gd name="T87" fmla="*/ 188 h 487"/>
                    <a:gd name="T88" fmla="*/ 137 w 450"/>
                    <a:gd name="T89" fmla="*/ 167 h 487"/>
                    <a:gd name="T90" fmla="*/ 153 w 450"/>
                    <a:gd name="T91" fmla="*/ 154 h 487"/>
                    <a:gd name="T92" fmla="*/ 165 w 450"/>
                    <a:gd name="T93" fmla="*/ 143 h 487"/>
                    <a:gd name="T94" fmla="*/ 173 w 450"/>
                    <a:gd name="T95" fmla="*/ 136 h 487"/>
                    <a:gd name="T96" fmla="*/ 161 w 450"/>
                    <a:gd name="T97" fmla="*/ 124 h 487"/>
                    <a:gd name="T98" fmla="*/ 157 w 450"/>
                    <a:gd name="T99" fmla="*/ 104 h 487"/>
                    <a:gd name="T100" fmla="*/ 159 w 450"/>
                    <a:gd name="T101" fmla="*/ 81 h 487"/>
                    <a:gd name="T102" fmla="*/ 144 w 450"/>
                    <a:gd name="T103" fmla="*/ 68 h 487"/>
                    <a:gd name="T104" fmla="*/ 151 w 450"/>
                    <a:gd name="T105" fmla="*/ 45 h 487"/>
                    <a:gd name="T106" fmla="*/ 186 w 450"/>
                    <a:gd name="T107" fmla="*/ 9 h 487"/>
                    <a:gd name="T108" fmla="*/ 222 w 450"/>
                    <a:gd name="T109" fmla="*/ 1 h 487"/>
                    <a:gd name="T110" fmla="*/ 238 w 450"/>
                    <a:gd name="T111" fmla="*/ 5 h 4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0"/>
                    <a:gd name="T169" fmla="*/ 0 h 487"/>
                    <a:gd name="T170" fmla="*/ 450 w 450"/>
                    <a:gd name="T171" fmla="*/ 487 h 4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0" h="487">
                      <a:moveTo>
                        <a:pt x="238" y="5"/>
                      </a:moveTo>
                      <a:lnTo>
                        <a:pt x="243" y="7"/>
                      </a:lnTo>
                      <a:lnTo>
                        <a:pt x="248" y="9"/>
                      </a:lnTo>
                      <a:lnTo>
                        <a:pt x="253" y="12"/>
                      </a:lnTo>
                      <a:lnTo>
                        <a:pt x="259" y="15"/>
                      </a:lnTo>
                      <a:lnTo>
                        <a:pt x="263" y="18"/>
                      </a:lnTo>
                      <a:lnTo>
                        <a:pt x="268" y="22"/>
                      </a:lnTo>
                      <a:lnTo>
                        <a:pt x="272" y="26"/>
                      </a:lnTo>
                      <a:lnTo>
                        <a:pt x="275" y="31"/>
                      </a:lnTo>
                      <a:lnTo>
                        <a:pt x="276" y="38"/>
                      </a:lnTo>
                      <a:lnTo>
                        <a:pt x="277" y="44"/>
                      </a:lnTo>
                      <a:lnTo>
                        <a:pt x="277" y="51"/>
                      </a:lnTo>
                      <a:lnTo>
                        <a:pt x="278" y="58"/>
                      </a:lnTo>
                      <a:lnTo>
                        <a:pt x="280" y="63"/>
                      </a:lnTo>
                      <a:lnTo>
                        <a:pt x="281" y="69"/>
                      </a:lnTo>
                      <a:lnTo>
                        <a:pt x="282" y="75"/>
                      </a:lnTo>
                      <a:lnTo>
                        <a:pt x="282" y="81"/>
                      </a:lnTo>
                      <a:lnTo>
                        <a:pt x="282" y="87"/>
                      </a:lnTo>
                      <a:lnTo>
                        <a:pt x="281" y="88"/>
                      </a:lnTo>
                      <a:lnTo>
                        <a:pt x="281" y="89"/>
                      </a:lnTo>
                      <a:lnTo>
                        <a:pt x="280" y="90"/>
                      </a:lnTo>
                      <a:lnTo>
                        <a:pt x="279" y="93"/>
                      </a:lnTo>
                      <a:lnTo>
                        <a:pt x="278" y="96"/>
                      </a:lnTo>
                      <a:lnTo>
                        <a:pt x="277" y="99"/>
                      </a:lnTo>
                      <a:lnTo>
                        <a:pt x="277" y="103"/>
                      </a:lnTo>
                      <a:lnTo>
                        <a:pt x="278" y="104"/>
                      </a:lnTo>
                      <a:lnTo>
                        <a:pt x="280" y="104"/>
                      </a:lnTo>
                      <a:lnTo>
                        <a:pt x="281" y="105"/>
                      </a:lnTo>
                      <a:lnTo>
                        <a:pt x="283" y="105"/>
                      </a:lnTo>
                      <a:lnTo>
                        <a:pt x="284" y="106"/>
                      </a:lnTo>
                      <a:lnTo>
                        <a:pt x="286" y="106"/>
                      </a:lnTo>
                      <a:lnTo>
                        <a:pt x="287" y="107"/>
                      </a:lnTo>
                      <a:lnTo>
                        <a:pt x="288" y="109"/>
                      </a:lnTo>
                      <a:lnTo>
                        <a:pt x="290" y="110"/>
                      </a:lnTo>
                      <a:lnTo>
                        <a:pt x="291" y="112"/>
                      </a:lnTo>
                      <a:lnTo>
                        <a:pt x="291" y="114"/>
                      </a:lnTo>
                      <a:lnTo>
                        <a:pt x="292" y="116"/>
                      </a:lnTo>
                      <a:lnTo>
                        <a:pt x="294" y="117"/>
                      </a:lnTo>
                      <a:lnTo>
                        <a:pt x="296" y="117"/>
                      </a:lnTo>
                      <a:lnTo>
                        <a:pt x="298" y="117"/>
                      </a:lnTo>
                      <a:lnTo>
                        <a:pt x="301" y="117"/>
                      </a:lnTo>
                      <a:lnTo>
                        <a:pt x="303" y="117"/>
                      </a:lnTo>
                      <a:lnTo>
                        <a:pt x="306" y="117"/>
                      </a:lnTo>
                      <a:lnTo>
                        <a:pt x="308" y="117"/>
                      </a:lnTo>
                      <a:lnTo>
                        <a:pt x="311" y="118"/>
                      </a:lnTo>
                      <a:lnTo>
                        <a:pt x="313" y="118"/>
                      </a:lnTo>
                      <a:lnTo>
                        <a:pt x="316" y="119"/>
                      </a:lnTo>
                      <a:lnTo>
                        <a:pt x="319" y="120"/>
                      </a:lnTo>
                      <a:lnTo>
                        <a:pt x="321" y="121"/>
                      </a:lnTo>
                      <a:lnTo>
                        <a:pt x="324" y="122"/>
                      </a:lnTo>
                      <a:lnTo>
                        <a:pt x="327" y="122"/>
                      </a:lnTo>
                      <a:lnTo>
                        <a:pt x="330" y="123"/>
                      </a:lnTo>
                      <a:lnTo>
                        <a:pt x="333" y="124"/>
                      </a:lnTo>
                      <a:lnTo>
                        <a:pt x="335" y="125"/>
                      </a:lnTo>
                      <a:lnTo>
                        <a:pt x="337" y="127"/>
                      </a:lnTo>
                      <a:lnTo>
                        <a:pt x="339" y="129"/>
                      </a:lnTo>
                      <a:lnTo>
                        <a:pt x="340" y="131"/>
                      </a:lnTo>
                      <a:lnTo>
                        <a:pt x="342" y="133"/>
                      </a:lnTo>
                      <a:lnTo>
                        <a:pt x="343" y="136"/>
                      </a:lnTo>
                      <a:lnTo>
                        <a:pt x="345" y="138"/>
                      </a:lnTo>
                      <a:lnTo>
                        <a:pt x="347" y="140"/>
                      </a:lnTo>
                      <a:lnTo>
                        <a:pt x="351" y="144"/>
                      </a:lnTo>
                      <a:lnTo>
                        <a:pt x="355" y="147"/>
                      </a:lnTo>
                      <a:lnTo>
                        <a:pt x="359" y="150"/>
                      </a:lnTo>
                      <a:lnTo>
                        <a:pt x="363" y="153"/>
                      </a:lnTo>
                      <a:lnTo>
                        <a:pt x="368" y="155"/>
                      </a:lnTo>
                      <a:lnTo>
                        <a:pt x="372" y="157"/>
                      </a:lnTo>
                      <a:lnTo>
                        <a:pt x="377" y="159"/>
                      </a:lnTo>
                      <a:lnTo>
                        <a:pt x="382" y="161"/>
                      </a:lnTo>
                      <a:lnTo>
                        <a:pt x="385" y="162"/>
                      </a:lnTo>
                      <a:lnTo>
                        <a:pt x="388" y="164"/>
                      </a:lnTo>
                      <a:lnTo>
                        <a:pt x="391" y="166"/>
                      </a:lnTo>
                      <a:lnTo>
                        <a:pt x="393" y="168"/>
                      </a:lnTo>
                      <a:lnTo>
                        <a:pt x="396" y="171"/>
                      </a:lnTo>
                      <a:lnTo>
                        <a:pt x="399" y="173"/>
                      </a:lnTo>
                      <a:lnTo>
                        <a:pt x="402" y="176"/>
                      </a:lnTo>
                      <a:lnTo>
                        <a:pt x="404" y="178"/>
                      </a:lnTo>
                      <a:lnTo>
                        <a:pt x="405" y="181"/>
                      </a:lnTo>
                      <a:lnTo>
                        <a:pt x="407" y="184"/>
                      </a:lnTo>
                      <a:lnTo>
                        <a:pt x="409" y="188"/>
                      </a:lnTo>
                      <a:lnTo>
                        <a:pt x="410" y="191"/>
                      </a:lnTo>
                      <a:lnTo>
                        <a:pt x="411" y="198"/>
                      </a:lnTo>
                      <a:lnTo>
                        <a:pt x="411" y="205"/>
                      </a:lnTo>
                      <a:lnTo>
                        <a:pt x="412" y="212"/>
                      </a:lnTo>
                      <a:lnTo>
                        <a:pt x="415" y="218"/>
                      </a:lnTo>
                      <a:lnTo>
                        <a:pt x="417" y="225"/>
                      </a:lnTo>
                      <a:lnTo>
                        <a:pt x="418" y="233"/>
                      </a:lnTo>
                      <a:lnTo>
                        <a:pt x="420" y="240"/>
                      </a:lnTo>
                      <a:lnTo>
                        <a:pt x="422" y="247"/>
                      </a:lnTo>
                      <a:lnTo>
                        <a:pt x="424" y="249"/>
                      </a:lnTo>
                      <a:lnTo>
                        <a:pt x="425" y="252"/>
                      </a:lnTo>
                      <a:lnTo>
                        <a:pt x="426" y="255"/>
                      </a:lnTo>
                      <a:lnTo>
                        <a:pt x="427" y="258"/>
                      </a:lnTo>
                      <a:lnTo>
                        <a:pt x="428" y="261"/>
                      </a:lnTo>
                      <a:lnTo>
                        <a:pt x="430" y="263"/>
                      </a:lnTo>
                      <a:lnTo>
                        <a:pt x="432" y="266"/>
                      </a:lnTo>
                      <a:lnTo>
                        <a:pt x="434" y="269"/>
                      </a:lnTo>
                      <a:lnTo>
                        <a:pt x="436" y="272"/>
                      </a:lnTo>
                      <a:lnTo>
                        <a:pt x="437" y="275"/>
                      </a:lnTo>
                      <a:lnTo>
                        <a:pt x="437" y="278"/>
                      </a:lnTo>
                      <a:lnTo>
                        <a:pt x="436" y="282"/>
                      </a:lnTo>
                      <a:lnTo>
                        <a:pt x="436" y="283"/>
                      </a:lnTo>
                      <a:lnTo>
                        <a:pt x="435" y="285"/>
                      </a:lnTo>
                      <a:lnTo>
                        <a:pt x="435" y="286"/>
                      </a:lnTo>
                      <a:lnTo>
                        <a:pt x="435" y="288"/>
                      </a:lnTo>
                      <a:lnTo>
                        <a:pt x="435" y="293"/>
                      </a:lnTo>
                      <a:lnTo>
                        <a:pt x="434" y="299"/>
                      </a:lnTo>
                      <a:lnTo>
                        <a:pt x="434" y="304"/>
                      </a:lnTo>
                      <a:lnTo>
                        <a:pt x="434" y="310"/>
                      </a:lnTo>
                      <a:lnTo>
                        <a:pt x="436" y="311"/>
                      </a:lnTo>
                      <a:lnTo>
                        <a:pt x="437" y="313"/>
                      </a:lnTo>
                      <a:lnTo>
                        <a:pt x="438" y="315"/>
                      </a:lnTo>
                      <a:lnTo>
                        <a:pt x="440" y="316"/>
                      </a:lnTo>
                      <a:lnTo>
                        <a:pt x="441" y="318"/>
                      </a:lnTo>
                      <a:lnTo>
                        <a:pt x="442" y="319"/>
                      </a:lnTo>
                      <a:lnTo>
                        <a:pt x="443" y="321"/>
                      </a:lnTo>
                      <a:lnTo>
                        <a:pt x="444" y="323"/>
                      </a:lnTo>
                      <a:lnTo>
                        <a:pt x="447" y="327"/>
                      </a:lnTo>
                      <a:lnTo>
                        <a:pt x="448" y="332"/>
                      </a:lnTo>
                      <a:lnTo>
                        <a:pt x="450" y="336"/>
                      </a:lnTo>
                      <a:lnTo>
                        <a:pt x="450" y="341"/>
                      </a:lnTo>
                      <a:lnTo>
                        <a:pt x="450" y="342"/>
                      </a:lnTo>
                      <a:lnTo>
                        <a:pt x="449" y="342"/>
                      </a:lnTo>
                      <a:lnTo>
                        <a:pt x="449" y="343"/>
                      </a:lnTo>
                      <a:lnTo>
                        <a:pt x="448" y="344"/>
                      </a:lnTo>
                      <a:lnTo>
                        <a:pt x="447" y="346"/>
                      </a:lnTo>
                      <a:lnTo>
                        <a:pt x="446" y="348"/>
                      </a:lnTo>
                      <a:lnTo>
                        <a:pt x="445" y="351"/>
                      </a:lnTo>
                      <a:lnTo>
                        <a:pt x="445" y="353"/>
                      </a:lnTo>
                      <a:lnTo>
                        <a:pt x="444" y="355"/>
                      </a:lnTo>
                      <a:lnTo>
                        <a:pt x="442" y="357"/>
                      </a:lnTo>
                      <a:lnTo>
                        <a:pt x="440" y="359"/>
                      </a:lnTo>
                      <a:lnTo>
                        <a:pt x="438" y="360"/>
                      </a:lnTo>
                      <a:lnTo>
                        <a:pt x="436" y="360"/>
                      </a:lnTo>
                      <a:lnTo>
                        <a:pt x="433" y="360"/>
                      </a:lnTo>
                      <a:lnTo>
                        <a:pt x="431" y="360"/>
                      </a:lnTo>
                      <a:lnTo>
                        <a:pt x="428" y="360"/>
                      </a:lnTo>
                      <a:lnTo>
                        <a:pt x="426" y="360"/>
                      </a:lnTo>
                      <a:lnTo>
                        <a:pt x="424" y="360"/>
                      </a:lnTo>
                      <a:lnTo>
                        <a:pt x="422" y="361"/>
                      </a:lnTo>
                      <a:lnTo>
                        <a:pt x="420" y="362"/>
                      </a:lnTo>
                      <a:lnTo>
                        <a:pt x="419" y="363"/>
                      </a:lnTo>
                      <a:lnTo>
                        <a:pt x="418" y="365"/>
                      </a:lnTo>
                      <a:lnTo>
                        <a:pt x="417" y="366"/>
                      </a:lnTo>
                      <a:lnTo>
                        <a:pt x="416" y="367"/>
                      </a:lnTo>
                      <a:lnTo>
                        <a:pt x="415" y="368"/>
                      </a:lnTo>
                      <a:lnTo>
                        <a:pt x="414" y="369"/>
                      </a:lnTo>
                      <a:lnTo>
                        <a:pt x="413" y="370"/>
                      </a:lnTo>
                      <a:lnTo>
                        <a:pt x="412" y="371"/>
                      </a:lnTo>
                      <a:lnTo>
                        <a:pt x="410" y="371"/>
                      </a:lnTo>
                      <a:lnTo>
                        <a:pt x="407" y="372"/>
                      </a:lnTo>
                      <a:lnTo>
                        <a:pt x="405" y="372"/>
                      </a:lnTo>
                      <a:lnTo>
                        <a:pt x="402" y="372"/>
                      </a:lnTo>
                      <a:lnTo>
                        <a:pt x="400" y="373"/>
                      </a:lnTo>
                      <a:lnTo>
                        <a:pt x="398" y="373"/>
                      </a:lnTo>
                      <a:lnTo>
                        <a:pt x="395" y="373"/>
                      </a:lnTo>
                      <a:lnTo>
                        <a:pt x="393" y="373"/>
                      </a:lnTo>
                      <a:lnTo>
                        <a:pt x="390" y="375"/>
                      </a:lnTo>
                      <a:lnTo>
                        <a:pt x="387" y="377"/>
                      </a:lnTo>
                      <a:lnTo>
                        <a:pt x="383" y="379"/>
                      </a:lnTo>
                      <a:lnTo>
                        <a:pt x="380" y="381"/>
                      </a:lnTo>
                      <a:lnTo>
                        <a:pt x="377" y="382"/>
                      </a:lnTo>
                      <a:lnTo>
                        <a:pt x="373" y="384"/>
                      </a:lnTo>
                      <a:lnTo>
                        <a:pt x="370" y="385"/>
                      </a:lnTo>
                      <a:lnTo>
                        <a:pt x="366" y="387"/>
                      </a:lnTo>
                      <a:lnTo>
                        <a:pt x="363" y="387"/>
                      </a:lnTo>
                      <a:lnTo>
                        <a:pt x="361" y="387"/>
                      </a:lnTo>
                      <a:lnTo>
                        <a:pt x="358" y="387"/>
                      </a:lnTo>
                      <a:lnTo>
                        <a:pt x="356" y="386"/>
                      </a:lnTo>
                      <a:lnTo>
                        <a:pt x="354" y="385"/>
                      </a:lnTo>
                      <a:lnTo>
                        <a:pt x="352" y="384"/>
                      </a:lnTo>
                      <a:lnTo>
                        <a:pt x="350" y="383"/>
                      </a:lnTo>
                      <a:lnTo>
                        <a:pt x="347" y="382"/>
                      </a:lnTo>
                      <a:lnTo>
                        <a:pt x="346" y="383"/>
                      </a:lnTo>
                      <a:lnTo>
                        <a:pt x="345" y="384"/>
                      </a:lnTo>
                      <a:lnTo>
                        <a:pt x="343" y="386"/>
                      </a:lnTo>
                      <a:lnTo>
                        <a:pt x="342" y="387"/>
                      </a:lnTo>
                      <a:lnTo>
                        <a:pt x="341" y="388"/>
                      </a:lnTo>
                      <a:lnTo>
                        <a:pt x="339" y="389"/>
                      </a:lnTo>
                      <a:lnTo>
                        <a:pt x="338" y="389"/>
                      </a:lnTo>
                      <a:lnTo>
                        <a:pt x="336" y="390"/>
                      </a:lnTo>
                      <a:lnTo>
                        <a:pt x="335" y="390"/>
                      </a:lnTo>
                      <a:lnTo>
                        <a:pt x="333" y="390"/>
                      </a:lnTo>
                      <a:lnTo>
                        <a:pt x="332" y="390"/>
                      </a:lnTo>
                      <a:lnTo>
                        <a:pt x="330" y="390"/>
                      </a:lnTo>
                      <a:lnTo>
                        <a:pt x="323" y="389"/>
                      </a:lnTo>
                      <a:lnTo>
                        <a:pt x="323" y="388"/>
                      </a:lnTo>
                      <a:lnTo>
                        <a:pt x="322" y="388"/>
                      </a:lnTo>
                      <a:lnTo>
                        <a:pt x="321" y="388"/>
                      </a:lnTo>
                      <a:lnTo>
                        <a:pt x="320" y="388"/>
                      </a:lnTo>
                      <a:lnTo>
                        <a:pt x="318" y="387"/>
                      </a:lnTo>
                      <a:lnTo>
                        <a:pt x="316" y="386"/>
                      </a:lnTo>
                      <a:lnTo>
                        <a:pt x="313" y="385"/>
                      </a:lnTo>
                      <a:lnTo>
                        <a:pt x="311" y="385"/>
                      </a:lnTo>
                      <a:lnTo>
                        <a:pt x="309" y="384"/>
                      </a:lnTo>
                      <a:lnTo>
                        <a:pt x="307" y="384"/>
                      </a:lnTo>
                      <a:lnTo>
                        <a:pt x="304" y="383"/>
                      </a:lnTo>
                      <a:lnTo>
                        <a:pt x="302" y="382"/>
                      </a:lnTo>
                      <a:lnTo>
                        <a:pt x="302" y="383"/>
                      </a:lnTo>
                      <a:lnTo>
                        <a:pt x="302" y="384"/>
                      </a:lnTo>
                      <a:lnTo>
                        <a:pt x="302" y="385"/>
                      </a:lnTo>
                      <a:lnTo>
                        <a:pt x="303" y="387"/>
                      </a:lnTo>
                      <a:lnTo>
                        <a:pt x="303" y="390"/>
                      </a:lnTo>
                      <a:lnTo>
                        <a:pt x="303" y="393"/>
                      </a:lnTo>
                      <a:lnTo>
                        <a:pt x="301" y="394"/>
                      </a:lnTo>
                      <a:lnTo>
                        <a:pt x="300" y="397"/>
                      </a:lnTo>
                      <a:lnTo>
                        <a:pt x="297" y="400"/>
                      </a:lnTo>
                      <a:lnTo>
                        <a:pt x="293" y="405"/>
                      </a:lnTo>
                      <a:lnTo>
                        <a:pt x="289" y="410"/>
                      </a:lnTo>
                      <a:lnTo>
                        <a:pt x="284" y="416"/>
                      </a:lnTo>
                      <a:lnTo>
                        <a:pt x="278" y="423"/>
                      </a:lnTo>
                      <a:lnTo>
                        <a:pt x="273" y="430"/>
                      </a:lnTo>
                      <a:lnTo>
                        <a:pt x="267" y="437"/>
                      </a:lnTo>
                      <a:lnTo>
                        <a:pt x="260" y="444"/>
                      </a:lnTo>
                      <a:lnTo>
                        <a:pt x="254" y="451"/>
                      </a:lnTo>
                      <a:lnTo>
                        <a:pt x="248" y="459"/>
                      </a:lnTo>
                      <a:lnTo>
                        <a:pt x="242" y="465"/>
                      </a:lnTo>
                      <a:lnTo>
                        <a:pt x="237" y="472"/>
                      </a:lnTo>
                      <a:lnTo>
                        <a:pt x="231" y="478"/>
                      </a:lnTo>
                      <a:lnTo>
                        <a:pt x="227" y="483"/>
                      </a:lnTo>
                      <a:lnTo>
                        <a:pt x="223" y="487"/>
                      </a:lnTo>
                      <a:lnTo>
                        <a:pt x="222" y="487"/>
                      </a:lnTo>
                      <a:lnTo>
                        <a:pt x="221" y="486"/>
                      </a:lnTo>
                      <a:lnTo>
                        <a:pt x="218" y="485"/>
                      </a:lnTo>
                      <a:lnTo>
                        <a:pt x="215" y="484"/>
                      </a:lnTo>
                      <a:lnTo>
                        <a:pt x="211" y="482"/>
                      </a:lnTo>
                      <a:lnTo>
                        <a:pt x="207" y="479"/>
                      </a:lnTo>
                      <a:lnTo>
                        <a:pt x="202" y="477"/>
                      </a:lnTo>
                      <a:lnTo>
                        <a:pt x="196" y="474"/>
                      </a:lnTo>
                      <a:lnTo>
                        <a:pt x="190" y="470"/>
                      </a:lnTo>
                      <a:lnTo>
                        <a:pt x="183" y="467"/>
                      </a:lnTo>
                      <a:lnTo>
                        <a:pt x="176" y="464"/>
                      </a:lnTo>
                      <a:lnTo>
                        <a:pt x="168" y="460"/>
                      </a:lnTo>
                      <a:lnTo>
                        <a:pt x="161" y="456"/>
                      </a:lnTo>
                      <a:lnTo>
                        <a:pt x="153" y="452"/>
                      </a:lnTo>
                      <a:lnTo>
                        <a:pt x="145" y="448"/>
                      </a:lnTo>
                      <a:lnTo>
                        <a:pt x="137" y="444"/>
                      </a:lnTo>
                      <a:lnTo>
                        <a:pt x="128" y="439"/>
                      </a:lnTo>
                      <a:lnTo>
                        <a:pt x="120" y="435"/>
                      </a:lnTo>
                      <a:lnTo>
                        <a:pt x="112" y="431"/>
                      </a:lnTo>
                      <a:lnTo>
                        <a:pt x="104" y="427"/>
                      </a:lnTo>
                      <a:lnTo>
                        <a:pt x="97" y="423"/>
                      </a:lnTo>
                      <a:lnTo>
                        <a:pt x="89" y="419"/>
                      </a:lnTo>
                      <a:lnTo>
                        <a:pt x="82" y="416"/>
                      </a:lnTo>
                      <a:lnTo>
                        <a:pt x="75" y="412"/>
                      </a:lnTo>
                      <a:lnTo>
                        <a:pt x="69" y="409"/>
                      </a:lnTo>
                      <a:lnTo>
                        <a:pt x="63" y="406"/>
                      </a:lnTo>
                      <a:lnTo>
                        <a:pt x="57" y="403"/>
                      </a:lnTo>
                      <a:lnTo>
                        <a:pt x="52" y="401"/>
                      </a:lnTo>
                      <a:lnTo>
                        <a:pt x="48" y="399"/>
                      </a:lnTo>
                      <a:lnTo>
                        <a:pt x="44" y="398"/>
                      </a:lnTo>
                      <a:lnTo>
                        <a:pt x="42" y="397"/>
                      </a:lnTo>
                      <a:lnTo>
                        <a:pt x="40" y="396"/>
                      </a:lnTo>
                      <a:lnTo>
                        <a:pt x="40" y="390"/>
                      </a:lnTo>
                      <a:lnTo>
                        <a:pt x="38" y="384"/>
                      </a:lnTo>
                      <a:lnTo>
                        <a:pt x="37" y="378"/>
                      </a:lnTo>
                      <a:lnTo>
                        <a:pt x="36" y="372"/>
                      </a:lnTo>
                      <a:lnTo>
                        <a:pt x="35" y="371"/>
                      </a:lnTo>
                      <a:lnTo>
                        <a:pt x="34" y="369"/>
                      </a:lnTo>
                      <a:lnTo>
                        <a:pt x="32" y="368"/>
                      </a:lnTo>
                      <a:lnTo>
                        <a:pt x="30" y="367"/>
                      </a:lnTo>
                      <a:lnTo>
                        <a:pt x="28" y="366"/>
                      </a:lnTo>
                      <a:lnTo>
                        <a:pt x="26" y="365"/>
                      </a:lnTo>
                      <a:lnTo>
                        <a:pt x="24" y="364"/>
                      </a:lnTo>
                      <a:lnTo>
                        <a:pt x="23" y="362"/>
                      </a:lnTo>
                      <a:lnTo>
                        <a:pt x="22" y="358"/>
                      </a:lnTo>
                      <a:lnTo>
                        <a:pt x="20" y="353"/>
                      </a:lnTo>
                      <a:lnTo>
                        <a:pt x="16" y="346"/>
                      </a:lnTo>
                      <a:lnTo>
                        <a:pt x="13" y="338"/>
                      </a:lnTo>
                      <a:lnTo>
                        <a:pt x="9" y="331"/>
                      </a:lnTo>
                      <a:lnTo>
                        <a:pt x="6" y="324"/>
                      </a:lnTo>
                      <a:lnTo>
                        <a:pt x="2" y="318"/>
                      </a:lnTo>
                      <a:lnTo>
                        <a:pt x="0" y="314"/>
                      </a:lnTo>
                      <a:lnTo>
                        <a:pt x="1" y="312"/>
                      </a:lnTo>
                      <a:lnTo>
                        <a:pt x="2" y="310"/>
                      </a:lnTo>
                      <a:lnTo>
                        <a:pt x="4" y="309"/>
                      </a:lnTo>
                      <a:lnTo>
                        <a:pt x="6" y="307"/>
                      </a:lnTo>
                      <a:lnTo>
                        <a:pt x="7" y="305"/>
                      </a:lnTo>
                      <a:lnTo>
                        <a:pt x="9" y="304"/>
                      </a:lnTo>
                      <a:lnTo>
                        <a:pt x="11" y="302"/>
                      </a:lnTo>
                      <a:lnTo>
                        <a:pt x="13" y="301"/>
                      </a:lnTo>
                      <a:lnTo>
                        <a:pt x="15" y="302"/>
                      </a:lnTo>
                      <a:lnTo>
                        <a:pt x="19" y="303"/>
                      </a:lnTo>
                      <a:lnTo>
                        <a:pt x="23" y="304"/>
                      </a:lnTo>
                      <a:lnTo>
                        <a:pt x="28" y="306"/>
                      </a:lnTo>
                      <a:lnTo>
                        <a:pt x="34" y="308"/>
                      </a:lnTo>
                      <a:lnTo>
                        <a:pt x="41" y="311"/>
                      </a:lnTo>
                      <a:lnTo>
                        <a:pt x="48" y="313"/>
                      </a:lnTo>
                      <a:lnTo>
                        <a:pt x="56" y="316"/>
                      </a:lnTo>
                      <a:lnTo>
                        <a:pt x="63" y="318"/>
                      </a:lnTo>
                      <a:lnTo>
                        <a:pt x="71" y="321"/>
                      </a:lnTo>
                      <a:lnTo>
                        <a:pt x="78" y="324"/>
                      </a:lnTo>
                      <a:lnTo>
                        <a:pt x="86" y="326"/>
                      </a:lnTo>
                      <a:lnTo>
                        <a:pt x="93" y="329"/>
                      </a:lnTo>
                      <a:lnTo>
                        <a:pt x="99" y="331"/>
                      </a:lnTo>
                      <a:lnTo>
                        <a:pt x="105" y="333"/>
                      </a:lnTo>
                      <a:lnTo>
                        <a:pt x="106" y="331"/>
                      </a:lnTo>
                      <a:lnTo>
                        <a:pt x="107" y="330"/>
                      </a:lnTo>
                      <a:lnTo>
                        <a:pt x="109" y="329"/>
                      </a:lnTo>
                      <a:lnTo>
                        <a:pt x="110" y="327"/>
                      </a:lnTo>
                      <a:lnTo>
                        <a:pt x="111" y="326"/>
                      </a:lnTo>
                      <a:lnTo>
                        <a:pt x="112" y="324"/>
                      </a:lnTo>
                      <a:lnTo>
                        <a:pt x="113" y="323"/>
                      </a:lnTo>
                      <a:lnTo>
                        <a:pt x="113" y="321"/>
                      </a:lnTo>
                      <a:lnTo>
                        <a:pt x="112" y="319"/>
                      </a:lnTo>
                      <a:lnTo>
                        <a:pt x="111" y="316"/>
                      </a:lnTo>
                      <a:lnTo>
                        <a:pt x="110" y="314"/>
                      </a:lnTo>
                      <a:lnTo>
                        <a:pt x="111" y="311"/>
                      </a:lnTo>
                      <a:lnTo>
                        <a:pt x="112" y="308"/>
                      </a:lnTo>
                      <a:lnTo>
                        <a:pt x="114" y="303"/>
                      </a:lnTo>
                      <a:lnTo>
                        <a:pt x="114" y="299"/>
                      </a:lnTo>
                      <a:lnTo>
                        <a:pt x="113" y="295"/>
                      </a:lnTo>
                      <a:lnTo>
                        <a:pt x="112" y="293"/>
                      </a:lnTo>
                      <a:lnTo>
                        <a:pt x="111" y="290"/>
                      </a:lnTo>
                      <a:lnTo>
                        <a:pt x="109" y="288"/>
                      </a:lnTo>
                      <a:lnTo>
                        <a:pt x="108" y="286"/>
                      </a:lnTo>
                      <a:lnTo>
                        <a:pt x="107" y="283"/>
                      </a:lnTo>
                      <a:lnTo>
                        <a:pt x="106" y="281"/>
                      </a:lnTo>
                      <a:lnTo>
                        <a:pt x="106" y="278"/>
                      </a:lnTo>
                      <a:lnTo>
                        <a:pt x="106" y="275"/>
                      </a:lnTo>
                      <a:lnTo>
                        <a:pt x="107" y="274"/>
                      </a:lnTo>
                      <a:lnTo>
                        <a:pt x="107" y="273"/>
                      </a:lnTo>
                      <a:lnTo>
                        <a:pt x="108" y="272"/>
                      </a:lnTo>
                      <a:lnTo>
                        <a:pt x="110" y="268"/>
                      </a:lnTo>
                      <a:lnTo>
                        <a:pt x="112" y="264"/>
                      </a:lnTo>
                      <a:lnTo>
                        <a:pt x="115" y="260"/>
                      </a:lnTo>
                      <a:lnTo>
                        <a:pt x="117" y="256"/>
                      </a:lnTo>
                      <a:lnTo>
                        <a:pt x="119" y="251"/>
                      </a:lnTo>
                      <a:lnTo>
                        <a:pt x="121" y="247"/>
                      </a:lnTo>
                      <a:lnTo>
                        <a:pt x="123" y="243"/>
                      </a:lnTo>
                      <a:lnTo>
                        <a:pt x="125" y="239"/>
                      </a:lnTo>
                      <a:lnTo>
                        <a:pt x="127" y="236"/>
                      </a:lnTo>
                      <a:lnTo>
                        <a:pt x="127" y="232"/>
                      </a:lnTo>
                      <a:lnTo>
                        <a:pt x="127" y="228"/>
                      </a:lnTo>
                      <a:lnTo>
                        <a:pt x="128" y="225"/>
                      </a:lnTo>
                      <a:lnTo>
                        <a:pt x="129" y="222"/>
                      </a:lnTo>
                      <a:lnTo>
                        <a:pt x="130" y="220"/>
                      </a:lnTo>
                      <a:lnTo>
                        <a:pt x="131" y="217"/>
                      </a:lnTo>
                      <a:lnTo>
                        <a:pt x="130" y="214"/>
                      </a:lnTo>
                      <a:lnTo>
                        <a:pt x="129" y="212"/>
                      </a:lnTo>
                      <a:lnTo>
                        <a:pt x="128" y="209"/>
                      </a:lnTo>
                      <a:lnTo>
                        <a:pt x="128" y="206"/>
                      </a:lnTo>
                      <a:lnTo>
                        <a:pt x="129" y="203"/>
                      </a:lnTo>
                      <a:lnTo>
                        <a:pt x="130" y="191"/>
                      </a:lnTo>
                      <a:lnTo>
                        <a:pt x="131" y="188"/>
                      </a:lnTo>
                      <a:lnTo>
                        <a:pt x="132" y="184"/>
                      </a:lnTo>
                      <a:lnTo>
                        <a:pt x="133" y="181"/>
                      </a:lnTo>
                      <a:lnTo>
                        <a:pt x="133" y="177"/>
                      </a:lnTo>
                      <a:lnTo>
                        <a:pt x="134" y="177"/>
                      </a:lnTo>
                      <a:lnTo>
                        <a:pt x="134" y="175"/>
                      </a:lnTo>
                      <a:lnTo>
                        <a:pt x="135" y="172"/>
                      </a:lnTo>
                      <a:lnTo>
                        <a:pt x="136" y="169"/>
                      </a:lnTo>
                      <a:lnTo>
                        <a:pt x="137" y="167"/>
                      </a:lnTo>
                      <a:lnTo>
                        <a:pt x="138" y="165"/>
                      </a:lnTo>
                      <a:lnTo>
                        <a:pt x="140" y="163"/>
                      </a:lnTo>
                      <a:lnTo>
                        <a:pt x="142" y="161"/>
                      </a:lnTo>
                      <a:lnTo>
                        <a:pt x="145" y="159"/>
                      </a:lnTo>
                      <a:lnTo>
                        <a:pt x="147" y="158"/>
                      </a:lnTo>
                      <a:lnTo>
                        <a:pt x="149" y="156"/>
                      </a:lnTo>
                      <a:lnTo>
                        <a:pt x="151" y="155"/>
                      </a:lnTo>
                      <a:lnTo>
                        <a:pt x="153" y="154"/>
                      </a:lnTo>
                      <a:lnTo>
                        <a:pt x="155" y="152"/>
                      </a:lnTo>
                      <a:lnTo>
                        <a:pt x="157" y="150"/>
                      </a:lnTo>
                      <a:lnTo>
                        <a:pt x="159" y="148"/>
                      </a:lnTo>
                      <a:lnTo>
                        <a:pt x="160" y="146"/>
                      </a:lnTo>
                      <a:lnTo>
                        <a:pt x="161" y="145"/>
                      </a:lnTo>
                      <a:lnTo>
                        <a:pt x="162" y="144"/>
                      </a:lnTo>
                      <a:lnTo>
                        <a:pt x="163" y="143"/>
                      </a:lnTo>
                      <a:lnTo>
                        <a:pt x="165" y="143"/>
                      </a:lnTo>
                      <a:lnTo>
                        <a:pt x="166" y="142"/>
                      </a:lnTo>
                      <a:lnTo>
                        <a:pt x="167" y="142"/>
                      </a:lnTo>
                      <a:lnTo>
                        <a:pt x="168" y="141"/>
                      </a:lnTo>
                      <a:lnTo>
                        <a:pt x="169" y="141"/>
                      </a:lnTo>
                      <a:lnTo>
                        <a:pt x="170" y="140"/>
                      </a:lnTo>
                      <a:lnTo>
                        <a:pt x="171" y="138"/>
                      </a:lnTo>
                      <a:lnTo>
                        <a:pt x="172" y="137"/>
                      </a:lnTo>
                      <a:lnTo>
                        <a:pt x="173" y="136"/>
                      </a:lnTo>
                      <a:lnTo>
                        <a:pt x="175" y="135"/>
                      </a:lnTo>
                      <a:lnTo>
                        <a:pt x="176" y="134"/>
                      </a:lnTo>
                      <a:lnTo>
                        <a:pt x="177" y="133"/>
                      </a:lnTo>
                      <a:lnTo>
                        <a:pt x="178" y="133"/>
                      </a:lnTo>
                      <a:lnTo>
                        <a:pt x="173" y="132"/>
                      </a:lnTo>
                      <a:lnTo>
                        <a:pt x="168" y="130"/>
                      </a:lnTo>
                      <a:lnTo>
                        <a:pt x="164" y="127"/>
                      </a:lnTo>
                      <a:lnTo>
                        <a:pt x="161" y="124"/>
                      </a:lnTo>
                      <a:lnTo>
                        <a:pt x="158" y="120"/>
                      </a:lnTo>
                      <a:lnTo>
                        <a:pt x="155" y="116"/>
                      </a:lnTo>
                      <a:lnTo>
                        <a:pt x="153" y="111"/>
                      </a:lnTo>
                      <a:lnTo>
                        <a:pt x="152" y="107"/>
                      </a:lnTo>
                      <a:lnTo>
                        <a:pt x="153" y="106"/>
                      </a:lnTo>
                      <a:lnTo>
                        <a:pt x="154" y="105"/>
                      </a:lnTo>
                      <a:lnTo>
                        <a:pt x="156" y="104"/>
                      </a:lnTo>
                      <a:lnTo>
                        <a:pt x="157" y="104"/>
                      </a:lnTo>
                      <a:lnTo>
                        <a:pt x="159" y="103"/>
                      </a:lnTo>
                      <a:lnTo>
                        <a:pt x="160" y="102"/>
                      </a:lnTo>
                      <a:lnTo>
                        <a:pt x="162" y="102"/>
                      </a:lnTo>
                      <a:lnTo>
                        <a:pt x="163" y="101"/>
                      </a:lnTo>
                      <a:lnTo>
                        <a:pt x="161" y="96"/>
                      </a:lnTo>
                      <a:lnTo>
                        <a:pt x="160" y="92"/>
                      </a:lnTo>
                      <a:lnTo>
                        <a:pt x="159" y="87"/>
                      </a:lnTo>
                      <a:lnTo>
                        <a:pt x="159" y="81"/>
                      </a:lnTo>
                      <a:lnTo>
                        <a:pt x="157" y="80"/>
                      </a:lnTo>
                      <a:lnTo>
                        <a:pt x="154" y="79"/>
                      </a:lnTo>
                      <a:lnTo>
                        <a:pt x="152" y="78"/>
                      </a:lnTo>
                      <a:lnTo>
                        <a:pt x="150" y="76"/>
                      </a:lnTo>
                      <a:lnTo>
                        <a:pt x="148" y="75"/>
                      </a:lnTo>
                      <a:lnTo>
                        <a:pt x="146" y="73"/>
                      </a:lnTo>
                      <a:lnTo>
                        <a:pt x="145" y="71"/>
                      </a:lnTo>
                      <a:lnTo>
                        <a:pt x="144" y="68"/>
                      </a:lnTo>
                      <a:lnTo>
                        <a:pt x="144" y="65"/>
                      </a:lnTo>
                      <a:lnTo>
                        <a:pt x="144" y="62"/>
                      </a:lnTo>
                      <a:lnTo>
                        <a:pt x="145" y="59"/>
                      </a:lnTo>
                      <a:lnTo>
                        <a:pt x="146" y="56"/>
                      </a:lnTo>
                      <a:lnTo>
                        <a:pt x="147" y="53"/>
                      </a:lnTo>
                      <a:lnTo>
                        <a:pt x="148" y="51"/>
                      </a:lnTo>
                      <a:lnTo>
                        <a:pt x="149" y="48"/>
                      </a:lnTo>
                      <a:lnTo>
                        <a:pt x="151" y="45"/>
                      </a:lnTo>
                      <a:lnTo>
                        <a:pt x="155" y="41"/>
                      </a:lnTo>
                      <a:lnTo>
                        <a:pt x="159" y="36"/>
                      </a:lnTo>
                      <a:lnTo>
                        <a:pt x="163" y="30"/>
                      </a:lnTo>
                      <a:lnTo>
                        <a:pt x="167" y="25"/>
                      </a:lnTo>
                      <a:lnTo>
                        <a:pt x="171" y="21"/>
                      </a:lnTo>
                      <a:lnTo>
                        <a:pt x="175" y="16"/>
                      </a:lnTo>
                      <a:lnTo>
                        <a:pt x="180" y="12"/>
                      </a:lnTo>
                      <a:lnTo>
                        <a:pt x="186" y="9"/>
                      </a:lnTo>
                      <a:lnTo>
                        <a:pt x="190" y="7"/>
                      </a:lnTo>
                      <a:lnTo>
                        <a:pt x="195" y="6"/>
                      </a:lnTo>
                      <a:lnTo>
                        <a:pt x="199" y="4"/>
                      </a:lnTo>
                      <a:lnTo>
                        <a:pt x="203" y="3"/>
                      </a:lnTo>
                      <a:lnTo>
                        <a:pt x="207" y="1"/>
                      </a:lnTo>
                      <a:lnTo>
                        <a:pt x="212" y="1"/>
                      </a:lnTo>
                      <a:lnTo>
                        <a:pt x="217" y="0"/>
                      </a:lnTo>
                      <a:lnTo>
                        <a:pt x="222" y="1"/>
                      </a:lnTo>
                      <a:lnTo>
                        <a:pt x="224" y="1"/>
                      </a:lnTo>
                      <a:lnTo>
                        <a:pt x="226" y="2"/>
                      </a:lnTo>
                      <a:lnTo>
                        <a:pt x="228" y="2"/>
                      </a:lnTo>
                      <a:lnTo>
                        <a:pt x="230" y="3"/>
                      </a:lnTo>
                      <a:lnTo>
                        <a:pt x="232" y="3"/>
                      </a:lnTo>
                      <a:lnTo>
                        <a:pt x="234" y="4"/>
                      </a:lnTo>
                      <a:lnTo>
                        <a:pt x="236" y="4"/>
                      </a:lnTo>
                      <a:lnTo>
                        <a:pt x="238" y="5"/>
                      </a:lnTo>
                      <a:close/>
                    </a:path>
                  </a:pathLst>
                </a:custGeom>
                <a:solidFill>
                  <a:srgbClr val="000000"/>
                </a:solidFill>
                <a:ln w="9525">
                  <a:noFill/>
                  <a:round/>
                  <a:headEnd/>
                  <a:tailEnd/>
                </a:ln>
              </p:spPr>
              <p:txBody>
                <a:bodyPr/>
                <a:lstStyle/>
                <a:p>
                  <a:endParaRPr lang="en-US"/>
                </a:p>
              </p:txBody>
            </p:sp>
            <p:sp>
              <p:nvSpPr>
                <p:cNvPr id="25147" name="Freeform 231"/>
                <p:cNvSpPr>
                  <a:spLocks/>
                </p:cNvSpPr>
                <p:nvPr/>
              </p:nvSpPr>
              <p:spPr bwMode="auto">
                <a:xfrm>
                  <a:off x="472" y="2744"/>
                  <a:ext cx="86" cy="50"/>
                </a:xfrm>
                <a:custGeom>
                  <a:avLst/>
                  <a:gdLst>
                    <a:gd name="T0" fmla="*/ 78 w 86"/>
                    <a:gd name="T1" fmla="*/ 1 h 50"/>
                    <a:gd name="T2" fmla="*/ 80 w 86"/>
                    <a:gd name="T3" fmla="*/ 1 h 50"/>
                    <a:gd name="T4" fmla="*/ 82 w 86"/>
                    <a:gd name="T5" fmla="*/ 2 h 50"/>
                    <a:gd name="T6" fmla="*/ 85 w 86"/>
                    <a:gd name="T7" fmla="*/ 4 h 50"/>
                    <a:gd name="T8" fmla="*/ 84 w 86"/>
                    <a:gd name="T9" fmla="*/ 4 h 50"/>
                    <a:gd name="T10" fmla="*/ 78 w 86"/>
                    <a:gd name="T11" fmla="*/ 3 h 50"/>
                    <a:gd name="T12" fmla="*/ 72 w 86"/>
                    <a:gd name="T13" fmla="*/ 4 h 50"/>
                    <a:gd name="T14" fmla="*/ 67 w 86"/>
                    <a:gd name="T15" fmla="*/ 5 h 50"/>
                    <a:gd name="T16" fmla="*/ 63 w 86"/>
                    <a:gd name="T17" fmla="*/ 6 h 50"/>
                    <a:gd name="T18" fmla="*/ 60 w 86"/>
                    <a:gd name="T19" fmla="*/ 7 h 50"/>
                    <a:gd name="T20" fmla="*/ 56 w 86"/>
                    <a:gd name="T21" fmla="*/ 8 h 50"/>
                    <a:gd name="T22" fmla="*/ 52 w 86"/>
                    <a:gd name="T23" fmla="*/ 9 h 50"/>
                    <a:gd name="T24" fmla="*/ 48 w 86"/>
                    <a:gd name="T25" fmla="*/ 10 h 50"/>
                    <a:gd name="T26" fmla="*/ 41 w 86"/>
                    <a:gd name="T27" fmla="*/ 12 h 50"/>
                    <a:gd name="T28" fmla="*/ 35 w 86"/>
                    <a:gd name="T29" fmla="*/ 16 h 50"/>
                    <a:gd name="T30" fmla="*/ 30 w 86"/>
                    <a:gd name="T31" fmla="*/ 21 h 50"/>
                    <a:gd name="T32" fmla="*/ 31 w 86"/>
                    <a:gd name="T33" fmla="*/ 23 h 50"/>
                    <a:gd name="T34" fmla="*/ 35 w 86"/>
                    <a:gd name="T35" fmla="*/ 22 h 50"/>
                    <a:gd name="T36" fmla="*/ 39 w 86"/>
                    <a:gd name="T37" fmla="*/ 20 h 50"/>
                    <a:gd name="T38" fmla="*/ 43 w 86"/>
                    <a:gd name="T39" fmla="*/ 20 h 50"/>
                    <a:gd name="T40" fmla="*/ 45 w 86"/>
                    <a:gd name="T41" fmla="*/ 20 h 50"/>
                    <a:gd name="T42" fmla="*/ 43 w 86"/>
                    <a:gd name="T43" fmla="*/ 21 h 50"/>
                    <a:gd name="T44" fmla="*/ 38 w 86"/>
                    <a:gd name="T45" fmla="*/ 23 h 50"/>
                    <a:gd name="T46" fmla="*/ 31 w 86"/>
                    <a:gd name="T47" fmla="*/ 27 h 50"/>
                    <a:gd name="T48" fmla="*/ 26 w 86"/>
                    <a:gd name="T49" fmla="*/ 32 h 50"/>
                    <a:gd name="T50" fmla="*/ 21 w 86"/>
                    <a:gd name="T51" fmla="*/ 37 h 50"/>
                    <a:gd name="T52" fmla="*/ 26 w 86"/>
                    <a:gd name="T53" fmla="*/ 40 h 50"/>
                    <a:gd name="T54" fmla="*/ 31 w 86"/>
                    <a:gd name="T55" fmla="*/ 41 h 50"/>
                    <a:gd name="T56" fmla="*/ 23 w 86"/>
                    <a:gd name="T57" fmla="*/ 44 h 50"/>
                    <a:gd name="T58" fmla="*/ 16 w 86"/>
                    <a:gd name="T59" fmla="*/ 46 h 50"/>
                    <a:gd name="T60" fmla="*/ 8 w 86"/>
                    <a:gd name="T61" fmla="*/ 48 h 50"/>
                    <a:gd name="T62" fmla="*/ 0 w 86"/>
                    <a:gd name="T63" fmla="*/ 50 h 50"/>
                    <a:gd name="T64" fmla="*/ 6 w 86"/>
                    <a:gd name="T65" fmla="*/ 45 h 50"/>
                    <a:gd name="T66" fmla="*/ 10 w 86"/>
                    <a:gd name="T67" fmla="*/ 40 h 50"/>
                    <a:gd name="T68" fmla="*/ 14 w 86"/>
                    <a:gd name="T69" fmla="*/ 35 h 50"/>
                    <a:gd name="T70" fmla="*/ 16 w 86"/>
                    <a:gd name="T71" fmla="*/ 29 h 50"/>
                    <a:gd name="T72" fmla="*/ 21 w 86"/>
                    <a:gd name="T73" fmla="*/ 21 h 50"/>
                    <a:gd name="T74" fmla="*/ 27 w 86"/>
                    <a:gd name="T75" fmla="*/ 14 h 50"/>
                    <a:gd name="T76" fmla="*/ 36 w 86"/>
                    <a:gd name="T77" fmla="*/ 9 h 50"/>
                    <a:gd name="T78" fmla="*/ 44 w 86"/>
                    <a:gd name="T79" fmla="*/ 5 h 50"/>
                    <a:gd name="T80" fmla="*/ 48 w 86"/>
                    <a:gd name="T81" fmla="*/ 4 h 50"/>
                    <a:gd name="T82" fmla="*/ 53 w 86"/>
                    <a:gd name="T83" fmla="*/ 4 h 50"/>
                    <a:gd name="T84" fmla="*/ 57 w 86"/>
                    <a:gd name="T85" fmla="*/ 3 h 50"/>
                    <a:gd name="T86" fmla="*/ 61 w 86"/>
                    <a:gd name="T87" fmla="*/ 2 h 50"/>
                    <a:gd name="T88" fmla="*/ 65 w 86"/>
                    <a:gd name="T89" fmla="*/ 1 h 50"/>
                    <a:gd name="T90" fmla="*/ 69 w 86"/>
                    <a:gd name="T91" fmla="*/ 0 h 50"/>
                    <a:gd name="T92" fmla="*/ 73 w 86"/>
                    <a:gd name="T93" fmla="*/ 0 h 50"/>
                    <a:gd name="T94" fmla="*/ 77 w 86"/>
                    <a:gd name="T95" fmla="*/ 1 h 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
                    <a:gd name="T145" fmla="*/ 0 h 50"/>
                    <a:gd name="T146" fmla="*/ 86 w 86"/>
                    <a:gd name="T147" fmla="*/ 50 h 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 h="50">
                      <a:moveTo>
                        <a:pt x="77" y="1"/>
                      </a:moveTo>
                      <a:lnTo>
                        <a:pt x="78" y="1"/>
                      </a:lnTo>
                      <a:lnTo>
                        <a:pt x="79" y="1"/>
                      </a:lnTo>
                      <a:lnTo>
                        <a:pt x="80" y="1"/>
                      </a:lnTo>
                      <a:lnTo>
                        <a:pt x="81" y="2"/>
                      </a:lnTo>
                      <a:lnTo>
                        <a:pt x="82" y="2"/>
                      </a:lnTo>
                      <a:lnTo>
                        <a:pt x="84" y="3"/>
                      </a:lnTo>
                      <a:lnTo>
                        <a:pt x="85" y="4"/>
                      </a:lnTo>
                      <a:lnTo>
                        <a:pt x="86" y="5"/>
                      </a:lnTo>
                      <a:lnTo>
                        <a:pt x="84" y="4"/>
                      </a:lnTo>
                      <a:lnTo>
                        <a:pt x="81" y="4"/>
                      </a:lnTo>
                      <a:lnTo>
                        <a:pt x="78" y="3"/>
                      </a:lnTo>
                      <a:lnTo>
                        <a:pt x="75" y="3"/>
                      </a:lnTo>
                      <a:lnTo>
                        <a:pt x="72" y="4"/>
                      </a:lnTo>
                      <a:lnTo>
                        <a:pt x="70" y="4"/>
                      </a:lnTo>
                      <a:lnTo>
                        <a:pt x="67" y="5"/>
                      </a:lnTo>
                      <a:lnTo>
                        <a:pt x="65" y="6"/>
                      </a:lnTo>
                      <a:lnTo>
                        <a:pt x="63" y="6"/>
                      </a:lnTo>
                      <a:lnTo>
                        <a:pt x="62" y="7"/>
                      </a:lnTo>
                      <a:lnTo>
                        <a:pt x="60" y="7"/>
                      </a:lnTo>
                      <a:lnTo>
                        <a:pt x="58" y="8"/>
                      </a:lnTo>
                      <a:lnTo>
                        <a:pt x="56" y="8"/>
                      </a:lnTo>
                      <a:lnTo>
                        <a:pt x="55" y="8"/>
                      </a:lnTo>
                      <a:lnTo>
                        <a:pt x="52" y="9"/>
                      </a:lnTo>
                      <a:lnTo>
                        <a:pt x="51" y="9"/>
                      </a:lnTo>
                      <a:lnTo>
                        <a:pt x="48" y="10"/>
                      </a:lnTo>
                      <a:lnTo>
                        <a:pt x="44" y="11"/>
                      </a:lnTo>
                      <a:lnTo>
                        <a:pt x="41" y="12"/>
                      </a:lnTo>
                      <a:lnTo>
                        <a:pt x="38" y="14"/>
                      </a:lnTo>
                      <a:lnTo>
                        <a:pt x="35" y="16"/>
                      </a:lnTo>
                      <a:lnTo>
                        <a:pt x="33" y="18"/>
                      </a:lnTo>
                      <a:lnTo>
                        <a:pt x="30" y="21"/>
                      </a:lnTo>
                      <a:lnTo>
                        <a:pt x="29" y="23"/>
                      </a:lnTo>
                      <a:lnTo>
                        <a:pt x="31" y="23"/>
                      </a:lnTo>
                      <a:lnTo>
                        <a:pt x="33" y="22"/>
                      </a:lnTo>
                      <a:lnTo>
                        <a:pt x="35" y="22"/>
                      </a:lnTo>
                      <a:lnTo>
                        <a:pt x="37" y="21"/>
                      </a:lnTo>
                      <a:lnTo>
                        <a:pt x="39" y="20"/>
                      </a:lnTo>
                      <a:lnTo>
                        <a:pt x="41" y="20"/>
                      </a:lnTo>
                      <a:lnTo>
                        <a:pt x="43" y="20"/>
                      </a:lnTo>
                      <a:lnTo>
                        <a:pt x="46" y="20"/>
                      </a:lnTo>
                      <a:lnTo>
                        <a:pt x="45" y="20"/>
                      </a:lnTo>
                      <a:lnTo>
                        <a:pt x="44" y="21"/>
                      </a:lnTo>
                      <a:lnTo>
                        <a:pt x="43" y="21"/>
                      </a:lnTo>
                      <a:lnTo>
                        <a:pt x="41" y="22"/>
                      </a:lnTo>
                      <a:lnTo>
                        <a:pt x="38" y="23"/>
                      </a:lnTo>
                      <a:lnTo>
                        <a:pt x="35" y="25"/>
                      </a:lnTo>
                      <a:lnTo>
                        <a:pt x="31" y="27"/>
                      </a:lnTo>
                      <a:lnTo>
                        <a:pt x="29" y="29"/>
                      </a:lnTo>
                      <a:lnTo>
                        <a:pt x="26" y="32"/>
                      </a:lnTo>
                      <a:lnTo>
                        <a:pt x="23" y="34"/>
                      </a:lnTo>
                      <a:lnTo>
                        <a:pt x="21" y="37"/>
                      </a:lnTo>
                      <a:lnTo>
                        <a:pt x="19" y="40"/>
                      </a:lnTo>
                      <a:lnTo>
                        <a:pt x="26" y="40"/>
                      </a:lnTo>
                      <a:lnTo>
                        <a:pt x="26" y="41"/>
                      </a:lnTo>
                      <a:lnTo>
                        <a:pt x="31" y="41"/>
                      </a:lnTo>
                      <a:lnTo>
                        <a:pt x="27" y="42"/>
                      </a:lnTo>
                      <a:lnTo>
                        <a:pt x="23" y="44"/>
                      </a:lnTo>
                      <a:lnTo>
                        <a:pt x="20" y="45"/>
                      </a:lnTo>
                      <a:lnTo>
                        <a:pt x="16" y="46"/>
                      </a:lnTo>
                      <a:lnTo>
                        <a:pt x="12" y="47"/>
                      </a:lnTo>
                      <a:lnTo>
                        <a:pt x="8" y="48"/>
                      </a:lnTo>
                      <a:lnTo>
                        <a:pt x="4" y="49"/>
                      </a:lnTo>
                      <a:lnTo>
                        <a:pt x="0" y="50"/>
                      </a:lnTo>
                      <a:lnTo>
                        <a:pt x="3" y="48"/>
                      </a:lnTo>
                      <a:lnTo>
                        <a:pt x="6" y="45"/>
                      </a:lnTo>
                      <a:lnTo>
                        <a:pt x="8" y="43"/>
                      </a:lnTo>
                      <a:lnTo>
                        <a:pt x="10" y="40"/>
                      </a:lnTo>
                      <a:lnTo>
                        <a:pt x="12" y="38"/>
                      </a:lnTo>
                      <a:lnTo>
                        <a:pt x="14" y="35"/>
                      </a:lnTo>
                      <a:lnTo>
                        <a:pt x="15" y="32"/>
                      </a:lnTo>
                      <a:lnTo>
                        <a:pt x="16" y="29"/>
                      </a:lnTo>
                      <a:lnTo>
                        <a:pt x="18" y="24"/>
                      </a:lnTo>
                      <a:lnTo>
                        <a:pt x="21" y="21"/>
                      </a:lnTo>
                      <a:lnTo>
                        <a:pt x="24" y="17"/>
                      </a:lnTo>
                      <a:lnTo>
                        <a:pt x="27" y="14"/>
                      </a:lnTo>
                      <a:lnTo>
                        <a:pt x="31" y="12"/>
                      </a:lnTo>
                      <a:lnTo>
                        <a:pt x="36" y="9"/>
                      </a:lnTo>
                      <a:lnTo>
                        <a:pt x="40" y="7"/>
                      </a:lnTo>
                      <a:lnTo>
                        <a:pt x="44" y="5"/>
                      </a:lnTo>
                      <a:lnTo>
                        <a:pt x="46" y="5"/>
                      </a:lnTo>
                      <a:lnTo>
                        <a:pt x="48" y="4"/>
                      </a:lnTo>
                      <a:lnTo>
                        <a:pt x="50" y="4"/>
                      </a:lnTo>
                      <a:lnTo>
                        <a:pt x="53" y="4"/>
                      </a:lnTo>
                      <a:lnTo>
                        <a:pt x="55" y="4"/>
                      </a:lnTo>
                      <a:lnTo>
                        <a:pt x="57" y="3"/>
                      </a:lnTo>
                      <a:lnTo>
                        <a:pt x="59" y="3"/>
                      </a:lnTo>
                      <a:lnTo>
                        <a:pt x="61" y="2"/>
                      </a:lnTo>
                      <a:lnTo>
                        <a:pt x="63" y="1"/>
                      </a:lnTo>
                      <a:lnTo>
                        <a:pt x="65" y="1"/>
                      </a:lnTo>
                      <a:lnTo>
                        <a:pt x="67" y="1"/>
                      </a:lnTo>
                      <a:lnTo>
                        <a:pt x="69" y="0"/>
                      </a:lnTo>
                      <a:lnTo>
                        <a:pt x="71" y="0"/>
                      </a:lnTo>
                      <a:lnTo>
                        <a:pt x="73" y="0"/>
                      </a:lnTo>
                      <a:lnTo>
                        <a:pt x="75" y="0"/>
                      </a:lnTo>
                      <a:lnTo>
                        <a:pt x="77" y="1"/>
                      </a:lnTo>
                      <a:close/>
                    </a:path>
                  </a:pathLst>
                </a:custGeom>
                <a:solidFill>
                  <a:srgbClr val="FFFFFF"/>
                </a:solidFill>
                <a:ln w="9525">
                  <a:noFill/>
                  <a:round/>
                  <a:headEnd/>
                  <a:tailEnd/>
                </a:ln>
              </p:spPr>
              <p:txBody>
                <a:bodyPr/>
                <a:lstStyle/>
                <a:p>
                  <a:endParaRPr lang="en-US"/>
                </a:p>
              </p:txBody>
            </p:sp>
            <p:sp>
              <p:nvSpPr>
                <p:cNvPr id="25148" name="Freeform 232"/>
                <p:cNvSpPr>
                  <a:spLocks/>
                </p:cNvSpPr>
                <p:nvPr/>
              </p:nvSpPr>
              <p:spPr bwMode="auto">
                <a:xfrm>
                  <a:off x="558" y="2774"/>
                  <a:ext cx="27" cy="23"/>
                </a:xfrm>
                <a:custGeom>
                  <a:avLst/>
                  <a:gdLst>
                    <a:gd name="T0" fmla="*/ 27 w 27"/>
                    <a:gd name="T1" fmla="*/ 1 h 23"/>
                    <a:gd name="T2" fmla="*/ 27 w 27"/>
                    <a:gd name="T3" fmla="*/ 2 h 23"/>
                    <a:gd name="T4" fmla="*/ 24 w 27"/>
                    <a:gd name="T5" fmla="*/ 4 h 23"/>
                    <a:gd name="T6" fmla="*/ 20 w 27"/>
                    <a:gd name="T7" fmla="*/ 5 h 23"/>
                    <a:gd name="T8" fmla="*/ 17 w 27"/>
                    <a:gd name="T9" fmla="*/ 7 h 23"/>
                    <a:gd name="T10" fmla="*/ 14 w 27"/>
                    <a:gd name="T11" fmla="*/ 9 h 23"/>
                    <a:gd name="T12" fmla="*/ 11 w 27"/>
                    <a:gd name="T13" fmla="*/ 12 h 23"/>
                    <a:gd name="T14" fmla="*/ 8 w 27"/>
                    <a:gd name="T15" fmla="*/ 14 h 23"/>
                    <a:gd name="T16" fmla="*/ 6 w 27"/>
                    <a:gd name="T17" fmla="*/ 17 h 23"/>
                    <a:gd name="T18" fmla="*/ 4 w 27"/>
                    <a:gd name="T19" fmla="*/ 20 h 23"/>
                    <a:gd name="T20" fmla="*/ 0 w 27"/>
                    <a:gd name="T21" fmla="*/ 23 h 23"/>
                    <a:gd name="T22" fmla="*/ 2 w 27"/>
                    <a:gd name="T23" fmla="*/ 19 h 23"/>
                    <a:gd name="T24" fmla="*/ 4 w 27"/>
                    <a:gd name="T25" fmla="*/ 15 h 23"/>
                    <a:gd name="T26" fmla="*/ 6 w 27"/>
                    <a:gd name="T27" fmla="*/ 12 h 23"/>
                    <a:gd name="T28" fmla="*/ 9 w 27"/>
                    <a:gd name="T29" fmla="*/ 8 h 23"/>
                    <a:gd name="T30" fmla="*/ 12 w 27"/>
                    <a:gd name="T31" fmla="*/ 6 h 23"/>
                    <a:gd name="T32" fmla="*/ 16 w 27"/>
                    <a:gd name="T33" fmla="*/ 3 h 23"/>
                    <a:gd name="T34" fmla="*/ 20 w 27"/>
                    <a:gd name="T35" fmla="*/ 1 h 23"/>
                    <a:gd name="T36" fmla="*/ 24 w 27"/>
                    <a:gd name="T37" fmla="*/ 0 h 23"/>
                    <a:gd name="T38" fmla="*/ 25 w 27"/>
                    <a:gd name="T39" fmla="*/ 0 h 23"/>
                    <a:gd name="T40" fmla="*/ 25 w 27"/>
                    <a:gd name="T41" fmla="*/ 0 h 23"/>
                    <a:gd name="T42" fmla="*/ 26 w 27"/>
                    <a:gd name="T43" fmla="*/ 0 h 23"/>
                    <a:gd name="T44" fmla="*/ 27 w 27"/>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23"/>
                    <a:gd name="T71" fmla="*/ 27 w 27"/>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23">
                      <a:moveTo>
                        <a:pt x="27" y="1"/>
                      </a:moveTo>
                      <a:lnTo>
                        <a:pt x="27" y="2"/>
                      </a:lnTo>
                      <a:lnTo>
                        <a:pt x="24" y="4"/>
                      </a:lnTo>
                      <a:lnTo>
                        <a:pt x="20" y="5"/>
                      </a:lnTo>
                      <a:lnTo>
                        <a:pt x="17" y="7"/>
                      </a:lnTo>
                      <a:lnTo>
                        <a:pt x="14" y="9"/>
                      </a:lnTo>
                      <a:lnTo>
                        <a:pt x="11" y="12"/>
                      </a:lnTo>
                      <a:lnTo>
                        <a:pt x="8" y="14"/>
                      </a:lnTo>
                      <a:lnTo>
                        <a:pt x="6" y="17"/>
                      </a:lnTo>
                      <a:lnTo>
                        <a:pt x="4" y="20"/>
                      </a:lnTo>
                      <a:lnTo>
                        <a:pt x="0" y="23"/>
                      </a:lnTo>
                      <a:lnTo>
                        <a:pt x="2" y="19"/>
                      </a:lnTo>
                      <a:lnTo>
                        <a:pt x="4" y="15"/>
                      </a:lnTo>
                      <a:lnTo>
                        <a:pt x="6" y="12"/>
                      </a:lnTo>
                      <a:lnTo>
                        <a:pt x="9" y="8"/>
                      </a:lnTo>
                      <a:lnTo>
                        <a:pt x="12" y="6"/>
                      </a:lnTo>
                      <a:lnTo>
                        <a:pt x="16" y="3"/>
                      </a:lnTo>
                      <a:lnTo>
                        <a:pt x="20" y="1"/>
                      </a:lnTo>
                      <a:lnTo>
                        <a:pt x="24" y="0"/>
                      </a:lnTo>
                      <a:lnTo>
                        <a:pt x="25" y="0"/>
                      </a:lnTo>
                      <a:lnTo>
                        <a:pt x="26" y="0"/>
                      </a:lnTo>
                      <a:lnTo>
                        <a:pt x="27" y="1"/>
                      </a:lnTo>
                      <a:close/>
                    </a:path>
                  </a:pathLst>
                </a:custGeom>
                <a:solidFill>
                  <a:srgbClr val="FFFFFF"/>
                </a:solidFill>
                <a:ln w="9525">
                  <a:noFill/>
                  <a:round/>
                  <a:headEnd/>
                  <a:tailEnd/>
                </a:ln>
              </p:spPr>
              <p:txBody>
                <a:bodyPr/>
                <a:lstStyle/>
                <a:p>
                  <a:endParaRPr lang="en-US"/>
                </a:p>
              </p:txBody>
            </p:sp>
            <p:sp>
              <p:nvSpPr>
                <p:cNvPr id="25149" name="Freeform 233"/>
                <p:cNvSpPr>
                  <a:spLocks/>
                </p:cNvSpPr>
                <p:nvPr/>
              </p:nvSpPr>
              <p:spPr bwMode="auto">
                <a:xfrm>
                  <a:off x="472" y="2798"/>
                  <a:ext cx="11" cy="4"/>
                </a:xfrm>
                <a:custGeom>
                  <a:avLst/>
                  <a:gdLst>
                    <a:gd name="T0" fmla="*/ 10 w 11"/>
                    <a:gd name="T1" fmla="*/ 0 h 4"/>
                    <a:gd name="T2" fmla="*/ 11 w 11"/>
                    <a:gd name="T3" fmla="*/ 1 h 4"/>
                    <a:gd name="T4" fmla="*/ 11 w 11"/>
                    <a:gd name="T5" fmla="*/ 1 h 4"/>
                    <a:gd name="T6" fmla="*/ 10 w 11"/>
                    <a:gd name="T7" fmla="*/ 2 h 4"/>
                    <a:gd name="T8" fmla="*/ 10 w 11"/>
                    <a:gd name="T9" fmla="*/ 3 h 4"/>
                    <a:gd name="T10" fmla="*/ 9 w 11"/>
                    <a:gd name="T11" fmla="*/ 3 h 4"/>
                    <a:gd name="T12" fmla="*/ 8 w 11"/>
                    <a:gd name="T13" fmla="*/ 3 h 4"/>
                    <a:gd name="T14" fmla="*/ 7 w 11"/>
                    <a:gd name="T15" fmla="*/ 4 h 4"/>
                    <a:gd name="T16" fmla="*/ 6 w 11"/>
                    <a:gd name="T17" fmla="*/ 4 h 4"/>
                    <a:gd name="T18" fmla="*/ 5 w 11"/>
                    <a:gd name="T19" fmla="*/ 4 h 4"/>
                    <a:gd name="T20" fmla="*/ 4 w 11"/>
                    <a:gd name="T21" fmla="*/ 3 h 4"/>
                    <a:gd name="T22" fmla="*/ 3 w 11"/>
                    <a:gd name="T23" fmla="*/ 3 h 4"/>
                    <a:gd name="T24" fmla="*/ 2 w 11"/>
                    <a:gd name="T25" fmla="*/ 3 h 4"/>
                    <a:gd name="T26" fmla="*/ 0 w 11"/>
                    <a:gd name="T27" fmla="*/ 2 h 4"/>
                    <a:gd name="T28" fmla="*/ 1 w 11"/>
                    <a:gd name="T29" fmla="*/ 1 h 4"/>
                    <a:gd name="T30" fmla="*/ 2 w 11"/>
                    <a:gd name="T31" fmla="*/ 0 h 4"/>
                    <a:gd name="T32" fmla="*/ 3 w 11"/>
                    <a:gd name="T33" fmla="*/ 0 h 4"/>
                    <a:gd name="T34" fmla="*/ 4 w 11"/>
                    <a:gd name="T35" fmla="*/ 0 h 4"/>
                    <a:gd name="T36" fmla="*/ 6 w 11"/>
                    <a:gd name="T37" fmla="*/ 0 h 4"/>
                    <a:gd name="T38" fmla="*/ 8 w 11"/>
                    <a:gd name="T39" fmla="*/ 0 h 4"/>
                    <a:gd name="T40" fmla="*/ 9 w 11"/>
                    <a:gd name="T41" fmla="*/ 0 h 4"/>
                    <a:gd name="T42" fmla="*/ 10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0" y="0"/>
                      </a:moveTo>
                      <a:lnTo>
                        <a:pt x="11" y="1"/>
                      </a:lnTo>
                      <a:lnTo>
                        <a:pt x="10" y="2"/>
                      </a:lnTo>
                      <a:lnTo>
                        <a:pt x="10" y="3"/>
                      </a:lnTo>
                      <a:lnTo>
                        <a:pt x="9" y="3"/>
                      </a:lnTo>
                      <a:lnTo>
                        <a:pt x="8" y="3"/>
                      </a:lnTo>
                      <a:lnTo>
                        <a:pt x="7" y="4"/>
                      </a:lnTo>
                      <a:lnTo>
                        <a:pt x="6" y="4"/>
                      </a:lnTo>
                      <a:lnTo>
                        <a:pt x="5" y="4"/>
                      </a:lnTo>
                      <a:lnTo>
                        <a:pt x="4" y="3"/>
                      </a:lnTo>
                      <a:lnTo>
                        <a:pt x="3" y="3"/>
                      </a:lnTo>
                      <a:lnTo>
                        <a:pt x="2" y="3"/>
                      </a:lnTo>
                      <a:lnTo>
                        <a:pt x="0" y="2"/>
                      </a:lnTo>
                      <a:lnTo>
                        <a:pt x="1" y="1"/>
                      </a:lnTo>
                      <a:lnTo>
                        <a:pt x="2" y="0"/>
                      </a:lnTo>
                      <a:lnTo>
                        <a:pt x="3" y="0"/>
                      </a:lnTo>
                      <a:lnTo>
                        <a:pt x="4" y="0"/>
                      </a:lnTo>
                      <a:lnTo>
                        <a:pt x="6" y="0"/>
                      </a:lnTo>
                      <a:lnTo>
                        <a:pt x="8" y="0"/>
                      </a:lnTo>
                      <a:lnTo>
                        <a:pt x="9" y="0"/>
                      </a:lnTo>
                      <a:lnTo>
                        <a:pt x="10" y="0"/>
                      </a:lnTo>
                      <a:close/>
                    </a:path>
                  </a:pathLst>
                </a:custGeom>
                <a:solidFill>
                  <a:srgbClr val="FFFFFF"/>
                </a:solidFill>
                <a:ln w="9525">
                  <a:noFill/>
                  <a:round/>
                  <a:headEnd/>
                  <a:tailEnd/>
                </a:ln>
              </p:spPr>
              <p:txBody>
                <a:bodyPr/>
                <a:lstStyle/>
                <a:p>
                  <a:endParaRPr lang="en-US"/>
                </a:p>
              </p:txBody>
            </p:sp>
            <p:sp>
              <p:nvSpPr>
                <p:cNvPr id="25150" name="Freeform 234"/>
                <p:cNvSpPr>
                  <a:spLocks/>
                </p:cNvSpPr>
                <p:nvPr/>
              </p:nvSpPr>
              <p:spPr bwMode="auto">
                <a:xfrm>
                  <a:off x="491" y="2805"/>
                  <a:ext cx="72" cy="32"/>
                </a:xfrm>
                <a:custGeom>
                  <a:avLst/>
                  <a:gdLst>
                    <a:gd name="T0" fmla="*/ 60 w 72"/>
                    <a:gd name="T1" fmla="*/ 3 h 32"/>
                    <a:gd name="T2" fmla="*/ 60 w 72"/>
                    <a:gd name="T3" fmla="*/ 9 h 32"/>
                    <a:gd name="T4" fmla="*/ 63 w 72"/>
                    <a:gd name="T5" fmla="*/ 14 h 32"/>
                    <a:gd name="T6" fmla="*/ 67 w 72"/>
                    <a:gd name="T7" fmla="*/ 18 h 32"/>
                    <a:gd name="T8" fmla="*/ 72 w 72"/>
                    <a:gd name="T9" fmla="*/ 22 h 32"/>
                    <a:gd name="T10" fmla="*/ 71 w 72"/>
                    <a:gd name="T11" fmla="*/ 23 h 32"/>
                    <a:gd name="T12" fmla="*/ 69 w 72"/>
                    <a:gd name="T13" fmla="*/ 24 h 32"/>
                    <a:gd name="T14" fmla="*/ 67 w 72"/>
                    <a:gd name="T15" fmla="*/ 26 h 32"/>
                    <a:gd name="T16" fmla="*/ 66 w 72"/>
                    <a:gd name="T17" fmla="*/ 28 h 32"/>
                    <a:gd name="T18" fmla="*/ 64 w 72"/>
                    <a:gd name="T19" fmla="*/ 30 h 32"/>
                    <a:gd name="T20" fmla="*/ 61 w 72"/>
                    <a:gd name="T21" fmla="*/ 31 h 32"/>
                    <a:gd name="T22" fmla="*/ 59 w 72"/>
                    <a:gd name="T23" fmla="*/ 30 h 32"/>
                    <a:gd name="T24" fmla="*/ 57 w 72"/>
                    <a:gd name="T25" fmla="*/ 30 h 32"/>
                    <a:gd name="T26" fmla="*/ 54 w 72"/>
                    <a:gd name="T27" fmla="*/ 28 h 32"/>
                    <a:gd name="T28" fmla="*/ 50 w 72"/>
                    <a:gd name="T29" fmla="*/ 28 h 32"/>
                    <a:gd name="T30" fmla="*/ 46 w 72"/>
                    <a:gd name="T31" fmla="*/ 27 h 32"/>
                    <a:gd name="T32" fmla="*/ 42 w 72"/>
                    <a:gd name="T33" fmla="*/ 28 h 32"/>
                    <a:gd name="T34" fmla="*/ 38 w 72"/>
                    <a:gd name="T35" fmla="*/ 29 h 32"/>
                    <a:gd name="T36" fmla="*/ 35 w 72"/>
                    <a:gd name="T37" fmla="*/ 31 h 32"/>
                    <a:gd name="T38" fmla="*/ 31 w 72"/>
                    <a:gd name="T39" fmla="*/ 32 h 32"/>
                    <a:gd name="T40" fmla="*/ 26 w 72"/>
                    <a:gd name="T41" fmla="*/ 32 h 32"/>
                    <a:gd name="T42" fmla="*/ 24 w 72"/>
                    <a:gd name="T43" fmla="*/ 31 h 32"/>
                    <a:gd name="T44" fmla="*/ 19 w 72"/>
                    <a:gd name="T45" fmla="*/ 31 h 32"/>
                    <a:gd name="T46" fmla="*/ 15 w 72"/>
                    <a:gd name="T47" fmla="*/ 32 h 32"/>
                    <a:gd name="T48" fmla="*/ 12 w 72"/>
                    <a:gd name="T49" fmla="*/ 31 h 32"/>
                    <a:gd name="T50" fmla="*/ 8 w 72"/>
                    <a:gd name="T51" fmla="*/ 30 h 32"/>
                    <a:gd name="T52" fmla="*/ 4 w 72"/>
                    <a:gd name="T53" fmla="*/ 28 h 32"/>
                    <a:gd name="T54" fmla="*/ 2 w 72"/>
                    <a:gd name="T55" fmla="*/ 23 h 32"/>
                    <a:gd name="T56" fmla="*/ 0 w 72"/>
                    <a:gd name="T57" fmla="*/ 15 h 32"/>
                    <a:gd name="T58" fmla="*/ 1 w 72"/>
                    <a:gd name="T59" fmla="*/ 10 h 32"/>
                    <a:gd name="T60" fmla="*/ 4 w 72"/>
                    <a:gd name="T61" fmla="*/ 11 h 32"/>
                    <a:gd name="T62" fmla="*/ 6 w 72"/>
                    <a:gd name="T63" fmla="*/ 12 h 32"/>
                    <a:gd name="T64" fmla="*/ 9 w 72"/>
                    <a:gd name="T65" fmla="*/ 13 h 32"/>
                    <a:gd name="T66" fmla="*/ 11 w 72"/>
                    <a:gd name="T67" fmla="*/ 14 h 32"/>
                    <a:gd name="T68" fmla="*/ 15 w 72"/>
                    <a:gd name="T69" fmla="*/ 15 h 32"/>
                    <a:gd name="T70" fmla="*/ 16 w 72"/>
                    <a:gd name="T71" fmla="*/ 16 h 32"/>
                    <a:gd name="T72" fmla="*/ 24 w 72"/>
                    <a:gd name="T73" fmla="*/ 16 h 32"/>
                    <a:gd name="T74" fmla="*/ 31 w 72"/>
                    <a:gd name="T75" fmla="*/ 16 h 32"/>
                    <a:gd name="T76" fmla="*/ 38 w 72"/>
                    <a:gd name="T77" fmla="*/ 13 h 32"/>
                    <a:gd name="T78" fmla="*/ 43 w 72"/>
                    <a:gd name="T79" fmla="*/ 9 h 32"/>
                    <a:gd name="T80" fmla="*/ 47 w 72"/>
                    <a:gd name="T81" fmla="*/ 7 h 32"/>
                    <a:gd name="T82" fmla="*/ 52 w 72"/>
                    <a:gd name="T83" fmla="*/ 6 h 32"/>
                    <a:gd name="T84" fmla="*/ 57 w 72"/>
                    <a:gd name="T85" fmla="*/ 4 h 32"/>
                    <a:gd name="T86" fmla="*/ 60 w 72"/>
                    <a:gd name="T87" fmla="*/ 0 h 32"/>
                    <a:gd name="T88" fmla="*/ 60 w 72"/>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2"/>
                    <a:gd name="T136" fmla="*/ 0 h 32"/>
                    <a:gd name="T137" fmla="*/ 72 w 72"/>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2" h="32">
                      <a:moveTo>
                        <a:pt x="60" y="3"/>
                      </a:moveTo>
                      <a:lnTo>
                        <a:pt x="60" y="3"/>
                      </a:lnTo>
                      <a:lnTo>
                        <a:pt x="60" y="6"/>
                      </a:lnTo>
                      <a:lnTo>
                        <a:pt x="60" y="9"/>
                      </a:lnTo>
                      <a:lnTo>
                        <a:pt x="61" y="12"/>
                      </a:lnTo>
                      <a:lnTo>
                        <a:pt x="63" y="14"/>
                      </a:lnTo>
                      <a:lnTo>
                        <a:pt x="65" y="16"/>
                      </a:lnTo>
                      <a:lnTo>
                        <a:pt x="67" y="18"/>
                      </a:lnTo>
                      <a:lnTo>
                        <a:pt x="69" y="20"/>
                      </a:lnTo>
                      <a:lnTo>
                        <a:pt x="72" y="22"/>
                      </a:lnTo>
                      <a:lnTo>
                        <a:pt x="71" y="23"/>
                      </a:lnTo>
                      <a:lnTo>
                        <a:pt x="69" y="23"/>
                      </a:lnTo>
                      <a:lnTo>
                        <a:pt x="69" y="24"/>
                      </a:lnTo>
                      <a:lnTo>
                        <a:pt x="68" y="25"/>
                      </a:lnTo>
                      <a:lnTo>
                        <a:pt x="67" y="26"/>
                      </a:lnTo>
                      <a:lnTo>
                        <a:pt x="66" y="27"/>
                      </a:lnTo>
                      <a:lnTo>
                        <a:pt x="66" y="28"/>
                      </a:lnTo>
                      <a:lnTo>
                        <a:pt x="65" y="29"/>
                      </a:lnTo>
                      <a:lnTo>
                        <a:pt x="64" y="30"/>
                      </a:lnTo>
                      <a:lnTo>
                        <a:pt x="62" y="31"/>
                      </a:lnTo>
                      <a:lnTo>
                        <a:pt x="61" y="31"/>
                      </a:lnTo>
                      <a:lnTo>
                        <a:pt x="60" y="30"/>
                      </a:lnTo>
                      <a:lnTo>
                        <a:pt x="59" y="30"/>
                      </a:lnTo>
                      <a:lnTo>
                        <a:pt x="58" y="30"/>
                      </a:lnTo>
                      <a:lnTo>
                        <a:pt x="57" y="30"/>
                      </a:lnTo>
                      <a:lnTo>
                        <a:pt x="56" y="29"/>
                      </a:lnTo>
                      <a:lnTo>
                        <a:pt x="54" y="28"/>
                      </a:lnTo>
                      <a:lnTo>
                        <a:pt x="52" y="28"/>
                      </a:lnTo>
                      <a:lnTo>
                        <a:pt x="50" y="28"/>
                      </a:lnTo>
                      <a:lnTo>
                        <a:pt x="48" y="27"/>
                      </a:lnTo>
                      <a:lnTo>
                        <a:pt x="46" y="27"/>
                      </a:lnTo>
                      <a:lnTo>
                        <a:pt x="44" y="28"/>
                      </a:lnTo>
                      <a:lnTo>
                        <a:pt x="42" y="28"/>
                      </a:lnTo>
                      <a:lnTo>
                        <a:pt x="40" y="29"/>
                      </a:lnTo>
                      <a:lnTo>
                        <a:pt x="38" y="29"/>
                      </a:lnTo>
                      <a:lnTo>
                        <a:pt x="37" y="30"/>
                      </a:lnTo>
                      <a:lnTo>
                        <a:pt x="35" y="31"/>
                      </a:lnTo>
                      <a:lnTo>
                        <a:pt x="33" y="32"/>
                      </a:lnTo>
                      <a:lnTo>
                        <a:pt x="31" y="32"/>
                      </a:lnTo>
                      <a:lnTo>
                        <a:pt x="29" y="32"/>
                      </a:lnTo>
                      <a:lnTo>
                        <a:pt x="26" y="32"/>
                      </a:lnTo>
                      <a:lnTo>
                        <a:pt x="24" y="31"/>
                      </a:lnTo>
                      <a:lnTo>
                        <a:pt x="22" y="31"/>
                      </a:lnTo>
                      <a:lnTo>
                        <a:pt x="19" y="31"/>
                      </a:lnTo>
                      <a:lnTo>
                        <a:pt x="17" y="32"/>
                      </a:lnTo>
                      <a:lnTo>
                        <a:pt x="15" y="32"/>
                      </a:lnTo>
                      <a:lnTo>
                        <a:pt x="13" y="32"/>
                      </a:lnTo>
                      <a:lnTo>
                        <a:pt x="12" y="31"/>
                      </a:lnTo>
                      <a:lnTo>
                        <a:pt x="10" y="30"/>
                      </a:lnTo>
                      <a:lnTo>
                        <a:pt x="8" y="30"/>
                      </a:lnTo>
                      <a:lnTo>
                        <a:pt x="5" y="29"/>
                      </a:lnTo>
                      <a:lnTo>
                        <a:pt x="4" y="28"/>
                      </a:lnTo>
                      <a:lnTo>
                        <a:pt x="3" y="27"/>
                      </a:lnTo>
                      <a:lnTo>
                        <a:pt x="2" y="23"/>
                      </a:lnTo>
                      <a:lnTo>
                        <a:pt x="1" y="19"/>
                      </a:lnTo>
                      <a:lnTo>
                        <a:pt x="0" y="15"/>
                      </a:lnTo>
                      <a:lnTo>
                        <a:pt x="0" y="10"/>
                      </a:lnTo>
                      <a:lnTo>
                        <a:pt x="1" y="10"/>
                      </a:lnTo>
                      <a:lnTo>
                        <a:pt x="3" y="10"/>
                      </a:lnTo>
                      <a:lnTo>
                        <a:pt x="4" y="11"/>
                      </a:lnTo>
                      <a:lnTo>
                        <a:pt x="5" y="11"/>
                      </a:lnTo>
                      <a:lnTo>
                        <a:pt x="6" y="12"/>
                      </a:lnTo>
                      <a:lnTo>
                        <a:pt x="7" y="13"/>
                      </a:lnTo>
                      <a:lnTo>
                        <a:pt x="9" y="13"/>
                      </a:lnTo>
                      <a:lnTo>
                        <a:pt x="10" y="14"/>
                      </a:lnTo>
                      <a:lnTo>
                        <a:pt x="11" y="14"/>
                      </a:lnTo>
                      <a:lnTo>
                        <a:pt x="13" y="14"/>
                      </a:lnTo>
                      <a:lnTo>
                        <a:pt x="15" y="15"/>
                      </a:lnTo>
                      <a:lnTo>
                        <a:pt x="16" y="15"/>
                      </a:lnTo>
                      <a:lnTo>
                        <a:pt x="16" y="16"/>
                      </a:lnTo>
                      <a:lnTo>
                        <a:pt x="20" y="16"/>
                      </a:lnTo>
                      <a:lnTo>
                        <a:pt x="24" y="16"/>
                      </a:lnTo>
                      <a:lnTo>
                        <a:pt x="27" y="16"/>
                      </a:lnTo>
                      <a:lnTo>
                        <a:pt x="31" y="16"/>
                      </a:lnTo>
                      <a:lnTo>
                        <a:pt x="34" y="15"/>
                      </a:lnTo>
                      <a:lnTo>
                        <a:pt x="38" y="13"/>
                      </a:lnTo>
                      <a:lnTo>
                        <a:pt x="40" y="11"/>
                      </a:lnTo>
                      <a:lnTo>
                        <a:pt x="43" y="9"/>
                      </a:lnTo>
                      <a:lnTo>
                        <a:pt x="45" y="8"/>
                      </a:lnTo>
                      <a:lnTo>
                        <a:pt x="47" y="7"/>
                      </a:lnTo>
                      <a:lnTo>
                        <a:pt x="50" y="6"/>
                      </a:lnTo>
                      <a:lnTo>
                        <a:pt x="52" y="6"/>
                      </a:lnTo>
                      <a:lnTo>
                        <a:pt x="55" y="5"/>
                      </a:lnTo>
                      <a:lnTo>
                        <a:pt x="57" y="4"/>
                      </a:lnTo>
                      <a:lnTo>
                        <a:pt x="59" y="2"/>
                      </a:lnTo>
                      <a:lnTo>
                        <a:pt x="60" y="0"/>
                      </a:lnTo>
                      <a:lnTo>
                        <a:pt x="61" y="0"/>
                      </a:lnTo>
                      <a:lnTo>
                        <a:pt x="60" y="3"/>
                      </a:lnTo>
                      <a:close/>
                    </a:path>
                  </a:pathLst>
                </a:custGeom>
                <a:solidFill>
                  <a:srgbClr val="FFFFFF"/>
                </a:solidFill>
                <a:ln w="9525">
                  <a:noFill/>
                  <a:round/>
                  <a:headEnd/>
                  <a:tailEnd/>
                </a:ln>
              </p:spPr>
              <p:txBody>
                <a:bodyPr/>
                <a:lstStyle/>
                <a:p>
                  <a:endParaRPr lang="en-US"/>
                </a:p>
              </p:txBody>
            </p:sp>
            <p:sp>
              <p:nvSpPr>
                <p:cNvPr id="25151" name="Freeform 235"/>
                <p:cNvSpPr>
                  <a:spLocks/>
                </p:cNvSpPr>
                <p:nvPr/>
              </p:nvSpPr>
              <p:spPr bwMode="auto">
                <a:xfrm>
                  <a:off x="540" y="2808"/>
                  <a:ext cx="47" cy="79"/>
                </a:xfrm>
                <a:custGeom>
                  <a:avLst/>
                  <a:gdLst>
                    <a:gd name="T0" fmla="*/ 46 w 47"/>
                    <a:gd name="T1" fmla="*/ 9 h 79"/>
                    <a:gd name="T2" fmla="*/ 45 w 47"/>
                    <a:gd name="T3" fmla="*/ 21 h 79"/>
                    <a:gd name="T4" fmla="*/ 43 w 47"/>
                    <a:gd name="T5" fmla="*/ 28 h 79"/>
                    <a:gd name="T6" fmla="*/ 39 w 47"/>
                    <a:gd name="T7" fmla="*/ 28 h 79"/>
                    <a:gd name="T8" fmla="*/ 39 w 47"/>
                    <a:gd name="T9" fmla="*/ 30 h 79"/>
                    <a:gd name="T10" fmla="*/ 41 w 47"/>
                    <a:gd name="T11" fmla="*/ 30 h 79"/>
                    <a:gd name="T12" fmla="*/ 44 w 47"/>
                    <a:gd name="T13" fmla="*/ 32 h 79"/>
                    <a:gd name="T14" fmla="*/ 46 w 47"/>
                    <a:gd name="T15" fmla="*/ 34 h 79"/>
                    <a:gd name="T16" fmla="*/ 47 w 47"/>
                    <a:gd name="T17" fmla="*/ 46 h 79"/>
                    <a:gd name="T18" fmla="*/ 46 w 47"/>
                    <a:gd name="T19" fmla="*/ 50 h 79"/>
                    <a:gd name="T20" fmla="*/ 43 w 47"/>
                    <a:gd name="T21" fmla="*/ 56 h 79"/>
                    <a:gd name="T22" fmla="*/ 41 w 47"/>
                    <a:gd name="T23" fmla="*/ 58 h 79"/>
                    <a:gd name="T24" fmla="*/ 42 w 47"/>
                    <a:gd name="T25" fmla="*/ 53 h 79"/>
                    <a:gd name="T26" fmla="*/ 41 w 47"/>
                    <a:gd name="T27" fmla="*/ 48 h 79"/>
                    <a:gd name="T28" fmla="*/ 38 w 47"/>
                    <a:gd name="T29" fmla="*/ 43 h 79"/>
                    <a:gd name="T30" fmla="*/ 36 w 47"/>
                    <a:gd name="T31" fmla="*/ 50 h 79"/>
                    <a:gd name="T32" fmla="*/ 35 w 47"/>
                    <a:gd name="T33" fmla="*/ 51 h 79"/>
                    <a:gd name="T34" fmla="*/ 35 w 47"/>
                    <a:gd name="T35" fmla="*/ 53 h 79"/>
                    <a:gd name="T36" fmla="*/ 33 w 47"/>
                    <a:gd name="T37" fmla="*/ 57 h 79"/>
                    <a:gd name="T38" fmla="*/ 30 w 47"/>
                    <a:gd name="T39" fmla="*/ 61 h 79"/>
                    <a:gd name="T40" fmla="*/ 27 w 47"/>
                    <a:gd name="T41" fmla="*/ 64 h 79"/>
                    <a:gd name="T42" fmla="*/ 25 w 47"/>
                    <a:gd name="T43" fmla="*/ 68 h 79"/>
                    <a:gd name="T44" fmla="*/ 24 w 47"/>
                    <a:gd name="T45" fmla="*/ 74 h 79"/>
                    <a:gd name="T46" fmla="*/ 20 w 47"/>
                    <a:gd name="T47" fmla="*/ 78 h 79"/>
                    <a:gd name="T48" fmla="*/ 16 w 47"/>
                    <a:gd name="T49" fmla="*/ 78 h 79"/>
                    <a:gd name="T50" fmla="*/ 12 w 47"/>
                    <a:gd name="T51" fmla="*/ 79 h 79"/>
                    <a:gd name="T52" fmla="*/ 8 w 47"/>
                    <a:gd name="T53" fmla="*/ 79 h 79"/>
                    <a:gd name="T54" fmla="*/ 4 w 47"/>
                    <a:gd name="T55" fmla="*/ 79 h 79"/>
                    <a:gd name="T56" fmla="*/ 3 w 47"/>
                    <a:gd name="T57" fmla="*/ 75 h 79"/>
                    <a:gd name="T58" fmla="*/ 0 w 47"/>
                    <a:gd name="T59" fmla="*/ 73 h 79"/>
                    <a:gd name="T60" fmla="*/ 3 w 47"/>
                    <a:gd name="T61" fmla="*/ 71 h 79"/>
                    <a:gd name="T62" fmla="*/ 7 w 47"/>
                    <a:gd name="T63" fmla="*/ 69 h 79"/>
                    <a:gd name="T64" fmla="*/ 11 w 47"/>
                    <a:gd name="T65" fmla="*/ 69 h 79"/>
                    <a:gd name="T66" fmla="*/ 15 w 47"/>
                    <a:gd name="T67" fmla="*/ 70 h 79"/>
                    <a:gd name="T68" fmla="*/ 17 w 47"/>
                    <a:gd name="T69" fmla="*/ 72 h 79"/>
                    <a:gd name="T70" fmla="*/ 19 w 47"/>
                    <a:gd name="T71" fmla="*/ 74 h 79"/>
                    <a:gd name="T72" fmla="*/ 19 w 47"/>
                    <a:gd name="T73" fmla="*/ 69 h 79"/>
                    <a:gd name="T74" fmla="*/ 18 w 47"/>
                    <a:gd name="T75" fmla="*/ 65 h 79"/>
                    <a:gd name="T76" fmla="*/ 16 w 47"/>
                    <a:gd name="T77" fmla="*/ 62 h 79"/>
                    <a:gd name="T78" fmla="*/ 12 w 47"/>
                    <a:gd name="T79" fmla="*/ 60 h 79"/>
                    <a:gd name="T80" fmla="*/ 10 w 47"/>
                    <a:gd name="T81" fmla="*/ 58 h 79"/>
                    <a:gd name="T82" fmla="*/ 8 w 47"/>
                    <a:gd name="T83" fmla="*/ 57 h 79"/>
                    <a:gd name="T84" fmla="*/ 14 w 47"/>
                    <a:gd name="T85" fmla="*/ 55 h 79"/>
                    <a:gd name="T86" fmla="*/ 19 w 47"/>
                    <a:gd name="T87" fmla="*/ 53 h 79"/>
                    <a:gd name="T88" fmla="*/ 24 w 47"/>
                    <a:gd name="T89" fmla="*/ 49 h 79"/>
                    <a:gd name="T90" fmla="*/ 27 w 47"/>
                    <a:gd name="T91" fmla="*/ 44 h 79"/>
                    <a:gd name="T92" fmla="*/ 26 w 47"/>
                    <a:gd name="T93" fmla="*/ 37 h 79"/>
                    <a:gd name="T94" fmla="*/ 24 w 47"/>
                    <a:gd name="T95" fmla="*/ 31 h 79"/>
                    <a:gd name="T96" fmla="*/ 26 w 47"/>
                    <a:gd name="T97" fmla="*/ 27 h 79"/>
                    <a:gd name="T98" fmla="*/ 30 w 47"/>
                    <a:gd name="T99" fmla="*/ 25 h 79"/>
                    <a:gd name="T100" fmla="*/ 31 w 47"/>
                    <a:gd name="T101" fmla="*/ 27 h 79"/>
                    <a:gd name="T102" fmla="*/ 32 w 47"/>
                    <a:gd name="T103" fmla="*/ 30 h 79"/>
                    <a:gd name="T104" fmla="*/ 33 w 47"/>
                    <a:gd name="T105" fmla="*/ 28 h 79"/>
                    <a:gd name="T106" fmla="*/ 33 w 47"/>
                    <a:gd name="T107" fmla="*/ 26 h 79"/>
                    <a:gd name="T108" fmla="*/ 34 w 47"/>
                    <a:gd name="T109" fmla="*/ 20 h 79"/>
                    <a:gd name="T110" fmla="*/ 35 w 47"/>
                    <a:gd name="T111" fmla="*/ 19 h 79"/>
                    <a:gd name="T112" fmla="*/ 34 w 47"/>
                    <a:gd name="T113" fmla="*/ 17 h 79"/>
                    <a:gd name="T114" fmla="*/ 35 w 47"/>
                    <a:gd name="T115" fmla="*/ 16 h 79"/>
                    <a:gd name="T116" fmla="*/ 35 w 47"/>
                    <a:gd name="T117" fmla="*/ 7 h 79"/>
                    <a:gd name="T118" fmla="*/ 39 w 47"/>
                    <a:gd name="T119" fmla="*/ 0 h 79"/>
                    <a:gd name="T120" fmla="*/ 43 w 47"/>
                    <a:gd name="T121" fmla="*/ 1 h 79"/>
                    <a:gd name="T122" fmla="*/ 45 w 47"/>
                    <a:gd name="T123" fmla="*/ 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
                    <a:gd name="T187" fmla="*/ 0 h 79"/>
                    <a:gd name="T188" fmla="*/ 47 w 47"/>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 h="79">
                      <a:moveTo>
                        <a:pt x="45" y="3"/>
                      </a:moveTo>
                      <a:lnTo>
                        <a:pt x="46" y="9"/>
                      </a:lnTo>
                      <a:lnTo>
                        <a:pt x="46" y="15"/>
                      </a:lnTo>
                      <a:lnTo>
                        <a:pt x="45" y="21"/>
                      </a:lnTo>
                      <a:lnTo>
                        <a:pt x="43" y="27"/>
                      </a:lnTo>
                      <a:lnTo>
                        <a:pt x="43" y="28"/>
                      </a:lnTo>
                      <a:lnTo>
                        <a:pt x="41" y="28"/>
                      </a:lnTo>
                      <a:lnTo>
                        <a:pt x="39" y="28"/>
                      </a:lnTo>
                      <a:lnTo>
                        <a:pt x="38" y="29"/>
                      </a:lnTo>
                      <a:lnTo>
                        <a:pt x="39" y="30"/>
                      </a:lnTo>
                      <a:lnTo>
                        <a:pt x="40" y="30"/>
                      </a:lnTo>
                      <a:lnTo>
                        <a:pt x="41" y="30"/>
                      </a:lnTo>
                      <a:lnTo>
                        <a:pt x="43" y="31"/>
                      </a:lnTo>
                      <a:lnTo>
                        <a:pt x="44" y="32"/>
                      </a:lnTo>
                      <a:lnTo>
                        <a:pt x="45" y="33"/>
                      </a:lnTo>
                      <a:lnTo>
                        <a:pt x="46" y="34"/>
                      </a:lnTo>
                      <a:lnTo>
                        <a:pt x="47" y="35"/>
                      </a:lnTo>
                      <a:lnTo>
                        <a:pt x="47" y="46"/>
                      </a:lnTo>
                      <a:lnTo>
                        <a:pt x="46" y="50"/>
                      </a:lnTo>
                      <a:lnTo>
                        <a:pt x="45" y="53"/>
                      </a:lnTo>
                      <a:lnTo>
                        <a:pt x="43" y="56"/>
                      </a:lnTo>
                      <a:lnTo>
                        <a:pt x="41" y="59"/>
                      </a:lnTo>
                      <a:lnTo>
                        <a:pt x="41" y="58"/>
                      </a:lnTo>
                      <a:lnTo>
                        <a:pt x="42" y="55"/>
                      </a:lnTo>
                      <a:lnTo>
                        <a:pt x="42" y="53"/>
                      </a:lnTo>
                      <a:lnTo>
                        <a:pt x="42" y="51"/>
                      </a:lnTo>
                      <a:lnTo>
                        <a:pt x="41" y="48"/>
                      </a:lnTo>
                      <a:lnTo>
                        <a:pt x="40" y="46"/>
                      </a:lnTo>
                      <a:lnTo>
                        <a:pt x="38" y="43"/>
                      </a:lnTo>
                      <a:lnTo>
                        <a:pt x="37" y="41"/>
                      </a:lnTo>
                      <a:lnTo>
                        <a:pt x="36" y="50"/>
                      </a:lnTo>
                      <a:lnTo>
                        <a:pt x="36" y="51"/>
                      </a:lnTo>
                      <a:lnTo>
                        <a:pt x="35" y="51"/>
                      </a:lnTo>
                      <a:lnTo>
                        <a:pt x="35" y="52"/>
                      </a:lnTo>
                      <a:lnTo>
                        <a:pt x="35" y="53"/>
                      </a:lnTo>
                      <a:lnTo>
                        <a:pt x="34" y="55"/>
                      </a:lnTo>
                      <a:lnTo>
                        <a:pt x="33" y="57"/>
                      </a:lnTo>
                      <a:lnTo>
                        <a:pt x="32" y="59"/>
                      </a:lnTo>
                      <a:lnTo>
                        <a:pt x="30" y="61"/>
                      </a:lnTo>
                      <a:lnTo>
                        <a:pt x="29" y="62"/>
                      </a:lnTo>
                      <a:lnTo>
                        <a:pt x="27" y="64"/>
                      </a:lnTo>
                      <a:lnTo>
                        <a:pt x="26" y="66"/>
                      </a:lnTo>
                      <a:lnTo>
                        <a:pt x="25" y="68"/>
                      </a:lnTo>
                      <a:lnTo>
                        <a:pt x="24" y="71"/>
                      </a:lnTo>
                      <a:lnTo>
                        <a:pt x="24" y="74"/>
                      </a:lnTo>
                      <a:lnTo>
                        <a:pt x="22" y="76"/>
                      </a:lnTo>
                      <a:lnTo>
                        <a:pt x="20" y="78"/>
                      </a:lnTo>
                      <a:lnTo>
                        <a:pt x="18" y="78"/>
                      </a:lnTo>
                      <a:lnTo>
                        <a:pt x="16" y="78"/>
                      </a:lnTo>
                      <a:lnTo>
                        <a:pt x="14" y="79"/>
                      </a:lnTo>
                      <a:lnTo>
                        <a:pt x="12" y="79"/>
                      </a:lnTo>
                      <a:lnTo>
                        <a:pt x="10" y="79"/>
                      </a:lnTo>
                      <a:lnTo>
                        <a:pt x="8" y="79"/>
                      </a:lnTo>
                      <a:lnTo>
                        <a:pt x="6" y="79"/>
                      </a:lnTo>
                      <a:lnTo>
                        <a:pt x="4" y="79"/>
                      </a:lnTo>
                      <a:lnTo>
                        <a:pt x="3" y="77"/>
                      </a:lnTo>
                      <a:lnTo>
                        <a:pt x="3" y="75"/>
                      </a:lnTo>
                      <a:lnTo>
                        <a:pt x="1" y="74"/>
                      </a:lnTo>
                      <a:lnTo>
                        <a:pt x="0" y="73"/>
                      </a:lnTo>
                      <a:lnTo>
                        <a:pt x="1" y="72"/>
                      </a:lnTo>
                      <a:lnTo>
                        <a:pt x="3" y="71"/>
                      </a:lnTo>
                      <a:lnTo>
                        <a:pt x="5" y="70"/>
                      </a:lnTo>
                      <a:lnTo>
                        <a:pt x="7" y="69"/>
                      </a:lnTo>
                      <a:lnTo>
                        <a:pt x="9" y="69"/>
                      </a:lnTo>
                      <a:lnTo>
                        <a:pt x="11" y="69"/>
                      </a:lnTo>
                      <a:lnTo>
                        <a:pt x="13" y="69"/>
                      </a:lnTo>
                      <a:lnTo>
                        <a:pt x="15" y="70"/>
                      </a:lnTo>
                      <a:lnTo>
                        <a:pt x="16" y="71"/>
                      </a:lnTo>
                      <a:lnTo>
                        <a:pt x="17" y="72"/>
                      </a:lnTo>
                      <a:lnTo>
                        <a:pt x="18" y="73"/>
                      </a:lnTo>
                      <a:lnTo>
                        <a:pt x="19" y="74"/>
                      </a:lnTo>
                      <a:lnTo>
                        <a:pt x="20" y="71"/>
                      </a:lnTo>
                      <a:lnTo>
                        <a:pt x="19" y="69"/>
                      </a:lnTo>
                      <a:lnTo>
                        <a:pt x="19" y="67"/>
                      </a:lnTo>
                      <a:lnTo>
                        <a:pt x="18" y="65"/>
                      </a:lnTo>
                      <a:lnTo>
                        <a:pt x="17" y="64"/>
                      </a:lnTo>
                      <a:lnTo>
                        <a:pt x="16" y="62"/>
                      </a:lnTo>
                      <a:lnTo>
                        <a:pt x="14" y="61"/>
                      </a:lnTo>
                      <a:lnTo>
                        <a:pt x="12" y="60"/>
                      </a:lnTo>
                      <a:lnTo>
                        <a:pt x="11" y="59"/>
                      </a:lnTo>
                      <a:lnTo>
                        <a:pt x="10" y="58"/>
                      </a:lnTo>
                      <a:lnTo>
                        <a:pt x="9" y="58"/>
                      </a:lnTo>
                      <a:lnTo>
                        <a:pt x="8" y="57"/>
                      </a:lnTo>
                      <a:lnTo>
                        <a:pt x="11" y="56"/>
                      </a:lnTo>
                      <a:lnTo>
                        <a:pt x="14" y="55"/>
                      </a:lnTo>
                      <a:lnTo>
                        <a:pt x="17" y="54"/>
                      </a:lnTo>
                      <a:lnTo>
                        <a:pt x="19" y="53"/>
                      </a:lnTo>
                      <a:lnTo>
                        <a:pt x="22" y="51"/>
                      </a:lnTo>
                      <a:lnTo>
                        <a:pt x="24" y="49"/>
                      </a:lnTo>
                      <a:lnTo>
                        <a:pt x="26" y="47"/>
                      </a:lnTo>
                      <a:lnTo>
                        <a:pt x="27" y="44"/>
                      </a:lnTo>
                      <a:lnTo>
                        <a:pt x="27" y="40"/>
                      </a:lnTo>
                      <a:lnTo>
                        <a:pt x="26" y="37"/>
                      </a:lnTo>
                      <a:lnTo>
                        <a:pt x="25" y="34"/>
                      </a:lnTo>
                      <a:lnTo>
                        <a:pt x="24" y="31"/>
                      </a:lnTo>
                      <a:lnTo>
                        <a:pt x="25" y="29"/>
                      </a:lnTo>
                      <a:lnTo>
                        <a:pt x="26" y="27"/>
                      </a:lnTo>
                      <a:lnTo>
                        <a:pt x="28" y="26"/>
                      </a:lnTo>
                      <a:lnTo>
                        <a:pt x="30" y="25"/>
                      </a:lnTo>
                      <a:lnTo>
                        <a:pt x="31" y="26"/>
                      </a:lnTo>
                      <a:lnTo>
                        <a:pt x="31" y="27"/>
                      </a:lnTo>
                      <a:lnTo>
                        <a:pt x="32" y="29"/>
                      </a:lnTo>
                      <a:lnTo>
                        <a:pt x="32" y="30"/>
                      </a:lnTo>
                      <a:lnTo>
                        <a:pt x="33" y="29"/>
                      </a:lnTo>
                      <a:lnTo>
                        <a:pt x="33" y="28"/>
                      </a:lnTo>
                      <a:lnTo>
                        <a:pt x="33" y="27"/>
                      </a:lnTo>
                      <a:lnTo>
                        <a:pt x="33" y="26"/>
                      </a:lnTo>
                      <a:lnTo>
                        <a:pt x="34" y="20"/>
                      </a:lnTo>
                      <a:lnTo>
                        <a:pt x="35" y="20"/>
                      </a:lnTo>
                      <a:lnTo>
                        <a:pt x="35" y="19"/>
                      </a:lnTo>
                      <a:lnTo>
                        <a:pt x="34" y="18"/>
                      </a:lnTo>
                      <a:lnTo>
                        <a:pt x="34" y="17"/>
                      </a:lnTo>
                      <a:lnTo>
                        <a:pt x="34" y="16"/>
                      </a:lnTo>
                      <a:lnTo>
                        <a:pt x="35" y="16"/>
                      </a:lnTo>
                      <a:lnTo>
                        <a:pt x="35" y="12"/>
                      </a:lnTo>
                      <a:lnTo>
                        <a:pt x="35" y="7"/>
                      </a:lnTo>
                      <a:lnTo>
                        <a:pt x="36" y="3"/>
                      </a:lnTo>
                      <a:lnTo>
                        <a:pt x="39" y="0"/>
                      </a:lnTo>
                      <a:lnTo>
                        <a:pt x="41" y="0"/>
                      </a:lnTo>
                      <a:lnTo>
                        <a:pt x="43" y="1"/>
                      </a:lnTo>
                      <a:lnTo>
                        <a:pt x="44" y="2"/>
                      </a:lnTo>
                      <a:lnTo>
                        <a:pt x="45" y="3"/>
                      </a:lnTo>
                      <a:close/>
                    </a:path>
                  </a:pathLst>
                </a:custGeom>
                <a:solidFill>
                  <a:srgbClr val="FFFFFF"/>
                </a:solidFill>
                <a:ln w="9525">
                  <a:noFill/>
                  <a:round/>
                  <a:headEnd/>
                  <a:tailEnd/>
                </a:ln>
              </p:spPr>
              <p:txBody>
                <a:bodyPr/>
                <a:lstStyle/>
                <a:p>
                  <a:endParaRPr lang="en-US"/>
                </a:p>
              </p:txBody>
            </p:sp>
            <p:sp>
              <p:nvSpPr>
                <p:cNvPr id="25152" name="Freeform 236"/>
                <p:cNvSpPr>
                  <a:spLocks/>
                </p:cNvSpPr>
                <p:nvPr/>
              </p:nvSpPr>
              <p:spPr bwMode="auto">
                <a:xfrm>
                  <a:off x="481" y="2841"/>
                  <a:ext cx="31" cy="20"/>
                </a:xfrm>
                <a:custGeom>
                  <a:avLst/>
                  <a:gdLst>
                    <a:gd name="T0" fmla="*/ 18 w 31"/>
                    <a:gd name="T1" fmla="*/ 0 h 20"/>
                    <a:gd name="T2" fmla="*/ 19 w 31"/>
                    <a:gd name="T3" fmla="*/ 1 h 20"/>
                    <a:gd name="T4" fmla="*/ 20 w 31"/>
                    <a:gd name="T5" fmla="*/ 1 h 20"/>
                    <a:gd name="T6" fmla="*/ 21 w 31"/>
                    <a:gd name="T7" fmla="*/ 1 h 20"/>
                    <a:gd name="T8" fmla="*/ 22 w 31"/>
                    <a:gd name="T9" fmla="*/ 2 h 20"/>
                    <a:gd name="T10" fmla="*/ 24 w 31"/>
                    <a:gd name="T11" fmla="*/ 2 h 20"/>
                    <a:gd name="T12" fmla="*/ 26 w 31"/>
                    <a:gd name="T13" fmla="*/ 3 h 20"/>
                    <a:gd name="T14" fmla="*/ 27 w 31"/>
                    <a:gd name="T15" fmla="*/ 4 h 20"/>
                    <a:gd name="T16" fmla="*/ 29 w 31"/>
                    <a:gd name="T17" fmla="*/ 5 h 20"/>
                    <a:gd name="T18" fmla="*/ 30 w 31"/>
                    <a:gd name="T19" fmla="*/ 7 h 20"/>
                    <a:gd name="T20" fmla="*/ 30 w 31"/>
                    <a:gd name="T21" fmla="*/ 9 h 20"/>
                    <a:gd name="T22" fmla="*/ 30 w 31"/>
                    <a:gd name="T23" fmla="*/ 11 h 20"/>
                    <a:gd name="T24" fmla="*/ 31 w 31"/>
                    <a:gd name="T25" fmla="*/ 13 h 20"/>
                    <a:gd name="T26" fmla="*/ 29 w 31"/>
                    <a:gd name="T27" fmla="*/ 15 h 20"/>
                    <a:gd name="T28" fmla="*/ 27 w 31"/>
                    <a:gd name="T29" fmla="*/ 16 h 20"/>
                    <a:gd name="T30" fmla="*/ 25 w 31"/>
                    <a:gd name="T31" fmla="*/ 18 h 20"/>
                    <a:gd name="T32" fmla="*/ 22 w 31"/>
                    <a:gd name="T33" fmla="*/ 19 h 20"/>
                    <a:gd name="T34" fmla="*/ 20 w 31"/>
                    <a:gd name="T35" fmla="*/ 20 h 20"/>
                    <a:gd name="T36" fmla="*/ 17 w 31"/>
                    <a:gd name="T37" fmla="*/ 20 h 20"/>
                    <a:gd name="T38" fmla="*/ 14 w 31"/>
                    <a:gd name="T39" fmla="*/ 20 h 20"/>
                    <a:gd name="T40" fmla="*/ 12 w 31"/>
                    <a:gd name="T41" fmla="*/ 20 h 20"/>
                    <a:gd name="T42" fmla="*/ 9 w 31"/>
                    <a:gd name="T43" fmla="*/ 18 h 20"/>
                    <a:gd name="T44" fmla="*/ 8 w 31"/>
                    <a:gd name="T45" fmla="*/ 16 h 20"/>
                    <a:gd name="T46" fmla="*/ 6 w 31"/>
                    <a:gd name="T47" fmla="*/ 14 h 20"/>
                    <a:gd name="T48" fmla="*/ 5 w 31"/>
                    <a:gd name="T49" fmla="*/ 12 h 20"/>
                    <a:gd name="T50" fmla="*/ 4 w 31"/>
                    <a:gd name="T51" fmla="*/ 9 h 20"/>
                    <a:gd name="T52" fmla="*/ 3 w 31"/>
                    <a:gd name="T53" fmla="*/ 7 h 20"/>
                    <a:gd name="T54" fmla="*/ 1 w 31"/>
                    <a:gd name="T55" fmla="*/ 5 h 20"/>
                    <a:gd name="T56" fmla="*/ 0 w 31"/>
                    <a:gd name="T57" fmla="*/ 3 h 20"/>
                    <a:gd name="T58" fmla="*/ 0 w 31"/>
                    <a:gd name="T59" fmla="*/ 2 h 20"/>
                    <a:gd name="T60" fmla="*/ 2 w 31"/>
                    <a:gd name="T61" fmla="*/ 1 h 20"/>
                    <a:gd name="T62" fmla="*/ 4 w 31"/>
                    <a:gd name="T63" fmla="*/ 1 h 20"/>
                    <a:gd name="T64" fmla="*/ 5 w 31"/>
                    <a:gd name="T65" fmla="*/ 1 h 20"/>
                    <a:gd name="T66" fmla="*/ 7 w 31"/>
                    <a:gd name="T67" fmla="*/ 0 h 20"/>
                    <a:gd name="T68" fmla="*/ 8 w 31"/>
                    <a:gd name="T69" fmla="*/ 0 h 20"/>
                    <a:gd name="T70" fmla="*/ 10 w 31"/>
                    <a:gd name="T71" fmla="*/ 0 h 20"/>
                    <a:gd name="T72" fmla="*/ 12 w 31"/>
                    <a:gd name="T73" fmla="*/ 0 h 20"/>
                    <a:gd name="T74" fmla="*/ 13 w 31"/>
                    <a:gd name="T75" fmla="*/ 0 h 20"/>
                    <a:gd name="T76" fmla="*/ 15 w 31"/>
                    <a:gd name="T77" fmla="*/ 0 h 20"/>
                    <a:gd name="T78" fmla="*/ 17 w 31"/>
                    <a:gd name="T79" fmla="*/ 0 h 20"/>
                    <a:gd name="T80" fmla="*/ 18 w 31"/>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
                    <a:gd name="T124" fmla="*/ 0 h 20"/>
                    <a:gd name="T125" fmla="*/ 31 w 31"/>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 h="20">
                      <a:moveTo>
                        <a:pt x="18" y="0"/>
                      </a:moveTo>
                      <a:lnTo>
                        <a:pt x="19" y="1"/>
                      </a:lnTo>
                      <a:lnTo>
                        <a:pt x="20" y="1"/>
                      </a:lnTo>
                      <a:lnTo>
                        <a:pt x="21" y="1"/>
                      </a:lnTo>
                      <a:lnTo>
                        <a:pt x="22" y="2"/>
                      </a:lnTo>
                      <a:lnTo>
                        <a:pt x="24" y="2"/>
                      </a:lnTo>
                      <a:lnTo>
                        <a:pt x="26" y="3"/>
                      </a:lnTo>
                      <a:lnTo>
                        <a:pt x="27" y="4"/>
                      </a:lnTo>
                      <a:lnTo>
                        <a:pt x="29" y="5"/>
                      </a:lnTo>
                      <a:lnTo>
                        <a:pt x="30" y="7"/>
                      </a:lnTo>
                      <a:lnTo>
                        <a:pt x="30" y="9"/>
                      </a:lnTo>
                      <a:lnTo>
                        <a:pt x="30" y="11"/>
                      </a:lnTo>
                      <a:lnTo>
                        <a:pt x="31" y="13"/>
                      </a:lnTo>
                      <a:lnTo>
                        <a:pt x="29" y="15"/>
                      </a:lnTo>
                      <a:lnTo>
                        <a:pt x="27" y="16"/>
                      </a:lnTo>
                      <a:lnTo>
                        <a:pt x="25" y="18"/>
                      </a:lnTo>
                      <a:lnTo>
                        <a:pt x="22" y="19"/>
                      </a:lnTo>
                      <a:lnTo>
                        <a:pt x="20" y="20"/>
                      </a:lnTo>
                      <a:lnTo>
                        <a:pt x="17" y="20"/>
                      </a:lnTo>
                      <a:lnTo>
                        <a:pt x="14" y="20"/>
                      </a:lnTo>
                      <a:lnTo>
                        <a:pt x="12" y="20"/>
                      </a:lnTo>
                      <a:lnTo>
                        <a:pt x="9" y="18"/>
                      </a:lnTo>
                      <a:lnTo>
                        <a:pt x="8" y="16"/>
                      </a:lnTo>
                      <a:lnTo>
                        <a:pt x="6" y="14"/>
                      </a:lnTo>
                      <a:lnTo>
                        <a:pt x="5" y="12"/>
                      </a:lnTo>
                      <a:lnTo>
                        <a:pt x="4" y="9"/>
                      </a:lnTo>
                      <a:lnTo>
                        <a:pt x="3" y="7"/>
                      </a:lnTo>
                      <a:lnTo>
                        <a:pt x="1" y="5"/>
                      </a:lnTo>
                      <a:lnTo>
                        <a:pt x="0" y="3"/>
                      </a:lnTo>
                      <a:lnTo>
                        <a:pt x="0" y="2"/>
                      </a:lnTo>
                      <a:lnTo>
                        <a:pt x="2" y="1"/>
                      </a:lnTo>
                      <a:lnTo>
                        <a:pt x="4" y="1"/>
                      </a:lnTo>
                      <a:lnTo>
                        <a:pt x="5" y="1"/>
                      </a:lnTo>
                      <a:lnTo>
                        <a:pt x="7" y="0"/>
                      </a:lnTo>
                      <a:lnTo>
                        <a:pt x="8" y="0"/>
                      </a:lnTo>
                      <a:lnTo>
                        <a:pt x="10" y="0"/>
                      </a:lnTo>
                      <a:lnTo>
                        <a:pt x="12" y="0"/>
                      </a:lnTo>
                      <a:lnTo>
                        <a:pt x="13" y="0"/>
                      </a:lnTo>
                      <a:lnTo>
                        <a:pt x="15" y="0"/>
                      </a:lnTo>
                      <a:lnTo>
                        <a:pt x="17" y="0"/>
                      </a:lnTo>
                      <a:lnTo>
                        <a:pt x="18" y="0"/>
                      </a:lnTo>
                      <a:close/>
                    </a:path>
                  </a:pathLst>
                </a:custGeom>
                <a:solidFill>
                  <a:srgbClr val="FFFFFF"/>
                </a:solidFill>
                <a:ln w="9525">
                  <a:noFill/>
                  <a:round/>
                  <a:headEnd/>
                  <a:tailEnd/>
                </a:ln>
              </p:spPr>
              <p:txBody>
                <a:bodyPr/>
                <a:lstStyle/>
                <a:p>
                  <a:endParaRPr lang="en-US"/>
                </a:p>
              </p:txBody>
            </p:sp>
            <p:sp>
              <p:nvSpPr>
                <p:cNvPr id="25153" name="Freeform 237"/>
                <p:cNvSpPr>
                  <a:spLocks/>
                </p:cNvSpPr>
                <p:nvPr/>
              </p:nvSpPr>
              <p:spPr bwMode="auto">
                <a:xfrm>
                  <a:off x="527" y="2842"/>
                  <a:ext cx="31" cy="17"/>
                </a:xfrm>
                <a:custGeom>
                  <a:avLst/>
                  <a:gdLst>
                    <a:gd name="T0" fmla="*/ 31 w 31"/>
                    <a:gd name="T1" fmla="*/ 2 h 17"/>
                    <a:gd name="T2" fmla="*/ 31 w 31"/>
                    <a:gd name="T3" fmla="*/ 5 h 17"/>
                    <a:gd name="T4" fmla="*/ 31 w 31"/>
                    <a:gd name="T5" fmla="*/ 9 h 17"/>
                    <a:gd name="T6" fmla="*/ 29 w 31"/>
                    <a:gd name="T7" fmla="*/ 12 h 17"/>
                    <a:gd name="T8" fmla="*/ 28 w 31"/>
                    <a:gd name="T9" fmla="*/ 15 h 17"/>
                    <a:gd name="T10" fmla="*/ 26 w 31"/>
                    <a:gd name="T11" fmla="*/ 16 h 17"/>
                    <a:gd name="T12" fmla="*/ 24 w 31"/>
                    <a:gd name="T13" fmla="*/ 16 h 17"/>
                    <a:gd name="T14" fmla="*/ 21 w 31"/>
                    <a:gd name="T15" fmla="*/ 17 h 17"/>
                    <a:gd name="T16" fmla="*/ 19 w 31"/>
                    <a:gd name="T17" fmla="*/ 17 h 17"/>
                    <a:gd name="T18" fmla="*/ 17 w 31"/>
                    <a:gd name="T19" fmla="*/ 17 h 17"/>
                    <a:gd name="T20" fmla="*/ 14 w 31"/>
                    <a:gd name="T21" fmla="*/ 16 h 17"/>
                    <a:gd name="T22" fmla="*/ 12 w 31"/>
                    <a:gd name="T23" fmla="*/ 16 h 17"/>
                    <a:gd name="T24" fmla="*/ 10 w 31"/>
                    <a:gd name="T25" fmla="*/ 15 h 17"/>
                    <a:gd name="T26" fmla="*/ 9 w 31"/>
                    <a:gd name="T27" fmla="*/ 13 h 17"/>
                    <a:gd name="T28" fmla="*/ 7 w 31"/>
                    <a:gd name="T29" fmla="*/ 12 h 17"/>
                    <a:gd name="T30" fmla="*/ 6 w 31"/>
                    <a:gd name="T31" fmla="*/ 10 h 17"/>
                    <a:gd name="T32" fmla="*/ 5 w 31"/>
                    <a:gd name="T33" fmla="*/ 9 h 17"/>
                    <a:gd name="T34" fmla="*/ 3 w 31"/>
                    <a:gd name="T35" fmla="*/ 7 h 17"/>
                    <a:gd name="T36" fmla="*/ 2 w 31"/>
                    <a:gd name="T37" fmla="*/ 5 h 17"/>
                    <a:gd name="T38" fmla="*/ 1 w 31"/>
                    <a:gd name="T39" fmla="*/ 4 h 17"/>
                    <a:gd name="T40" fmla="*/ 0 w 31"/>
                    <a:gd name="T41" fmla="*/ 2 h 17"/>
                    <a:gd name="T42" fmla="*/ 3 w 31"/>
                    <a:gd name="T43" fmla="*/ 1 h 17"/>
                    <a:gd name="T44" fmla="*/ 7 w 31"/>
                    <a:gd name="T45" fmla="*/ 1 h 17"/>
                    <a:gd name="T46" fmla="*/ 11 w 31"/>
                    <a:gd name="T47" fmla="*/ 0 h 17"/>
                    <a:gd name="T48" fmla="*/ 15 w 31"/>
                    <a:gd name="T49" fmla="*/ 0 h 17"/>
                    <a:gd name="T50" fmla="*/ 19 w 31"/>
                    <a:gd name="T51" fmla="*/ 0 h 17"/>
                    <a:gd name="T52" fmla="*/ 23 w 31"/>
                    <a:gd name="T53" fmla="*/ 0 h 17"/>
                    <a:gd name="T54" fmla="*/ 27 w 31"/>
                    <a:gd name="T55" fmla="*/ 1 h 17"/>
                    <a:gd name="T56" fmla="*/ 31 w 31"/>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
                    <a:gd name="T88" fmla="*/ 0 h 17"/>
                    <a:gd name="T89" fmla="*/ 31 w 31"/>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 h="17">
                      <a:moveTo>
                        <a:pt x="31" y="2"/>
                      </a:moveTo>
                      <a:lnTo>
                        <a:pt x="31" y="5"/>
                      </a:lnTo>
                      <a:lnTo>
                        <a:pt x="31" y="9"/>
                      </a:lnTo>
                      <a:lnTo>
                        <a:pt x="29" y="12"/>
                      </a:lnTo>
                      <a:lnTo>
                        <a:pt x="28" y="15"/>
                      </a:lnTo>
                      <a:lnTo>
                        <a:pt x="26" y="16"/>
                      </a:lnTo>
                      <a:lnTo>
                        <a:pt x="24" y="16"/>
                      </a:lnTo>
                      <a:lnTo>
                        <a:pt x="21" y="17"/>
                      </a:lnTo>
                      <a:lnTo>
                        <a:pt x="19" y="17"/>
                      </a:lnTo>
                      <a:lnTo>
                        <a:pt x="17" y="17"/>
                      </a:lnTo>
                      <a:lnTo>
                        <a:pt x="14" y="16"/>
                      </a:lnTo>
                      <a:lnTo>
                        <a:pt x="12" y="16"/>
                      </a:lnTo>
                      <a:lnTo>
                        <a:pt x="10" y="15"/>
                      </a:lnTo>
                      <a:lnTo>
                        <a:pt x="9" y="13"/>
                      </a:lnTo>
                      <a:lnTo>
                        <a:pt x="7" y="12"/>
                      </a:lnTo>
                      <a:lnTo>
                        <a:pt x="6" y="10"/>
                      </a:lnTo>
                      <a:lnTo>
                        <a:pt x="5" y="9"/>
                      </a:lnTo>
                      <a:lnTo>
                        <a:pt x="3" y="7"/>
                      </a:lnTo>
                      <a:lnTo>
                        <a:pt x="2" y="5"/>
                      </a:lnTo>
                      <a:lnTo>
                        <a:pt x="1" y="4"/>
                      </a:lnTo>
                      <a:lnTo>
                        <a:pt x="0" y="2"/>
                      </a:lnTo>
                      <a:lnTo>
                        <a:pt x="3" y="1"/>
                      </a:lnTo>
                      <a:lnTo>
                        <a:pt x="7" y="1"/>
                      </a:lnTo>
                      <a:lnTo>
                        <a:pt x="11" y="0"/>
                      </a:lnTo>
                      <a:lnTo>
                        <a:pt x="15" y="0"/>
                      </a:lnTo>
                      <a:lnTo>
                        <a:pt x="19" y="0"/>
                      </a:lnTo>
                      <a:lnTo>
                        <a:pt x="23" y="0"/>
                      </a:lnTo>
                      <a:lnTo>
                        <a:pt x="27" y="1"/>
                      </a:lnTo>
                      <a:lnTo>
                        <a:pt x="31" y="2"/>
                      </a:lnTo>
                      <a:close/>
                    </a:path>
                  </a:pathLst>
                </a:custGeom>
                <a:solidFill>
                  <a:srgbClr val="FFFFFF"/>
                </a:solidFill>
                <a:ln w="9525">
                  <a:noFill/>
                  <a:round/>
                  <a:headEnd/>
                  <a:tailEnd/>
                </a:ln>
              </p:spPr>
              <p:txBody>
                <a:bodyPr/>
                <a:lstStyle/>
                <a:p>
                  <a:endParaRPr lang="en-US"/>
                </a:p>
              </p:txBody>
            </p:sp>
            <p:sp>
              <p:nvSpPr>
                <p:cNvPr id="25154" name="Freeform 238"/>
                <p:cNvSpPr>
                  <a:spLocks/>
                </p:cNvSpPr>
                <p:nvPr/>
              </p:nvSpPr>
              <p:spPr bwMode="auto">
                <a:xfrm>
                  <a:off x="518" y="2851"/>
                  <a:ext cx="15" cy="24"/>
                </a:xfrm>
                <a:custGeom>
                  <a:avLst/>
                  <a:gdLst>
                    <a:gd name="T0" fmla="*/ 14 w 15"/>
                    <a:gd name="T1" fmla="*/ 16 h 24"/>
                    <a:gd name="T2" fmla="*/ 15 w 15"/>
                    <a:gd name="T3" fmla="*/ 17 h 24"/>
                    <a:gd name="T4" fmla="*/ 13 w 15"/>
                    <a:gd name="T5" fmla="*/ 18 h 24"/>
                    <a:gd name="T6" fmla="*/ 12 w 15"/>
                    <a:gd name="T7" fmla="*/ 19 h 24"/>
                    <a:gd name="T8" fmla="*/ 11 w 15"/>
                    <a:gd name="T9" fmla="*/ 21 h 24"/>
                    <a:gd name="T10" fmla="*/ 9 w 15"/>
                    <a:gd name="T11" fmla="*/ 22 h 24"/>
                    <a:gd name="T12" fmla="*/ 8 w 15"/>
                    <a:gd name="T13" fmla="*/ 23 h 24"/>
                    <a:gd name="T14" fmla="*/ 6 w 15"/>
                    <a:gd name="T15" fmla="*/ 24 h 24"/>
                    <a:gd name="T16" fmla="*/ 4 w 15"/>
                    <a:gd name="T17" fmla="*/ 24 h 24"/>
                    <a:gd name="T18" fmla="*/ 2 w 15"/>
                    <a:gd name="T19" fmla="*/ 23 h 24"/>
                    <a:gd name="T20" fmla="*/ 1 w 15"/>
                    <a:gd name="T21" fmla="*/ 20 h 24"/>
                    <a:gd name="T22" fmla="*/ 0 w 15"/>
                    <a:gd name="T23" fmla="*/ 16 h 24"/>
                    <a:gd name="T24" fmla="*/ 0 w 15"/>
                    <a:gd name="T25" fmla="*/ 13 h 24"/>
                    <a:gd name="T26" fmla="*/ 0 w 15"/>
                    <a:gd name="T27" fmla="*/ 9 h 24"/>
                    <a:gd name="T28" fmla="*/ 0 w 15"/>
                    <a:gd name="T29" fmla="*/ 7 h 24"/>
                    <a:gd name="T30" fmla="*/ 0 w 15"/>
                    <a:gd name="T31" fmla="*/ 4 h 24"/>
                    <a:gd name="T32" fmla="*/ 1 w 15"/>
                    <a:gd name="T33" fmla="*/ 2 h 24"/>
                    <a:gd name="T34" fmla="*/ 1 w 15"/>
                    <a:gd name="T35" fmla="*/ 0 h 24"/>
                    <a:gd name="T36" fmla="*/ 4 w 15"/>
                    <a:gd name="T37" fmla="*/ 2 h 24"/>
                    <a:gd name="T38" fmla="*/ 6 w 15"/>
                    <a:gd name="T39" fmla="*/ 3 h 24"/>
                    <a:gd name="T40" fmla="*/ 7 w 15"/>
                    <a:gd name="T41" fmla="*/ 6 h 24"/>
                    <a:gd name="T42" fmla="*/ 8 w 15"/>
                    <a:gd name="T43" fmla="*/ 8 h 24"/>
                    <a:gd name="T44" fmla="*/ 9 w 15"/>
                    <a:gd name="T45" fmla="*/ 11 h 24"/>
                    <a:gd name="T46" fmla="*/ 10 w 15"/>
                    <a:gd name="T47" fmla="*/ 13 h 24"/>
                    <a:gd name="T48" fmla="*/ 12 w 15"/>
                    <a:gd name="T49" fmla="*/ 15 h 24"/>
                    <a:gd name="T50" fmla="*/ 14 w 15"/>
                    <a:gd name="T51" fmla="*/ 16 h 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4"/>
                    <a:gd name="T80" fmla="*/ 15 w 15"/>
                    <a:gd name="T81" fmla="*/ 24 h 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4">
                      <a:moveTo>
                        <a:pt x="14" y="16"/>
                      </a:moveTo>
                      <a:lnTo>
                        <a:pt x="15" y="17"/>
                      </a:lnTo>
                      <a:lnTo>
                        <a:pt x="13" y="18"/>
                      </a:lnTo>
                      <a:lnTo>
                        <a:pt x="12" y="19"/>
                      </a:lnTo>
                      <a:lnTo>
                        <a:pt x="11" y="21"/>
                      </a:lnTo>
                      <a:lnTo>
                        <a:pt x="9" y="22"/>
                      </a:lnTo>
                      <a:lnTo>
                        <a:pt x="8" y="23"/>
                      </a:lnTo>
                      <a:lnTo>
                        <a:pt x="6" y="24"/>
                      </a:lnTo>
                      <a:lnTo>
                        <a:pt x="4" y="24"/>
                      </a:lnTo>
                      <a:lnTo>
                        <a:pt x="2" y="23"/>
                      </a:lnTo>
                      <a:lnTo>
                        <a:pt x="1" y="20"/>
                      </a:lnTo>
                      <a:lnTo>
                        <a:pt x="0" y="16"/>
                      </a:lnTo>
                      <a:lnTo>
                        <a:pt x="0" y="13"/>
                      </a:lnTo>
                      <a:lnTo>
                        <a:pt x="0" y="9"/>
                      </a:lnTo>
                      <a:lnTo>
                        <a:pt x="0" y="7"/>
                      </a:lnTo>
                      <a:lnTo>
                        <a:pt x="0" y="4"/>
                      </a:lnTo>
                      <a:lnTo>
                        <a:pt x="1" y="2"/>
                      </a:lnTo>
                      <a:lnTo>
                        <a:pt x="1" y="0"/>
                      </a:lnTo>
                      <a:lnTo>
                        <a:pt x="4" y="2"/>
                      </a:lnTo>
                      <a:lnTo>
                        <a:pt x="6" y="3"/>
                      </a:lnTo>
                      <a:lnTo>
                        <a:pt x="7" y="6"/>
                      </a:lnTo>
                      <a:lnTo>
                        <a:pt x="8" y="8"/>
                      </a:lnTo>
                      <a:lnTo>
                        <a:pt x="9" y="11"/>
                      </a:lnTo>
                      <a:lnTo>
                        <a:pt x="10" y="13"/>
                      </a:lnTo>
                      <a:lnTo>
                        <a:pt x="12" y="15"/>
                      </a:lnTo>
                      <a:lnTo>
                        <a:pt x="14" y="16"/>
                      </a:lnTo>
                      <a:close/>
                    </a:path>
                  </a:pathLst>
                </a:custGeom>
                <a:solidFill>
                  <a:srgbClr val="FFFFFF"/>
                </a:solidFill>
                <a:ln w="9525">
                  <a:noFill/>
                  <a:round/>
                  <a:headEnd/>
                  <a:tailEnd/>
                </a:ln>
              </p:spPr>
              <p:txBody>
                <a:bodyPr/>
                <a:lstStyle/>
                <a:p>
                  <a:endParaRPr lang="en-US"/>
                </a:p>
              </p:txBody>
            </p:sp>
            <p:sp>
              <p:nvSpPr>
                <p:cNvPr id="25155" name="Freeform 239"/>
                <p:cNvSpPr>
                  <a:spLocks/>
                </p:cNvSpPr>
                <p:nvPr/>
              </p:nvSpPr>
              <p:spPr bwMode="auto">
                <a:xfrm>
                  <a:off x="567" y="2852"/>
                  <a:ext cx="39" cy="67"/>
                </a:xfrm>
                <a:custGeom>
                  <a:avLst/>
                  <a:gdLst>
                    <a:gd name="T0" fmla="*/ 38 w 39"/>
                    <a:gd name="T1" fmla="*/ 12 h 67"/>
                    <a:gd name="T2" fmla="*/ 37 w 39"/>
                    <a:gd name="T3" fmla="*/ 15 h 67"/>
                    <a:gd name="T4" fmla="*/ 36 w 39"/>
                    <a:gd name="T5" fmla="*/ 18 h 67"/>
                    <a:gd name="T6" fmla="*/ 35 w 39"/>
                    <a:gd name="T7" fmla="*/ 21 h 67"/>
                    <a:gd name="T8" fmla="*/ 33 w 39"/>
                    <a:gd name="T9" fmla="*/ 24 h 67"/>
                    <a:gd name="T10" fmla="*/ 32 w 39"/>
                    <a:gd name="T11" fmla="*/ 27 h 67"/>
                    <a:gd name="T12" fmla="*/ 31 w 39"/>
                    <a:gd name="T13" fmla="*/ 30 h 67"/>
                    <a:gd name="T14" fmla="*/ 30 w 39"/>
                    <a:gd name="T15" fmla="*/ 33 h 67"/>
                    <a:gd name="T16" fmla="*/ 29 w 39"/>
                    <a:gd name="T17" fmla="*/ 36 h 67"/>
                    <a:gd name="T18" fmla="*/ 29 w 39"/>
                    <a:gd name="T19" fmla="*/ 48 h 67"/>
                    <a:gd name="T20" fmla="*/ 28 w 39"/>
                    <a:gd name="T21" fmla="*/ 49 h 67"/>
                    <a:gd name="T22" fmla="*/ 28 w 39"/>
                    <a:gd name="T23" fmla="*/ 50 h 67"/>
                    <a:gd name="T24" fmla="*/ 28 w 39"/>
                    <a:gd name="T25" fmla="*/ 51 h 67"/>
                    <a:gd name="T26" fmla="*/ 27 w 39"/>
                    <a:gd name="T27" fmla="*/ 51 h 67"/>
                    <a:gd name="T28" fmla="*/ 26 w 39"/>
                    <a:gd name="T29" fmla="*/ 53 h 67"/>
                    <a:gd name="T30" fmla="*/ 25 w 39"/>
                    <a:gd name="T31" fmla="*/ 55 h 67"/>
                    <a:gd name="T32" fmla="*/ 23 w 39"/>
                    <a:gd name="T33" fmla="*/ 57 h 67"/>
                    <a:gd name="T34" fmla="*/ 22 w 39"/>
                    <a:gd name="T35" fmla="*/ 59 h 67"/>
                    <a:gd name="T36" fmla="*/ 21 w 39"/>
                    <a:gd name="T37" fmla="*/ 61 h 67"/>
                    <a:gd name="T38" fmla="*/ 20 w 39"/>
                    <a:gd name="T39" fmla="*/ 63 h 67"/>
                    <a:gd name="T40" fmla="*/ 19 w 39"/>
                    <a:gd name="T41" fmla="*/ 65 h 67"/>
                    <a:gd name="T42" fmla="*/ 18 w 39"/>
                    <a:gd name="T43" fmla="*/ 67 h 67"/>
                    <a:gd name="T44" fmla="*/ 17 w 39"/>
                    <a:gd name="T45" fmla="*/ 63 h 67"/>
                    <a:gd name="T46" fmla="*/ 15 w 39"/>
                    <a:gd name="T47" fmla="*/ 59 h 67"/>
                    <a:gd name="T48" fmla="*/ 13 w 39"/>
                    <a:gd name="T49" fmla="*/ 56 h 67"/>
                    <a:gd name="T50" fmla="*/ 11 w 39"/>
                    <a:gd name="T51" fmla="*/ 52 h 67"/>
                    <a:gd name="T52" fmla="*/ 9 w 39"/>
                    <a:gd name="T53" fmla="*/ 49 h 67"/>
                    <a:gd name="T54" fmla="*/ 6 w 39"/>
                    <a:gd name="T55" fmla="*/ 45 h 67"/>
                    <a:gd name="T56" fmla="*/ 3 w 39"/>
                    <a:gd name="T57" fmla="*/ 42 h 67"/>
                    <a:gd name="T58" fmla="*/ 0 w 39"/>
                    <a:gd name="T59" fmla="*/ 40 h 67"/>
                    <a:gd name="T60" fmla="*/ 2 w 39"/>
                    <a:gd name="T61" fmla="*/ 38 h 67"/>
                    <a:gd name="T62" fmla="*/ 4 w 39"/>
                    <a:gd name="T63" fmla="*/ 37 h 67"/>
                    <a:gd name="T64" fmla="*/ 6 w 39"/>
                    <a:gd name="T65" fmla="*/ 35 h 67"/>
                    <a:gd name="T66" fmla="*/ 8 w 39"/>
                    <a:gd name="T67" fmla="*/ 33 h 67"/>
                    <a:gd name="T68" fmla="*/ 9 w 39"/>
                    <a:gd name="T69" fmla="*/ 31 h 67"/>
                    <a:gd name="T70" fmla="*/ 11 w 39"/>
                    <a:gd name="T71" fmla="*/ 29 h 67"/>
                    <a:gd name="T72" fmla="*/ 13 w 39"/>
                    <a:gd name="T73" fmla="*/ 28 h 67"/>
                    <a:gd name="T74" fmla="*/ 15 w 39"/>
                    <a:gd name="T75" fmla="*/ 26 h 67"/>
                    <a:gd name="T76" fmla="*/ 18 w 39"/>
                    <a:gd name="T77" fmla="*/ 23 h 67"/>
                    <a:gd name="T78" fmla="*/ 20 w 39"/>
                    <a:gd name="T79" fmla="*/ 20 h 67"/>
                    <a:gd name="T80" fmla="*/ 22 w 39"/>
                    <a:gd name="T81" fmla="*/ 17 h 67"/>
                    <a:gd name="T82" fmla="*/ 25 w 39"/>
                    <a:gd name="T83" fmla="*/ 14 h 67"/>
                    <a:gd name="T84" fmla="*/ 26 w 39"/>
                    <a:gd name="T85" fmla="*/ 10 h 67"/>
                    <a:gd name="T86" fmla="*/ 29 w 39"/>
                    <a:gd name="T87" fmla="*/ 7 h 67"/>
                    <a:gd name="T88" fmla="*/ 31 w 39"/>
                    <a:gd name="T89" fmla="*/ 4 h 67"/>
                    <a:gd name="T90" fmla="*/ 33 w 39"/>
                    <a:gd name="T91" fmla="*/ 0 h 67"/>
                    <a:gd name="T92" fmla="*/ 34 w 39"/>
                    <a:gd name="T93" fmla="*/ 2 h 67"/>
                    <a:gd name="T94" fmla="*/ 35 w 39"/>
                    <a:gd name="T95" fmla="*/ 3 h 67"/>
                    <a:gd name="T96" fmla="*/ 37 w 39"/>
                    <a:gd name="T97" fmla="*/ 4 h 67"/>
                    <a:gd name="T98" fmla="*/ 38 w 39"/>
                    <a:gd name="T99" fmla="*/ 5 h 67"/>
                    <a:gd name="T100" fmla="*/ 39 w 39"/>
                    <a:gd name="T101" fmla="*/ 7 h 67"/>
                    <a:gd name="T102" fmla="*/ 39 w 39"/>
                    <a:gd name="T103" fmla="*/ 8 h 67"/>
                    <a:gd name="T104" fmla="*/ 39 w 39"/>
                    <a:gd name="T105" fmla="*/ 10 h 67"/>
                    <a:gd name="T106" fmla="*/ 38 w 39"/>
                    <a:gd name="T107" fmla="*/ 12 h 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
                    <a:gd name="T163" fmla="*/ 0 h 67"/>
                    <a:gd name="T164" fmla="*/ 39 w 39"/>
                    <a:gd name="T165" fmla="*/ 67 h 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 h="67">
                      <a:moveTo>
                        <a:pt x="38" y="12"/>
                      </a:moveTo>
                      <a:lnTo>
                        <a:pt x="37" y="15"/>
                      </a:lnTo>
                      <a:lnTo>
                        <a:pt x="36" y="18"/>
                      </a:lnTo>
                      <a:lnTo>
                        <a:pt x="35" y="21"/>
                      </a:lnTo>
                      <a:lnTo>
                        <a:pt x="33" y="24"/>
                      </a:lnTo>
                      <a:lnTo>
                        <a:pt x="32" y="27"/>
                      </a:lnTo>
                      <a:lnTo>
                        <a:pt x="31" y="30"/>
                      </a:lnTo>
                      <a:lnTo>
                        <a:pt x="30" y="33"/>
                      </a:lnTo>
                      <a:lnTo>
                        <a:pt x="29" y="36"/>
                      </a:lnTo>
                      <a:lnTo>
                        <a:pt x="29" y="48"/>
                      </a:lnTo>
                      <a:lnTo>
                        <a:pt x="28" y="49"/>
                      </a:lnTo>
                      <a:lnTo>
                        <a:pt x="28" y="50"/>
                      </a:lnTo>
                      <a:lnTo>
                        <a:pt x="28" y="51"/>
                      </a:lnTo>
                      <a:lnTo>
                        <a:pt x="27" y="51"/>
                      </a:lnTo>
                      <a:lnTo>
                        <a:pt x="26" y="53"/>
                      </a:lnTo>
                      <a:lnTo>
                        <a:pt x="25" y="55"/>
                      </a:lnTo>
                      <a:lnTo>
                        <a:pt x="23" y="57"/>
                      </a:lnTo>
                      <a:lnTo>
                        <a:pt x="22" y="59"/>
                      </a:lnTo>
                      <a:lnTo>
                        <a:pt x="21" y="61"/>
                      </a:lnTo>
                      <a:lnTo>
                        <a:pt x="20" y="63"/>
                      </a:lnTo>
                      <a:lnTo>
                        <a:pt x="19" y="65"/>
                      </a:lnTo>
                      <a:lnTo>
                        <a:pt x="18" y="67"/>
                      </a:lnTo>
                      <a:lnTo>
                        <a:pt x="17" y="63"/>
                      </a:lnTo>
                      <a:lnTo>
                        <a:pt x="15" y="59"/>
                      </a:lnTo>
                      <a:lnTo>
                        <a:pt x="13" y="56"/>
                      </a:lnTo>
                      <a:lnTo>
                        <a:pt x="11" y="52"/>
                      </a:lnTo>
                      <a:lnTo>
                        <a:pt x="9" y="49"/>
                      </a:lnTo>
                      <a:lnTo>
                        <a:pt x="6" y="45"/>
                      </a:lnTo>
                      <a:lnTo>
                        <a:pt x="3" y="42"/>
                      </a:lnTo>
                      <a:lnTo>
                        <a:pt x="0" y="40"/>
                      </a:lnTo>
                      <a:lnTo>
                        <a:pt x="2" y="38"/>
                      </a:lnTo>
                      <a:lnTo>
                        <a:pt x="4" y="37"/>
                      </a:lnTo>
                      <a:lnTo>
                        <a:pt x="6" y="35"/>
                      </a:lnTo>
                      <a:lnTo>
                        <a:pt x="8" y="33"/>
                      </a:lnTo>
                      <a:lnTo>
                        <a:pt x="9" y="31"/>
                      </a:lnTo>
                      <a:lnTo>
                        <a:pt x="11" y="29"/>
                      </a:lnTo>
                      <a:lnTo>
                        <a:pt x="13" y="28"/>
                      </a:lnTo>
                      <a:lnTo>
                        <a:pt x="15" y="26"/>
                      </a:lnTo>
                      <a:lnTo>
                        <a:pt x="18" y="23"/>
                      </a:lnTo>
                      <a:lnTo>
                        <a:pt x="20" y="20"/>
                      </a:lnTo>
                      <a:lnTo>
                        <a:pt x="22" y="17"/>
                      </a:lnTo>
                      <a:lnTo>
                        <a:pt x="25" y="14"/>
                      </a:lnTo>
                      <a:lnTo>
                        <a:pt x="26" y="10"/>
                      </a:lnTo>
                      <a:lnTo>
                        <a:pt x="29" y="7"/>
                      </a:lnTo>
                      <a:lnTo>
                        <a:pt x="31" y="4"/>
                      </a:lnTo>
                      <a:lnTo>
                        <a:pt x="33" y="0"/>
                      </a:lnTo>
                      <a:lnTo>
                        <a:pt x="34" y="2"/>
                      </a:lnTo>
                      <a:lnTo>
                        <a:pt x="35" y="3"/>
                      </a:lnTo>
                      <a:lnTo>
                        <a:pt x="37" y="4"/>
                      </a:lnTo>
                      <a:lnTo>
                        <a:pt x="38" y="5"/>
                      </a:lnTo>
                      <a:lnTo>
                        <a:pt x="39" y="7"/>
                      </a:lnTo>
                      <a:lnTo>
                        <a:pt x="39" y="8"/>
                      </a:lnTo>
                      <a:lnTo>
                        <a:pt x="39" y="10"/>
                      </a:lnTo>
                      <a:lnTo>
                        <a:pt x="38" y="12"/>
                      </a:lnTo>
                      <a:close/>
                    </a:path>
                  </a:pathLst>
                </a:custGeom>
                <a:solidFill>
                  <a:srgbClr val="FFFFFF"/>
                </a:solidFill>
                <a:ln w="9525">
                  <a:noFill/>
                  <a:round/>
                  <a:headEnd/>
                  <a:tailEnd/>
                </a:ln>
              </p:spPr>
              <p:txBody>
                <a:bodyPr/>
                <a:lstStyle/>
                <a:p>
                  <a:endParaRPr lang="en-US"/>
                </a:p>
              </p:txBody>
            </p:sp>
            <p:sp>
              <p:nvSpPr>
                <p:cNvPr id="25156" name="Freeform 240"/>
                <p:cNvSpPr>
                  <a:spLocks/>
                </p:cNvSpPr>
                <p:nvPr/>
              </p:nvSpPr>
              <p:spPr bwMode="auto">
                <a:xfrm>
                  <a:off x="573" y="2868"/>
                  <a:ext cx="170" cy="204"/>
                </a:xfrm>
                <a:custGeom>
                  <a:avLst/>
                  <a:gdLst>
                    <a:gd name="T0" fmla="*/ 94 w 170"/>
                    <a:gd name="T1" fmla="*/ 20 h 204"/>
                    <a:gd name="T2" fmla="*/ 91 w 170"/>
                    <a:gd name="T3" fmla="*/ 25 h 204"/>
                    <a:gd name="T4" fmla="*/ 75 w 170"/>
                    <a:gd name="T5" fmla="*/ 40 h 204"/>
                    <a:gd name="T6" fmla="*/ 85 w 170"/>
                    <a:gd name="T7" fmla="*/ 34 h 204"/>
                    <a:gd name="T8" fmla="*/ 103 w 170"/>
                    <a:gd name="T9" fmla="*/ 25 h 204"/>
                    <a:gd name="T10" fmla="*/ 116 w 170"/>
                    <a:gd name="T11" fmla="*/ 28 h 204"/>
                    <a:gd name="T12" fmla="*/ 137 w 170"/>
                    <a:gd name="T13" fmla="*/ 42 h 204"/>
                    <a:gd name="T14" fmla="*/ 146 w 170"/>
                    <a:gd name="T15" fmla="*/ 75 h 204"/>
                    <a:gd name="T16" fmla="*/ 152 w 170"/>
                    <a:gd name="T17" fmla="*/ 95 h 204"/>
                    <a:gd name="T18" fmla="*/ 166 w 170"/>
                    <a:gd name="T19" fmla="*/ 120 h 204"/>
                    <a:gd name="T20" fmla="*/ 169 w 170"/>
                    <a:gd name="T21" fmla="*/ 138 h 204"/>
                    <a:gd name="T22" fmla="*/ 166 w 170"/>
                    <a:gd name="T23" fmla="*/ 159 h 204"/>
                    <a:gd name="T24" fmla="*/ 163 w 170"/>
                    <a:gd name="T25" fmla="*/ 171 h 204"/>
                    <a:gd name="T26" fmla="*/ 152 w 170"/>
                    <a:gd name="T27" fmla="*/ 166 h 204"/>
                    <a:gd name="T28" fmla="*/ 136 w 170"/>
                    <a:gd name="T29" fmla="*/ 145 h 204"/>
                    <a:gd name="T30" fmla="*/ 124 w 170"/>
                    <a:gd name="T31" fmla="*/ 140 h 204"/>
                    <a:gd name="T32" fmla="*/ 125 w 170"/>
                    <a:gd name="T33" fmla="*/ 127 h 204"/>
                    <a:gd name="T34" fmla="*/ 130 w 170"/>
                    <a:gd name="T35" fmla="*/ 98 h 204"/>
                    <a:gd name="T36" fmla="*/ 131 w 170"/>
                    <a:gd name="T37" fmla="*/ 78 h 204"/>
                    <a:gd name="T38" fmla="*/ 121 w 170"/>
                    <a:gd name="T39" fmla="*/ 110 h 204"/>
                    <a:gd name="T40" fmla="*/ 108 w 170"/>
                    <a:gd name="T41" fmla="*/ 137 h 204"/>
                    <a:gd name="T42" fmla="*/ 103 w 170"/>
                    <a:gd name="T43" fmla="*/ 113 h 204"/>
                    <a:gd name="T44" fmla="*/ 108 w 170"/>
                    <a:gd name="T45" fmla="*/ 88 h 204"/>
                    <a:gd name="T46" fmla="*/ 113 w 170"/>
                    <a:gd name="T47" fmla="*/ 59 h 204"/>
                    <a:gd name="T48" fmla="*/ 111 w 170"/>
                    <a:gd name="T49" fmla="*/ 55 h 204"/>
                    <a:gd name="T50" fmla="*/ 93 w 170"/>
                    <a:gd name="T51" fmla="*/ 95 h 204"/>
                    <a:gd name="T52" fmla="*/ 79 w 170"/>
                    <a:gd name="T53" fmla="*/ 99 h 204"/>
                    <a:gd name="T54" fmla="*/ 72 w 170"/>
                    <a:gd name="T55" fmla="*/ 79 h 204"/>
                    <a:gd name="T56" fmla="*/ 77 w 170"/>
                    <a:gd name="T57" fmla="*/ 117 h 204"/>
                    <a:gd name="T58" fmla="*/ 79 w 170"/>
                    <a:gd name="T59" fmla="*/ 133 h 204"/>
                    <a:gd name="T60" fmla="*/ 68 w 170"/>
                    <a:gd name="T61" fmla="*/ 154 h 204"/>
                    <a:gd name="T62" fmla="*/ 52 w 170"/>
                    <a:gd name="T63" fmla="*/ 159 h 204"/>
                    <a:gd name="T64" fmla="*/ 37 w 170"/>
                    <a:gd name="T65" fmla="*/ 162 h 204"/>
                    <a:gd name="T66" fmla="*/ 39 w 170"/>
                    <a:gd name="T67" fmla="*/ 164 h 204"/>
                    <a:gd name="T68" fmla="*/ 64 w 170"/>
                    <a:gd name="T69" fmla="*/ 160 h 204"/>
                    <a:gd name="T70" fmla="*/ 65 w 170"/>
                    <a:gd name="T71" fmla="*/ 172 h 204"/>
                    <a:gd name="T72" fmla="*/ 46 w 170"/>
                    <a:gd name="T73" fmla="*/ 186 h 204"/>
                    <a:gd name="T74" fmla="*/ 38 w 170"/>
                    <a:gd name="T75" fmla="*/ 187 h 204"/>
                    <a:gd name="T76" fmla="*/ 26 w 170"/>
                    <a:gd name="T77" fmla="*/ 185 h 204"/>
                    <a:gd name="T78" fmla="*/ 36 w 170"/>
                    <a:gd name="T79" fmla="*/ 190 h 204"/>
                    <a:gd name="T80" fmla="*/ 59 w 170"/>
                    <a:gd name="T81" fmla="*/ 200 h 204"/>
                    <a:gd name="T82" fmla="*/ 35 w 170"/>
                    <a:gd name="T83" fmla="*/ 204 h 204"/>
                    <a:gd name="T84" fmla="*/ 23 w 170"/>
                    <a:gd name="T85" fmla="*/ 192 h 204"/>
                    <a:gd name="T86" fmla="*/ 10 w 170"/>
                    <a:gd name="T87" fmla="*/ 176 h 204"/>
                    <a:gd name="T88" fmla="*/ 7 w 170"/>
                    <a:gd name="T89" fmla="*/ 152 h 204"/>
                    <a:gd name="T90" fmla="*/ 15 w 170"/>
                    <a:gd name="T91" fmla="*/ 130 h 204"/>
                    <a:gd name="T92" fmla="*/ 8 w 170"/>
                    <a:gd name="T93" fmla="*/ 100 h 204"/>
                    <a:gd name="T94" fmla="*/ 0 w 170"/>
                    <a:gd name="T95" fmla="*/ 64 h 204"/>
                    <a:gd name="T96" fmla="*/ 3 w 170"/>
                    <a:gd name="T97" fmla="*/ 53 h 204"/>
                    <a:gd name="T98" fmla="*/ 11 w 170"/>
                    <a:gd name="T99" fmla="*/ 70 h 204"/>
                    <a:gd name="T100" fmla="*/ 15 w 170"/>
                    <a:gd name="T101" fmla="*/ 59 h 204"/>
                    <a:gd name="T102" fmla="*/ 30 w 170"/>
                    <a:gd name="T103" fmla="*/ 39 h 204"/>
                    <a:gd name="T104" fmla="*/ 35 w 170"/>
                    <a:gd name="T105" fmla="*/ 22 h 204"/>
                    <a:gd name="T106" fmla="*/ 35 w 170"/>
                    <a:gd name="T107" fmla="*/ 16 h 204"/>
                    <a:gd name="T108" fmla="*/ 41 w 170"/>
                    <a:gd name="T109" fmla="*/ 11 h 204"/>
                    <a:gd name="T110" fmla="*/ 49 w 170"/>
                    <a:gd name="T111" fmla="*/ 37 h 204"/>
                    <a:gd name="T112" fmla="*/ 52 w 170"/>
                    <a:gd name="T113" fmla="*/ 6 h 204"/>
                    <a:gd name="T114" fmla="*/ 61 w 170"/>
                    <a:gd name="T115" fmla="*/ 0 h 204"/>
                    <a:gd name="T116" fmla="*/ 75 w 170"/>
                    <a:gd name="T117" fmla="*/ 4 h 2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0"/>
                    <a:gd name="T178" fmla="*/ 0 h 204"/>
                    <a:gd name="T179" fmla="*/ 170 w 170"/>
                    <a:gd name="T180" fmla="*/ 204 h 2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0" h="204">
                      <a:moveTo>
                        <a:pt x="84" y="14"/>
                      </a:moveTo>
                      <a:lnTo>
                        <a:pt x="85" y="15"/>
                      </a:lnTo>
                      <a:lnTo>
                        <a:pt x="87" y="16"/>
                      </a:lnTo>
                      <a:lnTo>
                        <a:pt x="88" y="17"/>
                      </a:lnTo>
                      <a:lnTo>
                        <a:pt x="90" y="18"/>
                      </a:lnTo>
                      <a:lnTo>
                        <a:pt x="92" y="19"/>
                      </a:lnTo>
                      <a:lnTo>
                        <a:pt x="94" y="20"/>
                      </a:lnTo>
                      <a:lnTo>
                        <a:pt x="95" y="21"/>
                      </a:lnTo>
                      <a:lnTo>
                        <a:pt x="97" y="22"/>
                      </a:lnTo>
                      <a:lnTo>
                        <a:pt x="96" y="22"/>
                      </a:lnTo>
                      <a:lnTo>
                        <a:pt x="95" y="23"/>
                      </a:lnTo>
                      <a:lnTo>
                        <a:pt x="94" y="23"/>
                      </a:lnTo>
                      <a:lnTo>
                        <a:pt x="93" y="23"/>
                      </a:lnTo>
                      <a:lnTo>
                        <a:pt x="91" y="25"/>
                      </a:lnTo>
                      <a:lnTo>
                        <a:pt x="88" y="26"/>
                      </a:lnTo>
                      <a:lnTo>
                        <a:pt x="85" y="28"/>
                      </a:lnTo>
                      <a:lnTo>
                        <a:pt x="83" y="30"/>
                      </a:lnTo>
                      <a:lnTo>
                        <a:pt x="80" y="32"/>
                      </a:lnTo>
                      <a:lnTo>
                        <a:pt x="78" y="34"/>
                      </a:lnTo>
                      <a:lnTo>
                        <a:pt x="76" y="37"/>
                      </a:lnTo>
                      <a:lnTo>
                        <a:pt x="75" y="40"/>
                      </a:lnTo>
                      <a:lnTo>
                        <a:pt x="76" y="39"/>
                      </a:lnTo>
                      <a:lnTo>
                        <a:pt x="78" y="39"/>
                      </a:lnTo>
                      <a:lnTo>
                        <a:pt x="79" y="38"/>
                      </a:lnTo>
                      <a:lnTo>
                        <a:pt x="81" y="37"/>
                      </a:lnTo>
                      <a:lnTo>
                        <a:pt x="82" y="36"/>
                      </a:lnTo>
                      <a:lnTo>
                        <a:pt x="83" y="35"/>
                      </a:lnTo>
                      <a:lnTo>
                        <a:pt x="85" y="34"/>
                      </a:lnTo>
                      <a:lnTo>
                        <a:pt x="86" y="33"/>
                      </a:lnTo>
                      <a:lnTo>
                        <a:pt x="89" y="32"/>
                      </a:lnTo>
                      <a:lnTo>
                        <a:pt x="91" y="30"/>
                      </a:lnTo>
                      <a:lnTo>
                        <a:pt x="94" y="28"/>
                      </a:lnTo>
                      <a:lnTo>
                        <a:pt x="97" y="27"/>
                      </a:lnTo>
                      <a:lnTo>
                        <a:pt x="100" y="26"/>
                      </a:lnTo>
                      <a:lnTo>
                        <a:pt x="103" y="25"/>
                      </a:lnTo>
                      <a:lnTo>
                        <a:pt x="106" y="25"/>
                      </a:lnTo>
                      <a:lnTo>
                        <a:pt x="110" y="26"/>
                      </a:lnTo>
                      <a:lnTo>
                        <a:pt x="111" y="26"/>
                      </a:lnTo>
                      <a:lnTo>
                        <a:pt x="112" y="27"/>
                      </a:lnTo>
                      <a:lnTo>
                        <a:pt x="116" y="28"/>
                      </a:lnTo>
                      <a:lnTo>
                        <a:pt x="119" y="30"/>
                      </a:lnTo>
                      <a:lnTo>
                        <a:pt x="123" y="31"/>
                      </a:lnTo>
                      <a:lnTo>
                        <a:pt x="126" y="33"/>
                      </a:lnTo>
                      <a:lnTo>
                        <a:pt x="129" y="35"/>
                      </a:lnTo>
                      <a:lnTo>
                        <a:pt x="132" y="37"/>
                      </a:lnTo>
                      <a:lnTo>
                        <a:pt x="135" y="39"/>
                      </a:lnTo>
                      <a:lnTo>
                        <a:pt x="137" y="42"/>
                      </a:lnTo>
                      <a:lnTo>
                        <a:pt x="139" y="44"/>
                      </a:lnTo>
                      <a:lnTo>
                        <a:pt x="141" y="46"/>
                      </a:lnTo>
                      <a:lnTo>
                        <a:pt x="142" y="49"/>
                      </a:lnTo>
                      <a:lnTo>
                        <a:pt x="142" y="52"/>
                      </a:lnTo>
                      <a:lnTo>
                        <a:pt x="144" y="59"/>
                      </a:lnTo>
                      <a:lnTo>
                        <a:pt x="145" y="67"/>
                      </a:lnTo>
                      <a:lnTo>
                        <a:pt x="146" y="75"/>
                      </a:lnTo>
                      <a:lnTo>
                        <a:pt x="147" y="83"/>
                      </a:lnTo>
                      <a:lnTo>
                        <a:pt x="148" y="84"/>
                      </a:lnTo>
                      <a:lnTo>
                        <a:pt x="148" y="85"/>
                      </a:lnTo>
                      <a:lnTo>
                        <a:pt x="148" y="86"/>
                      </a:lnTo>
                      <a:lnTo>
                        <a:pt x="149" y="87"/>
                      </a:lnTo>
                      <a:lnTo>
                        <a:pt x="150" y="91"/>
                      </a:lnTo>
                      <a:lnTo>
                        <a:pt x="152" y="95"/>
                      </a:lnTo>
                      <a:lnTo>
                        <a:pt x="155" y="98"/>
                      </a:lnTo>
                      <a:lnTo>
                        <a:pt x="157" y="102"/>
                      </a:lnTo>
                      <a:lnTo>
                        <a:pt x="159" y="105"/>
                      </a:lnTo>
                      <a:lnTo>
                        <a:pt x="161" y="109"/>
                      </a:lnTo>
                      <a:lnTo>
                        <a:pt x="163" y="113"/>
                      </a:lnTo>
                      <a:lnTo>
                        <a:pt x="164" y="117"/>
                      </a:lnTo>
                      <a:lnTo>
                        <a:pt x="166" y="120"/>
                      </a:lnTo>
                      <a:lnTo>
                        <a:pt x="167" y="123"/>
                      </a:lnTo>
                      <a:lnTo>
                        <a:pt x="168" y="126"/>
                      </a:lnTo>
                      <a:lnTo>
                        <a:pt x="170" y="129"/>
                      </a:lnTo>
                      <a:lnTo>
                        <a:pt x="170" y="135"/>
                      </a:lnTo>
                      <a:lnTo>
                        <a:pt x="169" y="136"/>
                      </a:lnTo>
                      <a:lnTo>
                        <a:pt x="169" y="137"/>
                      </a:lnTo>
                      <a:lnTo>
                        <a:pt x="169" y="138"/>
                      </a:lnTo>
                      <a:lnTo>
                        <a:pt x="169" y="139"/>
                      </a:lnTo>
                      <a:lnTo>
                        <a:pt x="168" y="141"/>
                      </a:lnTo>
                      <a:lnTo>
                        <a:pt x="168" y="144"/>
                      </a:lnTo>
                      <a:lnTo>
                        <a:pt x="168" y="148"/>
                      </a:lnTo>
                      <a:lnTo>
                        <a:pt x="167" y="150"/>
                      </a:lnTo>
                      <a:lnTo>
                        <a:pt x="166" y="159"/>
                      </a:lnTo>
                      <a:lnTo>
                        <a:pt x="165" y="169"/>
                      </a:lnTo>
                      <a:lnTo>
                        <a:pt x="164" y="170"/>
                      </a:lnTo>
                      <a:lnTo>
                        <a:pt x="164" y="171"/>
                      </a:lnTo>
                      <a:lnTo>
                        <a:pt x="164" y="172"/>
                      </a:lnTo>
                      <a:lnTo>
                        <a:pt x="163" y="171"/>
                      </a:lnTo>
                      <a:lnTo>
                        <a:pt x="162" y="170"/>
                      </a:lnTo>
                      <a:lnTo>
                        <a:pt x="160" y="169"/>
                      </a:lnTo>
                      <a:lnTo>
                        <a:pt x="159" y="168"/>
                      </a:lnTo>
                      <a:lnTo>
                        <a:pt x="157" y="167"/>
                      </a:lnTo>
                      <a:lnTo>
                        <a:pt x="156" y="167"/>
                      </a:lnTo>
                      <a:lnTo>
                        <a:pt x="154" y="167"/>
                      </a:lnTo>
                      <a:lnTo>
                        <a:pt x="152" y="166"/>
                      </a:lnTo>
                      <a:lnTo>
                        <a:pt x="142" y="166"/>
                      </a:lnTo>
                      <a:lnTo>
                        <a:pt x="141" y="160"/>
                      </a:lnTo>
                      <a:lnTo>
                        <a:pt x="140" y="156"/>
                      </a:lnTo>
                      <a:lnTo>
                        <a:pt x="138" y="151"/>
                      </a:lnTo>
                      <a:lnTo>
                        <a:pt x="137" y="146"/>
                      </a:lnTo>
                      <a:lnTo>
                        <a:pt x="136" y="145"/>
                      </a:lnTo>
                      <a:lnTo>
                        <a:pt x="134" y="144"/>
                      </a:lnTo>
                      <a:lnTo>
                        <a:pt x="132" y="143"/>
                      </a:lnTo>
                      <a:lnTo>
                        <a:pt x="131" y="143"/>
                      </a:lnTo>
                      <a:lnTo>
                        <a:pt x="129" y="142"/>
                      </a:lnTo>
                      <a:lnTo>
                        <a:pt x="127" y="142"/>
                      </a:lnTo>
                      <a:lnTo>
                        <a:pt x="126" y="141"/>
                      </a:lnTo>
                      <a:lnTo>
                        <a:pt x="124" y="140"/>
                      </a:lnTo>
                      <a:lnTo>
                        <a:pt x="124" y="137"/>
                      </a:lnTo>
                      <a:lnTo>
                        <a:pt x="124" y="134"/>
                      </a:lnTo>
                      <a:lnTo>
                        <a:pt x="124" y="132"/>
                      </a:lnTo>
                      <a:lnTo>
                        <a:pt x="124" y="129"/>
                      </a:lnTo>
                      <a:lnTo>
                        <a:pt x="125" y="128"/>
                      </a:lnTo>
                      <a:lnTo>
                        <a:pt x="125" y="127"/>
                      </a:lnTo>
                      <a:lnTo>
                        <a:pt x="125" y="126"/>
                      </a:lnTo>
                      <a:lnTo>
                        <a:pt x="128" y="122"/>
                      </a:lnTo>
                      <a:lnTo>
                        <a:pt x="130" y="118"/>
                      </a:lnTo>
                      <a:lnTo>
                        <a:pt x="131" y="113"/>
                      </a:lnTo>
                      <a:lnTo>
                        <a:pt x="130" y="108"/>
                      </a:lnTo>
                      <a:lnTo>
                        <a:pt x="130" y="103"/>
                      </a:lnTo>
                      <a:lnTo>
                        <a:pt x="130" y="98"/>
                      </a:lnTo>
                      <a:lnTo>
                        <a:pt x="130" y="92"/>
                      </a:lnTo>
                      <a:lnTo>
                        <a:pt x="130" y="87"/>
                      </a:lnTo>
                      <a:lnTo>
                        <a:pt x="131" y="85"/>
                      </a:lnTo>
                      <a:lnTo>
                        <a:pt x="131" y="83"/>
                      </a:lnTo>
                      <a:lnTo>
                        <a:pt x="131" y="80"/>
                      </a:lnTo>
                      <a:lnTo>
                        <a:pt x="131" y="78"/>
                      </a:lnTo>
                      <a:lnTo>
                        <a:pt x="130" y="83"/>
                      </a:lnTo>
                      <a:lnTo>
                        <a:pt x="129" y="87"/>
                      </a:lnTo>
                      <a:lnTo>
                        <a:pt x="128" y="92"/>
                      </a:lnTo>
                      <a:lnTo>
                        <a:pt x="126" y="97"/>
                      </a:lnTo>
                      <a:lnTo>
                        <a:pt x="125" y="101"/>
                      </a:lnTo>
                      <a:lnTo>
                        <a:pt x="123" y="106"/>
                      </a:lnTo>
                      <a:lnTo>
                        <a:pt x="121" y="110"/>
                      </a:lnTo>
                      <a:lnTo>
                        <a:pt x="119" y="114"/>
                      </a:lnTo>
                      <a:lnTo>
                        <a:pt x="116" y="121"/>
                      </a:lnTo>
                      <a:lnTo>
                        <a:pt x="114" y="129"/>
                      </a:lnTo>
                      <a:lnTo>
                        <a:pt x="112" y="136"/>
                      </a:lnTo>
                      <a:lnTo>
                        <a:pt x="111" y="144"/>
                      </a:lnTo>
                      <a:lnTo>
                        <a:pt x="110" y="141"/>
                      </a:lnTo>
                      <a:lnTo>
                        <a:pt x="108" y="137"/>
                      </a:lnTo>
                      <a:lnTo>
                        <a:pt x="106" y="133"/>
                      </a:lnTo>
                      <a:lnTo>
                        <a:pt x="105" y="130"/>
                      </a:lnTo>
                      <a:lnTo>
                        <a:pt x="104" y="126"/>
                      </a:lnTo>
                      <a:lnTo>
                        <a:pt x="103" y="122"/>
                      </a:lnTo>
                      <a:lnTo>
                        <a:pt x="103" y="118"/>
                      </a:lnTo>
                      <a:lnTo>
                        <a:pt x="103" y="113"/>
                      </a:lnTo>
                      <a:lnTo>
                        <a:pt x="104" y="107"/>
                      </a:lnTo>
                      <a:lnTo>
                        <a:pt x="105" y="107"/>
                      </a:lnTo>
                      <a:lnTo>
                        <a:pt x="106" y="103"/>
                      </a:lnTo>
                      <a:lnTo>
                        <a:pt x="107" y="98"/>
                      </a:lnTo>
                      <a:lnTo>
                        <a:pt x="108" y="93"/>
                      </a:lnTo>
                      <a:lnTo>
                        <a:pt x="108" y="88"/>
                      </a:lnTo>
                      <a:lnTo>
                        <a:pt x="109" y="81"/>
                      </a:lnTo>
                      <a:lnTo>
                        <a:pt x="110" y="81"/>
                      </a:lnTo>
                      <a:lnTo>
                        <a:pt x="110" y="73"/>
                      </a:lnTo>
                      <a:lnTo>
                        <a:pt x="111" y="73"/>
                      </a:lnTo>
                      <a:lnTo>
                        <a:pt x="111" y="68"/>
                      </a:lnTo>
                      <a:lnTo>
                        <a:pt x="112" y="63"/>
                      </a:lnTo>
                      <a:lnTo>
                        <a:pt x="113" y="59"/>
                      </a:lnTo>
                      <a:lnTo>
                        <a:pt x="113" y="53"/>
                      </a:lnTo>
                      <a:lnTo>
                        <a:pt x="114" y="52"/>
                      </a:lnTo>
                      <a:lnTo>
                        <a:pt x="114" y="51"/>
                      </a:lnTo>
                      <a:lnTo>
                        <a:pt x="113" y="49"/>
                      </a:lnTo>
                      <a:lnTo>
                        <a:pt x="112" y="49"/>
                      </a:lnTo>
                      <a:lnTo>
                        <a:pt x="111" y="55"/>
                      </a:lnTo>
                      <a:lnTo>
                        <a:pt x="109" y="61"/>
                      </a:lnTo>
                      <a:lnTo>
                        <a:pt x="107" y="67"/>
                      </a:lnTo>
                      <a:lnTo>
                        <a:pt x="104" y="73"/>
                      </a:lnTo>
                      <a:lnTo>
                        <a:pt x="102" y="79"/>
                      </a:lnTo>
                      <a:lnTo>
                        <a:pt x="99" y="84"/>
                      </a:lnTo>
                      <a:lnTo>
                        <a:pt x="96" y="90"/>
                      </a:lnTo>
                      <a:lnTo>
                        <a:pt x="93" y="95"/>
                      </a:lnTo>
                      <a:lnTo>
                        <a:pt x="90" y="99"/>
                      </a:lnTo>
                      <a:lnTo>
                        <a:pt x="88" y="104"/>
                      </a:lnTo>
                      <a:lnTo>
                        <a:pt x="86" y="110"/>
                      </a:lnTo>
                      <a:lnTo>
                        <a:pt x="85" y="115"/>
                      </a:lnTo>
                      <a:lnTo>
                        <a:pt x="83" y="110"/>
                      </a:lnTo>
                      <a:lnTo>
                        <a:pt x="81" y="105"/>
                      </a:lnTo>
                      <a:lnTo>
                        <a:pt x="79" y="99"/>
                      </a:lnTo>
                      <a:lnTo>
                        <a:pt x="78" y="93"/>
                      </a:lnTo>
                      <a:lnTo>
                        <a:pt x="77" y="91"/>
                      </a:lnTo>
                      <a:lnTo>
                        <a:pt x="76" y="88"/>
                      </a:lnTo>
                      <a:lnTo>
                        <a:pt x="76" y="86"/>
                      </a:lnTo>
                      <a:lnTo>
                        <a:pt x="75" y="84"/>
                      </a:lnTo>
                      <a:lnTo>
                        <a:pt x="74" y="81"/>
                      </a:lnTo>
                      <a:lnTo>
                        <a:pt x="72" y="79"/>
                      </a:lnTo>
                      <a:lnTo>
                        <a:pt x="71" y="77"/>
                      </a:lnTo>
                      <a:lnTo>
                        <a:pt x="68" y="75"/>
                      </a:lnTo>
                      <a:lnTo>
                        <a:pt x="69" y="85"/>
                      </a:lnTo>
                      <a:lnTo>
                        <a:pt x="70" y="95"/>
                      </a:lnTo>
                      <a:lnTo>
                        <a:pt x="72" y="105"/>
                      </a:lnTo>
                      <a:lnTo>
                        <a:pt x="75" y="114"/>
                      </a:lnTo>
                      <a:lnTo>
                        <a:pt x="77" y="117"/>
                      </a:lnTo>
                      <a:lnTo>
                        <a:pt x="79" y="121"/>
                      </a:lnTo>
                      <a:lnTo>
                        <a:pt x="80" y="125"/>
                      </a:lnTo>
                      <a:lnTo>
                        <a:pt x="80" y="129"/>
                      </a:lnTo>
                      <a:lnTo>
                        <a:pt x="80" y="130"/>
                      </a:lnTo>
                      <a:lnTo>
                        <a:pt x="80" y="131"/>
                      </a:lnTo>
                      <a:lnTo>
                        <a:pt x="79" y="132"/>
                      </a:lnTo>
                      <a:lnTo>
                        <a:pt x="79" y="133"/>
                      </a:lnTo>
                      <a:lnTo>
                        <a:pt x="77" y="136"/>
                      </a:lnTo>
                      <a:lnTo>
                        <a:pt x="75" y="140"/>
                      </a:lnTo>
                      <a:lnTo>
                        <a:pt x="73" y="144"/>
                      </a:lnTo>
                      <a:lnTo>
                        <a:pt x="72" y="149"/>
                      </a:lnTo>
                      <a:lnTo>
                        <a:pt x="71" y="151"/>
                      </a:lnTo>
                      <a:lnTo>
                        <a:pt x="69" y="153"/>
                      </a:lnTo>
                      <a:lnTo>
                        <a:pt x="68" y="154"/>
                      </a:lnTo>
                      <a:lnTo>
                        <a:pt x="65" y="155"/>
                      </a:lnTo>
                      <a:lnTo>
                        <a:pt x="63" y="156"/>
                      </a:lnTo>
                      <a:lnTo>
                        <a:pt x="61" y="156"/>
                      </a:lnTo>
                      <a:lnTo>
                        <a:pt x="58" y="157"/>
                      </a:lnTo>
                      <a:lnTo>
                        <a:pt x="56" y="158"/>
                      </a:lnTo>
                      <a:lnTo>
                        <a:pt x="54" y="159"/>
                      </a:lnTo>
                      <a:lnTo>
                        <a:pt x="52" y="159"/>
                      </a:lnTo>
                      <a:lnTo>
                        <a:pt x="49" y="160"/>
                      </a:lnTo>
                      <a:lnTo>
                        <a:pt x="47" y="160"/>
                      </a:lnTo>
                      <a:lnTo>
                        <a:pt x="45" y="161"/>
                      </a:lnTo>
                      <a:lnTo>
                        <a:pt x="42" y="161"/>
                      </a:lnTo>
                      <a:lnTo>
                        <a:pt x="40" y="162"/>
                      </a:lnTo>
                      <a:lnTo>
                        <a:pt x="37" y="162"/>
                      </a:lnTo>
                      <a:lnTo>
                        <a:pt x="37" y="163"/>
                      </a:lnTo>
                      <a:lnTo>
                        <a:pt x="36" y="163"/>
                      </a:lnTo>
                      <a:lnTo>
                        <a:pt x="37" y="163"/>
                      </a:lnTo>
                      <a:lnTo>
                        <a:pt x="38" y="164"/>
                      </a:lnTo>
                      <a:lnTo>
                        <a:pt x="39" y="164"/>
                      </a:lnTo>
                      <a:lnTo>
                        <a:pt x="44" y="164"/>
                      </a:lnTo>
                      <a:lnTo>
                        <a:pt x="48" y="163"/>
                      </a:lnTo>
                      <a:lnTo>
                        <a:pt x="52" y="163"/>
                      </a:lnTo>
                      <a:lnTo>
                        <a:pt x="56" y="162"/>
                      </a:lnTo>
                      <a:lnTo>
                        <a:pt x="60" y="161"/>
                      </a:lnTo>
                      <a:lnTo>
                        <a:pt x="64" y="160"/>
                      </a:lnTo>
                      <a:lnTo>
                        <a:pt x="69" y="160"/>
                      </a:lnTo>
                      <a:lnTo>
                        <a:pt x="73" y="161"/>
                      </a:lnTo>
                      <a:lnTo>
                        <a:pt x="72" y="163"/>
                      </a:lnTo>
                      <a:lnTo>
                        <a:pt x="70" y="165"/>
                      </a:lnTo>
                      <a:lnTo>
                        <a:pt x="68" y="167"/>
                      </a:lnTo>
                      <a:lnTo>
                        <a:pt x="67" y="169"/>
                      </a:lnTo>
                      <a:lnTo>
                        <a:pt x="65" y="172"/>
                      </a:lnTo>
                      <a:lnTo>
                        <a:pt x="63" y="174"/>
                      </a:lnTo>
                      <a:lnTo>
                        <a:pt x="61" y="177"/>
                      </a:lnTo>
                      <a:lnTo>
                        <a:pt x="58" y="179"/>
                      </a:lnTo>
                      <a:lnTo>
                        <a:pt x="56" y="182"/>
                      </a:lnTo>
                      <a:lnTo>
                        <a:pt x="53" y="184"/>
                      </a:lnTo>
                      <a:lnTo>
                        <a:pt x="49" y="185"/>
                      </a:lnTo>
                      <a:lnTo>
                        <a:pt x="46" y="186"/>
                      </a:lnTo>
                      <a:lnTo>
                        <a:pt x="45" y="186"/>
                      </a:lnTo>
                      <a:lnTo>
                        <a:pt x="44" y="186"/>
                      </a:lnTo>
                      <a:lnTo>
                        <a:pt x="43" y="187"/>
                      </a:lnTo>
                      <a:lnTo>
                        <a:pt x="42" y="187"/>
                      </a:lnTo>
                      <a:lnTo>
                        <a:pt x="40" y="187"/>
                      </a:lnTo>
                      <a:lnTo>
                        <a:pt x="39" y="187"/>
                      </a:lnTo>
                      <a:lnTo>
                        <a:pt x="38" y="187"/>
                      </a:lnTo>
                      <a:lnTo>
                        <a:pt x="37" y="187"/>
                      </a:lnTo>
                      <a:lnTo>
                        <a:pt x="30" y="186"/>
                      </a:lnTo>
                      <a:lnTo>
                        <a:pt x="28" y="185"/>
                      </a:lnTo>
                      <a:lnTo>
                        <a:pt x="27" y="185"/>
                      </a:lnTo>
                      <a:lnTo>
                        <a:pt x="26" y="185"/>
                      </a:lnTo>
                      <a:lnTo>
                        <a:pt x="25" y="185"/>
                      </a:lnTo>
                      <a:lnTo>
                        <a:pt x="24" y="184"/>
                      </a:lnTo>
                      <a:lnTo>
                        <a:pt x="23" y="184"/>
                      </a:lnTo>
                      <a:lnTo>
                        <a:pt x="22" y="184"/>
                      </a:lnTo>
                      <a:lnTo>
                        <a:pt x="27" y="186"/>
                      </a:lnTo>
                      <a:lnTo>
                        <a:pt x="31" y="188"/>
                      </a:lnTo>
                      <a:lnTo>
                        <a:pt x="36" y="190"/>
                      </a:lnTo>
                      <a:lnTo>
                        <a:pt x="41" y="191"/>
                      </a:lnTo>
                      <a:lnTo>
                        <a:pt x="46" y="193"/>
                      </a:lnTo>
                      <a:lnTo>
                        <a:pt x="51" y="193"/>
                      </a:lnTo>
                      <a:lnTo>
                        <a:pt x="57" y="193"/>
                      </a:lnTo>
                      <a:lnTo>
                        <a:pt x="62" y="192"/>
                      </a:lnTo>
                      <a:lnTo>
                        <a:pt x="62" y="200"/>
                      </a:lnTo>
                      <a:lnTo>
                        <a:pt x="59" y="200"/>
                      </a:lnTo>
                      <a:lnTo>
                        <a:pt x="55" y="200"/>
                      </a:lnTo>
                      <a:lnTo>
                        <a:pt x="52" y="201"/>
                      </a:lnTo>
                      <a:lnTo>
                        <a:pt x="48" y="201"/>
                      </a:lnTo>
                      <a:lnTo>
                        <a:pt x="45" y="202"/>
                      </a:lnTo>
                      <a:lnTo>
                        <a:pt x="42" y="202"/>
                      </a:lnTo>
                      <a:lnTo>
                        <a:pt x="39" y="203"/>
                      </a:lnTo>
                      <a:lnTo>
                        <a:pt x="35" y="204"/>
                      </a:lnTo>
                      <a:lnTo>
                        <a:pt x="33" y="204"/>
                      </a:lnTo>
                      <a:lnTo>
                        <a:pt x="31" y="202"/>
                      </a:lnTo>
                      <a:lnTo>
                        <a:pt x="30" y="200"/>
                      </a:lnTo>
                      <a:lnTo>
                        <a:pt x="28" y="198"/>
                      </a:lnTo>
                      <a:lnTo>
                        <a:pt x="26" y="196"/>
                      </a:lnTo>
                      <a:lnTo>
                        <a:pt x="24" y="194"/>
                      </a:lnTo>
                      <a:lnTo>
                        <a:pt x="23" y="192"/>
                      </a:lnTo>
                      <a:lnTo>
                        <a:pt x="20" y="191"/>
                      </a:lnTo>
                      <a:lnTo>
                        <a:pt x="18" y="189"/>
                      </a:lnTo>
                      <a:lnTo>
                        <a:pt x="16" y="188"/>
                      </a:lnTo>
                      <a:lnTo>
                        <a:pt x="13" y="186"/>
                      </a:lnTo>
                      <a:lnTo>
                        <a:pt x="11" y="185"/>
                      </a:lnTo>
                      <a:lnTo>
                        <a:pt x="10" y="181"/>
                      </a:lnTo>
                      <a:lnTo>
                        <a:pt x="10" y="176"/>
                      </a:lnTo>
                      <a:lnTo>
                        <a:pt x="9" y="172"/>
                      </a:lnTo>
                      <a:lnTo>
                        <a:pt x="8" y="167"/>
                      </a:lnTo>
                      <a:lnTo>
                        <a:pt x="7" y="164"/>
                      </a:lnTo>
                      <a:lnTo>
                        <a:pt x="6" y="161"/>
                      </a:lnTo>
                      <a:lnTo>
                        <a:pt x="6" y="158"/>
                      </a:lnTo>
                      <a:lnTo>
                        <a:pt x="6" y="155"/>
                      </a:lnTo>
                      <a:lnTo>
                        <a:pt x="7" y="152"/>
                      </a:lnTo>
                      <a:lnTo>
                        <a:pt x="9" y="149"/>
                      </a:lnTo>
                      <a:lnTo>
                        <a:pt x="10" y="146"/>
                      </a:lnTo>
                      <a:lnTo>
                        <a:pt x="11" y="143"/>
                      </a:lnTo>
                      <a:lnTo>
                        <a:pt x="12" y="139"/>
                      </a:lnTo>
                      <a:lnTo>
                        <a:pt x="13" y="136"/>
                      </a:lnTo>
                      <a:lnTo>
                        <a:pt x="14" y="133"/>
                      </a:lnTo>
                      <a:lnTo>
                        <a:pt x="15" y="130"/>
                      </a:lnTo>
                      <a:lnTo>
                        <a:pt x="14" y="125"/>
                      </a:lnTo>
                      <a:lnTo>
                        <a:pt x="14" y="121"/>
                      </a:lnTo>
                      <a:lnTo>
                        <a:pt x="13" y="116"/>
                      </a:lnTo>
                      <a:lnTo>
                        <a:pt x="12" y="112"/>
                      </a:lnTo>
                      <a:lnTo>
                        <a:pt x="10" y="108"/>
                      </a:lnTo>
                      <a:lnTo>
                        <a:pt x="9" y="104"/>
                      </a:lnTo>
                      <a:lnTo>
                        <a:pt x="8" y="100"/>
                      </a:lnTo>
                      <a:lnTo>
                        <a:pt x="7" y="95"/>
                      </a:lnTo>
                      <a:lnTo>
                        <a:pt x="5" y="90"/>
                      </a:lnTo>
                      <a:lnTo>
                        <a:pt x="4" y="86"/>
                      </a:lnTo>
                      <a:lnTo>
                        <a:pt x="2" y="80"/>
                      </a:lnTo>
                      <a:lnTo>
                        <a:pt x="1" y="75"/>
                      </a:lnTo>
                      <a:lnTo>
                        <a:pt x="0" y="70"/>
                      </a:lnTo>
                      <a:lnTo>
                        <a:pt x="0" y="64"/>
                      </a:lnTo>
                      <a:lnTo>
                        <a:pt x="0" y="59"/>
                      </a:lnTo>
                      <a:lnTo>
                        <a:pt x="0" y="53"/>
                      </a:lnTo>
                      <a:lnTo>
                        <a:pt x="1" y="53"/>
                      </a:lnTo>
                      <a:lnTo>
                        <a:pt x="1" y="52"/>
                      </a:lnTo>
                      <a:lnTo>
                        <a:pt x="1" y="51"/>
                      </a:lnTo>
                      <a:lnTo>
                        <a:pt x="3" y="53"/>
                      </a:lnTo>
                      <a:lnTo>
                        <a:pt x="4" y="56"/>
                      </a:lnTo>
                      <a:lnTo>
                        <a:pt x="5" y="58"/>
                      </a:lnTo>
                      <a:lnTo>
                        <a:pt x="6" y="60"/>
                      </a:lnTo>
                      <a:lnTo>
                        <a:pt x="8" y="63"/>
                      </a:lnTo>
                      <a:lnTo>
                        <a:pt x="9" y="66"/>
                      </a:lnTo>
                      <a:lnTo>
                        <a:pt x="10" y="68"/>
                      </a:lnTo>
                      <a:lnTo>
                        <a:pt x="11" y="70"/>
                      </a:lnTo>
                      <a:lnTo>
                        <a:pt x="12" y="71"/>
                      </a:lnTo>
                      <a:lnTo>
                        <a:pt x="13" y="72"/>
                      </a:lnTo>
                      <a:lnTo>
                        <a:pt x="13" y="67"/>
                      </a:lnTo>
                      <a:lnTo>
                        <a:pt x="14" y="63"/>
                      </a:lnTo>
                      <a:lnTo>
                        <a:pt x="15" y="59"/>
                      </a:lnTo>
                      <a:lnTo>
                        <a:pt x="17" y="55"/>
                      </a:lnTo>
                      <a:lnTo>
                        <a:pt x="19" y="51"/>
                      </a:lnTo>
                      <a:lnTo>
                        <a:pt x="21" y="48"/>
                      </a:lnTo>
                      <a:lnTo>
                        <a:pt x="24" y="45"/>
                      </a:lnTo>
                      <a:lnTo>
                        <a:pt x="27" y="42"/>
                      </a:lnTo>
                      <a:lnTo>
                        <a:pt x="28" y="40"/>
                      </a:lnTo>
                      <a:lnTo>
                        <a:pt x="30" y="39"/>
                      </a:lnTo>
                      <a:lnTo>
                        <a:pt x="31" y="38"/>
                      </a:lnTo>
                      <a:lnTo>
                        <a:pt x="33" y="37"/>
                      </a:lnTo>
                      <a:lnTo>
                        <a:pt x="34" y="35"/>
                      </a:lnTo>
                      <a:lnTo>
                        <a:pt x="35" y="34"/>
                      </a:lnTo>
                      <a:lnTo>
                        <a:pt x="35" y="32"/>
                      </a:lnTo>
                      <a:lnTo>
                        <a:pt x="35" y="30"/>
                      </a:lnTo>
                      <a:lnTo>
                        <a:pt x="35" y="22"/>
                      </a:lnTo>
                      <a:lnTo>
                        <a:pt x="34" y="22"/>
                      </a:lnTo>
                      <a:lnTo>
                        <a:pt x="35" y="22"/>
                      </a:lnTo>
                      <a:lnTo>
                        <a:pt x="35" y="21"/>
                      </a:lnTo>
                      <a:lnTo>
                        <a:pt x="34" y="20"/>
                      </a:lnTo>
                      <a:lnTo>
                        <a:pt x="34" y="19"/>
                      </a:lnTo>
                      <a:lnTo>
                        <a:pt x="35" y="19"/>
                      </a:lnTo>
                      <a:lnTo>
                        <a:pt x="35" y="16"/>
                      </a:lnTo>
                      <a:lnTo>
                        <a:pt x="36" y="13"/>
                      </a:lnTo>
                      <a:lnTo>
                        <a:pt x="37" y="11"/>
                      </a:lnTo>
                      <a:lnTo>
                        <a:pt x="38" y="8"/>
                      </a:lnTo>
                      <a:lnTo>
                        <a:pt x="40" y="8"/>
                      </a:lnTo>
                      <a:lnTo>
                        <a:pt x="40" y="9"/>
                      </a:lnTo>
                      <a:lnTo>
                        <a:pt x="40" y="10"/>
                      </a:lnTo>
                      <a:lnTo>
                        <a:pt x="41" y="11"/>
                      </a:lnTo>
                      <a:lnTo>
                        <a:pt x="43" y="17"/>
                      </a:lnTo>
                      <a:lnTo>
                        <a:pt x="45" y="22"/>
                      </a:lnTo>
                      <a:lnTo>
                        <a:pt x="47" y="28"/>
                      </a:lnTo>
                      <a:lnTo>
                        <a:pt x="48" y="34"/>
                      </a:lnTo>
                      <a:lnTo>
                        <a:pt x="48" y="35"/>
                      </a:lnTo>
                      <a:lnTo>
                        <a:pt x="49" y="36"/>
                      </a:lnTo>
                      <a:lnTo>
                        <a:pt x="49" y="37"/>
                      </a:lnTo>
                      <a:lnTo>
                        <a:pt x="50" y="37"/>
                      </a:lnTo>
                      <a:lnTo>
                        <a:pt x="51" y="32"/>
                      </a:lnTo>
                      <a:lnTo>
                        <a:pt x="51" y="25"/>
                      </a:lnTo>
                      <a:lnTo>
                        <a:pt x="51" y="18"/>
                      </a:lnTo>
                      <a:lnTo>
                        <a:pt x="52" y="12"/>
                      </a:lnTo>
                      <a:lnTo>
                        <a:pt x="52" y="6"/>
                      </a:lnTo>
                      <a:lnTo>
                        <a:pt x="52" y="4"/>
                      </a:lnTo>
                      <a:lnTo>
                        <a:pt x="52" y="3"/>
                      </a:lnTo>
                      <a:lnTo>
                        <a:pt x="53" y="2"/>
                      </a:lnTo>
                      <a:lnTo>
                        <a:pt x="55" y="2"/>
                      </a:lnTo>
                      <a:lnTo>
                        <a:pt x="56" y="1"/>
                      </a:lnTo>
                      <a:lnTo>
                        <a:pt x="59" y="0"/>
                      </a:lnTo>
                      <a:lnTo>
                        <a:pt x="61" y="0"/>
                      </a:lnTo>
                      <a:lnTo>
                        <a:pt x="63" y="0"/>
                      </a:lnTo>
                      <a:lnTo>
                        <a:pt x="66" y="0"/>
                      </a:lnTo>
                      <a:lnTo>
                        <a:pt x="68" y="0"/>
                      </a:lnTo>
                      <a:lnTo>
                        <a:pt x="70" y="0"/>
                      </a:lnTo>
                      <a:lnTo>
                        <a:pt x="72" y="1"/>
                      </a:lnTo>
                      <a:lnTo>
                        <a:pt x="73" y="3"/>
                      </a:lnTo>
                      <a:lnTo>
                        <a:pt x="75" y="4"/>
                      </a:lnTo>
                      <a:lnTo>
                        <a:pt x="76" y="6"/>
                      </a:lnTo>
                      <a:lnTo>
                        <a:pt x="78" y="8"/>
                      </a:lnTo>
                      <a:lnTo>
                        <a:pt x="79" y="9"/>
                      </a:lnTo>
                      <a:lnTo>
                        <a:pt x="81" y="11"/>
                      </a:lnTo>
                      <a:lnTo>
                        <a:pt x="82" y="12"/>
                      </a:lnTo>
                      <a:lnTo>
                        <a:pt x="84" y="14"/>
                      </a:lnTo>
                      <a:close/>
                    </a:path>
                  </a:pathLst>
                </a:custGeom>
                <a:solidFill>
                  <a:srgbClr val="FFFFFF"/>
                </a:solidFill>
                <a:ln w="9525">
                  <a:noFill/>
                  <a:round/>
                  <a:headEnd/>
                  <a:tailEnd/>
                </a:ln>
              </p:spPr>
              <p:txBody>
                <a:bodyPr/>
                <a:lstStyle/>
                <a:p>
                  <a:endParaRPr lang="en-US"/>
                </a:p>
              </p:txBody>
            </p:sp>
            <p:sp>
              <p:nvSpPr>
                <p:cNvPr id="25157" name="Freeform 241"/>
                <p:cNvSpPr>
                  <a:spLocks/>
                </p:cNvSpPr>
                <p:nvPr/>
              </p:nvSpPr>
              <p:spPr bwMode="auto">
                <a:xfrm>
                  <a:off x="538" y="2869"/>
                  <a:ext cx="12" cy="6"/>
                </a:xfrm>
                <a:custGeom>
                  <a:avLst/>
                  <a:gdLst>
                    <a:gd name="T0" fmla="*/ 12 w 12"/>
                    <a:gd name="T1" fmla="*/ 6 h 6"/>
                    <a:gd name="T2" fmla="*/ 0 w 12"/>
                    <a:gd name="T3" fmla="*/ 6 h 6"/>
                    <a:gd name="T4" fmla="*/ 1 w 12"/>
                    <a:gd name="T5" fmla="*/ 4 h 6"/>
                    <a:gd name="T6" fmla="*/ 2 w 12"/>
                    <a:gd name="T7" fmla="*/ 3 h 6"/>
                    <a:gd name="T8" fmla="*/ 3 w 12"/>
                    <a:gd name="T9" fmla="*/ 2 h 6"/>
                    <a:gd name="T10" fmla="*/ 4 w 12"/>
                    <a:gd name="T11" fmla="*/ 0 h 6"/>
                    <a:gd name="T12" fmla="*/ 5 w 12"/>
                    <a:gd name="T13" fmla="*/ 1 h 6"/>
                    <a:gd name="T14" fmla="*/ 6 w 12"/>
                    <a:gd name="T15" fmla="*/ 1 h 6"/>
                    <a:gd name="T16" fmla="*/ 7 w 12"/>
                    <a:gd name="T17" fmla="*/ 2 h 6"/>
                    <a:gd name="T18" fmla="*/ 8 w 12"/>
                    <a:gd name="T19" fmla="*/ 2 h 6"/>
                    <a:gd name="T20" fmla="*/ 10 w 12"/>
                    <a:gd name="T21" fmla="*/ 3 h 6"/>
                    <a:gd name="T22" fmla="*/ 11 w 12"/>
                    <a:gd name="T23" fmla="*/ 4 h 6"/>
                    <a:gd name="T24" fmla="*/ 11 w 12"/>
                    <a:gd name="T25" fmla="*/ 5 h 6"/>
                    <a:gd name="T26" fmla="*/ 12 w 12"/>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6"/>
                    <a:gd name="T44" fmla="*/ 12 w 12"/>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6">
                      <a:moveTo>
                        <a:pt x="12" y="6"/>
                      </a:moveTo>
                      <a:lnTo>
                        <a:pt x="0" y="6"/>
                      </a:lnTo>
                      <a:lnTo>
                        <a:pt x="1" y="4"/>
                      </a:lnTo>
                      <a:lnTo>
                        <a:pt x="2" y="3"/>
                      </a:lnTo>
                      <a:lnTo>
                        <a:pt x="3" y="2"/>
                      </a:lnTo>
                      <a:lnTo>
                        <a:pt x="4" y="0"/>
                      </a:lnTo>
                      <a:lnTo>
                        <a:pt x="5" y="1"/>
                      </a:lnTo>
                      <a:lnTo>
                        <a:pt x="6" y="1"/>
                      </a:lnTo>
                      <a:lnTo>
                        <a:pt x="7" y="2"/>
                      </a:lnTo>
                      <a:lnTo>
                        <a:pt x="8" y="2"/>
                      </a:lnTo>
                      <a:lnTo>
                        <a:pt x="10" y="3"/>
                      </a:lnTo>
                      <a:lnTo>
                        <a:pt x="11" y="4"/>
                      </a:lnTo>
                      <a:lnTo>
                        <a:pt x="11" y="5"/>
                      </a:lnTo>
                      <a:lnTo>
                        <a:pt x="12" y="6"/>
                      </a:lnTo>
                      <a:close/>
                    </a:path>
                  </a:pathLst>
                </a:custGeom>
                <a:solidFill>
                  <a:srgbClr val="FFFFFF"/>
                </a:solidFill>
                <a:ln w="9525">
                  <a:noFill/>
                  <a:round/>
                  <a:headEnd/>
                  <a:tailEnd/>
                </a:ln>
              </p:spPr>
              <p:txBody>
                <a:bodyPr/>
                <a:lstStyle/>
                <a:p>
                  <a:endParaRPr lang="en-US"/>
                </a:p>
              </p:txBody>
            </p:sp>
            <p:sp>
              <p:nvSpPr>
                <p:cNvPr id="25158" name="Freeform 242"/>
                <p:cNvSpPr>
                  <a:spLocks/>
                </p:cNvSpPr>
                <p:nvPr/>
              </p:nvSpPr>
              <p:spPr bwMode="auto">
                <a:xfrm>
                  <a:off x="488" y="2871"/>
                  <a:ext cx="56" cy="124"/>
                </a:xfrm>
                <a:custGeom>
                  <a:avLst/>
                  <a:gdLst>
                    <a:gd name="T0" fmla="*/ 21 w 56"/>
                    <a:gd name="T1" fmla="*/ 3 h 124"/>
                    <a:gd name="T2" fmla="*/ 24 w 56"/>
                    <a:gd name="T3" fmla="*/ 8 h 124"/>
                    <a:gd name="T4" fmla="*/ 27 w 56"/>
                    <a:gd name="T5" fmla="*/ 10 h 124"/>
                    <a:gd name="T6" fmla="*/ 30 w 56"/>
                    <a:gd name="T7" fmla="*/ 11 h 124"/>
                    <a:gd name="T8" fmla="*/ 31 w 56"/>
                    <a:gd name="T9" fmla="*/ 11 h 124"/>
                    <a:gd name="T10" fmla="*/ 34 w 56"/>
                    <a:gd name="T11" fmla="*/ 12 h 124"/>
                    <a:gd name="T12" fmla="*/ 36 w 56"/>
                    <a:gd name="T13" fmla="*/ 13 h 124"/>
                    <a:gd name="T14" fmla="*/ 37 w 56"/>
                    <a:gd name="T15" fmla="*/ 16 h 124"/>
                    <a:gd name="T16" fmla="*/ 39 w 56"/>
                    <a:gd name="T17" fmla="*/ 18 h 124"/>
                    <a:gd name="T18" fmla="*/ 42 w 56"/>
                    <a:gd name="T19" fmla="*/ 19 h 124"/>
                    <a:gd name="T20" fmla="*/ 45 w 56"/>
                    <a:gd name="T21" fmla="*/ 20 h 124"/>
                    <a:gd name="T22" fmla="*/ 48 w 56"/>
                    <a:gd name="T23" fmla="*/ 23 h 124"/>
                    <a:gd name="T24" fmla="*/ 49 w 56"/>
                    <a:gd name="T25" fmla="*/ 26 h 124"/>
                    <a:gd name="T26" fmla="*/ 48 w 56"/>
                    <a:gd name="T27" fmla="*/ 28 h 124"/>
                    <a:gd name="T28" fmla="*/ 49 w 56"/>
                    <a:gd name="T29" fmla="*/ 32 h 124"/>
                    <a:gd name="T30" fmla="*/ 51 w 56"/>
                    <a:gd name="T31" fmla="*/ 35 h 124"/>
                    <a:gd name="T32" fmla="*/ 55 w 56"/>
                    <a:gd name="T33" fmla="*/ 38 h 124"/>
                    <a:gd name="T34" fmla="*/ 54 w 56"/>
                    <a:gd name="T35" fmla="*/ 42 h 124"/>
                    <a:gd name="T36" fmla="*/ 49 w 56"/>
                    <a:gd name="T37" fmla="*/ 49 h 124"/>
                    <a:gd name="T38" fmla="*/ 46 w 56"/>
                    <a:gd name="T39" fmla="*/ 55 h 124"/>
                    <a:gd name="T40" fmla="*/ 42 w 56"/>
                    <a:gd name="T41" fmla="*/ 62 h 124"/>
                    <a:gd name="T42" fmla="*/ 40 w 56"/>
                    <a:gd name="T43" fmla="*/ 70 h 124"/>
                    <a:gd name="T44" fmla="*/ 41 w 56"/>
                    <a:gd name="T45" fmla="*/ 77 h 124"/>
                    <a:gd name="T46" fmla="*/ 43 w 56"/>
                    <a:gd name="T47" fmla="*/ 83 h 124"/>
                    <a:gd name="T48" fmla="*/ 44 w 56"/>
                    <a:gd name="T49" fmla="*/ 88 h 124"/>
                    <a:gd name="T50" fmla="*/ 46 w 56"/>
                    <a:gd name="T51" fmla="*/ 98 h 124"/>
                    <a:gd name="T52" fmla="*/ 48 w 56"/>
                    <a:gd name="T53" fmla="*/ 114 h 124"/>
                    <a:gd name="T54" fmla="*/ 45 w 56"/>
                    <a:gd name="T55" fmla="*/ 124 h 124"/>
                    <a:gd name="T56" fmla="*/ 41 w 56"/>
                    <a:gd name="T57" fmla="*/ 115 h 124"/>
                    <a:gd name="T58" fmla="*/ 35 w 56"/>
                    <a:gd name="T59" fmla="*/ 107 h 124"/>
                    <a:gd name="T60" fmla="*/ 30 w 56"/>
                    <a:gd name="T61" fmla="*/ 98 h 124"/>
                    <a:gd name="T62" fmla="*/ 26 w 56"/>
                    <a:gd name="T63" fmla="*/ 89 h 124"/>
                    <a:gd name="T64" fmla="*/ 22 w 56"/>
                    <a:gd name="T65" fmla="*/ 79 h 124"/>
                    <a:gd name="T66" fmla="*/ 18 w 56"/>
                    <a:gd name="T67" fmla="*/ 69 h 124"/>
                    <a:gd name="T68" fmla="*/ 14 w 56"/>
                    <a:gd name="T69" fmla="*/ 59 h 124"/>
                    <a:gd name="T70" fmla="*/ 8 w 56"/>
                    <a:gd name="T71" fmla="*/ 49 h 124"/>
                    <a:gd name="T72" fmla="*/ 8 w 56"/>
                    <a:gd name="T73" fmla="*/ 51 h 124"/>
                    <a:gd name="T74" fmla="*/ 9 w 56"/>
                    <a:gd name="T75" fmla="*/ 52 h 124"/>
                    <a:gd name="T76" fmla="*/ 11 w 56"/>
                    <a:gd name="T77" fmla="*/ 61 h 124"/>
                    <a:gd name="T78" fmla="*/ 14 w 56"/>
                    <a:gd name="T79" fmla="*/ 69 h 124"/>
                    <a:gd name="T80" fmla="*/ 16 w 56"/>
                    <a:gd name="T81" fmla="*/ 78 h 124"/>
                    <a:gd name="T82" fmla="*/ 16 w 56"/>
                    <a:gd name="T83" fmla="*/ 88 h 124"/>
                    <a:gd name="T84" fmla="*/ 19 w 56"/>
                    <a:gd name="T85" fmla="*/ 98 h 124"/>
                    <a:gd name="T86" fmla="*/ 21 w 56"/>
                    <a:gd name="T87" fmla="*/ 107 h 124"/>
                    <a:gd name="T88" fmla="*/ 18 w 56"/>
                    <a:gd name="T89" fmla="*/ 105 h 124"/>
                    <a:gd name="T90" fmla="*/ 15 w 56"/>
                    <a:gd name="T91" fmla="*/ 103 h 124"/>
                    <a:gd name="T92" fmla="*/ 12 w 56"/>
                    <a:gd name="T93" fmla="*/ 100 h 124"/>
                    <a:gd name="T94" fmla="*/ 9 w 56"/>
                    <a:gd name="T95" fmla="*/ 97 h 124"/>
                    <a:gd name="T96" fmla="*/ 10 w 56"/>
                    <a:gd name="T97" fmla="*/ 92 h 124"/>
                    <a:gd name="T98" fmla="*/ 10 w 56"/>
                    <a:gd name="T99" fmla="*/ 90 h 124"/>
                    <a:gd name="T100" fmla="*/ 10 w 56"/>
                    <a:gd name="T101" fmla="*/ 87 h 124"/>
                    <a:gd name="T102" fmla="*/ 8 w 56"/>
                    <a:gd name="T103" fmla="*/ 70 h 124"/>
                    <a:gd name="T104" fmla="*/ 4 w 56"/>
                    <a:gd name="T105" fmla="*/ 54 h 124"/>
                    <a:gd name="T106" fmla="*/ 0 w 56"/>
                    <a:gd name="T107" fmla="*/ 42 h 124"/>
                    <a:gd name="T108" fmla="*/ 0 w 56"/>
                    <a:gd name="T109" fmla="*/ 28 h 124"/>
                    <a:gd name="T110" fmla="*/ 0 w 56"/>
                    <a:gd name="T111" fmla="*/ 26 h 124"/>
                    <a:gd name="T112" fmla="*/ 0 w 56"/>
                    <a:gd name="T113" fmla="*/ 21 h 124"/>
                    <a:gd name="T114" fmla="*/ 0 w 56"/>
                    <a:gd name="T115" fmla="*/ 18 h 124"/>
                    <a:gd name="T116" fmla="*/ 1 w 56"/>
                    <a:gd name="T117" fmla="*/ 16 h 124"/>
                    <a:gd name="T118" fmla="*/ 3 w 56"/>
                    <a:gd name="T119" fmla="*/ 14 h 124"/>
                    <a:gd name="T120" fmla="*/ 9 w 56"/>
                    <a:gd name="T121" fmla="*/ 10 h 124"/>
                    <a:gd name="T122" fmla="*/ 14 w 56"/>
                    <a:gd name="T123" fmla="*/ 7 h 124"/>
                    <a:gd name="T124" fmla="*/ 19 w 56"/>
                    <a:gd name="T125" fmla="*/ 3 h 1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6"/>
                    <a:gd name="T190" fmla="*/ 0 h 124"/>
                    <a:gd name="T191" fmla="*/ 56 w 56"/>
                    <a:gd name="T192" fmla="*/ 124 h 1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6" h="124">
                      <a:moveTo>
                        <a:pt x="21" y="0"/>
                      </a:moveTo>
                      <a:lnTo>
                        <a:pt x="21" y="3"/>
                      </a:lnTo>
                      <a:lnTo>
                        <a:pt x="22" y="6"/>
                      </a:lnTo>
                      <a:lnTo>
                        <a:pt x="24" y="8"/>
                      </a:lnTo>
                      <a:lnTo>
                        <a:pt x="26" y="10"/>
                      </a:lnTo>
                      <a:lnTo>
                        <a:pt x="27" y="10"/>
                      </a:lnTo>
                      <a:lnTo>
                        <a:pt x="28" y="11"/>
                      </a:lnTo>
                      <a:lnTo>
                        <a:pt x="30" y="11"/>
                      </a:lnTo>
                      <a:lnTo>
                        <a:pt x="31" y="11"/>
                      </a:lnTo>
                      <a:lnTo>
                        <a:pt x="33" y="11"/>
                      </a:lnTo>
                      <a:lnTo>
                        <a:pt x="34" y="12"/>
                      </a:lnTo>
                      <a:lnTo>
                        <a:pt x="35" y="12"/>
                      </a:lnTo>
                      <a:lnTo>
                        <a:pt x="36" y="13"/>
                      </a:lnTo>
                      <a:lnTo>
                        <a:pt x="36" y="15"/>
                      </a:lnTo>
                      <a:lnTo>
                        <a:pt x="37" y="16"/>
                      </a:lnTo>
                      <a:lnTo>
                        <a:pt x="37" y="17"/>
                      </a:lnTo>
                      <a:lnTo>
                        <a:pt x="39" y="18"/>
                      </a:lnTo>
                      <a:lnTo>
                        <a:pt x="40" y="18"/>
                      </a:lnTo>
                      <a:lnTo>
                        <a:pt x="42" y="19"/>
                      </a:lnTo>
                      <a:lnTo>
                        <a:pt x="44" y="20"/>
                      </a:lnTo>
                      <a:lnTo>
                        <a:pt x="45" y="20"/>
                      </a:lnTo>
                      <a:lnTo>
                        <a:pt x="47" y="21"/>
                      </a:lnTo>
                      <a:lnTo>
                        <a:pt x="48" y="23"/>
                      </a:lnTo>
                      <a:lnTo>
                        <a:pt x="48" y="24"/>
                      </a:lnTo>
                      <a:lnTo>
                        <a:pt x="49" y="26"/>
                      </a:lnTo>
                      <a:lnTo>
                        <a:pt x="48" y="26"/>
                      </a:lnTo>
                      <a:lnTo>
                        <a:pt x="48" y="28"/>
                      </a:lnTo>
                      <a:lnTo>
                        <a:pt x="49" y="30"/>
                      </a:lnTo>
                      <a:lnTo>
                        <a:pt x="49" y="32"/>
                      </a:lnTo>
                      <a:lnTo>
                        <a:pt x="50" y="33"/>
                      </a:lnTo>
                      <a:lnTo>
                        <a:pt x="51" y="35"/>
                      </a:lnTo>
                      <a:lnTo>
                        <a:pt x="53" y="37"/>
                      </a:lnTo>
                      <a:lnTo>
                        <a:pt x="55" y="38"/>
                      </a:lnTo>
                      <a:lnTo>
                        <a:pt x="56" y="39"/>
                      </a:lnTo>
                      <a:lnTo>
                        <a:pt x="54" y="42"/>
                      </a:lnTo>
                      <a:lnTo>
                        <a:pt x="51" y="45"/>
                      </a:lnTo>
                      <a:lnTo>
                        <a:pt x="49" y="49"/>
                      </a:lnTo>
                      <a:lnTo>
                        <a:pt x="47" y="52"/>
                      </a:lnTo>
                      <a:lnTo>
                        <a:pt x="46" y="55"/>
                      </a:lnTo>
                      <a:lnTo>
                        <a:pt x="44" y="59"/>
                      </a:lnTo>
                      <a:lnTo>
                        <a:pt x="42" y="62"/>
                      </a:lnTo>
                      <a:lnTo>
                        <a:pt x="41" y="66"/>
                      </a:lnTo>
                      <a:lnTo>
                        <a:pt x="40" y="70"/>
                      </a:lnTo>
                      <a:lnTo>
                        <a:pt x="40" y="73"/>
                      </a:lnTo>
                      <a:lnTo>
                        <a:pt x="41" y="77"/>
                      </a:lnTo>
                      <a:lnTo>
                        <a:pt x="43" y="81"/>
                      </a:lnTo>
                      <a:lnTo>
                        <a:pt x="43" y="83"/>
                      </a:lnTo>
                      <a:lnTo>
                        <a:pt x="44" y="85"/>
                      </a:lnTo>
                      <a:lnTo>
                        <a:pt x="44" y="88"/>
                      </a:lnTo>
                      <a:lnTo>
                        <a:pt x="45" y="90"/>
                      </a:lnTo>
                      <a:lnTo>
                        <a:pt x="46" y="98"/>
                      </a:lnTo>
                      <a:lnTo>
                        <a:pt x="48" y="106"/>
                      </a:lnTo>
                      <a:lnTo>
                        <a:pt x="48" y="114"/>
                      </a:lnTo>
                      <a:lnTo>
                        <a:pt x="46" y="121"/>
                      </a:lnTo>
                      <a:lnTo>
                        <a:pt x="45" y="124"/>
                      </a:lnTo>
                      <a:lnTo>
                        <a:pt x="43" y="120"/>
                      </a:lnTo>
                      <a:lnTo>
                        <a:pt x="41" y="115"/>
                      </a:lnTo>
                      <a:lnTo>
                        <a:pt x="38" y="111"/>
                      </a:lnTo>
                      <a:lnTo>
                        <a:pt x="35" y="107"/>
                      </a:lnTo>
                      <a:lnTo>
                        <a:pt x="33" y="103"/>
                      </a:lnTo>
                      <a:lnTo>
                        <a:pt x="30" y="98"/>
                      </a:lnTo>
                      <a:lnTo>
                        <a:pt x="28" y="94"/>
                      </a:lnTo>
                      <a:lnTo>
                        <a:pt x="26" y="89"/>
                      </a:lnTo>
                      <a:lnTo>
                        <a:pt x="24" y="85"/>
                      </a:lnTo>
                      <a:lnTo>
                        <a:pt x="22" y="79"/>
                      </a:lnTo>
                      <a:lnTo>
                        <a:pt x="20" y="74"/>
                      </a:lnTo>
                      <a:lnTo>
                        <a:pt x="18" y="69"/>
                      </a:lnTo>
                      <a:lnTo>
                        <a:pt x="16" y="64"/>
                      </a:lnTo>
                      <a:lnTo>
                        <a:pt x="14" y="59"/>
                      </a:lnTo>
                      <a:lnTo>
                        <a:pt x="11" y="54"/>
                      </a:lnTo>
                      <a:lnTo>
                        <a:pt x="8" y="49"/>
                      </a:lnTo>
                      <a:lnTo>
                        <a:pt x="8" y="50"/>
                      </a:lnTo>
                      <a:lnTo>
                        <a:pt x="8" y="51"/>
                      </a:lnTo>
                      <a:lnTo>
                        <a:pt x="9" y="51"/>
                      </a:lnTo>
                      <a:lnTo>
                        <a:pt x="9" y="52"/>
                      </a:lnTo>
                      <a:lnTo>
                        <a:pt x="10" y="57"/>
                      </a:lnTo>
                      <a:lnTo>
                        <a:pt x="11" y="61"/>
                      </a:lnTo>
                      <a:lnTo>
                        <a:pt x="12" y="65"/>
                      </a:lnTo>
                      <a:lnTo>
                        <a:pt x="14" y="69"/>
                      </a:lnTo>
                      <a:lnTo>
                        <a:pt x="15" y="74"/>
                      </a:lnTo>
                      <a:lnTo>
                        <a:pt x="16" y="78"/>
                      </a:lnTo>
                      <a:lnTo>
                        <a:pt x="16" y="83"/>
                      </a:lnTo>
                      <a:lnTo>
                        <a:pt x="16" y="88"/>
                      </a:lnTo>
                      <a:lnTo>
                        <a:pt x="18" y="93"/>
                      </a:lnTo>
                      <a:lnTo>
                        <a:pt x="19" y="98"/>
                      </a:lnTo>
                      <a:lnTo>
                        <a:pt x="20" y="103"/>
                      </a:lnTo>
                      <a:lnTo>
                        <a:pt x="21" y="107"/>
                      </a:lnTo>
                      <a:lnTo>
                        <a:pt x="20" y="106"/>
                      </a:lnTo>
                      <a:lnTo>
                        <a:pt x="18" y="105"/>
                      </a:lnTo>
                      <a:lnTo>
                        <a:pt x="16" y="104"/>
                      </a:lnTo>
                      <a:lnTo>
                        <a:pt x="15" y="103"/>
                      </a:lnTo>
                      <a:lnTo>
                        <a:pt x="13" y="102"/>
                      </a:lnTo>
                      <a:lnTo>
                        <a:pt x="12" y="100"/>
                      </a:lnTo>
                      <a:lnTo>
                        <a:pt x="11" y="98"/>
                      </a:lnTo>
                      <a:lnTo>
                        <a:pt x="9" y="97"/>
                      </a:lnTo>
                      <a:lnTo>
                        <a:pt x="9" y="92"/>
                      </a:lnTo>
                      <a:lnTo>
                        <a:pt x="10" y="92"/>
                      </a:lnTo>
                      <a:lnTo>
                        <a:pt x="10" y="91"/>
                      </a:lnTo>
                      <a:lnTo>
                        <a:pt x="10" y="90"/>
                      </a:lnTo>
                      <a:lnTo>
                        <a:pt x="10" y="89"/>
                      </a:lnTo>
                      <a:lnTo>
                        <a:pt x="10" y="87"/>
                      </a:lnTo>
                      <a:lnTo>
                        <a:pt x="9" y="79"/>
                      </a:lnTo>
                      <a:lnTo>
                        <a:pt x="8" y="70"/>
                      </a:lnTo>
                      <a:lnTo>
                        <a:pt x="6" y="62"/>
                      </a:lnTo>
                      <a:lnTo>
                        <a:pt x="4" y="54"/>
                      </a:lnTo>
                      <a:lnTo>
                        <a:pt x="2" y="48"/>
                      </a:lnTo>
                      <a:lnTo>
                        <a:pt x="0" y="42"/>
                      </a:lnTo>
                      <a:lnTo>
                        <a:pt x="0" y="35"/>
                      </a:lnTo>
                      <a:lnTo>
                        <a:pt x="0" y="28"/>
                      </a:lnTo>
                      <a:lnTo>
                        <a:pt x="0" y="26"/>
                      </a:lnTo>
                      <a:lnTo>
                        <a:pt x="0" y="23"/>
                      </a:lnTo>
                      <a:lnTo>
                        <a:pt x="0" y="21"/>
                      </a:lnTo>
                      <a:lnTo>
                        <a:pt x="0" y="18"/>
                      </a:lnTo>
                      <a:lnTo>
                        <a:pt x="0" y="17"/>
                      </a:lnTo>
                      <a:lnTo>
                        <a:pt x="1" y="16"/>
                      </a:lnTo>
                      <a:lnTo>
                        <a:pt x="3" y="14"/>
                      </a:lnTo>
                      <a:lnTo>
                        <a:pt x="6" y="12"/>
                      </a:lnTo>
                      <a:lnTo>
                        <a:pt x="9" y="10"/>
                      </a:lnTo>
                      <a:lnTo>
                        <a:pt x="11" y="9"/>
                      </a:lnTo>
                      <a:lnTo>
                        <a:pt x="14" y="7"/>
                      </a:lnTo>
                      <a:lnTo>
                        <a:pt x="16" y="5"/>
                      </a:lnTo>
                      <a:lnTo>
                        <a:pt x="19" y="3"/>
                      </a:lnTo>
                      <a:lnTo>
                        <a:pt x="21" y="0"/>
                      </a:lnTo>
                      <a:close/>
                    </a:path>
                  </a:pathLst>
                </a:custGeom>
                <a:solidFill>
                  <a:srgbClr val="FFFFFF"/>
                </a:solidFill>
                <a:ln w="9525">
                  <a:noFill/>
                  <a:round/>
                  <a:headEnd/>
                  <a:tailEnd/>
                </a:ln>
              </p:spPr>
              <p:txBody>
                <a:bodyPr/>
                <a:lstStyle/>
                <a:p>
                  <a:endParaRPr lang="en-US"/>
                </a:p>
              </p:txBody>
            </p:sp>
            <p:sp>
              <p:nvSpPr>
                <p:cNvPr id="25159" name="Freeform 243"/>
                <p:cNvSpPr>
                  <a:spLocks/>
                </p:cNvSpPr>
                <p:nvPr/>
              </p:nvSpPr>
              <p:spPr bwMode="auto">
                <a:xfrm>
                  <a:off x="550" y="2891"/>
                  <a:ext cx="12" cy="21"/>
                </a:xfrm>
                <a:custGeom>
                  <a:avLst/>
                  <a:gdLst>
                    <a:gd name="T0" fmla="*/ 12 w 12"/>
                    <a:gd name="T1" fmla="*/ 1 h 21"/>
                    <a:gd name="T2" fmla="*/ 10 w 12"/>
                    <a:gd name="T3" fmla="*/ 4 h 21"/>
                    <a:gd name="T4" fmla="*/ 9 w 12"/>
                    <a:gd name="T5" fmla="*/ 8 h 21"/>
                    <a:gd name="T6" fmla="*/ 8 w 12"/>
                    <a:gd name="T7" fmla="*/ 11 h 21"/>
                    <a:gd name="T8" fmla="*/ 8 w 12"/>
                    <a:gd name="T9" fmla="*/ 15 h 21"/>
                    <a:gd name="T10" fmla="*/ 7 w 12"/>
                    <a:gd name="T11" fmla="*/ 15 h 21"/>
                    <a:gd name="T12" fmla="*/ 7 w 12"/>
                    <a:gd name="T13" fmla="*/ 21 h 21"/>
                    <a:gd name="T14" fmla="*/ 1 w 12"/>
                    <a:gd name="T15" fmla="*/ 21 h 21"/>
                    <a:gd name="T16" fmla="*/ 0 w 12"/>
                    <a:gd name="T17" fmla="*/ 20 h 21"/>
                    <a:gd name="T18" fmla="*/ 1 w 12"/>
                    <a:gd name="T19" fmla="*/ 0 h 21"/>
                    <a:gd name="T20" fmla="*/ 2 w 12"/>
                    <a:gd name="T21" fmla="*/ 0 h 21"/>
                    <a:gd name="T22" fmla="*/ 4 w 12"/>
                    <a:gd name="T23" fmla="*/ 0 h 21"/>
                    <a:gd name="T24" fmla="*/ 6 w 12"/>
                    <a:gd name="T25" fmla="*/ 0 h 21"/>
                    <a:gd name="T26" fmla="*/ 7 w 12"/>
                    <a:gd name="T27" fmla="*/ 0 h 21"/>
                    <a:gd name="T28" fmla="*/ 9 w 12"/>
                    <a:gd name="T29" fmla="*/ 0 h 21"/>
                    <a:gd name="T30" fmla="*/ 10 w 12"/>
                    <a:gd name="T31" fmla="*/ 0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4"/>
                      </a:lnTo>
                      <a:lnTo>
                        <a:pt x="9" y="8"/>
                      </a:lnTo>
                      <a:lnTo>
                        <a:pt x="8" y="11"/>
                      </a:lnTo>
                      <a:lnTo>
                        <a:pt x="8" y="15"/>
                      </a:lnTo>
                      <a:lnTo>
                        <a:pt x="7" y="15"/>
                      </a:lnTo>
                      <a:lnTo>
                        <a:pt x="7" y="21"/>
                      </a:lnTo>
                      <a:lnTo>
                        <a:pt x="1" y="21"/>
                      </a:lnTo>
                      <a:lnTo>
                        <a:pt x="0" y="20"/>
                      </a:lnTo>
                      <a:lnTo>
                        <a:pt x="1" y="0"/>
                      </a:lnTo>
                      <a:lnTo>
                        <a:pt x="2" y="0"/>
                      </a:lnTo>
                      <a:lnTo>
                        <a:pt x="4" y="0"/>
                      </a:lnTo>
                      <a:lnTo>
                        <a:pt x="6" y="0"/>
                      </a:lnTo>
                      <a:lnTo>
                        <a:pt x="7" y="0"/>
                      </a:lnTo>
                      <a:lnTo>
                        <a:pt x="9" y="0"/>
                      </a:lnTo>
                      <a:lnTo>
                        <a:pt x="10" y="0"/>
                      </a:lnTo>
                      <a:lnTo>
                        <a:pt x="11" y="1"/>
                      </a:lnTo>
                      <a:lnTo>
                        <a:pt x="12" y="1"/>
                      </a:lnTo>
                      <a:close/>
                    </a:path>
                  </a:pathLst>
                </a:custGeom>
                <a:solidFill>
                  <a:srgbClr val="FFFFFF"/>
                </a:solidFill>
                <a:ln w="9525">
                  <a:noFill/>
                  <a:round/>
                  <a:headEnd/>
                  <a:tailEnd/>
                </a:ln>
              </p:spPr>
              <p:txBody>
                <a:bodyPr/>
                <a:lstStyle/>
                <a:p>
                  <a:endParaRPr lang="en-US"/>
                </a:p>
              </p:txBody>
            </p:sp>
            <p:sp>
              <p:nvSpPr>
                <p:cNvPr id="25160" name="Freeform 244"/>
                <p:cNvSpPr>
                  <a:spLocks/>
                </p:cNvSpPr>
                <p:nvPr/>
              </p:nvSpPr>
              <p:spPr bwMode="auto">
                <a:xfrm>
                  <a:off x="457" y="2904"/>
                  <a:ext cx="44" cy="102"/>
                </a:xfrm>
                <a:custGeom>
                  <a:avLst/>
                  <a:gdLst>
                    <a:gd name="T0" fmla="*/ 23 w 44"/>
                    <a:gd name="T1" fmla="*/ 8 h 102"/>
                    <a:gd name="T2" fmla="*/ 25 w 44"/>
                    <a:gd name="T3" fmla="*/ 24 h 102"/>
                    <a:gd name="T4" fmla="*/ 27 w 44"/>
                    <a:gd name="T5" fmla="*/ 39 h 102"/>
                    <a:gd name="T6" fmla="*/ 31 w 44"/>
                    <a:gd name="T7" fmla="*/ 54 h 102"/>
                    <a:gd name="T8" fmla="*/ 30 w 44"/>
                    <a:gd name="T9" fmla="*/ 60 h 102"/>
                    <a:gd name="T10" fmla="*/ 28 w 44"/>
                    <a:gd name="T11" fmla="*/ 58 h 102"/>
                    <a:gd name="T12" fmla="*/ 25 w 44"/>
                    <a:gd name="T13" fmla="*/ 55 h 102"/>
                    <a:gd name="T14" fmla="*/ 22 w 44"/>
                    <a:gd name="T15" fmla="*/ 53 h 102"/>
                    <a:gd name="T16" fmla="*/ 19 w 44"/>
                    <a:gd name="T17" fmla="*/ 52 h 102"/>
                    <a:gd name="T18" fmla="*/ 16 w 44"/>
                    <a:gd name="T19" fmla="*/ 50 h 102"/>
                    <a:gd name="T20" fmla="*/ 18 w 44"/>
                    <a:gd name="T21" fmla="*/ 55 h 102"/>
                    <a:gd name="T22" fmla="*/ 24 w 44"/>
                    <a:gd name="T23" fmla="*/ 65 h 102"/>
                    <a:gd name="T24" fmla="*/ 31 w 44"/>
                    <a:gd name="T25" fmla="*/ 74 h 102"/>
                    <a:gd name="T26" fmla="*/ 39 w 44"/>
                    <a:gd name="T27" fmla="*/ 84 h 102"/>
                    <a:gd name="T28" fmla="*/ 43 w 44"/>
                    <a:gd name="T29" fmla="*/ 90 h 102"/>
                    <a:gd name="T30" fmla="*/ 44 w 44"/>
                    <a:gd name="T31" fmla="*/ 92 h 102"/>
                    <a:gd name="T32" fmla="*/ 43 w 44"/>
                    <a:gd name="T33" fmla="*/ 96 h 102"/>
                    <a:gd name="T34" fmla="*/ 39 w 44"/>
                    <a:gd name="T35" fmla="*/ 100 h 102"/>
                    <a:gd name="T36" fmla="*/ 37 w 44"/>
                    <a:gd name="T37" fmla="*/ 102 h 102"/>
                    <a:gd name="T38" fmla="*/ 32 w 44"/>
                    <a:gd name="T39" fmla="*/ 93 h 102"/>
                    <a:gd name="T40" fmla="*/ 26 w 44"/>
                    <a:gd name="T41" fmla="*/ 83 h 102"/>
                    <a:gd name="T42" fmla="*/ 18 w 44"/>
                    <a:gd name="T43" fmla="*/ 75 h 102"/>
                    <a:gd name="T44" fmla="*/ 8 w 44"/>
                    <a:gd name="T45" fmla="*/ 69 h 102"/>
                    <a:gd name="T46" fmla="*/ 6 w 44"/>
                    <a:gd name="T47" fmla="*/ 59 h 102"/>
                    <a:gd name="T48" fmla="*/ 2 w 44"/>
                    <a:gd name="T49" fmla="*/ 49 h 102"/>
                    <a:gd name="T50" fmla="*/ 1 w 44"/>
                    <a:gd name="T51" fmla="*/ 44 h 102"/>
                    <a:gd name="T52" fmla="*/ 0 w 44"/>
                    <a:gd name="T53" fmla="*/ 39 h 102"/>
                    <a:gd name="T54" fmla="*/ 1 w 44"/>
                    <a:gd name="T55" fmla="*/ 19 h 102"/>
                    <a:gd name="T56" fmla="*/ 1 w 44"/>
                    <a:gd name="T57" fmla="*/ 17 h 102"/>
                    <a:gd name="T58" fmla="*/ 3 w 44"/>
                    <a:gd name="T59" fmla="*/ 13 h 102"/>
                    <a:gd name="T60" fmla="*/ 6 w 44"/>
                    <a:gd name="T61" fmla="*/ 8 h 102"/>
                    <a:gd name="T62" fmla="*/ 9 w 44"/>
                    <a:gd name="T63" fmla="*/ 4 h 102"/>
                    <a:gd name="T64" fmla="*/ 12 w 44"/>
                    <a:gd name="T65" fmla="*/ 3 h 102"/>
                    <a:gd name="T66" fmla="*/ 16 w 44"/>
                    <a:gd name="T67" fmla="*/ 2 h 102"/>
                    <a:gd name="T68" fmla="*/ 19 w 44"/>
                    <a:gd name="T69" fmla="*/ 1 h 102"/>
                    <a:gd name="T70" fmla="*/ 22 w 44"/>
                    <a:gd name="T71" fmla="*/ 0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102"/>
                    <a:gd name="T110" fmla="*/ 44 w 44"/>
                    <a:gd name="T111" fmla="*/ 102 h 1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102">
                      <a:moveTo>
                        <a:pt x="22" y="0"/>
                      </a:moveTo>
                      <a:lnTo>
                        <a:pt x="23" y="8"/>
                      </a:lnTo>
                      <a:lnTo>
                        <a:pt x="24" y="16"/>
                      </a:lnTo>
                      <a:lnTo>
                        <a:pt x="25" y="24"/>
                      </a:lnTo>
                      <a:lnTo>
                        <a:pt x="25" y="32"/>
                      </a:lnTo>
                      <a:lnTo>
                        <a:pt x="27" y="39"/>
                      </a:lnTo>
                      <a:lnTo>
                        <a:pt x="29" y="47"/>
                      </a:lnTo>
                      <a:lnTo>
                        <a:pt x="31" y="54"/>
                      </a:lnTo>
                      <a:lnTo>
                        <a:pt x="32" y="62"/>
                      </a:lnTo>
                      <a:lnTo>
                        <a:pt x="30" y="60"/>
                      </a:lnTo>
                      <a:lnTo>
                        <a:pt x="29" y="59"/>
                      </a:lnTo>
                      <a:lnTo>
                        <a:pt x="28" y="58"/>
                      </a:lnTo>
                      <a:lnTo>
                        <a:pt x="26" y="57"/>
                      </a:lnTo>
                      <a:lnTo>
                        <a:pt x="25" y="55"/>
                      </a:lnTo>
                      <a:lnTo>
                        <a:pt x="23" y="54"/>
                      </a:lnTo>
                      <a:lnTo>
                        <a:pt x="22" y="53"/>
                      </a:lnTo>
                      <a:lnTo>
                        <a:pt x="20" y="52"/>
                      </a:lnTo>
                      <a:lnTo>
                        <a:pt x="19" y="52"/>
                      </a:lnTo>
                      <a:lnTo>
                        <a:pt x="18" y="51"/>
                      </a:lnTo>
                      <a:lnTo>
                        <a:pt x="16" y="50"/>
                      </a:lnTo>
                      <a:lnTo>
                        <a:pt x="15" y="50"/>
                      </a:lnTo>
                      <a:lnTo>
                        <a:pt x="18" y="55"/>
                      </a:lnTo>
                      <a:lnTo>
                        <a:pt x="21" y="60"/>
                      </a:lnTo>
                      <a:lnTo>
                        <a:pt x="24" y="65"/>
                      </a:lnTo>
                      <a:lnTo>
                        <a:pt x="28" y="70"/>
                      </a:lnTo>
                      <a:lnTo>
                        <a:pt x="31" y="74"/>
                      </a:lnTo>
                      <a:lnTo>
                        <a:pt x="35" y="79"/>
                      </a:lnTo>
                      <a:lnTo>
                        <a:pt x="39" y="84"/>
                      </a:lnTo>
                      <a:lnTo>
                        <a:pt x="43" y="89"/>
                      </a:lnTo>
                      <a:lnTo>
                        <a:pt x="43" y="90"/>
                      </a:lnTo>
                      <a:lnTo>
                        <a:pt x="44" y="91"/>
                      </a:lnTo>
                      <a:lnTo>
                        <a:pt x="44" y="92"/>
                      </a:lnTo>
                      <a:lnTo>
                        <a:pt x="44" y="94"/>
                      </a:lnTo>
                      <a:lnTo>
                        <a:pt x="43" y="96"/>
                      </a:lnTo>
                      <a:lnTo>
                        <a:pt x="41" y="98"/>
                      </a:lnTo>
                      <a:lnTo>
                        <a:pt x="39" y="100"/>
                      </a:lnTo>
                      <a:lnTo>
                        <a:pt x="37" y="102"/>
                      </a:lnTo>
                      <a:lnTo>
                        <a:pt x="35" y="97"/>
                      </a:lnTo>
                      <a:lnTo>
                        <a:pt x="32" y="93"/>
                      </a:lnTo>
                      <a:lnTo>
                        <a:pt x="29" y="88"/>
                      </a:lnTo>
                      <a:lnTo>
                        <a:pt x="26" y="83"/>
                      </a:lnTo>
                      <a:lnTo>
                        <a:pt x="22" y="79"/>
                      </a:lnTo>
                      <a:lnTo>
                        <a:pt x="18" y="75"/>
                      </a:lnTo>
                      <a:lnTo>
                        <a:pt x="13" y="72"/>
                      </a:lnTo>
                      <a:lnTo>
                        <a:pt x="8" y="69"/>
                      </a:lnTo>
                      <a:lnTo>
                        <a:pt x="7" y="64"/>
                      </a:lnTo>
                      <a:lnTo>
                        <a:pt x="6" y="59"/>
                      </a:lnTo>
                      <a:lnTo>
                        <a:pt x="4" y="53"/>
                      </a:lnTo>
                      <a:lnTo>
                        <a:pt x="2" y="49"/>
                      </a:lnTo>
                      <a:lnTo>
                        <a:pt x="2" y="47"/>
                      </a:lnTo>
                      <a:lnTo>
                        <a:pt x="1" y="44"/>
                      </a:lnTo>
                      <a:lnTo>
                        <a:pt x="1" y="41"/>
                      </a:lnTo>
                      <a:lnTo>
                        <a:pt x="0" y="39"/>
                      </a:lnTo>
                      <a:lnTo>
                        <a:pt x="0" y="20"/>
                      </a:lnTo>
                      <a:lnTo>
                        <a:pt x="1" y="19"/>
                      </a:lnTo>
                      <a:lnTo>
                        <a:pt x="1" y="18"/>
                      </a:lnTo>
                      <a:lnTo>
                        <a:pt x="1" y="17"/>
                      </a:lnTo>
                      <a:lnTo>
                        <a:pt x="1" y="16"/>
                      </a:lnTo>
                      <a:lnTo>
                        <a:pt x="3" y="13"/>
                      </a:lnTo>
                      <a:lnTo>
                        <a:pt x="5" y="11"/>
                      </a:lnTo>
                      <a:lnTo>
                        <a:pt x="6" y="8"/>
                      </a:lnTo>
                      <a:lnTo>
                        <a:pt x="8" y="5"/>
                      </a:lnTo>
                      <a:lnTo>
                        <a:pt x="9" y="4"/>
                      </a:lnTo>
                      <a:lnTo>
                        <a:pt x="11" y="4"/>
                      </a:lnTo>
                      <a:lnTo>
                        <a:pt x="12" y="3"/>
                      </a:lnTo>
                      <a:lnTo>
                        <a:pt x="14" y="3"/>
                      </a:lnTo>
                      <a:lnTo>
                        <a:pt x="16" y="2"/>
                      </a:lnTo>
                      <a:lnTo>
                        <a:pt x="17" y="2"/>
                      </a:lnTo>
                      <a:lnTo>
                        <a:pt x="19" y="1"/>
                      </a:lnTo>
                      <a:lnTo>
                        <a:pt x="21" y="0"/>
                      </a:lnTo>
                      <a:lnTo>
                        <a:pt x="22" y="0"/>
                      </a:lnTo>
                      <a:close/>
                    </a:path>
                  </a:pathLst>
                </a:custGeom>
                <a:solidFill>
                  <a:srgbClr val="FFFFFF"/>
                </a:solidFill>
                <a:ln w="9525">
                  <a:noFill/>
                  <a:round/>
                  <a:headEnd/>
                  <a:tailEnd/>
                </a:ln>
              </p:spPr>
              <p:txBody>
                <a:bodyPr/>
                <a:lstStyle/>
                <a:p>
                  <a:endParaRPr lang="en-US"/>
                </a:p>
              </p:txBody>
            </p:sp>
            <p:sp>
              <p:nvSpPr>
                <p:cNvPr id="25161" name="Freeform 245"/>
                <p:cNvSpPr>
                  <a:spLocks/>
                </p:cNvSpPr>
                <p:nvPr/>
              </p:nvSpPr>
              <p:spPr bwMode="auto">
                <a:xfrm>
                  <a:off x="544" y="2918"/>
                  <a:ext cx="30" cy="134"/>
                </a:xfrm>
                <a:custGeom>
                  <a:avLst/>
                  <a:gdLst>
                    <a:gd name="T0" fmla="*/ 16 w 30"/>
                    <a:gd name="T1" fmla="*/ 10 h 134"/>
                    <a:gd name="T2" fmla="*/ 17 w 30"/>
                    <a:gd name="T3" fmla="*/ 18 h 134"/>
                    <a:gd name="T4" fmla="*/ 19 w 30"/>
                    <a:gd name="T5" fmla="*/ 26 h 134"/>
                    <a:gd name="T6" fmla="*/ 22 w 30"/>
                    <a:gd name="T7" fmla="*/ 33 h 134"/>
                    <a:gd name="T8" fmla="*/ 24 w 30"/>
                    <a:gd name="T9" fmla="*/ 45 h 134"/>
                    <a:gd name="T10" fmla="*/ 25 w 30"/>
                    <a:gd name="T11" fmla="*/ 59 h 134"/>
                    <a:gd name="T12" fmla="*/ 29 w 30"/>
                    <a:gd name="T13" fmla="*/ 71 h 134"/>
                    <a:gd name="T14" fmla="*/ 30 w 30"/>
                    <a:gd name="T15" fmla="*/ 82 h 134"/>
                    <a:gd name="T16" fmla="*/ 27 w 30"/>
                    <a:gd name="T17" fmla="*/ 90 h 134"/>
                    <a:gd name="T18" fmla="*/ 23 w 30"/>
                    <a:gd name="T19" fmla="*/ 96 h 134"/>
                    <a:gd name="T20" fmla="*/ 21 w 30"/>
                    <a:gd name="T21" fmla="*/ 103 h 134"/>
                    <a:gd name="T22" fmla="*/ 21 w 30"/>
                    <a:gd name="T23" fmla="*/ 110 h 134"/>
                    <a:gd name="T24" fmla="*/ 22 w 30"/>
                    <a:gd name="T25" fmla="*/ 115 h 134"/>
                    <a:gd name="T26" fmla="*/ 24 w 30"/>
                    <a:gd name="T27" fmla="*/ 125 h 134"/>
                    <a:gd name="T28" fmla="*/ 26 w 30"/>
                    <a:gd name="T29" fmla="*/ 134 h 134"/>
                    <a:gd name="T30" fmla="*/ 23 w 30"/>
                    <a:gd name="T31" fmla="*/ 134 h 134"/>
                    <a:gd name="T32" fmla="*/ 21 w 30"/>
                    <a:gd name="T33" fmla="*/ 134 h 134"/>
                    <a:gd name="T34" fmla="*/ 18 w 30"/>
                    <a:gd name="T35" fmla="*/ 134 h 134"/>
                    <a:gd name="T36" fmla="*/ 16 w 30"/>
                    <a:gd name="T37" fmla="*/ 134 h 134"/>
                    <a:gd name="T38" fmla="*/ 13 w 30"/>
                    <a:gd name="T39" fmla="*/ 123 h 134"/>
                    <a:gd name="T40" fmla="*/ 11 w 30"/>
                    <a:gd name="T41" fmla="*/ 111 h 134"/>
                    <a:gd name="T42" fmla="*/ 10 w 30"/>
                    <a:gd name="T43" fmla="*/ 105 h 134"/>
                    <a:gd name="T44" fmla="*/ 8 w 30"/>
                    <a:gd name="T45" fmla="*/ 99 h 134"/>
                    <a:gd name="T46" fmla="*/ 5 w 30"/>
                    <a:gd name="T47" fmla="*/ 93 h 134"/>
                    <a:gd name="T48" fmla="*/ 1 w 30"/>
                    <a:gd name="T49" fmla="*/ 88 h 134"/>
                    <a:gd name="T50" fmla="*/ 2 w 30"/>
                    <a:gd name="T51" fmla="*/ 82 h 134"/>
                    <a:gd name="T52" fmla="*/ 4 w 30"/>
                    <a:gd name="T53" fmla="*/ 75 h 134"/>
                    <a:gd name="T54" fmla="*/ 7 w 30"/>
                    <a:gd name="T55" fmla="*/ 78 h 134"/>
                    <a:gd name="T56" fmla="*/ 11 w 30"/>
                    <a:gd name="T57" fmla="*/ 81 h 134"/>
                    <a:gd name="T58" fmla="*/ 15 w 30"/>
                    <a:gd name="T59" fmla="*/ 83 h 134"/>
                    <a:gd name="T60" fmla="*/ 19 w 30"/>
                    <a:gd name="T61" fmla="*/ 85 h 134"/>
                    <a:gd name="T62" fmla="*/ 16 w 30"/>
                    <a:gd name="T63" fmla="*/ 75 h 134"/>
                    <a:gd name="T64" fmla="*/ 14 w 30"/>
                    <a:gd name="T65" fmla="*/ 65 h 134"/>
                    <a:gd name="T66" fmla="*/ 11 w 30"/>
                    <a:gd name="T67" fmla="*/ 55 h 134"/>
                    <a:gd name="T68" fmla="*/ 7 w 30"/>
                    <a:gd name="T69" fmla="*/ 44 h 134"/>
                    <a:gd name="T70" fmla="*/ 4 w 30"/>
                    <a:gd name="T71" fmla="*/ 35 h 134"/>
                    <a:gd name="T72" fmla="*/ 2 w 30"/>
                    <a:gd name="T73" fmla="*/ 24 h 134"/>
                    <a:gd name="T74" fmla="*/ 0 w 30"/>
                    <a:gd name="T75" fmla="*/ 20 h 134"/>
                    <a:gd name="T76" fmla="*/ 1 w 30"/>
                    <a:gd name="T77" fmla="*/ 15 h 134"/>
                    <a:gd name="T78" fmla="*/ 5 w 30"/>
                    <a:gd name="T79" fmla="*/ 8 h 134"/>
                    <a:gd name="T80" fmla="*/ 8 w 30"/>
                    <a:gd name="T81" fmla="*/ 0 h 134"/>
                    <a:gd name="T82" fmla="*/ 11 w 30"/>
                    <a:gd name="T83" fmla="*/ 0 h 134"/>
                    <a:gd name="T84" fmla="*/ 14 w 30"/>
                    <a:gd name="T85" fmla="*/ 1 h 134"/>
                    <a:gd name="T86" fmla="*/ 16 w 30"/>
                    <a:gd name="T87" fmla="*/ 3 h 134"/>
                    <a:gd name="T88" fmla="*/ 16 w 30"/>
                    <a:gd name="T89" fmla="*/ 6 h 1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0"/>
                    <a:gd name="T136" fmla="*/ 0 h 134"/>
                    <a:gd name="T137" fmla="*/ 30 w 30"/>
                    <a:gd name="T138" fmla="*/ 134 h 1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0" h="134">
                      <a:moveTo>
                        <a:pt x="16" y="6"/>
                      </a:moveTo>
                      <a:lnTo>
                        <a:pt x="16" y="10"/>
                      </a:lnTo>
                      <a:lnTo>
                        <a:pt x="16" y="15"/>
                      </a:lnTo>
                      <a:lnTo>
                        <a:pt x="17" y="18"/>
                      </a:lnTo>
                      <a:lnTo>
                        <a:pt x="18" y="22"/>
                      </a:lnTo>
                      <a:lnTo>
                        <a:pt x="19" y="26"/>
                      </a:lnTo>
                      <a:lnTo>
                        <a:pt x="21" y="30"/>
                      </a:lnTo>
                      <a:lnTo>
                        <a:pt x="22" y="33"/>
                      </a:lnTo>
                      <a:lnTo>
                        <a:pt x="23" y="37"/>
                      </a:lnTo>
                      <a:lnTo>
                        <a:pt x="24" y="45"/>
                      </a:lnTo>
                      <a:lnTo>
                        <a:pt x="25" y="52"/>
                      </a:lnTo>
                      <a:lnTo>
                        <a:pt x="25" y="59"/>
                      </a:lnTo>
                      <a:lnTo>
                        <a:pt x="27" y="66"/>
                      </a:lnTo>
                      <a:lnTo>
                        <a:pt x="29" y="71"/>
                      </a:lnTo>
                      <a:lnTo>
                        <a:pt x="30" y="77"/>
                      </a:lnTo>
                      <a:lnTo>
                        <a:pt x="30" y="82"/>
                      </a:lnTo>
                      <a:lnTo>
                        <a:pt x="28" y="87"/>
                      </a:lnTo>
                      <a:lnTo>
                        <a:pt x="27" y="90"/>
                      </a:lnTo>
                      <a:lnTo>
                        <a:pt x="25" y="93"/>
                      </a:lnTo>
                      <a:lnTo>
                        <a:pt x="23" y="96"/>
                      </a:lnTo>
                      <a:lnTo>
                        <a:pt x="22" y="100"/>
                      </a:lnTo>
                      <a:lnTo>
                        <a:pt x="21" y="103"/>
                      </a:lnTo>
                      <a:lnTo>
                        <a:pt x="21" y="107"/>
                      </a:lnTo>
                      <a:lnTo>
                        <a:pt x="21" y="110"/>
                      </a:lnTo>
                      <a:lnTo>
                        <a:pt x="22" y="114"/>
                      </a:lnTo>
                      <a:lnTo>
                        <a:pt x="22" y="115"/>
                      </a:lnTo>
                      <a:lnTo>
                        <a:pt x="23" y="120"/>
                      </a:lnTo>
                      <a:lnTo>
                        <a:pt x="24" y="125"/>
                      </a:lnTo>
                      <a:lnTo>
                        <a:pt x="25" y="129"/>
                      </a:lnTo>
                      <a:lnTo>
                        <a:pt x="26" y="134"/>
                      </a:lnTo>
                      <a:lnTo>
                        <a:pt x="25" y="134"/>
                      </a:lnTo>
                      <a:lnTo>
                        <a:pt x="23" y="134"/>
                      </a:lnTo>
                      <a:lnTo>
                        <a:pt x="22" y="134"/>
                      </a:lnTo>
                      <a:lnTo>
                        <a:pt x="21" y="134"/>
                      </a:lnTo>
                      <a:lnTo>
                        <a:pt x="20" y="134"/>
                      </a:lnTo>
                      <a:lnTo>
                        <a:pt x="18" y="134"/>
                      </a:lnTo>
                      <a:lnTo>
                        <a:pt x="17" y="134"/>
                      </a:lnTo>
                      <a:lnTo>
                        <a:pt x="16" y="134"/>
                      </a:lnTo>
                      <a:lnTo>
                        <a:pt x="14" y="128"/>
                      </a:lnTo>
                      <a:lnTo>
                        <a:pt x="13" y="123"/>
                      </a:lnTo>
                      <a:lnTo>
                        <a:pt x="12" y="117"/>
                      </a:lnTo>
                      <a:lnTo>
                        <a:pt x="11" y="111"/>
                      </a:lnTo>
                      <a:lnTo>
                        <a:pt x="11" y="108"/>
                      </a:lnTo>
                      <a:lnTo>
                        <a:pt x="10" y="105"/>
                      </a:lnTo>
                      <a:lnTo>
                        <a:pt x="9" y="102"/>
                      </a:lnTo>
                      <a:lnTo>
                        <a:pt x="8" y="99"/>
                      </a:lnTo>
                      <a:lnTo>
                        <a:pt x="7" y="96"/>
                      </a:lnTo>
                      <a:lnTo>
                        <a:pt x="5" y="93"/>
                      </a:lnTo>
                      <a:lnTo>
                        <a:pt x="4" y="91"/>
                      </a:lnTo>
                      <a:lnTo>
                        <a:pt x="1" y="88"/>
                      </a:lnTo>
                      <a:lnTo>
                        <a:pt x="1" y="85"/>
                      </a:lnTo>
                      <a:lnTo>
                        <a:pt x="2" y="82"/>
                      </a:lnTo>
                      <a:lnTo>
                        <a:pt x="3" y="78"/>
                      </a:lnTo>
                      <a:lnTo>
                        <a:pt x="4" y="75"/>
                      </a:lnTo>
                      <a:lnTo>
                        <a:pt x="6" y="77"/>
                      </a:lnTo>
                      <a:lnTo>
                        <a:pt x="7" y="78"/>
                      </a:lnTo>
                      <a:lnTo>
                        <a:pt x="9" y="80"/>
                      </a:lnTo>
                      <a:lnTo>
                        <a:pt x="11" y="81"/>
                      </a:lnTo>
                      <a:lnTo>
                        <a:pt x="13" y="82"/>
                      </a:lnTo>
                      <a:lnTo>
                        <a:pt x="15" y="83"/>
                      </a:lnTo>
                      <a:lnTo>
                        <a:pt x="17" y="84"/>
                      </a:lnTo>
                      <a:lnTo>
                        <a:pt x="19" y="85"/>
                      </a:lnTo>
                      <a:lnTo>
                        <a:pt x="18" y="80"/>
                      </a:lnTo>
                      <a:lnTo>
                        <a:pt x="16" y="75"/>
                      </a:lnTo>
                      <a:lnTo>
                        <a:pt x="15" y="70"/>
                      </a:lnTo>
                      <a:lnTo>
                        <a:pt x="14" y="65"/>
                      </a:lnTo>
                      <a:lnTo>
                        <a:pt x="13" y="60"/>
                      </a:lnTo>
                      <a:lnTo>
                        <a:pt x="11" y="55"/>
                      </a:lnTo>
                      <a:lnTo>
                        <a:pt x="9" y="50"/>
                      </a:lnTo>
                      <a:lnTo>
                        <a:pt x="7" y="44"/>
                      </a:lnTo>
                      <a:lnTo>
                        <a:pt x="6" y="39"/>
                      </a:lnTo>
                      <a:lnTo>
                        <a:pt x="4" y="35"/>
                      </a:lnTo>
                      <a:lnTo>
                        <a:pt x="3" y="30"/>
                      </a:lnTo>
                      <a:lnTo>
                        <a:pt x="2" y="24"/>
                      </a:lnTo>
                      <a:lnTo>
                        <a:pt x="1" y="22"/>
                      </a:lnTo>
                      <a:lnTo>
                        <a:pt x="0" y="20"/>
                      </a:lnTo>
                      <a:lnTo>
                        <a:pt x="0" y="17"/>
                      </a:lnTo>
                      <a:lnTo>
                        <a:pt x="1" y="15"/>
                      </a:lnTo>
                      <a:lnTo>
                        <a:pt x="3" y="12"/>
                      </a:lnTo>
                      <a:lnTo>
                        <a:pt x="5" y="8"/>
                      </a:lnTo>
                      <a:lnTo>
                        <a:pt x="7" y="4"/>
                      </a:lnTo>
                      <a:lnTo>
                        <a:pt x="8" y="0"/>
                      </a:lnTo>
                      <a:lnTo>
                        <a:pt x="9" y="0"/>
                      </a:lnTo>
                      <a:lnTo>
                        <a:pt x="11" y="0"/>
                      </a:lnTo>
                      <a:lnTo>
                        <a:pt x="12" y="1"/>
                      </a:lnTo>
                      <a:lnTo>
                        <a:pt x="14" y="1"/>
                      </a:lnTo>
                      <a:lnTo>
                        <a:pt x="15" y="2"/>
                      </a:lnTo>
                      <a:lnTo>
                        <a:pt x="16" y="3"/>
                      </a:lnTo>
                      <a:lnTo>
                        <a:pt x="16" y="4"/>
                      </a:lnTo>
                      <a:lnTo>
                        <a:pt x="16" y="6"/>
                      </a:lnTo>
                      <a:close/>
                    </a:path>
                  </a:pathLst>
                </a:custGeom>
                <a:solidFill>
                  <a:srgbClr val="FFFFFF"/>
                </a:solidFill>
                <a:ln w="9525">
                  <a:noFill/>
                  <a:round/>
                  <a:headEnd/>
                  <a:tailEnd/>
                </a:ln>
              </p:spPr>
              <p:txBody>
                <a:bodyPr/>
                <a:lstStyle/>
                <a:p>
                  <a:endParaRPr lang="en-US"/>
                </a:p>
              </p:txBody>
            </p:sp>
            <p:sp>
              <p:nvSpPr>
                <p:cNvPr id="25162" name="Rectangle 246"/>
                <p:cNvSpPr>
                  <a:spLocks noChangeArrowheads="1"/>
                </p:cNvSpPr>
                <p:nvPr/>
              </p:nvSpPr>
              <p:spPr bwMode="auto">
                <a:xfrm>
                  <a:off x="472" y="2953"/>
                  <a:ext cx="1" cy="1"/>
                </a:xfrm>
                <a:prstGeom prst="rect">
                  <a:avLst/>
                </a:prstGeom>
                <a:solidFill>
                  <a:srgbClr val="000000"/>
                </a:solidFill>
                <a:ln w="9525">
                  <a:noFill/>
                  <a:miter lim="800000"/>
                  <a:headEnd/>
                  <a:tailEnd/>
                </a:ln>
              </p:spPr>
              <p:txBody>
                <a:bodyPr/>
                <a:lstStyle/>
                <a:p>
                  <a:endParaRPr lang="en-US"/>
                </a:p>
              </p:txBody>
            </p:sp>
            <p:sp>
              <p:nvSpPr>
                <p:cNvPr id="25163" name="Freeform 247"/>
                <p:cNvSpPr>
                  <a:spLocks/>
                </p:cNvSpPr>
                <p:nvPr/>
              </p:nvSpPr>
              <p:spPr bwMode="auto">
                <a:xfrm>
                  <a:off x="440" y="2974"/>
                  <a:ext cx="56" cy="76"/>
                </a:xfrm>
                <a:custGeom>
                  <a:avLst/>
                  <a:gdLst>
                    <a:gd name="T0" fmla="*/ 44 w 56"/>
                    <a:gd name="T1" fmla="*/ 31 h 76"/>
                    <a:gd name="T2" fmla="*/ 45 w 56"/>
                    <a:gd name="T3" fmla="*/ 38 h 76"/>
                    <a:gd name="T4" fmla="*/ 40 w 56"/>
                    <a:gd name="T5" fmla="*/ 37 h 76"/>
                    <a:gd name="T6" fmla="*/ 35 w 56"/>
                    <a:gd name="T7" fmla="*/ 38 h 76"/>
                    <a:gd name="T8" fmla="*/ 35 w 56"/>
                    <a:gd name="T9" fmla="*/ 39 h 76"/>
                    <a:gd name="T10" fmla="*/ 39 w 56"/>
                    <a:gd name="T11" fmla="*/ 40 h 76"/>
                    <a:gd name="T12" fmla="*/ 48 w 56"/>
                    <a:gd name="T13" fmla="*/ 45 h 76"/>
                    <a:gd name="T14" fmla="*/ 54 w 56"/>
                    <a:gd name="T15" fmla="*/ 51 h 76"/>
                    <a:gd name="T16" fmla="*/ 56 w 56"/>
                    <a:gd name="T17" fmla="*/ 59 h 76"/>
                    <a:gd name="T18" fmla="*/ 54 w 56"/>
                    <a:gd name="T19" fmla="*/ 63 h 76"/>
                    <a:gd name="T20" fmla="*/ 50 w 56"/>
                    <a:gd name="T21" fmla="*/ 61 h 76"/>
                    <a:gd name="T22" fmla="*/ 46 w 56"/>
                    <a:gd name="T23" fmla="*/ 62 h 76"/>
                    <a:gd name="T24" fmla="*/ 40 w 56"/>
                    <a:gd name="T25" fmla="*/ 64 h 76"/>
                    <a:gd name="T26" fmla="*/ 33 w 56"/>
                    <a:gd name="T27" fmla="*/ 63 h 76"/>
                    <a:gd name="T28" fmla="*/ 31 w 56"/>
                    <a:gd name="T29" fmla="*/ 63 h 76"/>
                    <a:gd name="T30" fmla="*/ 27 w 56"/>
                    <a:gd name="T31" fmla="*/ 63 h 76"/>
                    <a:gd name="T32" fmla="*/ 24 w 56"/>
                    <a:gd name="T33" fmla="*/ 64 h 76"/>
                    <a:gd name="T34" fmla="*/ 20 w 56"/>
                    <a:gd name="T35" fmla="*/ 70 h 76"/>
                    <a:gd name="T36" fmla="*/ 17 w 56"/>
                    <a:gd name="T37" fmla="*/ 74 h 76"/>
                    <a:gd name="T38" fmla="*/ 15 w 56"/>
                    <a:gd name="T39" fmla="*/ 66 h 76"/>
                    <a:gd name="T40" fmla="*/ 16 w 56"/>
                    <a:gd name="T41" fmla="*/ 63 h 76"/>
                    <a:gd name="T42" fmla="*/ 20 w 56"/>
                    <a:gd name="T43" fmla="*/ 56 h 76"/>
                    <a:gd name="T44" fmla="*/ 20 w 56"/>
                    <a:gd name="T45" fmla="*/ 54 h 76"/>
                    <a:gd name="T46" fmla="*/ 15 w 56"/>
                    <a:gd name="T47" fmla="*/ 58 h 76"/>
                    <a:gd name="T48" fmla="*/ 10 w 56"/>
                    <a:gd name="T49" fmla="*/ 64 h 76"/>
                    <a:gd name="T50" fmla="*/ 8 w 56"/>
                    <a:gd name="T51" fmla="*/ 56 h 76"/>
                    <a:gd name="T52" fmla="*/ 12 w 56"/>
                    <a:gd name="T53" fmla="*/ 49 h 76"/>
                    <a:gd name="T54" fmla="*/ 18 w 56"/>
                    <a:gd name="T55" fmla="*/ 43 h 76"/>
                    <a:gd name="T56" fmla="*/ 25 w 56"/>
                    <a:gd name="T57" fmla="*/ 38 h 76"/>
                    <a:gd name="T58" fmla="*/ 32 w 56"/>
                    <a:gd name="T59" fmla="*/ 33 h 76"/>
                    <a:gd name="T60" fmla="*/ 29 w 56"/>
                    <a:gd name="T61" fmla="*/ 31 h 76"/>
                    <a:gd name="T62" fmla="*/ 22 w 56"/>
                    <a:gd name="T63" fmla="*/ 33 h 76"/>
                    <a:gd name="T64" fmla="*/ 14 w 56"/>
                    <a:gd name="T65" fmla="*/ 34 h 76"/>
                    <a:gd name="T66" fmla="*/ 10 w 56"/>
                    <a:gd name="T67" fmla="*/ 37 h 76"/>
                    <a:gd name="T68" fmla="*/ 5 w 56"/>
                    <a:gd name="T69" fmla="*/ 41 h 76"/>
                    <a:gd name="T70" fmla="*/ 1 w 56"/>
                    <a:gd name="T71" fmla="*/ 43 h 76"/>
                    <a:gd name="T72" fmla="*/ 0 w 56"/>
                    <a:gd name="T73" fmla="*/ 36 h 76"/>
                    <a:gd name="T74" fmla="*/ 5 w 56"/>
                    <a:gd name="T75" fmla="*/ 28 h 76"/>
                    <a:gd name="T76" fmla="*/ 10 w 56"/>
                    <a:gd name="T77" fmla="*/ 21 h 76"/>
                    <a:gd name="T78" fmla="*/ 13 w 56"/>
                    <a:gd name="T79" fmla="*/ 14 h 76"/>
                    <a:gd name="T80" fmla="*/ 17 w 56"/>
                    <a:gd name="T81" fmla="*/ 8 h 76"/>
                    <a:gd name="T82" fmla="*/ 21 w 56"/>
                    <a:gd name="T83" fmla="*/ 2 h 76"/>
                    <a:gd name="T84" fmla="*/ 28 w 56"/>
                    <a:gd name="T85" fmla="*/ 5 h 76"/>
                    <a:gd name="T86" fmla="*/ 36 w 56"/>
                    <a:gd name="T87" fmla="*/ 15 h 76"/>
                    <a:gd name="T88" fmla="*/ 42 w 56"/>
                    <a:gd name="T89" fmla="*/ 25 h 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6"/>
                    <a:gd name="T136" fmla="*/ 0 h 76"/>
                    <a:gd name="T137" fmla="*/ 56 w 56"/>
                    <a:gd name="T138" fmla="*/ 76 h 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6" h="76">
                      <a:moveTo>
                        <a:pt x="42" y="25"/>
                      </a:moveTo>
                      <a:lnTo>
                        <a:pt x="43" y="28"/>
                      </a:lnTo>
                      <a:lnTo>
                        <a:pt x="44" y="31"/>
                      </a:lnTo>
                      <a:lnTo>
                        <a:pt x="45" y="35"/>
                      </a:lnTo>
                      <a:lnTo>
                        <a:pt x="46" y="38"/>
                      </a:lnTo>
                      <a:lnTo>
                        <a:pt x="45" y="38"/>
                      </a:lnTo>
                      <a:lnTo>
                        <a:pt x="43" y="37"/>
                      </a:lnTo>
                      <a:lnTo>
                        <a:pt x="42" y="37"/>
                      </a:lnTo>
                      <a:lnTo>
                        <a:pt x="40" y="37"/>
                      </a:lnTo>
                      <a:lnTo>
                        <a:pt x="39" y="37"/>
                      </a:lnTo>
                      <a:lnTo>
                        <a:pt x="37" y="37"/>
                      </a:lnTo>
                      <a:lnTo>
                        <a:pt x="35" y="38"/>
                      </a:lnTo>
                      <a:lnTo>
                        <a:pt x="34" y="38"/>
                      </a:lnTo>
                      <a:lnTo>
                        <a:pt x="35" y="39"/>
                      </a:lnTo>
                      <a:lnTo>
                        <a:pt x="36" y="39"/>
                      </a:lnTo>
                      <a:lnTo>
                        <a:pt x="39" y="40"/>
                      </a:lnTo>
                      <a:lnTo>
                        <a:pt x="42" y="42"/>
                      </a:lnTo>
                      <a:lnTo>
                        <a:pt x="45" y="43"/>
                      </a:lnTo>
                      <a:lnTo>
                        <a:pt x="48" y="45"/>
                      </a:lnTo>
                      <a:lnTo>
                        <a:pt x="50" y="47"/>
                      </a:lnTo>
                      <a:lnTo>
                        <a:pt x="52" y="49"/>
                      </a:lnTo>
                      <a:lnTo>
                        <a:pt x="54" y="51"/>
                      </a:lnTo>
                      <a:lnTo>
                        <a:pt x="56" y="54"/>
                      </a:lnTo>
                      <a:lnTo>
                        <a:pt x="56" y="57"/>
                      </a:lnTo>
                      <a:lnTo>
                        <a:pt x="56" y="59"/>
                      </a:lnTo>
                      <a:lnTo>
                        <a:pt x="56" y="61"/>
                      </a:lnTo>
                      <a:lnTo>
                        <a:pt x="55" y="63"/>
                      </a:lnTo>
                      <a:lnTo>
                        <a:pt x="54" y="63"/>
                      </a:lnTo>
                      <a:lnTo>
                        <a:pt x="53" y="62"/>
                      </a:lnTo>
                      <a:lnTo>
                        <a:pt x="52" y="62"/>
                      </a:lnTo>
                      <a:lnTo>
                        <a:pt x="50" y="61"/>
                      </a:lnTo>
                      <a:lnTo>
                        <a:pt x="48" y="61"/>
                      </a:lnTo>
                      <a:lnTo>
                        <a:pt x="46" y="62"/>
                      </a:lnTo>
                      <a:lnTo>
                        <a:pt x="44" y="62"/>
                      </a:lnTo>
                      <a:lnTo>
                        <a:pt x="42" y="63"/>
                      </a:lnTo>
                      <a:lnTo>
                        <a:pt x="40" y="64"/>
                      </a:lnTo>
                      <a:lnTo>
                        <a:pt x="38" y="64"/>
                      </a:lnTo>
                      <a:lnTo>
                        <a:pt x="36" y="64"/>
                      </a:lnTo>
                      <a:lnTo>
                        <a:pt x="33" y="63"/>
                      </a:lnTo>
                      <a:lnTo>
                        <a:pt x="32" y="63"/>
                      </a:lnTo>
                      <a:lnTo>
                        <a:pt x="31" y="63"/>
                      </a:lnTo>
                      <a:lnTo>
                        <a:pt x="29" y="63"/>
                      </a:lnTo>
                      <a:lnTo>
                        <a:pt x="28" y="63"/>
                      </a:lnTo>
                      <a:lnTo>
                        <a:pt x="27" y="63"/>
                      </a:lnTo>
                      <a:lnTo>
                        <a:pt x="26" y="63"/>
                      </a:lnTo>
                      <a:lnTo>
                        <a:pt x="25" y="63"/>
                      </a:lnTo>
                      <a:lnTo>
                        <a:pt x="24" y="64"/>
                      </a:lnTo>
                      <a:lnTo>
                        <a:pt x="22" y="66"/>
                      </a:lnTo>
                      <a:lnTo>
                        <a:pt x="21" y="68"/>
                      </a:lnTo>
                      <a:lnTo>
                        <a:pt x="20" y="70"/>
                      </a:lnTo>
                      <a:lnTo>
                        <a:pt x="19" y="71"/>
                      </a:lnTo>
                      <a:lnTo>
                        <a:pt x="18" y="73"/>
                      </a:lnTo>
                      <a:lnTo>
                        <a:pt x="17" y="74"/>
                      </a:lnTo>
                      <a:lnTo>
                        <a:pt x="14" y="76"/>
                      </a:lnTo>
                      <a:lnTo>
                        <a:pt x="15" y="67"/>
                      </a:lnTo>
                      <a:lnTo>
                        <a:pt x="15" y="66"/>
                      </a:lnTo>
                      <a:lnTo>
                        <a:pt x="15" y="65"/>
                      </a:lnTo>
                      <a:lnTo>
                        <a:pt x="15" y="64"/>
                      </a:lnTo>
                      <a:lnTo>
                        <a:pt x="16" y="63"/>
                      </a:lnTo>
                      <a:lnTo>
                        <a:pt x="17" y="61"/>
                      </a:lnTo>
                      <a:lnTo>
                        <a:pt x="19" y="58"/>
                      </a:lnTo>
                      <a:lnTo>
                        <a:pt x="20" y="56"/>
                      </a:lnTo>
                      <a:lnTo>
                        <a:pt x="22" y="54"/>
                      </a:lnTo>
                      <a:lnTo>
                        <a:pt x="21" y="54"/>
                      </a:lnTo>
                      <a:lnTo>
                        <a:pt x="20" y="54"/>
                      </a:lnTo>
                      <a:lnTo>
                        <a:pt x="18" y="55"/>
                      </a:lnTo>
                      <a:lnTo>
                        <a:pt x="17" y="56"/>
                      </a:lnTo>
                      <a:lnTo>
                        <a:pt x="15" y="58"/>
                      </a:lnTo>
                      <a:lnTo>
                        <a:pt x="13" y="60"/>
                      </a:lnTo>
                      <a:lnTo>
                        <a:pt x="11" y="62"/>
                      </a:lnTo>
                      <a:lnTo>
                        <a:pt x="10" y="64"/>
                      </a:lnTo>
                      <a:lnTo>
                        <a:pt x="8" y="62"/>
                      </a:lnTo>
                      <a:lnTo>
                        <a:pt x="8" y="59"/>
                      </a:lnTo>
                      <a:lnTo>
                        <a:pt x="8" y="56"/>
                      </a:lnTo>
                      <a:lnTo>
                        <a:pt x="9" y="54"/>
                      </a:lnTo>
                      <a:lnTo>
                        <a:pt x="10" y="51"/>
                      </a:lnTo>
                      <a:lnTo>
                        <a:pt x="12" y="49"/>
                      </a:lnTo>
                      <a:lnTo>
                        <a:pt x="13" y="47"/>
                      </a:lnTo>
                      <a:lnTo>
                        <a:pt x="15" y="45"/>
                      </a:lnTo>
                      <a:lnTo>
                        <a:pt x="18" y="43"/>
                      </a:lnTo>
                      <a:lnTo>
                        <a:pt x="20" y="42"/>
                      </a:lnTo>
                      <a:lnTo>
                        <a:pt x="22" y="40"/>
                      </a:lnTo>
                      <a:lnTo>
                        <a:pt x="25" y="38"/>
                      </a:lnTo>
                      <a:lnTo>
                        <a:pt x="27" y="36"/>
                      </a:lnTo>
                      <a:lnTo>
                        <a:pt x="29" y="35"/>
                      </a:lnTo>
                      <a:lnTo>
                        <a:pt x="32" y="33"/>
                      </a:lnTo>
                      <a:lnTo>
                        <a:pt x="34" y="31"/>
                      </a:lnTo>
                      <a:lnTo>
                        <a:pt x="32" y="31"/>
                      </a:lnTo>
                      <a:lnTo>
                        <a:pt x="29" y="31"/>
                      </a:lnTo>
                      <a:lnTo>
                        <a:pt x="27" y="32"/>
                      </a:lnTo>
                      <a:lnTo>
                        <a:pt x="25" y="33"/>
                      </a:lnTo>
                      <a:lnTo>
                        <a:pt x="22" y="33"/>
                      </a:lnTo>
                      <a:lnTo>
                        <a:pt x="20" y="34"/>
                      </a:lnTo>
                      <a:lnTo>
                        <a:pt x="17" y="34"/>
                      </a:lnTo>
                      <a:lnTo>
                        <a:pt x="14" y="34"/>
                      </a:lnTo>
                      <a:lnTo>
                        <a:pt x="13" y="35"/>
                      </a:lnTo>
                      <a:lnTo>
                        <a:pt x="11" y="36"/>
                      </a:lnTo>
                      <a:lnTo>
                        <a:pt x="10" y="37"/>
                      </a:lnTo>
                      <a:lnTo>
                        <a:pt x="8" y="39"/>
                      </a:lnTo>
                      <a:lnTo>
                        <a:pt x="6" y="40"/>
                      </a:lnTo>
                      <a:lnTo>
                        <a:pt x="5" y="41"/>
                      </a:lnTo>
                      <a:lnTo>
                        <a:pt x="3" y="43"/>
                      </a:lnTo>
                      <a:lnTo>
                        <a:pt x="2" y="44"/>
                      </a:lnTo>
                      <a:lnTo>
                        <a:pt x="1" y="43"/>
                      </a:lnTo>
                      <a:lnTo>
                        <a:pt x="1" y="41"/>
                      </a:lnTo>
                      <a:lnTo>
                        <a:pt x="1" y="38"/>
                      </a:lnTo>
                      <a:lnTo>
                        <a:pt x="0" y="36"/>
                      </a:lnTo>
                      <a:lnTo>
                        <a:pt x="2" y="34"/>
                      </a:lnTo>
                      <a:lnTo>
                        <a:pt x="3" y="31"/>
                      </a:lnTo>
                      <a:lnTo>
                        <a:pt x="5" y="28"/>
                      </a:lnTo>
                      <a:lnTo>
                        <a:pt x="6" y="26"/>
                      </a:lnTo>
                      <a:lnTo>
                        <a:pt x="8" y="24"/>
                      </a:lnTo>
                      <a:lnTo>
                        <a:pt x="10" y="21"/>
                      </a:lnTo>
                      <a:lnTo>
                        <a:pt x="11" y="18"/>
                      </a:lnTo>
                      <a:lnTo>
                        <a:pt x="12" y="16"/>
                      </a:lnTo>
                      <a:lnTo>
                        <a:pt x="13" y="14"/>
                      </a:lnTo>
                      <a:lnTo>
                        <a:pt x="14" y="12"/>
                      </a:lnTo>
                      <a:lnTo>
                        <a:pt x="16" y="10"/>
                      </a:lnTo>
                      <a:lnTo>
                        <a:pt x="17" y="8"/>
                      </a:lnTo>
                      <a:lnTo>
                        <a:pt x="18" y="6"/>
                      </a:lnTo>
                      <a:lnTo>
                        <a:pt x="19" y="4"/>
                      </a:lnTo>
                      <a:lnTo>
                        <a:pt x="21" y="2"/>
                      </a:lnTo>
                      <a:lnTo>
                        <a:pt x="21" y="0"/>
                      </a:lnTo>
                      <a:lnTo>
                        <a:pt x="25" y="3"/>
                      </a:lnTo>
                      <a:lnTo>
                        <a:pt x="28" y="5"/>
                      </a:lnTo>
                      <a:lnTo>
                        <a:pt x="31" y="8"/>
                      </a:lnTo>
                      <a:lnTo>
                        <a:pt x="34" y="11"/>
                      </a:lnTo>
                      <a:lnTo>
                        <a:pt x="36" y="15"/>
                      </a:lnTo>
                      <a:lnTo>
                        <a:pt x="39" y="18"/>
                      </a:lnTo>
                      <a:lnTo>
                        <a:pt x="41" y="21"/>
                      </a:lnTo>
                      <a:lnTo>
                        <a:pt x="42" y="25"/>
                      </a:lnTo>
                      <a:close/>
                    </a:path>
                  </a:pathLst>
                </a:custGeom>
                <a:solidFill>
                  <a:srgbClr val="FFFFFF"/>
                </a:solidFill>
                <a:ln w="9525">
                  <a:noFill/>
                  <a:round/>
                  <a:headEnd/>
                  <a:tailEnd/>
                </a:ln>
              </p:spPr>
              <p:txBody>
                <a:bodyPr/>
                <a:lstStyle/>
                <a:p>
                  <a:endParaRPr lang="en-US"/>
                </a:p>
              </p:txBody>
            </p:sp>
            <p:sp>
              <p:nvSpPr>
                <p:cNvPr id="25164" name="Freeform 248"/>
                <p:cNvSpPr>
                  <a:spLocks/>
                </p:cNvSpPr>
                <p:nvPr/>
              </p:nvSpPr>
              <p:spPr bwMode="auto">
                <a:xfrm>
                  <a:off x="510" y="3008"/>
                  <a:ext cx="24" cy="51"/>
                </a:xfrm>
                <a:custGeom>
                  <a:avLst/>
                  <a:gdLst>
                    <a:gd name="T0" fmla="*/ 16 w 24"/>
                    <a:gd name="T1" fmla="*/ 37 h 51"/>
                    <a:gd name="T2" fmla="*/ 16 w 24"/>
                    <a:gd name="T3" fmla="*/ 39 h 51"/>
                    <a:gd name="T4" fmla="*/ 17 w 24"/>
                    <a:gd name="T5" fmla="*/ 41 h 51"/>
                    <a:gd name="T6" fmla="*/ 18 w 24"/>
                    <a:gd name="T7" fmla="*/ 43 h 51"/>
                    <a:gd name="T8" fmla="*/ 20 w 24"/>
                    <a:gd name="T9" fmla="*/ 44 h 51"/>
                    <a:gd name="T10" fmla="*/ 21 w 24"/>
                    <a:gd name="T11" fmla="*/ 46 h 51"/>
                    <a:gd name="T12" fmla="*/ 22 w 24"/>
                    <a:gd name="T13" fmla="*/ 47 h 51"/>
                    <a:gd name="T14" fmla="*/ 23 w 24"/>
                    <a:gd name="T15" fmla="*/ 49 h 51"/>
                    <a:gd name="T16" fmla="*/ 24 w 24"/>
                    <a:gd name="T17" fmla="*/ 51 h 51"/>
                    <a:gd name="T18" fmla="*/ 19 w 24"/>
                    <a:gd name="T19" fmla="*/ 48 h 51"/>
                    <a:gd name="T20" fmla="*/ 14 w 24"/>
                    <a:gd name="T21" fmla="*/ 43 h 51"/>
                    <a:gd name="T22" fmla="*/ 11 w 24"/>
                    <a:gd name="T23" fmla="*/ 39 h 51"/>
                    <a:gd name="T24" fmla="*/ 9 w 24"/>
                    <a:gd name="T25" fmla="*/ 34 h 51"/>
                    <a:gd name="T26" fmla="*/ 7 w 24"/>
                    <a:gd name="T27" fmla="*/ 28 h 51"/>
                    <a:gd name="T28" fmla="*/ 6 w 24"/>
                    <a:gd name="T29" fmla="*/ 22 h 51"/>
                    <a:gd name="T30" fmla="*/ 5 w 24"/>
                    <a:gd name="T31" fmla="*/ 16 h 51"/>
                    <a:gd name="T32" fmla="*/ 5 w 24"/>
                    <a:gd name="T33" fmla="*/ 10 h 51"/>
                    <a:gd name="T34" fmla="*/ 4 w 24"/>
                    <a:gd name="T35" fmla="*/ 7 h 51"/>
                    <a:gd name="T36" fmla="*/ 3 w 24"/>
                    <a:gd name="T37" fmla="*/ 5 h 51"/>
                    <a:gd name="T38" fmla="*/ 1 w 24"/>
                    <a:gd name="T39" fmla="*/ 2 h 51"/>
                    <a:gd name="T40" fmla="*/ 0 w 24"/>
                    <a:gd name="T41" fmla="*/ 0 h 51"/>
                    <a:gd name="T42" fmla="*/ 5 w 24"/>
                    <a:gd name="T43" fmla="*/ 3 h 51"/>
                    <a:gd name="T44" fmla="*/ 8 w 24"/>
                    <a:gd name="T45" fmla="*/ 7 h 51"/>
                    <a:gd name="T46" fmla="*/ 11 w 24"/>
                    <a:gd name="T47" fmla="*/ 11 h 51"/>
                    <a:gd name="T48" fmla="*/ 13 w 24"/>
                    <a:gd name="T49" fmla="*/ 16 h 51"/>
                    <a:gd name="T50" fmla="*/ 14 w 24"/>
                    <a:gd name="T51" fmla="*/ 21 h 51"/>
                    <a:gd name="T52" fmla="*/ 15 w 24"/>
                    <a:gd name="T53" fmla="*/ 26 h 51"/>
                    <a:gd name="T54" fmla="*/ 15 w 24"/>
                    <a:gd name="T55" fmla="*/ 32 h 51"/>
                    <a:gd name="T56" fmla="*/ 16 w 24"/>
                    <a:gd name="T57" fmla="*/ 37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1"/>
                    <a:gd name="T89" fmla="*/ 24 w 24"/>
                    <a:gd name="T90" fmla="*/ 51 h 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1">
                      <a:moveTo>
                        <a:pt x="16" y="37"/>
                      </a:moveTo>
                      <a:lnTo>
                        <a:pt x="16" y="39"/>
                      </a:lnTo>
                      <a:lnTo>
                        <a:pt x="17" y="41"/>
                      </a:lnTo>
                      <a:lnTo>
                        <a:pt x="18" y="43"/>
                      </a:lnTo>
                      <a:lnTo>
                        <a:pt x="20" y="44"/>
                      </a:lnTo>
                      <a:lnTo>
                        <a:pt x="21" y="46"/>
                      </a:lnTo>
                      <a:lnTo>
                        <a:pt x="22" y="47"/>
                      </a:lnTo>
                      <a:lnTo>
                        <a:pt x="23" y="49"/>
                      </a:lnTo>
                      <a:lnTo>
                        <a:pt x="24" y="51"/>
                      </a:lnTo>
                      <a:lnTo>
                        <a:pt x="19" y="48"/>
                      </a:lnTo>
                      <a:lnTo>
                        <a:pt x="14" y="43"/>
                      </a:lnTo>
                      <a:lnTo>
                        <a:pt x="11" y="39"/>
                      </a:lnTo>
                      <a:lnTo>
                        <a:pt x="9" y="34"/>
                      </a:lnTo>
                      <a:lnTo>
                        <a:pt x="7" y="28"/>
                      </a:lnTo>
                      <a:lnTo>
                        <a:pt x="6" y="22"/>
                      </a:lnTo>
                      <a:lnTo>
                        <a:pt x="5" y="16"/>
                      </a:lnTo>
                      <a:lnTo>
                        <a:pt x="5" y="10"/>
                      </a:lnTo>
                      <a:lnTo>
                        <a:pt x="4" y="7"/>
                      </a:lnTo>
                      <a:lnTo>
                        <a:pt x="3" y="5"/>
                      </a:lnTo>
                      <a:lnTo>
                        <a:pt x="1" y="2"/>
                      </a:lnTo>
                      <a:lnTo>
                        <a:pt x="0" y="0"/>
                      </a:lnTo>
                      <a:lnTo>
                        <a:pt x="5" y="3"/>
                      </a:lnTo>
                      <a:lnTo>
                        <a:pt x="8" y="7"/>
                      </a:lnTo>
                      <a:lnTo>
                        <a:pt x="11" y="11"/>
                      </a:lnTo>
                      <a:lnTo>
                        <a:pt x="13" y="16"/>
                      </a:lnTo>
                      <a:lnTo>
                        <a:pt x="14" y="21"/>
                      </a:lnTo>
                      <a:lnTo>
                        <a:pt x="15" y="26"/>
                      </a:lnTo>
                      <a:lnTo>
                        <a:pt x="15" y="32"/>
                      </a:lnTo>
                      <a:lnTo>
                        <a:pt x="16" y="37"/>
                      </a:lnTo>
                      <a:close/>
                    </a:path>
                  </a:pathLst>
                </a:custGeom>
                <a:solidFill>
                  <a:srgbClr val="FFFFFF"/>
                </a:solidFill>
                <a:ln w="9525">
                  <a:noFill/>
                  <a:round/>
                  <a:headEnd/>
                  <a:tailEnd/>
                </a:ln>
              </p:spPr>
              <p:txBody>
                <a:bodyPr/>
                <a:lstStyle/>
                <a:p>
                  <a:endParaRPr lang="en-US"/>
                </a:p>
              </p:txBody>
            </p:sp>
            <p:sp>
              <p:nvSpPr>
                <p:cNvPr id="25165" name="Freeform 249"/>
                <p:cNvSpPr>
                  <a:spLocks/>
                </p:cNvSpPr>
                <p:nvPr/>
              </p:nvSpPr>
              <p:spPr bwMode="auto">
                <a:xfrm>
                  <a:off x="530" y="3026"/>
                  <a:ext cx="7" cy="11"/>
                </a:xfrm>
                <a:custGeom>
                  <a:avLst/>
                  <a:gdLst>
                    <a:gd name="T0" fmla="*/ 6 w 7"/>
                    <a:gd name="T1" fmla="*/ 2 h 11"/>
                    <a:gd name="T2" fmla="*/ 6 w 7"/>
                    <a:gd name="T3" fmla="*/ 3 h 11"/>
                    <a:gd name="T4" fmla="*/ 7 w 7"/>
                    <a:gd name="T5" fmla="*/ 5 h 11"/>
                    <a:gd name="T6" fmla="*/ 7 w 7"/>
                    <a:gd name="T7" fmla="*/ 6 h 11"/>
                    <a:gd name="T8" fmla="*/ 7 w 7"/>
                    <a:gd name="T9" fmla="*/ 7 h 11"/>
                    <a:gd name="T10" fmla="*/ 6 w 7"/>
                    <a:gd name="T11" fmla="*/ 8 h 11"/>
                    <a:gd name="T12" fmla="*/ 6 w 7"/>
                    <a:gd name="T13" fmla="*/ 9 h 11"/>
                    <a:gd name="T14" fmla="*/ 6 w 7"/>
                    <a:gd name="T15" fmla="*/ 10 h 11"/>
                    <a:gd name="T16" fmla="*/ 6 w 7"/>
                    <a:gd name="T17" fmla="*/ 11 h 11"/>
                    <a:gd name="T18" fmla="*/ 3 w 7"/>
                    <a:gd name="T19" fmla="*/ 9 h 11"/>
                    <a:gd name="T20" fmla="*/ 1 w 7"/>
                    <a:gd name="T21" fmla="*/ 6 h 11"/>
                    <a:gd name="T22" fmla="*/ 0 w 7"/>
                    <a:gd name="T23" fmla="*/ 4 h 11"/>
                    <a:gd name="T24" fmla="*/ 1 w 7"/>
                    <a:gd name="T25" fmla="*/ 1 h 11"/>
                    <a:gd name="T26" fmla="*/ 2 w 7"/>
                    <a:gd name="T27" fmla="*/ 0 h 11"/>
                    <a:gd name="T28" fmla="*/ 3 w 7"/>
                    <a:gd name="T29" fmla="*/ 1 h 11"/>
                    <a:gd name="T30" fmla="*/ 5 w 7"/>
                    <a:gd name="T31" fmla="*/ 1 h 11"/>
                    <a:gd name="T32" fmla="*/ 6 w 7"/>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1"/>
                    <a:gd name="T53" fmla="*/ 7 w 7"/>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1">
                      <a:moveTo>
                        <a:pt x="6" y="2"/>
                      </a:moveTo>
                      <a:lnTo>
                        <a:pt x="6" y="3"/>
                      </a:lnTo>
                      <a:lnTo>
                        <a:pt x="7" y="5"/>
                      </a:lnTo>
                      <a:lnTo>
                        <a:pt x="7" y="6"/>
                      </a:lnTo>
                      <a:lnTo>
                        <a:pt x="7" y="7"/>
                      </a:lnTo>
                      <a:lnTo>
                        <a:pt x="6" y="8"/>
                      </a:lnTo>
                      <a:lnTo>
                        <a:pt x="6" y="9"/>
                      </a:lnTo>
                      <a:lnTo>
                        <a:pt x="6" y="10"/>
                      </a:lnTo>
                      <a:lnTo>
                        <a:pt x="6" y="11"/>
                      </a:lnTo>
                      <a:lnTo>
                        <a:pt x="3" y="9"/>
                      </a:lnTo>
                      <a:lnTo>
                        <a:pt x="1" y="6"/>
                      </a:lnTo>
                      <a:lnTo>
                        <a:pt x="0" y="4"/>
                      </a:lnTo>
                      <a:lnTo>
                        <a:pt x="1" y="1"/>
                      </a:lnTo>
                      <a:lnTo>
                        <a:pt x="2" y="0"/>
                      </a:lnTo>
                      <a:lnTo>
                        <a:pt x="3" y="1"/>
                      </a:lnTo>
                      <a:lnTo>
                        <a:pt x="5" y="1"/>
                      </a:lnTo>
                      <a:lnTo>
                        <a:pt x="6" y="2"/>
                      </a:lnTo>
                      <a:close/>
                    </a:path>
                  </a:pathLst>
                </a:custGeom>
                <a:solidFill>
                  <a:srgbClr val="FFFFFF"/>
                </a:solidFill>
                <a:ln w="9525">
                  <a:noFill/>
                  <a:round/>
                  <a:headEnd/>
                  <a:tailEnd/>
                </a:ln>
              </p:spPr>
              <p:txBody>
                <a:bodyPr/>
                <a:lstStyle/>
                <a:p>
                  <a:endParaRPr lang="en-US"/>
                </a:p>
              </p:txBody>
            </p:sp>
            <p:sp>
              <p:nvSpPr>
                <p:cNvPr id="25166" name="Freeform 250"/>
                <p:cNvSpPr>
                  <a:spLocks/>
                </p:cNvSpPr>
                <p:nvPr/>
              </p:nvSpPr>
              <p:spPr bwMode="auto">
                <a:xfrm>
                  <a:off x="618" y="3040"/>
                  <a:ext cx="143" cy="65"/>
                </a:xfrm>
                <a:custGeom>
                  <a:avLst/>
                  <a:gdLst>
                    <a:gd name="T0" fmla="*/ 126 w 143"/>
                    <a:gd name="T1" fmla="*/ 10 h 65"/>
                    <a:gd name="T2" fmla="*/ 137 w 143"/>
                    <a:gd name="T3" fmla="*/ 19 h 65"/>
                    <a:gd name="T4" fmla="*/ 143 w 143"/>
                    <a:gd name="T5" fmla="*/ 26 h 65"/>
                    <a:gd name="T6" fmla="*/ 139 w 143"/>
                    <a:gd name="T7" fmla="*/ 35 h 65"/>
                    <a:gd name="T8" fmla="*/ 138 w 143"/>
                    <a:gd name="T9" fmla="*/ 39 h 65"/>
                    <a:gd name="T10" fmla="*/ 130 w 143"/>
                    <a:gd name="T11" fmla="*/ 31 h 65"/>
                    <a:gd name="T12" fmla="*/ 119 w 143"/>
                    <a:gd name="T13" fmla="*/ 23 h 65"/>
                    <a:gd name="T14" fmla="*/ 106 w 143"/>
                    <a:gd name="T15" fmla="*/ 17 h 65"/>
                    <a:gd name="T16" fmla="*/ 91 w 143"/>
                    <a:gd name="T17" fmla="*/ 13 h 65"/>
                    <a:gd name="T18" fmla="*/ 90 w 143"/>
                    <a:gd name="T19" fmla="*/ 14 h 65"/>
                    <a:gd name="T20" fmla="*/ 106 w 143"/>
                    <a:gd name="T21" fmla="*/ 24 h 65"/>
                    <a:gd name="T22" fmla="*/ 121 w 143"/>
                    <a:gd name="T23" fmla="*/ 41 h 65"/>
                    <a:gd name="T24" fmla="*/ 120 w 143"/>
                    <a:gd name="T25" fmla="*/ 47 h 65"/>
                    <a:gd name="T26" fmla="*/ 114 w 143"/>
                    <a:gd name="T27" fmla="*/ 49 h 65"/>
                    <a:gd name="T28" fmla="*/ 105 w 143"/>
                    <a:gd name="T29" fmla="*/ 46 h 65"/>
                    <a:gd name="T30" fmla="*/ 95 w 143"/>
                    <a:gd name="T31" fmla="*/ 44 h 65"/>
                    <a:gd name="T32" fmla="*/ 89 w 143"/>
                    <a:gd name="T33" fmla="*/ 42 h 65"/>
                    <a:gd name="T34" fmla="*/ 83 w 143"/>
                    <a:gd name="T35" fmla="*/ 40 h 65"/>
                    <a:gd name="T36" fmla="*/ 85 w 143"/>
                    <a:gd name="T37" fmla="*/ 43 h 65"/>
                    <a:gd name="T38" fmla="*/ 95 w 143"/>
                    <a:gd name="T39" fmla="*/ 48 h 65"/>
                    <a:gd name="T40" fmla="*/ 99 w 143"/>
                    <a:gd name="T41" fmla="*/ 55 h 65"/>
                    <a:gd name="T42" fmla="*/ 93 w 143"/>
                    <a:gd name="T43" fmla="*/ 57 h 65"/>
                    <a:gd name="T44" fmla="*/ 87 w 143"/>
                    <a:gd name="T45" fmla="*/ 57 h 65"/>
                    <a:gd name="T46" fmla="*/ 81 w 143"/>
                    <a:gd name="T47" fmla="*/ 52 h 65"/>
                    <a:gd name="T48" fmla="*/ 72 w 143"/>
                    <a:gd name="T49" fmla="*/ 47 h 65"/>
                    <a:gd name="T50" fmla="*/ 65 w 143"/>
                    <a:gd name="T51" fmla="*/ 46 h 65"/>
                    <a:gd name="T52" fmla="*/ 66 w 143"/>
                    <a:gd name="T53" fmla="*/ 52 h 65"/>
                    <a:gd name="T54" fmla="*/ 62 w 143"/>
                    <a:gd name="T55" fmla="*/ 57 h 65"/>
                    <a:gd name="T56" fmla="*/ 59 w 143"/>
                    <a:gd name="T57" fmla="*/ 52 h 65"/>
                    <a:gd name="T58" fmla="*/ 52 w 143"/>
                    <a:gd name="T59" fmla="*/ 45 h 65"/>
                    <a:gd name="T60" fmla="*/ 48 w 143"/>
                    <a:gd name="T61" fmla="*/ 38 h 65"/>
                    <a:gd name="T62" fmla="*/ 45 w 143"/>
                    <a:gd name="T63" fmla="*/ 38 h 65"/>
                    <a:gd name="T64" fmla="*/ 51 w 143"/>
                    <a:gd name="T65" fmla="*/ 50 h 65"/>
                    <a:gd name="T66" fmla="*/ 49 w 143"/>
                    <a:gd name="T67" fmla="*/ 60 h 65"/>
                    <a:gd name="T68" fmla="*/ 41 w 143"/>
                    <a:gd name="T69" fmla="*/ 61 h 65"/>
                    <a:gd name="T70" fmla="*/ 33 w 143"/>
                    <a:gd name="T71" fmla="*/ 59 h 65"/>
                    <a:gd name="T72" fmla="*/ 26 w 143"/>
                    <a:gd name="T73" fmla="*/ 58 h 65"/>
                    <a:gd name="T74" fmla="*/ 16 w 143"/>
                    <a:gd name="T75" fmla="*/ 53 h 65"/>
                    <a:gd name="T76" fmla="*/ 9 w 143"/>
                    <a:gd name="T77" fmla="*/ 49 h 65"/>
                    <a:gd name="T78" fmla="*/ 12 w 143"/>
                    <a:gd name="T79" fmla="*/ 58 h 65"/>
                    <a:gd name="T80" fmla="*/ 7 w 143"/>
                    <a:gd name="T81" fmla="*/ 61 h 65"/>
                    <a:gd name="T82" fmla="*/ 0 w 143"/>
                    <a:gd name="T83" fmla="*/ 42 h 65"/>
                    <a:gd name="T84" fmla="*/ 19 w 143"/>
                    <a:gd name="T85" fmla="*/ 37 h 65"/>
                    <a:gd name="T86" fmla="*/ 37 w 143"/>
                    <a:gd name="T87" fmla="*/ 30 h 65"/>
                    <a:gd name="T88" fmla="*/ 43 w 143"/>
                    <a:gd name="T89" fmla="*/ 27 h 65"/>
                    <a:gd name="T90" fmla="*/ 38 w 143"/>
                    <a:gd name="T91" fmla="*/ 28 h 65"/>
                    <a:gd name="T92" fmla="*/ 31 w 143"/>
                    <a:gd name="T93" fmla="*/ 27 h 65"/>
                    <a:gd name="T94" fmla="*/ 34 w 143"/>
                    <a:gd name="T95" fmla="*/ 20 h 65"/>
                    <a:gd name="T96" fmla="*/ 51 w 143"/>
                    <a:gd name="T97" fmla="*/ 22 h 65"/>
                    <a:gd name="T98" fmla="*/ 67 w 143"/>
                    <a:gd name="T99" fmla="*/ 26 h 65"/>
                    <a:gd name="T100" fmla="*/ 72 w 143"/>
                    <a:gd name="T101" fmla="*/ 27 h 65"/>
                    <a:gd name="T102" fmla="*/ 78 w 143"/>
                    <a:gd name="T103" fmla="*/ 27 h 65"/>
                    <a:gd name="T104" fmla="*/ 71 w 143"/>
                    <a:gd name="T105" fmla="*/ 22 h 65"/>
                    <a:gd name="T106" fmla="*/ 62 w 143"/>
                    <a:gd name="T107" fmla="*/ 18 h 65"/>
                    <a:gd name="T108" fmla="*/ 66 w 143"/>
                    <a:gd name="T109" fmla="*/ 13 h 65"/>
                    <a:gd name="T110" fmla="*/ 70 w 143"/>
                    <a:gd name="T111" fmla="*/ 9 h 65"/>
                    <a:gd name="T112" fmla="*/ 82 w 143"/>
                    <a:gd name="T113" fmla="*/ 8 h 65"/>
                    <a:gd name="T114" fmla="*/ 92 w 143"/>
                    <a:gd name="T115" fmla="*/ 4 h 65"/>
                    <a:gd name="T116" fmla="*/ 102 w 143"/>
                    <a:gd name="T117" fmla="*/ 0 h 65"/>
                    <a:gd name="T118" fmla="*/ 113 w 143"/>
                    <a:gd name="T119" fmla="*/ 3 h 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3"/>
                    <a:gd name="T181" fmla="*/ 0 h 65"/>
                    <a:gd name="T182" fmla="*/ 143 w 143"/>
                    <a:gd name="T183" fmla="*/ 65 h 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3" h="65">
                      <a:moveTo>
                        <a:pt x="117" y="5"/>
                      </a:moveTo>
                      <a:lnTo>
                        <a:pt x="120" y="6"/>
                      </a:lnTo>
                      <a:lnTo>
                        <a:pt x="123" y="8"/>
                      </a:lnTo>
                      <a:lnTo>
                        <a:pt x="126" y="10"/>
                      </a:lnTo>
                      <a:lnTo>
                        <a:pt x="128" y="12"/>
                      </a:lnTo>
                      <a:lnTo>
                        <a:pt x="131" y="15"/>
                      </a:lnTo>
                      <a:lnTo>
                        <a:pt x="134" y="17"/>
                      </a:lnTo>
                      <a:lnTo>
                        <a:pt x="137" y="19"/>
                      </a:lnTo>
                      <a:lnTo>
                        <a:pt x="140" y="21"/>
                      </a:lnTo>
                      <a:lnTo>
                        <a:pt x="141" y="22"/>
                      </a:lnTo>
                      <a:lnTo>
                        <a:pt x="142" y="24"/>
                      </a:lnTo>
                      <a:lnTo>
                        <a:pt x="143" y="26"/>
                      </a:lnTo>
                      <a:lnTo>
                        <a:pt x="143" y="27"/>
                      </a:lnTo>
                      <a:lnTo>
                        <a:pt x="142" y="30"/>
                      </a:lnTo>
                      <a:lnTo>
                        <a:pt x="140" y="33"/>
                      </a:lnTo>
                      <a:lnTo>
                        <a:pt x="139" y="35"/>
                      </a:lnTo>
                      <a:lnTo>
                        <a:pt x="138" y="39"/>
                      </a:lnTo>
                      <a:lnTo>
                        <a:pt x="135" y="36"/>
                      </a:lnTo>
                      <a:lnTo>
                        <a:pt x="133" y="34"/>
                      </a:lnTo>
                      <a:lnTo>
                        <a:pt x="130" y="31"/>
                      </a:lnTo>
                      <a:lnTo>
                        <a:pt x="127" y="29"/>
                      </a:lnTo>
                      <a:lnTo>
                        <a:pt x="125" y="27"/>
                      </a:lnTo>
                      <a:lnTo>
                        <a:pt x="122" y="25"/>
                      </a:lnTo>
                      <a:lnTo>
                        <a:pt x="119" y="23"/>
                      </a:lnTo>
                      <a:lnTo>
                        <a:pt x="115" y="21"/>
                      </a:lnTo>
                      <a:lnTo>
                        <a:pt x="112" y="19"/>
                      </a:lnTo>
                      <a:lnTo>
                        <a:pt x="109" y="18"/>
                      </a:lnTo>
                      <a:lnTo>
                        <a:pt x="106" y="17"/>
                      </a:lnTo>
                      <a:lnTo>
                        <a:pt x="102" y="15"/>
                      </a:lnTo>
                      <a:lnTo>
                        <a:pt x="99" y="14"/>
                      </a:lnTo>
                      <a:lnTo>
                        <a:pt x="95" y="13"/>
                      </a:lnTo>
                      <a:lnTo>
                        <a:pt x="91" y="13"/>
                      </a:lnTo>
                      <a:lnTo>
                        <a:pt x="87" y="12"/>
                      </a:lnTo>
                      <a:lnTo>
                        <a:pt x="88" y="13"/>
                      </a:lnTo>
                      <a:lnTo>
                        <a:pt x="89" y="14"/>
                      </a:lnTo>
                      <a:lnTo>
                        <a:pt x="90" y="14"/>
                      </a:lnTo>
                      <a:lnTo>
                        <a:pt x="91" y="15"/>
                      </a:lnTo>
                      <a:lnTo>
                        <a:pt x="97" y="17"/>
                      </a:lnTo>
                      <a:lnTo>
                        <a:pt x="101" y="20"/>
                      </a:lnTo>
                      <a:lnTo>
                        <a:pt x="106" y="24"/>
                      </a:lnTo>
                      <a:lnTo>
                        <a:pt x="110" y="28"/>
                      </a:lnTo>
                      <a:lnTo>
                        <a:pt x="114" y="32"/>
                      </a:lnTo>
                      <a:lnTo>
                        <a:pt x="118" y="37"/>
                      </a:lnTo>
                      <a:lnTo>
                        <a:pt x="121" y="41"/>
                      </a:lnTo>
                      <a:lnTo>
                        <a:pt x="126" y="45"/>
                      </a:lnTo>
                      <a:lnTo>
                        <a:pt x="124" y="45"/>
                      </a:lnTo>
                      <a:lnTo>
                        <a:pt x="122" y="46"/>
                      </a:lnTo>
                      <a:lnTo>
                        <a:pt x="120" y="47"/>
                      </a:lnTo>
                      <a:lnTo>
                        <a:pt x="119" y="47"/>
                      </a:lnTo>
                      <a:lnTo>
                        <a:pt x="117" y="48"/>
                      </a:lnTo>
                      <a:lnTo>
                        <a:pt x="116" y="49"/>
                      </a:lnTo>
                      <a:lnTo>
                        <a:pt x="114" y="49"/>
                      </a:lnTo>
                      <a:lnTo>
                        <a:pt x="112" y="49"/>
                      </a:lnTo>
                      <a:lnTo>
                        <a:pt x="110" y="48"/>
                      </a:lnTo>
                      <a:lnTo>
                        <a:pt x="107" y="47"/>
                      </a:lnTo>
                      <a:lnTo>
                        <a:pt x="105" y="46"/>
                      </a:lnTo>
                      <a:lnTo>
                        <a:pt x="103" y="45"/>
                      </a:lnTo>
                      <a:lnTo>
                        <a:pt x="100" y="45"/>
                      </a:lnTo>
                      <a:lnTo>
                        <a:pt x="98" y="44"/>
                      </a:lnTo>
                      <a:lnTo>
                        <a:pt x="95" y="44"/>
                      </a:lnTo>
                      <a:lnTo>
                        <a:pt x="93" y="43"/>
                      </a:lnTo>
                      <a:lnTo>
                        <a:pt x="92" y="43"/>
                      </a:lnTo>
                      <a:lnTo>
                        <a:pt x="90" y="43"/>
                      </a:lnTo>
                      <a:lnTo>
                        <a:pt x="89" y="42"/>
                      </a:lnTo>
                      <a:lnTo>
                        <a:pt x="87" y="42"/>
                      </a:lnTo>
                      <a:lnTo>
                        <a:pt x="86" y="41"/>
                      </a:lnTo>
                      <a:lnTo>
                        <a:pt x="85" y="41"/>
                      </a:lnTo>
                      <a:lnTo>
                        <a:pt x="83" y="40"/>
                      </a:lnTo>
                      <a:lnTo>
                        <a:pt x="81" y="40"/>
                      </a:lnTo>
                      <a:lnTo>
                        <a:pt x="83" y="42"/>
                      </a:lnTo>
                      <a:lnTo>
                        <a:pt x="85" y="43"/>
                      </a:lnTo>
                      <a:lnTo>
                        <a:pt x="88" y="44"/>
                      </a:lnTo>
                      <a:lnTo>
                        <a:pt x="90" y="45"/>
                      </a:lnTo>
                      <a:lnTo>
                        <a:pt x="92" y="46"/>
                      </a:lnTo>
                      <a:lnTo>
                        <a:pt x="95" y="48"/>
                      </a:lnTo>
                      <a:lnTo>
                        <a:pt x="97" y="49"/>
                      </a:lnTo>
                      <a:lnTo>
                        <a:pt x="99" y="51"/>
                      </a:lnTo>
                      <a:lnTo>
                        <a:pt x="101" y="54"/>
                      </a:lnTo>
                      <a:lnTo>
                        <a:pt x="99" y="55"/>
                      </a:lnTo>
                      <a:lnTo>
                        <a:pt x="98" y="55"/>
                      </a:lnTo>
                      <a:lnTo>
                        <a:pt x="96" y="56"/>
                      </a:lnTo>
                      <a:lnTo>
                        <a:pt x="94" y="57"/>
                      </a:lnTo>
                      <a:lnTo>
                        <a:pt x="93" y="57"/>
                      </a:lnTo>
                      <a:lnTo>
                        <a:pt x="91" y="58"/>
                      </a:lnTo>
                      <a:lnTo>
                        <a:pt x="89" y="58"/>
                      </a:lnTo>
                      <a:lnTo>
                        <a:pt x="87" y="59"/>
                      </a:lnTo>
                      <a:lnTo>
                        <a:pt x="87" y="57"/>
                      </a:lnTo>
                      <a:lnTo>
                        <a:pt x="86" y="56"/>
                      </a:lnTo>
                      <a:lnTo>
                        <a:pt x="85" y="55"/>
                      </a:lnTo>
                      <a:lnTo>
                        <a:pt x="83" y="54"/>
                      </a:lnTo>
                      <a:lnTo>
                        <a:pt x="81" y="52"/>
                      </a:lnTo>
                      <a:lnTo>
                        <a:pt x="79" y="50"/>
                      </a:lnTo>
                      <a:lnTo>
                        <a:pt x="76" y="49"/>
                      </a:lnTo>
                      <a:lnTo>
                        <a:pt x="74" y="48"/>
                      </a:lnTo>
                      <a:lnTo>
                        <a:pt x="72" y="47"/>
                      </a:lnTo>
                      <a:lnTo>
                        <a:pt x="69" y="46"/>
                      </a:lnTo>
                      <a:lnTo>
                        <a:pt x="66" y="46"/>
                      </a:lnTo>
                      <a:lnTo>
                        <a:pt x="64" y="45"/>
                      </a:lnTo>
                      <a:lnTo>
                        <a:pt x="65" y="46"/>
                      </a:lnTo>
                      <a:lnTo>
                        <a:pt x="66" y="47"/>
                      </a:lnTo>
                      <a:lnTo>
                        <a:pt x="67" y="49"/>
                      </a:lnTo>
                      <a:lnTo>
                        <a:pt x="67" y="50"/>
                      </a:lnTo>
                      <a:lnTo>
                        <a:pt x="66" y="52"/>
                      </a:lnTo>
                      <a:lnTo>
                        <a:pt x="65" y="54"/>
                      </a:lnTo>
                      <a:lnTo>
                        <a:pt x="64" y="56"/>
                      </a:lnTo>
                      <a:lnTo>
                        <a:pt x="63" y="57"/>
                      </a:lnTo>
                      <a:lnTo>
                        <a:pt x="62" y="57"/>
                      </a:lnTo>
                      <a:lnTo>
                        <a:pt x="62" y="56"/>
                      </a:lnTo>
                      <a:lnTo>
                        <a:pt x="61" y="55"/>
                      </a:lnTo>
                      <a:lnTo>
                        <a:pt x="60" y="54"/>
                      </a:lnTo>
                      <a:lnTo>
                        <a:pt x="59" y="52"/>
                      </a:lnTo>
                      <a:lnTo>
                        <a:pt x="57" y="50"/>
                      </a:lnTo>
                      <a:lnTo>
                        <a:pt x="56" y="49"/>
                      </a:lnTo>
                      <a:lnTo>
                        <a:pt x="54" y="47"/>
                      </a:lnTo>
                      <a:lnTo>
                        <a:pt x="52" y="45"/>
                      </a:lnTo>
                      <a:lnTo>
                        <a:pt x="51" y="44"/>
                      </a:lnTo>
                      <a:lnTo>
                        <a:pt x="50" y="42"/>
                      </a:lnTo>
                      <a:lnTo>
                        <a:pt x="49" y="39"/>
                      </a:lnTo>
                      <a:lnTo>
                        <a:pt x="48" y="38"/>
                      </a:lnTo>
                      <a:lnTo>
                        <a:pt x="46" y="37"/>
                      </a:lnTo>
                      <a:lnTo>
                        <a:pt x="45" y="36"/>
                      </a:lnTo>
                      <a:lnTo>
                        <a:pt x="43" y="35"/>
                      </a:lnTo>
                      <a:lnTo>
                        <a:pt x="45" y="38"/>
                      </a:lnTo>
                      <a:lnTo>
                        <a:pt x="47" y="41"/>
                      </a:lnTo>
                      <a:lnTo>
                        <a:pt x="49" y="44"/>
                      </a:lnTo>
                      <a:lnTo>
                        <a:pt x="50" y="47"/>
                      </a:lnTo>
                      <a:lnTo>
                        <a:pt x="51" y="50"/>
                      </a:lnTo>
                      <a:lnTo>
                        <a:pt x="52" y="54"/>
                      </a:lnTo>
                      <a:lnTo>
                        <a:pt x="52" y="57"/>
                      </a:lnTo>
                      <a:lnTo>
                        <a:pt x="51" y="60"/>
                      </a:lnTo>
                      <a:lnTo>
                        <a:pt x="49" y="60"/>
                      </a:lnTo>
                      <a:lnTo>
                        <a:pt x="47" y="61"/>
                      </a:lnTo>
                      <a:lnTo>
                        <a:pt x="45" y="61"/>
                      </a:lnTo>
                      <a:lnTo>
                        <a:pt x="43" y="61"/>
                      </a:lnTo>
                      <a:lnTo>
                        <a:pt x="41" y="61"/>
                      </a:lnTo>
                      <a:lnTo>
                        <a:pt x="38" y="60"/>
                      </a:lnTo>
                      <a:lnTo>
                        <a:pt x="36" y="60"/>
                      </a:lnTo>
                      <a:lnTo>
                        <a:pt x="34" y="60"/>
                      </a:lnTo>
                      <a:lnTo>
                        <a:pt x="33" y="59"/>
                      </a:lnTo>
                      <a:lnTo>
                        <a:pt x="32" y="59"/>
                      </a:lnTo>
                      <a:lnTo>
                        <a:pt x="31" y="59"/>
                      </a:lnTo>
                      <a:lnTo>
                        <a:pt x="29" y="59"/>
                      </a:lnTo>
                      <a:lnTo>
                        <a:pt x="26" y="58"/>
                      </a:lnTo>
                      <a:lnTo>
                        <a:pt x="23" y="57"/>
                      </a:lnTo>
                      <a:lnTo>
                        <a:pt x="21" y="56"/>
                      </a:lnTo>
                      <a:lnTo>
                        <a:pt x="18" y="55"/>
                      </a:lnTo>
                      <a:lnTo>
                        <a:pt x="16" y="53"/>
                      </a:lnTo>
                      <a:lnTo>
                        <a:pt x="13" y="51"/>
                      </a:lnTo>
                      <a:lnTo>
                        <a:pt x="11" y="50"/>
                      </a:lnTo>
                      <a:lnTo>
                        <a:pt x="9" y="48"/>
                      </a:lnTo>
                      <a:lnTo>
                        <a:pt x="9" y="49"/>
                      </a:lnTo>
                      <a:lnTo>
                        <a:pt x="10" y="51"/>
                      </a:lnTo>
                      <a:lnTo>
                        <a:pt x="11" y="53"/>
                      </a:lnTo>
                      <a:lnTo>
                        <a:pt x="13" y="54"/>
                      </a:lnTo>
                      <a:lnTo>
                        <a:pt x="12" y="58"/>
                      </a:lnTo>
                      <a:lnTo>
                        <a:pt x="11" y="61"/>
                      </a:lnTo>
                      <a:lnTo>
                        <a:pt x="9" y="63"/>
                      </a:lnTo>
                      <a:lnTo>
                        <a:pt x="6" y="65"/>
                      </a:lnTo>
                      <a:lnTo>
                        <a:pt x="7" y="61"/>
                      </a:lnTo>
                      <a:lnTo>
                        <a:pt x="7" y="56"/>
                      </a:lnTo>
                      <a:lnTo>
                        <a:pt x="7" y="52"/>
                      </a:lnTo>
                      <a:lnTo>
                        <a:pt x="6" y="48"/>
                      </a:lnTo>
                      <a:lnTo>
                        <a:pt x="0" y="42"/>
                      </a:lnTo>
                      <a:lnTo>
                        <a:pt x="6" y="42"/>
                      </a:lnTo>
                      <a:lnTo>
                        <a:pt x="10" y="41"/>
                      </a:lnTo>
                      <a:lnTo>
                        <a:pt x="15" y="39"/>
                      </a:lnTo>
                      <a:lnTo>
                        <a:pt x="19" y="37"/>
                      </a:lnTo>
                      <a:lnTo>
                        <a:pt x="24" y="35"/>
                      </a:lnTo>
                      <a:lnTo>
                        <a:pt x="28" y="34"/>
                      </a:lnTo>
                      <a:lnTo>
                        <a:pt x="32" y="32"/>
                      </a:lnTo>
                      <a:lnTo>
                        <a:pt x="37" y="30"/>
                      </a:lnTo>
                      <a:lnTo>
                        <a:pt x="39" y="30"/>
                      </a:lnTo>
                      <a:lnTo>
                        <a:pt x="41" y="29"/>
                      </a:lnTo>
                      <a:lnTo>
                        <a:pt x="42" y="28"/>
                      </a:lnTo>
                      <a:lnTo>
                        <a:pt x="43" y="27"/>
                      </a:lnTo>
                      <a:lnTo>
                        <a:pt x="42" y="27"/>
                      </a:lnTo>
                      <a:lnTo>
                        <a:pt x="41" y="27"/>
                      </a:lnTo>
                      <a:lnTo>
                        <a:pt x="39" y="27"/>
                      </a:lnTo>
                      <a:lnTo>
                        <a:pt x="38" y="28"/>
                      </a:lnTo>
                      <a:lnTo>
                        <a:pt x="36" y="28"/>
                      </a:lnTo>
                      <a:lnTo>
                        <a:pt x="34" y="28"/>
                      </a:lnTo>
                      <a:lnTo>
                        <a:pt x="32" y="28"/>
                      </a:lnTo>
                      <a:lnTo>
                        <a:pt x="31" y="27"/>
                      </a:lnTo>
                      <a:lnTo>
                        <a:pt x="32" y="25"/>
                      </a:lnTo>
                      <a:lnTo>
                        <a:pt x="32" y="23"/>
                      </a:lnTo>
                      <a:lnTo>
                        <a:pt x="33" y="22"/>
                      </a:lnTo>
                      <a:lnTo>
                        <a:pt x="34" y="20"/>
                      </a:lnTo>
                      <a:lnTo>
                        <a:pt x="38" y="20"/>
                      </a:lnTo>
                      <a:lnTo>
                        <a:pt x="43" y="20"/>
                      </a:lnTo>
                      <a:lnTo>
                        <a:pt x="47" y="21"/>
                      </a:lnTo>
                      <a:lnTo>
                        <a:pt x="51" y="22"/>
                      </a:lnTo>
                      <a:lnTo>
                        <a:pt x="55" y="23"/>
                      </a:lnTo>
                      <a:lnTo>
                        <a:pt x="59" y="24"/>
                      </a:lnTo>
                      <a:lnTo>
                        <a:pt x="63" y="25"/>
                      </a:lnTo>
                      <a:lnTo>
                        <a:pt x="67" y="26"/>
                      </a:lnTo>
                      <a:lnTo>
                        <a:pt x="69" y="26"/>
                      </a:lnTo>
                      <a:lnTo>
                        <a:pt x="70" y="26"/>
                      </a:lnTo>
                      <a:lnTo>
                        <a:pt x="71" y="26"/>
                      </a:lnTo>
                      <a:lnTo>
                        <a:pt x="72" y="27"/>
                      </a:lnTo>
                      <a:lnTo>
                        <a:pt x="74" y="27"/>
                      </a:lnTo>
                      <a:lnTo>
                        <a:pt x="75" y="27"/>
                      </a:lnTo>
                      <a:lnTo>
                        <a:pt x="76" y="27"/>
                      </a:lnTo>
                      <a:lnTo>
                        <a:pt x="78" y="27"/>
                      </a:lnTo>
                      <a:lnTo>
                        <a:pt x="76" y="25"/>
                      </a:lnTo>
                      <a:lnTo>
                        <a:pt x="74" y="24"/>
                      </a:lnTo>
                      <a:lnTo>
                        <a:pt x="73" y="23"/>
                      </a:lnTo>
                      <a:lnTo>
                        <a:pt x="71" y="22"/>
                      </a:lnTo>
                      <a:lnTo>
                        <a:pt x="69" y="21"/>
                      </a:lnTo>
                      <a:lnTo>
                        <a:pt x="66" y="20"/>
                      </a:lnTo>
                      <a:lnTo>
                        <a:pt x="64" y="19"/>
                      </a:lnTo>
                      <a:lnTo>
                        <a:pt x="62" y="18"/>
                      </a:lnTo>
                      <a:lnTo>
                        <a:pt x="63" y="17"/>
                      </a:lnTo>
                      <a:lnTo>
                        <a:pt x="64" y="16"/>
                      </a:lnTo>
                      <a:lnTo>
                        <a:pt x="65" y="14"/>
                      </a:lnTo>
                      <a:lnTo>
                        <a:pt x="66" y="13"/>
                      </a:lnTo>
                      <a:lnTo>
                        <a:pt x="66" y="11"/>
                      </a:lnTo>
                      <a:lnTo>
                        <a:pt x="67" y="10"/>
                      </a:lnTo>
                      <a:lnTo>
                        <a:pt x="69" y="9"/>
                      </a:lnTo>
                      <a:lnTo>
                        <a:pt x="70" y="9"/>
                      </a:lnTo>
                      <a:lnTo>
                        <a:pt x="73" y="9"/>
                      </a:lnTo>
                      <a:lnTo>
                        <a:pt x="76" y="9"/>
                      </a:lnTo>
                      <a:lnTo>
                        <a:pt x="79" y="8"/>
                      </a:lnTo>
                      <a:lnTo>
                        <a:pt x="82" y="8"/>
                      </a:lnTo>
                      <a:lnTo>
                        <a:pt x="84" y="7"/>
                      </a:lnTo>
                      <a:lnTo>
                        <a:pt x="87" y="6"/>
                      </a:lnTo>
                      <a:lnTo>
                        <a:pt x="89" y="5"/>
                      </a:lnTo>
                      <a:lnTo>
                        <a:pt x="92" y="4"/>
                      </a:lnTo>
                      <a:lnTo>
                        <a:pt x="94" y="3"/>
                      </a:lnTo>
                      <a:lnTo>
                        <a:pt x="97" y="2"/>
                      </a:lnTo>
                      <a:lnTo>
                        <a:pt x="99" y="1"/>
                      </a:lnTo>
                      <a:lnTo>
                        <a:pt x="102" y="0"/>
                      </a:lnTo>
                      <a:lnTo>
                        <a:pt x="105" y="0"/>
                      </a:lnTo>
                      <a:lnTo>
                        <a:pt x="107" y="1"/>
                      </a:lnTo>
                      <a:lnTo>
                        <a:pt x="110" y="2"/>
                      </a:lnTo>
                      <a:lnTo>
                        <a:pt x="113" y="3"/>
                      </a:lnTo>
                      <a:lnTo>
                        <a:pt x="117" y="5"/>
                      </a:lnTo>
                      <a:close/>
                    </a:path>
                  </a:pathLst>
                </a:custGeom>
                <a:solidFill>
                  <a:srgbClr val="FFFFFF"/>
                </a:solidFill>
                <a:ln w="9525">
                  <a:noFill/>
                  <a:round/>
                  <a:headEnd/>
                  <a:tailEnd/>
                </a:ln>
              </p:spPr>
              <p:txBody>
                <a:bodyPr/>
                <a:lstStyle/>
                <a:p>
                  <a:endParaRPr lang="en-US"/>
                </a:p>
              </p:txBody>
            </p:sp>
            <p:sp>
              <p:nvSpPr>
                <p:cNvPr id="25167" name="Freeform 251"/>
                <p:cNvSpPr>
                  <a:spLocks/>
                </p:cNvSpPr>
                <p:nvPr/>
              </p:nvSpPr>
              <p:spPr bwMode="auto">
                <a:xfrm>
                  <a:off x="328" y="3042"/>
                  <a:ext cx="231" cy="92"/>
                </a:xfrm>
                <a:custGeom>
                  <a:avLst/>
                  <a:gdLst>
                    <a:gd name="T0" fmla="*/ 214 w 231"/>
                    <a:gd name="T1" fmla="*/ 92 h 92"/>
                    <a:gd name="T2" fmla="*/ 212 w 231"/>
                    <a:gd name="T3" fmla="*/ 91 h 92"/>
                    <a:gd name="T4" fmla="*/ 205 w 231"/>
                    <a:gd name="T5" fmla="*/ 88 h 92"/>
                    <a:gd name="T6" fmla="*/ 195 w 231"/>
                    <a:gd name="T7" fmla="*/ 85 h 92"/>
                    <a:gd name="T8" fmla="*/ 182 w 231"/>
                    <a:gd name="T9" fmla="*/ 79 h 92"/>
                    <a:gd name="T10" fmla="*/ 167 w 231"/>
                    <a:gd name="T11" fmla="*/ 73 h 92"/>
                    <a:gd name="T12" fmla="*/ 149 w 231"/>
                    <a:gd name="T13" fmla="*/ 67 h 92"/>
                    <a:gd name="T14" fmla="*/ 131 w 231"/>
                    <a:gd name="T15" fmla="*/ 60 h 92"/>
                    <a:gd name="T16" fmla="*/ 112 w 231"/>
                    <a:gd name="T17" fmla="*/ 52 h 92"/>
                    <a:gd name="T18" fmla="*/ 92 w 231"/>
                    <a:gd name="T19" fmla="*/ 45 h 92"/>
                    <a:gd name="T20" fmla="*/ 74 w 231"/>
                    <a:gd name="T21" fmla="*/ 37 h 92"/>
                    <a:gd name="T22" fmla="*/ 56 w 231"/>
                    <a:gd name="T23" fmla="*/ 30 h 92"/>
                    <a:gd name="T24" fmla="*/ 39 w 231"/>
                    <a:gd name="T25" fmla="*/ 24 h 92"/>
                    <a:gd name="T26" fmla="*/ 25 w 231"/>
                    <a:gd name="T27" fmla="*/ 18 h 92"/>
                    <a:gd name="T28" fmla="*/ 13 w 231"/>
                    <a:gd name="T29" fmla="*/ 14 h 92"/>
                    <a:gd name="T30" fmla="*/ 5 w 231"/>
                    <a:gd name="T31" fmla="*/ 10 h 92"/>
                    <a:gd name="T32" fmla="*/ 0 w 231"/>
                    <a:gd name="T33" fmla="*/ 9 h 92"/>
                    <a:gd name="T34" fmla="*/ 2 w 231"/>
                    <a:gd name="T35" fmla="*/ 6 h 92"/>
                    <a:gd name="T36" fmla="*/ 4 w 231"/>
                    <a:gd name="T37" fmla="*/ 4 h 92"/>
                    <a:gd name="T38" fmla="*/ 6 w 231"/>
                    <a:gd name="T39" fmla="*/ 2 h 92"/>
                    <a:gd name="T40" fmla="*/ 8 w 231"/>
                    <a:gd name="T41" fmla="*/ 0 h 92"/>
                    <a:gd name="T42" fmla="*/ 12 w 231"/>
                    <a:gd name="T43" fmla="*/ 1 h 92"/>
                    <a:gd name="T44" fmla="*/ 20 w 231"/>
                    <a:gd name="T45" fmla="*/ 4 h 92"/>
                    <a:gd name="T46" fmla="*/ 32 w 231"/>
                    <a:gd name="T47" fmla="*/ 8 h 92"/>
                    <a:gd name="T48" fmla="*/ 47 w 231"/>
                    <a:gd name="T49" fmla="*/ 14 h 92"/>
                    <a:gd name="T50" fmla="*/ 64 w 231"/>
                    <a:gd name="T51" fmla="*/ 20 h 92"/>
                    <a:gd name="T52" fmla="*/ 82 w 231"/>
                    <a:gd name="T53" fmla="*/ 27 h 92"/>
                    <a:gd name="T54" fmla="*/ 102 w 231"/>
                    <a:gd name="T55" fmla="*/ 35 h 92"/>
                    <a:gd name="T56" fmla="*/ 123 w 231"/>
                    <a:gd name="T57" fmla="*/ 43 h 92"/>
                    <a:gd name="T58" fmla="*/ 143 w 231"/>
                    <a:gd name="T59" fmla="*/ 51 h 92"/>
                    <a:gd name="T60" fmla="*/ 162 w 231"/>
                    <a:gd name="T61" fmla="*/ 59 h 92"/>
                    <a:gd name="T62" fmla="*/ 180 w 231"/>
                    <a:gd name="T63" fmla="*/ 66 h 92"/>
                    <a:gd name="T64" fmla="*/ 197 w 231"/>
                    <a:gd name="T65" fmla="*/ 73 h 92"/>
                    <a:gd name="T66" fmla="*/ 211 w 231"/>
                    <a:gd name="T67" fmla="*/ 78 h 92"/>
                    <a:gd name="T68" fmla="*/ 222 w 231"/>
                    <a:gd name="T69" fmla="*/ 82 h 92"/>
                    <a:gd name="T70" fmla="*/ 229 w 231"/>
                    <a:gd name="T71" fmla="*/ 85 h 92"/>
                    <a:gd name="T72" fmla="*/ 231 w 231"/>
                    <a:gd name="T73" fmla="*/ 8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92"/>
                    <a:gd name="T113" fmla="*/ 231 w 23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92">
                      <a:moveTo>
                        <a:pt x="231" y="86"/>
                      </a:moveTo>
                      <a:lnTo>
                        <a:pt x="214" y="92"/>
                      </a:lnTo>
                      <a:lnTo>
                        <a:pt x="212" y="91"/>
                      </a:lnTo>
                      <a:lnTo>
                        <a:pt x="209" y="90"/>
                      </a:lnTo>
                      <a:lnTo>
                        <a:pt x="205" y="88"/>
                      </a:lnTo>
                      <a:lnTo>
                        <a:pt x="200" y="87"/>
                      </a:lnTo>
                      <a:lnTo>
                        <a:pt x="195" y="85"/>
                      </a:lnTo>
                      <a:lnTo>
                        <a:pt x="189" y="82"/>
                      </a:lnTo>
                      <a:lnTo>
                        <a:pt x="182" y="79"/>
                      </a:lnTo>
                      <a:lnTo>
                        <a:pt x="174" y="77"/>
                      </a:lnTo>
                      <a:lnTo>
                        <a:pt x="167" y="73"/>
                      </a:lnTo>
                      <a:lnTo>
                        <a:pt x="158" y="70"/>
                      </a:lnTo>
                      <a:lnTo>
                        <a:pt x="149" y="67"/>
                      </a:lnTo>
                      <a:lnTo>
                        <a:pt x="140" y="63"/>
                      </a:lnTo>
                      <a:lnTo>
                        <a:pt x="131" y="60"/>
                      </a:lnTo>
                      <a:lnTo>
                        <a:pt x="121" y="56"/>
                      </a:lnTo>
                      <a:lnTo>
                        <a:pt x="112" y="52"/>
                      </a:lnTo>
                      <a:lnTo>
                        <a:pt x="102" y="48"/>
                      </a:lnTo>
                      <a:lnTo>
                        <a:pt x="92" y="45"/>
                      </a:lnTo>
                      <a:lnTo>
                        <a:pt x="83" y="41"/>
                      </a:lnTo>
                      <a:lnTo>
                        <a:pt x="74" y="37"/>
                      </a:lnTo>
                      <a:lnTo>
                        <a:pt x="64" y="34"/>
                      </a:lnTo>
                      <a:lnTo>
                        <a:pt x="56" y="30"/>
                      </a:lnTo>
                      <a:lnTo>
                        <a:pt x="47" y="27"/>
                      </a:lnTo>
                      <a:lnTo>
                        <a:pt x="39" y="24"/>
                      </a:lnTo>
                      <a:lnTo>
                        <a:pt x="32" y="21"/>
                      </a:lnTo>
                      <a:lnTo>
                        <a:pt x="25" y="18"/>
                      </a:lnTo>
                      <a:lnTo>
                        <a:pt x="19" y="16"/>
                      </a:lnTo>
                      <a:lnTo>
                        <a:pt x="13" y="14"/>
                      </a:lnTo>
                      <a:lnTo>
                        <a:pt x="9" y="12"/>
                      </a:lnTo>
                      <a:lnTo>
                        <a:pt x="5" y="10"/>
                      </a:lnTo>
                      <a:lnTo>
                        <a:pt x="2" y="9"/>
                      </a:lnTo>
                      <a:lnTo>
                        <a:pt x="0" y="9"/>
                      </a:lnTo>
                      <a:lnTo>
                        <a:pt x="1" y="8"/>
                      </a:lnTo>
                      <a:lnTo>
                        <a:pt x="2" y="6"/>
                      </a:lnTo>
                      <a:lnTo>
                        <a:pt x="3" y="5"/>
                      </a:lnTo>
                      <a:lnTo>
                        <a:pt x="4" y="4"/>
                      </a:lnTo>
                      <a:lnTo>
                        <a:pt x="5" y="3"/>
                      </a:lnTo>
                      <a:lnTo>
                        <a:pt x="6" y="2"/>
                      </a:lnTo>
                      <a:lnTo>
                        <a:pt x="7" y="1"/>
                      </a:lnTo>
                      <a:lnTo>
                        <a:pt x="8" y="0"/>
                      </a:lnTo>
                      <a:lnTo>
                        <a:pt x="9" y="0"/>
                      </a:lnTo>
                      <a:lnTo>
                        <a:pt x="12" y="1"/>
                      </a:lnTo>
                      <a:lnTo>
                        <a:pt x="16" y="2"/>
                      </a:lnTo>
                      <a:lnTo>
                        <a:pt x="20" y="4"/>
                      </a:lnTo>
                      <a:lnTo>
                        <a:pt x="26" y="6"/>
                      </a:lnTo>
                      <a:lnTo>
                        <a:pt x="32" y="8"/>
                      </a:lnTo>
                      <a:lnTo>
                        <a:pt x="39" y="11"/>
                      </a:lnTo>
                      <a:lnTo>
                        <a:pt x="47" y="14"/>
                      </a:lnTo>
                      <a:lnTo>
                        <a:pt x="55" y="17"/>
                      </a:lnTo>
                      <a:lnTo>
                        <a:pt x="64" y="20"/>
                      </a:lnTo>
                      <a:lnTo>
                        <a:pt x="73" y="24"/>
                      </a:lnTo>
                      <a:lnTo>
                        <a:pt x="82" y="27"/>
                      </a:lnTo>
                      <a:lnTo>
                        <a:pt x="92" y="31"/>
                      </a:lnTo>
                      <a:lnTo>
                        <a:pt x="102" y="35"/>
                      </a:lnTo>
                      <a:lnTo>
                        <a:pt x="112" y="39"/>
                      </a:lnTo>
                      <a:lnTo>
                        <a:pt x="123" y="43"/>
                      </a:lnTo>
                      <a:lnTo>
                        <a:pt x="133" y="47"/>
                      </a:lnTo>
                      <a:lnTo>
                        <a:pt x="143" y="51"/>
                      </a:lnTo>
                      <a:lnTo>
                        <a:pt x="153" y="55"/>
                      </a:lnTo>
                      <a:lnTo>
                        <a:pt x="162" y="59"/>
                      </a:lnTo>
                      <a:lnTo>
                        <a:pt x="172" y="63"/>
                      </a:lnTo>
                      <a:lnTo>
                        <a:pt x="180" y="66"/>
                      </a:lnTo>
                      <a:lnTo>
                        <a:pt x="189" y="70"/>
                      </a:lnTo>
                      <a:lnTo>
                        <a:pt x="197" y="73"/>
                      </a:lnTo>
                      <a:lnTo>
                        <a:pt x="204" y="75"/>
                      </a:lnTo>
                      <a:lnTo>
                        <a:pt x="211" y="78"/>
                      </a:lnTo>
                      <a:lnTo>
                        <a:pt x="217" y="80"/>
                      </a:lnTo>
                      <a:lnTo>
                        <a:pt x="222" y="82"/>
                      </a:lnTo>
                      <a:lnTo>
                        <a:pt x="225" y="84"/>
                      </a:lnTo>
                      <a:lnTo>
                        <a:pt x="229" y="85"/>
                      </a:lnTo>
                      <a:lnTo>
                        <a:pt x="231" y="86"/>
                      </a:lnTo>
                      <a:close/>
                    </a:path>
                  </a:pathLst>
                </a:custGeom>
                <a:solidFill>
                  <a:srgbClr val="FFFFFF"/>
                </a:solidFill>
                <a:ln w="9525">
                  <a:noFill/>
                  <a:round/>
                  <a:headEnd/>
                  <a:tailEnd/>
                </a:ln>
              </p:spPr>
              <p:txBody>
                <a:bodyPr/>
                <a:lstStyle/>
                <a:p>
                  <a:endParaRPr lang="en-US"/>
                </a:p>
              </p:txBody>
            </p:sp>
            <p:sp>
              <p:nvSpPr>
                <p:cNvPr id="25168" name="Freeform 252"/>
                <p:cNvSpPr>
                  <a:spLocks/>
                </p:cNvSpPr>
                <p:nvPr/>
              </p:nvSpPr>
              <p:spPr bwMode="auto">
                <a:xfrm>
                  <a:off x="470" y="3043"/>
                  <a:ext cx="32" cy="49"/>
                </a:xfrm>
                <a:custGeom>
                  <a:avLst/>
                  <a:gdLst>
                    <a:gd name="T0" fmla="*/ 25 w 32"/>
                    <a:gd name="T1" fmla="*/ 5 h 49"/>
                    <a:gd name="T2" fmla="*/ 29 w 32"/>
                    <a:gd name="T3" fmla="*/ 15 h 49"/>
                    <a:gd name="T4" fmla="*/ 31 w 32"/>
                    <a:gd name="T5" fmla="*/ 25 h 49"/>
                    <a:gd name="T6" fmla="*/ 32 w 32"/>
                    <a:gd name="T7" fmla="*/ 37 h 49"/>
                    <a:gd name="T8" fmla="*/ 31 w 32"/>
                    <a:gd name="T9" fmla="*/ 44 h 49"/>
                    <a:gd name="T10" fmla="*/ 31 w 32"/>
                    <a:gd name="T11" fmla="*/ 45 h 49"/>
                    <a:gd name="T12" fmla="*/ 30 w 32"/>
                    <a:gd name="T13" fmla="*/ 47 h 49"/>
                    <a:gd name="T14" fmla="*/ 27 w 32"/>
                    <a:gd name="T15" fmla="*/ 48 h 49"/>
                    <a:gd name="T16" fmla="*/ 25 w 32"/>
                    <a:gd name="T17" fmla="*/ 49 h 49"/>
                    <a:gd name="T18" fmla="*/ 22 w 32"/>
                    <a:gd name="T19" fmla="*/ 49 h 49"/>
                    <a:gd name="T20" fmla="*/ 21 w 32"/>
                    <a:gd name="T21" fmla="*/ 44 h 49"/>
                    <a:gd name="T22" fmla="*/ 20 w 32"/>
                    <a:gd name="T23" fmla="*/ 35 h 49"/>
                    <a:gd name="T24" fmla="*/ 20 w 32"/>
                    <a:gd name="T25" fmla="*/ 30 h 49"/>
                    <a:gd name="T26" fmla="*/ 21 w 32"/>
                    <a:gd name="T27" fmla="*/ 28 h 49"/>
                    <a:gd name="T28" fmla="*/ 23 w 32"/>
                    <a:gd name="T29" fmla="*/ 26 h 49"/>
                    <a:gd name="T30" fmla="*/ 26 w 32"/>
                    <a:gd name="T31" fmla="*/ 23 h 49"/>
                    <a:gd name="T32" fmla="*/ 27 w 32"/>
                    <a:gd name="T33" fmla="*/ 22 h 49"/>
                    <a:gd name="T34" fmla="*/ 26 w 32"/>
                    <a:gd name="T35" fmla="*/ 22 h 49"/>
                    <a:gd name="T36" fmla="*/ 26 w 32"/>
                    <a:gd name="T37" fmla="*/ 21 h 49"/>
                    <a:gd name="T38" fmla="*/ 25 w 32"/>
                    <a:gd name="T39" fmla="*/ 21 h 49"/>
                    <a:gd name="T40" fmla="*/ 23 w 32"/>
                    <a:gd name="T41" fmla="*/ 22 h 49"/>
                    <a:gd name="T42" fmla="*/ 20 w 32"/>
                    <a:gd name="T43" fmla="*/ 23 h 49"/>
                    <a:gd name="T44" fmla="*/ 18 w 32"/>
                    <a:gd name="T45" fmla="*/ 19 h 49"/>
                    <a:gd name="T46" fmla="*/ 16 w 32"/>
                    <a:gd name="T47" fmla="*/ 10 h 49"/>
                    <a:gd name="T48" fmla="*/ 16 w 32"/>
                    <a:gd name="T49" fmla="*/ 5 h 49"/>
                    <a:gd name="T50" fmla="*/ 15 w 32"/>
                    <a:gd name="T51" fmla="*/ 5 h 49"/>
                    <a:gd name="T52" fmla="*/ 14 w 32"/>
                    <a:gd name="T53" fmla="*/ 7 h 49"/>
                    <a:gd name="T54" fmla="*/ 13 w 32"/>
                    <a:gd name="T55" fmla="*/ 16 h 49"/>
                    <a:gd name="T56" fmla="*/ 15 w 32"/>
                    <a:gd name="T57" fmla="*/ 34 h 49"/>
                    <a:gd name="T58" fmla="*/ 13 w 32"/>
                    <a:gd name="T59" fmla="*/ 44 h 49"/>
                    <a:gd name="T60" fmla="*/ 11 w 32"/>
                    <a:gd name="T61" fmla="*/ 44 h 49"/>
                    <a:gd name="T62" fmla="*/ 8 w 32"/>
                    <a:gd name="T63" fmla="*/ 43 h 49"/>
                    <a:gd name="T64" fmla="*/ 5 w 32"/>
                    <a:gd name="T65" fmla="*/ 38 h 49"/>
                    <a:gd name="T66" fmla="*/ 4 w 32"/>
                    <a:gd name="T67" fmla="*/ 33 h 49"/>
                    <a:gd name="T68" fmla="*/ 2 w 32"/>
                    <a:gd name="T69" fmla="*/ 28 h 49"/>
                    <a:gd name="T70" fmla="*/ 1 w 32"/>
                    <a:gd name="T71" fmla="*/ 21 h 49"/>
                    <a:gd name="T72" fmla="*/ 0 w 32"/>
                    <a:gd name="T73" fmla="*/ 9 h 49"/>
                    <a:gd name="T74" fmla="*/ 2 w 32"/>
                    <a:gd name="T75" fmla="*/ 3 h 49"/>
                    <a:gd name="T76" fmla="*/ 5 w 32"/>
                    <a:gd name="T77" fmla="*/ 2 h 49"/>
                    <a:gd name="T78" fmla="*/ 8 w 32"/>
                    <a:gd name="T79" fmla="*/ 1 h 49"/>
                    <a:gd name="T80" fmla="*/ 10 w 32"/>
                    <a:gd name="T81" fmla="*/ 2 h 49"/>
                    <a:gd name="T82" fmla="*/ 13 w 32"/>
                    <a:gd name="T83" fmla="*/ 2 h 49"/>
                    <a:gd name="T84" fmla="*/ 15 w 32"/>
                    <a:gd name="T85" fmla="*/ 3 h 49"/>
                    <a:gd name="T86" fmla="*/ 18 w 32"/>
                    <a:gd name="T87" fmla="*/ 2 h 49"/>
                    <a:gd name="T88" fmla="*/ 20 w 32"/>
                    <a:gd name="T89" fmla="*/ 0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49"/>
                    <a:gd name="T137" fmla="*/ 32 w 32"/>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49">
                      <a:moveTo>
                        <a:pt x="22" y="1"/>
                      </a:moveTo>
                      <a:lnTo>
                        <a:pt x="25" y="5"/>
                      </a:lnTo>
                      <a:lnTo>
                        <a:pt x="27" y="10"/>
                      </a:lnTo>
                      <a:lnTo>
                        <a:pt x="29" y="15"/>
                      </a:lnTo>
                      <a:lnTo>
                        <a:pt x="30" y="20"/>
                      </a:lnTo>
                      <a:lnTo>
                        <a:pt x="31" y="25"/>
                      </a:lnTo>
                      <a:lnTo>
                        <a:pt x="32" y="31"/>
                      </a:lnTo>
                      <a:lnTo>
                        <a:pt x="32" y="37"/>
                      </a:lnTo>
                      <a:lnTo>
                        <a:pt x="31" y="43"/>
                      </a:lnTo>
                      <a:lnTo>
                        <a:pt x="31" y="44"/>
                      </a:lnTo>
                      <a:lnTo>
                        <a:pt x="31" y="45"/>
                      </a:lnTo>
                      <a:lnTo>
                        <a:pt x="30" y="46"/>
                      </a:lnTo>
                      <a:lnTo>
                        <a:pt x="30" y="47"/>
                      </a:lnTo>
                      <a:lnTo>
                        <a:pt x="28" y="48"/>
                      </a:lnTo>
                      <a:lnTo>
                        <a:pt x="27" y="48"/>
                      </a:lnTo>
                      <a:lnTo>
                        <a:pt x="26" y="49"/>
                      </a:lnTo>
                      <a:lnTo>
                        <a:pt x="25" y="49"/>
                      </a:lnTo>
                      <a:lnTo>
                        <a:pt x="23" y="49"/>
                      </a:lnTo>
                      <a:lnTo>
                        <a:pt x="22" y="49"/>
                      </a:lnTo>
                      <a:lnTo>
                        <a:pt x="22" y="48"/>
                      </a:lnTo>
                      <a:lnTo>
                        <a:pt x="21" y="44"/>
                      </a:lnTo>
                      <a:lnTo>
                        <a:pt x="20" y="39"/>
                      </a:lnTo>
                      <a:lnTo>
                        <a:pt x="20" y="35"/>
                      </a:lnTo>
                      <a:lnTo>
                        <a:pt x="20" y="30"/>
                      </a:lnTo>
                      <a:lnTo>
                        <a:pt x="21" y="29"/>
                      </a:lnTo>
                      <a:lnTo>
                        <a:pt x="21" y="28"/>
                      </a:lnTo>
                      <a:lnTo>
                        <a:pt x="22" y="28"/>
                      </a:lnTo>
                      <a:lnTo>
                        <a:pt x="23" y="26"/>
                      </a:lnTo>
                      <a:lnTo>
                        <a:pt x="24" y="25"/>
                      </a:lnTo>
                      <a:lnTo>
                        <a:pt x="26" y="23"/>
                      </a:lnTo>
                      <a:lnTo>
                        <a:pt x="27" y="22"/>
                      </a:lnTo>
                      <a:lnTo>
                        <a:pt x="26" y="22"/>
                      </a:lnTo>
                      <a:lnTo>
                        <a:pt x="26" y="21"/>
                      </a:lnTo>
                      <a:lnTo>
                        <a:pt x="25" y="21"/>
                      </a:lnTo>
                      <a:lnTo>
                        <a:pt x="23" y="22"/>
                      </a:lnTo>
                      <a:lnTo>
                        <a:pt x="22" y="22"/>
                      </a:lnTo>
                      <a:lnTo>
                        <a:pt x="20" y="23"/>
                      </a:lnTo>
                      <a:lnTo>
                        <a:pt x="19" y="24"/>
                      </a:lnTo>
                      <a:lnTo>
                        <a:pt x="18" y="19"/>
                      </a:lnTo>
                      <a:lnTo>
                        <a:pt x="17" y="15"/>
                      </a:lnTo>
                      <a:lnTo>
                        <a:pt x="16" y="10"/>
                      </a:lnTo>
                      <a:lnTo>
                        <a:pt x="16" y="6"/>
                      </a:lnTo>
                      <a:lnTo>
                        <a:pt x="16" y="5"/>
                      </a:lnTo>
                      <a:lnTo>
                        <a:pt x="15" y="5"/>
                      </a:lnTo>
                      <a:lnTo>
                        <a:pt x="14" y="6"/>
                      </a:lnTo>
                      <a:lnTo>
                        <a:pt x="14" y="7"/>
                      </a:lnTo>
                      <a:lnTo>
                        <a:pt x="13" y="16"/>
                      </a:lnTo>
                      <a:lnTo>
                        <a:pt x="14" y="25"/>
                      </a:lnTo>
                      <a:lnTo>
                        <a:pt x="15" y="34"/>
                      </a:lnTo>
                      <a:lnTo>
                        <a:pt x="14" y="43"/>
                      </a:lnTo>
                      <a:lnTo>
                        <a:pt x="13" y="44"/>
                      </a:lnTo>
                      <a:lnTo>
                        <a:pt x="12" y="44"/>
                      </a:lnTo>
                      <a:lnTo>
                        <a:pt x="11" y="44"/>
                      </a:lnTo>
                      <a:lnTo>
                        <a:pt x="10" y="44"/>
                      </a:lnTo>
                      <a:lnTo>
                        <a:pt x="8" y="43"/>
                      </a:lnTo>
                      <a:lnTo>
                        <a:pt x="6" y="41"/>
                      </a:lnTo>
                      <a:lnTo>
                        <a:pt x="5" y="38"/>
                      </a:lnTo>
                      <a:lnTo>
                        <a:pt x="4" y="36"/>
                      </a:lnTo>
                      <a:lnTo>
                        <a:pt x="4" y="33"/>
                      </a:lnTo>
                      <a:lnTo>
                        <a:pt x="3" y="31"/>
                      </a:lnTo>
                      <a:lnTo>
                        <a:pt x="2" y="28"/>
                      </a:lnTo>
                      <a:lnTo>
                        <a:pt x="2" y="26"/>
                      </a:lnTo>
                      <a:lnTo>
                        <a:pt x="1" y="21"/>
                      </a:lnTo>
                      <a:lnTo>
                        <a:pt x="0" y="15"/>
                      </a:lnTo>
                      <a:lnTo>
                        <a:pt x="0" y="9"/>
                      </a:lnTo>
                      <a:lnTo>
                        <a:pt x="1" y="3"/>
                      </a:lnTo>
                      <a:lnTo>
                        <a:pt x="2" y="3"/>
                      </a:lnTo>
                      <a:lnTo>
                        <a:pt x="3" y="2"/>
                      </a:lnTo>
                      <a:lnTo>
                        <a:pt x="5" y="2"/>
                      </a:lnTo>
                      <a:lnTo>
                        <a:pt x="6" y="1"/>
                      </a:lnTo>
                      <a:lnTo>
                        <a:pt x="8" y="1"/>
                      </a:lnTo>
                      <a:lnTo>
                        <a:pt x="9" y="1"/>
                      </a:lnTo>
                      <a:lnTo>
                        <a:pt x="10" y="2"/>
                      </a:lnTo>
                      <a:lnTo>
                        <a:pt x="12" y="2"/>
                      </a:lnTo>
                      <a:lnTo>
                        <a:pt x="13" y="2"/>
                      </a:lnTo>
                      <a:lnTo>
                        <a:pt x="14" y="3"/>
                      </a:lnTo>
                      <a:lnTo>
                        <a:pt x="15" y="3"/>
                      </a:lnTo>
                      <a:lnTo>
                        <a:pt x="17" y="2"/>
                      </a:lnTo>
                      <a:lnTo>
                        <a:pt x="18" y="2"/>
                      </a:lnTo>
                      <a:lnTo>
                        <a:pt x="19" y="1"/>
                      </a:lnTo>
                      <a:lnTo>
                        <a:pt x="20" y="0"/>
                      </a:lnTo>
                      <a:lnTo>
                        <a:pt x="22" y="1"/>
                      </a:lnTo>
                      <a:close/>
                    </a:path>
                  </a:pathLst>
                </a:custGeom>
                <a:solidFill>
                  <a:srgbClr val="FFFFFF"/>
                </a:solidFill>
                <a:ln w="9525">
                  <a:noFill/>
                  <a:round/>
                  <a:headEnd/>
                  <a:tailEnd/>
                </a:ln>
              </p:spPr>
              <p:txBody>
                <a:bodyPr/>
                <a:lstStyle/>
                <a:p>
                  <a:endParaRPr lang="en-US"/>
                </a:p>
              </p:txBody>
            </p:sp>
            <p:sp>
              <p:nvSpPr>
                <p:cNvPr id="25169" name="Freeform 253"/>
                <p:cNvSpPr>
                  <a:spLocks/>
                </p:cNvSpPr>
                <p:nvPr/>
              </p:nvSpPr>
              <p:spPr bwMode="auto">
                <a:xfrm>
                  <a:off x="457" y="3052"/>
                  <a:ext cx="12" cy="32"/>
                </a:xfrm>
                <a:custGeom>
                  <a:avLst/>
                  <a:gdLst>
                    <a:gd name="T0" fmla="*/ 8 w 12"/>
                    <a:gd name="T1" fmla="*/ 3 h 32"/>
                    <a:gd name="T2" fmla="*/ 8 w 12"/>
                    <a:gd name="T3" fmla="*/ 6 h 32"/>
                    <a:gd name="T4" fmla="*/ 9 w 12"/>
                    <a:gd name="T5" fmla="*/ 9 h 32"/>
                    <a:gd name="T6" fmla="*/ 9 w 12"/>
                    <a:gd name="T7" fmla="*/ 13 h 32"/>
                    <a:gd name="T8" fmla="*/ 10 w 12"/>
                    <a:gd name="T9" fmla="*/ 16 h 32"/>
                    <a:gd name="T10" fmla="*/ 11 w 12"/>
                    <a:gd name="T11" fmla="*/ 20 h 32"/>
                    <a:gd name="T12" fmla="*/ 11 w 12"/>
                    <a:gd name="T13" fmla="*/ 24 h 32"/>
                    <a:gd name="T14" fmla="*/ 12 w 12"/>
                    <a:gd name="T15" fmla="*/ 28 h 32"/>
                    <a:gd name="T16" fmla="*/ 12 w 12"/>
                    <a:gd name="T17" fmla="*/ 32 h 32"/>
                    <a:gd name="T18" fmla="*/ 11 w 12"/>
                    <a:gd name="T19" fmla="*/ 32 h 32"/>
                    <a:gd name="T20" fmla="*/ 10 w 12"/>
                    <a:gd name="T21" fmla="*/ 32 h 32"/>
                    <a:gd name="T22" fmla="*/ 9 w 12"/>
                    <a:gd name="T23" fmla="*/ 31 h 32"/>
                    <a:gd name="T24" fmla="*/ 8 w 12"/>
                    <a:gd name="T25" fmla="*/ 31 h 32"/>
                    <a:gd name="T26" fmla="*/ 7 w 12"/>
                    <a:gd name="T27" fmla="*/ 30 h 32"/>
                    <a:gd name="T28" fmla="*/ 5 w 12"/>
                    <a:gd name="T29" fmla="*/ 30 h 32"/>
                    <a:gd name="T30" fmla="*/ 4 w 12"/>
                    <a:gd name="T31" fmla="*/ 30 h 32"/>
                    <a:gd name="T32" fmla="*/ 3 w 12"/>
                    <a:gd name="T33" fmla="*/ 29 h 32"/>
                    <a:gd name="T34" fmla="*/ 2 w 12"/>
                    <a:gd name="T35" fmla="*/ 24 h 32"/>
                    <a:gd name="T36" fmla="*/ 0 w 12"/>
                    <a:gd name="T37" fmla="*/ 18 h 32"/>
                    <a:gd name="T38" fmla="*/ 0 w 12"/>
                    <a:gd name="T39" fmla="*/ 12 h 32"/>
                    <a:gd name="T40" fmla="*/ 0 w 12"/>
                    <a:gd name="T41" fmla="*/ 5 h 32"/>
                    <a:gd name="T42" fmla="*/ 0 w 12"/>
                    <a:gd name="T43" fmla="*/ 3 h 32"/>
                    <a:gd name="T44" fmla="*/ 1 w 12"/>
                    <a:gd name="T45" fmla="*/ 2 h 32"/>
                    <a:gd name="T46" fmla="*/ 2 w 12"/>
                    <a:gd name="T47" fmla="*/ 1 h 32"/>
                    <a:gd name="T48" fmla="*/ 4 w 12"/>
                    <a:gd name="T49" fmla="*/ 1 h 32"/>
                    <a:gd name="T50" fmla="*/ 5 w 12"/>
                    <a:gd name="T51" fmla="*/ 0 h 32"/>
                    <a:gd name="T52" fmla="*/ 7 w 12"/>
                    <a:gd name="T53" fmla="*/ 1 h 32"/>
                    <a:gd name="T54" fmla="*/ 7 w 12"/>
                    <a:gd name="T55" fmla="*/ 1 h 32"/>
                    <a:gd name="T56" fmla="*/ 8 w 12"/>
                    <a:gd name="T57" fmla="*/ 3 h 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32"/>
                    <a:gd name="T89" fmla="*/ 12 w 12"/>
                    <a:gd name="T90" fmla="*/ 32 h 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32">
                      <a:moveTo>
                        <a:pt x="8" y="3"/>
                      </a:moveTo>
                      <a:lnTo>
                        <a:pt x="8" y="6"/>
                      </a:lnTo>
                      <a:lnTo>
                        <a:pt x="9" y="9"/>
                      </a:lnTo>
                      <a:lnTo>
                        <a:pt x="9" y="13"/>
                      </a:lnTo>
                      <a:lnTo>
                        <a:pt x="10" y="16"/>
                      </a:lnTo>
                      <a:lnTo>
                        <a:pt x="11" y="20"/>
                      </a:lnTo>
                      <a:lnTo>
                        <a:pt x="11" y="24"/>
                      </a:lnTo>
                      <a:lnTo>
                        <a:pt x="12" y="28"/>
                      </a:lnTo>
                      <a:lnTo>
                        <a:pt x="12" y="32"/>
                      </a:lnTo>
                      <a:lnTo>
                        <a:pt x="11" y="32"/>
                      </a:lnTo>
                      <a:lnTo>
                        <a:pt x="10" y="32"/>
                      </a:lnTo>
                      <a:lnTo>
                        <a:pt x="9" y="31"/>
                      </a:lnTo>
                      <a:lnTo>
                        <a:pt x="8" y="31"/>
                      </a:lnTo>
                      <a:lnTo>
                        <a:pt x="7" y="30"/>
                      </a:lnTo>
                      <a:lnTo>
                        <a:pt x="5" y="30"/>
                      </a:lnTo>
                      <a:lnTo>
                        <a:pt x="4" y="30"/>
                      </a:lnTo>
                      <a:lnTo>
                        <a:pt x="3" y="29"/>
                      </a:lnTo>
                      <a:lnTo>
                        <a:pt x="2" y="24"/>
                      </a:lnTo>
                      <a:lnTo>
                        <a:pt x="0" y="18"/>
                      </a:lnTo>
                      <a:lnTo>
                        <a:pt x="0" y="12"/>
                      </a:lnTo>
                      <a:lnTo>
                        <a:pt x="0" y="5"/>
                      </a:lnTo>
                      <a:lnTo>
                        <a:pt x="0" y="3"/>
                      </a:lnTo>
                      <a:lnTo>
                        <a:pt x="1" y="2"/>
                      </a:lnTo>
                      <a:lnTo>
                        <a:pt x="2" y="1"/>
                      </a:lnTo>
                      <a:lnTo>
                        <a:pt x="4" y="1"/>
                      </a:lnTo>
                      <a:lnTo>
                        <a:pt x="5" y="0"/>
                      </a:lnTo>
                      <a:lnTo>
                        <a:pt x="7" y="1"/>
                      </a:lnTo>
                      <a:lnTo>
                        <a:pt x="8" y="3"/>
                      </a:lnTo>
                      <a:close/>
                    </a:path>
                  </a:pathLst>
                </a:custGeom>
                <a:solidFill>
                  <a:srgbClr val="FFFFFF"/>
                </a:solidFill>
                <a:ln w="9525">
                  <a:noFill/>
                  <a:round/>
                  <a:headEnd/>
                  <a:tailEnd/>
                </a:ln>
              </p:spPr>
              <p:txBody>
                <a:bodyPr/>
                <a:lstStyle/>
                <a:p>
                  <a:endParaRPr lang="en-US"/>
                </a:p>
              </p:txBody>
            </p:sp>
            <p:sp>
              <p:nvSpPr>
                <p:cNvPr id="25170" name="Freeform 254"/>
                <p:cNvSpPr>
                  <a:spLocks/>
                </p:cNvSpPr>
                <p:nvPr/>
              </p:nvSpPr>
              <p:spPr bwMode="auto">
                <a:xfrm>
                  <a:off x="506" y="3056"/>
                  <a:ext cx="6" cy="8"/>
                </a:xfrm>
                <a:custGeom>
                  <a:avLst/>
                  <a:gdLst>
                    <a:gd name="T0" fmla="*/ 1 w 6"/>
                    <a:gd name="T1" fmla="*/ 0 h 8"/>
                    <a:gd name="T2" fmla="*/ 2 w 6"/>
                    <a:gd name="T3" fmla="*/ 1 h 8"/>
                    <a:gd name="T4" fmla="*/ 3 w 6"/>
                    <a:gd name="T5" fmla="*/ 1 h 8"/>
                    <a:gd name="T6" fmla="*/ 4 w 6"/>
                    <a:gd name="T7" fmla="*/ 1 h 8"/>
                    <a:gd name="T8" fmla="*/ 5 w 6"/>
                    <a:gd name="T9" fmla="*/ 1 h 8"/>
                    <a:gd name="T10" fmla="*/ 6 w 6"/>
                    <a:gd name="T11" fmla="*/ 3 h 8"/>
                    <a:gd name="T12" fmla="*/ 6 w 6"/>
                    <a:gd name="T13" fmla="*/ 4 h 8"/>
                    <a:gd name="T14" fmla="*/ 6 w 6"/>
                    <a:gd name="T15" fmla="*/ 6 h 8"/>
                    <a:gd name="T16" fmla="*/ 6 w 6"/>
                    <a:gd name="T17" fmla="*/ 8 h 8"/>
                    <a:gd name="T18" fmla="*/ 5 w 6"/>
                    <a:gd name="T19" fmla="*/ 8 h 8"/>
                    <a:gd name="T20" fmla="*/ 4 w 6"/>
                    <a:gd name="T21" fmla="*/ 8 h 8"/>
                    <a:gd name="T22" fmla="*/ 3 w 6"/>
                    <a:gd name="T23" fmla="*/ 8 h 8"/>
                    <a:gd name="T24" fmla="*/ 3 w 6"/>
                    <a:gd name="T25" fmla="*/ 8 h 8"/>
                    <a:gd name="T26" fmla="*/ 1 w 6"/>
                    <a:gd name="T27" fmla="*/ 6 h 8"/>
                    <a:gd name="T28" fmla="*/ 1 w 6"/>
                    <a:gd name="T29" fmla="*/ 4 h 8"/>
                    <a:gd name="T30" fmla="*/ 0 w 6"/>
                    <a:gd name="T31" fmla="*/ 2 h 8"/>
                    <a:gd name="T32" fmla="*/ 0 w 6"/>
                    <a:gd name="T33" fmla="*/ 0 h 8"/>
                    <a:gd name="T34" fmla="*/ 1 w 6"/>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8"/>
                    <a:gd name="T56" fmla="*/ 6 w 6"/>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8">
                      <a:moveTo>
                        <a:pt x="1" y="0"/>
                      </a:moveTo>
                      <a:lnTo>
                        <a:pt x="2" y="1"/>
                      </a:lnTo>
                      <a:lnTo>
                        <a:pt x="3" y="1"/>
                      </a:lnTo>
                      <a:lnTo>
                        <a:pt x="4" y="1"/>
                      </a:lnTo>
                      <a:lnTo>
                        <a:pt x="5" y="1"/>
                      </a:lnTo>
                      <a:lnTo>
                        <a:pt x="6" y="3"/>
                      </a:lnTo>
                      <a:lnTo>
                        <a:pt x="6" y="4"/>
                      </a:lnTo>
                      <a:lnTo>
                        <a:pt x="6" y="6"/>
                      </a:lnTo>
                      <a:lnTo>
                        <a:pt x="6" y="8"/>
                      </a:lnTo>
                      <a:lnTo>
                        <a:pt x="5" y="8"/>
                      </a:lnTo>
                      <a:lnTo>
                        <a:pt x="4" y="8"/>
                      </a:lnTo>
                      <a:lnTo>
                        <a:pt x="3" y="8"/>
                      </a:lnTo>
                      <a:lnTo>
                        <a:pt x="1" y="6"/>
                      </a:lnTo>
                      <a:lnTo>
                        <a:pt x="1" y="4"/>
                      </a:lnTo>
                      <a:lnTo>
                        <a:pt x="0" y="2"/>
                      </a:lnTo>
                      <a:lnTo>
                        <a:pt x="0" y="0"/>
                      </a:lnTo>
                      <a:lnTo>
                        <a:pt x="1" y="0"/>
                      </a:lnTo>
                      <a:close/>
                    </a:path>
                  </a:pathLst>
                </a:custGeom>
                <a:solidFill>
                  <a:srgbClr val="FFFFFF"/>
                </a:solidFill>
                <a:ln w="9525">
                  <a:noFill/>
                  <a:round/>
                  <a:headEnd/>
                  <a:tailEnd/>
                </a:ln>
              </p:spPr>
              <p:txBody>
                <a:bodyPr/>
                <a:lstStyle/>
                <a:p>
                  <a:endParaRPr lang="en-US"/>
                </a:p>
              </p:txBody>
            </p:sp>
            <p:sp>
              <p:nvSpPr>
                <p:cNvPr id="25171" name="Freeform 255"/>
                <p:cNvSpPr>
                  <a:spLocks/>
                </p:cNvSpPr>
                <p:nvPr/>
              </p:nvSpPr>
              <p:spPr bwMode="auto">
                <a:xfrm>
                  <a:off x="529" y="3059"/>
                  <a:ext cx="89" cy="51"/>
                </a:xfrm>
                <a:custGeom>
                  <a:avLst/>
                  <a:gdLst>
                    <a:gd name="T0" fmla="*/ 80 w 89"/>
                    <a:gd name="T1" fmla="*/ 23 h 51"/>
                    <a:gd name="T2" fmla="*/ 87 w 89"/>
                    <a:gd name="T3" fmla="*/ 32 h 51"/>
                    <a:gd name="T4" fmla="*/ 88 w 89"/>
                    <a:gd name="T5" fmla="*/ 44 h 51"/>
                    <a:gd name="T6" fmla="*/ 84 w 89"/>
                    <a:gd name="T7" fmla="*/ 46 h 51"/>
                    <a:gd name="T8" fmla="*/ 77 w 89"/>
                    <a:gd name="T9" fmla="*/ 46 h 51"/>
                    <a:gd name="T10" fmla="*/ 71 w 89"/>
                    <a:gd name="T11" fmla="*/ 45 h 51"/>
                    <a:gd name="T12" fmla="*/ 67 w 89"/>
                    <a:gd name="T13" fmla="*/ 42 h 51"/>
                    <a:gd name="T14" fmla="*/ 60 w 89"/>
                    <a:gd name="T15" fmla="*/ 39 h 51"/>
                    <a:gd name="T16" fmla="*/ 52 w 89"/>
                    <a:gd name="T17" fmla="*/ 42 h 51"/>
                    <a:gd name="T18" fmla="*/ 45 w 89"/>
                    <a:gd name="T19" fmla="*/ 47 h 51"/>
                    <a:gd name="T20" fmla="*/ 38 w 89"/>
                    <a:gd name="T21" fmla="*/ 50 h 51"/>
                    <a:gd name="T22" fmla="*/ 34 w 89"/>
                    <a:gd name="T23" fmla="*/ 47 h 51"/>
                    <a:gd name="T24" fmla="*/ 35 w 89"/>
                    <a:gd name="T25" fmla="*/ 42 h 51"/>
                    <a:gd name="T26" fmla="*/ 40 w 89"/>
                    <a:gd name="T27" fmla="*/ 34 h 51"/>
                    <a:gd name="T28" fmla="*/ 48 w 89"/>
                    <a:gd name="T29" fmla="*/ 30 h 51"/>
                    <a:gd name="T30" fmla="*/ 49 w 89"/>
                    <a:gd name="T31" fmla="*/ 26 h 51"/>
                    <a:gd name="T32" fmla="*/ 42 w 89"/>
                    <a:gd name="T33" fmla="*/ 27 h 51"/>
                    <a:gd name="T34" fmla="*/ 35 w 89"/>
                    <a:gd name="T35" fmla="*/ 30 h 51"/>
                    <a:gd name="T36" fmla="*/ 30 w 89"/>
                    <a:gd name="T37" fmla="*/ 40 h 51"/>
                    <a:gd name="T38" fmla="*/ 26 w 89"/>
                    <a:gd name="T39" fmla="*/ 49 h 51"/>
                    <a:gd name="T40" fmla="*/ 22 w 89"/>
                    <a:gd name="T41" fmla="*/ 50 h 51"/>
                    <a:gd name="T42" fmla="*/ 20 w 89"/>
                    <a:gd name="T43" fmla="*/ 45 h 51"/>
                    <a:gd name="T44" fmla="*/ 24 w 89"/>
                    <a:gd name="T45" fmla="*/ 34 h 51"/>
                    <a:gd name="T46" fmla="*/ 28 w 89"/>
                    <a:gd name="T47" fmla="*/ 25 h 51"/>
                    <a:gd name="T48" fmla="*/ 34 w 89"/>
                    <a:gd name="T49" fmla="*/ 21 h 51"/>
                    <a:gd name="T50" fmla="*/ 40 w 89"/>
                    <a:gd name="T51" fmla="*/ 19 h 51"/>
                    <a:gd name="T52" fmla="*/ 47 w 89"/>
                    <a:gd name="T53" fmla="*/ 18 h 51"/>
                    <a:gd name="T54" fmla="*/ 51 w 89"/>
                    <a:gd name="T55" fmla="*/ 15 h 51"/>
                    <a:gd name="T56" fmla="*/ 44 w 89"/>
                    <a:gd name="T57" fmla="*/ 15 h 51"/>
                    <a:gd name="T58" fmla="*/ 38 w 89"/>
                    <a:gd name="T59" fmla="*/ 16 h 51"/>
                    <a:gd name="T60" fmla="*/ 31 w 89"/>
                    <a:gd name="T61" fmla="*/ 17 h 51"/>
                    <a:gd name="T62" fmla="*/ 26 w 89"/>
                    <a:gd name="T63" fmla="*/ 21 h 51"/>
                    <a:gd name="T64" fmla="*/ 19 w 89"/>
                    <a:gd name="T65" fmla="*/ 30 h 51"/>
                    <a:gd name="T66" fmla="*/ 15 w 89"/>
                    <a:gd name="T67" fmla="*/ 40 h 51"/>
                    <a:gd name="T68" fmla="*/ 9 w 89"/>
                    <a:gd name="T69" fmla="*/ 40 h 51"/>
                    <a:gd name="T70" fmla="*/ 10 w 89"/>
                    <a:gd name="T71" fmla="*/ 34 h 51"/>
                    <a:gd name="T72" fmla="*/ 14 w 89"/>
                    <a:gd name="T73" fmla="*/ 24 h 51"/>
                    <a:gd name="T74" fmla="*/ 19 w 89"/>
                    <a:gd name="T75" fmla="*/ 15 h 51"/>
                    <a:gd name="T76" fmla="*/ 23 w 89"/>
                    <a:gd name="T77" fmla="*/ 11 h 51"/>
                    <a:gd name="T78" fmla="*/ 32 w 89"/>
                    <a:gd name="T79" fmla="*/ 11 h 51"/>
                    <a:gd name="T80" fmla="*/ 39 w 89"/>
                    <a:gd name="T81" fmla="*/ 8 h 51"/>
                    <a:gd name="T82" fmla="*/ 39 w 89"/>
                    <a:gd name="T83" fmla="*/ 6 h 51"/>
                    <a:gd name="T84" fmla="*/ 27 w 89"/>
                    <a:gd name="T85" fmla="*/ 8 h 51"/>
                    <a:gd name="T86" fmla="*/ 17 w 89"/>
                    <a:gd name="T87" fmla="*/ 11 h 51"/>
                    <a:gd name="T88" fmla="*/ 11 w 89"/>
                    <a:gd name="T89" fmla="*/ 23 h 51"/>
                    <a:gd name="T90" fmla="*/ 5 w 89"/>
                    <a:gd name="T91" fmla="*/ 33 h 51"/>
                    <a:gd name="T92" fmla="*/ 1 w 89"/>
                    <a:gd name="T93" fmla="*/ 31 h 51"/>
                    <a:gd name="T94" fmla="*/ 8 w 89"/>
                    <a:gd name="T95" fmla="*/ 20 h 51"/>
                    <a:gd name="T96" fmla="*/ 12 w 89"/>
                    <a:gd name="T97" fmla="*/ 12 h 51"/>
                    <a:gd name="T98" fmla="*/ 18 w 89"/>
                    <a:gd name="T99" fmla="*/ 5 h 51"/>
                    <a:gd name="T100" fmla="*/ 32 w 89"/>
                    <a:gd name="T101" fmla="*/ 4 h 51"/>
                    <a:gd name="T102" fmla="*/ 43 w 89"/>
                    <a:gd name="T103" fmla="*/ 2 h 51"/>
                    <a:gd name="T104" fmla="*/ 50 w 89"/>
                    <a:gd name="T105" fmla="*/ 0 h 51"/>
                    <a:gd name="T106" fmla="*/ 59 w 89"/>
                    <a:gd name="T107" fmla="*/ 2 h 51"/>
                    <a:gd name="T108" fmla="*/ 67 w 89"/>
                    <a:gd name="T109" fmla="*/ 11 h 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51"/>
                    <a:gd name="T167" fmla="*/ 89 w 89"/>
                    <a:gd name="T168" fmla="*/ 51 h 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51">
                      <a:moveTo>
                        <a:pt x="75" y="17"/>
                      </a:moveTo>
                      <a:lnTo>
                        <a:pt x="76" y="19"/>
                      </a:lnTo>
                      <a:lnTo>
                        <a:pt x="78" y="21"/>
                      </a:lnTo>
                      <a:lnTo>
                        <a:pt x="80" y="23"/>
                      </a:lnTo>
                      <a:lnTo>
                        <a:pt x="82" y="25"/>
                      </a:lnTo>
                      <a:lnTo>
                        <a:pt x="83" y="28"/>
                      </a:lnTo>
                      <a:lnTo>
                        <a:pt x="85" y="30"/>
                      </a:lnTo>
                      <a:lnTo>
                        <a:pt x="87" y="32"/>
                      </a:lnTo>
                      <a:lnTo>
                        <a:pt x="89" y="34"/>
                      </a:lnTo>
                      <a:lnTo>
                        <a:pt x="89" y="43"/>
                      </a:lnTo>
                      <a:lnTo>
                        <a:pt x="88" y="44"/>
                      </a:lnTo>
                      <a:lnTo>
                        <a:pt x="88" y="45"/>
                      </a:lnTo>
                      <a:lnTo>
                        <a:pt x="86" y="46"/>
                      </a:lnTo>
                      <a:lnTo>
                        <a:pt x="84" y="46"/>
                      </a:lnTo>
                      <a:lnTo>
                        <a:pt x="82" y="46"/>
                      </a:lnTo>
                      <a:lnTo>
                        <a:pt x="80" y="46"/>
                      </a:lnTo>
                      <a:lnTo>
                        <a:pt x="78" y="46"/>
                      </a:lnTo>
                      <a:lnTo>
                        <a:pt x="77" y="46"/>
                      </a:lnTo>
                      <a:lnTo>
                        <a:pt x="75" y="46"/>
                      </a:lnTo>
                      <a:lnTo>
                        <a:pt x="73" y="45"/>
                      </a:lnTo>
                      <a:lnTo>
                        <a:pt x="72" y="45"/>
                      </a:lnTo>
                      <a:lnTo>
                        <a:pt x="71" y="45"/>
                      </a:lnTo>
                      <a:lnTo>
                        <a:pt x="70" y="44"/>
                      </a:lnTo>
                      <a:lnTo>
                        <a:pt x="68" y="43"/>
                      </a:lnTo>
                      <a:lnTo>
                        <a:pt x="67" y="42"/>
                      </a:lnTo>
                      <a:lnTo>
                        <a:pt x="65" y="41"/>
                      </a:lnTo>
                      <a:lnTo>
                        <a:pt x="63" y="40"/>
                      </a:lnTo>
                      <a:lnTo>
                        <a:pt x="61" y="39"/>
                      </a:lnTo>
                      <a:lnTo>
                        <a:pt x="60" y="39"/>
                      </a:lnTo>
                      <a:lnTo>
                        <a:pt x="57" y="39"/>
                      </a:lnTo>
                      <a:lnTo>
                        <a:pt x="55" y="39"/>
                      </a:lnTo>
                      <a:lnTo>
                        <a:pt x="53" y="40"/>
                      </a:lnTo>
                      <a:lnTo>
                        <a:pt x="52" y="42"/>
                      </a:lnTo>
                      <a:lnTo>
                        <a:pt x="50" y="44"/>
                      </a:lnTo>
                      <a:lnTo>
                        <a:pt x="49" y="45"/>
                      </a:lnTo>
                      <a:lnTo>
                        <a:pt x="47" y="46"/>
                      </a:lnTo>
                      <a:lnTo>
                        <a:pt x="45" y="47"/>
                      </a:lnTo>
                      <a:lnTo>
                        <a:pt x="43" y="48"/>
                      </a:lnTo>
                      <a:lnTo>
                        <a:pt x="42" y="49"/>
                      </a:lnTo>
                      <a:lnTo>
                        <a:pt x="40" y="50"/>
                      </a:lnTo>
                      <a:lnTo>
                        <a:pt x="38" y="50"/>
                      </a:lnTo>
                      <a:lnTo>
                        <a:pt x="36" y="51"/>
                      </a:lnTo>
                      <a:lnTo>
                        <a:pt x="33" y="51"/>
                      </a:lnTo>
                      <a:lnTo>
                        <a:pt x="33" y="48"/>
                      </a:lnTo>
                      <a:lnTo>
                        <a:pt x="34" y="47"/>
                      </a:lnTo>
                      <a:lnTo>
                        <a:pt x="34" y="46"/>
                      </a:lnTo>
                      <a:lnTo>
                        <a:pt x="34" y="45"/>
                      </a:lnTo>
                      <a:lnTo>
                        <a:pt x="35" y="42"/>
                      </a:lnTo>
                      <a:lnTo>
                        <a:pt x="36" y="40"/>
                      </a:lnTo>
                      <a:lnTo>
                        <a:pt x="37" y="38"/>
                      </a:lnTo>
                      <a:lnTo>
                        <a:pt x="38" y="36"/>
                      </a:lnTo>
                      <a:lnTo>
                        <a:pt x="40" y="34"/>
                      </a:lnTo>
                      <a:lnTo>
                        <a:pt x="42" y="32"/>
                      </a:lnTo>
                      <a:lnTo>
                        <a:pt x="44" y="31"/>
                      </a:lnTo>
                      <a:lnTo>
                        <a:pt x="47" y="31"/>
                      </a:lnTo>
                      <a:lnTo>
                        <a:pt x="48" y="30"/>
                      </a:lnTo>
                      <a:lnTo>
                        <a:pt x="50" y="29"/>
                      </a:lnTo>
                      <a:lnTo>
                        <a:pt x="51" y="28"/>
                      </a:lnTo>
                      <a:lnTo>
                        <a:pt x="51" y="27"/>
                      </a:lnTo>
                      <a:lnTo>
                        <a:pt x="49" y="26"/>
                      </a:lnTo>
                      <a:lnTo>
                        <a:pt x="48" y="26"/>
                      </a:lnTo>
                      <a:lnTo>
                        <a:pt x="45" y="26"/>
                      </a:lnTo>
                      <a:lnTo>
                        <a:pt x="44" y="27"/>
                      </a:lnTo>
                      <a:lnTo>
                        <a:pt x="42" y="27"/>
                      </a:lnTo>
                      <a:lnTo>
                        <a:pt x="40" y="28"/>
                      </a:lnTo>
                      <a:lnTo>
                        <a:pt x="38" y="28"/>
                      </a:lnTo>
                      <a:lnTo>
                        <a:pt x="37" y="29"/>
                      </a:lnTo>
                      <a:lnTo>
                        <a:pt x="35" y="30"/>
                      </a:lnTo>
                      <a:lnTo>
                        <a:pt x="34" y="32"/>
                      </a:lnTo>
                      <a:lnTo>
                        <a:pt x="33" y="35"/>
                      </a:lnTo>
                      <a:lnTo>
                        <a:pt x="32" y="37"/>
                      </a:lnTo>
                      <a:lnTo>
                        <a:pt x="30" y="40"/>
                      </a:lnTo>
                      <a:lnTo>
                        <a:pt x="29" y="43"/>
                      </a:lnTo>
                      <a:lnTo>
                        <a:pt x="27" y="46"/>
                      </a:lnTo>
                      <a:lnTo>
                        <a:pt x="26" y="49"/>
                      </a:lnTo>
                      <a:lnTo>
                        <a:pt x="25" y="50"/>
                      </a:lnTo>
                      <a:lnTo>
                        <a:pt x="24" y="50"/>
                      </a:lnTo>
                      <a:lnTo>
                        <a:pt x="23" y="51"/>
                      </a:lnTo>
                      <a:lnTo>
                        <a:pt x="22" y="50"/>
                      </a:lnTo>
                      <a:lnTo>
                        <a:pt x="20" y="50"/>
                      </a:lnTo>
                      <a:lnTo>
                        <a:pt x="19" y="49"/>
                      </a:lnTo>
                      <a:lnTo>
                        <a:pt x="19" y="48"/>
                      </a:lnTo>
                      <a:lnTo>
                        <a:pt x="20" y="45"/>
                      </a:lnTo>
                      <a:lnTo>
                        <a:pt x="21" y="42"/>
                      </a:lnTo>
                      <a:lnTo>
                        <a:pt x="22" y="39"/>
                      </a:lnTo>
                      <a:lnTo>
                        <a:pt x="23" y="36"/>
                      </a:lnTo>
                      <a:lnTo>
                        <a:pt x="24" y="34"/>
                      </a:lnTo>
                      <a:lnTo>
                        <a:pt x="25" y="32"/>
                      </a:lnTo>
                      <a:lnTo>
                        <a:pt x="26" y="30"/>
                      </a:lnTo>
                      <a:lnTo>
                        <a:pt x="27" y="27"/>
                      </a:lnTo>
                      <a:lnTo>
                        <a:pt x="28" y="25"/>
                      </a:lnTo>
                      <a:lnTo>
                        <a:pt x="29" y="23"/>
                      </a:lnTo>
                      <a:lnTo>
                        <a:pt x="31" y="22"/>
                      </a:lnTo>
                      <a:lnTo>
                        <a:pt x="34" y="21"/>
                      </a:lnTo>
                      <a:lnTo>
                        <a:pt x="35" y="20"/>
                      </a:lnTo>
                      <a:lnTo>
                        <a:pt x="37" y="20"/>
                      </a:lnTo>
                      <a:lnTo>
                        <a:pt x="38" y="20"/>
                      </a:lnTo>
                      <a:lnTo>
                        <a:pt x="40" y="19"/>
                      </a:lnTo>
                      <a:lnTo>
                        <a:pt x="41" y="19"/>
                      </a:lnTo>
                      <a:lnTo>
                        <a:pt x="43" y="18"/>
                      </a:lnTo>
                      <a:lnTo>
                        <a:pt x="45" y="18"/>
                      </a:lnTo>
                      <a:lnTo>
                        <a:pt x="47" y="18"/>
                      </a:lnTo>
                      <a:lnTo>
                        <a:pt x="48" y="17"/>
                      </a:lnTo>
                      <a:lnTo>
                        <a:pt x="50" y="17"/>
                      </a:lnTo>
                      <a:lnTo>
                        <a:pt x="52" y="16"/>
                      </a:lnTo>
                      <a:lnTo>
                        <a:pt x="51" y="15"/>
                      </a:lnTo>
                      <a:lnTo>
                        <a:pt x="49" y="14"/>
                      </a:lnTo>
                      <a:lnTo>
                        <a:pt x="47" y="14"/>
                      </a:lnTo>
                      <a:lnTo>
                        <a:pt x="45" y="14"/>
                      </a:lnTo>
                      <a:lnTo>
                        <a:pt x="44" y="15"/>
                      </a:lnTo>
                      <a:lnTo>
                        <a:pt x="42" y="15"/>
                      </a:lnTo>
                      <a:lnTo>
                        <a:pt x="41" y="16"/>
                      </a:lnTo>
                      <a:lnTo>
                        <a:pt x="40" y="16"/>
                      </a:lnTo>
                      <a:lnTo>
                        <a:pt x="38" y="16"/>
                      </a:lnTo>
                      <a:lnTo>
                        <a:pt x="36" y="17"/>
                      </a:lnTo>
                      <a:lnTo>
                        <a:pt x="35" y="17"/>
                      </a:lnTo>
                      <a:lnTo>
                        <a:pt x="33" y="17"/>
                      </a:lnTo>
                      <a:lnTo>
                        <a:pt x="31" y="17"/>
                      </a:lnTo>
                      <a:lnTo>
                        <a:pt x="30" y="17"/>
                      </a:lnTo>
                      <a:lnTo>
                        <a:pt x="28" y="18"/>
                      </a:lnTo>
                      <a:lnTo>
                        <a:pt x="27" y="18"/>
                      </a:lnTo>
                      <a:lnTo>
                        <a:pt x="26" y="21"/>
                      </a:lnTo>
                      <a:lnTo>
                        <a:pt x="24" y="23"/>
                      </a:lnTo>
                      <a:lnTo>
                        <a:pt x="22" y="25"/>
                      </a:lnTo>
                      <a:lnTo>
                        <a:pt x="21" y="28"/>
                      </a:lnTo>
                      <a:lnTo>
                        <a:pt x="19" y="30"/>
                      </a:lnTo>
                      <a:lnTo>
                        <a:pt x="18" y="33"/>
                      </a:lnTo>
                      <a:lnTo>
                        <a:pt x="17" y="35"/>
                      </a:lnTo>
                      <a:lnTo>
                        <a:pt x="16" y="38"/>
                      </a:lnTo>
                      <a:lnTo>
                        <a:pt x="15" y="40"/>
                      </a:lnTo>
                      <a:lnTo>
                        <a:pt x="13" y="41"/>
                      </a:lnTo>
                      <a:lnTo>
                        <a:pt x="12" y="41"/>
                      </a:lnTo>
                      <a:lnTo>
                        <a:pt x="9" y="41"/>
                      </a:lnTo>
                      <a:lnTo>
                        <a:pt x="9" y="40"/>
                      </a:lnTo>
                      <a:lnTo>
                        <a:pt x="8" y="39"/>
                      </a:lnTo>
                      <a:lnTo>
                        <a:pt x="9" y="38"/>
                      </a:lnTo>
                      <a:lnTo>
                        <a:pt x="9" y="37"/>
                      </a:lnTo>
                      <a:lnTo>
                        <a:pt x="10" y="34"/>
                      </a:lnTo>
                      <a:lnTo>
                        <a:pt x="11" y="32"/>
                      </a:lnTo>
                      <a:lnTo>
                        <a:pt x="12" y="29"/>
                      </a:lnTo>
                      <a:lnTo>
                        <a:pt x="13" y="27"/>
                      </a:lnTo>
                      <a:lnTo>
                        <a:pt x="14" y="24"/>
                      </a:lnTo>
                      <a:lnTo>
                        <a:pt x="16" y="21"/>
                      </a:lnTo>
                      <a:lnTo>
                        <a:pt x="17" y="19"/>
                      </a:lnTo>
                      <a:lnTo>
                        <a:pt x="18" y="16"/>
                      </a:lnTo>
                      <a:lnTo>
                        <a:pt x="19" y="15"/>
                      </a:lnTo>
                      <a:lnTo>
                        <a:pt x="19" y="13"/>
                      </a:lnTo>
                      <a:lnTo>
                        <a:pt x="19" y="12"/>
                      </a:lnTo>
                      <a:lnTo>
                        <a:pt x="21" y="11"/>
                      </a:lnTo>
                      <a:lnTo>
                        <a:pt x="23" y="11"/>
                      </a:lnTo>
                      <a:lnTo>
                        <a:pt x="25" y="11"/>
                      </a:lnTo>
                      <a:lnTo>
                        <a:pt x="28" y="11"/>
                      </a:lnTo>
                      <a:lnTo>
                        <a:pt x="30" y="11"/>
                      </a:lnTo>
                      <a:lnTo>
                        <a:pt x="32" y="11"/>
                      </a:lnTo>
                      <a:lnTo>
                        <a:pt x="34" y="10"/>
                      </a:lnTo>
                      <a:lnTo>
                        <a:pt x="36" y="10"/>
                      </a:lnTo>
                      <a:lnTo>
                        <a:pt x="38" y="9"/>
                      </a:lnTo>
                      <a:lnTo>
                        <a:pt x="39" y="8"/>
                      </a:lnTo>
                      <a:lnTo>
                        <a:pt x="40" y="8"/>
                      </a:lnTo>
                      <a:lnTo>
                        <a:pt x="41" y="7"/>
                      </a:lnTo>
                      <a:lnTo>
                        <a:pt x="42" y="6"/>
                      </a:lnTo>
                      <a:lnTo>
                        <a:pt x="39" y="6"/>
                      </a:lnTo>
                      <a:lnTo>
                        <a:pt x="36" y="6"/>
                      </a:lnTo>
                      <a:lnTo>
                        <a:pt x="33" y="7"/>
                      </a:lnTo>
                      <a:lnTo>
                        <a:pt x="30" y="7"/>
                      </a:lnTo>
                      <a:lnTo>
                        <a:pt x="27" y="8"/>
                      </a:lnTo>
                      <a:lnTo>
                        <a:pt x="24" y="8"/>
                      </a:lnTo>
                      <a:lnTo>
                        <a:pt x="21" y="8"/>
                      </a:lnTo>
                      <a:lnTo>
                        <a:pt x="18" y="8"/>
                      </a:lnTo>
                      <a:lnTo>
                        <a:pt x="17" y="11"/>
                      </a:lnTo>
                      <a:lnTo>
                        <a:pt x="15" y="14"/>
                      </a:lnTo>
                      <a:lnTo>
                        <a:pt x="14" y="17"/>
                      </a:lnTo>
                      <a:lnTo>
                        <a:pt x="13" y="20"/>
                      </a:lnTo>
                      <a:lnTo>
                        <a:pt x="11" y="23"/>
                      </a:lnTo>
                      <a:lnTo>
                        <a:pt x="9" y="26"/>
                      </a:lnTo>
                      <a:lnTo>
                        <a:pt x="8" y="28"/>
                      </a:lnTo>
                      <a:lnTo>
                        <a:pt x="7" y="31"/>
                      </a:lnTo>
                      <a:lnTo>
                        <a:pt x="5" y="33"/>
                      </a:lnTo>
                      <a:lnTo>
                        <a:pt x="4" y="34"/>
                      </a:lnTo>
                      <a:lnTo>
                        <a:pt x="2" y="34"/>
                      </a:lnTo>
                      <a:lnTo>
                        <a:pt x="0" y="34"/>
                      </a:lnTo>
                      <a:lnTo>
                        <a:pt x="1" y="31"/>
                      </a:lnTo>
                      <a:lnTo>
                        <a:pt x="3" y="28"/>
                      </a:lnTo>
                      <a:lnTo>
                        <a:pt x="5" y="25"/>
                      </a:lnTo>
                      <a:lnTo>
                        <a:pt x="6" y="22"/>
                      </a:lnTo>
                      <a:lnTo>
                        <a:pt x="8" y="20"/>
                      </a:lnTo>
                      <a:lnTo>
                        <a:pt x="9" y="18"/>
                      </a:lnTo>
                      <a:lnTo>
                        <a:pt x="10" y="16"/>
                      </a:lnTo>
                      <a:lnTo>
                        <a:pt x="11" y="14"/>
                      </a:lnTo>
                      <a:lnTo>
                        <a:pt x="12" y="12"/>
                      </a:lnTo>
                      <a:lnTo>
                        <a:pt x="14" y="10"/>
                      </a:lnTo>
                      <a:lnTo>
                        <a:pt x="14" y="8"/>
                      </a:lnTo>
                      <a:lnTo>
                        <a:pt x="15" y="6"/>
                      </a:lnTo>
                      <a:lnTo>
                        <a:pt x="18" y="5"/>
                      </a:lnTo>
                      <a:lnTo>
                        <a:pt x="22" y="4"/>
                      </a:lnTo>
                      <a:lnTo>
                        <a:pt x="25" y="4"/>
                      </a:lnTo>
                      <a:lnTo>
                        <a:pt x="28" y="4"/>
                      </a:lnTo>
                      <a:lnTo>
                        <a:pt x="32" y="4"/>
                      </a:lnTo>
                      <a:lnTo>
                        <a:pt x="35" y="4"/>
                      </a:lnTo>
                      <a:lnTo>
                        <a:pt x="38" y="3"/>
                      </a:lnTo>
                      <a:lnTo>
                        <a:pt x="41" y="2"/>
                      </a:lnTo>
                      <a:lnTo>
                        <a:pt x="43" y="2"/>
                      </a:lnTo>
                      <a:lnTo>
                        <a:pt x="44" y="1"/>
                      </a:lnTo>
                      <a:lnTo>
                        <a:pt x="46" y="1"/>
                      </a:lnTo>
                      <a:lnTo>
                        <a:pt x="48" y="0"/>
                      </a:lnTo>
                      <a:lnTo>
                        <a:pt x="50" y="0"/>
                      </a:lnTo>
                      <a:lnTo>
                        <a:pt x="52" y="0"/>
                      </a:lnTo>
                      <a:lnTo>
                        <a:pt x="54" y="0"/>
                      </a:lnTo>
                      <a:lnTo>
                        <a:pt x="56" y="0"/>
                      </a:lnTo>
                      <a:lnTo>
                        <a:pt x="59" y="2"/>
                      </a:lnTo>
                      <a:lnTo>
                        <a:pt x="61" y="4"/>
                      </a:lnTo>
                      <a:lnTo>
                        <a:pt x="63" y="6"/>
                      </a:lnTo>
                      <a:lnTo>
                        <a:pt x="65" y="9"/>
                      </a:lnTo>
                      <a:lnTo>
                        <a:pt x="67" y="11"/>
                      </a:lnTo>
                      <a:lnTo>
                        <a:pt x="69" y="13"/>
                      </a:lnTo>
                      <a:lnTo>
                        <a:pt x="72" y="15"/>
                      </a:lnTo>
                      <a:lnTo>
                        <a:pt x="75" y="17"/>
                      </a:lnTo>
                      <a:close/>
                    </a:path>
                  </a:pathLst>
                </a:custGeom>
                <a:solidFill>
                  <a:srgbClr val="FFFFFF"/>
                </a:solidFill>
                <a:ln w="9525">
                  <a:noFill/>
                  <a:round/>
                  <a:headEnd/>
                  <a:tailEnd/>
                </a:ln>
              </p:spPr>
              <p:txBody>
                <a:bodyPr/>
                <a:lstStyle/>
                <a:p>
                  <a:endParaRPr lang="en-US"/>
                </a:p>
              </p:txBody>
            </p:sp>
            <p:sp>
              <p:nvSpPr>
                <p:cNvPr id="25172" name="Freeform 256"/>
                <p:cNvSpPr>
                  <a:spLocks/>
                </p:cNvSpPr>
                <p:nvPr/>
              </p:nvSpPr>
              <p:spPr bwMode="auto">
                <a:xfrm>
                  <a:off x="445" y="3063"/>
                  <a:ext cx="9" cy="15"/>
                </a:xfrm>
                <a:custGeom>
                  <a:avLst/>
                  <a:gdLst>
                    <a:gd name="T0" fmla="*/ 6 w 9"/>
                    <a:gd name="T1" fmla="*/ 0 h 15"/>
                    <a:gd name="T2" fmla="*/ 6 w 9"/>
                    <a:gd name="T3" fmla="*/ 1 h 15"/>
                    <a:gd name="T4" fmla="*/ 6 w 9"/>
                    <a:gd name="T5" fmla="*/ 1 h 15"/>
                    <a:gd name="T6" fmla="*/ 7 w 9"/>
                    <a:gd name="T7" fmla="*/ 1 h 15"/>
                    <a:gd name="T8" fmla="*/ 7 w 9"/>
                    <a:gd name="T9" fmla="*/ 1 h 15"/>
                    <a:gd name="T10" fmla="*/ 8 w 9"/>
                    <a:gd name="T11" fmla="*/ 5 h 15"/>
                    <a:gd name="T12" fmla="*/ 9 w 9"/>
                    <a:gd name="T13" fmla="*/ 8 h 15"/>
                    <a:gd name="T14" fmla="*/ 9 w 9"/>
                    <a:gd name="T15" fmla="*/ 11 h 15"/>
                    <a:gd name="T16" fmla="*/ 9 w 9"/>
                    <a:gd name="T17" fmla="*/ 15 h 15"/>
                    <a:gd name="T18" fmla="*/ 8 w 9"/>
                    <a:gd name="T19" fmla="*/ 15 h 15"/>
                    <a:gd name="T20" fmla="*/ 7 w 9"/>
                    <a:gd name="T21" fmla="*/ 15 h 15"/>
                    <a:gd name="T22" fmla="*/ 6 w 9"/>
                    <a:gd name="T23" fmla="*/ 15 h 15"/>
                    <a:gd name="T24" fmla="*/ 5 w 9"/>
                    <a:gd name="T25" fmla="*/ 14 h 15"/>
                    <a:gd name="T26" fmla="*/ 4 w 9"/>
                    <a:gd name="T27" fmla="*/ 14 h 15"/>
                    <a:gd name="T28" fmla="*/ 3 w 9"/>
                    <a:gd name="T29" fmla="*/ 13 h 15"/>
                    <a:gd name="T30" fmla="*/ 2 w 9"/>
                    <a:gd name="T31" fmla="*/ 13 h 15"/>
                    <a:gd name="T32" fmla="*/ 1 w 9"/>
                    <a:gd name="T33" fmla="*/ 12 h 15"/>
                    <a:gd name="T34" fmla="*/ 0 w 9"/>
                    <a:gd name="T35" fmla="*/ 9 h 15"/>
                    <a:gd name="T36" fmla="*/ 0 w 9"/>
                    <a:gd name="T37" fmla="*/ 6 h 15"/>
                    <a:gd name="T38" fmla="*/ 0 w 9"/>
                    <a:gd name="T39" fmla="*/ 3 h 15"/>
                    <a:gd name="T40" fmla="*/ 2 w 9"/>
                    <a:gd name="T41" fmla="*/ 1 h 15"/>
                    <a:gd name="T42" fmla="*/ 2 w 9"/>
                    <a:gd name="T43" fmla="*/ 0 h 15"/>
                    <a:gd name="T44" fmla="*/ 3 w 9"/>
                    <a:gd name="T45" fmla="*/ 0 h 15"/>
                    <a:gd name="T46" fmla="*/ 5 w 9"/>
                    <a:gd name="T47" fmla="*/ 0 h 15"/>
                    <a:gd name="T48" fmla="*/ 6 w 9"/>
                    <a:gd name="T49" fmla="*/ 0 h 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15"/>
                    <a:gd name="T77" fmla="*/ 9 w 9"/>
                    <a:gd name="T78" fmla="*/ 15 h 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15">
                      <a:moveTo>
                        <a:pt x="6" y="0"/>
                      </a:moveTo>
                      <a:lnTo>
                        <a:pt x="6" y="1"/>
                      </a:lnTo>
                      <a:lnTo>
                        <a:pt x="7" y="1"/>
                      </a:lnTo>
                      <a:lnTo>
                        <a:pt x="8" y="5"/>
                      </a:lnTo>
                      <a:lnTo>
                        <a:pt x="9" y="8"/>
                      </a:lnTo>
                      <a:lnTo>
                        <a:pt x="9" y="11"/>
                      </a:lnTo>
                      <a:lnTo>
                        <a:pt x="9" y="15"/>
                      </a:lnTo>
                      <a:lnTo>
                        <a:pt x="8" y="15"/>
                      </a:lnTo>
                      <a:lnTo>
                        <a:pt x="7" y="15"/>
                      </a:lnTo>
                      <a:lnTo>
                        <a:pt x="6" y="15"/>
                      </a:lnTo>
                      <a:lnTo>
                        <a:pt x="5" y="14"/>
                      </a:lnTo>
                      <a:lnTo>
                        <a:pt x="4" y="14"/>
                      </a:lnTo>
                      <a:lnTo>
                        <a:pt x="3" y="13"/>
                      </a:lnTo>
                      <a:lnTo>
                        <a:pt x="2" y="13"/>
                      </a:lnTo>
                      <a:lnTo>
                        <a:pt x="1" y="12"/>
                      </a:lnTo>
                      <a:lnTo>
                        <a:pt x="0" y="9"/>
                      </a:lnTo>
                      <a:lnTo>
                        <a:pt x="0" y="6"/>
                      </a:lnTo>
                      <a:lnTo>
                        <a:pt x="0" y="3"/>
                      </a:lnTo>
                      <a:lnTo>
                        <a:pt x="2" y="1"/>
                      </a:lnTo>
                      <a:lnTo>
                        <a:pt x="2" y="0"/>
                      </a:lnTo>
                      <a:lnTo>
                        <a:pt x="3" y="0"/>
                      </a:lnTo>
                      <a:lnTo>
                        <a:pt x="5" y="0"/>
                      </a:lnTo>
                      <a:lnTo>
                        <a:pt x="6" y="0"/>
                      </a:lnTo>
                      <a:close/>
                    </a:path>
                  </a:pathLst>
                </a:custGeom>
                <a:solidFill>
                  <a:srgbClr val="FFFFFF"/>
                </a:solidFill>
                <a:ln w="9525">
                  <a:noFill/>
                  <a:round/>
                  <a:headEnd/>
                  <a:tailEnd/>
                </a:ln>
              </p:spPr>
              <p:txBody>
                <a:bodyPr/>
                <a:lstStyle/>
                <a:p>
                  <a:endParaRPr lang="en-US"/>
                </a:p>
              </p:txBody>
            </p:sp>
            <p:sp>
              <p:nvSpPr>
                <p:cNvPr id="25173" name="Freeform 257"/>
                <p:cNvSpPr>
                  <a:spLocks/>
                </p:cNvSpPr>
                <p:nvPr/>
              </p:nvSpPr>
              <p:spPr bwMode="auto">
                <a:xfrm>
                  <a:off x="534" y="3064"/>
                  <a:ext cx="7" cy="10"/>
                </a:xfrm>
                <a:custGeom>
                  <a:avLst/>
                  <a:gdLst>
                    <a:gd name="T0" fmla="*/ 7 w 7"/>
                    <a:gd name="T1" fmla="*/ 1 h 10"/>
                    <a:gd name="T2" fmla="*/ 5 w 7"/>
                    <a:gd name="T3" fmla="*/ 3 h 10"/>
                    <a:gd name="T4" fmla="*/ 3 w 7"/>
                    <a:gd name="T5" fmla="*/ 5 h 10"/>
                    <a:gd name="T6" fmla="*/ 2 w 7"/>
                    <a:gd name="T7" fmla="*/ 8 h 10"/>
                    <a:gd name="T8" fmla="*/ 1 w 7"/>
                    <a:gd name="T9" fmla="*/ 10 h 10"/>
                    <a:gd name="T10" fmla="*/ 0 w 7"/>
                    <a:gd name="T11" fmla="*/ 9 h 10"/>
                    <a:gd name="T12" fmla="*/ 0 w 7"/>
                    <a:gd name="T13" fmla="*/ 8 h 10"/>
                    <a:gd name="T14" fmla="*/ 0 w 7"/>
                    <a:gd name="T15" fmla="*/ 6 h 10"/>
                    <a:gd name="T16" fmla="*/ 0 w 7"/>
                    <a:gd name="T17" fmla="*/ 4 h 10"/>
                    <a:gd name="T18" fmla="*/ 2 w 7"/>
                    <a:gd name="T19" fmla="*/ 3 h 10"/>
                    <a:gd name="T20" fmla="*/ 3 w 7"/>
                    <a:gd name="T21" fmla="*/ 1 h 10"/>
                    <a:gd name="T22" fmla="*/ 4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3" y="5"/>
                      </a:lnTo>
                      <a:lnTo>
                        <a:pt x="2" y="8"/>
                      </a:lnTo>
                      <a:lnTo>
                        <a:pt x="1" y="10"/>
                      </a:lnTo>
                      <a:lnTo>
                        <a:pt x="0" y="9"/>
                      </a:lnTo>
                      <a:lnTo>
                        <a:pt x="0" y="8"/>
                      </a:lnTo>
                      <a:lnTo>
                        <a:pt x="0" y="6"/>
                      </a:lnTo>
                      <a:lnTo>
                        <a:pt x="0" y="4"/>
                      </a:lnTo>
                      <a:lnTo>
                        <a:pt x="2" y="3"/>
                      </a:lnTo>
                      <a:lnTo>
                        <a:pt x="3" y="1"/>
                      </a:lnTo>
                      <a:lnTo>
                        <a:pt x="4" y="0"/>
                      </a:lnTo>
                      <a:lnTo>
                        <a:pt x="7" y="1"/>
                      </a:lnTo>
                      <a:close/>
                    </a:path>
                  </a:pathLst>
                </a:custGeom>
                <a:solidFill>
                  <a:srgbClr val="FFFFFF"/>
                </a:solidFill>
                <a:ln w="9525">
                  <a:noFill/>
                  <a:round/>
                  <a:headEnd/>
                  <a:tailEnd/>
                </a:ln>
              </p:spPr>
              <p:txBody>
                <a:bodyPr/>
                <a:lstStyle/>
                <a:p>
                  <a:endParaRPr lang="en-US"/>
                </a:p>
              </p:txBody>
            </p:sp>
            <p:sp>
              <p:nvSpPr>
                <p:cNvPr id="25174" name="Freeform 258"/>
                <p:cNvSpPr>
                  <a:spLocks/>
                </p:cNvSpPr>
                <p:nvPr/>
              </p:nvSpPr>
              <p:spPr bwMode="auto">
                <a:xfrm>
                  <a:off x="507" y="3071"/>
                  <a:ext cx="13" cy="16"/>
                </a:xfrm>
                <a:custGeom>
                  <a:avLst/>
                  <a:gdLst>
                    <a:gd name="T0" fmla="*/ 10 w 13"/>
                    <a:gd name="T1" fmla="*/ 3 h 16"/>
                    <a:gd name="T2" fmla="*/ 12 w 13"/>
                    <a:gd name="T3" fmla="*/ 5 h 16"/>
                    <a:gd name="T4" fmla="*/ 13 w 13"/>
                    <a:gd name="T5" fmla="*/ 7 h 16"/>
                    <a:gd name="T6" fmla="*/ 13 w 13"/>
                    <a:gd name="T7" fmla="*/ 10 h 16"/>
                    <a:gd name="T8" fmla="*/ 13 w 13"/>
                    <a:gd name="T9" fmla="*/ 13 h 16"/>
                    <a:gd name="T10" fmla="*/ 12 w 13"/>
                    <a:gd name="T11" fmla="*/ 14 h 16"/>
                    <a:gd name="T12" fmla="*/ 12 w 13"/>
                    <a:gd name="T13" fmla="*/ 15 h 16"/>
                    <a:gd name="T14" fmla="*/ 11 w 13"/>
                    <a:gd name="T15" fmla="*/ 15 h 16"/>
                    <a:gd name="T16" fmla="*/ 10 w 13"/>
                    <a:gd name="T17" fmla="*/ 16 h 16"/>
                    <a:gd name="T18" fmla="*/ 8 w 13"/>
                    <a:gd name="T19" fmla="*/ 16 h 16"/>
                    <a:gd name="T20" fmla="*/ 6 w 13"/>
                    <a:gd name="T21" fmla="*/ 16 h 16"/>
                    <a:gd name="T22" fmla="*/ 4 w 13"/>
                    <a:gd name="T23" fmla="*/ 15 h 16"/>
                    <a:gd name="T24" fmla="*/ 3 w 13"/>
                    <a:gd name="T25" fmla="*/ 14 h 16"/>
                    <a:gd name="T26" fmla="*/ 1 w 13"/>
                    <a:gd name="T27" fmla="*/ 11 h 16"/>
                    <a:gd name="T28" fmla="*/ 0 w 13"/>
                    <a:gd name="T29" fmla="*/ 9 h 16"/>
                    <a:gd name="T30" fmla="*/ 0 w 13"/>
                    <a:gd name="T31" fmla="*/ 6 h 16"/>
                    <a:gd name="T32" fmla="*/ 1 w 13"/>
                    <a:gd name="T33" fmla="*/ 3 h 16"/>
                    <a:gd name="T34" fmla="*/ 1 w 13"/>
                    <a:gd name="T35" fmla="*/ 2 h 16"/>
                    <a:gd name="T36" fmla="*/ 2 w 13"/>
                    <a:gd name="T37" fmla="*/ 1 h 16"/>
                    <a:gd name="T38" fmla="*/ 3 w 13"/>
                    <a:gd name="T39" fmla="*/ 1 h 16"/>
                    <a:gd name="T40" fmla="*/ 3 w 13"/>
                    <a:gd name="T41" fmla="*/ 0 h 16"/>
                    <a:gd name="T42" fmla="*/ 6 w 13"/>
                    <a:gd name="T43" fmla="*/ 0 h 16"/>
                    <a:gd name="T44" fmla="*/ 7 w 13"/>
                    <a:gd name="T45" fmla="*/ 1 h 16"/>
                    <a:gd name="T46" fmla="*/ 9 w 13"/>
                    <a:gd name="T47" fmla="*/ 2 h 16"/>
                    <a:gd name="T48" fmla="*/ 10 w 13"/>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16"/>
                    <a:gd name="T77" fmla="*/ 13 w 13"/>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16">
                      <a:moveTo>
                        <a:pt x="10" y="3"/>
                      </a:moveTo>
                      <a:lnTo>
                        <a:pt x="12" y="5"/>
                      </a:lnTo>
                      <a:lnTo>
                        <a:pt x="13" y="7"/>
                      </a:lnTo>
                      <a:lnTo>
                        <a:pt x="13" y="10"/>
                      </a:lnTo>
                      <a:lnTo>
                        <a:pt x="13" y="13"/>
                      </a:lnTo>
                      <a:lnTo>
                        <a:pt x="12" y="14"/>
                      </a:lnTo>
                      <a:lnTo>
                        <a:pt x="12" y="15"/>
                      </a:lnTo>
                      <a:lnTo>
                        <a:pt x="11" y="15"/>
                      </a:lnTo>
                      <a:lnTo>
                        <a:pt x="10" y="16"/>
                      </a:lnTo>
                      <a:lnTo>
                        <a:pt x="8" y="16"/>
                      </a:lnTo>
                      <a:lnTo>
                        <a:pt x="6" y="16"/>
                      </a:lnTo>
                      <a:lnTo>
                        <a:pt x="4" y="15"/>
                      </a:lnTo>
                      <a:lnTo>
                        <a:pt x="3" y="14"/>
                      </a:lnTo>
                      <a:lnTo>
                        <a:pt x="1" y="11"/>
                      </a:lnTo>
                      <a:lnTo>
                        <a:pt x="0" y="9"/>
                      </a:lnTo>
                      <a:lnTo>
                        <a:pt x="0" y="6"/>
                      </a:lnTo>
                      <a:lnTo>
                        <a:pt x="1" y="3"/>
                      </a:lnTo>
                      <a:lnTo>
                        <a:pt x="1" y="2"/>
                      </a:lnTo>
                      <a:lnTo>
                        <a:pt x="2" y="1"/>
                      </a:lnTo>
                      <a:lnTo>
                        <a:pt x="3" y="1"/>
                      </a:lnTo>
                      <a:lnTo>
                        <a:pt x="3" y="0"/>
                      </a:lnTo>
                      <a:lnTo>
                        <a:pt x="6" y="0"/>
                      </a:lnTo>
                      <a:lnTo>
                        <a:pt x="7" y="1"/>
                      </a:lnTo>
                      <a:lnTo>
                        <a:pt x="9" y="2"/>
                      </a:lnTo>
                      <a:lnTo>
                        <a:pt x="10" y="3"/>
                      </a:lnTo>
                      <a:close/>
                    </a:path>
                  </a:pathLst>
                </a:custGeom>
                <a:solidFill>
                  <a:srgbClr val="FFFFFF"/>
                </a:solidFill>
                <a:ln w="9525">
                  <a:noFill/>
                  <a:round/>
                  <a:headEnd/>
                  <a:tailEnd/>
                </a:ln>
              </p:spPr>
              <p:txBody>
                <a:bodyPr/>
                <a:lstStyle/>
                <a:p>
                  <a:endParaRPr lang="en-US"/>
                </a:p>
              </p:txBody>
            </p:sp>
            <p:sp>
              <p:nvSpPr>
                <p:cNvPr id="25175" name="Freeform 259"/>
                <p:cNvSpPr>
                  <a:spLocks/>
                </p:cNvSpPr>
                <p:nvPr/>
              </p:nvSpPr>
              <p:spPr bwMode="auto">
                <a:xfrm>
                  <a:off x="542" y="3118"/>
                  <a:ext cx="75" cy="89"/>
                </a:xfrm>
                <a:custGeom>
                  <a:avLst/>
                  <a:gdLst>
                    <a:gd name="T0" fmla="*/ 0 w 75"/>
                    <a:gd name="T1" fmla="*/ 29 h 89"/>
                    <a:gd name="T2" fmla="*/ 0 w 75"/>
                    <a:gd name="T3" fmla="*/ 89 h 89"/>
                    <a:gd name="T4" fmla="*/ 75 w 75"/>
                    <a:gd name="T5" fmla="*/ 8 h 89"/>
                    <a:gd name="T6" fmla="*/ 75 w 75"/>
                    <a:gd name="T7" fmla="*/ 0 h 89"/>
                    <a:gd name="T8" fmla="*/ 35 w 75"/>
                    <a:gd name="T9" fmla="*/ 36 h 89"/>
                    <a:gd name="T10" fmla="*/ 20 w 75"/>
                    <a:gd name="T11" fmla="*/ 19 h 89"/>
                    <a:gd name="T12" fmla="*/ 0 w 75"/>
                    <a:gd name="T13" fmla="*/ 29 h 89"/>
                    <a:gd name="T14" fmla="*/ 0 60000 65536"/>
                    <a:gd name="T15" fmla="*/ 0 60000 65536"/>
                    <a:gd name="T16" fmla="*/ 0 60000 65536"/>
                    <a:gd name="T17" fmla="*/ 0 60000 65536"/>
                    <a:gd name="T18" fmla="*/ 0 60000 65536"/>
                    <a:gd name="T19" fmla="*/ 0 60000 65536"/>
                    <a:gd name="T20" fmla="*/ 0 60000 65536"/>
                    <a:gd name="T21" fmla="*/ 0 w 75"/>
                    <a:gd name="T22" fmla="*/ 0 h 89"/>
                    <a:gd name="T23" fmla="*/ 75 w 75"/>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89">
                      <a:moveTo>
                        <a:pt x="0" y="29"/>
                      </a:moveTo>
                      <a:lnTo>
                        <a:pt x="0" y="89"/>
                      </a:lnTo>
                      <a:lnTo>
                        <a:pt x="75" y="8"/>
                      </a:lnTo>
                      <a:lnTo>
                        <a:pt x="75" y="0"/>
                      </a:lnTo>
                      <a:lnTo>
                        <a:pt x="35" y="36"/>
                      </a:lnTo>
                      <a:lnTo>
                        <a:pt x="20" y="19"/>
                      </a:lnTo>
                      <a:lnTo>
                        <a:pt x="0" y="29"/>
                      </a:lnTo>
                      <a:close/>
                    </a:path>
                  </a:pathLst>
                </a:custGeom>
                <a:solidFill>
                  <a:srgbClr val="FFFFFF"/>
                </a:solidFill>
                <a:ln w="9525">
                  <a:noFill/>
                  <a:round/>
                  <a:headEnd/>
                  <a:tailEnd/>
                </a:ln>
              </p:spPr>
              <p:txBody>
                <a:bodyPr/>
                <a:lstStyle/>
                <a:p>
                  <a:endParaRPr lang="en-US"/>
                </a:p>
              </p:txBody>
            </p:sp>
            <p:sp>
              <p:nvSpPr>
                <p:cNvPr id="25176" name="Freeform 260"/>
                <p:cNvSpPr>
                  <a:spLocks/>
                </p:cNvSpPr>
                <p:nvPr/>
              </p:nvSpPr>
              <p:spPr bwMode="auto">
                <a:xfrm>
                  <a:off x="582" y="3120"/>
                  <a:ext cx="10" cy="10"/>
                </a:xfrm>
                <a:custGeom>
                  <a:avLst/>
                  <a:gdLst>
                    <a:gd name="T0" fmla="*/ 9 w 10"/>
                    <a:gd name="T1" fmla="*/ 5 h 10"/>
                    <a:gd name="T2" fmla="*/ 10 w 10"/>
                    <a:gd name="T3" fmla="*/ 4 h 10"/>
                    <a:gd name="T4" fmla="*/ 10 w 10"/>
                    <a:gd name="T5" fmla="*/ 3 h 10"/>
                    <a:gd name="T6" fmla="*/ 10 w 10"/>
                    <a:gd name="T7" fmla="*/ 2 h 10"/>
                    <a:gd name="T8" fmla="*/ 9 w 10"/>
                    <a:gd name="T9" fmla="*/ 1 h 10"/>
                    <a:gd name="T10" fmla="*/ 9 w 10"/>
                    <a:gd name="T11" fmla="*/ 1 h 10"/>
                    <a:gd name="T12" fmla="*/ 8 w 10"/>
                    <a:gd name="T13" fmla="*/ 0 h 10"/>
                    <a:gd name="T14" fmla="*/ 7 w 10"/>
                    <a:gd name="T15" fmla="*/ 0 h 10"/>
                    <a:gd name="T16" fmla="*/ 6 w 10"/>
                    <a:gd name="T17" fmla="*/ 0 h 10"/>
                    <a:gd name="T18" fmla="*/ 5 w 10"/>
                    <a:gd name="T19" fmla="*/ 1 h 10"/>
                    <a:gd name="T20" fmla="*/ 0 w 10"/>
                    <a:gd name="T21" fmla="*/ 5 h 10"/>
                    <a:gd name="T22" fmla="*/ 0 w 10"/>
                    <a:gd name="T23" fmla="*/ 6 h 10"/>
                    <a:gd name="T24" fmla="*/ 0 w 10"/>
                    <a:gd name="T25" fmla="*/ 7 h 10"/>
                    <a:gd name="T26" fmla="*/ 0 w 10"/>
                    <a:gd name="T27" fmla="*/ 8 h 10"/>
                    <a:gd name="T28" fmla="*/ 0 w 10"/>
                    <a:gd name="T29" fmla="*/ 9 h 10"/>
                    <a:gd name="T30" fmla="*/ 0 w 10"/>
                    <a:gd name="T31" fmla="*/ 9 h 10"/>
                    <a:gd name="T32" fmla="*/ 1 w 10"/>
                    <a:gd name="T33" fmla="*/ 10 h 10"/>
                    <a:gd name="T34" fmla="*/ 2 w 10"/>
                    <a:gd name="T35" fmla="*/ 10 h 10"/>
                    <a:gd name="T36" fmla="*/ 3 w 10"/>
                    <a:gd name="T37" fmla="*/ 10 h 10"/>
                    <a:gd name="T38" fmla="*/ 4 w 10"/>
                    <a:gd name="T39" fmla="*/ 9 h 10"/>
                    <a:gd name="T40" fmla="*/ 9 w 10"/>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0"/>
                    <a:gd name="T65" fmla="*/ 10 w 1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0">
                      <a:moveTo>
                        <a:pt x="9" y="5"/>
                      </a:moveTo>
                      <a:lnTo>
                        <a:pt x="10" y="4"/>
                      </a:lnTo>
                      <a:lnTo>
                        <a:pt x="10" y="3"/>
                      </a:lnTo>
                      <a:lnTo>
                        <a:pt x="10" y="2"/>
                      </a:lnTo>
                      <a:lnTo>
                        <a:pt x="9" y="1"/>
                      </a:lnTo>
                      <a:lnTo>
                        <a:pt x="8" y="0"/>
                      </a:lnTo>
                      <a:lnTo>
                        <a:pt x="7" y="0"/>
                      </a:lnTo>
                      <a:lnTo>
                        <a:pt x="6" y="0"/>
                      </a:lnTo>
                      <a:lnTo>
                        <a:pt x="5" y="1"/>
                      </a:lnTo>
                      <a:lnTo>
                        <a:pt x="0" y="5"/>
                      </a:lnTo>
                      <a:lnTo>
                        <a:pt x="0" y="6"/>
                      </a:lnTo>
                      <a:lnTo>
                        <a:pt x="0" y="7"/>
                      </a:lnTo>
                      <a:lnTo>
                        <a:pt x="0" y="8"/>
                      </a:lnTo>
                      <a:lnTo>
                        <a:pt x="0" y="9"/>
                      </a:lnTo>
                      <a:lnTo>
                        <a:pt x="1" y="10"/>
                      </a:lnTo>
                      <a:lnTo>
                        <a:pt x="2" y="10"/>
                      </a:lnTo>
                      <a:lnTo>
                        <a:pt x="3" y="10"/>
                      </a:lnTo>
                      <a:lnTo>
                        <a:pt x="4" y="9"/>
                      </a:lnTo>
                      <a:lnTo>
                        <a:pt x="9" y="5"/>
                      </a:lnTo>
                      <a:close/>
                    </a:path>
                  </a:pathLst>
                </a:custGeom>
                <a:solidFill>
                  <a:srgbClr val="FFFFFF"/>
                </a:solidFill>
                <a:ln w="9525">
                  <a:noFill/>
                  <a:round/>
                  <a:headEnd/>
                  <a:tailEnd/>
                </a:ln>
              </p:spPr>
              <p:txBody>
                <a:bodyPr/>
                <a:lstStyle/>
                <a:p>
                  <a:endParaRPr lang="en-US"/>
                </a:p>
              </p:txBody>
            </p:sp>
            <p:sp>
              <p:nvSpPr>
                <p:cNvPr id="25177" name="Freeform 261"/>
                <p:cNvSpPr>
                  <a:spLocks/>
                </p:cNvSpPr>
                <p:nvPr/>
              </p:nvSpPr>
              <p:spPr bwMode="auto">
                <a:xfrm>
                  <a:off x="567" y="3116"/>
                  <a:ext cx="11" cy="10"/>
                </a:xfrm>
                <a:custGeom>
                  <a:avLst/>
                  <a:gdLst>
                    <a:gd name="T0" fmla="*/ 10 w 11"/>
                    <a:gd name="T1" fmla="*/ 5 h 10"/>
                    <a:gd name="T2" fmla="*/ 11 w 11"/>
                    <a:gd name="T3" fmla="*/ 4 h 10"/>
                    <a:gd name="T4" fmla="*/ 11 w 11"/>
                    <a:gd name="T5" fmla="*/ 3 h 10"/>
                    <a:gd name="T6" fmla="*/ 11 w 11"/>
                    <a:gd name="T7" fmla="*/ 2 h 10"/>
                    <a:gd name="T8" fmla="*/ 10 w 11"/>
                    <a:gd name="T9" fmla="*/ 1 h 10"/>
                    <a:gd name="T10" fmla="*/ 10 w 11"/>
                    <a:gd name="T11" fmla="*/ 1 h 10"/>
                    <a:gd name="T12" fmla="*/ 10 w 11"/>
                    <a:gd name="T13" fmla="*/ 1 h 10"/>
                    <a:gd name="T14" fmla="*/ 8 w 11"/>
                    <a:gd name="T15" fmla="*/ 0 h 10"/>
                    <a:gd name="T16" fmla="*/ 7 w 11"/>
                    <a:gd name="T17" fmla="*/ 0 h 10"/>
                    <a:gd name="T18" fmla="*/ 6 w 11"/>
                    <a:gd name="T19" fmla="*/ 1 h 10"/>
                    <a:gd name="T20" fmla="*/ 2 w 11"/>
                    <a:gd name="T21" fmla="*/ 5 h 10"/>
                    <a:gd name="T22" fmla="*/ 1 w 11"/>
                    <a:gd name="T23" fmla="*/ 6 h 10"/>
                    <a:gd name="T24" fmla="*/ 0 w 11"/>
                    <a:gd name="T25" fmla="*/ 7 h 10"/>
                    <a:gd name="T26" fmla="*/ 0 w 11"/>
                    <a:gd name="T27" fmla="*/ 8 h 10"/>
                    <a:gd name="T28" fmla="*/ 1 w 11"/>
                    <a:gd name="T29" fmla="*/ 9 h 10"/>
                    <a:gd name="T30" fmla="*/ 1 w 11"/>
                    <a:gd name="T31" fmla="*/ 9 h 10"/>
                    <a:gd name="T32" fmla="*/ 2 w 11"/>
                    <a:gd name="T33" fmla="*/ 10 h 10"/>
                    <a:gd name="T34" fmla="*/ 3 w 11"/>
                    <a:gd name="T35" fmla="*/ 10 h 10"/>
                    <a:gd name="T36" fmla="*/ 4 w 11"/>
                    <a:gd name="T37" fmla="*/ 10 h 10"/>
                    <a:gd name="T38" fmla="*/ 5 w 11"/>
                    <a:gd name="T39" fmla="*/ 9 h 10"/>
                    <a:gd name="T40" fmla="*/ 10 w 11"/>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0"/>
                    <a:gd name="T65" fmla="*/ 11 w 1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0">
                      <a:moveTo>
                        <a:pt x="10" y="5"/>
                      </a:moveTo>
                      <a:lnTo>
                        <a:pt x="11" y="4"/>
                      </a:lnTo>
                      <a:lnTo>
                        <a:pt x="11" y="3"/>
                      </a:lnTo>
                      <a:lnTo>
                        <a:pt x="11" y="2"/>
                      </a:lnTo>
                      <a:lnTo>
                        <a:pt x="10" y="1"/>
                      </a:lnTo>
                      <a:lnTo>
                        <a:pt x="8" y="0"/>
                      </a:lnTo>
                      <a:lnTo>
                        <a:pt x="7" y="0"/>
                      </a:lnTo>
                      <a:lnTo>
                        <a:pt x="6" y="1"/>
                      </a:lnTo>
                      <a:lnTo>
                        <a:pt x="2" y="5"/>
                      </a:lnTo>
                      <a:lnTo>
                        <a:pt x="1" y="6"/>
                      </a:lnTo>
                      <a:lnTo>
                        <a:pt x="0" y="7"/>
                      </a:lnTo>
                      <a:lnTo>
                        <a:pt x="0" y="8"/>
                      </a:lnTo>
                      <a:lnTo>
                        <a:pt x="1" y="9"/>
                      </a:lnTo>
                      <a:lnTo>
                        <a:pt x="2" y="10"/>
                      </a:lnTo>
                      <a:lnTo>
                        <a:pt x="3" y="10"/>
                      </a:lnTo>
                      <a:lnTo>
                        <a:pt x="4" y="10"/>
                      </a:lnTo>
                      <a:lnTo>
                        <a:pt x="5" y="9"/>
                      </a:lnTo>
                      <a:lnTo>
                        <a:pt x="10" y="5"/>
                      </a:lnTo>
                      <a:close/>
                    </a:path>
                  </a:pathLst>
                </a:custGeom>
                <a:solidFill>
                  <a:srgbClr val="FFFFFF"/>
                </a:solidFill>
                <a:ln w="9525">
                  <a:noFill/>
                  <a:round/>
                  <a:headEnd/>
                  <a:tailEnd/>
                </a:ln>
              </p:spPr>
              <p:txBody>
                <a:bodyPr/>
                <a:lstStyle/>
                <a:p>
                  <a:endParaRPr lang="en-US"/>
                </a:p>
              </p:txBody>
            </p:sp>
          </p:grpSp>
          <p:grpSp>
            <p:nvGrpSpPr>
              <p:cNvPr id="24594" name="Group 262"/>
              <p:cNvGrpSpPr>
                <a:grpSpLocks/>
              </p:cNvGrpSpPr>
              <p:nvPr/>
            </p:nvGrpSpPr>
            <p:grpSpPr bwMode="auto">
              <a:xfrm>
                <a:off x="1836" y="1698"/>
                <a:ext cx="409" cy="374"/>
                <a:chOff x="1836" y="1698"/>
                <a:chExt cx="409" cy="374"/>
              </a:xfrm>
            </p:grpSpPr>
            <p:sp>
              <p:nvSpPr>
                <p:cNvPr id="25106" name="Freeform 263"/>
                <p:cNvSpPr>
                  <a:spLocks/>
                </p:cNvSpPr>
                <p:nvPr/>
              </p:nvSpPr>
              <p:spPr bwMode="auto">
                <a:xfrm>
                  <a:off x="1836" y="1698"/>
                  <a:ext cx="409" cy="374"/>
                </a:xfrm>
                <a:custGeom>
                  <a:avLst/>
                  <a:gdLst>
                    <a:gd name="T0" fmla="*/ 236 w 409"/>
                    <a:gd name="T1" fmla="*/ 41 h 374"/>
                    <a:gd name="T2" fmla="*/ 242 w 409"/>
                    <a:gd name="T3" fmla="*/ 60 h 374"/>
                    <a:gd name="T4" fmla="*/ 242 w 409"/>
                    <a:gd name="T5" fmla="*/ 83 h 374"/>
                    <a:gd name="T6" fmla="*/ 242 w 409"/>
                    <a:gd name="T7" fmla="*/ 100 h 374"/>
                    <a:gd name="T8" fmla="*/ 242 w 409"/>
                    <a:gd name="T9" fmla="*/ 114 h 374"/>
                    <a:gd name="T10" fmla="*/ 234 w 409"/>
                    <a:gd name="T11" fmla="*/ 126 h 374"/>
                    <a:gd name="T12" fmla="*/ 249 w 409"/>
                    <a:gd name="T13" fmla="*/ 144 h 374"/>
                    <a:gd name="T14" fmla="*/ 270 w 409"/>
                    <a:gd name="T15" fmla="*/ 157 h 374"/>
                    <a:gd name="T16" fmla="*/ 294 w 409"/>
                    <a:gd name="T17" fmla="*/ 163 h 374"/>
                    <a:gd name="T18" fmla="*/ 317 w 409"/>
                    <a:gd name="T19" fmla="*/ 171 h 374"/>
                    <a:gd name="T20" fmla="*/ 336 w 409"/>
                    <a:gd name="T21" fmla="*/ 187 h 374"/>
                    <a:gd name="T22" fmla="*/ 342 w 409"/>
                    <a:gd name="T23" fmla="*/ 210 h 374"/>
                    <a:gd name="T24" fmla="*/ 355 w 409"/>
                    <a:gd name="T25" fmla="*/ 232 h 374"/>
                    <a:gd name="T26" fmla="*/ 370 w 409"/>
                    <a:gd name="T27" fmla="*/ 255 h 374"/>
                    <a:gd name="T28" fmla="*/ 376 w 409"/>
                    <a:gd name="T29" fmla="*/ 275 h 374"/>
                    <a:gd name="T30" fmla="*/ 388 w 409"/>
                    <a:gd name="T31" fmla="*/ 291 h 374"/>
                    <a:gd name="T32" fmla="*/ 404 w 409"/>
                    <a:gd name="T33" fmla="*/ 311 h 374"/>
                    <a:gd name="T34" fmla="*/ 401 w 409"/>
                    <a:gd name="T35" fmla="*/ 329 h 374"/>
                    <a:gd name="T36" fmla="*/ 409 w 409"/>
                    <a:gd name="T37" fmla="*/ 351 h 374"/>
                    <a:gd name="T38" fmla="*/ 401 w 409"/>
                    <a:gd name="T39" fmla="*/ 369 h 374"/>
                    <a:gd name="T40" fmla="*/ 390 w 409"/>
                    <a:gd name="T41" fmla="*/ 371 h 374"/>
                    <a:gd name="T42" fmla="*/ 299 w 409"/>
                    <a:gd name="T43" fmla="*/ 372 h 374"/>
                    <a:gd name="T44" fmla="*/ 281 w 409"/>
                    <a:gd name="T45" fmla="*/ 367 h 374"/>
                    <a:gd name="T46" fmla="*/ 259 w 409"/>
                    <a:gd name="T47" fmla="*/ 370 h 374"/>
                    <a:gd name="T48" fmla="*/ 251 w 409"/>
                    <a:gd name="T49" fmla="*/ 373 h 374"/>
                    <a:gd name="T50" fmla="*/ 240 w 409"/>
                    <a:gd name="T51" fmla="*/ 373 h 374"/>
                    <a:gd name="T52" fmla="*/ 227 w 409"/>
                    <a:gd name="T53" fmla="*/ 372 h 374"/>
                    <a:gd name="T54" fmla="*/ 213 w 409"/>
                    <a:gd name="T55" fmla="*/ 373 h 374"/>
                    <a:gd name="T56" fmla="*/ 200 w 409"/>
                    <a:gd name="T57" fmla="*/ 368 h 374"/>
                    <a:gd name="T58" fmla="*/ 27 w 409"/>
                    <a:gd name="T59" fmla="*/ 365 h 374"/>
                    <a:gd name="T60" fmla="*/ 15 w 409"/>
                    <a:gd name="T61" fmla="*/ 354 h 374"/>
                    <a:gd name="T62" fmla="*/ 8 w 409"/>
                    <a:gd name="T63" fmla="*/ 338 h 374"/>
                    <a:gd name="T64" fmla="*/ 1 w 409"/>
                    <a:gd name="T65" fmla="*/ 324 h 374"/>
                    <a:gd name="T66" fmla="*/ 7 w 409"/>
                    <a:gd name="T67" fmla="*/ 299 h 374"/>
                    <a:gd name="T68" fmla="*/ 22 w 409"/>
                    <a:gd name="T69" fmla="*/ 270 h 374"/>
                    <a:gd name="T70" fmla="*/ 38 w 409"/>
                    <a:gd name="T71" fmla="*/ 239 h 374"/>
                    <a:gd name="T72" fmla="*/ 43 w 409"/>
                    <a:gd name="T73" fmla="*/ 221 h 374"/>
                    <a:gd name="T74" fmla="*/ 48 w 409"/>
                    <a:gd name="T75" fmla="*/ 193 h 374"/>
                    <a:gd name="T76" fmla="*/ 62 w 409"/>
                    <a:gd name="T77" fmla="*/ 167 h 374"/>
                    <a:gd name="T78" fmla="*/ 84 w 409"/>
                    <a:gd name="T79" fmla="*/ 160 h 374"/>
                    <a:gd name="T80" fmla="*/ 96 w 409"/>
                    <a:gd name="T81" fmla="*/ 151 h 374"/>
                    <a:gd name="T82" fmla="*/ 113 w 409"/>
                    <a:gd name="T83" fmla="*/ 145 h 374"/>
                    <a:gd name="T84" fmla="*/ 127 w 409"/>
                    <a:gd name="T85" fmla="*/ 139 h 374"/>
                    <a:gd name="T86" fmla="*/ 134 w 409"/>
                    <a:gd name="T87" fmla="*/ 137 h 374"/>
                    <a:gd name="T88" fmla="*/ 130 w 409"/>
                    <a:gd name="T89" fmla="*/ 119 h 374"/>
                    <a:gd name="T90" fmla="*/ 129 w 409"/>
                    <a:gd name="T91" fmla="*/ 106 h 374"/>
                    <a:gd name="T92" fmla="*/ 129 w 409"/>
                    <a:gd name="T93" fmla="*/ 83 h 374"/>
                    <a:gd name="T94" fmla="*/ 127 w 409"/>
                    <a:gd name="T95" fmla="*/ 40 h 374"/>
                    <a:gd name="T96" fmla="*/ 140 w 409"/>
                    <a:gd name="T97" fmla="*/ 24 h 374"/>
                    <a:gd name="T98" fmla="*/ 151 w 409"/>
                    <a:gd name="T99" fmla="*/ 16 h 374"/>
                    <a:gd name="T100" fmla="*/ 160 w 409"/>
                    <a:gd name="T101" fmla="*/ 7 h 374"/>
                    <a:gd name="T102" fmla="*/ 183 w 409"/>
                    <a:gd name="T103" fmla="*/ 0 h 374"/>
                    <a:gd name="T104" fmla="*/ 203 w 409"/>
                    <a:gd name="T105" fmla="*/ 2 h 374"/>
                    <a:gd name="T106" fmla="*/ 220 w 409"/>
                    <a:gd name="T107" fmla="*/ 12 h 3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9"/>
                    <a:gd name="T163" fmla="*/ 0 h 374"/>
                    <a:gd name="T164" fmla="*/ 409 w 409"/>
                    <a:gd name="T165" fmla="*/ 374 h 3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9" h="374">
                      <a:moveTo>
                        <a:pt x="231" y="24"/>
                      </a:moveTo>
                      <a:lnTo>
                        <a:pt x="232" y="28"/>
                      </a:lnTo>
                      <a:lnTo>
                        <a:pt x="233" y="31"/>
                      </a:lnTo>
                      <a:lnTo>
                        <a:pt x="234" y="35"/>
                      </a:lnTo>
                      <a:lnTo>
                        <a:pt x="235" y="38"/>
                      </a:lnTo>
                      <a:lnTo>
                        <a:pt x="236" y="41"/>
                      </a:lnTo>
                      <a:lnTo>
                        <a:pt x="237" y="45"/>
                      </a:lnTo>
                      <a:lnTo>
                        <a:pt x="238" y="48"/>
                      </a:lnTo>
                      <a:lnTo>
                        <a:pt x="240" y="51"/>
                      </a:lnTo>
                      <a:lnTo>
                        <a:pt x="240" y="54"/>
                      </a:lnTo>
                      <a:lnTo>
                        <a:pt x="241" y="57"/>
                      </a:lnTo>
                      <a:lnTo>
                        <a:pt x="242" y="60"/>
                      </a:lnTo>
                      <a:lnTo>
                        <a:pt x="242" y="62"/>
                      </a:lnTo>
                      <a:lnTo>
                        <a:pt x="243" y="67"/>
                      </a:lnTo>
                      <a:lnTo>
                        <a:pt x="244" y="71"/>
                      </a:lnTo>
                      <a:lnTo>
                        <a:pt x="243" y="75"/>
                      </a:lnTo>
                      <a:lnTo>
                        <a:pt x="243" y="79"/>
                      </a:lnTo>
                      <a:lnTo>
                        <a:pt x="242" y="83"/>
                      </a:lnTo>
                      <a:lnTo>
                        <a:pt x="240" y="87"/>
                      </a:lnTo>
                      <a:lnTo>
                        <a:pt x="239" y="91"/>
                      </a:lnTo>
                      <a:lnTo>
                        <a:pt x="237" y="95"/>
                      </a:lnTo>
                      <a:lnTo>
                        <a:pt x="239" y="96"/>
                      </a:lnTo>
                      <a:lnTo>
                        <a:pt x="240" y="98"/>
                      </a:lnTo>
                      <a:lnTo>
                        <a:pt x="242" y="100"/>
                      </a:lnTo>
                      <a:lnTo>
                        <a:pt x="243" y="102"/>
                      </a:lnTo>
                      <a:lnTo>
                        <a:pt x="244" y="105"/>
                      </a:lnTo>
                      <a:lnTo>
                        <a:pt x="244" y="107"/>
                      </a:lnTo>
                      <a:lnTo>
                        <a:pt x="244" y="109"/>
                      </a:lnTo>
                      <a:lnTo>
                        <a:pt x="243" y="112"/>
                      </a:lnTo>
                      <a:lnTo>
                        <a:pt x="242" y="114"/>
                      </a:lnTo>
                      <a:lnTo>
                        <a:pt x="241" y="116"/>
                      </a:lnTo>
                      <a:lnTo>
                        <a:pt x="239" y="118"/>
                      </a:lnTo>
                      <a:lnTo>
                        <a:pt x="238" y="120"/>
                      </a:lnTo>
                      <a:lnTo>
                        <a:pt x="237" y="122"/>
                      </a:lnTo>
                      <a:lnTo>
                        <a:pt x="235" y="124"/>
                      </a:lnTo>
                      <a:lnTo>
                        <a:pt x="234" y="126"/>
                      </a:lnTo>
                      <a:lnTo>
                        <a:pt x="234" y="128"/>
                      </a:lnTo>
                      <a:lnTo>
                        <a:pt x="233" y="137"/>
                      </a:lnTo>
                      <a:lnTo>
                        <a:pt x="237" y="139"/>
                      </a:lnTo>
                      <a:lnTo>
                        <a:pt x="241" y="140"/>
                      </a:lnTo>
                      <a:lnTo>
                        <a:pt x="245" y="142"/>
                      </a:lnTo>
                      <a:lnTo>
                        <a:pt x="249" y="144"/>
                      </a:lnTo>
                      <a:lnTo>
                        <a:pt x="252" y="146"/>
                      </a:lnTo>
                      <a:lnTo>
                        <a:pt x="256" y="149"/>
                      </a:lnTo>
                      <a:lnTo>
                        <a:pt x="259" y="151"/>
                      </a:lnTo>
                      <a:lnTo>
                        <a:pt x="263" y="154"/>
                      </a:lnTo>
                      <a:lnTo>
                        <a:pt x="266" y="156"/>
                      </a:lnTo>
                      <a:lnTo>
                        <a:pt x="270" y="157"/>
                      </a:lnTo>
                      <a:lnTo>
                        <a:pt x="274" y="158"/>
                      </a:lnTo>
                      <a:lnTo>
                        <a:pt x="278" y="159"/>
                      </a:lnTo>
                      <a:lnTo>
                        <a:pt x="282" y="160"/>
                      </a:lnTo>
                      <a:lnTo>
                        <a:pt x="286" y="161"/>
                      </a:lnTo>
                      <a:lnTo>
                        <a:pt x="290" y="162"/>
                      </a:lnTo>
                      <a:lnTo>
                        <a:pt x="294" y="163"/>
                      </a:lnTo>
                      <a:lnTo>
                        <a:pt x="298" y="164"/>
                      </a:lnTo>
                      <a:lnTo>
                        <a:pt x="302" y="165"/>
                      </a:lnTo>
                      <a:lnTo>
                        <a:pt x="306" y="166"/>
                      </a:lnTo>
                      <a:lnTo>
                        <a:pt x="309" y="168"/>
                      </a:lnTo>
                      <a:lnTo>
                        <a:pt x="313" y="169"/>
                      </a:lnTo>
                      <a:lnTo>
                        <a:pt x="317" y="171"/>
                      </a:lnTo>
                      <a:lnTo>
                        <a:pt x="320" y="173"/>
                      </a:lnTo>
                      <a:lnTo>
                        <a:pt x="324" y="175"/>
                      </a:lnTo>
                      <a:lnTo>
                        <a:pt x="327" y="178"/>
                      </a:lnTo>
                      <a:lnTo>
                        <a:pt x="330" y="180"/>
                      </a:lnTo>
                      <a:lnTo>
                        <a:pt x="333" y="183"/>
                      </a:lnTo>
                      <a:lnTo>
                        <a:pt x="336" y="187"/>
                      </a:lnTo>
                      <a:lnTo>
                        <a:pt x="338" y="190"/>
                      </a:lnTo>
                      <a:lnTo>
                        <a:pt x="341" y="194"/>
                      </a:lnTo>
                      <a:lnTo>
                        <a:pt x="342" y="198"/>
                      </a:lnTo>
                      <a:lnTo>
                        <a:pt x="343" y="202"/>
                      </a:lnTo>
                      <a:lnTo>
                        <a:pt x="343" y="206"/>
                      </a:lnTo>
                      <a:lnTo>
                        <a:pt x="342" y="210"/>
                      </a:lnTo>
                      <a:lnTo>
                        <a:pt x="342" y="214"/>
                      </a:lnTo>
                      <a:lnTo>
                        <a:pt x="343" y="218"/>
                      </a:lnTo>
                      <a:lnTo>
                        <a:pt x="345" y="222"/>
                      </a:lnTo>
                      <a:lnTo>
                        <a:pt x="348" y="225"/>
                      </a:lnTo>
                      <a:lnTo>
                        <a:pt x="351" y="228"/>
                      </a:lnTo>
                      <a:lnTo>
                        <a:pt x="355" y="232"/>
                      </a:lnTo>
                      <a:lnTo>
                        <a:pt x="358" y="235"/>
                      </a:lnTo>
                      <a:lnTo>
                        <a:pt x="361" y="238"/>
                      </a:lnTo>
                      <a:lnTo>
                        <a:pt x="364" y="242"/>
                      </a:lnTo>
                      <a:lnTo>
                        <a:pt x="366" y="245"/>
                      </a:lnTo>
                      <a:lnTo>
                        <a:pt x="369" y="250"/>
                      </a:lnTo>
                      <a:lnTo>
                        <a:pt x="370" y="255"/>
                      </a:lnTo>
                      <a:lnTo>
                        <a:pt x="370" y="260"/>
                      </a:lnTo>
                      <a:lnTo>
                        <a:pt x="370" y="266"/>
                      </a:lnTo>
                      <a:lnTo>
                        <a:pt x="371" y="268"/>
                      </a:lnTo>
                      <a:lnTo>
                        <a:pt x="372" y="271"/>
                      </a:lnTo>
                      <a:lnTo>
                        <a:pt x="374" y="273"/>
                      </a:lnTo>
                      <a:lnTo>
                        <a:pt x="376" y="275"/>
                      </a:lnTo>
                      <a:lnTo>
                        <a:pt x="379" y="277"/>
                      </a:lnTo>
                      <a:lnTo>
                        <a:pt x="381" y="279"/>
                      </a:lnTo>
                      <a:lnTo>
                        <a:pt x="383" y="281"/>
                      </a:lnTo>
                      <a:lnTo>
                        <a:pt x="385" y="283"/>
                      </a:lnTo>
                      <a:lnTo>
                        <a:pt x="386" y="287"/>
                      </a:lnTo>
                      <a:lnTo>
                        <a:pt x="388" y="291"/>
                      </a:lnTo>
                      <a:lnTo>
                        <a:pt x="390" y="294"/>
                      </a:lnTo>
                      <a:lnTo>
                        <a:pt x="393" y="297"/>
                      </a:lnTo>
                      <a:lnTo>
                        <a:pt x="396" y="301"/>
                      </a:lnTo>
                      <a:lnTo>
                        <a:pt x="399" y="304"/>
                      </a:lnTo>
                      <a:lnTo>
                        <a:pt x="402" y="307"/>
                      </a:lnTo>
                      <a:lnTo>
                        <a:pt x="404" y="311"/>
                      </a:lnTo>
                      <a:lnTo>
                        <a:pt x="404" y="314"/>
                      </a:lnTo>
                      <a:lnTo>
                        <a:pt x="404" y="317"/>
                      </a:lnTo>
                      <a:lnTo>
                        <a:pt x="403" y="320"/>
                      </a:lnTo>
                      <a:lnTo>
                        <a:pt x="402" y="323"/>
                      </a:lnTo>
                      <a:lnTo>
                        <a:pt x="401" y="326"/>
                      </a:lnTo>
                      <a:lnTo>
                        <a:pt x="401" y="329"/>
                      </a:lnTo>
                      <a:lnTo>
                        <a:pt x="402" y="332"/>
                      </a:lnTo>
                      <a:lnTo>
                        <a:pt x="405" y="335"/>
                      </a:lnTo>
                      <a:lnTo>
                        <a:pt x="407" y="339"/>
                      </a:lnTo>
                      <a:lnTo>
                        <a:pt x="408" y="342"/>
                      </a:lnTo>
                      <a:lnTo>
                        <a:pt x="409" y="347"/>
                      </a:lnTo>
                      <a:lnTo>
                        <a:pt x="409" y="351"/>
                      </a:lnTo>
                      <a:lnTo>
                        <a:pt x="409" y="355"/>
                      </a:lnTo>
                      <a:lnTo>
                        <a:pt x="407" y="359"/>
                      </a:lnTo>
                      <a:lnTo>
                        <a:pt x="406" y="364"/>
                      </a:lnTo>
                      <a:lnTo>
                        <a:pt x="404" y="367"/>
                      </a:lnTo>
                      <a:lnTo>
                        <a:pt x="403" y="368"/>
                      </a:lnTo>
                      <a:lnTo>
                        <a:pt x="401" y="369"/>
                      </a:lnTo>
                      <a:lnTo>
                        <a:pt x="400" y="370"/>
                      </a:lnTo>
                      <a:lnTo>
                        <a:pt x="398" y="370"/>
                      </a:lnTo>
                      <a:lnTo>
                        <a:pt x="396" y="371"/>
                      </a:lnTo>
                      <a:lnTo>
                        <a:pt x="394" y="371"/>
                      </a:lnTo>
                      <a:lnTo>
                        <a:pt x="392" y="371"/>
                      </a:lnTo>
                      <a:lnTo>
                        <a:pt x="390" y="371"/>
                      </a:lnTo>
                      <a:lnTo>
                        <a:pt x="312" y="371"/>
                      </a:lnTo>
                      <a:lnTo>
                        <a:pt x="309" y="370"/>
                      </a:lnTo>
                      <a:lnTo>
                        <a:pt x="307" y="370"/>
                      </a:lnTo>
                      <a:lnTo>
                        <a:pt x="304" y="371"/>
                      </a:lnTo>
                      <a:lnTo>
                        <a:pt x="302" y="371"/>
                      </a:lnTo>
                      <a:lnTo>
                        <a:pt x="299" y="372"/>
                      </a:lnTo>
                      <a:lnTo>
                        <a:pt x="297" y="372"/>
                      </a:lnTo>
                      <a:lnTo>
                        <a:pt x="294" y="372"/>
                      </a:lnTo>
                      <a:lnTo>
                        <a:pt x="292" y="371"/>
                      </a:lnTo>
                      <a:lnTo>
                        <a:pt x="288" y="368"/>
                      </a:lnTo>
                      <a:lnTo>
                        <a:pt x="284" y="367"/>
                      </a:lnTo>
                      <a:lnTo>
                        <a:pt x="281" y="367"/>
                      </a:lnTo>
                      <a:lnTo>
                        <a:pt x="277" y="368"/>
                      </a:lnTo>
                      <a:lnTo>
                        <a:pt x="273" y="369"/>
                      </a:lnTo>
                      <a:lnTo>
                        <a:pt x="269" y="371"/>
                      </a:lnTo>
                      <a:lnTo>
                        <a:pt x="265" y="372"/>
                      </a:lnTo>
                      <a:lnTo>
                        <a:pt x="261" y="372"/>
                      </a:lnTo>
                      <a:lnTo>
                        <a:pt x="259" y="370"/>
                      </a:lnTo>
                      <a:lnTo>
                        <a:pt x="258" y="370"/>
                      </a:lnTo>
                      <a:lnTo>
                        <a:pt x="257" y="370"/>
                      </a:lnTo>
                      <a:lnTo>
                        <a:pt x="255" y="370"/>
                      </a:lnTo>
                      <a:lnTo>
                        <a:pt x="254" y="371"/>
                      </a:lnTo>
                      <a:lnTo>
                        <a:pt x="252" y="372"/>
                      </a:lnTo>
                      <a:lnTo>
                        <a:pt x="251" y="373"/>
                      </a:lnTo>
                      <a:lnTo>
                        <a:pt x="249" y="374"/>
                      </a:lnTo>
                      <a:lnTo>
                        <a:pt x="247" y="374"/>
                      </a:lnTo>
                      <a:lnTo>
                        <a:pt x="245" y="374"/>
                      </a:lnTo>
                      <a:lnTo>
                        <a:pt x="243" y="374"/>
                      </a:lnTo>
                      <a:lnTo>
                        <a:pt x="242" y="373"/>
                      </a:lnTo>
                      <a:lnTo>
                        <a:pt x="240" y="373"/>
                      </a:lnTo>
                      <a:lnTo>
                        <a:pt x="238" y="372"/>
                      </a:lnTo>
                      <a:lnTo>
                        <a:pt x="236" y="372"/>
                      </a:lnTo>
                      <a:lnTo>
                        <a:pt x="234" y="371"/>
                      </a:lnTo>
                      <a:lnTo>
                        <a:pt x="232" y="371"/>
                      </a:lnTo>
                      <a:lnTo>
                        <a:pt x="230" y="372"/>
                      </a:lnTo>
                      <a:lnTo>
                        <a:pt x="227" y="372"/>
                      </a:lnTo>
                      <a:lnTo>
                        <a:pt x="225" y="373"/>
                      </a:lnTo>
                      <a:lnTo>
                        <a:pt x="223" y="373"/>
                      </a:lnTo>
                      <a:lnTo>
                        <a:pt x="220" y="373"/>
                      </a:lnTo>
                      <a:lnTo>
                        <a:pt x="218" y="373"/>
                      </a:lnTo>
                      <a:lnTo>
                        <a:pt x="216" y="373"/>
                      </a:lnTo>
                      <a:lnTo>
                        <a:pt x="213" y="373"/>
                      </a:lnTo>
                      <a:lnTo>
                        <a:pt x="211" y="372"/>
                      </a:lnTo>
                      <a:lnTo>
                        <a:pt x="209" y="372"/>
                      </a:lnTo>
                      <a:lnTo>
                        <a:pt x="206" y="371"/>
                      </a:lnTo>
                      <a:lnTo>
                        <a:pt x="204" y="370"/>
                      </a:lnTo>
                      <a:lnTo>
                        <a:pt x="202" y="370"/>
                      </a:lnTo>
                      <a:lnTo>
                        <a:pt x="200" y="368"/>
                      </a:lnTo>
                      <a:lnTo>
                        <a:pt x="199" y="367"/>
                      </a:lnTo>
                      <a:lnTo>
                        <a:pt x="38" y="367"/>
                      </a:lnTo>
                      <a:lnTo>
                        <a:pt x="36" y="367"/>
                      </a:lnTo>
                      <a:lnTo>
                        <a:pt x="33" y="366"/>
                      </a:lnTo>
                      <a:lnTo>
                        <a:pt x="30" y="366"/>
                      </a:lnTo>
                      <a:lnTo>
                        <a:pt x="27" y="365"/>
                      </a:lnTo>
                      <a:lnTo>
                        <a:pt x="24" y="365"/>
                      </a:lnTo>
                      <a:lnTo>
                        <a:pt x="21" y="363"/>
                      </a:lnTo>
                      <a:lnTo>
                        <a:pt x="19" y="362"/>
                      </a:lnTo>
                      <a:lnTo>
                        <a:pt x="17" y="359"/>
                      </a:lnTo>
                      <a:lnTo>
                        <a:pt x="16" y="356"/>
                      </a:lnTo>
                      <a:lnTo>
                        <a:pt x="15" y="354"/>
                      </a:lnTo>
                      <a:lnTo>
                        <a:pt x="15" y="351"/>
                      </a:lnTo>
                      <a:lnTo>
                        <a:pt x="14" y="348"/>
                      </a:lnTo>
                      <a:lnTo>
                        <a:pt x="13" y="345"/>
                      </a:lnTo>
                      <a:lnTo>
                        <a:pt x="12" y="342"/>
                      </a:lnTo>
                      <a:lnTo>
                        <a:pt x="10" y="340"/>
                      </a:lnTo>
                      <a:lnTo>
                        <a:pt x="8" y="338"/>
                      </a:lnTo>
                      <a:lnTo>
                        <a:pt x="6" y="336"/>
                      </a:lnTo>
                      <a:lnTo>
                        <a:pt x="4" y="334"/>
                      </a:lnTo>
                      <a:lnTo>
                        <a:pt x="3" y="332"/>
                      </a:lnTo>
                      <a:lnTo>
                        <a:pt x="2" y="329"/>
                      </a:lnTo>
                      <a:lnTo>
                        <a:pt x="1" y="327"/>
                      </a:lnTo>
                      <a:lnTo>
                        <a:pt x="1" y="324"/>
                      </a:lnTo>
                      <a:lnTo>
                        <a:pt x="0" y="322"/>
                      </a:lnTo>
                      <a:lnTo>
                        <a:pt x="0" y="319"/>
                      </a:lnTo>
                      <a:lnTo>
                        <a:pt x="1" y="314"/>
                      </a:lnTo>
                      <a:lnTo>
                        <a:pt x="2" y="308"/>
                      </a:lnTo>
                      <a:lnTo>
                        <a:pt x="4" y="304"/>
                      </a:lnTo>
                      <a:lnTo>
                        <a:pt x="7" y="299"/>
                      </a:lnTo>
                      <a:lnTo>
                        <a:pt x="9" y="294"/>
                      </a:lnTo>
                      <a:lnTo>
                        <a:pt x="12" y="289"/>
                      </a:lnTo>
                      <a:lnTo>
                        <a:pt x="14" y="285"/>
                      </a:lnTo>
                      <a:lnTo>
                        <a:pt x="16" y="280"/>
                      </a:lnTo>
                      <a:lnTo>
                        <a:pt x="19" y="275"/>
                      </a:lnTo>
                      <a:lnTo>
                        <a:pt x="22" y="270"/>
                      </a:lnTo>
                      <a:lnTo>
                        <a:pt x="24" y="264"/>
                      </a:lnTo>
                      <a:lnTo>
                        <a:pt x="27" y="259"/>
                      </a:lnTo>
                      <a:lnTo>
                        <a:pt x="30" y="254"/>
                      </a:lnTo>
                      <a:lnTo>
                        <a:pt x="32" y="249"/>
                      </a:lnTo>
                      <a:lnTo>
                        <a:pt x="35" y="244"/>
                      </a:lnTo>
                      <a:lnTo>
                        <a:pt x="38" y="239"/>
                      </a:lnTo>
                      <a:lnTo>
                        <a:pt x="39" y="236"/>
                      </a:lnTo>
                      <a:lnTo>
                        <a:pt x="40" y="233"/>
                      </a:lnTo>
                      <a:lnTo>
                        <a:pt x="41" y="230"/>
                      </a:lnTo>
                      <a:lnTo>
                        <a:pt x="42" y="227"/>
                      </a:lnTo>
                      <a:lnTo>
                        <a:pt x="42" y="224"/>
                      </a:lnTo>
                      <a:lnTo>
                        <a:pt x="43" y="221"/>
                      </a:lnTo>
                      <a:lnTo>
                        <a:pt x="44" y="218"/>
                      </a:lnTo>
                      <a:lnTo>
                        <a:pt x="45" y="215"/>
                      </a:lnTo>
                      <a:lnTo>
                        <a:pt x="44" y="209"/>
                      </a:lnTo>
                      <a:lnTo>
                        <a:pt x="45" y="203"/>
                      </a:lnTo>
                      <a:lnTo>
                        <a:pt x="46" y="198"/>
                      </a:lnTo>
                      <a:lnTo>
                        <a:pt x="48" y="193"/>
                      </a:lnTo>
                      <a:lnTo>
                        <a:pt x="50" y="187"/>
                      </a:lnTo>
                      <a:lnTo>
                        <a:pt x="52" y="182"/>
                      </a:lnTo>
                      <a:lnTo>
                        <a:pt x="54" y="177"/>
                      </a:lnTo>
                      <a:lnTo>
                        <a:pt x="56" y="172"/>
                      </a:lnTo>
                      <a:lnTo>
                        <a:pt x="59" y="169"/>
                      </a:lnTo>
                      <a:lnTo>
                        <a:pt x="62" y="167"/>
                      </a:lnTo>
                      <a:lnTo>
                        <a:pt x="65" y="165"/>
                      </a:lnTo>
                      <a:lnTo>
                        <a:pt x="69" y="163"/>
                      </a:lnTo>
                      <a:lnTo>
                        <a:pt x="72" y="162"/>
                      </a:lnTo>
                      <a:lnTo>
                        <a:pt x="76" y="161"/>
                      </a:lnTo>
                      <a:lnTo>
                        <a:pt x="80" y="160"/>
                      </a:lnTo>
                      <a:lnTo>
                        <a:pt x="84" y="160"/>
                      </a:lnTo>
                      <a:lnTo>
                        <a:pt x="87" y="160"/>
                      </a:lnTo>
                      <a:lnTo>
                        <a:pt x="89" y="159"/>
                      </a:lnTo>
                      <a:lnTo>
                        <a:pt x="91" y="157"/>
                      </a:lnTo>
                      <a:lnTo>
                        <a:pt x="93" y="156"/>
                      </a:lnTo>
                      <a:lnTo>
                        <a:pt x="94" y="153"/>
                      </a:lnTo>
                      <a:lnTo>
                        <a:pt x="96" y="151"/>
                      </a:lnTo>
                      <a:lnTo>
                        <a:pt x="98" y="149"/>
                      </a:lnTo>
                      <a:lnTo>
                        <a:pt x="100" y="148"/>
                      </a:lnTo>
                      <a:lnTo>
                        <a:pt x="103" y="147"/>
                      </a:lnTo>
                      <a:lnTo>
                        <a:pt x="106" y="146"/>
                      </a:lnTo>
                      <a:lnTo>
                        <a:pt x="109" y="146"/>
                      </a:lnTo>
                      <a:lnTo>
                        <a:pt x="113" y="145"/>
                      </a:lnTo>
                      <a:lnTo>
                        <a:pt x="116" y="145"/>
                      </a:lnTo>
                      <a:lnTo>
                        <a:pt x="119" y="144"/>
                      </a:lnTo>
                      <a:lnTo>
                        <a:pt x="122" y="142"/>
                      </a:lnTo>
                      <a:lnTo>
                        <a:pt x="125" y="140"/>
                      </a:lnTo>
                      <a:lnTo>
                        <a:pt x="126" y="139"/>
                      </a:lnTo>
                      <a:lnTo>
                        <a:pt x="127" y="139"/>
                      </a:lnTo>
                      <a:lnTo>
                        <a:pt x="128" y="138"/>
                      </a:lnTo>
                      <a:lnTo>
                        <a:pt x="129" y="138"/>
                      </a:lnTo>
                      <a:lnTo>
                        <a:pt x="130" y="137"/>
                      </a:lnTo>
                      <a:lnTo>
                        <a:pt x="131" y="137"/>
                      </a:lnTo>
                      <a:lnTo>
                        <a:pt x="133" y="137"/>
                      </a:lnTo>
                      <a:lnTo>
                        <a:pt x="134" y="137"/>
                      </a:lnTo>
                      <a:lnTo>
                        <a:pt x="134" y="133"/>
                      </a:lnTo>
                      <a:lnTo>
                        <a:pt x="134" y="129"/>
                      </a:lnTo>
                      <a:lnTo>
                        <a:pt x="134" y="126"/>
                      </a:lnTo>
                      <a:lnTo>
                        <a:pt x="134" y="123"/>
                      </a:lnTo>
                      <a:lnTo>
                        <a:pt x="132" y="121"/>
                      </a:lnTo>
                      <a:lnTo>
                        <a:pt x="130" y="119"/>
                      </a:lnTo>
                      <a:lnTo>
                        <a:pt x="129" y="117"/>
                      </a:lnTo>
                      <a:lnTo>
                        <a:pt x="129" y="115"/>
                      </a:lnTo>
                      <a:lnTo>
                        <a:pt x="129" y="113"/>
                      </a:lnTo>
                      <a:lnTo>
                        <a:pt x="129" y="110"/>
                      </a:lnTo>
                      <a:lnTo>
                        <a:pt x="129" y="108"/>
                      </a:lnTo>
                      <a:lnTo>
                        <a:pt x="129" y="106"/>
                      </a:lnTo>
                      <a:lnTo>
                        <a:pt x="128" y="102"/>
                      </a:lnTo>
                      <a:lnTo>
                        <a:pt x="126" y="98"/>
                      </a:lnTo>
                      <a:lnTo>
                        <a:pt x="126" y="94"/>
                      </a:lnTo>
                      <a:lnTo>
                        <a:pt x="128" y="91"/>
                      </a:lnTo>
                      <a:lnTo>
                        <a:pt x="131" y="89"/>
                      </a:lnTo>
                      <a:lnTo>
                        <a:pt x="129" y="83"/>
                      </a:lnTo>
                      <a:lnTo>
                        <a:pt x="127" y="76"/>
                      </a:lnTo>
                      <a:lnTo>
                        <a:pt x="125" y="69"/>
                      </a:lnTo>
                      <a:lnTo>
                        <a:pt x="124" y="61"/>
                      </a:lnTo>
                      <a:lnTo>
                        <a:pt x="124" y="54"/>
                      </a:lnTo>
                      <a:lnTo>
                        <a:pt x="125" y="47"/>
                      </a:lnTo>
                      <a:lnTo>
                        <a:pt x="127" y="40"/>
                      </a:lnTo>
                      <a:lnTo>
                        <a:pt x="130" y="34"/>
                      </a:lnTo>
                      <a:lnTo>
                        <a:pt x="131" y="32"/>
                      </a:lnTo>
                      <a:lnTo>
                        <a:pt x="133" y="29"/>
                      </a:lnTo>
                      <a:lnTo>
                        <a:pt x="135" y="27"/>
                      </a:lnTo>
                      <a:lnTo>
                        <a:pt x="137" y="25"/>
                      </a:lnTo>
                      <a:lnTo>
                        <a:pt x="140" y="24"/>
                      </a:lnTo>
                      <a:lnTo>
                        <a:pt x="142" y="22"/>
                      </a:lnTo>
                      <a:lnTo>
                        <a:pt x="145" y="21"/>
                      </a:lnTo>
                      <a:lnTo>
                        <a:pt x="147" y="20"/>
                      </a:lnTo>
                      <a:lnTo>
                        <a:pt x="149" y="19"/>
                      </a:lnTo>
                      <a:lnTo>
                        <a:pt x="150" y="17"/>
                      </a:lnTo>
                      <a:lnTo>
                        <a:pt x="151" y="16"/>
                      </a:lnTo>
                      <a:lnTo>
                        <a:pt x="152" y="14"/>
                      </a:lnTo>
                      <a:lnTo>
                        <a:pt x="153" y="13"/>
                      </a:lnTo>
                      <a:lnTo>
                        <a:pt x="154" y="11"/>
                      </a:lnTo>
                      <a:lnTo>
                        <a:pt x="155" y="10"/>
                      </a:lnTo>
                      <a:lnTo>
                        <a:pt x="157" y="9"/>
                      </a:lnTo>
                      <a:lnTo>
                        <a:pt x="160" y="7"/>
                      </a:lnTo>
                      <a:lnTo>
                        <a:pt x="164" y="5"/>
                      </a:lnTo>
                      <a:lnTo>
                        <a:pt x="167" y="4"/>
                      </a:lnTo>
                      <a:lnTo>
                        <a:pt x="171" y="3"/>
                      </a:lnTo>
                      <a:lnTo>
                        <a:pt x="175" y="2"/>
                      </a:lnTo>
                      <a:lnTo>
                        <a:pt x="179" y="1"/>
                      </a:lnTo>
                      <a:lnTo>
                        <a:pt x="183" y="0"/>
                      </a:lnTo>
                      <a:lnTo>
                        <a:pt x="187" y="0"/>
                      </a:lnTo>
                      <a:lnTo>
                        <a:pt x="190" y="0"/>
                      </a:lnTo>
                      <a:lnTo>
                        <a:pt x="194" y="0"/>
                      </a:lnTo>
                      <a:lnTo>
                        <a:pt x="197" y="1"/>
                      </a:lnTo>
                      <a:lnTo>
                        <a:pt x="200" y="1"/>
                      </a:lnTo>
                      <a:lnTo>
                        <a:pt x="203" y="2"/>
                      </a:lnTo>
                      <a:lnTo>
                        <a:pt x="206" y="3"/>
                      </a:lnTo>
                      <a:lnTo>
                        <a:pt x="209" y="4"/>
                      </a:lnTo>
                      <a:lnTo>
                        <a:pt x="212" y="6"/>
                      </a:lnTo>
                      <a:lnTo>
                        <a:pt x="215" y="8"/>
                      </a:lnTo>
                      <a:lnTo>
                        <a:pt x="218" y="9"/>
                      </a:lnTo>
                      <a:lnTo>
                        <a:pt x="220" y="12"/>
                      </a:lnTo>
                      <a:lnTo>
                        <a:pt x="223" y="14"/>
                      </a:lnTo>
                      <a:lnTo>
                        <a:pt x="225" y="16"/>
                      </a:lnTo>
                      <a:lnTo>
                        <a:pt x="227" y="19"/>
                      </a:lnTo>
                      <a:lnTo>
                        <a:pt x="229" y="21"/>
                      </a:lnTo>
                      <a:lnTo>
                        <a:pt x="231" y="24"/>
                      </a:lnTo>
                      <a:close/>
                    </a:path>
                  </a:pathLst>
                </a:custGeom>
                <a:solidFill>
                  <a:srgbClr val="000000"/>
                </a:solidFill>
                <a:ln w="9525">
                  <a:noFill/>
                  <a:round/>
                  <a:headEnd/>
                  <a:tailEnd/>
                </a:ln>
              </p:spPr>
              <p:txBody>
                <a:bodyPr/>
                <a:lstStyle/>
                <a:p>
                  <a:endParaRPr lang="en-US"/>
                </a:p>
              </p:txBody>
            </p:sp>
            <p:sp>
              <p:nvSpPr>
                <p:cNvPr id="25107" name="Freeform 264"/>
                <p:cNvSpPr>
                  <a:spLocks/>
                </p:cNvSpPr>
                <p:nvPr/>
              </p:nvSpPr>
              <p:spPr bwMode="auto">
                <a:xfrm>
                  <a:off x="1985" y="1705"/>
                  <a:ext cx="51" cy="24"/>
                </a:xfrm>
                <a:custGeom>
                  <a:avLst/>
                  <a:gdLst>
                    <a:gd name="T0" fmla="*/ 48 w 51"/>
                    <a:gd name="T1" fmla="*/ 3 h 24"/>
                    <a:gd name="T2" fmla="*/ 41 w 51"/>
                    <a:gd name="T3" fmla="*/ 3 h 24"/>
                    <a:gd name="T4" fmla="*/ 35 w 51"/>
                    <a:gd name="T5" fmla="*/ 2 h 24"/>
                    <a:gd name="T6" fmla="*/ 29 w 51"/>
                    <a:gd name="T7" fmla="*/ 4 h 24"/>
                    <a:gd name="T8" fmla="*/ 29 w 51"/>
                    <a:gd name="T9" fmla="*/ 6 h 24"/>
                    <a:gd name="T10" fmla="*/ 32 w 51"/>
                    <a:gd name="T11" fmla="*/ 6 h 24"/>
                    <a:gd name="T12" fmla="*/ 36 w 51"/>
                    <a:gd name="T13" fmla="*/ 7 h 24"/>
                    <a:gd name="T14" fmla="*/ 40 w 51"/>
                    <a:gd name="T15" fmla="*/ 9 h 24"/>
                    <a:gd name="T16" fmla="*/ 38 w 51"/>
                    <a:gd name="T17" fmla="*/ 10 h 24"/>
                    <a:gd name="T18" fmla="*/ 30 w 51"/>
                    <a:gd name="T19" fmla="*/ 9 h 24"/>
                    <a:gd name="T20" fmla="*/ 23 w 51"/>
                    <a:gd name="T21" fmla="*/ 10 h 24"/>
                    <a:gd name="T22" fmla="*/ 16 w 51"/>
                    <a:gd name="T23" fmla="*/ 12 h 24"/>
                    <a:gd name="T24" fmla="*/ 11 w 51"/>
                    <a:gd name="T25" fmla="*/ 15 h 24"/>
                    <a:gd name="T26" fmla="*/ 15 w 51"/>
                    <a:gd name="T27" fmla="*/ 14 h 24"/>
                    <a:gd name="T28" fmla="*/ 20 w 51"/>
                    <a:gd name="T29" fmla="*/ 14 h 24"/>
                    <a:gd name="T30" fmla="*/ 24 w 51"/>
                    <a:gd name="T31" fmla="*/ 14 h 24"/>
                    <a:gd name="T32" fmla="*/ 29 w 51"/>
                    <a:gd name="T33" fmla="*/ 14 h 24"/>
                    <a:gd name="T34" fmla="*/ 21 w 51"/>
                    <a:gd name="T35" fmla="*/ 16 h 24"/>
                    <a:gd name="T36" fmla="*/ 14 w 51"/>
                    <a:gd name="T37" fmla="*/ 19 h 24"/>
                    <a:gd name="T38" fmla="*/ 7 w 51"/>
                    <a:gd name="T39" fmla="*/ 21 h 24"/>
                    <a:gd name="T40" fmla="*/ 0 w 51"/>
                    <a:gd name="T41" fmla="*/ 24 h 24"/>
                    <a:gd name="T42" fmla="*/ 1 w 51"/>
                    <a:gd name="T43" fmla="*/ 20 h 24"/>
                    <a:gd name="T44" fmla="*/ 2 w 51"/>
                    <a:gd name="T45" fmla="*/ 16 h 24"/>
                    <a:gd name="T46" fmla="*/ 4 w 51"/>
                    <a:gd name="T47" fmla="*/ 13 h 24"/>
                    <a:gd name="T48" fmla="*/ 7 w 51"/>
                    <a:gd name="T49" fmla="*/ 9 h 24"/>
                    <a:gd name="T50" fmla="*/ 14 w 51"/>
                    <a:gd name="T51" fmla="*/ 6 h 24"/>
                    <a:gd name="T52" fmla="*/ 20 w 51"/>
                    <a:gd name="T53" fmla="*/ 3 h 24"/>
                    <a:gd name="T54" fmla="*/ 27 w 51"/>
                    <a:gd name="T55" fmla="*/ 1 h 24"/>
                    <a:gd name="T56" fmla="*/ 35 w 51"/>
                    <a:gd name="T57" fmla="*/ 0 h 24"/>
                    <a:gd name="T58" fmla="*/ 39 w 51"/>
                    <a:gd name="T59" fmla="*/ 0 h 24"/>
                    <a:gd name="T60" fmla="*/ 43 w 51"/>
                    <a:gd name="T61" fmla="*/ 1 h 24"/>
                    <a:gd name="T62" fmla="*/ 47 w 51"/>
                    <a:gd name="T63" fmla="*/ 2 h 24"/>
                    <a:gd name="T64" fmla="*/ 51 w 51"/>
                    <a:gd name="T65" fmla="*/ 4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24"/>
                    <a:gd name="T101" fmla="*/ 51 w 5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24">
                      <a:moveTo>
                        <a:pt x="51" y="4"/>
                      </a:moveTo>
                      <a:lnTo>
                        <a:pt x="48" y="3"/>
                      </a:lnTo>
                      <a:lnTo>
                        <a:pt x="45" y="3"/>
                      </a:lnTo>
                      <a:lnTo>
                        <a:pt x="41" y="3"/>
                      </a:lnTo>
                      <a:lnTo>
                        <a:pt x="38" y="2"/>
                      </a:lnTo>
                      <a:lnTo>
                        <a:pt x="35" y="2"/>
                      </a:lnTo>
                      <a:lnTo>
                        <a:pt x="32" y="3"/>
                      </a:lnTo>
                      <a:lnTo>
                        <a:pt x="29" y="4"/>
                      </a:lnTo>
                      <a:lnTo>
                        <a:pt x="27" y="5"/>
                      </a:lnTo>
                      <a:lnTo>
                        <a:pt x="29" y="6"/>
                      </a:lnTo>
                      <a:lnTo>
                        <a:pt x="31" y="6"/>
                      </a:lnTo>
                      <a:lnTo>
                        <a:pt x="32" y="6"/>
                      </a:lnTo>
                      <a:lnTo>
                        <a:pt x="35" y="7"/>
                      </a:lnTo>
                      <a:lnTo>
                        <a:pt x="36" y="7"/>
                      </a:lnTo>
                      <a:lnTo>
                        <a:pt x="38" y="8"/>
                      </a:lnTo>
                      <a:lnTo>
                        <a:pt x="40" y="9"/>
                      </a:lnTo>
                      <a:lnTo>
                        <a:pt x="41" y="10"/>
                      </a:lnTo>
                      <a:lnTo>
                        <a:pt x="38" y="10"/>
                      </a:lnTo>
                      <a:lnTo>
                        <a:pt x="34" y="9"/>
                      </a:lnTo>
                      <a:lnTo>
                        <a:pt x="30" y="9"/>
                      </a:lnTo>
                      <a:lnTo>
                        <a:pt x="27" y="9"/>
                      </a:lnTo>
                      <a:lnTo>
                        <a:pt x="23" y="10"/>
                      </a:lnTo>
                      <a:lnTo>
                        <a:pt x="19" y="11"/>
                      </a:lnTo>
                      <a:lnTo>
                        <a:pt x="16" y="12"/>
                      </a:lnTo>
                      <a:lnTo>
                        <a:pt x="13" y="14"/>
                      </a:lnTo>
                      <a:lnTo>
                        <a:pt x="11" y="15"/>
                      </a:lnTo>
                      <a:lnTo>
                        <a:pt x="13" y="14"/>
                      </a:lnTo>
                      <a:lnTo>
                        <a:pt x="15" y="14"/>
                      </a:lnTo>
                      <a:lnTo>
                        <a:pt x="17" y="14"/>
                      </a:lnTo>
                      <a:lnTo>
                        <a:pt x="20" y="14"/>
                      </a:lnTo>
                      <a:lnTo>
                        <a:pt x="22" y="14"/>
                      </a:lnTo>
                      <a:lnTo>
                        <a:pt x="24" y="14"/>
                      </a:lnTo>
                      <a:lnTo>
                        <a:pt x="26" y="14"/>
                      </a:lnTo>
                      <a:lnTo>
                        <a:pt x="29" y="14"/>
                      </a:lnTo>
                      <a:lnTo>
                        <a:pt x="25" y="15"/>
                      </a:lnTo>
                      <a:lnTo>
                        <a:pt x="21" y="16"/>
                      </a:lnTo>
                      <a:lnTo>
                        <a:pt x="18" y="17"/>
                      </a:lnTo>
                      <a:lnTo>
                        <a:pt x="14" y="19"/>
                      </a:lnTo>
                      <a:lnTo>
                        <a:pt x="11" y="20"/>
                      </a:lnTo>
                      <a:lnTo>
                        <a:pt x="7" y="21"/>
                      </a:lnTo>
                      <a:lnTo>
                        <a:pt x="4" y="22"/>
                      </a:lnTo>
                      <a:lnTo>
                        <a:pt x="0" y="24"/>
                      </a:lnTo>
                      <a:lnTo>
                        <a:pt x="1" y="22"/>
                      </a:lnTo>
                      <a:lnTo>
                        <a:pt x="1" y="20"/>
                      </a:lnTo>
                      <a:lnTo>
                        <a:pt x="2" y="18"/>
                      </a:lnTo>
                      <a:lnTo>
                        <a:pt x="2" y="16"/>
                      </a:lnTo>
                      <a:lnTo>
                        <a:pt x="3" y="14"/>
                      </a:lnTo>
                      <a:lnTo>
                        <a:pt x="4" y="13"/>
                      </a:lnTo>
                      <a:lnTo>
                        <a:pt x="6" y="11"/>
                      </a:lnTo>
                      <a:lnTo>
                        <a:pt x="7" y="9"/>
                      </a:lnTo>
                      <a:lnTo>
                        <a:pt x="11" y="7"/>
                      </a:lnTo>
                      <a:lnTo>
                        <a:pt x="14" y="6"/>
                      </a:lnTo>
                      <a:lnTo>
                        <a:pt x="17" y="4"/>
                      </a:lnTo>
                      <a:lnTo>
                        <a:pt x="20" y="3"/>
                      </a:lnTo>
                      <a:lnTo>
                        <a:pt x="24" y="2"/>
                      </a:lnTo>
                      <a:lnTo>
                        <a:pt x="27" y="1"/>
                      </a:lnTo>
                      <a:lnTo>
                        <a:pt x="31" y="1"/>
                      </a:lnTo>
                      <a:lnTo>
                        <a:pt x="35" y="0"/>
                      </a:lnTo>
                      <a:lnTo>
                        <a:pt x="37" y="0"/>
                      </a:lnTo>
                      <a:lnTo>
                        <a:pt x="39" y="0"/>
                      </a:lnTo>
                      <a:lnTo>
                        <a:pt x="41" y="1"/>
                      </a:lnTo>
                      <a:lnTo>
                        <a:pt x="43" y="1"/>
                      </a:lnTo>
                      <a:lnTo>
                        <a:pt x="45" y="2"/>
                      </a:lnTo>
                      <a:lnTo>
                        <a:pt x="47" y="2"/>
                      </a:lnTo>
                      <a:lnTo>
                        <a:pt x="49" y="3"/>
                      </a:lnTo>
                      <a:lnTo>
                        <a:pt x="51" y="4"/>
                      </a:lnTo>
                      <a:close/>
                    </a:path>
                  </a:pathLst>
                </a:custGeom>
                <a:solidFill>
                  <a:srgbClr val="FFFFFF"/>
                </a:solidFill>
                <a:ln w="9525">
                  <a:noFill/>
                  <a:round/>
                  <a:headEnd/>
                  <a:tailEnd/>
                </a:ln>
              </p:spPr>
              <p:txBody>
                <a:bodyPr/>
                <a:lstStyle/>
                <a:p>
                  <a:endParaRPr lang="en-US"/>
                </a:p>
              </p:txBody>
            </p:sp>
            <p:sp>
              <p:nvSpPr>
                <p:cNvPr id="25108" name="Freeform 265"/>
                <p:cNvSpPr>
                  <a:spLocks/>
                </p:cNvSpPr>
                <p:nvPr/>
              </p:nvSpPr>
              <p:spPr bwMode="auto">
                <a:xfrm>
                  <a:off x="2057" y="1722"/>
                  <a:ext cx="5" cy="8"/>
                </a:xfrm>
                <a:custGeom>
                  <a:avLst/>
                  <a:gdLst>
                    <a:gd name="T0" fmla="*/ 5 w 5"/>
                    <a:gd name="T1" fmla="*/ 4 h 8"/>
                    <a:gd name="T2" fmla="*/ 5 w 5"/>
                    <a:gd name="T3" fmla="*/ 5 h 8"/>
                    <a:gd name="T4" fmla="*/ 5 w 5"/>
                    <a:gd name="T5" fmla="*/ 6 h 8"/>
                    <a:gd name="T6" fmla="*/ 5 w 5"/>
                    <a:gd name="T7" fmla="*/ 7 h 8"/>
                    <a:gd name="T8" fmla="*/ 4 w 5"/>
                    <a:gd name="T9" fmla="*/ 8 h 8"/>
                    <a:gd name="T10" fmla="*/ 3 w 5"/>
                    <a:gd name="T11" fmla="*/ 7 h 8"/>
                    <a:gd name="T12" fmla="*/ 2 w 5"/>
                    <a:gd name="T13" fmla="*/ 5 h 8"/>
                    <a:gd name="T14" fmla="*/ 1 w 5"/>
                    <a:gd name="T15" fmla="*/ 2 h 8"/>
                    <a:gd name="T16" fmla="*/ 0 w 5"/>
                    <a:gd name="T17" fmla="*/ 0 h 8"/>
                    <a:gd name="T18" fmla="*/ 2 w 5"/>
                    <a:gd name="T19" fmla="*/ 0 h 8"/>
                    <a:gd name="T20" fmla="*/ 3 w 5"/>
                    <a:gd name="T21" fmla="*/ 1 h 8"/>
                    <a:gd name="T22" fmla="*/ 4 w 5"/>
                    <a:gd name="T23" fmla="*/ 2 h 8"/>
                    <a:gd name="T24" fmla="*/ 5 w 5"/>
                    <a:gd name="T25" fmla="*/ 4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8"/>
                    <a:gd name="T41" fmla="*/ 5 w 5"/>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8">
                      <a:moveTo>
                        <a:pt x="5" y="4"/>
                      </a:moveTo>
                      <a:lnTo>
                        <a:pt x="5" y="5"/>
                      </a:lnTo>
                      <a:lnTo>
                        <a:pt x="5" y="6"/>
                      </a:lnTo>
                      <a:lnTo>
                        <a:pt x="5" y="7"/>
                      </a:lnTo>
                      <a:lnTo>
                        <a:pt x="4" y="8"/>
                      </a:lnTo>
                      <a:lnTo>
                        <a:pt x="3" y="7"/>
                      </a:lnTo>
                      <a:lnTo>
                        <a:pt x="2" y="5"/>
                      </a:lnTo>
                      <a:lnTo>
                        <a:pt x="1" y="2"/>
                      </a:lnTo>
                      <a:lnTo>
                        <a:pt x="0" y="0"/>
                      </a:lnTo>
                      <a:lnTo>
                        <a:pt x="2" y="0"/>
                      </a:lnTo>
                      <a:lnTo>
                        <a:pt x="3" y="1"/>
                      </a:lnTo>
                      <a:lnTo>
                        <a:pt x="4" y="2"/>
                      </a:lnTo>
                      <a:lnTo>
                        <a:pt x="5" y="4"/>
                      </a:lnTo>
                      <a:close/>
                    </a:path>
                  </a:pathLst>
                </a:custGeom>
                <a:solidFill>
                  <a:srgbClr val="FFFFFF"/>
                </a:solidFill>
                <a:ln w="9525">
                  <a:noFill/>
                  <a:round/>
                  <a:headEnd/>
                  <a:tailEnd/>
                </a:ln>
              </p:spPr>
              <p:txBody>
                <a:bodyPr/>
                <a:lstStyle/>
                <a:p>
                  <a:endParaRPr lang="en-US"/>
                </a:p>
              </p:txBody>
            </p:sp>
            <p:sp>
              <p:nvSpPr>
                <p:cNvPr id="25109" name="Freeform 266"/>
                <p:cNvSpPr>
                  <a:spLocks/>
                </p:cNvSpPr>
                <p:nvPr/>
              </p:nvSpPr>
              <p:spPr bwMode="auto">
                <a:xfrm>
                  <a:off x="1973" y="1728"/>
                  <a:ext cx="5" cy="16"/>
                </a:xfrm>
                <a:custGeom>
                  <a:avLst/>
                  <a:gdLst>
                    <a:gd name="T0" fmla="*/ 5 w 5"/>
                    <a:gd name="T1" fmla="*/ 16 h 16"/>
                    <a:gd name="T2" fmla="*/ 4 w 5"/>
                    <a:gd name="T3" fmla="*/ 15 h 16"/>
                    <a:gd name="T4" fmla="*/ 2 w 5"/>
                    <a:gd name="T5" fmla="*/ 13 h 16"/>
                    <a:gd name="T6" fmla="*/ 1 w 5"/>
                    <a:gd name="T7" fmla="*/ 11 h 16"/>
                    <a:gd name="T8" fmla="*/ 0 w 5"/>
                    <a:gd name="T9" fmla="*/ 8 h 16"/>
                    <a:gd name="T10" fmla="*/ 0 w 5"/>
                    <a:gd name="T11" fmla="*/ 6 h 16"/>
                    <a:gd name="T12" fmla="*/ 1 w 5"/>
                    <a:gd name="T13" fmla="*/ 4 h 16"/>
                    <a:gd name="T14" fmla="*/ 2 w 5"/>
                    <a:gd name="T15" fmla="*/ 2 h 16"/>
                    <a:gd name="T16" fmla="*/ 3 w 5"/>
                    <a:gd name="T17" fmla="*/ 0 h 16"/>
                    <a:gd name="T18" fmla="*/ 5 w 5"/>
                    <a:gd name="T19" fmla="*/ 3 h 16"/>
                    <a:gd name="T20" fmla="*/ 5 w 5"/>
                    <a:gd name="T21" fmla="*/ 7 h 16"/>
                    <a:gd name="T22" fmla="*/ 5 w 5"/>
                    <a:gd name="T23" fmla="*/ 12 h 16"/>
                    <a:gd name="T24" fmla="*/ 5 w 5"/>
                    <a:gd name="T25" fmla="*/ 16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16"/>
                    <a:gd name="T41" fmla="*/ 5 w 5"/>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16">
                      <a:moveTo>
                        <a:pt x="5" y="16"/>
                      </a:moveTo>
                      <a:lnTo>
                        <a:pt x="4" y="15"/>
                      </a:lnTo>
                      <a:lnTo>
                        <a:pt x="2" y="13"/>
                      </a:lnTo>
                      <a:lnTo>
                        <a:pt x="1" y="11"/>
                      </a:lnTo>
                      <a:lnTo>
                        <a:pt x="0" y="8"/>
                      </a:lnTo>
                      <a:lnTo>
                        <a:pt x="0" y="6"/>
                      </a:lnTo>
                      <a:lnTo>
                        <a:pt x="1" y="4"/>
                      </a:lnTo>
                      <a:lnTo>
                        <a:pt x="2" y="2"/>
                      </a:lnTo>
                      <a:lnTo>
                        <a:pt x="3" y="0"/>
                      </a:lnTo>
                      <a:lnTo>
                        <a:pt x="5" y="3"/>
                      </a:lnTo>
                      <a:lnTo>
                        <a:pt x="5" y="7"/>
                      </a:lnTo>
                      <a:lnTo>
                        <a:pt x="5" y="12"/>
                      </a:lnTo>
                      <a:lnTo>
                        <a:pt x="5" y="16"/>
                      </a:lnTo>
                      <a:close/>
                    </a:path>
                  </a:pathLst>
                </a:custGeom>
                <a:solidFill>
                  <a:srgbClr val="FFFFFF"/>
                </a:solidFill>
                <a:ln w="9525">
                  <a:noFill/>
                  <a:round/>
                  <a:headEnd/>
                  <a:tailEnd/>
                </a:ln>
              </p:spPr>
              <p:txBody>
                <a:bodyPr/>
                <a:lstStyle/>
                <a:p>
                  <a:endParaRPr lang="en-US"/>
                </a:p>
              </p:txBody>
            </p:sp>
            <p:sp>
              <p:nvSpPr>
                <p:cNvPr id="25110" name="Freeform 267"/>
                <p:cNvSpPr>
                  <a:spLocks/>
                </p:cNvSpPr>
                <p:nvPr/>
              </p:nvSpPr>
              <p:spPr bwMode="auto">
                <a:xfrm>
                  <a:off x="1989" y="1730"/>
                  <a:ext cx="11" cy="5"/>
                </a:xfrm>
                <a:custGeom>
                  <a:avLst/>
                  <a:gdLst>
                    <a:gd name="T0" fmla="*/ 11 w 11"/>
                    <a:gd name="T1" fmla="*/ 0 h 5"/>
                    <a:gd name="T2" fmla="*/ 11 w 11"/>
                    <a:gd name="T3" fmla="*/ 1 h 5"/>
                    <a:gd name="T4" fmla="*/ 10 w 11"/>
                    <a:gd name="T5" fmla="*/ 2 h 5"/>
                    <a:gd name="T6" fmla="*/ 9 w 11"/>
                    <a:gd name="T7" fmla="*/ 3 h 5"/>
                    <a:gd name="T8" fmla="*/ 8 w 11"/>
                    <a:gd name="T9" fmla="*/ 3 h 5"/>
                    <a:gd name="T10" fmla="*/ 7 w 11"/>
                    <a:gd name="T11" fmla="*/ 4 h 5"/>
                    <a:gd name="T12" fmla="*/ 6 w 11"/>
                    <a:gd name="T13" fmla="*/ 4 h 5"/>
                    <a:gd name="T14" fmla="*/ 5 w 11"/>
                    <a:gd name="T15" fmla="*/ 4 h 5"/>
                    <a:gd name="T16" fmla="*/ 4 w 11"/>
                    <a:gd name="T17" fmla="*/ 5 h 5"/>
                    <a:gd name="T18" fmla="*/ 3 w 11"/>
                    <a:gd name="T19" fmla="*/ 5 h 5"/>
                    <a:gd name="T20" fmla="*/ 2 w 11"/>
                    <a:gd name="T21" fmla="*/ 5 h 5"/>
                    <a:gd name="T22" fmla="*/ 1 w 11"/>
                    <a:gd name="T23" fmla="*/ 5 h 5"/>
                    <a:gd name="T24" fmla="*/ 0 w 11"/>
                    <a:gd name="T25" fmla="*/ 4 h 5"/>
                    <a:gd name="T26" fmla="*/ 1 w 11"/>
                    <a:gd name="T27" fmla="*/ 3 h 5"/>
                    <a:gd name="T28" fmla="*/ 3 w 11"/>
                    <a:gd name="T29" fmla="*/ 2 h 5"/>
                    <a:gd name="T30" fmla="*/ 4 w 11"/>
                    <a:gd name="T31" fmla="*/ 1 h 5"/>
                    <a:gd name="T32" fmla="*/ 5 w 11"/>
                    <a:gd name="T33" fmla="*/ 1 h 5"/>
                    <a:gd name="T34" fmla="*/ 7 w 11"/>
                    <a:gd name="T35" fmla="*/ 0 h 5"/>
                    <a:gd name="T36" fmla="*/ 8 w 11"/>
                    <a:gd name="T37" fmla="*/ 0 h 5"/>
                    <a:gd name="T38" fmla="*/ 10 w 11"/>
                    <a:gd name="T39" fmla="*/ 0 h 5"/>
                    <a:gd name="T40" fmla="*/ 11 w 11"/>
                    <a:gd name="T41" fmla="*/ 0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5"/>
                    <a:gd name="T65" fmla="*/ 11 w 11"/>
                    <a:gd name="T66" fmla="*/ 5 h 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5">
                      <a:moveTo>
                        <a:pt x="11" y="0"/>
                      </a:moveTo>
                      <a:lnTo>
                        <a:pt x="11" y="1"/>
                      </a:lnTo>
                      <a:lnTo>
                        <a:pt x="10" y="2"/>
                      </a:lnTo>
                      <a:lnTo>
                        <a:pt x="9" y="3"/>
                      </a:lnTo>
                      <a:lnTo>
                        <a:pt x="8" y="3"/>
                      </a:lnTo>
                      <a:lnTo>
                        <a:pt x="7" y="4"/>
                      </a:lnTo>
                      <a:lnTo>
                        <a:pt x="6" y="4"/>
                      </a:lnTo>
                      <a:lnTo>
                        <a:pt x="5" y="4"/>
                      </a:lnTo>
                      <a:lnTo>
                        <a:pt x="4" y="5"/>
                      </a:lnTo>
                      <a:lnTo>
                        <a:pt x="3" y="5"/>
                      </a:lnTo>
                      <a:lnTo>
                        <a:pt x="2" y="5"/>
                      </a:lnTo>
                      <a:lnTo>
                        <a:pt x="1" y="5"/>
                      </a:lnTo>
                      <a:lnTo>
                        <a:pt x="0" y="4"/>
                      </a:lnTo>
                      <a:lnTo>
                        <a:pt x="1" y="3"/>
                      </a:lnTo>
                      <a:lnTo>
                        <a:pt x="3" y="2"/>
                      </a:lnTo>
                      <a:lnTo>
                        <a:pt x="4" y="1"/>
                      </a:lnTo>
                      <a:lnTo>
                        <a:pt x="5" y="1"/>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5111" name="Freeform 268"/>
                <p:cNvSpPr>
                  <a:spLocks/>
                </p:cNvSpPr>
                <p:nvPr/>
              </p:nvSpPr>
              <p:spPr bwMode="auto">
                <a:xfrm>
                  <a:off x="2064" y="1737"/>
                  <a:ext cx="8" cy="38"/>
                </a:xfrm>
                <a:custGeom>
                  <a:avLst/>
                  <a:gdLst>
                    <a:gd name="T0" fmla="*/ 1 w 8"/>
                    <a:gd name="T1" fmla="*/ 0 h 38"/>
                    <a:gd name="T2" fmla="*/ 2 w 8"/>
                    <a:gd name="T3" fmla="*/ 4 h 38"/>
                    <a:gd name="T4" fmla="*/ 4 w 8"/>
                    <a:gd name="T5" fmla="*/ 9 h 38"/>
                    <a:gd name="T6" fmla="*/ 5 w 8"/>
                    <a:gd name="T7" fmla="*/ 14 h 38"/>
                    <a:gd name="T8" fmla="*/ 7 w 8"/>
                    <a:gd name="T9" fmla="*/ 19 h 38"/>
                    <a:gd name="T10" fmla="*/ 8 w 8"/>
                    <a:gd name="T11" fmla="*/ 23 h 38"/>
                    <a:gd name="T12" fmla="*/ 8 w 8"/>
                    <a:gd name="T13" fmla="*/ 28 h 38"/>
                    <a:gd name="T14" fmla="*/ 7 w 8"/>
                    <a:gd name="T15" fmla="*/ 33 h 38"/>
                    <a:gd name="T16" fmla="*/ 6 w 8"/>
                    <a:gd name="T17" fmla="*/ 38 h 38"/>
                    <a:gd name="T18" fmla="*/ 5 w 8"/>
                    <a:gd name="T19" fmla="*/ 32 h 38"/>
                    <a:gd name="T20" fmla="*/ 5 w 8"/>
                    <a:gd name="T21" fmla="*/ 26 h 38"/>
                    <a:gd name="T22" fmla="*/ 4 w 8"/>
                    <a:gd name="T23" fmla="*/ 20 h 38"/>
                    <a:gd name="T24" fmla="*/ 1 w 8"/>
                    <a:gd name="T25" fmla="*/ 15 h 38"/>
                    <a:gd name="T26" fmla="*/ 1 w 8"/>
                    <a:gd name="T27" fmla="*/ 12 h 38"/>
                    <a:gd name="T28" fmla="*/ 0 w 8"/>
                    <a:gd name="T29" fmla="*/ 8 h 38"/>
                    <a:gd name="T30" fmla="*/ 0 w 8"/>
                    <a:gd name="T31" fmla="*/ 4 h 38"/>
                    <a:gd name="T32" fmla="*/ 0 w 8"/>
                    <a:gd name="T33" fmla="*/ 0 h 38"/>
                    <a:gd name="T34" fmla="*/ 1 w 8"/>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38"/>
                    <a:gd name="T56" fmla="*/ 8 w 8"/>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38">
                      <a:moveTo>
                        <a:pt x="1" y="0"/>
                      </a:moveTo>
                      <a:lnTo>
                        <a:pt x="2" y="4"/>
                      </a:lnTo>
                      <a:lnTo>
                        <a:pt x="4" y="9"/>
                      </a:lnTo>
                      <a:lnTo>
                        <a:pt x="5" y="14"/>
                      </a:lnTo>
                      <a:lnTo>
                        <a:pt x="7" y="19"/>
                      </a:lnTo>
                      <a:lnTo>
                        <a:pt x="8" y="23"/>
                      </a:lnTo>
                      <a:lnTo>
                        <a:pt x="8" y="28"/>
                      </a:lnTo>
                      <a:lnTo>
                        <a:pt x="7" y="33"/>
                      </a:lnTo>
                      <a:lnTo>
                        <a:pt x="6" y="38"/>
                      </a:lnTo>
                      <a:lnTo>
                        <a:pt x="5" y="32"/>
                      </a:lnTo>
                      <a:lnTo>
                        <a:pt x="5" y="26"/>
                      </a:lnTo>
                      <a:lnTo>
                        <a:pt x="4" y="20"/>
                      </a:lnTo>
                      <a:lnTo>
                        <a:pt x="1" y="15"/>
                      </a:lnTo>
                      <a:lnTo>
                        <a:pt x="1" y="12"/>
                      </a:lnTo>
                      <a:lnTo>
                        <a:pt x="0" y="8"/>
                      </a:lnTo>
                      <a:lnTo>
                        <a:pt x="0" y="4"/>
                      </a:lnTo>
                      <a:lnTo>
                        <a:pt x="0" y="0"/>
                      </a:lnTo>
                      <a:lnTo>
                        <a:pt x="1" y="0"/>
                      </a:lnTo>
                      <a:close/>
                    </a:path>
                  </a:pathLst>
                </a:custGeom>
                <a:solidFill>
                  <a:srgbClr val="FFFFFF"/>
                </a:solidFill>
                <a:ln w="9525">
                  <a:noFill/>
                  <a:round/>
                  <a:headEnd/>
                  <a:tailEnd/>
                </a:ln>
              </p:spPr>
              <p:txBody>
                <a:bodyPr/>
                <a:lstStyle/>
                <a:p>
                  <a:endParaRPr lang="en-US"/>
                </a:p>
              </p:txBody>
            </p:sp>
            <p:sp>
              <p:nvSpPr>
                <p:cNvPr id="25112" name="Freeform 269"/>
                <p:cNvSpPr>
                  <a:spLocks/>
                </p:cNvSpPr>
                <p:nvPr/>
              </p:nvSpPr>
              <p:spPr bwMode="auto">
                <a:xfrm>
                  <a:off x="1968" y="1742"/>
                  <a:ext cx="4" cy="8"/>
                </a:xfrm>
                <a:custGeom>
                  <a:avLst/>
                  <a:gdLst>
                    <a:gd name="T0" fmla="*/ 4 w 4"/>
                    <a:gd name="T1" fmla="*/ 8 h 8"/>
                    <a:gd name="T2" fmla="*/ 3 w 4"/>
                    <a:gd name="T3" fmla="*/ 8 h 8"/>
                    <a:gd name="T4" fmla="*/ 2 w 4"/>
                    <a:gd name="T5" fmla="*/ 7 h 8"/>
                    <a:gd name="T6" fmla="*/ 1 w 4"/>
                    <a:gd name="T7" fmla="*/ 6 h 8"/>
                    <a:gd name="T8" fmla="*/ 0 w 4"/>
                    <a:gd name="T9" fmla="*/ 5 h 8"/>
                    <a:gd name="T10" fmla="*/ 0 w 4"/>
                    <a:gd name="T11" fmla="*/ 4 h 8"/>
                    <a:gd name="T12" fmla="*/ 0 w 4"/>
                    <a:gd name="T13" fmla="*/ 3 h 8"/>
                    <a:gd name="T14" fmla="*/ 1 w 4"/>
                    <a:gd name="T15" fmla="*/ 2 h 8"/>
                    <a:gd name="T16" fmla="*/ 1 w 4"/>
                    <a:gd name="T17" fmla="*/ 0 h 8"/>
                    <a:gd name="T18" fmla="*/ 3 w 4"/>
                    <a:gd name="T19" fmla="*/ 2 h 8"/>
                    <a:gd name="T20" fmla="*/ 3 w 4"/>
                    <a:gd name="T21" fmla="*/ 4 h 8"/>
                    <a:gd name="T22" fmla="*/ 4 w 4"/>
                    <a:gd name="T23" fmla="*/ 6 h 8"/>
                    <a:gd name="T24" fmla="*/ 4 w 4"/>
                    <a:gd name="T25" fmla="*/ 8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8"/>
                    <a:gd name="T41" fmla="*/ 4 w 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8">
                      <a:moveTo>
                        <a:pt x="4" y="8"/>
                      </a:moveTo>
                      <a:lnTo>
                        <a:pt x="3" y="8"/>
                      </a:lnTo>
                      <a:lnTo>
                        <a:pt x="2" y="7"/>
                      </a:lnTo>
                      <a:lnTo>
                        <a:pt x="1" y="6"/>
                      </a:lnTo>
                      <a:lnTo>
                        <a:pt x="0" y="5"/>
                      </a:lnTo>
                      <a:lnTo>
                        <a:pt x="0" y="4"/>
                      </a:lnTo>
                      <a:lnTo>
                        <a:pt x="0" y="3"/>
                      </a:lnTo>
                      <a:lnTo>
                        <a:pt x="1" y="2"/>
                      </a:lnTo>
                      <a:lnTo>
                        <a:pt x="1" y="0"/>
                      </a:lnTo>
                      <a:lnTo>
                        <a:pt x="3" y="2"/>
                      </a:lnTo>
                      <a:lnTo>
                        <a:pt x="3" y="4"/>
                      </a:lnTo>
                      <a:lnTo>
                        <a:pt x="4" y="6"/>
                      </a:lnTo>
                      <a:lnTo>
                        <a:pt x="4" y="8"/>
                      </a:lnTo>
                      <a:close/>
                    </a:path>
                  </a:pathLst>
                </a:custGeom>
                <a:solidFill>
                  <a:srgbClr val="FFFFFF"/>
                </a:solidFill>
                <a:ln w="9525">
                  <a:noFill/>
                  <a:round/>
                  <a:headEnd/>
                  <a:tailEnd/>
                </a:ln>
              </p:spPr>
              <p:txBody>
                <a:bodyPr/>
                <a:lstStyle/>
                <a:p>
                  <a:endParaRPr lang="en-US"/>
                </a:p>
              </p:txBody>
            </p:sp>
            <p:sp>
              <p:nvSpPr>
                <p:cNvPr id="25113" name="Freeform 270"/>
                <p:cNvSpPr>
                  <a:spLocks/>
                </p:cNvSpPr>
                <p:nvPr/>
              </p:nvSpPr>
              <p:spPr bwMode="auto">
                <a:xfrm>
                  <a:off x="1973" y="1755"/>
                  <a:ext cx="99" cy="103"/>
                </a:xfrm>
                <a:custGeom>
                  <a:avLst/>
                  <a:gdLst>
                    <a:gd name="T0" fmla="*/ 47 w 99"/>
                    <a:gd name="T1" fmla="*/ 17 h 103"/>
                    <a:gd name="T2" fmla="*/ 61 w 99"/>
                    <a:gd name="T3" fmla="*/ 14 h 103"/>
                    <a:gd name="T4" fmla="*/ 61 w 99"/>
                    <a:gd name="T5" fmla="*/ 10 h 103"/>
                    <a:gd name="T6" fmla="*/ 80 w 99"/>
                    <a:gd name="T7" fmla="*/ 23 h 103"/>
                    <a:gd name="T8" fmla="*/ 84 w 99"/>
                    <a:gd name="T9" fmla="*/ 51 h 103"/>
                    <a:gd name="T10" fmla="*/ 88 w 99"/>
                    <a:gd name="T11" fmla="*/ 48 h 103"/>
                    <a:gd name="T12" fmla="*/ 97 w 99"/>
                    <a:gd name="T13" fmla="*/ 42 h 103"/>
                    <a:gd name="T14" fmla="*/ 98 w 99"/>
                    <a:gd name="T15" fmla="*/ 57 h 103"/>
                    <a:gd name="T16" fmla="*/ 90 w 99"/>
                    <a:gd name="T17" fmla="*/ 72 h 103"/>
                    <a:gd name="T18" fmla="*/ 83 w 99"/>
                    <a:gd name="T19" fmla="*/ 74 h 103"/>
                    <a:gd name="T20" fmla="*/ 79 w 99"/>
                    <a:gd name="T21" fmla="*/ 72 h 103"/>
                    <a:gd name="T22" fmla="*/ 74 w 99"/>
                    <a:gd name="T23" fmla="*/ 87 h 103"/>
                    <a:gd name="T24" fmla="*/ 68 w 99"/>
                    <a:gd name="T25" fmla="*/ 95 h 103"/>
                    <a:gd name="T26" fmla="*/ 57 w 99"/>
                    <a:gd name="T27" fmla="*/ 91 h 103"/>
                    <a:gd name="T28" fmla="*/ 53 w 99"/>
                    <a:gd name="T29" fmla="*/ 78 h 103"/>
                    <a:gd name="T30" fmla="*/ 47 w 99"/>
                    <a:gd name="T31" fmla="*/ 74 h 103"/>
                    <a:gd name="T32" fmla="*/ 44 w 99"/>
                    <a:gd name="T33" fmla="*/ 75 h 103"/>
                    <a:gd name="T34" fmla="*/ 40 w 99"/>
                    <a:gd name="T35" fmla="*/ 80 h 103"/>
                    <a:gd name="T36" fmla="*/ 35 w 99"/>
                    <a:gd name="T37" fmla="*/ 76 h 103"/>
                    <a:gd name="T38" fmla="*/ 30 w 99"/>
                    <a:gd name="T39" fmla="*/ 76 h 103"/>
                    <a:gd name="T40" fmla="*/ 35 w 99"/>
                    <a:gd name="T41" fmla="*/ 60 h 103"/>
                    <a:gd name="T42" fmla="*/ 38 w 99"/>
                    <a:gd name="T43" fmla="*/ 44 h 103"/>
                    <a:gd name="T44" fmla="*/ 19 w 99"/>
                    <a:gd name="T45" fmla="*/ 32 h 103"/>
                    <a:gd name="T46" fmla="*/ 8 w 99"/>
                    <a:gd name="T47" fmla="*/ 35 h 103"/>
                    <a:gd name="T48" fmla="*/ 6 w 99"/>
                    <a:gd name="T49" fmla="*/ 40 h 103"/>
                    <a:gd name="T50" fmla="*/ 14 w 99"/>
                    <a:gd name="T51" fmla="*/ 37 h 103"/>
                    <a:gd name="T52" fmla="*/ 24 w 99"/>
                    <a:gd name="T53" fmla="*/ 44 h 103"/>
                    <a:gd name="T54" fmla="*/ 20 w 99"/>
                    <a:gd name="T55" fmla="*/ 49 h 103"/>
                    <a:gd name="T56" fmla="*/ 12 w 99"/>
                    <a:gd name="T57" fmla="*/ 48 h 103"/>
                    <a:gd name="T58" fmla="*/ 24 w 99"/>
                    <a:gd name="T59" fmla="*/ 54 h 103"/>
                    <a:gd name="T60" fmla="*/ 28 w 99"/>
                    <a:gd name="T61" fmla="*/ 53 h 103"/>
                    <a:gd name="T62" fmla="*/ 23 w 99"/>
                    <a:gd name="T63" fmla="*/ 57 h 103"/>
                    <a:gd name="T64" fmla="*/ 27 w 99"/>
                    <a:gd name="T65" fmla="*/ 58 h 103"/>
                    <a:gd name="T66" fmla="*/ 29 w 99"/>
                    <a:gd name="T67" fmla="*/ 64 h 103"/>
                    <a:gd name="T68" fmla="*/ 22 w 99"/>
                    <a:gd name="T69" fmla="*/ 74 h 103"/>
                    <a:gd name="T70" fmla="*/ 22 w 99"/>
                    <a:gd name="T71" fmla="*/ 80 h 103"/>
                    <a:gd name="T72" fmla="*/ 29 w 99"/>
                    <a:gd name="T73" fmla="*/ 79 h 103"/>
                    <a:gd name="T74" fmla="*/ 32 w 99"/>
                    <a:gd name="T75" fmla="*/ 87 h 103"/>
                    <a:gd name="T76" fmla="*/ 43 w 99"/>
                    <a:gd name="T77" fmla="*/ 83 h 103"/>
                    <a:gd name="T78" fmla="*/ 52 w 99"/>
                    <a:gd name="T79" fmla="*/ 85 h 103"/>
                    <a:gd name="T80" fmla="*/ 54 w 99"/>
                    <a:gd name="T81" fmla="*/ 91 h 103"/>
                    <a:gd name="T82" fmla="*/ 47 w 99"/>
                    <a:gd name="T83" fmla="*/ 92 h 103"/>
                    <a:gd name="T84" fmla="*/ 35 w 99"/>
                    <a:gd name="T85" fmla="*/ 89 h 103"/>
                    <a:gd name="T86" fmla="*/ 24 w 99"/>
                    <a:gd name="T87" fmla="*/ 89 h 103"/>
                    <a:gd name="T88" fmla="*/ 17 w 99"/>
                    <a:gd name="T89" fmla="*/ 90 h 103"/>
                    <a:gd name="T90" fmla="*/ 26 w 99"/>
                    <a:gd name="T91" fmla="*/ 92 h 103"/>
                    <a:gd name="T92" fmla="*/ 37 w 99"/>
                    <a:gd name="T93" fmla="*/ 95 h 103"/>
                    <a:gd name="T94" fmla="*/ 32 w 99"/>
                    <a:gd name="T95" fmla="*/ 98 h 103"/>
                    <a:gd name="T96" fmla="*/ 24 w 99"/>
                    <a:gd name="T97" fmla="*/ 97 h 103"/>
                    <a:gd name="T98" fmla="*/ 23 w 99"/>
                    <a:gd name="T99" fmla="*/ 102 h 103"/>
                    <a:gd name="T100" fmla="*/ 17 w 99"/>
                    <a:gd name="T101" fmla="*/ 101 h 103"/>
                    <a:gd name="T102" fmla="*/ 10 w 99"/>
                    <a:gd name="T103" fmla="*/ 86 h 103"/>
                    <a:gd name="T104" fmla="*/ 4 w 99"/>
                    <a:gd name="T105" fmla="*/ 69 h 103"/>
                    <a:gd name="T106" fmla="*/ 1 w 99"/>
                    <a:gd name="T107" fmla="*/ 43 h 103"/>
                    <a:gd name="T108" fmla="*/ 8 w 99"/>
                    <a:gd name="T109" fmla="*/ 12 h 103"/>
                    <a:gd name="T110" fmla="*/ 16 w 99"/>
                    <a:gd name="T111" fmla="*/ 5 h 1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103"/>
                    <a:gd name="T170" fmla="*/ 99 w 99"/>
                    <a:gd name="T171" fmla="*/ 103 h 1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103">
                      <a:moveTo>
                        <a:pt x="27" y="12"/>
                      </a:moveTo>
                      <a:lnTo>
                        <a:pt x="31" y="14"/>
                      </a:lnTo>
                      <a:lnTo>
                        <a:pt x="35" y="15"/>
                      </a:lnTo>
                      <a:lnTo>
                        <a:pt x="39" y="16"/>
                      </a:lnTo>
                      <a:lnTo>
                        <a:pt x="43" y="16"/>
                      </a:lnTo>
                      <a:lnTo>
                        <a:pt x="47" y="17"/>
                      </a:lnTo>
                      <a:lnTo>
                        <a:pt x="52" y="16"/>
                      </a:lnTo>
                      <a:lnTo>
                        <a:pt x="56" y="16"/>
                      </a:lnTo>
                      <a:lnTo>
                        <a:pt x="59" y="15"/>
                      </a:lnTo>
                      <a:lnTo>
                        <a:pt x="60" y="14"/>
                      </a:lnTo>
                      <a:lnTo>
                        <a:pt x="61" y="14"/>
                      </a:lnTo>
                      <a:lnTo>
                        <a:pt x="62" y="13"/>
                      </a:lnTo>
                      <a:lnTo>
                        <a:pt x="55" y="12"/>
                      </a:lnTo>
                      <a:lnTo>
                        <a:pt x="56" y="12"/>
                      </a:lnTo>
                      <a:lnTo>
                        <a:pt x="58" y="11"/>
                      </a:lnTo>
                      <a:lnTo>
                        <a:pt x="60" y="11"/>
                      </a:lnTo>
                      <a:lnTo>
                        <a:pt x="61" y="10"/>
                      </a:lnTo>
                      <a:lnTo>
                        <a:pt x="63" y="9"/>
                      </a:lnTo>
                      <a:lnTo>
                        <a:pt x="65" y="8"/>
                      </a:lnTo>
                      <a:lnTo>
                        <a:pt x="66" y="8"/>
                      </a:lnTo>
                      <a:lnTo>
                        <a:pt x="68" y="7"/>
                      </a:lnTo>
                      <a:lnTo>
                        <a:pt x="82" y="19"/>
                      </a:lnTo>
                      <a:lnTo>
                        <a:pt x="80" y="23"/>
                      </a:lnTo>
                      <a:lnTo>
                        <a:pt x="80" y="28"/>
                      </a:lnTo>
                      <a:lnTo>
                        <a:pt x="81" y="32"/>
                      </a:lnTo>
                      <a:lnTo>
                        <a:pt x="82" y="37"/>
                      </a:lnTo>
                      <a:lnTo>
                        <a:pt x="83" y="41"/>
                      </a:lnTo>
                      <a:lnTo>
                        <a:pt x="84" y="46"/>
                      </a:lnTo>
                      <a:lnTo>
                        <a:pt x="84" y="51"/>
                      </a:lnTo>
                      <a:lnTo>
                        <a:pt x="83" y="56"/>
                      </a:lnTo>
                      <a:lnTo>
                        <a:pt x="84" y="54"/>
                      </a:lnTo>
                      <a:lnTo>
                        <a:pt x="86" y="52"/>
                      </a:lnTo>
                      <a:lnTo>
                        <a:pt x="87" y="50"/>
                      </a:lnTo>
                      <a:lnTo>
                        <a:pt x="88" y="48"/>
                      </a:lnTo>
                      <a:lnTo>
                        <a:pt x="89" y="46"/>
                      </a:lnTo>
                      <a:lnTo>
                        <a:pt x="91" y="45"/>
                      </a:lnTo>
                      <a:lnTo>
                        <a:pt x="92" y="43"/>
                      </a:lnTo>
                      <a:lnTo>
                        <a:pt x="94" y="41"/>
                      </a:lnTo>
                      <a:lnTo>
                        <a:pt x="96" y="41"/>
                      </a:lnTo>
                      <a:lnTo>
                        <a:pt x="97" y="42"/>
                      </a:lnTo>
                      <a:lnTo>
                        <a:pt x="98" y="43"/>
                      </a:lnTo>
                      <a:lnTo>
                        <a:pt x="99" y="45"/>
                      </a:lnTo>
                      <a:lnTo>
                        <a:pt x="99" y="48"/>
                      </a:lnTo>
                      <a:lnTo>
                        <a:pt x="99" y="51"/>
                      </a:lnTo>
                      <a:lnTo>
                        <a:pt x="99" y="54"/>
                      </a:lnTo>
                      <a:lnTo>
                        <a:pt x="98" y="57"/>
                      </a:lnTo>
                      <a:lnTo>
                        <a:pt x="97" y="60"/>
                      </a:lnTo>
                      <a:lnTo>
                        <a:pt x="96" y="63"/>
                      </a:lnTo>
                      <a:lnTo>
                        <a:pt x="94" y="65"/>
                      </a:lnTo>
                      <a:lnTo>
                        <a:pt x="92" y="67"/>
                      </a:lnTo>
                      <a:lnTo>
                        <a:pt x="91" y="70"/>
                      </a:lnTo>
                      <a:lnTo>
                        <a:pt x="90" y="72"/>
                      </a:lnTo>
                      <a:lnTo>
                        <a:pt x="89" y="75"/>
                      </a:lnTo>
                      <a:lnTo>
                        <a:pt x="87" y="77"/>
                      </a:lnTo>
                      <a:lnTo>
                        <a:pt x="86" y="77"/>
                      </a:lnTo>
                      <a:lnTo>
                        <a:pt x="85" y="77"/>
                      </a:lnTo>
                      <a:lnTo>
                        <a:pt x="83" y="76"/>
                      </a:lnTo>
                      <a:lnTo>
                        <a:pt x="83" y="74"/>
                      </a:lnTo>
                      <a:lnTo>
                        <a:pt x="82" y="72"/>
                      </a:lnTo>
                      <a:lnTo>
                        <a:pt x="82" y="70"/>
                      </a:lnTo>
                      <a:lnTo>
                        <a:pt x="82" y="68"/>
                      </a:lnTo>
                      <a:lnTo>
                        <a:pt x="81" y="67"/>
                      </a:lnTo>
                      <a:lnTo>
                        <a:pt x="81" y="69"/>
                      </a:lnTo>
                      <a:lnTo>
                        <a:pt x="79" y="72"/>
                      </a:lnTo>
                      <a:lnTo>
                        <a:pt x="78" y="75"/>
                      </a:lnTo>
                      <a:lnTo>
                        <a:pt x="77" y="77"/>
                      </a:lnTo>
                      <a:lnTo>
                        <a:pt x="75" y="79"/>
                      </a:lnTo>
                      <a:lnTo>
                        <a:pt x="74" y="82"/>
                      </a:lnTo>
                      <a:lnTo>
                        <a:pt x="73" y="84"/>
                      </a:lnTo>
                      <a:lnTo>
                        <a:pt x="74" y="87"/>
                      </a:lnTo>
                      <a:lnTo>
                        <a:pt x="74" y="90"/>
                      </a:lnTo>
                      <a:lnTo>
                        <a:pt x="73" y="93"/>
                      </a:lnTo>
                      <a:lnTo>
                        <a:pt x="72" y="95"/>
                      </a:lnTo>
                      <a:lnTo>
                        <a:pt x="71" y="97"/>
                      </a:lnTo>
                      <a:lnTo>
                        <a:pt x="69" y="96"/>
                      </a:lnTo>
                      <a:lnTo>
                        <a:pt x="68" y="95"/>
                      </a:lnTo>
                      <a:lnTo>
                        <a:pt x="66" y="94"/>
                      </a:lnTo>
                      <a:lnTo>
                        <a:pt x="64" y="93"/>
                      </a:lnTo>
                      <a:lnTo>
                        <a:pt x="63" y="92"/>
                      </a:lnTo>
                      <a:lnTo>
                        <a:pt x="61" y="92"/>
                      </a:lnTo>
                      <a:lnTo>
                        <a:pt x="59" y="91"/>
                      </a:lnTo>
                      <a:lnTo>
                        <a:pt x="57" y="91"/>
                      </a:lnTo>
                      <a:lnTo>
                        <a:pt x="57" y="88"/>
                      </a:lnTo>
                      <a:lnTo>
                        <a:pt x="57" y="86"/>
                      </a:lnTo>
                      <a:lnTo>
                        <a:pt x="56" y="84"/>
                      </a:lnTo>
                      <a:lnTo>
                        <a:pt x="55" y="82"/>
                      </a:lnTo>
                      <a:lnTo>
                        <a:pt x="54" y="80"/>
                      </a:lnTo>
                      <a:lnTo>
                        <a:pt x="53" y="78"/>
                      </a:lnTo>
                      <a:lnTo>
                        <a:pt x="52" y="77"/>
                      </a:lnTo>
                      <a:lnTo>
                        <a:pt x="50" y="76"/>
                      </a:lnTo>
                      <a:lnTo>
                        <a:pt x="49" y="75"/>
                      </a:lnTo>
                      <a:lnTo>
                        <a:pt x="48" y="75"/>
                      </a:lnTo>
                      <a:lnTo>
                        <a:pt x="47" y="74"/>
                      </a:lnTo>
                      <a:lnTo>
                        <a:pt x="46" y="74"/>
                      </a:lnTo>
                      <a:lnTo>
                        <a:pt x="45" y="73"/>
                      </a:lnTo>
                      <a:lnTo>
                        <a:pt x="44" y="73"/>
                      </a:lnTo>
                      <a:lnTo>
                        <a:pt x="43" y="73"/>
                      </a:lnTo>
                      <a:lnTo>
                        <a:pt x="43" y="74"/>
                      </a:lnTo>
                      <a:lnTo>
                        <a:pt x="44" y="75"/>
                      </a:lnTo>
                      <a:lnTo>
                        <a:pt x="44" y="76"/>
                      </a:lnTo>
                      <a:lnTo>
                        <a:pt x="44" y="77"/>
                      </a:lnTo>
                      <a:lnTo>
                        <a:pt x="43" y="78"/>
                      </a:lnTo>
                      <a:lnTo>
                        <a:pt x="42" y="78"/>
                      </a:lnTo>
                      <a:lnTo>
                        <a:pt x="41" y="79"/>
                      </a:lnTo>
                      <a:lnTo>
                        <a:pt x="40" y="80"/>
                      </a:lnTo>
                      <a:lnTo>
                        <a:pt x="39" y="80"/>
                      </a:lnTo>
                      <a:lnTo>
                        <a:pt x="38" y="80"/>
                      </a:lnTo>
                      <a:lnTo>
                        <a:pt x="36" y="80"/>
                      </a:lnTo>
                      <a:lnTo>
                        <a:pt x="35" y="79"/>
                      </a:lnTo>
                      <a:lnTo>
                        <a:pt x="35" y="78"/>
                      </a:lnTo>
                      <a:lnTo>
                        <a:pt x="35" y="76"/>
                      </a:lnTo>
                      <a:lnTo>
                        <a:pt x="35" y="75"/>
                      </a:lnTo>
                      <a:lnTo>
                        <a:pt x="34" y="73"/>
                      </a:lnTo>
                      <a:lnTo>
                        <a:pt x="34" y="74"/>
                      </a:lnTo>
                      <a:lnTo>
                        <a:pt x="33" y="76"/>
                      </a:lnTo>
                      <a:lnTo>
                        <a:pt x="32" y="77"/>
                      </a:lnTo>
                      <a:lnTo>
                        <a:pt x="30" y="76"/>
                      </a:lnTo>
                      <a:lnTo>
                        <a:pt x="30" y="74"/>
                      </a:lnTo>
                      <a:lnTo>
                        <a:pt x="31" y="71"/>
                      </a:lnTo>
                      <a:lnTo>
                        <a:pt x="32" y="68"/>
                      </a:lnTo>
                      <a:lnTo>
                        <a:pt x="33" y="65"/>
                      </a:lnTo>
                      <a:lnTo>
                        <a:pt x="34" y="63"/>
                      </a:lnTo>
                      <a:lnTo>
                        <a:pt x="35" y="60"/>
                      </a:lnTo>
                      <a:lnTo>
                        <a:pt x="35" y="57"/>
                      </a:lnTo>
                      <a:lnTo>
                        <a:pt x="35" y="53"/>
                      </a:lnTo>
                      <a:lnTo>
                        <a:pt x="36" y="51"/>
                      </a:lnTo>
                      <a:lnTo>
                        <a:pt x="37" y="49"/>
                      </a:lnTo>
                      <a:lnTo>
                        <a:pt x="37" y="47"/>
                      </a:lnTo>
                      <a:lnTo>
                        <a:pt x="38" y="44"/>
                      </a:lnTo>
                      <a:lnTo>
                        <a:pt x="34" y="44"/>
                      </a:lnTo>
                      <a:lnTo>
                        <a:pt x="31" y="42"/>
                      </a:lnTo>
                      <a:lnTo>
                        <a:pt x="28" y="40"/>
                      </a:lnTo>
                      <a:lnTo>
                        <a:pt x="25" y="37"/>
                      </a:lnTo>
                      <a:lnTo>
                        <a:pt x="22" y="34"/>
                      </a:lnTo>
                      <a:lnTo>
                        <a:pt x="19" y="32"/>
                      </a:lnTo>
                      <a:lnTo>
                        <a:pt x="16" y="30"/>
                      </a:lnTo>
                      <a:lnTo>
                        <a:pt x="12" y="30"/>
                      </a:lnTo>
                      <a:lnTo>
                        <a:pt x="11" y="31"/>
                      </a:lnTo>
                      <a:lnTo>
                        <a:pt x="10" y="32"/>
                      </a:lnTo>
                      <a:lnTo>
                        <a:pt x="9" y="33"/>
                      </a:lnTo>
                      <a:lnTo>
                        <a:pt x="8" y="35"/>
                      </a:lnTo>
                      <a:lnTo>
                        <a:pt x="7" y="36"/>
                      </a:lnTo>
                      <a:lnTo>
                        <a:pt x="5" y="37"/>
                      </a:lnTo>
                      <a:lnTo>
                        <a:pt x="5" y="39"/>
                      </a:lnTo>
                      <a:lnTo>
                        <a:pt x="4" y="40"/>
                      </a:lnTo>
                      <a:lnTo>
                        <a:pt x="5" y="41"/>
                      </a:lnTo>
                      <a:lnTo>
                        <a:pt x="6" y="40"/>
                      </a:lnTo>
                      <a:lnTo>
                        <a:pt x="8" y="40"/>
                      </a:lnTo>
                      <a:lnTo>
                        <a:pt x="9" y="39"/>
                      </a:lnTo>
                      <a:lnTo>
                        <a:pt x="10" y="38"/>
                      </a:lnTo>
                      <a:lnTo>
                        <a:pt x="12" y="38"/>
                      </a:lnTo>
                      <a:lnTo>
                        <a:pt x="13" y="37"/>
                      </a:lnTo>
                      <a:lnTo>
                        <a:pt x="14" y="37"/>
                      </a:lnTo>
                      <a:lnTo>
                        <a:pt x="16" y="38"/>
                      </a:lnTo>
                      <a:lnTo>
                        <a:pt x="18" y="39"/>
                      </a:lnTo>
                      <a:lnTo>
                        <a:pt x="19" y="40"/>
                      </a:lnTo>
                      <a:lnTo>
                        <a:pt x="21" y="41"/>
                      </a:lnTo>
                      <a:lnTo>
                        <a:pt x="23" y="43"/>
                      </a:lnTo>
                      <a:lnTo>
                        <a:pt x="24" y="44"/>
                      </a:lnTo>
                      <a:lnTo>
                        <a:pt x="25" y="45"/>
                      </a:lnTo>
                      <a:lnTo>
                        <a:pt x="26" y="47"/>
                      </a:lnTo>
                      <a:lnTo>
                        <a:pt x="27" y="49"/>
                      </a:lnTo>
                      <a:lnTo>
                        <a:pt x="24" y="49"/>
                      </a:lnTo>
                      <a:lnTo>
                        <a:pt x="22" y="49"/>
                      </a:lnTo>
                      <a:lnTo>
                        <a:pt x="20" y="49"/>
                      </a:lnTo>
                      <a:lnTo>
                        <a:pt x="18" y="49"/>
                      </a:lnTo>
                      <a:lnTo>
                        <a:pt x="16" y="48"/>
                      </a:lnTo>
                      <a:lnTo>
                        <a:pt x="14" y="48"/>
                      </a:lnTo>
                      <a:lnTo>
                        <a:pt x="12" y="47"/>
                      </a:lnTo>
                      <a:lnTo>
                        <a:pt x="10" y="47"/>
                      </a:lnTo>
                      <a:lnTo>
                        <a:pt x="12" y="48"/>
                      </a:lnTo>
                      <a:lnTo>
                        <a:pt x="14" y="50"/>
                      </a:lnTo>
                      <a:lnTo>
                        <a:pt x="16" y="51"/>
                      </a:lnTo>
                      <a:lnTo>
                        <a:pt x="18" y="52"/>
                      </a:lnTo>
                      <a:lnTo>
                        <a:pt x="20" y="53"/>
                      </a:lnTo>
                      <a:lnTo>
                        <a:pt x="22" y="54"/>
                      </a:lnTo>
                      <a:lnTo>
                        <a:pt x="24" y="54"/>
                      </a:lnTo>
                      <a:lnTo>
                        <a:pt x="27" y="53"/>
                      </a:lnTo>
                      <a:lnTo>
                        <a:pt x="27" y="52"/>
                      </a:lnTo>
                      <a:lnTo>
                        <a:pt x="28" y="52"/>
                      </a:lnTo>
                      <a:lnTo>
                        <a:pt x="29" y="52"/>
                      </a:lnTo>
                      <a:lnTo>
                        <a:pt x="28" y="53"/>
                      </a:lnTo>
                      <a:lnTo>
                        <a:pt x="27" y="54"/>
                      </a:lnTo>
                      <a:lnTo>
                        <a:pt x="27" y="55"/>
                      </a:lnTo>
                      <a:lnTo>
                        <a:pt x="25" y="56"/>
                      </a:lnTo>
                      <a:lnTo>
                        <a:pt x="24" y="56"/>
                      </a:lnTo>
                      <a:lnTo>
                        <a:pt x="23" y="57"/>
                      </a:lnTo>
                      <a:lnTo>
                        <a:pt x="22" y="57"/>
                      </a:lnTo>
                      <a:lnTo>
                        <a:pt x="23" y="58"/>
                      </a:lnTo>
                      <a:lnTo>
                        <a:pt x="24" y="58"/>
                      </a:lnTo>
                      <a:lnTo>
                        <a:pt x="25" y="58"/>
                      </a:lnTo>
                      <a:lnTo>
                        <a:pt x="27" y="58"/>
                      </a:lnTo>
                      <a:lnTo>
                        <a:pt x="28" y="58"/>
                      </a:lnTo>
                      <a:lnTo>
                        <a:pt x="29" y="58"/>
                      </a:lnTo>
                      <a:lnTo>
                        <a:pt x="30" y="60"/>
                      </a:lnTo>
                      <a:lnTo>
                        <a:pt x="30" y="62"/>
                      </a:lnTo>
                      <a:lnTo>
                        <a:pt x="29" y="64"/>
                      </a:lnTo>
                      <a:lnTo>
                        <a:pt x="28" y="65"/>
                      </a:lnTo>
                      <a:lnTo>
                        <a:pt x="27" y="67"/>
                      </a:lnTo>
                      <a:lnTo>
                        <a:pt x="26" y="68"/>
                      </a:lnTo>
                      <a:lnTo>
                        <a:pt x="25" y="69"/>
                      </a:lnTo>
                      <a:lnTo>
                        <a:pt x="24" y="71"/>
                      </a:lnTo>
                      <a:lnTo>
                        <a:pt x="22" y="74"/>
                      </a:lnTo>
                      <a:lnTo>
                        <a:pt x="22" y="77"/>
                      </a:lnTo>
                      <a:lnTo>
                        <a:pt x="20" y="80"/>
                      </a:lnTo>
                      <a:lnTo>
                        <a:pt x="19" y="83"/>
                      </a:lnTo>
                      <a:lnTo>
                        <a:pt x="20" y="82"/>
                      </a:lnTo>
                      <a:lnTo>
                        <a:pt x="21" y="81"/>
                      </a:lnTo>
                      <a:lnTo>
                        <a:pt x="22" y="80"/>
                      </a:lnTo>
                      <a:lnTo>
                        <a:pt x="23" y="79"/>
                      </a:lnTo>
                      <a:lnTo>
                        <a:pt x="24" y="79"/>
                      </a:lnTo>
                      <a:lnTo>
                        <a:pt x="25" y="78"/>
                      </a:lnTo>
                      <a:lnTo>
                        <a:pt x="27" y="78"/>
                      </a:lnTo>
                      <a:lnTo>
                        <a:pt x="28" y="78"/>
                      </a:lnTo>
                      <a:lnTo>
                        <a:pt x="29" y="79"/>
                      </a:lnTo>
                      <a:lnTo>
                        <a:pt x="30" y="80"/>
                      </a:lnTo>
                      <a:lnTo>
                        <a:pt x="31" y="81"/>
                      </a:lnTo>
                      <a:lnTo>
                        <a:pt x="32" y="82"/>
                      </a:lnTo>
                      <a:lnTo>
                        <a:pt x="32" y="84"/>
                      </a:lnTo>
                      <a:lnTo>
                        <a:pt x="32" y="86"/>
                      </a:lnTo>
                      <a:lnTo>
                        <a:pt x="32" y="87"/>
                      </a:lnTo>
                      <a:lnTo>
                        <a:pt x="34" y="88"/>
                      </a:lnTo>
                      <a:lnTo>
                        <a:pt x="36" y="88"/>
                      </a:lnTo>
                      <a:lnTo>
                        <a:pt x="38" y="87"/>
                      </a:lnTo>
                      <a:lnTo>
                        <a:pt x="39" y="86"/>
                      </a:lnTo>
                      <a:lnTo>
                        <a:pt x="41" y="84"/>
                      </a:lnTo>
                      <a:lnTo>
                        <a:pt x="43" y="83"/>
                      </a:lnTo>
                      <a:lnTo>
                        <a:pt x="45" y="82"/>
                      </a:lnTo>
                      <a:lnTo>
                        <a:pt x="47" y="82"/>
                      </a:lnTo>
                      <a:lnTo>
                        <a:pt x="49" y="83"/>
                      </a:lnTo>
                      <a:lnTo>
                        <a:pt x="50" y="83"/>
                      </a:lnTo>
                      <a:lnTo>
                        <a:pt x="51" y="84"/>
                      </a:lnTo>
                      <a:lnTo>
                        <a:pt x="52" y="85"/>
                      </a:lnTo>
                      <a:lnTo>
                        <a:pt x="53" y="86"/>
                      </a:lnTo>
                      <a:lnTo>
                        <a:pt x="54" y="87"/>
                      </a:lnTo>
                      <a:lnTo>
                        <a:pt x="55" y="88"/>
                      </a:lnTo>
                      <a:lnTo>
                        <a:pt x="55" y="89"/>
                      </a:lnTo>
                      <a:lnTo>
                        <a:pt x="56" y="91"/>
                      </a:lnTo>
                      <a:lnTo>
                        <a:pt x="54" y="91"/>
                      </a:lnTo>
                      <a:lnTo>
                        <a:pt x="53" y="91"/>
                      </a:lnTo>
                      <a:lnTo>
                        <a:pt x="52" y="91"/>
                      </a:lnTo>
                      <a:lnTo>
                        <a:pt x="51" y="92"/>
                      </a:lnTo>
                      <a:lnTo>
                        <a:pt x="49" y="92"/>
                      </a:lnTo>
                      <a:lnTo>
                        <a:pt x="48" y="92"/>
                      </a:lnTo>
                      <a:lnTo>
                        <a:pt x="47" y="92"/>
                      </a:lnTo>
                      <a:lnTo>
                        <a:pt x="45" y="92"/>
                      </a:lnTo>
                      <a:lnTo>
                        <a:pt x="44" y="90"/>
                      </a:lnTo>
                      <a:lnTo>
                        <a:pt x="42" y="89"/>
                      </a:lnTo>
                      <a:lnTo>
                        <a:pt x="39" y="89"/>
                      </a:lnTo>
                      <a:lnTo>
                        <a:pt x="37" y="89"/>
                      </a:lnTo>
                      <a:lnTo>
                        <a:pt x="35" y="89"/>
                      </a:lnTo>
                      <a:lnTo>
                        <a:pt x="33" y="89"/>
                      </a:lnTo>
                      <a:lnTo>
                        <a:pt x="30" y="89"/>
                      </a:lnTo>
                      <a:lnTo>
                        <a:pt x="28" y="88"/>
                      </a:lnTo>
                      <a:lnTo>
                        <a:pt x="27" y="88"/>
                      </a:lnTo>
                      <a:lnTo>
                        <a:pt x="25" y="89"/>
                      </a:lnTo>
                      <a:lnTo>
                        <a:pt x="24" y="89"/>
                      </a:lnTo>
                      <a:lnTo>
                        <a:pt x="22" y="89"/>
                      </a:lnTo>
                      <a:lnTo>
                        <a:pt x="20" y="89"/>
                      </a:lnTo>
                      <a:lnTo>
                        <a:pt x="19" y="89"/>
                      </a:lnTo>
                      <a:lnTo>
                        <a:pt x="17" y="89"/>
                      </a:lnTo>
                      <a:lnTo>
                        <a:pt x="16" y="89"/>
                      </a:lnTo>
                      <a:lnTo>
                        <a:pt x="17" y="90"/>
                      </a:lnTo>
                      <a:lnTo>
                        <a:pt x="18" y="91"/>
                      </a:lnTo>
                      <a:lnTo>
                        <a:pt x="19" y="91"/>
                      </a:lnTo>
                      <a:lnTo>
                        <a:pt x="21" y="92"/>
                      </a:lnTo>
                      <a:lnTo>
                        <a:pt x="24" y="92"/>
                      </a:lnTo>
                      <a:lnTo>
                        <a:pt x="26" y="92"/>
                      </a:lnTo>
                      <a:lnTo>
                        <a:pt x="28" y="92"/>
                      </a:lnTo>
                      <a:lnTo>
                        <a:pt x="30" y="92"/>
                      </a:lnTo>
                      <a:lnTo>
                        <a:pt x="33" y="92"/>
                      </a:lnTo>
                      <a:lnTo>
                        <a:pt x="35" y="93"/>
                      </a:lnTo>
                      <a:lnTo>
                        <a:pt x="37" y="94"/>
                      </a:lnTo>
                      <a:lnTo>
                        <a:pt x="37" y="95"/>
                      </a:lnTo>
                      <a:lnTo>
                        <a:pt x="37" y="96"/>
                      </a:lnTo>
                      <a:lnTo>
                        <a:pt x="36" y="97"/>
                      </a:lnTo>
                      <a:lnTo>
                        <a:pt x="35" y="98"/>
                      </a:lnTo>
                      <a:lnTo>
                        <a:pt x="33" y="98"/>
                      </a:lnTo>
                      <a:lnTo>
                        <a:pt x="32" y="98"/>
                      </a:lnTo>
                      <a:lnTo>
                        <a:pt x="30" y="98"/>
                      </a:lnTo>
                      <a:lnTo>
                        <a:pt x="28" y="97"/>
                      </a:lnTo>
                      <a:lnTo>
                        <a:pt x="27" y="97"/>
                      </a:lnTo>
                      <a:lnTo>
                        <a:pt x="25" y="97"/>
                      </a:lnTo>
                      <a:lnTo>
                        <a:pt x="24" y="96"/>
                      </a:lnTo>
                      <a:lnTo>
                        <a:pt x="24" y="97"/>
                      </a:lnTo>
                      <a:lnTo>
                        <a:pt x="25" y="98"/>
                      </a:lnTo>
                      <a:lnTo>
                        <a:pt x="25" y="99"/>
                      </a:lnTo>
                      <a:lnTo>
                        <a:pt x="25" y="100"/>
                      </a:lnTo>
                      <a:lnTo>
                        <a:pt x="24" y="101"/>
                      </a:lnTo>
                      <a:lnTo>
                        <a:pt x="23" y="102"/>
                      </a:lnTo>
                      <a:lnTo>
                        <a:pt x="22" y="103"/>
                      </a:lnTo>
                      <a:lnTo>
                        <a:pt x="21" y="103"/>
                      </a:lnTo>
                      <a:lnTo>
                        <a:pt x="20" y="103"/>
                      </a:lnTo>
                      <a:lnTo>
                        <a:pt x="19" y="103"/>
                      </a:lnTo>
                      <a:lnTo>
                        <a:pt x="18" y="103"/>
                      </a:lnTo>
                      <a:lnTo>
                        <a:pt x="17" y="101"/>
                      </a:lnTo>
                      <a:lnTo>
                        <a:pt x="16" y="98"/>
                      </a:lnTo>
                      <a:lnTo>
                        <a:pt x="15" y="96"/>
                      </a:lnTo>
                      <a:lnTo>
                        <a:pt x="14" y="93"/>
                      </a:lnTo>
                      <a:lnTo>
                        <a:pt x="12" y="91"/>
                      </a:lnTo>
                      <a:lnTo>
                        <a:pt x="11" y="88"/>
                      </a:lnTo>
                      <a:lnTo>
                        <a:pt x="10" y="86"/>
                      </a:lnTo>
                      <a:lnTo>
                        <a:pt x="8" y="83"/>
                      </a:lnTo>
                      <a:lnTo>
                        <a:pt x="6" y="81"/>
                      </a:lnTo>
                      <a:lnTo>
                        <a:pt x="5" y="78"/>
                      </a:lnTo>
                      <a:lnTo>
                        <a:pt x="4" y="75"/>
                      </a:lnTo>
                      <a:lnTo>
                        <a:pt x="4" y="72"/>
                      </a:lnTo>
                      <a:lnTo>
                        <a:pt x="4" y="69"/>
                      </a:lnTo>
                      <a:lnTo>
                        <a:pt x="4" y="66"/>
                      </a:lnTo>
                      <a:lnTo>
                        <a:pt x="3" y="63"/>
                      </a:lnTo>
                      <a:lnTo>
                        <a:pt x="3" y="59"/>
                      </a:lnTo>
                      <a:lnTo>
                        <a:pt x="1" y="54"/>
                      </a:lnTo>
                      <a:lnTo>
                        <a:pt x="0" y="48"/>
                      </a:lnTo>
                      <a:lnTo>
                        <a:pt x="1" y="43"/>
                      </a:lnTo>
                      <a:lnTo>
                        <a:pt x="2" y="37"/>
                      </a:lnTo>
                      <a:lnTo>
                        <a:pt x="3" y="32"/>
                      </a:lnTo>
                      <a:lnTo>
                        <a:pt x="5" y="26"/>
                      </a:lnTo>
                      <a:lnTo>
                        <a:pt x="7" y="21"/>
                      </a:lnTo>
                      <a:lnTo>
                        <a:pt x="8" y="16"/>
                      </a:lnTo>
                      <a:lnTo>
                        <a:pt x="8" y="12"/>
                      </a:lnTo>
                      <a:lnTo>
                        <a:pt x="8" y="8"/>
                      </a:lnTo>
                      <a:lnTo>
                        <a:pt x="9" y="4"/>
                      </a:lnTo>
                      <a:lnTo>
                        <a:pt x="9" y="0"/>
                      </a:lnTo>
                      <a:lnTo>
                        <a:pt x="12" y="2"/>
                      </a:lnTo>
                      <a:lnTo>
                        <a:pt x="14" y="4"/>
                      </a:lnTo>
                      <a:lnTo>
                        <a:pt x="16" y="5"/>
                      </a:lnTo>
                      <a:lnTo>
                        <a:pt x="18" y="7"/>
                      </a:lnTo>
                      <a:lnTo>
                        <a:pt x="20" y="9"/>
                      </a:lnTo>
                      <a:lnTo>
                        <a:pt x="23" y="11"/>
                      </a:lnTo>
                      <a:lnTo>
                        <a:pt x="25" y="12"/>
                      </a:lnTo>
                      <a:lnTo>
                        <a:pt x="27" y="12"/>
                      </a:lnTo>
                      <a:close/>
                    </a:path>
                  </a:pathLst>
                </a:custGeom>
                <a:solidFill>
                  <a:srgbClr val="FFFFFF"/>
                </a:solidFill>
                <a:ln w="9525">
                  <a:noFill/>
                  <a:round/>
                  <a:headEnd/>
                  <a:tailEnd/>
                </a:ln>
              </p:spPr>
              <p:txBody>
                <a:bodyPr/>
                <a:lstStyle/>
                <a:p>
                  <a:endParaRPr lang="en-US"/>
                </a:p>
              </p:txBody>
            </p:sp>
            <p:sp>
              <p:nvSpPr>
                <p:cNvPr id="25114" name="Freeform 271"/>
                <p:cNvSpPr>
                  <a:spLocks/>
                </p:cNvSpPr>
                <p:nvPr/>
              </p:nvSpPr>
              <p:spPr bwMode="auto">
                <a:xfrm>
                  <a:off x="2015" y="1799"/>
                  <a:ext cx="34" cy="16"/>
                </a:xfrm>
                <a:custGeom>
                  <a:avLst/>
                  <a:gdLst>
                    <a:gd name="T0" fmla="*/ 17 w 34"/>
                    <a:gd name="T1" fmla="*/ 7 h 16"/>
                    <a:gd name="T2" fmla="*/ 16 w 34"/>
                    <a:gd name="T3" fmla="*/ 7 h 16"/>
                    <a:gd name="T4" fmla="*/ 15 w 34"/>
                    <a:gd name="T5" fmla="*/ 7 h 16"/>
                    <a:gd name="T6" fmla="*/ 14 w 34"/>
                    <a:gd name="T7" fmla="*/ 7 h 16"/>
                    <a:gd name="T8" fmla="*/ 13 w 34"/>
                    <a:gd name="T9" fmla="*/ 7 h 16"/>
                    <a:gd name="T10" fmla="*/ 13 w 34"/>
                    <a:gd name="T11" fmla="*/ 8 h 16"/>
                    <a:gd name="T12" fmla="*/ 12 w 34"/>
                    <a:gd name="T13" fmla="*/ 9 h 16"/>
                    <a:gd name="T14" fmla="*/ 12 w 34"/>
                    <a:gd name="T15" fmla="*/ 10 h 16"/>
                    <a:gd name="T16" fmla="*/ 12 w 34"/>
                    <a:gd name="T17" fmla="*/ 11 h 16"/>
                    <a:gd name="T18" fmla="*/ 13 w 34"/>
                    <a:gd name="T19" fmla="*/ 12 h 16"/>
                    <a:gd name="T20" fmla="*/ 14 w 34"/>
                    <a:gd name="T21" fmla="*/ 12 h 16"/>
                    <a:gd name="T22" fmla="*/ 16 w 34"/>
                    <a:gd name="T23" fmla="*/ 12 h 16"/>
                    <a:gd name="T24" fmla="*/ 18 w 34"/>
                    <a:gd name="T25" fmla="*/ 12 h 16"/>
                    <a:gd name="T26" fmla="*/ 26 w 34"/>
                    <a:gd name="T27" fmla="*/ 10 h 16"/>
                    <a:gd name="T28" fmla="*/ 24 w 34"/>
                    <a:gd name="T29" fmla="*/ 11 h 16"/>
                    <a:gd name="T30" fmla="*/ 22 w 34"/>
                    <a:gd name="T31" fmla="*/ 12 h 16"/>
                    <a:gd name="T32" fmla="*/ 20 w 34"/>
                    <a:gd name="T33" fmla="*/ 14 h 16"/>
                    <a:gd name="T34" fmla="*/ 17 w 34"/>
                    <a:gd name="T35" fmla="*/ 15 h 16"/>
                    <a:gd name="T36" fmla="*/ 15 w 34"/>
                    <a:gd name="T37" fmla="*/ 16 h 16"/>
                    <a:gd name="T38" fmla="*/ 12 w 34"/>
                    <a:gd name="T39" fmla="*/ 16 h 16"/>
                    <a:gd name="T40" fmla="*/ 9 w 34"/>
                    <a:gd name="T41" fmla="*/ 15 h 16"/>
                    <a:gd name="T42" fmla="*/ 7 w 34"/>
                    <a:gd name="T43" fmla="*/ 14 h 16"/>
                    <a:gd name="T44" fmla="*/ 6 w 34"/>
                    <a:gd name="T45" fmla="*/ 13 h 16"/>
                    <a:gd name="T46" fmla="*/ 5 w 34"/>
                    <a:gd name="T47" fmla="*/ 13 h 16"/>
                    <a:gd name="T48" fmla="*/ 5 w 34"/>
                    <a:gd name="T49" fmla="*/ 12 h 16"/>
                    <a:gd name="T50" fmla="*/ 4 w 34"/>
                    <a:gd name="T51" fmla="*/ 12 h 16"/>
                    <a:gd name="T52" fmla="*/ 3 w 34"/>
                    <a:gd name="T53" fmla="*/ 13 h 16"/>
                    <a:gd name="T54" fmla="*/ 2 w 34"/>
                    <a:gd name="T55" fmla="*/ 13 h 16"/>
                    <a:gd name="T56" fmla="*/ 1 w 34"/>
                    <a:gd name="T57" fmla="*/ 13 h 16"/>
                    <a:gd name="T58" fmla="*/ 0 w 34"/>
                    <a:gd name="T59" fmla="*/ 13 h 16"/>
                    <a:gd name="T60" fmla="*/ 1 w 34"/>
                    <a:gd name="T61" fmla="*/ 12 h 16"/>
                    <a:gd name="T62" fmla="*/ 1 w 34"/>
                    <a:gd name="T63" fmla="*/ 10 h 16"/>
                    <a:gd name="T64" fmla="*/ 1 w 34"/>
                    <a:gd name="T65" fmla="*/ 8 h 16"/>
                    <a:gd name="T66" fmla="*/ 1 w 34"/>
                    <a:gd name="T67" fmla="*/ 6 h 16"/>
                    <a:gd name="T68" fmla="*/ 2 w 34"/>
                    <a:gd name="T69" fmla="*/ 5 h 16"/>
                    <a:gd name="T70" fmla="*/ 2 w 34"/>
                    <a:gd name="T71" fmla="*/ 3 h 16"/>
                    <a:gd name="T72" fmla="*/ 4 w 34"/>
                    <a:gd name="T73" fmla="*/ 2 h 16"/>
                    <a:gd name="T74" fmla="*/ 6 w 34"/>
                    <a:gd name="T75" fmla="*/ 2 h 16"/>
                    <a:gd name="T76" fmla="*/ 9 w 34"/>
                    <a:gd name="T77" fmla="*/ 2 h 16"/>
                    <a:gd name="T78" fmla="*/ 11 w 34"/>
                    <a:gd name="T79" fmla="*/ 2 h 16"/>
                    <a:gd name="T80" fmla="*/ 14 w 34"/>
                    <a:gd name="T81" fmla="*/ 2 h 16"/>
                    <a:gd name="T82" fmla="*/ 17 w 34"/>
                    <a:gd name="T83" fmla="*/ 3 h 16"/>
                    <a:gd name="T84" fmla="*/ 20 w 34"/>
                    <a:gd name="T85" fmla="*/ 3 h 16"/>
                    <a:gd name="T86" fmla="*/ 22 w 34"/>
                    <a:gd name="T87" fmla="*/ 3 h 16"/>
                    <a:gd name="T88" fmla="*/ 25 w 34"/>
                    <a:gd name="T89" fmla="*/ 2 h 16"/>
                    <a:gd name="T90" fmla="*/ 28 w 34"/>
                    <a:gd name="T91" fmla="*/ 2 h 16"/>
                    <a:gd name="T92" fmla="*/ 34 w 34"/>
                    <a:gd name="T93" fmla="*/ 0 h 16"/>
                    <a:gd name="T94" fmla="*/ 32 w 34"/>
                    <a:gd name="T95" fmla="*/ 2 h 16"/>
                    <a:gd name="T96" fmla="*/ 30 w 34"/>
                    <a:gd name="T97" fmla="*/ 4 h 16"/>
                    <a:gd name="T98" fmla="*/ 28 w 34"/>
                    <a:gd name="T99" fmla="*/ 5 h 16"/>
                    <a:gd name="T100" fmla="*/ 26 w 34"/>
                    <a:gd name="T101" fmla="*/ 6 h 16"/>
                    <a:gd name="T102" fmla="*/ 24 w 34"/>
                    <a:gd name="T103" fmla="*/ 7 h 16"/>
                    <a:gd name="T104" fmla="*/ 22 w 34"/>
                    <a:gd name="T105" fmla="*/ 8 h 16"/>
                    <a:gd name="T106" fmla="*/ 19 w 34"/>
                    <a:gd name="T107" fmla="*/ 8 h 16"/>
                    <a:gd name="T108" fmla="*/ 17 w 34"/>
                    <a:gd name="T109" fmla="*/ 7 h 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
                    <a:gd name="T166" fmla="*/ 0 h 16"/>
                    <a:gd name="T167" fmla="*/ 34 w 34"/>
                    <a:gd name="T168" fmla="*/ 16 h 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 h="16">
                      <a:moveTo>
                        <a:pt x="17" y="7"/>
                      </a:moveTo>
                      <a:lnTo>
                        <a:pt x="16" y="7"/>
                      </a:lnTo>
                      <a:lnTo>
                        <a:pt x="15" y="7"/>
                      </a:lnTo>
                      <a:lnTo>
                        <a:pt x="14" y="7"/>
                      </a:lnTo>
                      <a:lnTo>
                        <a:pt x="13" y="7"/>
                      </a:lnTo>
                      <a:lnTo>
                        <a:pt x="13" y="8"/>
                      </a:lnTo>
                      <a:lnTo>
                        <a:pt x="12" y="9"/>
                      </a:lnTo>
                      <a:lnTo>
                        <a:pt x="12" y="10"/>
                      </a:lnTo>
                      <a:lnTo>
                        <a:pt x="12" y="11"/>
                      </a:lnTo>
                      <a:lnTo>
                        <a:pt x="13" y="12"/>
                      </a:lnTo>
                      <a:lnTo>
                        <a:pt x="14" y="12"/>
                      </a:lnTo>
                      <a:lnTo>
                        <a:pt x="16" y="12"/>
                      </a:lnTo>
                      <a:lnTo>
                        <a:pt x="18" y="12"/>
                      </a:lnTo>
                      <a:lnTo>
                        <a:pt x="26" y="10"/>
                      </a:lnTo>
                      <a:lnTo>
                        <a:pt x="24" y="11"/>
                      </a:lnTo>
                      <a:lnTo>
                        <a:pt x="22" y="12"/>
                      </a:lnTo>
                      <a:lnTo>
                        <a:pt x="20" y="14"/>
                      </a:lnTo>
                      <a:lnTo>
                        <a:pt x="17" y="15"/>
                      </a:lnTo>
                      <a:lnTo>
                        <a:pt x="15" y="16"/>
                      </a:lnTo>
                      <a:lnTo>
                        <a:pt x="12" y="16"/>
                      </a:lnTo>
                      <a:lnTo>
                        <a:pt x="9" y="15"/>
                      </a:lnTo>
                      <a:lnTo>
                        <a:pt x="7" y="14"/>
                      </a:lnTo>
                      <a:lnTo>
                        <a:pt x="6" y="13"/>
                      </a:lnTo>
                      <a:lnTo>
                        <a:pt x="5" y="13"/>
                      </a:lnTo>
                      <a:lnTo>
                        <a:pt x="5" y="12"/>
                      </a:lnTo>
                      <a:lnTo>
                        <a:pt x="4" y="12"/>
                      </a:lnTo>
                      <a:lnTo>
                        <a:pt x="3" y="13"/>
                      </a:lnTo>
                      <a:lnTo>
                        <a:pt x="2" y="13"/>
                      </a:lnTo>
                      <a:lnTo>
                        <a:pt x="1" y="13"/>
                      </a:lnTo>
                      <a:lnTo>
                        <a:pt x="0" y="13"/>
                      </a:lnTo>
                      <a:lnTo>
                        <a:pt x="1" y="12"/>
                      </a:lnTo>
                      <a:lnTo>
                        <a:pt x="1" y="10"/>
                      </a:lnTo>
                      <a:lnTo>
                        <a:pt x="1" y="8"/>
                      </a:lnTo>
                      <a:lnTo>
                        <a:pt x="1" y="6"/>
                      </a:lnTo>
                      <a:lnTo>
                        <a:pt x="2" y="5"/>
                      </a:lnTo>
                      <a:lnTo>
                        <a:pt x="2" y="3"/>
                      </a:lnTo>
                      <a:lnTo>
                        <a:pt x="4" y="2"/>
                      </a:lnTo>
                      <a:lnTo>
                        <a:pt x="6" y="2"/>
                      </a:lnTo>
                      <a:lnTo>
                        <a:pt x="9" y="2"/>
                      </a:lnTo>
                      <a:lnTo>
                        <a:pt x="11" y="2"/>
                      </a:lnTo>
                      <a:lnTo>
                        <a:pt x="14" y="2"/>
                      </a:lnTo>
                      <a:lnTo>
                        <a:pt x="17" y="3"/>
                      </a:lnTo>
                      <a:lnTo>
                        <a:pt x="20" y="3"/>
                      </a:lnTo>
                      <a:lnTo>
                        <a:pt x="22" y="3"/>
                      </a:lnTo>
                      <a:lnTo>
                        <a:pt x="25" y="2"/>
                      </a:lnTo>
                      <a:lnTo>
                        <a:pt x="28" y="2"/>
                      </a:lnTo>
                      <a:lnTo>
                        <a:pt x="34" y="0"/>
                      </a:lnTo>
                      <a:lnTo>
                        <a:pt x="32" y="2"/>
                      </a:lnTo>
                      <a:lnTo>
                        <a:pt x="30" y="4"/>
                      </a:lnTo>
                      <a:lnTo>
                        <a:pt x="28" y="5"/>
                      </a:lnTo>
                      <a:lnTo>
                        <a:pt x="26" y="6"/>
                      </a:lnTo>
                      <a:lnTo>
                        <a:pt x="24" y="7"/>
                      </a:lnTo>
                      <a:lnTo>
                        <a:pt x="22" y="8"/>
                      </a:lnTo>
                      <a:lnTo>
                        <a:pt x="19" y="8"/>
                      </a:lnTo>
                      <a:lnTo>
                        <a:pt x="17" y="7"/>
                      </a:lnTo>
                      <a:close/>
                    </a:path>
                  </a:pathLst>
                </a:custGeom>
                <a:solidFill>
                  <a:srgbClr val="000000"/>
                </a:solidFill>
                <a:ln w="9525">
                  <a:noFill/>
                  <a:round/>
                  <a:headEnd/>
                  <a:tailEnd/>
                </a:ln>
              </p:spPr>
              <p:txBody>
                <a:bodyPr/>
                <a:lstStyle/>
                <a:p>
                  <a:endParaRPr lang="en-US"/>
                </a:p>
              </p:txBody>
            </p:sp>
            <p:sp>
              <p:nvSpPr>
                <p:cNvPr id="25115" name="Freeform 272"/>
                <p:cNvSpPr>
                  <a:spLocks/>
                </p:cNvSpPr>
                <p:nvPr/>
              </p:nvSpPr>
              <p:spPr bwMode="auto">
                <a:xfrm>
                  <a:off x="2059" y="1802"/>
                  <a:ext cx="9" cy="18"/>
                </a:xfrm>
                <a:custGeom>
                  <a:avLst/>
                  <a:gdLst>
                    <a:gd name="T0" fmla="*/ 7 w 9"/>
                    <a:gd name="T1" fmla="*/ 11 h 18"/>
                    <a:gd name="T2" fmla="*/ 5 w 9"/>
                    <a:gd name="T3" fmla="*/ 17 h 18"/>
                    <a:gd name="T4" fmla="*/ 5 w 9"/>
                    <a:gd name="T5" fmla="*/ 16 h 18"/>
                    <a:gd name="T6" fmla="*/ 5 w 9"/>
                    <a:gd name="T7" fmla="*/ 14 h 18"/>
                    <a:gd name="T8" fmla="*/ 5 w 9"/>
                    <a:gd name="T9" fmla="*/ 13 h 18"/>
                    <a:gd name="T10" fmla="*/ 4 w 9"/>
                    <a:gd name="T11" fmla="*/ 12 h 18"/>
                    <a:gd name="T12" fmla="*/ 3 w 9"/>
                    <a:gd name="T13" fmla="*/ 14 h 18"/>
                    <a:gd name="T14" fmla="*/ 2 w 9"/>
                    <a:gd name="T15" fmla="*/ 15 h 18"/>
                    <a:gd name="T16" fmla="*/ 1 w 9"/>
                    <a:gd name="T17" fmla="*/ 17 h 18"/>
                    <a:gd name="T18" fmla="*/ 0 w 9"/>
                    <a:gd name="T19" fmla="*/ 18 h 18"/>
                    <a:gd name="T20" fmla="*/ 0 w 9"/>
                    <a:gd name="T21" fmla="*/ 16 h 18"/>
                    <a:gd name="T22" fmla="*/ 0 w 9"/>
                    <a:gd name="T23" fmla="*/ 14 h 18"/>
                    <a:gd name="T24" fmla="*/ 0 w 9"/>
                    <a:gd name="T25" fmla="*/ 11 h 18"/>
                    <a:gd name="T26" fmla="*/ 2 w 9"/>
                    <a:gd name="T27" fmla="*/ 9 h 18"/>
                    <a:gd name="T28" fmla="*/ 3 w 9"/>
                    <a:gd name="T29" fmla="*/ 7 h 18"/>
                    <a:gd name="T30" fmla="*/ 5 w 9"/>
                    <a:gd name="T31" fmla="*/ 4 h 18"/>
                    <a:gd name="T32" fmla="*/ 7 w 9"/>
                    <a:gd name="T33" fmla="*/ 2 h 18"/>
                    <a:gd name="T34" fmla="*/ 9 w 9"/>
                    <a:gd name="T35" fmla="*/ 0 h 18"/>
                    <a:gd name="T36" fmla="*/ 9 w 9"/>
                    <a:gd name="T37" fmla="*/ 2 h 18"/>
                    <a:gd name="T38" fmla="*/ 9 w 9"/>
                    <a:gd name="T39" fmla="*/ 3 h 18"/>
                    <a:gd name="T40" fmla="*/ 9 w 9"/>
                    <a:gd name="T41" fmla="*/ 5 h 18"/>
                    <a:gd name="T42" fmla="*/ 8 w 9"/>
                    <a:gd name="T43" fmla="*/ 6 h 18"/>
                    <a:gd name="T44" fmla="*/ 7 w 9"/>
                    <a:gd name="T45" fmla="*/ 7 h 18"/>
                    <a:gd name="T46" fmla="*/ 6 w 9"/>
                    <a:gd name="T47" fmla="*/ 8 h 18"/>
                    <a:gd name="T48" fmla="*/ 6 w 9"/>
                    <a:gd name="T49" fmla="*/ 10 h 18"/>
                    <a:gd name="T50" fmla="*/ 7 w 9"/>
                    <a:gd name="T51" fmla="*/ 11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18"/>
                    <a:gd name="T80" fmla="*/ 9 w 9"/>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18">
                      <a:moveTo>
                        <a:pt x="7" y="11"/>
                      </a:moveTo>
                      <a:lnTo>
                        <a:pt x="5" y="17"/>
                      </a:lnTo>
                      <a:lnTo>
                        <a:pt x="5" y="16"/>
                      </a:lnTo>
                      <a:lnTo>
                        <a:pt x="5" y="14"/>
                      </a:lnTo>
                      <a:lnTo>
                        <a:pt x="5" y="13"/>
                      </a:lnTo>
                      <a:lnTo>
                        <a:pt x="4" y="12"/>
                      </a:lnTo>
                      <a:lnTo>
                        <a:pt x="3" y="14"/>
                      </a:lnTo>
                      <a:lnTo>
                        <a:pt x="2" y="15"/>
                      </a:lnTo>
                      <a:lnTo>
                        <a:pt x="1" y="17"/>
                      </a:lnTo>
                      <a:lnTo>
                        <a:pt x="0" y="18"/>
                      </a:lnTo>
                      <a:lnTo>
                        <a:pt x="0" y="16"/>
                      </a:lnTo>
                      <a:lnTo>
                        <a:pt x="0" y="14"/>
                      </a:lnTo>
                      <a:lnTo>
                        <a:pt x="0" y="11"/>
                      </a:lnTo>
                      <a:lnTo>
                        <a:pt x="2" y="9"/>
                      </a:lnTo>
                      <a:lnTo>
                        <a:pt x="3" y="7"/>
                      </a:lnTo>
                      <a:lnTo>
                        <a:pt x="5" y="4"/>
                      </a:lnTo>
                      <a:lnTo>
                        <a:pt x="7" y="2"/>
                      </a:lnTo>
                      <a:lnTo>
                        <a:pt x="9" y="0"/>
                      </a:lnTo>
                      <a:lnTo>
                        <a:pt x="9" y="2"/>
                      </a:lnTo>
                      <a:lnTo>
                        <a:pt x="9" y="3"/>
                      </a:lnTo>
                      <a:lnTo>
                        <a:pt x="9" y="5"/>
                      </a:lnTo>
                      <a:lnTo>
                        <a:pt x="8" y="6"/>
                      </a:lnTo>
                      <a:lnTo>
                        <a:pt x="7" y="7"/>
                      </a:lnTo>
                      <a:lnTo>
                        <a:pt x="6" y="8"/>
                      </a:lnTo>
                      <a:lnTo>
                        <a:pt x="6" y="10"/>
                      </a:lnTo>
                      <a:lnTo>
                        <a:pt x="7" y="11"/>
                      </a:lnTo>
                      <a:close/>
                    </a:path>
                  </a:pathLst>
                </a:custGeom>
                <a:solidFill>
                  <a:srgbClr val="000000"/>
                </a:solidFill>
                <a:ln w="9525">
                  <a:noFill/>
                  <a:round/>
                  <a:headEnd/>
                  <a:tailEnd/>
                </a:ln>
              </p:spPr>
              <p:txBody>
                <a:bodyPr/>
                <a:lstStyle/>
                <a:p>
                  <a:endParaRPr lang="en-US"/>
                </a:p>
              </p:txBody>
            </p:sp>
            <p:sp>
              <p:nvSpPr>
                <p:cNvPr id="25116" name="Freeform 273"/>
                <p:cNvSpPr>
                  <a:spLocks/>
                </p:cNvSpPr>
                <p:nvPr/>
              </p:nvSpPr>
              <p:spPr bwMode="auto">
                <a:xfrm>
                  <a:off x="2020" y="1816"/>
                  <a:ext cx="12" cy="4"/>
                </a:xfrm>
                <a:custGeom>
                  <a:avLst/>
                  <a:gdLst>
                    <a:gd name="T0" fmla="*/ 12 w 12"/>
                    <a:gd name="T1" fmla="*/ 1 h 4"/>
                    <a:gd name="T2" fmla="*/ 11 w 12"/>
                    <a:gd name="T3" fmla="*/ 2 h 4"/>
                    <a:gd name="T4" fmla="*/ 10 w 12"/>
                    <a:gd name="T5" fmla="*/ 2 h 4"/>
                    <a:gd name="T6" fmla="*/ 9 w 12"/>
                    <a:gd name="T7" fmla="*/ 3 h 4"/>
                    <a:gd name="T8" fmla="*/ 8 w 12"/>
                    <a:gd name="T9" fmla="*/ 4 h 4"/>
                    <a:gd name="T10" fmla="*/ 7 w 12"/>
                    <a:gd name="T11" fmla="*/ 4 h 4"/>
                    <a:gd name="T12" fmla="*/ 6 w 12"/>
                    <a:gd name="T13" fmla="*/ 4 h 4"/>
                    <a:gd name="T14" fmla="*/ 4 w 12"/>
                    <a:gd name="T15" fmla="*/ 4 h 4"/>
                    <a:gd name="T16" fmla="*/ 3 w 12"/>
                    <a:gd name="T17" fmla="*/ 4 h 4"/>
                    <a:gd name="T18" fmla="*/ 2 w 12"/>
                    <a:gd name="T19" fmla="*/ 3 h 4"/>
                    <a:gd name="T20" fmla="*/ 1 w 12"/>
                    <a:gd name="T21" fmla="*/ 2 h 4"/>
                    <a:gd name="T22" fmla="*/ 0 w 12"/>
                    <a:gd name="T23" fmla="*/ 1 h 4"/>
                    <a:gd name="T24" fmla="*/ 0 w 12"/>
                    <a:gd name="T25" fmla="*/ 0 h 4"/>
                    <a:gd name="T26" fmla="*/ 1 w 12"/>
                    <a:gd name="T27" fmla="*/ 0 h 4"/>
                    <a:gd name="T28" fmla="*/ 2 w 12"/>
                    <a:gd name="T29" fmla="*/ 0 h 4"/>
                    <a:gd name="T30" fmla="*/ 4 w 12"/>
                    <a:gd name="T31" fmla="*/ 1 h 4"/>
                    <a:gd name="T32" fmla="*/ 6 w 12"/>
                    <a:gd name="T33" fmla="*/ 1 h 4"/>
                    <a:gd name="T34" fmla="*/ 7 w 12"/>
                    <a:gd name="T35" fmla="*/ 1 h 4"/>
                    <a:gd name="T36" fmla="*/ 9 w 12"/>
                    <a:gd name="T37" fmla="*/ 1 h 4"/>
                    <a:gd name="T38" fmla="*/ 11 w 12"/>
                    <a:gd name="T39" fmla="*/ 1 h 4"/>
                    <a:gd name="T40" fmla="*/ 12 w 12"/>
                    <a:gd name="T41" fmla="*/ 1 h 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4"/>
                    <a:gd name="T65" fmla="*/ 12 w 12"/>
                    <a:gd name="T66" fmla="*/ 4 h 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4">
                      <a:moveTo>
                        <a:pt x="12" y="1"/>
                      </a:moveTo>
                      <a:lnTo>
                        <a:pt x="11" y="2"/>
                      </a:lnTo>
                      <a:lnTo>
                        <a:pt x="10" y="2"/>
                      </a:lnTo>
                      <a:lnTo>
                        <a:pt x="9" y="3"/>
                      </a:lnTo>
                      <a:lnTo>
                        <a:pt x="8" y="4"/>
                      </a:lnTo>
                      <a:lnTo>
                        <a:pt x="7" y="4"/>
                      </a:lnTo>
                      <a:lnTo>
                        <a:pt x="6" y="4"/>
                      </a:lnTo>
                      <a:lnTo>
                        <a:pt x="4" y="4"/>
                      </a:lnTo>
                      <a:lnTo>
                        <a:pt x="3" y="4"/>
                      </a:lnTo>
                      <a:lnTo>
                        <a:pt x="2" y="3"/>
                      </a:lnTo>
                      <a:lnTo>
                        <a:pt x="1" y="2"/>
                      </a:lnTo>
                      <a:lnTo>
                        <a:pt x="0" y="1"/>
                      </a:lnTo>
                      <a:lnTo>
                        <a:pt x="0" y="0"/>
                      </a:lnTo>
                      <a:lnTo>
                        <a:pt x="1" y="0"/>
                      </a:lnTo>
                      <a:lnTo>
                        <a:pt x="2" y="0"/>
                      </a:lnTo>
                      <a:lnTo>
                        <a:pt x="4" y="1"/>
                      </a:lnTo>
                      <a:lnTo>
                        <a:pt x="6" y="1"/>
                      </a:lnTo>
                      <a:lnTo>
                        <a:pt x="7" y="1"/>
                      </a:lnTo>
                      <a:lnTo>
                        <a:pt x="9" y="1"/>
                      </a:lnTo>
                      <a:lnTo>
                        <a:pt x="11" y="1"/>
                      </a:lnTo>
                      <a:lnTo>
                        <a:pt x="12" y="1"/>
                      </a:lnTo>
                      <a:close/>
                    </a:path>
                  </a:pathLst>
                </a:custGeom>
                <a:solidFill>
                  <a:srgbClr val="000000"/>
                </a:solidFill>
                <a:ln w="9525">
                  <a:noFill/>
                  <a:round/>
                  <a:headEnd/>
                  <a:tailEnd/>
                </a:ln>
              </p:spPr>
              <p:txBody>
                <a:bodyPr/>
                <a:lstStyle/>
                <a:p>
                  <a:endParaRPr lang="en-US"/>
                </a:p>
              </p:txBody>
            </p:sp>
            <p:sp>
              <p:nvSpPr>
                <p:cNvPr id="25117" name="Freeform 274"/>
                <p:cNvSpPr>
                  <a:spLocks/>
                </p:cNvSpPr>
                <p:nvPr/>
              </p:nvSpPr>
              <p:spPr bwMode="auto">
                <a:xfrm>
                  <a:off x="2058" y="1836"/>
                  <a:ext cx="21" cy="30"/>
                </a:xfrm>
                <a:custGeom>
                  <a:avLst/>
                  <a:gdLst>
                    <a:gd name="T0" fmla="*/ 17 w 21"/>
                    <a:gd name="T1" fmla="*/ 11 h 30"/>
                    <a:gd name="T2" fmla="*/ 21 w 21"/>
                    <a:gd name="T3" fmla="*/ 25 h 30"/>
                    <a:gd name="T4" fmla="*/ 20 w 21"/>
                    <a:gd name="T5" fmla="*/ 24 h 30"/>
                    <a:gd name="T6" fmla="*/ 19 w 21"/>
                    <a:gd name="T7" fmla="*/ 22 h 30"/>
                    <a:gd name="T8" fmla="*/ 18 w 21"/>
                    <a:gd name="T9" fmla="*/ 21 h 30"/>
                    <a:gd name="T10" fmla="*/ 17 w 21"/>
                    <a:gd name="T11" fmla="*/ 20 h 30"/>
                    <a:gd name="T12" fmla="*/ 15 w 21"/>
                    <a:gd name="T13" fmla="*/ 18 h 30"/>
                    <a:gd name="T14" fmla="*/ 14 w 21"/>
                    <a:gd name="T15" fmla="*/ 18 h 30"/>
                    <a:gd name="T16" fmla="*/ 12 w 21"/>
                    <a:gd name="T17" fmla="*/ 17 h 30"/>
                    <a:gd name="T18" fmla="*/ 10 w 21"/>
                    <a:gd name="T19" fmla="*/ 18 h 30"/>
                    <a:gd name="T20" fmla="*/ 8 w 21"/>
                    <a:gd name="T21" fmla="*/ 20 h 30"/>
                    <a:gd name="T22" fmla="*/ 7 w 21"/>
                    <a:gd name="T23" fmla="*/ 23 h 30"/>
                    <a:gd name="T24" fmla="*/ 6 w 21"/>
                    <a:gd name="T25" fmla="*/ 27 h 30"/>
                    <a:gd name="T26" fmla="*/ 5 w 21"/>
                    <a:gd name="T27" fmla="*/ 30 h 30"/>
                    <a:gd name="T28" fmla="*/ 4 w 21"/>
                    <a:gd name="T29" fmla="*/ 26 h 30"/>
                    <a:gd name="T30" fmla="*/ 4 w 21"/>
                    <a:gd name="T31" fmla="*/ 22 h 30"/>
                    <a:gd name="T32" fmla="*/ 4 w 21"/>
                    <a:gd name="T33" fmla="*/ 18 h 30"/>
                    <a:gd name="T34" fmla="*/ 4 w 21"/>
                    <a:gd name="T35" fmla="*/ 13 h 30"/>
                    <a:gd name="T36" fmla="*/ 0 w 21"/>
                    <a:gd name="T37" fmla="*/ 0 h 30"/>
                    <a:gd name="T38" fmla="*/ 2 w 21"/>
                    <a:gd name="T39" fmla="*/ 1 h 30"/>
                    <a:gd name="T40" fmla="*/ 5 w 21"/>
                    <a:gd name="T41" fmla="*/ 2 h 30"/>
                    <a:gd name="T42" fmla="*/ 7 w 21"/>
                    <a:gd name="T43" fmla="*/ 4 h 30"/>
                    <a:gd name="T44" fmla="*/ 9 w 21"/>
                    <a:gd name="T45" fmla="*/ 4 h 30"/>
                    <a:gd name="T46" fmla="*/ 11 w 21"/>
                    <a:gd name="T47" fmla="*/ 6 h 30"/>
                    <a:gd name="T48" fmla="*/ 13 w 21"/>
                    <a:gd name="T49" fmla="*/ 7 h 30"/>
                    <a:gd name="T50" fmla="*/ 15 w 21"/>
                    <a:gd name="T51" fmla="*/ 9 h 30"/>
                    <a:gd name="T52" fmla="*/ 17 w 21"/>
                    <a:gd name="T53" fmla="*/ 11 h 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0"/>
                    <a:gd name="T83" fmla="*/ 21 w 21"/>
                    <a:gd name="T84" fmla="*/ 30 h 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0">
                      <a:moveTo>
                        <a:pt x="17" y="11"/>
                      </a:moveTo>
                      <a:lnTo>
                        <a:pt x="21" y="25"/>
                      </a:lnTo>
                      <a:lnTo>
                        <a:pt x="20" y="24"/>
                      </a:lnTo>
                      <a:lnTo>
                        <a:pt x="19" y="22"/>
                      </a:lnTo>
                      <a:lnTo>
                        <a:pt x="18" y="21"/>
                      </a:lnTo>
                      <a:lnTo>
                        <a:pt x="17" y="20"/>
                      </a:lnTo>
                      <a:lnTo>
                        <a:pt x="15" y="18"/>
                      </a:lnTo>
                      <a:lnTo>
                        <a:pt x="14" y="18"/>
                      </a:lnTo>
                      <a:lnTo>
                        <a:pt x="12" y="17"/>
                      </a:lnTo>
                      <a:lnTo>
                        <a:pt x="10" y="18"/>
                      </a:lnTo>
                      <a:lnTo>
                        <a:pt x="8" y="20"/>
                      </a:lnTo>
                      <a:lnTo>
                        <a:pt x="7" y="23"/>
                      </a:lnTo>
                      <a:lnTo>
                        <a:pt x="6" y="27"/>
                      </a:lnTo>
                      <a:lnTo>
                        <a:pt x="5" y="30"/>
                      </a:lnTo>
                      <a:lnTo>
                        <a:pt x="4" y="26"/>
                      </a:lnTo>
                      <a:lnTo>
                        <a:pt x="4" y="22"/>
                      </a:lnTo>
                      <a:lnTo>
                        <a:pt x="4" y="18"/>
                      </a:lnTo>
                      <a:lnTo>
                        <a:pt x="4" y="13"/>
                      </a:lnTo>
                      <a:lnTo>
                        <a:pt x="0" y="0"/>
                      </a:lnTo>
                      <a:lnTo>
                        <a:pt x="2" y="1"/>
                      </a:lnTo>
                      <a:lnTo>
                        <a:pt x="5" y="2"/>
                      </a:lnTo>
                      <a:lnTo>
                        <a:pt x="7" y="4"/>
                      </a:lnTo>
                      <a:lnTo>
                        <a:pt x="9" y="4"/>
                      </a:lnTo>
                      <a:lnTo>
                        <a:pt x="11" y="6"/>
                      </a:lnTo>
                      <a:lnTo>
                        <a:pt x="13" y="7"/>
                      </a:lnTo>
                      <a:lnTo>
                        <a:pt x="15" y="9"/>
                      </a:lnTo>
                      <a:lnTo>
                        <a:pt x="17" y="11"/>
                      </a:lnTo>
                      <a:close/>
                    </a:path>
                  </a:pathLst>
                </a:custGeom>
                <a:solidFill>
                  <a:srgbClr val="FFFFFF"/>
                </a:solidFill>
                <a:ln w="9525">
                  <a:noFill/>
                  <a:round/>
                  <a:headEnd/>
                  <a:tailEnd/>
                </a:ln>
              </p:spPr>
              <p:txBody>
                <a:bodyPr/>
                <a:lstStyle/>
                <a:p>
                  <a:endParaRPr lang="en-US"/>
                </a:p>
              </p:txBody>
            </p:sp>
            <p:sp>
              <p:nvSpPr>
                <p:cNvPr id="25118" name="Freeform 275"/>
                <p:cNvSpPr>
                  <a:spLocks/>
                </p:cNvSpPr>
                <p:nvPr/>
              </p:nvSpPr>
              <p:spPr bwMode="auto">
                <a:xfrm>
                  <a:off x="1899" y="1847"/>
                  <a:ext cx="73" cy="24"/>
                </a:xfrm>
                <a:custGeom>
                  <a:avLst/>
                  <a:gdLst>
                    <a:gd name="T0" fmla="*/ 71 w 73"/>
                    <a:gd name="T1" fmla="*/ 6 h 24"/>
                    <a:gd name="T2" fmla="*/ 68 w 73"/>
                    <a:gd name="T3" fmla="*/ 6 h 24"/>
                    <a:gd name="T4" fmla="*/ 64 w 73"/>
                    <a:gd name="T5" fmla="*/ 7 h 24"/>
                    <a:gd name="T6" fmla="*/ 62 w 73"/>
                    <a:gd name="T7" fmla="*/ 9 h 24"/>
                    <a:gd name="T8" fmla="*/ 59 w 73"/>
                    <a:gd name="T9" fmla="*/ 10 h 24"/>
                    <a:gd name="T10" fmla="*/ 57 w 73"/>
                    <a:gd name="T11" fmla="*/ 10 h 24"/>
                    <a:gd name="T12" fmla="*/ 54 w 73"/>
                    <a:gd name="T13" fmla="*/ 10 h 24"/>
                    <a:gd name="T14" fmla="*/ 52 w 73"/>
                    <a:gd name="T15" fmla="*/ 9 h 24"/>
                    <a:gd name="T16" fmla="*/ 47 w 73"/>
                    <a:gd name="T17" fmla="*/ 11 h 24"/>
                    <a:gd name="T18" fmla="*/ 42 w 73"/>
                    <a:gd name="T19" fmla="*/ 15 h 24"/>
                    <a:gd name="T20" fmla="*/ 36 w 73"/>
                    <a:gd name="T21" fmla="*/ 19 h 24"/>
                    <a:gd name="T22" fmla="*/ 30 w 73"/>
                    <a:gd name="T23" fmla="*/ 23 h 24"/>
                    <a:gd name="T24" fmla="*/ 23 w 73"/>
                    <a:gd name="T25" fmla="*/ 23 h 24"/>
                    <a:gd name="T26" fmla="*/ 17 w 73"/>
                    <a:gd name="T27" fmla="*/ 23 h 24"/>
                    <a:gd name="T28" fmla="*/ 10 w 73"/>
                    <a:gd name="T29" fmla="*/ 23 h 24"/>
                    <a:gd name="T30" fmla="*/ 3 w 73"/>
                    <a:gd name="T31" fmla="*/ 24 h 24"/>
                    <a:gd name="T32" fmla="*/ 0 w 73"/>
                    <a:gd name="T33" fmla="*/ 23 h 24"/>
                    <a:gd name="T34" fmla="*/ 3 w 73"/>
                    <a:gd name="T35" fmla="*/ 21 h 24"/>
                    <a:gd name="T36" fmla="*/ 8 w 73"/>
                    <a:gd name="T37" fmla="*/ 19 h 24"/>
                    <a:gd name="T38" fmla="*/ 15 w 73"/>
                    <a:gd name="T39" fmla="*/ 17 h 24"/>
                    <a:gd name="T40" fmla="*/ 23 w 73"/>
                    <a:gd name="T41" fmla="*/ 15 h 24"/>
                    <a:gd name="T42" fmla="*/ 31 w 73"/>
                    <a:gd name="T43" fmla="*/ 14 h 24"/>
                    <a:gd name="T44" fmla="*/ 37 w 73"/>
                    <a:gd name="T45" fmla="*/ 12 h 24"/>
                    <a:gd name="T46" fmla="*/ 41 w 73"/>
                    <a:gd name="T47" fmla="*/ 9 h 24"/>
                    <a:gd name="T48" fmla="*/ 46 w 73"/>
                    <a:gd name="T49" fmla="*/ 7 h 24"/>
                    <a:gd name="T50" fmla="*/ 50 w 73"/>
                    <a:gd name="T51" fmla="*/ 5 h 24"/>
                    <a:gd name="T52" fmla="*/ 55 w 73"/>
                    <a:gd name="T53" fmla="*/ 3 h 24"/>
                    <a:gd name="T54" fmla="*/ 59 w 73"/>
                    <a:gd name="T55" fmla="*/ 2 h 24"/>
                    <a:gd name="T56" fmla="*/ 64 w 73"/>
                    <a:gd name="T57" fmla="*/ 1 h 24"/>
                    <a:gd name="T58" fmla="*/ 69 w 73"/>
                    <a:gd name="T59" fmla="*/ 0 h 24"/>
                    <a:gd name="T60" fmla="*/ 72 w 73"/>
                    <a:gd name="T61" fmla="*/ 2 h 24"/>
                    <a:gd name="T62" fmla="*/ 72 w 73"/>
                    <a:gd name="T63" fmla="*/ 4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
                    <a:gd name="T97" fmla="*/ 0 h 24"/>
                    <a:gd name="T98" fmla="*/ 73 w 73"/>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 h="24">
                      <a:moveTo>
                        <a:pt x="73" y="5"/>
                      </a:moveTo>
                      <a:lnTo>
                        <a:pt x="71" y="6"/>
                      </a:lnTo>
                      <a:lnTo>
                        <a:pt x="69" y="6"/>
                      </a:lnTo>
                      <a:lnTo>
                        <a:pt x="68" y="6"/>
                      </a:lnTo>
                      <a:lnTo>
                        <a:pt x="66" y="7"/>
                      </a:lnTo>
                      <a:lnTo>
                        <a:pt x="64" y="7"/>
                      </a:lnTo>
                      <a:lnTo>
                        <a:pt x="63" y="8"/>
                      </a:lnTo>
                      <a:lnTo>
                        <a:pt x="62" y="9"/>
                      </a:lnTo>
                      <a:lnTo>
                        <a:pt x="60" y="10"/>
                      </a:lnTo>
                      <a:lnTo>
                        <a:pt x="59" y="10"/>
                      </a:lnTo>
                      <a:lnTo>
                        <a:pt x="58" y="10"/>
                      </a:lnTo>
                      <a:lnTo>
                        <a:pt x="57" y="10"/>
                      </a:lnTo>
                      <a:lnTo>
                        <a:pt x="56" y="10"/>
                      </a:lnTo>
                      <a:lnTo>
                        <a:pt x="54" y="10"/>
                      </a:lnTo>
                      <a:lnTo>
                        <a:pt x="53" y="9"/>
                      </a:lnTo>
                      <a:lnTo>
                        <a:pt x="52" y="9"/>
                      </a:lnTo>
                      <a:lnTo>
                        <a:pt x="51" y="10"/>
                      </a:lnTo>
                      <a:lnTo>
                        <a:pt x="47" y="11"/>
                      </a:lnTo>
                      <a:lnTo>
                        <a:pt x="44" y="13"/>
                      </a:lnTo>
                      <a:lnTo>
                        <a:pt x="42" y="15"/>
                      </a:lnTo>
                      <a:lnTo>
                        <a:pt x="39" y="17"/>
                      </a:lnTo>
                      <a:lnTo>
                        <a:pt x="36" y="19"/>
                      </a:lnTo>
                      <a:lnTo>
                        <a:pt x="33" y="21"/>
                      </a:lnTo>
                      <a:lnTo>
                        <a:pt x="30" y="23"/>
                      </a:lnTo>
                      <a:lnTo>
                        <a:pt x="27" y="23"/>
                      </a:lnTo>
                      <a:lnTo>
                        <a:pt x="23" y="23"/>
                      </a:lnTo>
                      <a:lnTo>
                        <a:pt x="20" y="23"/>
                      </a:lnTo>
                      <a:lnTo>
                        <a:pt x="17" y="23"/>
                      </a:lnTo>
                      <a:lnTo>
                        <a:pt x="13" y="23"/>
                      </a:lnTo>
                      <a:lnTo>
                        <a:pt x="10" y="23"/>
                      </a:lnTo>
                      <a:lnTo>
                        <a:pt x="6" y="23"/>
                      </a:lnTo>
                      <a:lnTo>
                        <a:pt x="3" y="24"/>
                      </a:lnTo>
                      <a:lnTo>
                        <a:pt x="0" y="24"/>
                      </a:lnTo>
                      <a:lnTo>
                        <a:pt x="0" y="23"/>
                      </a:lnTo>
                      <a:lnTo>
                        <a:pt x="1" y="22"/>
                      </a:lnTo>
                      <a:lnTo>
                        <a:pt x="3" y="21"/>
                      </a:lnTo>
                      <a:lnTo>
                        <a:pt x="4" y="20"/>
                      </a:lnTo>
                      <a:lnTo>
                        <a:pt x="8" y="19"/>
                      </a:lnTo>
                      <a:lnTo>
                        <a:pt x="11" y="18"/>
                      </a:lnTo>
                      <a:lnTo>
                        <a:pt x="15" y="17"/>
                      </a:lnTo>
                      <a:lnTo>
                        <a:pt x="19" y="16"/>
                      </a:lnTo>
                      <a:lnTo>
                        <a:pt x="23" y="15"/>
                      </a:lnTo>
                      <a:lnTo>
                        <a:pt x="27" y="15"/>
                      </a:lnTo>
                      <a:lnTo>
                        <a:pt x="31" y="14"/>
                      </a:lnTo>
                      <a:lnTo>
                        <a:pt x="35" y="14"/>
                      </a:lnTo>
                      <a:lnTo>
                        <a:pt x="37" y="12"/>
                      </a:lnTo>
                      <a:lnTo>
                        <a:pt x="39" y="11"/>
                      </a:lnTo>
                      <a:lnTo>
                        <a:pt x="41" y="9"/>
                      </a:lnTo>
                      <a:lnTo>
                        <a:pt x="43" y="8"/>
                      </a:lnTo>
                      <a:lnTo>
                        <a:pt x="46" y="7"/>
                      </a:lnTo>
                      <a:lnTo>
                        <a:pt x="48" y="6"/>
                      </a:lnTo>
                      <a:lnTo>
                        <a:pt x="50" y="5"/>
                      </a:lnTo>
                      <a:lnTo>
                        <a:pt x="52" y="4"/>
                      </a:lnTo>
                      <a:lnTo>
                        <a:pt x="55" y="3"/>
                      </a:lnTo>
                      <a:lnTo>
                        <a:pt x="57" y="3"/>
                      </a:lnTo>
                      <a:lnTo>
                        <a:pt x="59" y="2"/>
                      </a:lnTo>
                      <a:lnTo>
                        <a:pt x="62" y="2"/>
                      </a:lnTo>
                      <a:lnTo>
                        <a:pt x="64" y="1"/>
                      </a:lnTo>
                      <a:lnTo>
                        <a:pt x="67" y="1"/>
                      </a:lnTo>
                      <a:lnTo>
                        <a:pt x="69" y="0"/>
                      </a:lnTo>
                      <a:lnTo>
                        <a:pt x="72" y="0"/>
                      </a:lnTo>
                      <a:lnTo>
                        <a:pt x="72" y="2"/>
                      </a:lnTo>
                      <a:lnTo>
                        <a:pt x="72" y="3"/>
                      </a:lnTo>
                      <a:lnTo>
                        <a:pt x="72" y="4"/>
                      </a:lnTo>
                      <a:lnTo>
                        <a:pt x="73" y="5"/>
                      </a:lnTo>
                      <a:close/>
                    </a:path>
                  </a:pathLst>
                </a:custGeom>
                <a:solidFill>
                  <a:srgbClr val="FFFFFF"/>
                </a:solidFill>
                <a:ln w="9525">
                  <a:noFill/>
                  <a:round/>
                  <a:headEnd/>
                  <a:tailEnd/>
                </a:ln>
              </p:spPr>
              <p:txBody>
                <a:bodyPr/>
                <a:lstStyle/>
                <a:p>
                  <a:endParaRPr lang="en-US"/>
                </a:p>
              </p:txBody>
            </p:sp>
            <p:sp>
              <p:nvSpPr>
                <p:cNvPr id="25119" name="Freeform 276"/>
                <p:cNvSpPr>
                  <a:spLocks/>
                </p:cNvSpPr>
                <p:nvPr/>
              </p:nvSpPr>
              <p:spPr bwMode="auto">
                <a:xfrm>
                  <a:off x="2084" y="1851"/>
                  <a:ext cx="59" cy="27"/>
                </a:xfrm>
                <a:custGeom>
                  <a:avLst/>
                  <a:gdLst>
                    <a:gd name="T0" fmla="*/ 30 w 59"/>
                    <a:gd name="T1" fmla="*/ 12 h 27"/>
                    <a:gd name="T2" fmla="*/ 34 w 59"/>
                    <a:gd name="T3" fmla="*/ 13 h 27"/>
                    <a:gd name="T4" fmla="*/ 37 w 59"/>
                    <a:gd name="T5" fmla="*/ 15 h 27"/>
                    <a:gd name="T6" fmla="*/ 41 w 59"/>
                    <a:gd name="T7" fmla="*/ 16 h 27"/>
                    <a:gd name="T8" fmla="*/ 44 w 59"/>
                    <a:gd name="T9" fmla="*/ 17 h 27"/>
                    <a:gd name="T10" fmla="*/ 48 w 59"/>
                    <a:gd name="T11" fmla="*/ 18 h 27"/>
                    <a:gd name="T12" fmla="*/ 52 w 59"/>
                    <a:gd name="T13" fmla="*/ 19 h 27"/>
                    <a:gd name="T14" fmla="*/ 55 w 59"/>
                    <a:gd name="T15" fmla="*/ 20 h 27"/>
                    <a:gd name="T16" fmla="*/ 59 w 59"/>
                    <a:gd name="T17" fmla="*/ 21 h 27"/>
                    <a:gd name="T18" fmla="*/ 57 w 59"/>
                    <a:gd name="T19" fmla="*/ 22 h 27"/>
                    <a:gd name="T20" fmla="*/ 55 w 59"/>
                    <a:gd name="T21" fmla="*/ 23 h 27"/>
                    <a:gd name="T22" fmla="*/ 54 w 59"/>
                    <a:gd name="T23" fmla="*/ 24 h 27"/>
                    <a:gd name="T24" fmla="*/ 52 w 59"/>
                    <a:gd name="T25" fmla="*/ 25 h 27"/>
                    <a:gd name="T26" fmla="*/ 50 w 59"/>
                    <a:gd name="T27" fmla="*/ 26 h 27"/>
                    <a:gd name="T28" fmla="*/ 48 w 59"/>
                    <a:gd name="T29" fmla="*/ 27 h 27"/>
                    <a:gd name="T30" fmla="*/ 46 w 59"/>
                    <a:gd name="T31" fmla="*/ 27 h 27"/>
                    <a:gd name="T32" fmla="*/ 44 w 59"/>
                    <a:gd name="T33" fmla="*/ 27 h 27"/>
                    <a:gd name="T34" fmla="*/ 42 w 59"/>
                    <a:gd name="T35" fmla="*/ 25 h 27"/>
                    <a:gd name="T36" fmla="*/ 40 w 59"/>
                    <a:gd name="T37" fmla="*/ 23 h 27"/>
                    <a:gd name="T38" fmla="*/ 38 w 59"/>
                    <a:gd name="T39" fmla="*/ 22 h 27"/>
                    <a:gd name="T40" fmla="*/ 36 w 59"/>
                    <a:gd name="T41" fmla="*/ 20 h 27"/>
                    <a:gd name="T42" fmla="*/ 34 w 59"/>
                    <a:gd name="T43" fmla="*/ 19 h 27"/>
                    <a:gd name="T44" fmla="*/ 31 w 59"/>
                    <a:gd name="T45" fmla="*/ 18 h 27"/>
                    <a:gd name="T46" fmla="*/ 29 w 59"/>
                    <a:gd name="T47" fmla="*/ 16 h 27"/>
                    <a:gd name="T48" fmla="*/ 27 w 59"/>
                    <a:gd name="T49" fmla="*/ 16 h 27"/>
                    <a:gd name="T50" fmla="*/ 25 w 59"/>
                    <a:gd name="T51" fmla="*/ 15 h 27"/>
                    <a:gd name="T52" fmla="*/ 22 w 59"/>
                    <a:gd name="T53" fmla="*/ 14 h 27"/>
                    <a:gd name="T54" fmla="*/ 20 w 59"/>
                    <a:gd name="T55" fmla="*/ 14 h 27"/>
                    <a:gd name="T56" fmla="*/ 17 w 59"/>
                    <a:gd name="T57" fmla="*/ 13 h 27"/>
                    <a:gd name="T58" fmla="*/ 15 w 59"/>
                    <a:gd name="T59" fmla="*/ 13 h 27"/>
                    <a:gd name="T60" fmla="*/ 12 w 59"/>
                    <a:gd name="T61" fmla="*/ 13 h 27"/>
                    <a:gd name="T62" fmla="*/ 9 w 59"/>
                    <a:gd name="T63" fmla="*/ 12 h 27"/>
                    <a:gd name="T64" fmla="*/ 7 w 59"/>
                    <a:gd name="T65" fmla="*/ 12 h 27"/>
                    <a:gd name="T66" fmla="*/ 5 w 59"/>
                    <a:gd name="T67" fmla="*/ 11 h 27"/>
                    <a:gd name="T68" fmla="*/ 4 w 59"/>
                    <a:gd name="T69" fmla="*/ 10 h 27"/>
                    <a:gd name="T70" fmla="*/ 3 w 59"/>
                    <a:gd name="T71" fmla="*/ 9 h 27"/>
                    <a:gd name="T72" fmla="*/ 2 w 59"/>
                    <a:gd name="T73" fmla="*/ 7 h 27"/>
                    <a:gd name="T74" fmla="*/ 2 w 59"/>
                    <a:gd name="T75" fmla="*/ 5 h 27"/>
                    <a:gd name="T76" fmla="*/ 1 w 59"/>
                    <a:gd name="T77" fmla="*/ 4 h 27"/>
                    <a:gd name="T78" fmla="*/ 1 w 59"/>
                    <a:gd name="T79" fmla="*/ 2 h 27"/>
                    <a:gd name="T80" fmla="*/ 0 w 59"/>
                    <a:gd name="T81" fmla="*/ 0 h 27"/>
                    <a:gd name="T82" fmla="*/ 3 w 59"/>
                    <a:gd name="T83" fmla="*/ 3 h 27"/>
                    <a:gd name="T84" fmla="*/ 7 w 59"/>
                    <a:gd name="T85" fmla="*/ 5 h 27"/>
                    <a:gd name="T86" fmla="*/ 10 w 59"/>
                    <a:gd name="T87" fmla="*/ 7 h 27"/>
                    <a:gd name="T88" fmla="*/ 14 w 59"/>
                    <a:gd name="T89" fmla="*/ 8 h 27"/>
                    <a:gd name="T90" fmla="*/ 18 w 59"/>
                    <a:gd name="T91" fmla="*/ 9 h 27"/>
                    <a:gd name="T92" fmla="*/ 22 w 59"/>
                    <a:gd name="T93" fmla="*/ 10 h 27"/>
                    <a:gd name="T94" fmla="*/ 26 w 59"/>
                    <a:gd name="T95" fmla="*/ 11 h 27"/>
                    <a:gd name="T96" fmla="*/ 30 w 59"/>
                    <a:gd name="T97" fmla="*/ 12 h 2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
                    <a:gd name="T148" fmla="*/ 0 h 27"/>
                    <a:gd name="T149" fmla="*/ 59 w 59"/>
                    <a:gd name="T150" fmla="*/ 27 h 2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 h="27">
                      <a:moveTo>
                        <a:pt x="30" y="12"/>
                      </a:moveTo>
                      <a:lnTo>
                        <a:pt x="34" y="13"/>
                      </a:lnTo>
                      <a:lnTo>
                        <a:pt x="37" y="15"/>
                      </a:lnTo>
                      <a:lnTo>
                        <a:pt x="41" y="16"/>
                      </a:lnTo>
                      <a:lnTo>
                        <a:pt x="44" y="17"/>
                      </a:lnTo>
                      <a:lnTo>
                        <a:pt x="48" y="18"/>
                      </a:lnTo>
                      <a:lnTo>
                        <a:pt x="52" y="19"/>
                      </a:lnTo>
                      <a:lnTo>
                        <a:pt x="55" y="20"/>
                      </a:lnTo>
                      <a:lnTo>
                        <a:pt x="59" y="21"/>
                      </a:lnTo>
                      <a:lnTo>
                        <a:pt x="57" y="22"/>
                      </a:lnTo>
                      <a:lnTo>
                        <a:pt x="55" y="23"/>
                      </a:lnTo>
                      <a:lnTo>
                        <a:pt x="54" y="24"/>
                      </a:lnTo>
                      <a:lnTo>
                        <a:pt x="52" y="25"/>
                      </a:lnTo>
                      <a:lnTo>
                        <a:pt x="50" y="26"/>
                      </a:lnTo>
                      <a:lnTo>
                        <a:pt x="48" y="27"/>
                      </a:lnTo>
                      <a:lnTo>
                        <a:pt x="46" y="27"/>
                      </a:lnTo>
                      <a:lnTo>
                        <a:pt x="44" y="27"/>
                      </a:lnTo>
                      <a:lnTo>
                        <a:pt x="42" y="25"/>
                      </a:lnTo>
                      <a:lnTo>
                        <a:pt x="40" y="23"/>
                      </a:lnTo>
                      <a:lnTo>
                        <a:pt x="38" y="22"/>
                      </a:lnTo>
                      <a:lnTo>
                        <a:pt x="36" y="20"/>
                      </a:lnTo>
                      <a:lnTo>
                        <a:pt x="34" y="19"/>
                      </a:lnTo>
                      <a:lnTo>
                        <a:pt x="31" y="18"/>
                      </a:lnTo>
                      <a:lnTo>
                        <a:pt x="29" y="16"/>
                      </a:lnTo>
                      <a:lnTo>
                        <a:pt x="27" y="16"/>
                      </a:lnTo>
                      <a:lnTo>
                        <a:pt x="25" y="15"/>
                      </a:lnTo>
                      <a:lnTo>
                        <a:pt x="22" y="14"/>
                      </a:lnTo>
                      <a:lnTo>
                        <a:pt x="20" y="14"/>
                      </a:lnTo>
                      <a:lnTo>
                        <a:pt x="17" y="13"/>
                      </a:lnTo>
                      <a:lnTo>
                        <a:pt x="15" y="13"/>
                      </a:lnTo>
                      <a:lnTo>
                        <a:pt x="12" y="13"/>
                      </a:lnTo>
                      <a:lnTo>
                        <a:pt x="9" y="12"/>
                      </a:lnTo>
                      <a:lnTo>
                        <a:pt x="7" y="12"/>
                      </a:lnTo>
                      <a:lnTo>
                        <a:pt x="5" y="11"/>
                      </a:lnTo>
                      <a:lnTo>
                        <a:pt x="4" y="10"/>
                      </a:lnTo>
                      <a:lnTo>
                        <a:pt x="3" y="9"/>
                      </a:lnTo>
                      <a:lnTo>
                        <a:pt x="2" y="7"/>
                      </a:lnTo>
                      <a:lnTo>
                        <a:pt x="2" y="5"/>
                      </a:lnTo>
                      <a:lnTo>
                        <a:pt x="1" y="4"/>
                      </a:lnTo>
                      <a:lnTo>
                        <a:pt x="1" y="2"/>
                      </a:lnTo>
                      <a:lnTo>
                        <a:pt x="0" y="0"/>
                      </a:lnTo>
                      <a:lnTo>
                        <a:pt x="3" y="3"/>
                      </a:lnTo>
                      <a:lnTo>
                        <a:pt x="7" y="5"/>
                      </a:lnTo>
                      <a:lnTo>
                        <a:pt x="10" y="7"/>
                      </a:lnTo>
                      <a:lnTo>
                        <a:pt x="14" y="8"/>
                      </a:lnTo>
                      <a:lnTo>
                        <a:pt x="18" y="9"/>
                      </a:lnTo>
                      <a:lnTo>
                        <a:pt x="22" y="10"/>
                      </a:lnTo>
                      <a:lnTo>
                        <a:pt x="26" y="11"/>
                      </a:lnTo>
                      <a:lnTo>
                        <a:pt x="30" y="12"/>
                      </a:lnTo>
                      <a:close/>
                    </a:path>
                  </a:pathLst>
                </a:custGeom>
                <a:solidFill>
                  <a:srgbClr val="FFFFFF"/>
                </a:solidFill>
                <a:ln w="9525">
                  <a:noFill/>
                  <a:round/>
                  <a:headEnd/>
                  <a:tailEnd/>
                </a:ln>
              </p:spPr>
              <p:txBody>
                <a:bodyPr/>
                <a:lstStyle/>
                <a:p>
                  <a:endParaRPr lang="en-US"/>
                </a:p>
              </p:txBody>
            </p:sp>
            <p:sp>
              <p:nvSpPr>
                <p:cNvPr id="25120" name="Freeform 277"/>
                <p:cNvSpPr>
                  <a:spLocks/>
                </p:cNvSpPr>
                <p:nvPr/>
              </p:nvSpPr>
              <p:spPr bwMode="auto">
                <a:xfrm>
                  <a:off x="1977" y="1852"/>
                  <a:ext cx="67" cy="90"/>
                </a:xfrm>
                <a:custGeom>
                  <a:avLst/>
                  <a:gdLst>
                    <a:gd name="T0" fmla="*/ 14 w 67"/>
                    <a:gd name="T1" fmla="*/ 13 h 90"/>
                    <a:gd name="T2" fmla="*/ 19 w 67"/>
                    <a:gd name="T3" fmla="*/ 9 h 90"/>
                    <a:gd name="T4" fmla="*/ 24 w 67"/>
                    <a:gd name="T5" fmla="*/ 6 h 90"/>
                    <a:gd name="T6" fmla="*/ 35 w 67"/>
                    <a:gd name="T7" fmla="*/ 5 h 90"/>
                    <a:gd name="T8" fmla="*/ 46 w 67"/>
                    <a:gd name="T9" fmla="*/ 3 h 90"/>
                    <a:gd name="T10" fmla="*/ 56 w 67"/>
                    <a:gd name="T11" fmla="*/ 3 h 90"/>
                    <a:gd name="T12" fmla="*/ 65 w 67"/>
                    <a:gd name="T13" fmla="*/ 7 h 90"/>
                    <a:gd name="T14" fmla="*/ 63 w 67"/>
                    <a:gd name="T15" fmla="*/ 11 h 90"/>
                    <a:gd name="T16" fmla="*/ 53 w 67"/>
                    <a:gd name="T17" fmla="*/ 8 h 90"/>
                    <a:gd name="T18" fmla="*/ 51 w 67"/>
                    <a:gd name="T19" fmla="*/ 10 h 90"/>
                    <a:gd name="T20" fmla="*/ 59 w 67"/>
                    <a:gd name="T21" fmla="*/ 14 h 90"/>
                    <a:gd name="T22" fmla="*/ 62 w 67"/>
                    <a:gd name="T23" fmla="*/ 21 h 90"/>
                    <a:gd name="T24" fmla="*/ 67 w 67"/>
                    <a:gd name="T25" fmla="*/ 26 h 90"/>
                    <a:gd name="T26" fmla="*/ 65 w 67"/>
                    <a:gd name="T27" fmla="*/ 33 h 90"/>
                    <a:gd name="T28" fmla="*/ 66 w 67"/>
                    <a:gd name="T29" fmla="*/ 39 h 90"/>
                    <a:gd name="T30" fmla="*/ 64 w 67"/>
                    <a:gd name="T31" fmla="*/ 47 h 90"/>
                    <a:gd name="T32" fmla="*/ 57 w 67"/>
                    <a:gd name="T33" fmla="*/ 53 h 90"/>
                    <a:gd name="T34" fmla="*/ 52 w 67"/>
                    <a:gd name="T35" fmla="*/ 61 h 90"/>
                    <a:gd name="T36" fmla="*/ 45 w 67"/>
                    <a:gd name="T37" fmla="*/ 68 h 90"/>
                    <a:gd name="T38" fmla="*/ 14 w 67"/>
                    <a:gd name="T39" fmla="*/ 90 h 90"/>
                    <a:gd name="T40" fmla="*/ 11 w 67"/>
                    <a:gd name="T41" fmla="*/ 85 h 90"/>
                    <a:gd name="T42" fmla="*/ 12 w 67"/>
                    <a:gd name="T43" fmla="*/ 82 h 90"/>
                    <a:gd name="T44" fmla="*/ 19 w 67"/>
                    <a:gd name="T45" fmla="*/ 78 h 90"/>
                    <a:gd name="T46" fmla="*/ 24 w 67"/>
                    <a:gd name="T47" fmla="*/ 72 h 90"/>
                    <a:gd name="T48" fmla="*/ 35 w 67"/>
                    <a:gd name="T49" fmla="*/ 71 h 90"/>
                    <a:gd name="T50" fmla="*/ 44 w 67"/>
                    <a:gd name="T51" fmla="*/ 67 h 90"/>
                    <a:gd name="T52" fmla="*/ 49 w 67"/>
                    <a:gd name="T53" fmla="*/ 59 h 90"/>
                    <a:gd name="T54" fmla="*/ 53 w 67"/>
                    <a:gd name="T55" fmla="*/ 52 h 90"/>
                    <a:gd name="T56" fmla="*/ 48 w 67"/>
                    <a:gd name="T57" fmla="*/ 42 h 90"/>
                    <a:gd name="T58" fmla="*/ 45 w 67"/>
                    <a:gd name="T59" fmla="*/ 32 h 90"/>
                    <a:gd name="T60" fmla="*/ 43 w 67"/>
                    <a:gd name="T61" fmla="*/ 27 h 90"/>
                    <a:gd name="T62" fmla="*/ 40 w 67"/>
                    <a:gd name="T63" fmla="*/ 25 h 90"/>
                    <a:gd name="T64" fmla="*/ 33 w 67"/>
                    <a:gd name="T65" fmla="*/ 24 h 90"/>
                    <a:gd name="T66" fmla="*/ 32 w 67"/>
                    <a:gd name="T67" fmla="*/ 16 h 90"/>
                    <a:gd name="T68" fmla="*/ 27 w 67"/>
                    <a:gd name="T69" fmla="*/ 11 h 90"/>
                    <a:gd name="T70" fmla="*/ 24 w 67"/>
                    <a:gd name="T71" fmla="*/ 9 h 90"/>
                    <a:gd name="T72" fmla="*/ 20 w 67"/>
                    <a:gd name="T73" fmla="*/ 14 h 90"/>
                    <a:gd name="T74" fmla="*/ 14 w 67"/>
                    <a:gd name="T75" fmla="*/ 24 h 90"/>
                    <a:gd name="T76" fmla="*/ 10 w 67"/>
                    <a:gd name="T77" fmla="*/ 19 h 90"/>
                    <a:gd name="T78" fmla="*/ 11 w 67"/>
                    <a:gd name="T79" fmla="*/ 51 h 90"/>
                    <a:gd name="T80" fmla="*/ 7 w 67"/>
                    <a:gd name="T81" fmla="*/ 58 h 90"/>
                    <a:gd name="T82" fmla="*/ 1 w 67"/>
                    <a:gd name="T83" fmla="*/ 63 h 90"/>
                    <a:gd name="T84" fmla="*/ 1 w 67"/>
                    <a:gd name="T85" fmla="*/ 55 h 90"/>
                    <a:gd name="T86" fmla="*/ 5 w 67"/>
                    <a:gd name="T87" fmla="*/ 46 h 90"/>
                    <a:gd name="T88" fmla="*/ 5 w 67"/>
                    <a:gd name="T89" fmla="*/ 28 h 90"/>
                    <a:gd name="T90" fmla="*/ 4 w 67"/>
                    <a:gd name="T91" fmla="*/ 3 h 90"/>
                    <a:gd name="T92" fmla="*/ 8 w 67"/>
                    <a:gd name="T93" fmla="*/ 3 h 90"/>
                    <a:gd name="T94" fmla="*/ 11 w 67"/>
                    <a:gd name="T95" fmla="*/ 9 h 9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7"/>
                    <a:gd name="T145" fmla="*/ 0 h 90"/>
                    <a:gd name="T146" fmla="*/ 67 w 67"/>
                    <a:gd name="T147" fmla="*/ 90 h 9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7" h="90">
                      <a:moveTo>
                        <a:pt x="12" y="11"/>
                      </a:moveTo>
                      <a:lnTo>
                        <a:pt x="13" y="12"/>
                      </a:lnTo>
                      <a:lnTo>
                        <a:pt x="14" y="13"/>
                      </a:lnTo>
                      <a:lnTo>
                        <a:pt x="15" y="13"/>
                      </a:lnTo>
                      <a:lnTo>
                        <a:pt x="16" y="12"/>
                      </a:lnTo>
                      <a:lnTo>
                        <a:pt x="18" y="11"/>
                      </a:lnTo>
                      <a:lnTo>
                        <a:pt x="19" y="9"/>
                      </a:lnTo>
                      <a:lnTo>
                        <a:pt x="20" y="8"/>
                      </a:lnTo>
                      <a:lnTo>
                        <a:pt x="21" y="7"/>
                      </a:lnTo>
                      <a:lnTo>
                        <a:pt x="23" y="6"/>
                      </a:lnTo>
                      <a:lnTo>
                        <a:pt x="24" y="6"/>
                      </a:lnTo>
                      <a:lnTo>
                        <a:pt x="26" y="6"/>
                      </a:lnTo>
                      <a:lnTo>
                        <a:pt x="29" y="6"/>
                      </a:lnTo>
                      <a:lnTo>
                        <a:pt x="32" y="5"/>
                      </a:lnTo>
                      <a:lnTo>
                        <a:pt x="35" y="5"/>
                      </a:lnTo>
                      <a:lnTo>
                        <a:pt x="38" y="5"/>
                      </a:lnTo>
                      <a:lnTo>
                        <a:pt x="41" y="4"/>
                      </a:lnTo>
                      <a:lnTo>
                        <a:pt x="43" y="4"/>
                      </a:lnTo>
                      <a:lnTo>
                        <a:pt x="46" y="3"/>
                      </a:lnTo>
                      <a:lnTo>
                        <a:pt x="49" y="2"/>
                      </a:lnTo>
                      <a:lnTo>
                        <a:pt x="51" y="2"/>
                      </a:lnTo>
                      <a:lnTo>
                        <a:pt x="54" y="2"/>
                      </a:lnTo>
                      <a:lnTo>
                        <a:pt x="56" y="3"/>
                      </a:lnTo>
                      <a:lnTo>
                        <a:pt x="59" y="3"/>
                      </a:lnTo>
                      <a:lnTo>
                        <a:pt x="61" y="5"/>
                      </a:lnTo>
                      <a:lnTo>
                        <a:pt x="63" y="6"/>
                      </a:lnTo>
                      <a:lnTo>
                        <a:pt x="65" y="7"/>
                      </a:lnTo>
                      <a:lnTo>
                        <a:pt x="67" y="9"/>
                      </a:lnTo>
                      <a:lnTo>
                        <a:pt x="67" y="14"/>
                      </a:lnTo>
                      <a:lnTo>
                        <a:pt x="65" y="12"/>
                      </a:lnTo>
                      <a:lnTo>
                        <a:pt x="63" y="11"/>
                      </a:lnTo>
                      <a:lnTo>
                        <a:pt x="60" y="10"/>
                      </a:lnTo>
                      <a:lnTo>
                        <a:pt x="58" y="9"/>
                      </a:lnTo>
                      <a:lnTo>
                        <a:pt x="55" y="9"/>
                      </a:lnTo>
                      <a:lnTo>
                        <a:pt x="53" y="8"/>
                      </a:lnTo>
                      <a:lnTo>
                        <a:pt x="50" y="8"/>
                      </a:lnTo>
                      <a:lnTo>
                        <a:pt x="47" y="8"/>
                      </a:lnTo>
                      <a:lnTo>
                        <a:pt x="49" y="9"/>
                      </a:lnTo>
                      <a:lnTo>
                        <a:pt x="51" y="10"/>
                      </a:lnTo>
                      <a:lnTo>
                        <a:pt x="53" y="11"/>
                      </a:lnTo>
                      <a:lnTo>
                        <a:pt x="55" y="12"/>
                      </a:lnTo>
                      <a:lnTo>
                        <a:pt x="58" y="13"/>
                      </a:lnTo>
                      <a:lnTo>
                        <a:pt x="59" y="14"/>
                      </a:lnTo>
                      <a:lnTo>
                        <a:pt x="61" y="15"/>
                      </a:lnTo>
                      <a:lnTo>
                        <a:pt x="62" y="18"/>
                      </a:lnTo>
                      <a:lnTo>
                        <a:pt x="62" y="20"/>
                      </a:lnTo>
                      <a:lnTo>
                        <a:pt x="62" y="21"/>
                      </a:lnTo>
                      <a:lnTo>
                        <a:pt x="63" y="22"/>
                      </a:lnTo>
                      <a:lnTo>
                        <a:pt x="65" y="24"/>
                      </a:lnTo>
                      <a:lnTo>
                        <a:pt x="66" y="25"/>
                      </a:lnTo>
                      <a:lnTo>
                        <a:pt x="67" y="26"/>
                      </a:lnTo>
                      <a:lnTo>
                        <a:pt x="67" y="28"/>
                      </a:lnTo>
                      <a:lnTo>
                        <a:pt x="67" y="29"/>
                      </a:lnTo>
                      <a:lnTo>
                        <a:pt x="66" y="31"/>
                      </a:lnTo>
                      <a:lnTo>
                        <a:pt x="65" y="33"/>
                      </a:lnTo>
                      <a:lnTo>
                        <a:pt x="64" y="34"/>
                      </a:lnTo>
                      <a:lnTo>
                        <a:pt x="65" y="36"/>
                      </a:lnTo>
                      <a:lnTo>
                        <a:pt x="66" y="38"/>
                      </a:lnTo>
                      <a:lnTo>
                        <a:pt x="66" y="39"/>
                      </a:lnTo>
                      <a:lnTo>
                        <a:pt x="66" y="41"/>
                      </a:lnTo>
                      <a:lnTo>
                        <a:pt x="66" y="43"/>
                      </a:lnTo>
                      <a:lnTo>
                        <a:pt x="65" y="45"/>
                      </a:lnTo>
                      <a:lnTo>
                        <a:pt x="64" y="47"/>
                      </a:lnTo>
                      <a:lnTo>
                        <a:pt x="62" y="49"/>
                      </a:lnTo>
                      <a:lnTo>
                        <a:pt x="60" y="50"/>
                      </a:lnTo>
                      <a:lnTo>
                        <a:pt x="58" y="52"/>
                      </a:lnTo>
                      <a:lnTo>
                        <a:pt x="57" y="53"/>
                      </a:lnTo>
                      <a:lnTo>
                        <a:pt x="55" y="55"/>
                      </a:lnTo>
                      <a:lnTo>
                        <a:pt x="53" y="57"/>
                      </a:lnTo>
                      <a:lnTo>
                        <a:pt x="53" y="59"/>
                      </a:lnTo>
                      <a:lnTo>
                        <a:pt x="52" y="61"/>
                      </a:lnTo>
                      <a:lnTo>
                        <a:pt x="50" y="63"/>
                      </a:lnTo>
                      <a:lnTo>
                        <a:pt x="49" y="65"/>
                      </a:lnTo>
                      <a:lnTo>
                        <a:pt x="47" y="67"/>
                      </a:lnTo>
                      <a:lnTo>
                        <a:pt x="45" y="68"/>
                      </a:lnTo>
                      <a:lnTo>
                        <a:pt x="43" y="70"/>
                      </a:lnTo>
                      <a:lnTo>
                        <a:pt x="41" y="72"/>
                      </a:lnTo>
                      <a:lnTo>
                        <a:pt x="15" y="90"/>
                      </a:lnTo>
                      <a:lnTo>
                        <a:pt x="14" y="90"/>
                      </a:lnTo>
                      <a:lnTo>
                        <a:pt x="13" y="89"/>
                      </a:lnTo>
                      <a:lnTo>
                        <a:pt x="12" y="87"/>
                      </a:lnTo>
                      <a:lnTo>
                        <a:pt x="11" y="85"/>
                      </a:lnTo>
                      <a:lnTo>
                        <a:pt x="11" y="84"/>
                      </a:lnTo>
                      <a:lnTo>
                        <a:pt x="11" y="83"/>
                      </a:lnTo>
                      <a:lnTo>
                        <a:pt x="12" y="82"/>
                      </a:lnTo>
                      <a:lnTo>
                        <a:pt x="14" y="81"/>
                      </a:lnTo>
                      <a:lnTo>
                        <a:pt x="16" y="80"/>
                      </a:lnTo>
                      <a:lnTo>
                        <a:pt x="18" y="80"/>
                      </a:lnTo>
                      <a:lnTo>
                        <a:pt x="19" y="78"/>
                      </a:lnTo>
                      <a:lnTo>
                        <a:pt x="20" y="77"/>
                      </a:lnTo>
                      <a:lnTo>
                        <a:pt x="21" y="75"/>
                      </a:lnTo>
                      <a:lnTo>
                        <a:pt x="22" y="73"/>
                      </a:lnTo>
                      <a:lnTo>
                        <a:pt x="24" y="72"/>
                      </a:lnTo>
                      <a:lnTo>
                        <a:pt x="27" y="71"/>
                      </a:lnTo>
                      <a:lnTo>
                        <a:pt x="29" y="71"/>
                      </a:lnTo>
                      <a:lnTo>
                        <a:pt x="32" y="71"/>
                      </a:lnTo>
                      <a:lnTo>
                        <a:pt x="35" y="71"/>
                      </a:lnTo>
                      <a:lnTo>
                        <a:pt x="38" y="71"/>
                      </a:lnTo>
                      <a:lnTo>
                        <a:pt x="40" y="70"/>
                      </a:lnTo>
                      <a:lnTo>
                        <a:pt x="43" y="68"/>
                      </a:lnTo>
                      <a:lnTo>
                        <a:pt x="44" y="67"/>
                      </a:lnTo>
                      <a:lnTo>
                        <a:pt x="46" y="65"/>
                      </a:lnTo>
                      <a:lnTo>
                        <a:pt x="47" y="63"/>
                      </a:lnTo>
                      <a:lnTo>
                        <a:pt x="48" y="60"/>
                      </a:lnTo>
                      <a:lnTo>
                        <a:pt x="49" y="59"/>
                      </a:lnTo>
                      <a:lnTo>
                        <a:pt x="50" y="57"/>
                      </a:lnTo>
                      <a:lnTo>
                        <a:pt x="51" y="55"/>
                      </a:lnTo>
                      <a:lnTo>
                        <a:pt x="52" y="54"/>
                      </a:lnTo>
                      <a:lnTo>
                        <a:pt x="53" y="52"/>
                      </a:lnTo>
                      <a:lnTo>
                        <a:pt x="53" y="50"/>
                      </a:lnTo>
                      <a:lnTo>
                        <a:pt x="53" y="48"/>
                      </a:lnTo>
                      <a:lnTo>
                        <a:pt x="52" y="46"/>
                      </a:lnTo>
                      <a:lnTo>
                        <a:pt x="48" y="42"/>
                      </a:lnTo>
                      <a:lnTo>
                        <a:pt x="48" y="35"/>
                      </a:lnTo>
                      <a:lnTo>
                        <a:pt x="47" y="34"/>
                      </a:lnTo>
                      <a:lnTo>
                        <a:pt x="46" y="33"/>
                      </a:lnTo>
                      <a:lnTo>
                        <a:pt x="45" y="32"/>
                      </a:lnTo>
                      <a:lnTo>
                        <a:pt x="44" y="31"/>
                      </a:lnTo>
                      <a:lnTo>
                        <a:pt x="43" y="30"/>
                      </a:lnTo>
                      <a:lnTo>
                        <a:pt x="43" y="28"/>
                      </a:lnTo>
                      <a:lnTo>
                        <a:pt x="43" y="27"/>
                      </a:lnTo>
                      <a:lnTo>
                        <a:pt x="43" y="25"/>
                      </a:lnTo>
                      <a:lnTo>
                        <a:pt x="42" y="25"/>
                      </a:lnTo>
                      <a:lnTo>
                        <a:pt x="40" y="25"/>
                      </a:lnTo>
                      <a:lnTo>
                        <a:pt x="38" y="25"/>
                      </a:lnTo>
                      <a:lnTo>
                        <a:pt x="37" y="25"/>
                      </a:lnTo>
                      <a:lnTo>
                        <a:pt x="35" y="25"/>
                      </a:lnTo>
                      <a:lnTo>
                        <a:pt x="33" y="24"/>
                      </a:lnTo>
                      <a:lnTo>
                        <a:pt x="32" y="23"/>
                      </a:lnTo>
                      <a:lnTo>
                        <a:pt x="32" y="21"/>
                      </a:lnTo>
                      <a:lnTo>
                        <a:pt x="31" y="18"/>
                      </a:lnTo>
                      <a:lnTo>
                        <a:pt x="32" y="16"/>
                      </a:lnTo>
                      <a:lnTo>
                        <a:pt x="33" y="14"/>
                      </a:lnTo>
                      <a:lnTo>
                        <a:pt x="34" y="12"/>
                      </a:lnTo>
                      <a:lnTo>
                        <a:pt x="27" y="12"/>
                      </a:lnTo>
                      <a:lnTo>
                        <a:pt x="27" y="11"/>
                      </a:lnTo>
                      <a:lnTo>
                        <a:pt x="27" y="10"/>
                      </a:lnTo>
                      <a:lnTo>
                        <a:pt x="26" y="9"/>
                      </a:lnTo>
                      <a:lnTo>
                        <a:pt x="25" y="8"/>
                      </a:lnTo>
                      <a:lnTo>
                        <a:pt x="24" y="9"/>
                      </a:lnTo>
                      <a:lnTo>
                        <a:pt x="23" y="10"/>
                      </a:lnTo>
                      <a:lnTo>
                        <a:pt x="22" y="11"/>
                      </a:lnTo>
                      <a:lnTo>
                        <a:pt x="21" y="12"/>
                      </a:lnTo>
                      <a:lnTo>
                        <a:pt x="20" y="14"/>
                      </a:lnTo>
                      <a:lnTo>
                        <a:pt x="19" y="15"/>
                      </a:lnTo>
                      <a:lnTo>
                        <a:pt x="18" y="16"/>
                      </a:lnTo>
                      <a:lnTo>
                        <a:pt x="18" y="17"/>
                      </a:lnTo>
                      <a:lnTo>
                        <a:pt x="14" y="24"/>
                      </a:lnTo>
                      <a:lnTo>
                        <a:pt x="13" y="23"/>
                      </a:lnTo>
                      <a:lnTo>
                        <a:pt x="13" y="22"/>
                      </a:lnTo>
                      <a:lnTo>
                        <a:pt x="11" y="20"/>
                      </a:lnTo>
                      <a:lnTo>
                        <a:pt x="10" y="19"/>
                      </a:lnTo>
                      <a:lnTo>
                        <a:pt x="10" y="27"/>
                      </a:lnTo>
                      <a:lnTo>
                        <a:pt x="12" y="35"/>
                      </a:lnTo>
                      <a:lnTo>
                        <a:pt x="12" y="43"/>
                      </a:lnTo>
                      <a:lnTo>
                        <a:pt x="11" y="51"/>
                      </a:lnTo>
                      <a:lnTo>
                        <a:pt x="10" y="53"/>
                      </a:lnTo>
                      <a:lnTo>
                        <a:pt x="9" y="54"/>
                      </a:lnTo>
                      <a:lnTo>
                        <a:pt x="8" y="56"/>
                      </a:lnTo>
                      <a:lnTo>
                        <a:pt x="7" y="58"/>
                      </a:lnTo>
                      <a:lnTo>
                        <a:pt x="5" y="59"/>
                      </a:lnTo>
                      <a:lnTo>
                        <a:pt x="4" y="61"/>
                      </a:lnTo>
                      <a:lnTo>
                        <a:pt x="2" y="62"/>
                      </a:lnTo>
                      <a:lnTo>
                        <a:pt x="1" y="63"/>
                      </a:lnTo>
                      <a:lnTo>
                        <a:pt x="0" y="61"/>
                      </a:lnTo>
                      <a:lnTo>
                        <a:pt x="0" y="59"/>
                      </a:lnTo>
                      <a:lnTo>
                        <a:pt x="0" y="57"/>
                      </a:lnTo>
                      <a:lnTo>
                        <a:pt x="1" y="55"/>
                      </a:lnTo>
                      <a:lnTo>
                        <a:pt x="3" y="53"/>
                      </a:lnTo>
                      <a:lnTo>
                        <a:pt x="4" y="51"/>
                      </a:lnTo>
                      <a:lnTo>
                        <a:pt x="5" y="49"/>
                      </a:lnTo>
                      <a:lnTo>
                        <a:pt x="5" y="46"/>
                      </a:lnTo>
                      <a:lnTo>
                        <a:pt x="6" y="42"/>
                      </a:lnTo>
                      <a:lnTo>
                        <a:pt x="6" y="37"/>
                      </a:lnTo>
                      <a:lnTo>
                        <a:pt x="5" y="33"/>
                      </a:lnTo>
                      <a:lnTo>
                        <a:pt x="5" y="28"/>
                      </a:lnTo>
                      <a:lnTo>
                        <a:pt x="5" y="22"/>
                      </a:lnTo>
                      <a:lnTo>
                        <a:pt x="5" y="15"/>
                      </a:lnTo>
                      <a:lnTo>
                        <a:pt x="4" y="9"/>
                      </a:lnTo>
                      <a:lnTo>
                        <a:pt x="4" y="3"/>
                      </a:lnTo>
                      <a:lnTo>
                        <a:pt x="5" y="0"/>
                      </a:lnTo>
                      <a:lnTo>
                        <a:pt x="6" y="1"/>
                      </a:lnTo>
                      <a:lnTo>
                        <a:pt x="7" y="2"/>
                      </a:lnTo>
                      <a:lnTo>
                        <a:pt x="8" y="3"/>
                      </a:lnTo>
                      <a:lnTo>
                        <a:pt x="9" y="5"/>
                      </a:lnTo>
                      <a:lnTo>
                        <a:pt x="10" y="6"/>
                      </a:lnTo>
                      <a:lnTo>
                        <a:pt x="11" y="8"/>
                      </a:lnTo>
                      <a:lnTo>
                        <a:pt x="11" y="9"/>
                      </a:lnTo>
                      <a:lnTo>
                        <a:pt x="12" y="11"/>
                      </a:lnTo>
                      <a:close/>
                    </a:path>
                  </a:pathLst>
                </a:custGeom>
                <a:solidFill>
                  <a:srgbClr val="FFFFFF"/>
                </a:solidFill>
                <a:ln w="9525">
                  <a:noFill/>
                  <a:round/>
                  <a:headEnd/>
                  <a:tailEnd/>
                </a:ln>
              </p:spPr>
              <p:txBody>
                <a:bodyPr/>
                <a:lstStyle/>
                <a:p>
                  <a:endParaRPr lang="en-US"/>
                </a:p>
              </p:txBody>
            </p:sp>
            <p:sp>
              <p:nvSpPr>
                <p:cNvPr id="25121" name="Freeform 278"/>
                <p:cNvSpPr>
                  <a:spLocks/>
                </p:cNvSpPr>
                <p:nvPr/>
              </p:nvSpPr>
              <p:spPr bwMode="auto">
                <a:xfrm>
                  <a:off x="1947" y="1867"/>
                  <a:ext cx="10" cy="35"/>
                </a:xfrm>
                <a:custGeom>
                  <a:avLst/>
                  <a:gdLst>
                    <a:gd name="T0" fmla="*/ 4 w 10"/>
                    <a:gd name="T1" fmla="*/ 31 h 35"/>
                    <a:gd name="T2" fmla="*/ 3 w 10"/>
                    <a:gd name="T3" fmla="*/ 32 h 35"/>
                    <a:gd name="T4" fmla="*/ 2 w 10"/>
                    <a:gd name="T5" fmla="*/ 33 h 35"/>
                    <a:gd name="T6" fmla="*/ 1 w 10"/>
                    <a:gd name="T7" fmla="*/ 34 h 35"/>
                    <a:gd name="T8" fmla="*/ 0 w 10"/>
                    <a:gd name="T9" fmla="*/ 35 h 35"/>
                    <a:gd name="T10" fmla="*/ 1 w 10"/>
                    <a:gd name="T11" fmla="*/ 30 h 35"/>
                    <a:gd name="T12" fmla="*/ 2 w 10"/>
                    <a:gd name="T13" fmla="*/ 26 h 35"/>
                    <a:gd name="T14" fmla="*/ 3 w 10"/>
                    <a:gd name="T15" fmla="*/ 21 h 35"/>
                    <a:gd name="T16" fmla="*/ 4 w 10"/>
                    <a:gd name="T17" fmla="*/ 17 h 35"/>
                    <a:gd name="T18" fmla="*/ 5 w 10"/>
                    <a:gd name="T19" fmla="*/ 13 h 35"/>
                    <a:gd name="T20" fmla="*/ 7 w 10"/>
                    <a:gd name="T21" fmla="*/ 8 h 35"/>
                    <a:gd name="T22" fmla="*/ 9 w 10"/>
                    <a:gd name="T23" fmla="*/ 4 h 35"/>
                    <a:gd name="T24" fmla="*/ 10 w 10"/>
                    <a:gd name="T25" fmla="*/ 0 h 35"/>
                    <a:gd name="T26" fmla="*/ 10 w 10"/>
                    <a:gd name="T27" fmla="*/ 4 h 35"/>
                    <a:gd name="T28" fmla="*/ 10 w 10"/>
                    <a:gd name="T29" fmla="*/ 8 h 35"/>
                    <a:gd name="T30" fmla="*/ 10 w 10"/>
                    <a:gd name="T31" fmla="*/ 12 h 35"/>
                    <a:gd name="T32" fmla="*/ 9 w 10"/>
                    <a:gd name="T33" fmla="*/ 16 h 35"/>
                    <a:gd name="T34" fmla="*/ 8 w 10"/>
                    <a:gd name="T35" fmla="*/ 20 h 35"/>
                    <a:gd name="T36" fmla="*/ 7 w 10"/>
                    <a:gd name="T37" fmla="*/ 24 h 35"/>
                    <a:gd name="T38" fmla="*/ 5 w 10"/>
                    <a:gd name="T39" fmla="*/ 27 h 35"/>
                    <a:gd name="T40" fmla="*/ 4 w 10"/>
                    <a:gd name="T41" fmla="*/ 31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35"/>
                    <a:gd name="T65" fmla="*/ 10 w 10"/>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35">
                      <a:moveTo>
                        <a:pt x="4" y="31"/>
                      </a:moveTo>
                      <a:lnTo>
                        <a:pt x="3" y="32"/>
                      </a:lnTo>
                      <a:lnTo>
                        <a:pt x="2" y="33"/>
                      </a:lnTo>
                      <a:lnTo>
                        <a:pt x="1" y="34"/>
                      </a:lnTo>
                      <a:lnTo>
                        <a:pt x="0" y="35"/>
                      </a:lnTo>
                      <a:lnTo>
                        <a:pt x="1" y="30"/>
                      </a:lnTo>
                      <a:lnTo>
                        <a:pt x="2" y="26"/>
                      </a:lnTo>
                      <a:lnTo>
                        <a:pt x="3" y="21"/>
                      </a:lnTo>
                      <a:lnTo>
                        <a:pt x="4" y="17"/>
                      </a:lnTo>
                      <a:lnTo>
                        <a:pt x="5" y="13"/>
                      </a:lnTo>
                      <a:lnTo>
                        <a:pt x="7" y="8"/>
                      </a:lnTo>
                      <a:lnTo>
                        <a:pt x="9" y="4"/>
                      </a:lnTo>
                      <a:lnTo>
                        <a:pt x="10" y="0"/>
                      </a:lnTo>
                      <a:lnTo>
                        <a:pt x="10" y="4"/>
                      </a:lnTo>
                      <a:lnTo>
                        <a:pt x="10" y="8"/>
                      </a:lnTo>
                      <a:lnTo>
                        <a:pt x="10" y="12"/>
                      </a:lnTo>
                      <a:lnTo>
                        <a:pt x="9" y="16"/>
                      </a:lnTo>
                      <a:lnTo>
                        <a:pt x="8" y="20"/>
                      </a:lnTo>
                      <a:lnTo>
                        <a:pt x="7" y="24"/>
                      </a:lnTo>
                      <a:lnTo>
                        <a:pt x="5" y="27"/>
                      </a:lnTo>
                      <a:lnTo>
                        <a:pt x="4" y="31"/>
                      </a:lnTo>
                      <a:close/>
                    </a:path>
                  </a:pathLst>
                </a:custGeom>
                <a:solidFill>
                  <a:srgbClr val="FFFFFF"/>
                </a:solidFill>
                <a:ln w="9525">
                  <a:noFill/>
                  <a:round/>
                  <a:headEnd/>
                  <a:tailEnd/>
                </a:ln>
              </p:spPr>
              <p:txBody>
                <a:bodyPr/>
                <a:lstStyle/>
                <a:p>
                  <a:endParaRPr lang="en-US"/>
                </a:p>
              </p:txBody>
            </p:sp>
            <p:sp>
              <p:nvSpPr>
                <p:cNvPr id="25122" name="Freeform 279"/>
                <p:cNvSpPr>
                  <a:spLocks/>
                </p:cNvSpPr>
                <p:nvPr/>
              </p:nvSpPr>
              <p:spPr bwMode="auto">
                <a:xfrm>
                  <a:off x="2058" y="1874"/>
                  <a:ext cx="40" cy="81"/>
                </a:xfrm>
                <a:custGeom>
                  <a:avLst/>
                  <a:gdLst>
                    <a:gd name="T0" fmla="*/ 39 w 40"/>
                    <a:gd name="T1" fmla="*/ 39 h 81"/>
                    <a:gd name="T2" fmla="*/ 40 w 40"/>
                    <a:gd name="T3" fmla="*/ 42 h 81"/>
                    <a:gd name="T4" fmla="*/ 37 w 40"/>
                    <a:gd name="T5" fmla="*/ 43 h 81"/>
                    <a:gd name="T6" fmla="*/ 33 w 40"/>
                    <a:gd name="T7" fmla="*/ 44 h 81"/>
                    <a:gd name="T8" fmla="*/ 30 w 40"/>
                    <a:gd name="T9" fmla="*/ 46 h 81"/>
                    <a:gd name="T10" fmla="*/ 27 w 40"/>
                    <a:gd name="T11" fmla="*/ 47 h 81"/>
                    <a:gd name="T12" fmla="*/ 25 w 40"/>
                    <a:gd name="T13" fmla="*/ 50 h 81"/>
                    <a:gd name="T14" fmla="*/ 22 w 40"/>
                    <a:gd name="T15" fmla="*/ 52 h 81"/>
                    <a:gd name="T16" fmla="*/ 20 w 40"/>
                    <a:gd name="T17" fmla="*/ 55 h 81"/>
                    <a:gd name="T18" fmla="*/ 18 w 40"/>
                    <a:gd name="T19" fmla="*/ 58 h 81"/>
                    <a:gd name="T20" fmla="*/ 18 w 40"/>
                    <a:gd name="T21" fmla="*/ 62 h 81"/>
                    <a:gd name="T22" fmla="*/ 18 w 40"/>
                    <a:gd name="T23" fmla="*/ 65 h 81"/>
                    <a:gd name="T24" fmla="*/ 17 w 40"/>
                    <a:gd name="T25" fmla="*/ 69 h 81"/>
                    <a:gd name="T26" fmla="*/ 16 w 40"/>
                    <a:gd name="T27" fmla="*/ 71 h 81"/>
                    <a:gd name="T28" fmla="*/ 15 w 40"/>
                    <a:gd name="T29" fmla="*/ 73 h 81"/>
                    <a:gd name="T30" fmla="*/ 12 w 40"/>
                    <a:gd name="T31" fmla="*/ 74 h 81"/>
                    <a:gd name="T32" fmla="*/ 11 w 40"/>
                    <a:gd name="T33" fmla="*/ 75 h 81"/>
                    <a:gd name="T34" fmla="*/ 8 w 40"/>
                    <a:gd name="T35" fmla="*/ 76 h 81"/>
                    <a:gd name="T36" fmla="*/ 7 w 40"/>
                    <a:gd name="T37" fmla="*/ 78 h 81"/>
                    <a:gd name="T38" fmla="*/ 5 w 40"/>
                    <a:gd name="T39" fmla="*/ 79 h 81"/>
                    <a:gd name="T40" fmla="*/ 2 w 40"/>
                    <a:gd name="T41" fmla="*/ 80 h 81"/>
                    <a:gd name="T42" fmla="*/ 0 w 40"/>
                    <a:gd name="T43" fmla="*/ 81 h 81"/>
                    <a:gd name="T44" fmla="*/ 2 w 40"/>
                    <a:gd name="T45" fmla="*/ 79 h 81"/>
                    <a:gd name="T46" fmla="*/ 3 w 40"/>
                    <a:gd name="T47" fmla="*/ 77 h 81"/>
                    <a:gd name="T48" fmla="*/ 5 w 40"/>
                    <a:gd name="T49" fmla="*/ 75 h 81"/>
                    <a:gd name="T50" fmla="*/ 7 w 40"/>
                    <a:gd name="T51" fmla="*/ 74 h 81"/>
                    <a:gd name="T52" fmla="*/ 9 w 40"/>
                    <a:gd name="T53" fmla="*/ 72 h 81"/>
                    <a:gd name="T54" fmla="*/ 10 w 40"/>
                    <a:gd name="T55" fmla="*/ 70 h 81"/>
                    <a:gd name="T56" fmla="*/ 11 w 40"/>
                    <a:gd name="T57" fmla="*/ 68 h 81"/>
                    <a:gd name="T58" fmla="*/ 12 w 40"/>
                    <a:gd name="T59" fmla="*/ 66 h 81"/>
                    <a:gd name="T60" fmla="*/ 12 w 40"/>
                    <a:gd name="T61" fmla="*/ 62 h 81"/>
                    <a:gd name="T62" fmla="*/ 13 w 40"/>
                    <a:gd name="T63" fmla="*/ 58 h 81"/>
                    <a:gd name="T64" fmla="*/ 15 w 40"/>
                    <a:gd name="T65" fmla="*/ 55 h 81"/>
                    <a:gd name="T66" fmla="*/ 16 w 40"/>
                    <a:gd name="T67" fmla="*/ 52 h 81"/>
                    <a:gd name="T68" fmla="*/ 19 w 40"/>
                    <a:gd name="T69" fmla="*/ 49 h 81"/>
                    <a:gd name="T70" fmla="*/ 22 w 40"/>
                    <a:gd name="T71" fmla="*/ 47 h 81"/>
                    <a:gd name="T72" fmla="*/ 25 w 40"/>
                    <a:gd name="T73" fmla="*/ 45 h 81"/>
                    <a:gd name="T74" fmla="*/ 27 w 40"/>
                    <a:gd name="T75" fmla="*/ 43 h 81"/>
                    <a:gd name="T76" fmla="*/ 36 w 40"/>
                    <a:gd name="T77" fmla="*/ 39 h 81"/>
                    <a:gd name="T78" fmla="*/ 34 w 40"/>
                    <a:gd name="T79" fmla="*/ 34 h 81"/>
                    <a:gd name="T80" fmla="*/ 32 w 40"/>
                    <a:gd name="T81" fmla="*/ 29 h 81"/>
                    <a:gd name="T82" fmla="*/ 30 w 40"/>
                    <a:gd name="T83" fmla="*/ 24 h 81"/>
                    <a:gd name="T84" fmla="*/ 29 w 40"/>
                    <a:gd name="T85" fmla="*/ 20 h 81"/>
                    <a:gd name="T86" fmla="*/ 27 w 40"/>
                    <a:gd name="T87" fmla="*/ 15 h 81"/>
                    <a:gd name="T88" fmla="*/ 26 w 40"/>
                    <a:gd name="T89" fmla="*/ 10 h 81"/>
                    <a:gd name="T90" fmla="*/ 25 w 40"/>
                    <a:gd name="T91" fmla="*/ 5 h 81"/>
                    <a:gd name="T92" fmla="*/ 23 w 40"/>
                    <a:gd name="T93" fmla="*/ 0 h 81"/>
                    <a:gd name="T94" fmla="*/ 26 w 40"/>
                    <a:gd name="T95" fmla="*/ 4 h 81"/>
                    <a:gd name="T96" fmla="*/ 29 w 40"/>
                    <a:gd name="T97" fmla="*/ 9 h 81"/>
                    <a:gd name="T98" fmla="*/ 31 w 40"/>
                    <a:gd name="T99" fmla="*/ 14 h 81"/>
                    <a:gd name="T100" fmla="*/ 32 w 40"/>
                    <a:gd name="T101" fmla="*/ 19 h 81"/>
                    <a:gd name="T102" fmla="*/ 34 w 40"/>
                    <a:gd name="T103" fmla="*/ 24 h 81"/>
                    <a:gd name="T104" fmla="*/ 35 w 40"/>
                    <a:gd name="T105" fmla="*/ 29 h 81"/>
                    <a:gd name="T106" fmla="*/ 37 w 40"/>
                    <a:gd name="T107" fmla="*/ 34 h 81"/>
                    <a:gd name="T108" fmla="*/ 39 w 40"/>
                    <a:gd name="T109" fmla="*/ 39 h 8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81"/>
                    <a:gd name="T167" fmla="*/ 40 w 40"/>
                    <a:gd name="T168" fmla="*/ 81 h 8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81">
                      <a:moveTo>
                        <a:pt x="39" y="39"/>
                      </a:moveTo>
                      <a:lnTo>
                        <a:pt x="40" y="42"/>
                      </a:lnTo>
                      <a:lnTo>
                        <a:pt x="37" y="43"/>
                      </a:lnTo>
                      <a:lnTo>
                        <a:pt x="33" y="44"/>
                      </a:lnTo>
                      <a:lnTo>
                        <a:pt x="30" y="46"/>
                      </a:lnTo>
                      <a:lnTo>
                        <a:pt x="27" y="47"/>
                      </a:lnTo>
                      <a:lnTo>
                        <a:pt x="25" y="50"/>
                      </a:lnTo>
                      <a:lnTo>
                        <a:pt x="22" y="52"/>
                      </a:lnTo>
                      <a:lnTo>
                        <a:pt x="20" y="55"/>
                      </a:lnTo>
                      <a:lnTo>
                        <a:pt x="18" y="58"/>
                      </a:lnTo>
                      <a:lnTo>
                        <a:pt x="18" y="62"/>
                      </a:lnTo>
                      <a:lnTo>
                        <a:pt x="18" y="65"/>
                      </a:lnTo>
                      <a:lnTo>
                        <a:pt x="17" y="69"/>
                      </a:lnTo>
                      <a:lnTo>
                        <a:pt x="16" y="71"/>
                      </a:lnTo>
                      <a:lnTo>
                        <a:pt x="15" y="73"/>
                      </a:lnTo>
                      <a:lnTo>
                        <a:pt x="12" y="74"/>
                      </a:lnTo>
                      <a:lnTo>
                        <a:pt x="11" y="75"/>
                      </a:lnTo>
                      <a:lnTo>
                        <a:pt x="8" y="76"/>
                      </a:lnTo>
                      <a:lnTo>
                        <a:pt x="7" y="78"/>
                      </a:lnTo>
                      <a:lnTo>
                        <a:pt x="5" y="79"/>
                      </a:lnTo>
                      <a:lnTo>
                        <a:pt x="2" y="80"/>
                      </a:lnTo>
                      <a:lnTo>
                        <a:pt x="0" y="81"/>
                      </a:lnTo>
                      <a:lnTo>
                        <a:pt x="2" y="79"/>
                      </a:lnTo>
                      <a:lnTo>
                        <a:pt x="3" y="77"/>
                      </a:lnTo>
                      <a:lnTo>
                        <a:pt x="5" y="75"/>
                      </a:lnTo>
                      <a:lnTo>
                        <a:pt x="7" y="74"/>
                      </a:lnTo>
                      <a:lnTo>
                        <a:pt x="9" y="72"/>
                      </a:lnTo>
                      <a:lnTo>
                        <a:pt x="10" y="70"/>
                      </a:lnTo>
                      <a:lnTo>
                        <a:pt x="11" y="68"/>
                      </a:lnTo>
                      <a:lnTo>
                        <a:pt x="12" y="66"/>
                      </a:lnTo>
                      <a:lnTo>
                        <a:pt x="12" y="62"/>
                      </a:lnTo>
                      <a:lnTo>
                        <a:pt x="13" y="58"/>
                      </a:lnTo>
                      <a:lnTo>
                        <a:pt x="15" y="55"/>
                      </a:lnTo>
                      <a:lnTo>
                        <a:pt x="16" y="52"/>
                      </a:lnTo>
                      <a:lnTo>
                        <a:pt x="19" y="49"/>
                      </a:lnTo>
                      <a:lnTo>
                        <a:pt x="22" y="47"/>
                      </a:lnTo>
                      <a:lnTo>
                        <a:pt x="25" y="45"/>
                      </a:lnTo>
                      <a:lnTo>
                        <a:pt x="27" y="43"/>
                      </a:lnTo>
                      <a:lnTo>
                        <a:pt x="36" y="39"/>
                      </a:lnTo>
                      <a:lnTo>
                        <a:pt x="34" y="34"/>
                      </a:lnTo>
                      <a:lnTo>
                        <a:pt x="32" y="29"/>
                      </a:lnTo>
                      <a:lnTo>
                        <a:pt x="30" y="24"/>
                      </a:lnTo>
                      <a:lnTo>
                        <a:pt x="29" y="20"/>
                      </a:lnTo>
                      <a:lnTo>
                        <a:pt x="27" y="15"/>
                      </a:lnTo>
                      <a:lnTo>
                        <a:pt x="26" y="10"/>
                      </a:lnTo>
                      <a:lnTo>
                        <a:pt x="25" y="5"/>
                      </a:lnTo>
                      <a:lnTo>
                        <a:pt x="23" y="0"/>
                      </a:lnTo>
                      <a:lnTo>
                        <a:pt x="26" y="4"/>
                      </a:lnTo>
                      <a:lnTo>
                        <a:pt x="29" y="9"/>
                      </a:lnTo>
                      <a:lnTo>
                        <a:pt x="31" y="14"/>
                      </a:lnTo>
                      <a:lnTo>
                        <a:pt x="32" y="19"/>
                      </a:lnTo>
                      <a:lnTo>
                        <a:pt x="34" y="24"/>
                      </a:lnTo>
                      <a:lnTo>
                        <a:pt x="35" y="29"/>
                      </a:lnTo>
                      <a:lnTo>
                        <a:pt x="37" y="34"/>
                      </a:lnTo>
                      <a:lnTo>
                        <a:pt x="39" y="39"/>
                      </a:lnTo>
                      <a:close/>
                    </a:path>
                  </a:pathLst>
                </a:custGeom>
                <a:solidFill>
                  <a:srgbClr val="FFFFFF"/>
                </a:solidFill>
                <a:ln w="9525">
                  <a:noFill/>
                  <a:round/>
                  <a:headEnd/>
                  <a:tailEnd/>
                </a:ln>
              </p:spPr>
              <p:txBody>
                <a:bodyPr/>
                <a:lstStyle/>
                <a:p>
                  <a:endParaRPr lang="en-US"/>
                </a:p>
              </p:txBody>
            </p:sp>
            <p:sp>
              <p:nvSpPr>
                <p:cNvPr id="25123" name="Freeform 280"/>
                <p:cNvSpPr>
                  <a:spLocks/>
                </p:cNvSpPr>
                <p:nvPr/>
              </p:nvSpPr>
              <p:spPr bwMode="auto">
                <a:xfrm>
                  <a:off x="2154" y="1877"/>
                  <a:ext cx="14" cy="44"/>
                </a:xfrm>
                <a:custGeom>
                  <a:avLst/>
                  <a:gdLst>
                    <a:gd name="T0" fmla="*/ 14 w 14"/>
                    <a:gd name="T1" fmla="*/ 19 h 44"/>
                    <a:gd name="T2" fmla="*/ 14 w 14"/>
                    <a:gd name="T3" fmla="*/ 21 h 44"/>
                    <a:gd name="T4" fmla="*/ 13 w 14"/>
                    <a:gd name="T5" fmla="*/ 23 h 44"/>
                    <a:gd name="T6" fmla="*/ 12 w 14"/>
                    <a:gd name="T7" fmla="*/ 25 h 44"/>
                    <a:gd name="T8" fmla="*/ 10 w 14"/>
                    <a:gd name="T9" fmla="*/ 27 h 44"/>
                    <a:gd name="T10" fmla="*/ 11 w 14"/>
                    <a:gd name="T11" fmla="*/ 29 h 44"/>
                    <a:gd name="T12" fmla="*/ 11 w 14"/>
                    <a:gd name="T13" fmla="*/ 32 h 44"/>
                    <a:gd name="T14" fmla="*/ 11 w 14"/>
                    <a:gd name="T15" fmla="*/ 34 h 44"/>
                    <a:gd name="T16" fmla="*/ 11 w 14"/>
                    <a:gd name="T17" fmla="*/ 37 h 44"/>
                    <a:gd name="T18" fmla="*/ 10 w 14"/>
                    <a:gd name="T19" fmla="*/ 39 h 44"/>
                    <a:gd name="T20" fmla="*/ 9 w 14"/>
                    <a:gd name="T21" fmla="*/ 41 h 44"/>
                    <a:gd name="T22" fmla="*/ 8 w 14"/>
                    <a:gd name="T23" fmla="*/ 43 h 44"/>
                    <a:gd name="T24" fmla="*/ 6 w 14"/>
                    <a:gd name="T25" fmla="*/ 44 h 44"/>
                    <a:gd name="T26" fmla="*/ 6 w 14"/>
                    <a:gd name="T27" fmla="*/ 41 h 44"/>
                    <a:gd name="T28" fmla="*/ 7 w 14"/>
                    <a:gd name="T29" fmla="*/ 38 h 44"/>
                    <a:gd name="T30" fmla="*/ 7 w 14"/>
                    <a:gd name="T31" fmla="*/ 35 h 44"/>
                    <a:gd name="T32" fmla="*/ 7 w 14"/>
                    <a:gd name="T33" fmla="*/ 32 h 44"/>
                    <a:gd name="T34" fmla="*/ 7 w 14"/>
                    <a:gd name="T35" fmla="*/ 27 h 44"/>
                    <a:gd name="T36" fmla="*/ 7 w 14"/>
                    <a:gd name="T37" fmla="*/ 22 h 44"/>
                    <a:gd name="T38" fmla="*/ 7 w 14"/>
                    <a:gd name="T39" fmla="*/ 17 h 44"/>
                    <a:gd name="T40" fmla="*/ 6 w 14"/>
                    <a:gd name="T41" fmla="*/ 13 h 44"/>
                    <a:gd name="T42" fmla="*/ 5 w 14"/>
                    <a:gd name="T43" fmla="*/ 17 h 44"/>
                    <a:gd name="T44" fmla="*/ 5 w 14"/>
                    <a:gd name="T45" fmla="*/ 20 h 44"/>
                    <a:gd name="T46" fmla="*/ 4 w 14"/>
                    <a:gd name="T47" fmla="*/ 24 h 44"/>
                    <a:gd name="T48" fmla="*/ 3 w 14"/>
                    <a:gd name="T49" fmla="*/ 27 h 44"/>
                    <a:gd name="T50" fmla="*/ 3 w 14"/>
                    <a:gd name="T51" fmla="*/ 21 h 44"/>
                    <a:gd name="T52" fmla="*/ 3 w 14"/>
                    <a:gd name="T53" fmla="*/ 14 h 44"/>
                    <a:gd name="T54" fmla="*/ 2 w 14"/>
                    <a:gd name="T55" fmla="*/ 7 h 44"/>
                    <a:gd name="T56" fmla="*/ 0 w 14"/>
                    <a:gd name="T57" fmla="*/ 0 h 44"/>
                    <a:gd name="T58" fmla="*/ 3 w 14"/>
                    <a:gd name="T59" fmla="*/ 2 h 44"/>
                    <a:gd name="T60" fmla="*/ 5 w 14"/>
                    <a:gd name="T61" fmla="*/ 4 h 44"/>
                    <a:gd name="T62" fmla="*/ 8 w 14"/>
                    <a:gd name="T63" fmla="*/ 6 h 44"/>
                    <a:gd name="T64" fmla="*/ 10 w 14"/>
                    <a:gd name="T65" fmla="*/ 8 h 44"/>
                    <a:gd name="T66" fmla="*/ 12 w 14"/>
                    <a:gd name="T67" fmla="*/ 10 h 44"/>
                    <a:gd name="T68" fmla="*/ 14 w 14"/>
                    <a:gd name="T69" fmla="*/ 13 h 44"/>
                    <a:gd name="T70" fmla="*/ 14 w 14"/>
                    <a:gd name="T71" fmla="*/ 16 h 44"/>
                    <a:gd name="T72" fmla="*/ 14 w 14"/>
                    <a:gd name="T73" fmla="*/ 19 h 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
                    <a:gd name="T112" fmla="*/ 0 h 44"/>
                    <a:gd name="T113" fmla="*/ 14 w 14"/>
                    <a:gd name="T114" fmla="*/ 44 h 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 h="44">
                      <a:moveTo>
                        <a:pt x="14" y="19"/>
                      </a:moveTo>
                      <a:lnTo>
                        <a:pt x="14" y="21"/>
                      </a:lnTo>
                      <a:lnTo>
                        <a:pt x="13" y="23"/>
                      </a:lnTo>
                      <a:lnTo>
                        <a:pt x="12" y="25"/>
                      </a:lnTo>
                      <a:lnTo>
                        <a:pt x="10" y="27"/>
                      </a:lnTo>
                      <a:lnTo>
                        <a:pt x="11" y="29"/>
                      </a:lnTo>
                      <a:lnTo>
                        <a:pt x="11" y="32"/>
                      </a:lnTo>
                      <a:lnTo>
                        <a:pt x="11" y="34"/>
                      </a:lnTo>
                      <a:lnTo>
                        <a:pt x="11" y="37"/>
                      </a:lnTo>
                      <a:lnTo>
                        <a:pt x="10" y="39"/>
                      </a:lnTo>
                      <a:lnTo>
                        <a:pt x="9" y="41"/>
                      </a:lnTo>
                      <a:lnTo>
                        <a:pt x="8" y="43"/>
                      </a:lnTo>
                      <a:lnTo>
                        <a:pt x="6" y="44"/>
                      </a:lnTo>
                      <a:lnTo>
                        <a:pt x="6" y="41"/>
                      </a:lnTo>
                      <a:lnTo>
                        <a:pt x="7" y="38"/>
                      </a:lnTo>
                      <a:lnTo>
                        <a:pt x="7" y="35"/>
                      </a:lnTo>
                      <a:lnTo>
                        <a:pt x="7" y="32"/>
                      </a:lnTo>
                      <a:lnTo>
                        <a:pt x="7" y="27"/>
                      </a:lnTo>
                      <a:lnTo>
                        <a:pt x="7" y="22"/>
                      </a:lnTo>
                      <a:lnTo>
                        <a:pt x="7" y="17"/>
                      </a:lnTo>
                      <a:lnTo>
                        <a:pt x="6" y="13"/>
                      </a:lnTo>
                      <a:lnTo>
                        <a:pt x="5" y="17"/>
                      </a:lnTo>
                      <a:lnTo>
                        <a:pt x="5" y="20"/>
                      </a:lnTo>
                      <a:lnTo>
                        <a:pt x="4" y="24"/>
                      </a:lnTo>
                      <a:lnTo>
                        <a:pt x="3" y="27"/>
                      </a:lnTo>
                      <a:lnTo>
                        <a:pt x="3" y="21"/>
                      </a:lnTo>
                      <a:lnTo>
                        <a:pt x="3" y="14"/>
                      </a:lnTo>
                      <a:lnTo>
                        <a:pt x="2" y="7"/>
                      </a:lnTo>
                      <a:lnTo>
                        <a:pt x="0" y="0"/>
                      </a:lnTo>
                      <a:lnTo>
                        <a:pt x="3" y="2"/>
                      </a:lnTo>
                      <a:lnTo>
                        <a:pt x="5" y="4"/>
                      </a:lnTo>
                      <a:lnTo>
                        <a:pt x="8" y="6"/>
                      </a:lnTo>
                      <a:lnTo>
                        <a:pt x="10" y="8"/>
                      </a:lnTo>
                      <a:lnTo>
                        <a:pt x="12" y="10"/>
                      </a:lnTo>
                      <a:lnTo>
                        <a:pt x="14" y="13"/>
                      </a:lnTo>
                      <a:lnTo>
                        <a:pt x="14" y="16"/>
                      </a:lnTo>
                      <a:lnTo>
                        <a:pt x="14" y="19"/>
                      </a:lnTo>
                      <a:close/>
                    </a:path>
                  </a:pathLst>
                </a:custGeom>
                <a:solidFill>
                  <a:srgbClr val="FFFFFF"/>
                </a:solidFill>
                <a:ln w="9525">
                  <a:noFill/>
                  <a:round/>
                  <a:headEnd/>
                  <a:tailEnd/>
                </a:ln>
              </p:spPr>
              <p:txBody>
                <a:bodyPr/>
                <a:lstStyle/>
                <a:p>
                  <a:endParaRPr lang="en-US"/>
                </a:p>
              </p:txBody>
            </p:sp>
            <p:sp>
              <p:nvSpPr>
                <p:cNvPr id="25124" name="Freeform 281"/>
                <p:cNvSpPr>
                  <a:spLocks/>
                </p:cNvSpPr>
                <p:nvPr/>
              </p:nvSpPr>
              <p:spPr bwMode="auto">
                <a:xfrm>
                  <a:off x="2047" y="1879"/>
                  <a:ext cx="17" cy="61"/>
                </a:xfrm>
                <a:custGeom>
                  <a:avLst/>
                  <a:gdLst>
                    <a:gd name="T0" fmla="*/ 10 w 17"/>
                    <a:gd name="T1" fmla="*/ 38 h 61"/>
                    <a:gd name="T2" fmla="*/ 8 w 17"/>
                    <a:gd name="T3" fmla="*/ 41 h 61"/>
                    <a:gd name="T4" fmla="*/ 7 w 17"/>
                    <a:gd name="T5" fmla="*/ 44 h 61"/>
                    <a:gd name="T6" fmla="*/ 6 w 17"/>
                    <a:gd name="T7" fmla="*/ 47 h 61"/>
                    <a:gd name="T8" fmla="*/ 5 w 17"/>
                    <a:gd name="T9" fmla="*/ 49 h 61"/>
                    <a:gd name="T10" fmla="*/ 4 w 17"/>
                    <a:gd name="T11" fmla="*/ 52 h 61"/>
                    <a:gd name="T12" fmla="*/ 3 w 17"/>
                    <a:gd name="T13" fmla="*/ 55 h 61"/>
                    <a:gd name="T14" fmla="*/ 1 w 17"/>
                    <a:gd name="T15" fmla="*/ 58 h 61"/>
                    <a:gd name="T16" fmla="*/ 0 w 17"/>
                    <a:gd name="T17" fmla="*/ 61 h 61"/>
                    <a:gd name="T18" fmla="*/ 5 w 17"/>
                    <a:gd name="T19" fmla="*/ 42 h 61"/>
                    <a:gd name="T20" fmla="*/ 6 w 17"/>
                    <a:gd name="T21" fmla="*/ 37 h 61"/>
                    <a:gd name="T22" fmla="*/ 7 w 17"/>
                    <a:gd name="T23" fmla="*/ 31 h 61"/>
                    <a:gd name="T24" fmla="*/ 8 w 17"/>
                    <a:gd name="T25" fmla="*/ 26 h 61"/>
                    <a:gd name="T26" fmla="*/ 9 w 17"/>
                    <a:gd name="T27" fmla="*/ 20 h 61"/>
                    <a:gd name="T28" fmla="*/ 11 w 17"/>
                    <a:gd name="T29" fmla="*/ 15 h 61"/>
                    <a:gd name="T30" fmla="*/ 13 w 17"/>
                    <a:gd name="T31" fmla="*/ 10 h 61"/>
                    <a:gd name="T32" fmla="*/ 15 w 17"/>
                    <a:gd name="T33" fmla="*/ 5 h 61"/>
                    <a:gd name="T34" fmla="*/ 17 w 17"/>
                    <a:gd name="T35" fmla="*/ 0 h 61"/>
                    <a:gd name="T36" fmla="*/ 17 w 17"/>
                    <a:gd name="T37" fmla="*/ 5 h 61"/>
                    <a:gd name="T38" fmla="*/ 16 w 17"/>
                    <a:gd name="T39" fmla="*/ 10 h 61"/>
                    <a:gd name="T40" fmla="*/ 15 w 17"/>
                    <a:gd name="T41" fmla="*/ 14 h 61"/>
                    <a:gd name="T42" fmla="*/ 14 w 17"/>
                    <a:gd name="T43" fmla="*/ 19 h 61"/>
                    <a:gd name="T44" fmla="*/ 13 w 17"/>
                    <a:gd name="T45" fmla="*/ 24 h 61"/>
                    <a:gd name="T46" fmla="*/ 12 w 17"/>
                    <a:gd name="T47" fmla="*/ 29 h 61"/>
                    <a:gd name="T48" fmla="*/ 11 w 17"/>
                    <a:gd name="T49" fmla="*/ 33 h 61"/>
                    <a:gd name="T50" fmla="*/ 10 w 17"/>
                    <a:gd name="T51" fmla="*/ 38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61"/>
                    <a:gd name="T80" fmla="*/ 17 w 17"/>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61">
                      <a:moveTo>
                        <a:pt x="10" y="38"/>
                      </a:moveTo>
                      <a:lnTo>
                        <a:pt x="8" y="41"/>
                      </a:lnTo>
                      <a:lnTo>
                        <a:pt x="7" y="44"/>
                      </a:lnTo>
                      <a:lnTo>
                        <a:pt x="6" y="47"/>
                      </a:lnTo>
                      <a:lnTo>
                        <a:pt x="5" y="49"/>
                      </a:lnTo>
                      <a:lnTo>
                        <a:pt x="4" y="52"/>
                      </a:lnTo>
                      <a:lnTo>
                        <a:pt x="3" y="55"/>
                      </a:lnTo>
                      <a:lnTo>
                        <a:pt x="1" y="58"/>
                      </a:lnTo>
                      <a:lnTo>
                        <a:pt x="0" y="61"/>
                      </a:lnTo>
                      <a:lnTo>
                        <a:pt x="5" y="42"/>
                      </a:lnTo>
                      <a:lnTo>
                        <a:pt x="6" y="37"/>
                      </a:lnTo>
                      <a:lnTo>
                        <a:pt x="7" y="31"/>
                      </a:lnTo>
                      <a:lnTo>
                        <a:pt x="8" y="26"/>
                      </a:lnTo>
                      <a:lnTo>
                        <a:pt x="9" y="20"/>
                      </a:lnTo>
                      <a:lnTo>
                        <a:pt x="11" y="15"/>
                      </a:lnTo>
                      <a:lnTo>
                        <a:pt x="13" y="10"/>
                      </a:lnTo>
                      <a:lnTo>
                        <a:pt x="15" y="5"/>
                      </a:lnTo>
                      <a:lnTo>
                        <a:pt x="17" y="0"/>
                      </a:lnTo>
                      <a:lnTo>
                        <a:pt x="17" y="5"/>
                      </a:lnTo>
                      <a:lnTo>
                        <a:pt x="16" y="10"/>
                      </a:lnTo>
                      <a:lnTo>
                        <a:pt x="15" y="14"/>
                      </a:lnTo>
                      <a:lnTo>
                        <a:pt x="14" y="19"/>
                      </a:lnTo>
                      <a:lnTo>
                        <a:pt x="13" y="24"/>
                      </a:lnTo>
                      <a:lnTo>
                        <a:pt x="12" y="29"/>
                      </a:lnTo>
                      <a:lnTo>
                        <a:pt x="11" y="33"/>
                      </a:lnTo>
                      <a:lnTo>
                        <a:pt x="10" y="38"/>
                      </a:lnTo>
                      <a:close/>
                    </a:path>
                  </a:pathLst>
                </a:custGeom>
                <a:solidFill>
                  <a:srgbClr val="FFFFFF"/>
                </a:solidFill>
                <a:ln w="9525">
                  <a:noFill/>
                  <a:round/>
                  <a:headEnd/>
                  <a:tailEnd/>
                </a:ln>
              </p:spPr>
              <p:txBody>
                <a:bodyPr/>
                <a:lstStyle/>
                <a:p>
                  <a:endParaRPr lang="en-US"/>
                </a:p>
              </p:txBody>
            </p:sp>
            <p:sp>
              <p:nvSpPr>
                <p:cNvPr id="25125" name="Freeform 282"/>
                <p:cNvSpPr>
                  <a:spLocks/>
                </p:cNvSpPr>
                <p:nvPr/>
              </p:nvSpPr>
              <p:spPr bwMode="auto">
                <a:xfrm>
                  <a:off x="1873" y="1883"/>
                  <a:ext cx="25" cy="75"/>
                </a:xfrm>
                <a:custGeom>
                  <a:avLst/>
                  <a:gdLst>
                    <a:gd name="T0" fmla="*/ 25 w 25"/>
                    <a:gd name="T1" fmla="*/ 0 h 75"/>
                    <a:gd name="T2" fmla="*/ 25 w 25"/>
                    <a:gd name="T3" fmla="*/ 2 h 75"/>
                    <a:gd name="T4" fmla="*/ 24 w 25"/>
                    <a:gd name="T5" fmla="*/ 4 h 75"/>
                    <a:gd name="T6" fmla="*/ 24 w 25"/>
                    <a:gd name="T7" fmla="*/ 5 h 75"/>
                    <a:gd name="T8" fmla="*/ 23 w 25"/>
                    <a:gd name="T9" fmla="*/ 7 h 75"/>
                    <a:gd name="T10" fmla="*/ 23 w 25"/>
                    <a:gd name="T11" fmla="*/ 12 h 75"/>
                    <a:gd name="T12" fmla="*/ 24 w 25"/>
                    <a:gd name="T13" fmla="*/ 17 h 75"/>
                    <a:gd name="T14" fmla="*/ 24 w 25"/>
                    <a:gd name="T15" fmla="*/ 22 h 75"/>
                    <a:gd name="T16" fmla="*/ 24 w 25"/>
                    <a:gd name="T17" fmla="*/ 27 h 75"/>
                    <a:gd name="T18" fmla="*/ 24 w 25"/>
                    <a:gd name="T19" fmla="*/ 32 h 75"/>
                    <a:gd name="T20" fmla="*/ 24 w 25"/>
                    <a:gd name="T21" fmla="*/ 37 h 75"/>
                    <a:gd name="T22" fmla="*/ 22 w 25"/>
                    <a:gd name="T23" fmla="*/ 42 h 75"/>
                    <a:gd name="T24" fmla="*/ 20 w 25"/>
                    <a:gd name="T25" fmla="*/ 46 h 75"/>
                    <a:gd name="T26" fmla="*/ 19 w 25"/>
                    <a:gd name="T27" fmla="*/ 48 h 75"/>
                    <a:gd name="T28" fmla="*/ 17 w 25"/>
                    <a:gd name="T29" fmla="*/ 50 h 75"/>
                    <a:gd name="T30" fmla="*/ 16 w 25"/>
                    <a:gd name="T31" fmla="*/ 52 h 75"/>
                    <a:gd name="T32" fmla="*/ 14 w 25"/>
                    <a:gd name="T33" fmla="*/ 53 h 75"/>
                    <a:gd name="T34" fmla="*/ 13 w 25"/>
                    <a:gd name="T35" fmla="*/ 55 h 75"/>
                    <a:gd name="T36" fmla="*/ 11 w 25"/>
                    <a:gd name="T37" fmla="*/ 57 h 75"/>
                    <a:gd name="T38" fmla="*/ 10 w 25"/>
                    <a:gd name="T39" fmla="*/ 58 h 75"/>
                    <a:gd name="T40" fmla="*/ 9 w 25"/>
                    <a:gd name="T41" fmla="*/ 60 h 75"/>
                    <a:gd name="T42" fmla="*/ 9 w 25"/>
                    <a:gd name="T43" fmla="*/ 62 h 75"/>
                    <a:gd name="T44" fmla="*/ 8 w 25"/>
                    <a:gd name="T45" fmla="*/ 64 h 75"/>
                    <a:gd name="T46" fmla="*/ 7 w 25"/>
                    <a:gd name="T47" fmla="*/ 66 h 75"/>
                    <a:gd name="T48" fmla="*/ 5 w 25"/>
                    <a:gd name="T49" fmla="*/ 68 h 75"/>
                    <a:gd name="T50" fmla="*/ 4 w 25"/>
                    <a:gd name="T51" fmla="*/ 69 h 75"/>
                    <a:gd name="T52" fmla="*/ 2 w 25"/>
                    <a:gd name="T53" fmla="*/ 71 h 75"/>
                    <a:gd name="T54" fmla="*/ 1 w 25"/>
                    <a:gd name="T55" fmla="*/ 73 h 75"/>
                    <a:gd name="T56" fmla="*/ 0 w 25"/>
                    <a:gd name="T57" fmla="*/ 75 h 75"/>
                    <a:gd name="T58" fmla="*/ 0 w 25"/>
                    <a:gd name="T59" fmla="*/ 72 h 75"/>
                    <a:gd name="T60" fmla="*/ 0 w 25"/>
                    <a:gd name="T61" fmla="*/ 71 h 75"/>
                    <a:gd name="T62" fmla="*/ 1 w 25"/>
                    <a:gd name="T63" fmla="*/ 69 h 75"/>
                    <a:gd name="T64" fmla="*/ 2 w 25"/>
                    <a:gd name="T65" fmla="*/ 67 h 75"/>
                    <a:gd name="T66" fmla="*/ 4 w 25"/>
                    <a:gd name="T67" fmla="*/ 65 h 75"/>
                    <a:gd name="T68" fmla="*/ 5 w 25"/>
                    <a:gd name="T69" fmla="*/ 64 h 75"/>
                    <a:gd name="T70" fmla="*/ 6 w 25"/>
                    <a:gd name="T71" fmla="*/ 62 h 75"/>
                    <a:gd name="T72" fmla="*/ 7 w 25"/>
                    <a:gd name="T73" fmla="*/ 60 h 75"/>
                    <a:gd name="T74" fmla="*/ 7 w 25"/>
                    <a:gd name="T75" fmla="*/ 56 h 75"/>
                    <a:gd name="T76" fmla="*/ 9 w 25"/>
                    <a:gd name="T77" fmla="*/ 52 h 75"/>
                    <a:gd name="T78" fmla="*/ 10 w 25"/>
                    <a:gd name="T79" fmla="*/ 49 h 75"/>
                    <a:gd name="T80" fmla="*/ 12 w 25"/>
                    <a:gd name="T81" fmla="*/ 46 h 75"/>
                    <a:gd name="T82" fmla="*/ 14 w 25"/>
                    <a:gd name="T83" fmla="*/ 42 h 75"/>
                    <a:gd name="T84" fmla="*/ 16 w 25"/>
                    <a:gd name="T85" fmla="*/ 39 h 75"/>
                    <a:gd name="T86" fmla="*/ 18 w 25"/>
                    <a:gd name="T87" fmla="*/ 35 h 75"/>
                    <a:gd name="T88" fmla="*/ 19 w 25"/>
                    <a:gd name="T89" fmla="*/ 31 h 75"/>
                    <a:gd name="T90" fmla="*/ 19 w 25"/>
                    <a:gd name="T91" fmla="*/ 28 h 75"/>
                    <a:gd name="T92" fmla="*/ 19 w 25"/>
                    <a:gd name="T93" fmla="*/ 23 h 75"/>
                    <a:gd name="T94" fmla="*/ 20 w 25"/>
                    <a:gd name="T95" fmla="*/ 19 h 75"/>
                    <a:gd name="T96" fmla="*/ 20 w 25"/>
                    <a:gd name="T97" fmla="*/ 15 h 75"/>
                    <a:gd name="T98" fmla="*/ 20 w 25"/>
                    <a:gd name="T99" fmla="*/ 11 h 75"/>
                    <a:gd name="T100" fmla="*/ 21 w 25"/>
                    <a:gd name="T101" fmla="*/ 7 h 75"/>
                    <a:gd name="T102" fmla="*/ 22 w 25"/>
                    <a:gd name="T103" fmla="*/ 4 h 75"/>
                    <a:gd name="T104" fmla="*/ 25 w 25"/>
                    <a:gd name="T105" fmla="*/ 0 h 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
                    <a:gd name="T160" fmla="*/ 0 h 75"/>
                    <a:gd name="T161" fmla="*/ 25 w 25"/>
                    <a:gd name="T162" fmla="*/ 75 h 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 h="75">
                      <a:moveTo>
                        <a:pt x="25" y="0"/>
                      </a:moveTo>
                      <a:lnTo>
                        <a:pt x="25" y="2"/>
                      </a:lnTo>
                      <a:lnTo>
                        <a:pt x="24" y="4"/>
                      </a:lnTo>
                      <a:lnTo>
                        <a:pt x="24" y="5"/>
                      </a:lnTo>
                      <a:lnTo>
                        <a:pt x="23" y="7"/>
                      </a:lnTo>
                      <a:lnTo>
                        <a:pt x="23" y="12"/>
                      </a:lnTo>
                      <a:lnTo>
                        <a:pt x="24" y="17"/>
                      </a:lnTo>
                      <a:lnTo>
                        <a:pt x="24" y="22"/>
                      </a:lnTo>
                      <a:lnTo>
                        <a:pt x="24" y="27"/>
                      </a:lnTo>
                      <a:lnTo>
                        <a:pt x="24" y="32"/>
                      </a:lnTo>
                      <a:lnTo>
                        <a:pt x="24" y="37"/>
                      </a:lnTo>
                      <a:lnTo>
                        <a:pt x="22" y="42"/>
                      </a:lnTo>
                      <a:lnTo>
                        <a:pt x="20" y="46"/>
                      </a:lnTo>
                      <a:lnTo>
                        <a:pt x="19" y="48"/>
                      </a:lnTo>
                      <a:lnTo>
                        <a:pt x="17" y="50"/>
                      </a:lnTo>
                      <a:lnTo>
                        <a:pt x="16" y="52"/>
                      </a:lnTo>
                      <a:lnTo>
                        <a:pt x="14" y="53"/>
                      </a:lnTo>
                      <a:lnTo>
                        <a:pt x="13" y="55"/>
                      </a:lnTo>
                      <a:lnTo>
                        <a:pt x="11" y="57"/>
                      </a:lnTo>
                      <a:lnTo>
                        <a:pt x="10" y="58"/>
                      </a:lnTo>
                      <a:lnTo>
                        <a:pt x="9" y="60"/>
                      </a:lnTo>
                      <a:lnTo>
                        <a:pt x="9" y="62"/>
                      </a:lnTo>
                      <a:lnTo>
                        <a:pt x="8" y="64"/>
                      </a:lnTo>
                      <a:lnTo>
                        <a:pt x="7" y="66"/>
                      </a:lnTo>
                      <a:lnTo>
                        <a:pt x="5" y="68"/>
                      </a:lnTo>
                      <a:lnTo>
                        <a:pt x="4" y="69"/>
                      </a:lnTo>
                      <a:lnTo>
                        <a:pt x="2" y="71"/>
                      </a:lnTo>
                      <a:lnTo>
                        <a:pt x="1" y="73"/>
                      </a:lnTo>
                      <a:lnTo>
                        <a:pt x="0" y="75"/>
                      </a:lnTo>
                      <a:lnTo>
                        <a:pt x="0" y="72"/>
                      </a:lnTo>
                      <a:lnTo>
                        <a:pt x="0" y="71"/>
                      </a:lnTo>
                      <a:lnTo>
                        <a:pt x="1" y="69"/>
                      </a:lnTo>
                      <a:lnTo>
                        <a:pt x="2" y="67"/>
                      </a:lnTo>
                      <a:lnTo>
                        <a:pt x="4" y="65"/>
                      </a:lnTo>
                      <a:lnTo>
                        <a:pt x="5" y="64"/>
                      </a:lnTo>
                      <a:lnTo>
                        <a:pt x="6" y="62"/>
                      </a:lnTo>
                      <a:lnTo>
                        <a:pt x="7" y="60"/>
                      </a:lnTo>
                      <a:lnTo>
                        <a:pt x="7" y="56"/>
                      </a:lnTo>
                      <a:lnTo>
                        <a:pt x="9" y="52"/>
                      </a:lnTo>
                      <a:lnTo>
                        <a:pt x="10" y="49"/>
                      </a:lnTo>
                      <a:lnTo>
                        <a:pt x="12" y="46"/>
                      </a:lnTo>
                      <a:lnTo>
                        <a:pt x="14" y="42"/>
                      </a:lnTo>
                      <a:lnTo>
                        <a:pt x="16" y="39"/>
                      </a:lnTo>
                      <a:lnTo>
                        <a:pt x="18" y="35"/>
                      </a:lnTo>
                      <a:lnTo>
                        <a:pt x="19" y="31"/>
                      </a:lnTo>
                      <a:lnTo>
                        <a:pt x="19" y="28"/>
                      </a:lnTo>
                      <a:lnTo>
                        <a:pt x="19" y="23"/>
                      </a:lnTo>
                      <a:lnTo>
                        <a:pt x="20" y="19"/>
                      </a:lnTo>
                      <a:lnTo>
                        <a:pt x="20" y="15"/>
                      </a:lnTo>
                      <a:lnTo>
                        <a:pt x="20" y="11"/>
                      </a:lnTo>
                      <a:lnTo>
                        <a:pt x="21" y="7"/>
                      </a:lnTo>
                      <a:lnTo>
                        <a:pt x="22" y="4"/>
                      </a:lnTo>
                      <a:lnTo>
                        <a:pt x="25" y="0"/>
                      </a:lnTo>
                      <a:close/>
                    </a:path>
                  </a:pathLst>
                </a:custGeom>
                <a:solidFill>
                  <a:srgbClr val="FFFFFF"/>
                </a:solidFill>
                <a:ln w="9525">
                  <a:noFill/>
                  <a:round/>
                  <a:headEnd/>
                  <a:tailEnd/>
                </a:ln>
              </p:spPr>
              <p:txBody>
                <a:bodyPr/>
                <a:lstStyle/>
                <a:p>
                  <a:endParaRPr lang="en-US"/>
                </a:p>
              </p:txBody>
            </p:sp>
            <p:sp>
              <p:nvSpPr>
                <p:cNvPr id="25126" name="Freeform 283"/>
                <p:cNvSpPr>
                  <a:spLocks/>
                </p:cNvSpPr>
                <p:nvPr/>
              </p:nvSpPr>
              <p:spPr bwMode="auto">
                <a:xfrm>
                  <a:off x="2169" y="1906"/>
                  <a:ext cx="46" cy="77"/>
                </a:xfrm>
                <a:custGeom>
                  <a:avLst/>
                  <a:gdLst>
                    <a:gd name="T0" fmla="*/ 23 w 46"/>
                    <a:gd name="T1" fmla="*/ 36 h 77"/>
                    <a:gd name="T2" fmla="*/ 24 w 46"/>
                    <a:gd name="T3" fmla="*/ 39 h 77"/>
                    <a:gd name="T4" fmla="*/ 25 w 46"/>
                    <a:gd name="T5" fmla="*/ 42 h 77"/>
                    <a:gd name="T6" fmla="*/ 26 w 46"/>
                    <a:gd name="T7" fmla="*/ 45 h 77"/>
                    <a:gd name="T8" fmla="*/ 27 w 46"/>
                    <a:gd name="T9" fmla="*/ 48 h 77"/>
                    <a:gd name="T10" fmla="*/ 28 w 46"/>
                    <a:gd name="T11" fmla="*/ 51 h 77"/>
                    <a:gd name="T12" fmla="*/ 28 w 46"/>
                    <a:gd name="T13" fmla="*/ 54 h 77"/>
                    <a:gd name="T14" fmla="*/ 29 w 46"/>
                    <a:gd name="T15" fmla="*/ 57 h 77"/>
                    <a:gd name="T16" fmla="*/ 31 w 46"/>
                    <a:gd name="T17" fmla="*/ 60 h 77"/>
                    <a:gd name="T18" fmla="*/ 33 w 46"/>
                    <a:gd name="T19" fmla="*/ 63 h 77"/>
                    <a:gd name="T20" fmla="*/ 35 w 46"/>
                    <a:gd name="T21" fmla="*/ 65 h 77"/>
                    <a:gd name="T22" fmla="*/ 37 w 46"/>
                    <a:gd name="T23" fmla="*/ 67 h 77"/>
                    <a:gd name="T24" fmla="*/ 39 w 46"/>
                    <a:gd name="T25" fmla="*/ 69 h 77"/>
                    <a:gd name="T26" fmla="*/ 41 w 46"/>
                    <a:gd name="T27" fmla="*/ 71 h 77"/>
                    <a:gd name="T28" fmla="*/ 43 w 46"/>
                    <a:gd name="T29" fmla="*/ 72 h 77"/>
                    <a:gd name="T30" fmla="*/ 44 w 46"/>
                    <a:gd name="T31" fmla="*/ 75 h 77"/>
                    <a:gd name="T32" fmla="*/ 46 w 46"/>
                    <a:gd name="T33" fmla="*/ 77 h 77"/>
                    <a:gd name="T34" fmla="*/ 37 w 46"/>
                    <a:gd name="T35" fmla="*/ 74 h 77"/>
                    <a:gd name="T36" fmla="*/ 29 w 46"/>
                    <a:gd name="T37" fmla="*/ 65 h 77"/>
                    <a:gd name="T38" fmla="*/ 29 w 46"/>
                    <a:gd name="T39" fmla="*/ 62 h 77"/>
                    <a:gd name="T40" fmla="*/ 29 w 46"/>
                    <a:gd name="T41" fmla="*/ 60 h 77"/>
                    <a:gd name="T42" fmla="*/ 28 w 46"/>
                    <a:gd name="T43" fmla="*/ 58 h 77"/>
                    <a:gd name="T44" fmla="*/ 27 w 46"/>
                    <a:gd name="T45" fmla="*/ 56 h 77"/>
                    <a:gd name="T46" fmla="*/ 26 w 46"/>
                    <a:gd name="T47" fmla="*/ 54 h 77"/>
                    <a:gd name="T48" fmla="*/ 24 w 46"/>
                    <a:gd name="T49" fmla="*/ 52 h 77"/>
                    <a:gd name="T50" fmla="*/ 23 w 46"/>
                    <a:gd name="T51" fmla="*/ 51 h 77"/>
                    <a:gd name="T52" fmla="*/ 21 w 46"/>
                    <a:gd name="T53" fmla="*/ 49 h 77"/>
                    <a:gd name="T54" fmla="*/ 19 w 46"/>
                    <a:gd name="T55" fmla="*/ 46 h 77"/>
                    <a:gd name="T56" fmla="*/ 19 w 46"/>
                    <a:gd name="T57" fmla="*/ 42 h 77"/>
                    <a:gd name="T58" fmla="*/ 18 w 46"/>
                    <a:gd name="T59" fmla="*/ 38 h 77"/>
                    <a:gd name="T60" fmla="*/ 17 w 46"/>
                    <a:gd name="T61" fmla="*/ 35 h 77"/>
                    <a:gd name="T62" fmla="*/ 16 w 46"/>
                    <a:gd name="T63" fmla="*/ 34 h 77"/>
                    <a:gd name="T64" fmla="*/ 14 w 46"/>
                    <a:gd name="T65" fmla="*/ 33 h 77"/>
                    <a:gd name="T66" fmla="*/ 13 w 46"/>
                    <a:gd name="T67" fmla="*/ 32 h 77"/>
                    <a:gd name="T68" fmla="*/ 11 w 46"/>
                    <a:gd name="T69" fmla="*/ 31 h 77"/>
                    <a:gd name="T70" fmla="*/ 10 w 46"/>
                    <a:gd name="T71" fmla="*/ 30 h 77"/>
                    <a:gd name="T72" fmla="*/ 9 w 46"/>
                    <a:gd name="T73" fmla="*/ 29 h 77"/>
                    <a:gd name="T74" fmla="*/ 8 w 46"/>
                    <a:gd name="T75" fmla="*/ 28 h 77"/>
                    <a:gd name="T76" fmla="*/ 8 w 46"/>
                    <a:gd name="T77" fmla="*/ 26 h 77"/>
                    <a:gd name="T78" fmla="*/ 8 w 46"/>
                    <a:gd name="T79" fmla="*/ 25 h 77"/>
                    <a:gd name="T80" fmla="*/ 8 w 46"/>
                    <a:gd name="T81" fmla="*/ 23 h 77"/>
                    <a:gd name="T82" fmla="*/ 8 w 46"/>
                    <a:gd name="T83" fmla="*/ 22 h 77"/>
                    <a:gd name="T84" fmla="*/ 7 w 46"/>
                    <a:gd name="T85" fmla="*/ 20 h 77"/>
                    <a:gd name="T86" fmla="*/ 6 w 46"/>
                    <a:gd name="T87" fmla="*/ 23 h 77"/>
                    <a:gd name="T88" fmla="*/ 6 w 46"/>
                    <a:gd name="T89" fmla="*/ 25 h 77"/>
                    <a:gd name="T90" fmla="*/ 5 w 46"/>
                    <a:gd name="T91" fmla="*/ 27 h 77"/>
                    <a:gd name="T92" fmla="*/ 4 w 46"/>
                    <a:gd name="T93" fmla="*/ 29 h 77"/>
                    <a:gd name="T94" fmla="*/ 2 w 46"/>
                    <a:gd name="T95" fmla="*/ 26 h 77"/>
                    <a:gd name="T96" fmla="*/ 1 w 46"/>
                    <a:gd name="T97" fmla="*/ 23 h 77"/>
                    <a:gd name="T98" fmla="*/ 0 w 46"/>
                    <a:gd name="T99" fmla="*/ 19 h 77"/>
                    <a:gd name="T100" fmla="*/ 0 w 46"/>
                    <a:gd name="T101" fmla="*/ 15 h 77"/>
                    <a:gd name="T102" fmla="*/ 0 w 46"/>
                    <a:gd name="T103" fmla="*/ 11 h 77"/>
                    <a:gd name="T104" fmla="*/ 0 w 46"/>
                    <a:gd name="T105" fmla="*/ 8 h 77"/>
                    <a:gd name="T106" fmla="*/ 0 w 46"/>
                    <a:gd name="T107" fmla="*/ 4 h 77"/>
                    <a:gd name="T108" fmla="*/ 0 w 46"/>
                    <a:gd name="T109" fmla="*/ 0 h 77"/>
                    <a:gd name="T110" fmla="*/ 2 w 46"/>
                    <a:gd name="T111" fmla="*/ 5 h 77"/>
                    <a:gd name="T112" fmla="*/ 3 w 46"/>
                    <a:gd name="T113" fmla="*/ 10 h 77"/>
                    <a:gd name="T114" fmla="*/ 6 w 46"/>
                    <a:gd name="T115" fmla="*/ 14 h 77"/>
                    <a:gd name="T116" fmla="*/ 9 w 46"/>
                    <a:gd name="T117" fmla="*/ 19 h 77"/>
                    <a:gd name="T118" fmla="*/ 13 w 46"/>
                    <a:gd name="T119" fmla="*/ 23 h 77"/>
                    <a:gd name="T120" fmla="*/ 16 w 46"/>
                    <a:gd name="T121" fmla="*/ 27 h 77"/>
                    <a:gd name="T122" fmla="*/ 20 w 46"/>
                    <a:gd name="T123" fmla="*/ 31 h 77"/>
                    <a:gd name="T124" fmla="*/ 23 w 46"/>
                    <a:gd name="T125" fmla="*/ 36 h 7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6"/>
                    <a:gd name="T190" fmla="*/ 0 h 77"/>
                    <a:gd name="T191" fmla="*/ 46 w 46"/>
                    <a:gd name="T192" fmla="*/ 77 h 7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6" h="77">
                      <a:moveTo>
                        <a:pt x="23" y="36"/>
                      </a:moveTo>
                      <a:lnTo>
                        <a:pt x="24" y="39"/>
                      </a:lnTo>
                      <a:lnTo>
                        <a:pt x="25" y="42"/>
                      </a:lnTo>
                      <a:lnTo>
                        <a:pt x="26" y="45"/>
                      </a:lnTo>
                      <a:lnTo>
                        <a:pt x="27" y="48"/>
                      </a:lnTo>
                      <a:lnTo>
                        <a:pt x="28" y="51"/>
                      </a:lnTo>
                      <a:lnTo>
                        <a:pt x="28" y="54"/>
                      </a:lnTo>
                      <a:lnTo>
                        <a:pt x="29" y="57"/>
                      </a:lnTo>
                      <a:lnTo>
                        <a:pt x="31" y="60"/>
                      </a:lnTo>
                      <a:lnTo>
                        <a:pt x="33" y="63"/>
                      </a:lnTo>
                      <a:lnTo>
                        <a:pt x="35" y="65"/>
                      </a:lnTo>
                      <a:lnTo>
                        <a:pt x="37" y="67"/>
                      </a:lnTo>
                      <a:lnTo>
                        <a:pt x="39" y="69"/>
                      </a:lnTo>
                      <a:lnTo>
                        <a:pt x="41" y="71"/>
                      </a:lnTo>
                      <a:lnTo>
                        <a:pt x="43" y="72"/>
                      </a:lnTo>
                      <a:lnTo>
                        <a:pt x="44" y="75"/>
                      </a:lnTo>
                      <a:lnTo>
                        <a:pt x="46" y="77"/>
                      </a:lnTo>
                      <a:lnTo>
                        <a:pt x="37" y="74"/>
                      </a:lnTo>
                      <a:lnTo>
                        <a:pt x="29" y="65"/>
                      </a:lnTo>
                      <a:lnTo>
                        <a:pt x="29" y="62"/>
                      </a:lnTo>
                      <a:lnTo>
                        <a:pt x="29" y="60"/>
                      </a:lnTo>
                      <a:lnTo>
                        <a:pt x="28" y="58"/>
                      </a:lnTo>
                      <a:lnTo>
                        <a:pt x="27" y="56"/>
                      </a:lnTo>
                      <a:lnTo>
                        <a:pt x="26" y="54"/>
                      </a:lnTo>
                      <a:lnTo>
                        <a:pt x="24" y="52"/>
                      </a:lnTo>
                      <a:lnTo>
                        <a:pt x="23" y="51"/>
                      </a:lnTo>
                      <a:lnTo>
                        <a:pt x="21" y="49"/>
                      </a:lnTo>
                      <a:lnTo>
                        <a:pt x="19" y="46"/>
                      </a:lnTo>
                      <a:lnTo>
                        <a:pt x="19" y="42"/>
                      </a:lnTo>
                      <a:lnTo>
                        <a:pt x="18" y="38"/>
                      </a:lnTo>
                      <a:lnTo>
                        <a:pt x="17" y="35"/>
                      </a:lnTo>
                      <a:lnTo>
                        <a:pt x="16" y="34"/>
                      </a:lnTo>
                      <a:lnTo>
                        <a:pt x="14" y="33"/>
                      </a:lnTo>
                      <a:lnTo>
                        <a:pt x="13" y="32"/>
                      </a:lnTo>
                      <a:lnTo>
                        <a:pt x="11" y="31"/>
                      </a:lnTo>
                      <a:lnTo>
                        <a:pt x="10" y="30"/>
                      </a:lnTo>
                      <a:lnTo>
                        <a:pt x="9" y="29"/>
                      </a:lnTo>
                      <a:lnTo>
                        <a:pt x="8" y="28"/>
                      </a:lnTo>
                      <a:lnTo>
                        <a:pt x="8" y="26"/>
                      </a:lnTo>
                      <a:lnTo>
                        <a:pt x="8" y="25"/>
                      </a:lnTo>
                      <a:lnTo>
                        <a:pt x="8" y="23"/>
                      </a:lnTo>
                      <a:lnTo>
                        <a:pt x="8" y="22"/>
                      </a:lnTo>
                      <a:lnTo>
                        <a:pt x="7" y="20"/>
                      </a:lnTo>
                      <a:lnTo>
                        <a:pt x="6" y="23"/>
                      </a:lnTo>
                      <a:lnTo>
                        <a:pt x="6" y="25"/>
                      </a:lnTo>
                      <a:lnTo>
                        <a:pt x="5" y="27"/>
                      </a:lnTo>
                      <a:lnTo>
                        <a:pt x="4" y="29"/>
                      </a:lnTo>
                      <a:lnTo>
                        <a:pt x="2" y="26"/>
                      </a:lnTo>
                      <a:lnTo>
                        <a:pt x="1" y="23"/>
                      </a:lnTo>
                      <a:lnTo>
                        <a:pt x="0" y="19"/>
                      </a:lnTo>
                      <a:lnTo>
                        <a:pt x="0" y="15"/>
                      </a:lnTo>
                      <a:lnTo>
                        <a:pt x="0" y="11"/>
                      </a:lnTo>
                      <a:lnTo>
                        <a:pt x="0" y="8"/>
                      </a:lnTo>
                      <a:lnTo>
                        <a:pt x="0" y="4"/>
                      </a:lnTo>
                      <a:lnTo>
                        <a:pt x="0" y="0"/>
                      </a:lnTo>
                      <a:lnTo>
                        <a:pt x="2" y="5"/>
                      </a:lnTo>
                      <a:lnTo>
                        <a:pt x="3" y="10"/>
                      </a:lnTo>
                      <a:lnTo>
                        <a:pt x="6" y="14"/>
                      </a:lnTo>
                      <a:lnTo>
                        <a:pt x="9" y="19"/>
                      </a:lnTo>
                      <a:lnTo>
                        <a:pt x="13" y="23"/>
                      </a:lnTo>
                      <a:lnTo>
                        <a:pt x="16" y="27"/>
                      </a:lnTo>
                      <a:lnTo>
                        <a:pt x="20" y="31"/>
                      </a:lnTo>
                      <a:lnTo>
                        <a:pt x="23" y="36"/>
                      </a:lnTo>
                      <a:close/>
                    </a:path>
                  </a:pathLst>
                </a:custGeom>
                <a:solidFill>
                  <a:srgbClr val="FFFFFF"/>
                </a:solidFill>
                <a:ln w="9525">
                  <a:noFill/>
                  <a:round/>
                  <a:headEnd/>
                  <a:tailEnd/>
                </a:ln>
              </p:spPr>
              <p:txBody>
                <a:bodyPr/>
                <a:lstStyle/>
                <a:p>
                  <a:endParaRPr lang="en-US"/>
                </a:p>
              </p:txBody>
            </p:sp>
            <p:sp>
              <p:nvSpPr>
                <p:cNvPr id="25127" name="Freeform 284"/>
                <p:cNvSpPr>
                  <a:spLocks/>
                </p:cNvSpPr>
                <p:nvPr/>
              </p:nvSpPr>
              <p:spPr bwMode="auto">
                <a:xfrm>
                  <a:off x="1964" y="1918"/>
                  <a:ext cx="17" cy="36"/>
                </a:xfrm>
                <a:custGeom>
                  <a:avLst/>
                  <a:gdLst>
                    <a:gd name="T0" fmla="*/ 17 w 17"/>
                    <a:gd name="T1" fmla="*/ 18 h 36"/>
                    <a:gd name="T2" fmla="*/ 17 w 17"/>
                    <a:gd name="T3" fmla="*/ 21 h 36"/>
                    <a:gd name="T4" fmla="*/ 16 w 17"/>
                    <a:gd name="T5" fmla="*/ 25 h 36"/>
                    <a:gd name="T6" fmla="*/ 15 w 17"/>
                    <a:gd name="T7" fmla="*/ 28 h 36"/>
                    <a:gd name="T8" fmla="*/ 16 w 17"/>
                    <a:gd name="T9" fmla="*/ 31 h 36"/>
                    <a:gd name="T10" fmla="*/ 15 w 17"/>
                    <a:gd name="T11" fmla="*/ 32 h 36"/>
                    <a:gd name="T12" fmla="*/ 14 w 17"/>
                    <a:gd name="T13" fmla="*/ 34 h 36"/>
                    <a:gd name="T14" fmla="*/ 14 w 17"/>
                    <a:gd name="T15" fmla="*/ 35 h 36"/>
                    <a:gd name="T16" fmla="*/ 13 w 17"/>
                    <a:gd name="T17" fmla="*/ 36 h 36"/>
                    <a:gd name="T18" fmla="*/ 11 w 17"/>
                    <a:gd name="T19" fmla="*/ 33 h 36"/>
                    <a:gd name="T20" fmla="*/ 9 w 17"/>
                    <a:gd name="T21" fmla="*/ 30 h 36"/>
                    <a:gd name="T22" fmla="*/ 7 w 17"/>
                    <a:gd name="T23" fmla="*/ 26 h 36"/>
                    <a:gd name="T24" fmla="*/ 6 w 17"/>
                    <a:gd name="T25" fmla="*/ 22 h 36"/>
                    <a:gd name="T26" fmla="*/ 5 w 17"/>
                    <a:gd name="T27" fmla="*/ 19 h 36"/>
                    <a:gd name="T28" fmla="*/ 4 w 17"/>
                    <a:gd name="T29" fmla="*/ 15 h 36"/>
                    <a:gd name="T30" fmla="*/ 2 w 17"/>
                    <a:gd name="T31" fmla="*/ 11 h 36"/>
                    <a:gd name="T32" fmla="*/ 0 w 17"/>
                    <a:gd name="T33" fmla="*/ 8 h 36"/>
                    <a:gd name="T34" fmla="*/ 0 w 17"/>
                    <a:gd name="T35" fmla="*/ 7 h 36"/>
                    <a:gd name="T36" fmla="*/ 0 w 17"/>
                    <a:gd name="T37" fmla="*/ 6 h 36"/>
                    <a:gd name="T38" fmla="*/ 1 w 17"/>
                    <a:gd name="T39" fmla="*/ 5 h 36"/>
                    <a:gd name="T40" fmla="*/ 2 w 17"/>
                    <a:gd name="T41" fmla="*/ 3 h 36"/>
                    <a:gd name="T42" fmla="*/ 3 w 17"/>
                    <a:gd name="T43" fmla="*/ 3 h 36"/>
                    <a:gd name="T44" fmla="*/ 4 w 17"/>
                    <a:gd name="T45" fmla="*/ 2 h 36"/>
                    <a:gd name="T46" fmla="*/ 5 w 17"/>
                    <a:gd name="T47" fmla="*/ 1 h 36"/>
                    <a:gd name="T48" fmla="*/ 6 w 17"/>
                    <a:gd name="T49" fmla="*/ 0 h 36"/>
                    <a:gd name="T50" fmla="*/ 8 w 17"/>
                    <a:gd name="T51" fmla="*/ 2 h 36"/>
                    <a:gd name="T52" fmla="*/ 9 w 17"/>
                    <a:gd name="T53" fmla="*/ 4 h 36"/>
                    <a:gd name="T54" fmla="*/ 10 w 17"/>
                    <a:gd name="T55" fmla="*/ 7 h 36"/>
                    <a:gd name="T56" fmla="*/ 11 w 17"/>
                    <a:gd name="T57" fmla="*/ 9 h 36"/>
                    <a:gd name="T58" fmla="*/ 13 w 17"/>
                    <a:gd name="T59" fmla="*/ 11 h 36"/>
                    <a:gd name="T60" fmla="*/ 14 w 17"/>
                    <a:gd name="T61" fmla="*/ 14 h 36"/>
                    <a:gd name="T62" fmla="*/ 16 w 17"/>
                    <a:gd name="T63" fmla="*/ 16 h 36"/>
                    <a:gd name="T64" fmla="*/ 17 w 17"/>
                    <a:gd name="T65" fmla="*/ 18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6"/>
                    <a:gd name="T101" fmla="*/ 17 w 17"/>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6">
                      <a:moveTo>
                        <a:pt x="17" y="18"/>
                      </a:moveTo>
                      <a:lnTo>
                        <a:pt x="17" y="21"/>
                      </a:lnTo>
                      <a:lnTo>
                        <a:pt x="16" y="25"/>
                      </a:lnTo>
                      <a:lnTo>
                        <a:pt x="15" y="28"/>
                      </a:lnTo>
                      <a:lnTo>
                        <a:pt x="16" y="31"/>
                      </a:lnTo>
                      <a:lnTo>
                        <a:pt x="15" y="32"/>
                      </a:lnTo>
                      <a:lnTo>
                        <a:pt x="14" y="34"/>
                      </a:lnTo>
                      <a:lnTo>
                        <a:pt x="14" y="35"/>
                      </a:lnTo>
                      <a:lnTo>
                        <a:pt x="13" y="36"/>
                      </a:lnTo>
                      <a:lnTo>
                        <a:pt x="11" y="33"/>
                      </a:lnTo>
                      <a:lnTo>
                        <a:pt x="9" y="30"/>
                      </a:lnTo>
                      <a:lnTo>
                        <a:pt x="7" y="26"/>
                      </a:lnTo>
                      <a:lnTo>
                        <a:pt x="6" y="22"/>
                      </a:lnTo>
                      <a:lnTo>
                        <a:pt x="5" y="19"/>
                      </a:lnTo>
                      <a:lnTo>
                        <a:pt x="4" y="15"/>
                      </a:lnTo>
                      <a:lnTo>
                        <a:pt x="2" y="11"/>
                      </a:lnTo>
                      <a:lnTo>
                        <a:pt x="0" y="8"/>
                      </a:lnTo>
                      <a:lnTo>
                        <a:pt x="0" y="7"/>
                      </a:lnTo>
                      <a:lnTo>
                        <a:pt x="0" y="6"/>
                      </a:lnTo>
                      <a:lnTo>
                        <a:pt x="1" y="5"/>
                      </a:lnTo>
                      <a:lnTo>
                        <a:pt x="2" y="3"/>
                      </a:lnTo>
                      <a:lnTo>
                        <a:pt x="3" y="3"/>
                      </a:lnTo>
                      <a:lnTo>
                        <a:pt x="4" y="2"/>
                      </a:lnTo>
                      <a:lnTo>
                        <a:pt x="5" y="1"/>
                      </a:lnTo>
                      <a:lnTo>
                        <a:pt x="6" y="0"/>
                      </a:lnTo>
                      <a:lnTo>
                        <a:pt x="8" y="2"/>
                      </a:lnTo>
                      <a:lnTo>
                        <a:pt x="9" y="4"/>
                      </a:lnTo>
                      <a:lnTo>
                        <a:pt x="10" y="7"/>
                      </a:lnTo>
                      <a:lnTo>
                        <a:pt x="11" y="9"/>
                      </a:lnTo>
                      <a:lnTo>
                        <a:pt x="13" y="11"/>
                      </a:lnTo>
                      <a:lnTo>
                        <a:pt x="14" y="14"/>
                      </a:lnTo>
                      <a:lnTo>
                        <a:pt x="16" y="16"/>
                      </a:lnTo>
                      <a:lnTo>
                        <a:pt x="17" y="18"/>
                      </a:lnTo>
                      <a:close/>
                    </a:path>
                  </a:pathLst>
                </a:custGeom>
                <a:solidFill>
                  <a:srgbClr val="FFFFFF"/>
                </a:solidFill>
                <a:ln w="9525">
                  <a:noFill/>
                  <a:round/>
                  <a:headEnd/>
                  <a:tailEnd/>
                </a:ln>
              </p:spPr>
              <p:txBody>
                <a:bodyPr/>
                <a:lstStyle/>
                <a:p>
                  <a:endParaRPr lang="en-US"/>
                </a:p>
              </p:txBody>
            </p:sp>
            <p:sp>
              <p:nvSpPr>
                <p:cNvPr id="25128" name="Freeform 285"/>
                <p:cNvSpPr>
                  <a:spLocks/>
                </p:cNvSpPr>
                <p:nvPr/>
              </p:nvSpPr>
              <p:spPr bwMode="auto">
                <a:xfrm>
                  <a:off x="2020" y="1919"/>
                  <a:ext cx="19" cy="44"/>
                </a:xfrm>
                <a:custGeom>
                  <a:avLst/>
                  <a:gdLst>
                    <a:gd name="T0" fmla="*/ 19 w 19"/>
                    <a:gd name="T1" fmla="*/ 3 h 44"/>
                    <a:gd name="T2" fmla="*/ 18 w 19"/>
                    <a:gd name="T3" fmla="*/ 8 h 44"/>
                    <a:gd name="T4" fmla="*/ 17 w 19"/>
                    <a:gd name="T5" fmla="*/ 13 h 44"/>
                    <a:gd name="T6" fmla="*/ 16 w 19"/>
                    <a:gd name="T7" fmla="*/ 19 h 44"/>
                    <a:gd name="T8" fmla="*/ 15 w 19"/>
                    <a:gd name="T9" fmla="*/ 24 h 44"/>
                    <a:gd name="T10" fmla="*/ 14 w 19"/>
                    <a:gd name="T11" fmla="*/ 29 h 44"/>
                    <a:gd name="T12" fmla="*/ 13 w 19"/>
                    <a:gd name="T13" fmla="*/ 34 h 44"/>
                    <a:gd name="T14" fmla="*/ 11 w 19"/>
                    <a:gd name="T15" fmla="*/ 38 h 44"/>
                    <a:gd name="T16" fmla="*/ 9 w 19"/>
                    <a:gd name="T17" fmla="*/ 43 h 44"/>
                    <a:gd name="T18" fmla="*/ 2 w 19"/>
                    <a:gd name="T19" fmla="*/ 44 h 44"/>
                    <a:gd name="T20" fmla="*/ 4 w 19"/>
                    <a:gd name="T21" fmla="*/ 40 h 44"/>
                    <a:gd name="T22" fmla="*/ 4 w 19"/>
                    <a:gd name="T23" fmla="*/ 37 h 44"/>
                    <a:gd name="T24" fmla="*/ 4 w 19"/>
                    <a:gd name="T25" fmla="*/ 33 h 44"/>
                    <a:gd name="T26" fmla="*/ 3 w 19"/>
                    <a:gd name="T27" fmla="*/ 30 h 44"/>
                    <a:gd name="T28" fmla="*/ 2 w 19"/>
                    <a:gd name="T29" fmla="*/ 26 h 44"/>
                    <a:gd name="T30" fmla="*/ 1 w 19"/>
                    <a:gd name="T31" fmla="*/ 23 h 44"/>
                    <a:gd name="T32" fmla="*/ 1 w 19"/>
                    <a:gd name="T33" fmla="*/ 19 h 44"/>
                    <a:gd name="T34" fmla="*/ 0 w 19"/>
                    <a:gd name="T35" fmla="*/ 16 h 44"/>
                    <a:gd name="T36" fmla="*/ 3 w 19"/>
                    <a:gd name="T37" fmla="*/ 14 h 44"/>
                    <a:gd name="T38" fmla="*/ 5 w 19"/>
                    <a:gd name="T39" fmla="*/ 13 h 44"/>
                    <a:gd name="T40" fmla="*/ 8 w 19"/>
                    <a:gd name="T41" fmla="*/ 11 h 44"/>
                    <a:gd name="T42" fmla="*/ 10 w 19"/>
                    <a:gd name="T43" fmla="*/ 9 h 44"/>
                    <a:gd name="T44" fmla="*/ 13 w 19"/>
                    <a:gd name="T45" fmla="*/ 7 h 44"/>
                    <a:gd name="T46" fmla="*/ 15 w 19"/>
                    <a:gd name="T47" fmla="*/ 5 h 44"/>
                    <a:gd name="T48" fmla="*/ 17 w 19"/>
                    <a:gd name="T49" fmla="*/ 3 h 44"/>
                    <a:gd name="T50" fmla="*/ 19 w 19"/>
                    <a:gd name="T51" fmla="*/ 0 h 44"/>
                    <a:gd name="T52" fmla="*/ 19 w 19"/>
                    <a:gd name="T53" fmla="*/ 3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
                    <a:gd name="T82" fmla="*/ 0 h 44"/>
                    <a:gd name="T83" fmla="*/ 19 w 19"/>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 h="44">
                      <a:moveTo>
                        <a:pt x="19" y="3"/>
                      </a:moveTo>
                      <a:lnTo>
                        <a:pt x="18" y="8"/>
                      </a:lnTo>
                      <a:lnTo>
                        <a:pt x="17" y="13"/>
                      </a:lnTo>
                      <a:lnTo>
                        <a:pt x="16" y="19"/>
                      </a:lnTo>
                      <a:lnTo>
                        <a:pt x="15" y="24"/>
                      </a:lnTo>
                      <a:lnTo>
                        <a:pt x="14" y="29"/>
                      </a:lnTo>
                      <a:lnTo>
                        <a:pt x="13" y="34"/>
                      </a:lnTo>
                      <a:lnTo>
                        <a:pt x="11" y="38"/>
                      </a:lnTo>
                      <a:lnTo>
                        <a:pt x="9" y="43"/>
                      </a:lnTo>
                      <a:lnTo>
                        <a:pt x="2" y="44"/>
                      </a:lnTo>
                      <a:lnTo>
                        <a:pt x="4" y="40"/>
                      </a:lnTo>
                      <a:lnTo>
                        <a:pt x="4" y="37"/>
                      </a:lnTo>
                      <a:lnTo>
                        <a:pt x="4" y="33"/>
                      </a:lnTo>
                      <a:lnTo>
                        <a:pt x="3" y="30"/>
                      </a:lnTo>
                      <a:lnTo>
                        <a:pt x="2" y="26"/>
                      </a:lnTo>
                      <a:lnTo>
                        <a:pt x="1" y="23"/>
                      </a:lnTo>
                      <a:lnTo>
                        <a:pt x="1" y="19"/>
                      </a:lnTo>
                      <a:lnTo>
                        <a:pt x="0" y="16"/>
                      </a:lnTo>
                      <a:lnTo>
                        <a:pt x="3" y="14"/>
                      </a:lnTo>
                      <a:lnTo>
                        <a:pt x="5" y="13"/>
                      </a:lnTo>
                      <a:lnTo>
                        <a:pt x="8" y="11"/>
                      </a:lnTo>
                      <a:lnTo>
                        <a:pt x="10" y="9"/>
                      </a:lnTo>
                      <a:lnTo>
                        <a:pt x="13" y="7"/>
                      </a:lnTo>
                      <a:lnTo>
                        <a:pt x="15" y="5"/>
                      </a:lnTo>
                      <a:lnTo>
                        <a:pt x="17" y="3"/>
                      </a:lnTo>
                      <a:lnTo>
                        <a:pt x="19" y="0"/>
                      </a:lnTo>
                      <a:lnTo>
                        <a:pt x="19" y="3"/>
                      </a:lnTo>
                      <a:close/>
                    </a:path>
                  </a:pathLst>
                </a:custGeom>
                <a:solidFill>
                  <a:srgbClr val="FFFFFF"/>
                </a:solidFill>
                <a:ln w="9525">
                  <a:noFill/>
                  <a:round/>
                  <a:headEnd/>
                  <a:tailEnd/>
                </a:ln>
              </p:spPr>
              <p:txBody>
                <a:bodyPr/>
                <a:lstStyle/>
                <a:p>
                  <a:endParaRPr lang="en-US"/>
                </a:p>
              </p:txBody>
            </p:sp>
            <p:sp>
              <p:nvSpPr>
                <p:cNvPr id="25129" name="Freeform 286"/>
                <p:cNvSpPr>
                  <a:spLocks/>
                </p:cNvSpPr>
                <p:nvPr/>
              </p:nvSpPr>
              <p:spPr bwMode="auto">
                <a:xfrm>
                  <a:off x="1879" y="1921"/>
                  <a:ext cx="79" cy="49"/>
                </a:xfrm>
                <a:custGeom>
                  <a:avLst/>
                  <a:gdLst>
                    <a:gd name="T0" fmla="*/ 78 w 79"/>
                    <a:gd name="T1" fmla="*/ 8 h 49"/>
                    <a:gd name="T2" fmla="*/ 75 w 79"/>
                    <a:gd name="T3" fmla="*/ 9 h 49"/>
                    <a:gd name="T4" fmla="*/ 72 w 79"/>
                    <a:gd name="T5" fmla="*/ 9 h 49"/>
                    <a:gd name="T6" fmla="*/ 68 w 79"/>
                    <a:gd name="T7" fmla="*/ 8 h 49"/>
                    <a:gd name="T8" fmla="*/ 65 w 79"/>
                    <a:gd name="T9" fmla="*/ 12 h 49"/>
                    <a:gd name="T10" fmla="*/ 64 w 79"/>
                    <a:gd name="T11" fmla="*/ 20 h 49"/>
                    <a:gd name="T12" fmla="*/ 63 w 79"/>
                    <a:gd name="T13" fmla="*/ 25 h 49"/>
                    <a:gd name="T14" fmla="*/ 62 w 79"/>
                    <a:gd name="T15" fmla="*/ 25 h 49"/>
                    <a:gd name="T16" fmla="*/ 60 w 79"/>
                    <a:gd name="T17" fmla="*/ 24 h 49"/>
                    <a:gd name="T18" fmla="*/ 58 w 79"/>
                    <a:gd name="T19" fmla="*/ 24 h 49"/>
                    <a:gd name="T20" fmla="*/ 55 w 79"/>
                    <a:gd name="T21" fmla="*/ 24 h 49"/>
                    <a:gd name="T22" fmla="*/ 53 w 79"/>
                    <a:gd name="T23" fmla="*/ 25 h 49"/>
                    <a:gd name="T24" fmla="*/ 51 w 79"/>
                    <a:gd name="T25" fmla="*/ 27 h 49"/>
                    <a:gd name="T26" fmla="*/ 49 w 79"/>
                    <a:gd name="T27" fmla="*/ 28 h 49"/>
                    <a:gd name="T28" fmla="*/ 46 w 79"/>
                    <a:gd name="T29" fmla="*/ 27 h 49"/>
                    <a:gd name="T30" fmla="*/ 44 w 79"/>
                    <a:gd name="T31" fmla="*/ 27 h 49"/>
                    <a:gd name="T32" fmla="*/ 42 w 79"/>
                    <a:gd name="T33" fmla="*/ 31 h 49"/>
                    <a:gd name="T34" fmla="*/ 40 w 79"/>
                    <a:gd name="T35" fmla="*/ 39 h 49"/>
                    <a:gd name="T36" fmla="*/ 34 w 79"/>
                    <a:gd name="T37" fmla="*/ 42 h 49"/>
                    <a:gd name="T38" fmla="*/ 26 w 79"/>
                    <a:gd name="T39" fmla="*/ 43 h 49"/>
                    <a:gd name="T40" fmla="*/ 17 w 79"/>
                    <a:gd name="T41" fmla="*/ 44 h 49"/>
                    <a:gd name="T42" fmla="*/ 10 w 79"/>
                    <a:gd name="T43" fmla="*/ 47 h 49"/>
                    <a:gd name="T44" fmla="*/ 5 w 79"/>
                    <a:gd name="T45" fmla="*/ 49 h 49"/>
                    <a:gd name="T46" fmla="*/ 4 w 79"/>
                    <a:gd name="T47" fmla="*/ 49 h 49"/>
                    <a:gd name="T48" fmla="*/ 2 w 79"/>
                    <a:gd name="T49" fmla="*/ 49 h 49"/>
                    <a:gd name="T50" fmla="*/ 0 w 79"/>
                    <a:gd name="T51" fmla="*/ 49 h 49"/>
                    <a:gd name="T52" fmla="*/ 1 w 79"/>
                    <a:gd name="T53" fmla="*/ 47 h 49"/>
                    <a:gd name="T54" fmla="*/ 6 w 79"/>
                    <a:gd name="T55" fmla="*/ 44 h 49"/>
                    <a:gd name="T56" fmla="*/ 10 w 79"/>
                    <a:gd name="T57" fmla="*/ 42 h 49"/>
                    <a:gd name="T58" fmla="*/ 15 w 79"/>
                    <a:gd name="T59" fmla="*/ 39 h 49"/>
                    <a:gd name="T60" fmla="*/ 20 w 79"/>
                    <a:gd name="T61" fmla="*/ 37 h 49"/>
                    <a:gd name="T62" fmla="*/ 25 w 79"/>
                    <a:gd name="T63" fmla="*/ 37 h 49"/>
                    <a:gd name="T64" fmla="*/ 30 w 79"/>
                    <a:gd name="T65" fmla="*/ 36 h 49"/>
                    <a:gd name="T66" fmla="*/ 34 w 79"/>
                    <a:gd name="T67" fmla="*/ 33 h 49"/>
                    <a:gd name="T68" fmla="*/ 37 w 79"/>
                    <a:gd name="T69" fmla="*/ 28 h 49"/>
                    <a:gd name="T70" fmla="*/ 40 w 79"/>
                    <a:gd name="T71" fmla="*/ 25 h 49"/>
                    <a:gd name="T72" fmla="*/ 44 w 79"/>
                    <a:gd name="T73" fmla="*/ 22 h 49"/>
                    <a:gd name="T74" fmla="*/ 48 w 79"/>
                    <a:gd name="T75" fmla="*/ 19 h 49"/>
                    <a:gd name="T76" fmla="*/ 53 w 79"/>
                    <a:gd name="T77" fmla="*/ 15 h 49"/>
                    <a:gd name="T78" fmla="*/ 59 w 79"/>
                    <a:gd name="T79" fmla="*/ 11 h 49"/>
                    <a:gd name="T80" fmla="*/ 64 w 79"/>
                    <a:gd name="T81" fmla="*/ 6 h 49"/>
                    <a:gd name="T82" fmla="*/ 70 w 79"/>
                    <a:gd name="T83" fmla="*/ 2 h 49"/>
                    <a:gd name="T84" fmla="*/ 75 w 79"/>
                    <a:gd name="T85" fmla="*/ 1 h 49"/>
                    <a:gd name="T86" fmla="*/ 78 w 79"/>
                    <a:gd name="T87" fmla="*/ 5 h 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9"/>
                    <a:gd name="T133" fmla="*/ 0 h 49"/>
                    <a:gd name="T134" fmla="*/ 79 w 79"/>
                    <a:gd name="T135" fmla="*/ 49 h 4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9" h="49">
                      <a:moveTo>
                        <a:pt x="79" y="7"/>
                      </a:moveTo>
                      <a:lnTo>
                        <a:pt x="78" y="8"/>
                      </a:lnTo>
                      <a:lnTo>
                        <a:pt x="76" y="9"/>
                      </a:lnTo>
                      <a:lnTo>
                        <a:pt x="75" y="9"/>
                      </a:lnTo>
                      <a:lnTo>
                        <a:pt x="73" y="9"/>
                      </a:lnTo>
                      <a:lnTo>
                        <a:pt x="72" y="9"/>
                      </a:lnTo>
                      <a:lnTo>
                        <a:pt x="70" y="9"/>
                      </a:lnTo>
                      <a:lnTo>
                        <a:pt x="68" y="8"/>
                      </a:lnTo>
                      <a:lnTo>
                        <a:pt x="67" y="9"/>
                      </a:lnTo>
                      <a:lnTo>
                        <a:pt x="65" y="12"/>
                      </a:lnTo>
                      <a:lnTo>
                        <a:pt x="64" y="16"/>
                      </a:lnTo>
                      <a:lnTo>
                        <a:pt x="64" y="20"/>
                      </a:lnTo>
                      <a:lnTo>
                        <a:pt x="64" y="24"/>
                      </a:lnTo>
                      <a:lnTo>
                        <a:pt x="63" y="25"/>
                      </a:lnTo>
                      <a:lnTo>
                        <a:pt x="62" y="25"/>
                      </a:lnTo>
                      <a:lnTo>
                        <a:pt x="61" y="25"/>
                      </a:lnTo>
                      <a:lnTo>
                        <a:pt x="60" y="24"/>
                      </a:lnTo>
                      <a:lnTo>
                        <a:pt x="59" y="24"/>
                      </a:lnTo>
                      <a:lnTo>
                        <a:pt x="58" y="24"/>
                      </a:lnTo>
                      <a:lnTo>
                        <a:pt x="57" y="24"/>
                      </a:lnTo>
                      <a:lnTo>
                        <a:pt x="55" y="24"/>
                      </a:lnTo>
                      <a:lnTo>
                        <a:pt x="54" y="24"/>
                      </a:lnTo>
                      <a:lnTo>
                        <a:pt x="53" y="25"/>
                      </a:lnTo>
                      <a:lnTo>
                        <a:pt x="52" y="26"/>
                      </a:lnTo>
                      <a:lnTo>
                        <a:pt x="51" y="27"/>
                      </a:lnTo>
                      <a:lnTo>
                        <a:pt x="50" y="27"/>
                      </a:lnTo>
                      <a:lnTo>
                        <a:pt x="49" y="28"/>
                      </a:lnTo>
                      <a:lnTo>
                        <a:pt x="47" y="27"/>
                      </a:lnTo>
                      <a:lnTo>
                        <a:pt x="46" y="27"/>
                      </a:lnTo>
                      <a:lnTo>
                        <a:pt x="45" y="27"/>
                      </a:lnTo>
                      <a:lnTo>
                        <a:pt x="44" y="27"/>
                      </a:lnTo>
                      <a:lnTo>
                        <a:pt x="43" y="28"/>
                      </a:lnTo>
                      <a:lnTo>
                        <a:pt x="42" y="31"/>
                      </a:lnTo>
                      <a:lnTo>
                        <a:pt x="41" y="35"/>
                      </a:lnTo>
                      <a:lnTo>
                        <a:pt x="40" y="39"/>
                      </a:lnTo>
                      <a:lnTo>
                        <a:pt x="39" y="42"/>
                      </a:lnTo>
                      <a:lnTo>
                        <a:pt x="34" y="42"/>
                      </a:lnTo>
                      <a:lnTo>
                        <a:pt x="30" y="42"/>
                      </a:lnTo>
                      <a:lnTo>
                        <a:pt x="26" y="43"/>
                      </a:lnTo>
                      <a:lnTo>
                        <a:pt x="21" y="43"/>
                      </a:lnTo>
                      <a:lnTo>
                        <a:pt x="17" y="44"/>
                      </a:lnTo>
                      <a:lnTo>
                        <a:pt x="13" y="45"/>
                      </a:lnTo>
                      <a:lnTo>
                        <a:pt x="10" y="47"/>
                      </a:lnTo>
                      <a:lnTo>
                        <a:pt x="6" y="49"/>
                      </a:lnTo>
                      <a:lnTo>
                        <a:pt x="5" y="49"/>
                      </a:lnTo>
                      <a:lnTo>
                        <a:pt x="4" y="49"/>
                      </a:lnTo>
                      <a:lnTo>
                        <a:pt x="3" y="49"/>
                      </a:lnTo>
                      <a:lnTo>
                        <a:pt x="2" y="49"/>
                      </a:lnTo>
                      <a:lnTo>
                        <a:pt x="1" y="49"/>
                      </a:lnTo>
                      <a:lnTo>
                        <a:pt x="0" y="49"/>
                      </a:lnTo>
                      <a:lnTo>
                        <a:pt x="1" y="47"/>
                      </a:lnTo>
                      <a:lnTo>
                        <a:pt x="4" y="45"/>
                      </a:lnTo>
                      <a:lnTo>
                        <a:pt x="6" y="44"/>
                      </a:lnTo>
                      <a:lnTo>
                        <a:pt x="8" y="43"/>
                      </a:lnTo>
                      <a:lnTo>
                        <a:pt x="10" y="42"/>
                      </a:lnTo>
                      <a:lnTo>
                        <a:pt x="13" y="41"/>
                      </a:lnTo>
                      <a:lnTo>
                        <a:pt x="15" y="39"/>
                      </a:lnTo>
                      <a:lnTo>
                        <a:pt x="17" y="38"/>
                      </a:lnTo>
                      <a:lnTo>
                        <a:pt x="20" y="37"/>
                      </a:lnTo>
                      <a:lnTo>
                        <a:pt x="22" y="37"/>
                      </a:lnTo>
                      <a:lnTo>
                        <a:pt x="25" y="37"/>
                      </a:lnTo>
                      <a:lnTo>
                        <a:pt x="28" y="36"/>
                      </a:lnTo>
                      <a:lnTo>
                        <a:pt x="30" y="36"/>
                      </a:lnTo>
                      <a:lnTo>
                        <a:pt x="32" y="35"/>
                      </a:lnTo>
                      <a:lnTo>
                        <a:pt x="34" y="33"/>
                      </a:lnTo>
                      <a:lnTo>
                        <a:pt x="35" y="31"/>
                      </a:lnTo>
                      <a:lnTo>
                        <a:pt x="37" y="28"/>
                      </a:lnTo>
                      <a:lnTo>
                        <a:pt x="38" y="26"/>
                      </a:lnTo>
                      <a:lnTo>
                        <a:pt x="40" y="25"/>
                      </a:lnTo>
                      <a:lnTo>
                        <a:pt x="42" y="23"/>
                      </a:lnTo>
                      <a:lnTo>
                        <a:pt x="44" y="22"/>
                      </a:lnTo>
                      <a:lnTo>
                        <a:pt x="46" y="20"/>
                      </a:lnTo>
                      <a:lnTo>
                        <a:pt x="48" y="19"/>
                      </a:lnTo>
                      <a:lnTo>
                        <a:pt x="50" y="17"/>
                      </a:lnTo>
                      <a:lnTo>
                        <a:pt x="53" y="15"/>
                      </a:lnTo>
                      <a:lnTo>
                        <a:pt x="56" y="13"/>
                      </a:lnTo>
                      <a:lnTo>
                        <a:pt x="59" y="11"/>
                      </a:lnTo>
                      <a:lnTo>
                        <a:pt x="62" y="8"/>
                      </a:lnTo>
                      <a:lnTo>
                        <a:pt x="64" y="6"/>
                      </a:lnTo>
                      <a:lnTo>
                        <a:pt x="67" y="4"/>
                      </a:lnTo>
                      <a:lnTo>
                        <a:pt x="70" y="2"/>
                      </a:lnTo>
                      <a:lnTo>
                        <a:pt x="73" y="0"/>
                      </a:lnTo>
                      <a:lnTo>
                        <a:pt x="75" y="1"/>
                      </a:lnTo>
                      <a:lnTo>
                        <a:pt x="77" y="3"/>
                      </a:lnTo>
                      <a:lnTo>
                        <a:pt x="78" y="5"/>
                      </a:lnTo>
                      <a:lnTo>
                        <a:pt x="79" y="7"/>
                      </a:lnTo>
                      <a:close/>
                    </a:path>
                  </a:pathLst>
                </a:custGeom>
                <a:solidFill>
                  <a:srgbClr val="FFFFFF"/>
                </a:solidFill>
                <a:ln w="9525">
                  <a:noFill/>
                  <a:round/>
                  <a:headEnd/>
                  <a:tailEnd/>
                </a:ln>
              </p:spPr>
              <p:txBody>
                <a:bodyPr/>
                <a:lstStyle/>
                <a:p>
                  <a:endParaRPr lang="en-US"/>
                </a:p>
              </p:txBody>
            </p:sp>
            <p:sp>
              <p:nvSpPr>
                <p:cNvPr id="25130" name="Freeform 287"/>
                <p:cNvSpPr>
                  <a:spLocks/>
                </p:cNvSpPr>
                <p:nvPr/>
              </p:nvSpPr>
              <p:spPr bwMode="auto">
                <a:xfrm>
                  <a:off x="2075" y="1960"/>
                  <a:ext cx="44" cy="6"/>
                </a:xfrm>
                <a:custGeom>
                  <a:avLst/>
                  <a:gdLst>
                    <a:gd name="T0" fmla="*/ 44 w 44"/>
                    <a:gd name="T1" fmla="*/ 3 h 6"/>
                    <a:gd name="T2" fmla="*/ 44 w 44"/>
                    <a:gd name="T3" fmla="*/ 4 h 6"/>
                    <a:gd name="T4" fmla="*/ 41 w 44"/>
                    <a:gd name="T5" fmla="*/ 4 h 6"/>
                    <a:gd name="T6" fmla="*/ 39 w 44"/>
                    <a:gd name="T7" fmla="*/ 5 h 6"/>
                    <a:gd name="T8" fmla="*/ 36 w 44"/>
                    <a:gd name="T9" fmla="*/ 5 h 6"/>
                    <a:gd name="T10" fmla="*/ 34 w 44"/>
                    <a:gd name="T11" fmla="*/ 5 h 6"/>
                    <a:gd name="T12" fmla="*/ 31 w 44"/>
                    <a:gd name="T13" fmla="*/ 6 h 6"/>
                    <a:gd name="T14" fmla="*/ 29 w 44"/>
                    <a:gd name="T15" fmla="*/ 6 h 6"/>
                    <a:gd name="T16" fmla="*/ 26 w 44"/>
                    <a:gd name="T17" fmla="*/ 6 h 6"/>
                    <a:gd name="T18" fmla="*/ 24 w 44"/>
                    <a:gd name="T19" fmla="*/ 6 h 6"/>
                    <a:gd name="T20" fmla="*/ 21 w 44"/>
                    <a:gd name="T21" fmla="*/ 6 h 6"/>
                    <a:gd name="T22" fmla="*/ 18 w 44"/>
                    <a:gd name="T23" fmla="*/ 6 h 6"/>
                    <a:gd name="T24" fmla="*/ 16 w 44"/>
                    <a:gd name="T25" fmla="*/ 6 h 6"/>
                    <a:gd name="T26" fmla="*/ 13 w 44"/>
                    <a:gd name="T27" fmla="*/ 6 h 6"/>
                    <a:gd name="T28" fmla="*/ 11 w 44"/>
                    <a:gd name="T29" fmla="*/ 5 h 6"/>
                    <a:gd name="T30" fmla="*/ 9 w 44"/>
                    <a:gd name="T31" fmla="*/ 5 h 6"/>
                    <a:gd name="T32" fmla="*/ 6 w 44"/>
                    <a:gd name="T33" fmla="*/ 4 h 6"/>
                    <a:gd name="T34" fmla="*/ 4 w 44"/>
                    <a:gd name="T35" fmla="*/ 3 h 6"/>
                    <a:gd name="T36" fmla="*/ 3 w 44"/>
                    <a:gd name="T37" fmla="*/ 2 h 6"/>
                    <a:gd name="T38" fmla="*/ 2 w 44"/>
                    <a:gd name="T39" fmla="*/ 2 h 6"/>
                    <a:gd name="T40" fmla="*/ 1 w 44"/>
                    <a:gd name="T41" fmla="*/ 1 h 6"/>
                    <a:gd name="T42" fmla="*/ 0 w 44"/>
                    <a:gd name="T43" fmla="*/ 0 h 6"/>
                    <a:gd name="T44" fmla="*/ 3 w 44"/>
                    <a:gd name="T45" fmla="*/ 0 h 6"/>
                    <a:gd name="T46" fmla="*/ 5 w 44"/>
                    <a:gd name="T47" fmla="*/ 0 h 6"/>
                    <a:gd name="T48" fmla="*/ 8 w 44"/>
                    <a:gd name="T49" fmla="*/ 1 h 6"/>
                    <a:gd name="T50" fmla="*/ 11 w 44"/>
                    <a:gd name="T51" fmla="*/ 1 h 6"/>
                    <a:gd name="T52" fmla="*/ 14 w 44"/>
                    <a:gd name="T53" fmla="*/ 1 h 6"/>
                    <a:gd name="T54" fmla="*/ 16 w 44"/>
                    <a:gd name="T55" fmla="*/ 2 h 6"/>
                    <a:gd name="T56" fmla="*/ 19 w 44"/>
                    <a:gd name="T57" fmla="*/ 2 h 6"/>
                    <a:gd name="T58" fmla="*/ 22 w 44"/>
                    <a:gd name="T59" fmla="*/ 2 h 6"/>
                    <a:gd name="T60" fmla="*/ 25 w 44"/>
                    <a:gd name="T61" fmla="*/ 2 h 6"/>
                    <a:gd name="T62" fmla="*/ 27 w 44"/>
                    <a:gd name="T63" fmla="*/ 2 h 6"/>
                    <a:gd name="T64" fmla="*/ 30 w 44"/>
                    <a:gd name="T65" fmla="*/ 3 h 6"/>
                    <a:gd name="T66" fmla="*/ 33 w 44"/>
                    <a:gd name="T67" fmla="*/ 3 h 6"/>
                    <a:gd name="T68" fmla="*/ 35 w 44"/>
                    <a:gd name="T69" fmla="*/ 3 h 6"/>
                    <a:gd name="T70" fmla="*/ 38 w 44"/>
                    <a:gd name="T71" fmla="*/ 3 h 6"/>
                    <a:gd name="T72" fmla="*/ 41 w 44"/>
                    <a:gd name="T73" fmla="*/ 3 h 6"/>
                    <a:gd name="T74" fmla="*/ 44 w 44"/>
                    <a:gd name="T75" fmla="*/ 3 h 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
                    <a:gd name="T115" fmla="*/ 0 h 6"/>
                    <a:gd name="T116" fmla="*/ 44 w 44"/>
                    <a:gd name="T117" fmla="*/ 6 h 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 h="6">
                      <a:moveTo>
                        <a:pt x="44" y="3"/>
                      </a:moveTo>
                      <a:lnTo>
                        <a:pt x="44" y="4"/>
                      </a:lnTo>
                      <a:lnTo>
                        <a:pt x="41" y="4"/>
                      </a:lnTo>
                      <a:lnTo>
                        <a:pt x="39" y="5"/>
                      </a:lnTo>
                      <a:lnTo>
                        <a:pt x="36" y="5"/>
                      </a:lnTo>
                      <a:lnTo>
                        <a:pt x="34" y="5"/>
                      </a:lnTo>
                      <a:lnTo>
                        <a:pt x="31" y="6"/>
                      </a:lnTo>
                      <a:lnTo>
                        <a:pt x="29" y="6"/>
                      </a:lnTo>
                      <a:lnTo>
                        <a:pt x="26" y="6"/>
                      </a:lnTo>
                      <a:lnTo>
                        <a:pt x="24" y="6"/>
                      </a:lnTo>
                      <a:lnTo>
                        <a:pt x="21" y="6"/>
                      </a:lnTo>
                      <a:lnTo>
                        <a:pt x="18" y="6"/>
                      </a:lnTo>
                      <a:lnTo>
                        <a:pt x="16" y="6"/>
                      </a:lnTo>
                      <a:lnTo>
                        <a:pt x="13" y="6"/>
                      </a:lnTo>
                      <a:lnTo>
                        <a:pt x="11" y="5"/>
                      </a:lnTo>
                      <a:lnTo>
                        <a:pt x="9" y="5"/>
                      </a:lnTo>
                      <a:lnTo>
                        <a:pt x="6" y="4"/>
                      </a:lnTo>
                      <a:lnTo>
                        <a:pt x="4" y="3"/>
                      </a:lnTo>
                      <a:lnTo>
                        <a:pt x="3" y="2"/>
                      </a:lnTo>
                      <a:lnTo>
                        <a:pt x="2" y="2"/>
                      </a:lnTo>
                      <a:lnTo>
                        <a:pt x="1" y="1"/>
                      </a:lnTo>
                      <a:lnTo>
                        <a:pt x="0" y="0"/>
                      </a:lnTo>
                      <a:lnTo>
                        <a:pt x="3" y="0"/>
                      </a:lnTo>
                      <a:lnTo>
                        <a:pt x="5" y="0"/>
                      </a:lnTo>
                      <a:lnTo>
                        <a:pt x="8" y="1"/>
                      </a:lnTo>
                      <a:lnTo>
                        <a:pt x="11" y="1"/>
                      </a:lnTo>
                      <a:lnTo>
                        <a:pt x="14" y="1"/>
                      </a:lnTo>
                      <a:lnTo>
                        <a:pt x="16" y="2"/>
                      </a:lnTo>
                      <a:lnTo>
                        <a:pt x="19" y="2"/>
                      </a:lnTo>
                      <a:lnTo>
                        <a:pt x="22" y="2"/>
                      </a:lnTo>
                      <a:lnTo>
                        <a:pt x="25" y="2"/>
                      </a:lnTo>
                      <a:lnTo>
                        <a:pt x="27" y="2"/>
                      </a:lnTo>
                      <a:lnTo>
                        <a:pt x="30" y="3"/>
                      </a:lnTo>
                      <a:lnTo>
                        <a:pt x="33" y="3"/>
                      </a:lnTo>
                      <a:lnTo>
                        <a:pt x="35" y="3"/>
                      </a:lnTo>
                      <a:lnTo>
                        <a:pt x="38" y="3"/>
                      </a:lnTo>
                      <a:lnTo>
                        <a:pt x="41" y="3"/>
                      </a:lnTo>
                      <a:lnTo>
                        <a:pt x="44" y="3"/>
                      </a:lnTo>
                      <a:close/>
                    </a:path>
                  </a:pathLst>
                </a:custGeom>
                <a:solidFill>
                  <a:srgbClr val="FFFFFF"/>
                </a:solidFill>
                <a:ln w="9525">
                  <a:noFill/>
                  <a:round/>
                  <a:headEnd/>
                  <a:tailEnd/>
                </a:ln>
              </p:spPr>
              <p:txBody>
                <a:bodyPr/>
                <a:lstStyle/>
                <a:p>
                  <a:endParaRPr lang="en-US"/>
                </a:p>
              </p:txBody>
            </p:sp>
            <p:sp>
              <p:nvSpPr>
                <p:cNvPr id="25131" name="Freeform 288"/>
                <p:cNvSpPr>
                  <a:spLocks/>
                </p:cNvSpPr>
                <p:nvPr/>
              </p:nvSpPr>
              <p:spPr bwMode="auto">
                <a:xfrm>
                  <a:off x="1877" y="1972"/>
                  <a:ext cx="180" cy="86"/>
                </a:xfrm>
                <a:custGeom>
                  <a:avLst/>
                  <a:gdLst>
                    <a:gd name="T0" fmla="*/ 178 w 180"/>
                    <a:gd name="T1" fmla="*/ 29 h 86"/>
                    <a:gd name="T2" fmla="*/ 174 w 180"/>
                    <a:gd name="T3" fmla="*/ 29 h 86"/>
                    <a:gd name="T4" fmla="*/ 170 w 180"/>
                    <a:gd name="T5" fmla="*/ 29 h 86"/>
                    <a:gd name="T6" fmla="*/ 165 w 180"/>
                    <a:gd name="T7" fmla="*/ 29 h 86"/>
                    <a:gd name="T8" fmla="*/ 161 w 180"/>
                    <a:gd name="T9" fmla="*/ 30 h 86"/>
                    <a:gd name="T10" fmla="*/ 156 w 180"/>
                    <a:gd name="T11" fmla="*/ 30 h 86"/>
                    <a:gd name="T12" fmla="*/ 152 w 180"/>
                    <a:gd name="T13" fmla="*/ 30 h 86"/>
                    <a:gd name="T14" fmla="*/ 147 w 180"/>
                    <a:gd name="T15" fmla="*/ 31 h 86"/>
                    <a:gd name="T16" fmla="*/ 144 w 180"/>
                    <a:gd name="T17" fmla="*/ 31 h 86"/>
                    <a:gd name="T18" fmla="*/ 141 w 180"/>
                    <a:gd name="T19" fmla="*/ 33 h 86"/>
                    <a:gd name="T20" fmla="*/ 140 w 180"/>
                    <a:gd name="T21" fmla="*/ 35 h 86"/>
                    <a:gd name="T22" fmla="*/ 140 w 180"/>
                    <a:gd name="T23" fmla="*/ 38 h 86"/>
                    <a:gd name="T24" fmla="*/ 138 w 180"/>
                    <a:gd name="T25" fmla="*/ 39 h 86"/>
                    <a:gd name="T26" fmla="*/ 133 w 180"/>
                    <a:gd name="T27" fmla="*/ 39 h 86"/>
                    <a:gd name="T28" fmla="*/ 128 w 180"/>
                    <a:gd name="T29" fmla="*/ 40 h 86"/>
                    <a:gd name="T30" fmla="*/ 124 w 180"/>
                    <a:gd name="T31" fmla="*/ 42 h 86"/>
                    <a:gd name="T32" fmla="*/ 123 w 180"/>
                    <a:gd name="T33" fmla="*/ 47 h 86"/>
                    <a:gd name="T34" fmla="*/ 124 w 180"/>
                    <a:gd name="T35" fmla="*/ 50 h 86"/>
                    <a:gd name="T36" fmla="*/ 126 w 180"/>
                    <a:gd name="T37" fmla="*/ 53 h 86"/>
                    <a:gd name="T38" fmla="*/ 130 w 180"/>
                    <a:gd name="T39" fmla="*/ 55 h 86"/>
                    <a:gd name="T40" fmla="*/ 133 w 180"/>
                    <a:gd name="T41" fmla="*/ 57 h 86"/>
                    <a:gd name="T42" fmla="*/ 137 w 180"/>
                    <a:gd name="T43" fmla="*/ 59 h 86"/>
                    <a:gd name="T44" fmla="*/ 140 w 180"/>
                    <a:gd name="T45" fmla="*/ 60 h 86"/>
                    <a:gd name="T46" fmla="*/ 144 w 180"/>
                    <a:gd name="T47" fmla="*/ 62 h 86"/>
                    <a:gd name="T48" fmla="*/ 144 w 180"/>
                    <a:gd name="T49" fmla="*/ 64 h 86"/>
                    <a:gd name="T50" fmla="*/ 139 w 180"/>
                    <a:gd name="T51" fmla="*/ 66 h 86"/>
                    <a:gd name="T52" fmla="*/ 134 w 180"/>
                    <a:gd name="T53" fmla="*/ 67 h 86"/>
                    <a:gd name="T54" fmla="*/ 129 w 180"/>
                    <a:gd name="T55" fmla="*/ 68 h 86"/>
                    <a:gd name="T56" fmla="*/ 126 w 180"/>
                    <a:gd name="T57" fmla="*/ 71 h 86"/>
                    <a:gd name="T58" fmla="*/ 126 w 180"/>
                    <a:gd name="T59" fmla="*/ 74 h 86"/>
                    <a:gd name="T60" fmla="*/ 128 w 180"/>
                    <a:gd name="T61" fmla="*/ 78 h 86"/>
                    <a:gd name="T62" fmla="*/ 132 w 180"/>
                    <a:gd name="T63" fmla="*/ 82 h 86"/>
                    <a:gd name="T64" fmla="*/ 137 w 180"/>
                    <a:gd name="T65" fmla="*/ 84 h 86"/>
                    <a:gd name="T66" fmla="*/ 143 w 180"/>
                    <a:gd name="T67" fmla="*/ 85 h 86"/>
                    <a:gd name="T68" fmla="*/ 10 w 180"/>
                    <a:gd name="T69" fmla="*/ 86 h 86"/>
                    <a:gd name="T70" fmla="*/ 8 w 180"/>
                    <a:gd name="T71" fmla="*/ 65 h 86"/>
                    <a:gd name="T72" fmla="*/ 5 w 180"/>
                    <a:gd name="T73" fmla="*/ 45 h 86"/>
                    <a:gd name="T74" fmla="*/ 2 w 180"/>
                    <a:gd name="T75" fmla="*/ 24 h 86"/>
                    <a:gd name="T76" fmla="*/ 0 w 180"/>
                    <a:gd name="T77" fmla="*/ 3 h 86"/>
                    <a:gd name="T78" fmla="*/ 6 w 180"/>
                    <a:gd name="T79" fmla="*/ 3 h 86"/>
                    <a:gd name="T80" fmla="*/ 13 w 180"/>
                    <a:gd name="T81" fmla="*/ 2 h 86"/>
                    <a:gd name="T82" fmla="*/ 22 w 180"/>
                    <a:gd name="T83" fmla="*/ 2 h 86"/>
                    <a:gd name="T84" fmla="*/ 32 w 180"/>
                    <a:gd name="T85" fmla="*/ 2 h 86"/>
                    <a:gd name="T86" fmla="*/ 44 w 180"/>
                    <a:gd name="T87" fmla="*/ 2 h 86"/>
                    <a:gd name="T88" fmla="*/ 57 w 180"/>
                    <a:gd name="T89" fmla="*/ 1 h 86"/>
                    <a:gd name="T90" fmla="*/ 70 w 180"/>
                    <a:gd name="T91" fmla="*/ 1 h 86"/>
                    <a:gd name="T92" fmla="*/ 84 w 180"/>
                    <a:gd name="T93" fmla="*/ 1 h 86"/>
                    <a:gd name="T94" fmla="*/ 98 w 180"/>
                    <a:gd name="T95" fmla="*/ 1 h 86"/>
                    <a:gd name="T96" fmla="*/ 112 w 180"/>
                    <a:gd name="T97" fmla="*/ 0 h 86"/>
                    <a:gd name="T98" fmla="*/ 126 w 180"/>
                    <a:gd name="T99" fmla="*/ 0 h 86"/>
                    <a:gd name="T100" fmla="*/ 139 w 180"/>
                    <a:gd name="T101" fmla="*/ 0 h 86"/>
                    <a:gd name="T102" fmla="*/ 151 w 180"/>
                    <a:gd name="T103" fmla="*/ 0 h 86"/>
                    <a:gd name="T104" fmla="*/ 162 w 180"/>
                    <a:gd name="T105" fmla="*/ 0 h 86"/>
                    <a:gd name="T106" fmla="*/ 172 w 180"/>
                    <a:gd name="T107" fmla="*/ 0 h 86"/>
                    <a:gd name="T108" fmla="*/ 180 w 180"/>
                    <a:gd name="T109" fmla="*/ 0 h 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86"/>
                    <a:gd name="T167" fmla="*/ 180 w 180"/>
                    <a:gd name="T168" fmla="*/ 86 h 8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86">
                      <a:moveTo>
                        <a:pt x="180" y="30"/>
                      </a:moveTo>
                      <a:lnTo>
                        <a:pt x="178" y="29"/>
                      </a:lnTo>
                      <a:lnTo>
                        <a:pt x="176" y="29"/>
                      </a:lnTo>
                      <a:lnTo>
                        <a:pt x="174" y="29"/>
                      </a:lnTo>
                      <a:lnTo>
                        <a:pt x="172" y="29"/>
                      </a:lnTo>
                      <a:lnTo>
                        <a:pt x="170" y="29"/>
                      </a:lnTo>
                      <a:lnTo>
                        <a:pt x="167" y="29"/>
                      </a:lnTo>
                      <a:lnTo>
                        <a:pt x="165" y="29"/>
                      </a:lnTo>
                      <a:lnTo>
                        <a:pt x="163" y="29"/>
                      </a:lnTo>
                      <a:lnTo>
                        <a:pt x="161" y="30"/>
                      </a:lnTo>
                      <a:lnTo>
                        <a:pt x="158" y="30"/>
                      </a:lnTo>
                      <a:lnTo>
                        <a:pt x="156" y="30"/>
                      </a:lnTo>
                      <a:lnTo>
                        <a:pt x="154" y="30"/>
                      </a:lnTo>
                      <a:lnTo>
                        <a:pt x="152" y="30"/>
                      </a:lnTo>
                      <a:lnTo>
                        <a:pt x="149" y="30"/>
                      </a:lnTo>
                      <a:lnTo>
                        <a:pt x="147" y="31"/>
                      </a:lnTo>
                      <a:lnTo>
                        <a:pt x="145" y="31"/>
                      </a:lnTo>
                      <a:lnTo>
                        <a:pt x="144" y="31"/>
                      </a:lnTo>
                      <a:lnTo>
                        <a:pt x="142" y="32"/>
                      </a:lnTo>
                      <a:lnTo>
                        <a:pt x="141" y="33"/>
                      </a:lnTo>
                      <a:lnTo>
                        <a:pt x="141" y="34"/>
                      </a:lnTo>
                      <a:lnTo>
                        <a:pt x="140" y="35"/>
                      </a:lnTo>
                      <a:lnTo>
                        <a:pt x="140" y="37"/>
                      </a:lnTo>
                      <a:lnTo>
                        <a:pt x="140" y="38"/>
                      </a:lnTo>
                      <a:lnTo>
                        <a:pt x="140" y="39"/>
                      </a:lnTo>
                      <a:lnTo>
                        <a:pt x="138" y="39"/>
                      </a:lnTo>
                      <a:lnTo>
                        <a:pt x="135" y="39"/>
                      </a:lnTo>
                      <a:lnTo>
                        <a:pt x="133" y="39"/>
                      </a:lnTo>
                      <a:lnTo>
                        <a:pt x="130" y="39"/>
                      </a:lnTo>
                      <a:lnTo>
                        <a:pt x="128" y="40"/>
                      </a:lnTo>
                      <a:lnTo>
                        <a:pt x="126" y="41"/>
                      </a:lnTo>
                      <a:lnTo>
                        <a:pt x="124" y="42"/>
                      </a:lnTo>
                      <a:lnTo>
                        <a:pt x="123" y="45"/>
                      </a:lnTo>
                      <a:lnTo>
                        <a:pt x="123" y="47"/>
                      </a:lnTo>
                      <a:lnTo>
                        <a:pt x="123" y="48"/>
                      </a:lnTo>
                      <a:lnTo>
                        <a:pt x="124" y="50"/>
                      </a:lnTo>
                      <a:lnTo>
                        <a:pt x="125" y="51"/>
                      </a:lnTo>
                      <a:lnTo>
                        <a:pt x="126" y="53"/>
                      </a:lnTo>
                      <a:lnTo>
                        <a:pt x="128" y="54"/>
                      </a:lnTo>
                      <a:lnTo>
                        <a:pt x="130" y="55"/>
                      </a:lnTo>
                      <a:lnTo>
                        <a:pt x="131" y="56"/>
                      </a:lnTo>
                      <a:lnTo>
                        <a:pt x="133" y="57"/>
                      </a:lnTo>
                      <a:lnTo>
                        <a:pt x="135" y="58"/>
                      </a:lnTo>
                      <a:lnTo>
                        <a:pt x="137" y="59"/>
                      </a:lnTo>
                      <a:lnTo>
                        <a:pt x="139" y="60"/>
                      </a:lnTo>
                      <a:lnTo>
                        <a:pt x="140" y="60"/>
                      </a:lnTo>
                      <a:lnTo>
                        <a:pt x="143" y="61"/>
                      </a:lnTo>
                      <a:lnTo>
                        <a:pt x="144" y="62"/>
                      </a:lnTo>
                      <a:lnTo>
                        <a:pt x="147" y="62"/>
                      </a:lnTo>
                      <a:lnTo>
                        <a:pt x="144" y="64"/>
                      </a:lnTo>
                      <a:lnTo>
                        <a:pt x="142" y="65"/>
                      </a:lnTo>
                      <a:lnTo>
                        <a:pt x="139" y="66"/>
                      </a:lnTo>
                      <a:lnTo>
                        <a:pt x="137" y="67"/>
                      </a:lnTo>
                      <a:lnTo>
                        <a:pt x="134" y="67"/>
                      </a:lnTo>
                      <a:lnTo>
                        <a:pt x="131" y="68"/>
                      </a:lnTo>
                      <a:lnTo>
                        <a:pt x="129" y="68"/>
                      </a:lnTo>
                      <a:lnTo>
                        <a:pt x="126" y="70"/>
                      </a:lnTo>
                      <a:lnTo>
                        <a:pt x="126" y="71"/>
                      </a:lnTo>
                      <a:lnTo>
                        <a:pt x="126" y="72"/>
                      </a:lnTo>
                      <a:lnTo>
                        <a:pt x="126" y="74"/>
                      </a:lnTo>
                      <a:lnTo>
                        <a:pt x="126" y="75"/>
                      </a:lnTo>
                      <a:lnTo>
                        <a:pt x="128" y="78"/>
                      </a:lnTo>
                      <a:lnTo>
                        <a:pt x="130" y="80"/>
                      </a:lnTo>
                      <a:lnTo>
                        <a:pt x="132" y="82"/>
                      </a:lnTo>
                      <a:lnTo>
                        <a:pt x="135" y="83"/>
                      </a:lnTo>
                      <a:lnTo>
                        <a:pt x="137" y="84"/>
                      </a:lnTo>
                      <a:lnTo>
                        <a:pt x="140" y="85"/>
                      </a:lnTo>
                      <a:lnTo>
                        <a:pt x="143" y="85"/>
                      </a:lnTo>
                      <a:lnTo>
                        <a:pt x="146" y="86"/>
                      </a:lnTo>
                      <a:lnTo>
                        <a:pt x="10" y="86"/>
                      </a:lnTo>
                      <a:lnTo>
                        <a:pt x="9" y="76"/>
                      </a:lnTo>
                      <a:lnTo>
                        <a:pt x="8" y="65"/>
                      </a:lnTo>
                      <a:lnTo>
                        <a:pt x="6" y="55"/>
                      </a:lnTo>
                      <a:lnTo>
                        <a:pt x="5" y="45"/>
                      </a:lnTo>
                      <a:lnTo>
                        <a:pt x="4" y="34"/>
                      </a:lnTo>
                      <a:lnTo>
                        <a:pt x="2" y="24"/>
                      </a:lnTo>
                      <a:lnTo>
                        <a:pt x="1" y="14"/>
                      </a:lnTo>
                      <a:lnTo>
                        <a:pt x="0" y="3"/>
                      </a:lnTo>
                      <a:lnTo>
                        <a:pt x="3" y="3"/>
                      </a:lnTo>
                      <a:lnTo>
                        <a:pt x="6" y="3"/>
                      </a:lnTo>
                      <a:lnTo>
                        <a:pt x="9" y="3"/>
                      </a:lnTo>
                      <a:lnTo>
                        <a:pt x="13" y="2"/>
                      </a:lnTo>
                      <a:lnTo>
                        <a:pt x="17" y="2"/>
                      </a:lnTo>
                      <a:lnTo>
                        <a:pt x="22" y="2"/>
                      </a:lnTo>
                      <a:lnTo>
                        <a:pt x="27" y="2"/>
                      </a:lnTo>
                      <a:lnTo>
                        <a:pt x="32" y="2"/>
                      </a:lnTo>
                      <a:lnTo>
                        <a:pt x="38" y="2"/>
                      </a:lnTo>
                      <a:lnTo>
                        <a:pt x="44" y="2"/>
                      </a:lnTo>
                      <a:lnTo>
                        <a:pt x="50" y="2"/>
                      </a:lnTo>
                      <a:lnTo>
                        <a:pt x="57" y="1"/>
                      </a:lnTo>
                      <a:lnTo>
                        <a:pt x="64" y="1"/>
                      </a:lnTo>
                      <a:lnTo>
                        <a:pt x="70" y="1"/>
                      </a:lnTo>
                      <a:lnTo>
                        <a:pt x="77" y="1"/>
                      </a:lnTo>
                      <a:lnTo>
                        <a:pt x="84" y="1"/>
                      </a:lnTo>
                      <a:lnTo>
                        <a:pt x="91" y="1"/>
                      </a:lnTo>
                      <a:lnTo>
                        <a:pt x="98" y="1"/>
                      </a:lnTo>
                      <a:lnTo>
                        <a:pt x="105" y="0"/>
                      </a:lnTo>
                      <a:lnTo>
                        <a:pt x="112" y="0"/>
                      </a:lnTo>
                      <a:lnTo>
                        <a:pt x="119" y="0"/>
                      </a:lnTo>
                      <a:lnTo>
                        <a:pt x="126" y="0"/>
                      </a:lnTo>
                      <a:lnTo>
                        <a:pt x="132" y="0"/>
                      </a:lnTo>
                      <a:lnTo>
                        <a:pt x="139" y="0"/>
                      </a:lnTo>
                      <a:lnTo>
                        <a:pt x="145" y="0"/>
                      </a:lnTo>
                      <a:lnTo>
                        <a:pt x="151" y="0"/>
                      </a:lnTo>
                      <a:lnTo>
                        <a:pt x="157" y="0"/>
                      </a:lnTo>
                      <a:lnTo>
                        <a:pt x="162" y="0"/>
                      </a:lnTo>
                      <a:lnTo>
                        <a:pt x="167" y="0"/>
                      </a:lnTo>
                      <a:lnTo>
                        <a:pt x="172" y="0"/>
                      </a:lnTo>
                      <a:lnTo>
                        <a:pt x="176" y="0"/>
                      </a:lnTo>
                      <a:lnTo>
                        <a:pt x="180" y="0"/>
                      </a:lnTo>
                      <a:lnTo>
                        <a:pt x="180" y="30"/>
                      </a:lnTo>
                      <a:close/>
                    </a:path>
                  </a:pathLst>
                </a:custGeom>
                <a:solidFill>
                  <a:srgbClr val="FFFFFF"/>
                </a:solidFill>
                <a:ln w="9525">
                  <a:noFill/>
                  <a:round/>
                  <a:headEnd/>
                  <a:tailEnd/>
                </a:ln>
              </p:spPr>
              <p:txBody>
                <a:bodyPr/>
                <a:lstStyle/>
                <a:p>
                  <a:endParaRPr lang="en-US"/>
                </a:p>
              </p:txBody>
            </p:sp>
            <p:sp>
              <p:nvSpPr>
                <p:cNvPr id="25132" name="Freeform 289"/>
                <p:cNvSpPr>
                  <a:spLocks/>
                </p:cNvSpPr>
                <p:nvPr/>
              </p:nvSpPr>
              <p:spPr bwMode="auto">
                <a:xfrm>
                  <a:off x="1856" y="1978"/>
                  <a:ext cx="12" cy="42"/>
                </a:xfrm>
                <a:custGeom>
                  <a:avLst/>
                  <a:gdLst>
                    <a:gd name="T0" fmla="*/ 5 w 12"/>
                    <a:gd name="T1" fmla="*/ 26 h 42"/>
                    <a:gd name="T2" fmla="*/ 5 w 12"/>
                    <a:gd name="T3" fmla="*/ 30 h 42"/>
                    <a:gd name="T4" fmla="*/ 6 w 12"/>
                    <a:gd name="T5" fmla="*/ 34 h 42"/>
                    <a:gd name="T6" fmla="*/ 7 w 12"/>
                    <a:gd name="T7" fmla="*/ 38 h 42"/>
                    <a:gd name="T8" fmla="*/ 7 w 12"/>
                    <a:gd name="T9" fmla="*/ 42 h 42"/>
                    <a:gd name="T10" fmla="*/ 5 w 12"/>
                    <a:gd name="T11" fmla="*/ 40 h 42"/>
                    <a:gd name="T12" fmla="*/ 3 w 12"/>
                    <a:gd name="T13" fmla="*/ 38 h 42"/>
                    <a:gd name="T14" fmla="*/ 2 w 12"/>
                    <a:gd name="T15" fmla="*/ 35 h 42"/>
                    <a:gd name="T16" fmla="*/ 1 w 12"/>
                    <a:gd name="T17" fmla="*/ 33 h 42"/>
                    <a:gd name="T18" fmla="*/ 0 w 12"/>
                    <a:gd name="T19" fmla="*/ 30 h 42"/>
                    <a:gd name="T20" fmla="*/ 0 w 12"/>
                    <a:gd name="T21" fmla="*/ 27 h 42"/>
                    <a:gd name="T22" fmla="*/ 0 w 12"/>
                    <a:gd name="T23" fmla="*/ 24 h 42"/>
                    <a:gd name="T24" fmla="*/ 0 w 12"/>
                    <a:gd name="T25" fmla="*/ 21 h 42"/>
                    <a:gd name="T26" fmla="*/ 2 w 12"/>
                    <a:gd name="T27" fmla="*/ 18 h 42"/>
                    <a:gd name="T28" fmla="*/ 3 w 12"/>
                    <a:gd name="T29" fmla="*/ 16 h 42"/>
                    <a:gd name="T30" fmla="*/ 4 w 12"/>
                    <a:gd name="T31" fmla="*/ 13 h 42"/>
                    <a:gd name="T32" fmla="*/ 6 w 12"/>
                    <a:gd name="T33" fmla="*/ 10 h 42"/>
                    <a:gd name="T34" fmla="*/ 7 w 12"/>
                    <a:gd name="T35" fmla="*/ 8 h 42"/>
                    <a:gd name="T36" fmla="*/ 9 w 12"/>
                    <a:gd name="T37" fmla="*/ 5 h 42"/>
                    <a:gd name="T38" fmla="*/ 10 w 12"/>
                    <a:gd name="T39" fmla="*/ 2 h 42"/>
                    <a:gd name="T40" fmla="*/ 12 w 12"/>
                    <a:gd name="T41" fmla="*/ 0 h 42"/>
                    <a:gd name="T42" fmla="*/ 12 w 12"/>
                    <a:gd name="T43" fmla="*/ 3 h 42"/>
                    <a:gd name="T44" fmla="*/ 12 w 12"/>
                    <a:gd name="T45" fmla="*/ 7 h 42"/>
                    <a:gd name="T46" fmla="*/ 11 w 12"/>
                    <a:gd name="T47" fmla="*/ 10 h 42"/>
                    <a:gd name="T48" fmla="*/ 10 w 12"/>
                    <a:gd name="T49" fmla="*/ 13 h 42"/>
                    <a:gd name="T50" fmla="*/ 8 w 12"/>
                    <a:gd name="T51" fmla="*/ 16 h 42"/>
                    <a:gd name="T52" fmla="*/ 7 w 12"/>
                    <a:gd name="T53" fmla="*/ 20 h 42"/>
                    <a:gd name="T54" fmla="*/ 6 w 12"/>
                    <a:gd name="T55" fmla="*/ 23 h 42"/>
                    <a:gd name="T56" fmla="*/ 5 w 12"/>
                    <a:gd name="T57" fmla="*/ 2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42"/>
                    <a:gd name="T89" fmla="*/ 12 w 12"/>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42">
                      <a:moveTo>
                        <a:pt x="5" y="26"/>
                      </a:moveTo>
                      <a:lnTo>
                        <a:pt x="5" y="30"/>
                      </a:lnTo>
                      <a:lnTo>
                        <a:pt x="6" y="34"/>
                      </a:lnTo>
                      <a:lnTo>
                        <a:pt x="7" y="38"/>
                      </a:lnTo>
                      <a:lnTo>
                        <a:pt x="7" y="42"/>
                      </a:lnTo>
                      <a:lnTo>
                        <a:pt x="5" y="40"/>
                      </a:lnTo>
                      <a:lnTo>
                        <a:pt x="3" y="38"/>
                      </a:lnTo>
                      <a:lnTo>
                        <a:pt x="2" y="35"/>
                      </a:lnTo>
                      <a:lnTo>
                        <a:pt x="1" y="33"/>
                      </a:lnTo>
                      <a:lnTo>
                        <a:pt x="0" y="30"/>
                      </a:lnTo>
                      <a:lnTo>
                        <a:pt x="0" y="27"/>
                      </a:lnTo>
                      <a:lnTo>
                        <a:pt x="0" y="24"/>
                      </a:lnTo>
                      <a:lnTo>
                        <a:pt x="0" y="21"/>
                      </a:lnTo>
                      <a:lnTo>
                        <a:pt x="2" y="18"/>
                      </a:lnTo>
                      <a:lnTo>
                        <a:pt x="3" y="16"/>
                      </a:lnTo>
                      <a:lnTo>
                        <a:pt x="4" y="13"/>
                      </a:lnTo>
                      <a:lnTo>
                        <a:pt x="6" y="10"/>
                      </a:lnTo>
                      <a:lnTo>
                        <a:pt x="7" y="8"/>
                      </a:lnTo>
                      <a:lnTo>
                        <a:pt x="9" y="5"/>
                      </a:lnTo>
                      <a:lnTo>
                        <a:pt x="10" y="2"/>
                      </a:lnTo>
                      <a:lnTo>
                        <a:pt x="12" y="0"/>
                      </a:lnTo>
                      <a:lnTo>
                        <a:pt x="12" y="3"/>
                      </a:lnTo>
                      <a:lnTo>
                        <a:pt x="12" y="7"/>
                      </a:lnTo>
                      <a:lnTo>
                        <a:pt x="11" y="10"/>
                      </a:lnTo>
                      <a:lnTo>
                        <a:pt x="10" y="13"/>
                      </a:lnTo>
                      <a:lnTo>
                        <a:pt x="8" y="16"/>
                      </a:lnTo>
                      <a:lnTo>
                        <a:pt x="7" y="20"/>
                      </a:lnTo>
                      <a:lnTo>
                        <a:pt x="6" y="23"/>
                      </a:lnTo>
                      <a:lnTo>
                        <a:pt x="5" y="26"/>
                      </a:lnTo>
                      <a:close/>
                    </a:path>
                  </a:pathLst>
                </a:custGeom>
                <a:solidFill>
                  <a:srgbClr val="FFFFFF"/>
                </a:solidFill>
                <a:ln w="9525">
                  <a:noFill/>
                  <a:round/>
                  <a:headEnd/>
                  <a:tailEnd/>
                </a:ln>
              </p:spPr>
              <p:txBody>
                <a:bodyPr/>
                <a:lstStyle/>
                <a:p>
                  <a:endParaRPr lang="en-US"/>
                </a:p>
              </p:txBody>
            </p:sp>
            <p:sp>
              <p:nvSpPr>
                <p:cNvPr id="25133" name="Freeform 290"/>
                <p:cNvSpPr>
                  <a:spLocks/>
                </p:cNvSpPr>
                <p:nvPr/>
              </p:nvSpPr>
              <p:spPr bwMode="auto">
                <a:xfrm>
                  <a:off x="2197" y="1984"/>
                  <a:ext cx="26" cy="11"/>
                </a:xfrm>
                <a:custGeom>
                  <a:avLst/>
                  <a:gdLst>
                    <a:gd name="T0" fmla="*/ 26 w 26"/>
                    <a:gd name="T1" fmla="*/ 11 h 11"/>
                    <a:gd name="T2" fmla="*/ 23 w 26"/>
                    <a:gd name="T3" fmla="*/ 10 h 11"/>
                    <a:gd name="T4" fmla="*/ 19 w 26"/>
                    <a:gd name="T5" fmla="*/ 8 h 11"/>
                    <a:gd name="T6" fmla="*/ 16 w 26"/>
                    <a:gd name="T7" fmla="*/ 7 h 11"/>
                    <a:gd name="T8" fmla="*/ 13 w 26"/>
                    <a:gd name="T9" fmla="*/ 6 h 11"/>
                    <a:gd name="T10" fmla="*/ 9 w 26"/>
                    <a:gd name="T11" fmla="*/ 4 h 11"/>
                    <a:gd name="T12" fmla="*/ 6 w 26"/>
                    <a:gd name="T13" fmla="*/ 3 h 11"/>
                    <a:gd name="T14" fmla="*/ 3 w 26"/>
                    <a:gd name="T15" fmla="*/ 2 h 11"/>
                    <a:gd name="T16" fmla="*/ 0 w 26"/>
                    <a:gd name="T17" fmla="*/ 0 h 11"/>
                    <a:gd name="T18" fmla="*/ 3 w 26"/>
                    <a:gd name="T19" fmla="*/ 0 h 11"/>
                    <a:gd name="T20" fmla="*/ 7 w 26"/>
                    <a:gd name="T21" fmla="*/ 1 h 11"/>
                    <a:gd name="T22" fmla="*/ 11 w 26"/>
                    <a:gd name="T23" fmla="*/ 1 h 11"/>
                    <a:gd name="T24" fmla="*/ 14 w 26"/>
                    <a:gd name="T25" fmla="*/ 2 h 11"/>
                    <a:gd name="T26" fmla="*/ 17 w 26"/>
                    <a:gd name="T27" fmla="*/ 4 h 11"/>
                    <a:gd name="T28" fmla="*/ 20 w 26"/>
                    <a:gd name="T29" fmla="*/ 5 h 11"/>
                    <a:gd name="T30" fmla="*/ 23 w 26"/>
                    <a:gd name="T31" fmla="*/ 8 h 11"/>
                    <a:gd name="T32" fmla="*/ 26 w 26"/>
                    <a:gd name="T33" fmla="*/ 11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11"/>
                    <a:gd name="T53" fmla="*/ 26 w 26"/>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11">
                      <a:moveTo>
                        <a:pt x="26" y="11"/>
                      </a:moveTo>
                      <a:lnTo>
                        <a:pt x="23" y="10"/>
                      </a:lnTo>
                      <a:lnTo>
                        <a:pt x="19" y="8"/>
                      </a:lnTo>
                      <a:lnTo>
                        <a:pt x="16" y="7"/>
                      </a:lnTo>
                      <a:lnTo>
                        <a:pt x="13" y="6"/>
                      </a:lnTo>
                      <a:lnTo>
                        <a:pt x="9" y="4"/>
                      </a:lnTo>
                      <a:lnTo>
                        <a:pt x="6" y="3"/>
                      </a:lnTo>
                      <a:lnTo>
                        <a:pt x="3" y="2"/>
                      </a:lnTo>
                      <a:lnTo>
                        <a:pt x="0" y="0"/>
                      </a:lnTo>
                      <a:lnTo>
                        <a:pt x="3" y="0"/>
                      </a:lnTo>
                      <a:lnTo>
                        <a:pt x="7" y="1"/>
                      </a:lnTo>
                      <a:lnTo>
                        <a:pt x="11" y="1"/>
                      </a:lnTo>
                      <a:lnTo>
                        <a:pt x="14" y="2"/>
                      </a:lnTo>
                      <a:lnTo>
                        <a:pt x="17" y="4"/>
                      </a:lnTo>
                      <a:lnTo>
                        <a:pt x="20" y="5"/>
                      </a:lnTo>
                      <a:lnTo>
                        <a:pt x="23" y="8"/>
                      </a:lnTo>
                      <a:lnTo>
                        <a:pt x="26" y="11"/>
                      </a:lnTo>
                      <a:close/>
                    </a:path>
                  </a:pathLst>
                </a:custGeom>
                <a:solidFill>
                  <a:srgbClr val="FFFFFF"/>
                </a:solidFill>
                <a:ln w="9525">
                  <a:noFill/>
                  <a:round/>
                  <a:headEnd/>
                  <a:tailEnd/>
                </a:ln>
              </p:spPr>
              <p:txBody>
                <a:bodyPr/>
                <a:lstStyle/>
                <a:p>
                  <a:endParaRPr lang="en-US"/>
                </a:p>
              </p:txBody>
            </p:sp>
            <p:sp>
              <p:nvSpPr>
                <p:cNvPr id="25134" name="Freeform 291"/>
                <p:cNvSpPr>
                  <a:spLocks/>
                </p:cNvSpPr>
                <p:nvPr/>
              </p:nvSpPr>
              <p:spPr bwMode="auto">
                <a:xfrm>
                  <a:off x="2212" y="1999"/>
                  <a:ext cx="18" cy="14"/>
                </a:xfrm>
                <a:custGeom>
                  <a:avLst/>
                  <a:gdLst>
                    <a:gd name="T0" fmla="*/ 18 w 18"/>
                    <a:gd name="T1" fmla="*/ 5 h 14"/>
                    <a:gd name="T2" fmla="*/ 18 w 18"/>
                    <a:gd name="T3" fmla="*/ 7 h 14"/>
                    <a:gd name="T4" fmla="*/ 18 w 18"/>
                    <a:gd name="T5" fmla="*/ 10 h 14"/>
                    <a:gd name="T6" fmla="*/ 18 w 18"/>
                    <a:gd name="T7" fmla="*/ 12 h 14"/>
                    <a:gd name="T8" fmla="*/ 17 w 18"/>
                    <a:gd name="T9" fmla="*/ 14 h 14"/>
                    <a:gd name="T10" fmla="*/ 15 w 18"/>
                    <a:gd name="T11" fmla="*/ 12 h 14"/>
                    <a:gd name="T12" fmla="*/ 13 w 18"/>
                    <a:gd name="T13" fmla="*/ 10 h 14"/>
                    <a:gd name="T14" fmla="*/ 11 w 18"/>
                    <a:gd name="T15" fmla="*/ 8 h 14"/>
                    <a:gd name="T16" fmla="*/ 9 w 18"/>
                    <a:gd name="T17" fmla="*/ 6 h 14"/>
                    <a:gd name="T18" fmla="*/ 7 w 18"/>
                    <a:gd name="T19" fmla="*/ 5 h 14"/>
                    <a:gd name="T20" fmla="*/ 5 w 18"/>
                    <a:gd name="T21" fmla="*/ 3 h 14"/>
                    <a:gd name="T22" fmla="*/ 3 w 18"/>
                    <a:gd name="T23" fmla="*/ 2 h 14"/>
                    <a:gd name="T24" fmla="*/ 0 w 18"/>
                    <a:gd name="T25" fmla="*/ 1 h 14"/>
                    <a:gd name="T26" fmla="*/ 0 w 18"/>
                    <a:gd name="T27" fmla="*/ 1 h 14"/>
                    <a:gd name="T28" fmla="*/ 0 w 18"/>
                    <a:gd name="T29" fmla="*/ 0 h 14"/>
                    <a:gd name="T30" fmla="*/ 1 w 18"/>
                    <a:gd name="T31" fmla="*/ 0 h 14"/>
                    <a:gd name="T32" fmla="*/ 1 w 18"/>
                    <a:gd name="T33" fmla="*/ 0 h 14"/>
                    <a:gd name="T34" fmla="*/ 4 w 18"/>
                    <a:gd name="T35" fmla="*/ 0 h 14"/>
                    <a:gd name="T36" fmla="*/ 6 w 18"/>
                    <a:gd name="T37" fmla="*/ 1 h 14"/>
                    <a:gd name="T38" fmla="*/ 8 w 18"/>
                    <a:gd name="T39" fmla="*/ 1 h 14"/>
                    <a:gd name="T40" fmla="*/ 10 w 18"/>
                    <a:gd name="T41" fmla="*/ 2 h 14"/>
                    <a:gd name="T42" fmla="*/ 12 w 18"/>
                    <a:gd name="T43" fmla="*/ 3 h 14"/>
                    <a:gd name="T44" fmla="*/ 14 w 18"/>
                    <a:gd name="T45" fmla="*/ 4 h 14"/>
                    <a:gd name="T46" fmla="*/ 16 w 18"/>
                    <a:gd name="T47" fmla="*/ 4 h 14"/>
                    <a:gd name="T48" fmla="*/ 18 w 18"/>
                    <a:gd name="T49" fmla="*/ 5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14"/>
                    <a:gd name="T77" fmla="*/ 18 w 18"/>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14">
                      <a:moveTo>
                        <a:pt x="18" y="5"/>
                      </a:moveTo>
                      <a:lnTo>
                        <a:pt x="18" y="7"/>
                      </a:lnTo>
                      <a:lnTo>
                        <a:pt x="18" y="10"/>
                      </a:lnTo>
                      <a:lnTo>
                        <a:pt x="18" y="12"/>
                      </a:lnTo>
                      <a:lnTo>
                        <a:pt x="17" y="14"/>
                      </a:lnTo>
                      <a:lnTo>
                        <a:pt x="15" y="12"/>
                      </a:lnTo>
                      <a:lnTo>
                        <a:pt x="13" y="10"/>
                      </a:lnTo>
                      <a:lnTo>
                        <a:pt x="11" y="8"/>
                      </a:lnTo>
                      <a:lnTo>
                        <a:pt x="9" y="6"/>
                      </a:lnTo>
                      <a:lnTo>
                        <a:pt x="7" y="5"/>
                      </a:lnTo>
                      <a:lnTo>
                        <a:pt x="5" y="3"/>
                      </a:lnTo>
                      <a:lnTo>
                        <a:pt x="3" y="2"/>
                      </a:lnTo>
                      <a:lnTo>
                        <a:pt x="0" y="1"/>
                      </a:lnTo>
                      <a:lnTo>
                        <a:pt x="0" y="0"/>
                      </a:lnTo>
                      <a:lnTo>
                        <a:pt x="1" y="0"/>
                      </a:lnTo>
                      <a:lnTo>
                        <a:pt x="4" y="0"/>
                      </a:lnTo>
                      <a:lnTo>
                        <a:pt x="6" y="1"/>
                      </a:lnTo>
                      <a:lnTo>
                        <a:pt x="8" y="1"/>
                      </a:lnTo>
                      <a:lnTo>
                        <a:pt x="10" y="2"/>
                      </a:lnTo>
                      <a:lnTo>
                        <a:pt x="12" y="3"/>
                      </a:lnTo>
                      <a:lnTo>
                        <a:pt x="14" y="4"/>
                      </a:lnTo>
                      <a:lnTo>
                        <a:pt x="16" y="4"/>
                      </a:lnTo>
                      <a:lnTo>
                        <a:pt x="18" y="5"/>
                      </a:lnTo>
                      <a:close/>
                    </a:path>
                  </a:pathLst>
                </a:custGeom>
                <a:solidFill>
                  <a:srgbClr val="FFFFFF"/>
                </a:solidFill>
                <a:ln w="9525">
                  <a:noFill/>
                  <a:round/>
                  <a:headEnd/>
                  <a:tailEnd/>
                </a:ln>
              </p:spPr>
              <p:txBody>
                <a:bodyPr/>
                <a:lstStyle/>
                <a:p>
                  <a:endParaRPr lang="en-US"/>
                </a:p>
              </p:txBody>
            </p:sp>
            <p:sp>
              <p:nvSpPr>
                <p:cNvPr id="25135" name="Freeform 292"/>
                <p:cNvSpPr>
                  <a:spLocks/>
                </p:cNvSpPr>
                <p:nvPr/>
              </p:nvSpPr>
              <p:spPr bwMode="auto">
                <a:xfrm>
                  <a:off x="2193" y="2002"/>
                  <a:ext cx="13" cy="8"/>
                </a:xfrm>
                <a:custGeom>
                  <a:avLst/>
                  <a:gdLst>
                    <a:gd name="T0" fmla="*/ 13 w 13"/>
                    <a:gd name="T1" fmla="*/ 5 h 8"/>
                    <a:gd name="T2" fmla="*/ 13 w 13"/>
                    <a:gd name="T3" fmla="*/ 6 h 8"/>
                    <a:gd name="T4" fmla="*/ 12 w 13"/>
                    <a:gd name="T5" fmla="*/ 6 h 8"/>
                    <a:gd name="T6" fmla="*/ 12 w 13"/>
                    <a:gd name="T7" fmla="*/ 7 h 8"/>
                    <a:gd name="T8" fmla="*/ 12 w 13"/>
                    <a:gd name="T9" fmla="*/ 7 h 8"/>
                    <a:gd name="T10" fmla="*/ 11 w 13"/>
                    <a:gd name="T11" fmla="*/ 8 h 8"/>
                    <a:gd name="T12" fmla="*/ 10 w 13"/>
                    <a:gd name="T13" fmla="*/ 7 h 8"/>
                    <a:gd name="T14" fmla="*/ 9 w 13"/>
                    <a:gd name="T15" fmla="*/ 7 h 8"/>
                    <a:gd name="T16" fmla="*/ 8 w 13"/>
                    <a:gd name="T17" fmla="*/ 7 h 8"/>
                    <a:gd name="T18" fmla="*/ 7 w 13"/>
                    <a:gd name="T19" fmla="*/ 6 h 8"/>
                    <a:gd name="T20" fmla="*/ 5 w 13"/>
                    <a:gd name="T21" fmla="*/ 6 h 8"/>
                    <a:gd name="T22" fmla="*/ 4 w 13"/>
                    <a:gd name="T23" fmla="*/ 5 h 8"/>
                    <a:gd name="T24" fmla="*/ 3 w 13"/>
                    <a:gd name="T25" fmla="*/ 5 h 8"/>
                    <a:gd name="T26" fmla="*/ 2 w 13"/>
                    <a:gd name="T27" fmla="*/ 4 h 8"/>
                    <a:gd name="T28" fmla="*/ 1 w 13"/>
                    <a:gd name="T29" fmla="*/ 3 h 8"/>
                    <a:gd name="T30" fmla="*/ 0 w 13"/>
                    <a:gd name="T31" fmla="*/ 2 h 8"/>
                    <a:gd name="T32" fmla="*/ 0 w 13"/>
                    <a:gd name="T33" fmla="*/ 1 h 8"/>
                    <a:gd name="T34" fmla="*/ 1 w 13"/>
                    <a:gd name="T35" fmla="*/ 1 h 8"/>
                    <a:gd name="T36" fmla="*/ 3 w 13"/>
                    <a:gd name="T37" fmla="*/ 0 h 8"/>
                    <a:gd name="T38" fmla="*/ 5 w 13"/>
                    <a:gd name="T39" fmla="*/ 1 h 8"/>
                    <a:gd name="T40" fmla="*/ 7 w 13"/>
                    <a:gd name="T41" fmla="*/ 1 h 8"/>
                    <a:gd name="T42" fmla="*/ 8 w 13"/>
                    <a:gd name="T43" fmla="*/ 2 h 8"/>
                    <a:gd name="T44" fmla="*/ 10 w 13"/>
                    <a:gd name="T45" fmla="*/ 3 h 8"/>
                    <a:gd name="T46" fmla="*/ 11 w 13"/>
                    <a:gd name="T47" fmla="*/ 4 h 8"/>
                    <a:gd name="T48" fmla="*/ 13 w 13"/>
                    <a:gd name="T49" fmla="*/ 5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8"/>
                    <a:gd name="T77" fmla="*/ 13 w 13"/>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8">
                      <a:moveTo>
                        <a:pt x="13" y="5"/>
                      </a:moveTo>
                      <a:lnTo>
                        <a:pt x="13" y="6"/>
                      </a:lnTo>
                      <a:lnTo>
                        <a:pt x="12" y="6"/>
                      </a:lnTo>
                      <a:lnTo>
                        <a:pt x="12" y="7"/>
                      </a:lnTo>
                      <a:lnTo>
                        <a:pt x="11" y="8"/>
                      </a:lnTo>
                      <a:lnTo>
                        <a:pt x="10" y="7"/>
                      </a:lnTo>
                      <a:lnTo>
                        <a:pt x="9" y="7"/>
                      </a:lnTo>
                      <a:lnTo>
                        <a:pt x="8" y="7"/>
                      </a:lnTo>
                      <a:lnTo>
                        <a:pt x="7" y="6"/>
                      </a:lnTo>
                      <a:lnTo>
                        <a:pt x="5" y="6"/>
                      </a:lnTo>
                      <a:lnTo>
                        <a:pt x="4" y="5"/>
                      </a:lnTo>
                      <a:lnTo>
                        <a:pt x="3" y="5"/>
                      </a:lnTo>
                      <a:lnTo>
                        <a:pt x="2" y="4"/>
                      </a:lnTo>
                      <a:lnTo>
                        <a:pt x="1" y="3"/>
                      </a:lnTo>
                      <a:lnTo>
                        <a:pt x="0" y="2"/>
                      </a:lnTo>
                      <a:lnTo>
                        <a:pt x="0" y="1"/>
                      </a:lnTo>
                      <a:lnTo>
                        <a:pt x="1" y="1"/>
                      </a:lnTo>
                      <a:lnTo>
                        <a:pt x="3" y="0"/>
                      </a:lnTo>
                      <a:lnTo>
                        <a:pt x="5" y="1"/>
                      </a:lnTo>
                      <a:lnTo>
                        <a:pt x="7" y="1"/>
                      </a:lnTo>
                      <a:lnTo>
                        <a:pt x="8" y="2"/>
                      </a:lnTo>
                      <a:lnTo>
                        <a:pt x="10" y="3"/>
                      </a:lnTo>
                      <a:lnTo>
                        <a:pt x="11" y="4"/>
                      </a:lnTo>
                      <a:lnTo>
                        <a:pt x="13" y="5"/>
                      </a:lnTo>
                      <a:close/>
                    </a:path>
                  </a:pathLst>
                </a:custGeom>
                <a:solidFill>
                  <a:srgbClr val="FFFFFF"/>
                </a:solidFill>
                <a:ln w="9525">
                  <a:noFill/>
                  <a:round/>
                  <a:headEnd/>
                  <a:tailEnd/>
                </a:ln>
              </p:spPr>
              <p:txBody>
                <a:bodyPr/>
                <a:lstStyle/>
                <a:p>
                  <a:endParaRPr lang="en-US"/>
                </a:p>
              </p:txBody>
            </p:sp>
            <p:sp>
              <p:nvSpPr>
                <p:cNvPr id="25136" name="Freeform 293"/>
                <p:cNvSpPr>
                  <a:spLocks/>
                </p:cNvSpPr>
                <p:nvPr/>
              </p:nvSpPr>
              <p:spPr bwMode="auto">
                <a:xfrm>
                  <a:off x="2006" y="2004"/>
                  <a:ext cx="89" cy="61"/>
                </a:xfrm>
                <a:custGeom>
                  <a:avLst/>
                  <a:gdLst>
                    <a:gd name="T0" fmla="*/ 73 w 89"/>
                    <a:gd name="T1" fmla="*/ 12 h 61"/>
                    <a:gd name="T2" fmla="*/ 81 w 89"/>
                    <a:gd name="T3" fmla="*/ 15 h 61"/>
                    <a:gd name="T4" fmla="*/ 87 w 89"/>
                    <a:gd name="T5" fmla="*/ 21 h 61"/>
                    <a:gd name="T6" fmla="*/ 89 w 89"/>
                    <a:gd name="T7" fmla="*/ 29 h 61"/>
                    <a:gd name="T8" fmla="*/ 86 w 89"/>
                    <a:gd name="T9" fmla="*/ 35 h 61"/>
                    <a:gd name="T10" fmla="*/ 84 w 89"/>
                    <a:gd name="T11" fmla="*/ 41 h 61"/>
                    <a:gd name="T12" fmla="*/ 84 w 89"/>
                    <a:gd name="T13" fmla="*/ 48 h 61"/>
                    <a:gd name="T14" fmla="*/ 86 w 89"/>
                    <a:gd name="T15" fmla="*/ 55 h 61"/>
                    <a:gd name="T16" fmla="*/ 79 w 89"/>
                    <a:gd name="T17" fmla="*/ 61 h 61"/>
                    <a:gd name="T18" fmla="*/ 67 w 89"/>
                    <a:gd name="T19" fmla="*/ 60 h 61"/>
                    <a:gd name="T20" fmla="*/ 54 w 89"/>
                    <a:gd name="T21" fmla="*/ 58 h 61"/>
                    <a:gd name="T22" fmla="*/ 43 w 89"/>
                    <a:gd name="T23" fmla="*/ 59 h 61"/>
                    <a:gd name="T24" fmla="*/ 32 w 89"/>
                    <a:gd name="T25" fmla="*/ 56 h 61"/>
                    <a:gd name="T26" fmla="*/ 29 w 89"/>
                    <a:gd name="T27" fmla="*/ 52 h 61"/>
                    <a:gd name="T28" fmla="*/ 40 w 89"/>
                    <a:gd name="T29" fmla="*/ 52 h 61"/>
                    <a:gd name="T30" fmla="*/ 51 w 89"/>
                    <a:gd name="T31" fmla="*/ 52 h 61"/>
                    <a:gd name="T32" fmla="*/ 52 w 89"/>
                    <a:gd name="T33" fmla="*/ 50 h 61"/>
                    <a:gd name="T34" fmla="*/ 44 w 89"/>
                    <a:gd name="T35" fmla="*/ 48 h 61"/>
                    <a:gd name="T36" fmla="*/ 36 w 89"/>
                    <a:gd name="T37" fmla="*/ 46 h 61"/>
                    <a:gd name="T38" fmla="*/ 26 w 89"/>
                    <a:gd name="T39" fmla="*/ 45 h 61"/>
                    <a:gd name="T40" fmla="*/ 15 w 89"/>
                    <a:gd name="T41" fmla="*/ 46 h 61"/>
                    <a:gd name="T42" fmla="*/ 5 w 89"/>
                    <a:gd name="T43" fmla="*/ 44 h 61"/>
                    <a:gd name="T44" fmla="*/ 4 w 89"/>
                    <a:gd name="T45" fmla="*/ 41 h 61"/>
                    <a:gd name="T46" fmla="*/ 7 w 89"/>
                    <a:gd name="T47" fmla="*/ 39 h 61"/>
                    <a:gd name="T48" fmla="*/ 11 w 89"/>
                    <a:gd name="T49" fmla="*/ 38 h 61"/>
                    <a:gd name="T50" fmla="*/ 16 w 89"/>
                    <a:gd name="T51" fmla="*/ 38 h 61"/>
                    <a:gd name="T52" fmla="*/ 28 w 89"/>
                    <a:gd name="T53" fmla="*/ 35 h 61"/>
                    <a:gd name="T54" fmla="*/ 39 w 89"/>
                    <a:gd name="T55" fmla="*/ 32 h 61"/>
                    <a:gd name="T56" fmla="*/ 45 w 89"/>
                    <a:gd name="T57" fmla="*/ 30 h 61"/>
                    <a:gd name="T58" fmla="*/ 38 w 89"/>
                    <a:gd name="T59" fmla="*/ 28 h 61"/>
                    <a:gd name="T60" fmla="*/ 30 w 89"/>
                    <a:gd name="T61" fmla="*/ 26 h 61"/>
                    <a:gd name="T62" fmla="*/ 23 w 89"/>
                    <a:gd name="T63" fmla="*/ 25 h 61"/>
                    <a:gd name="T64" fmla="*/ 16 w 89"/>
                    <a:gd name="T65" fmla="*/ 23 h 61"/>
                    <a:gd name="T66" fmla="*/ 9 w 89"/>
                    <a:gd name="T67" fmla="*/ 22 h 61"/>
                    <a:gd name="T68" fmla="*/ 5 w 89"/>
                    <a:gd name="T69" fmla="*/ 20 h 61"/>
                    <a:gd name="T70" fmla="*/ 2 w 89"/>
                    <a:gd name="T71" fmla="*/ 18 h 61"/>
                    <a:gd name="T72" fmla="*/ 0 w 89"/>
                    <a:gd name="T73" fmla="*/ 15 h 61"/>
                    <a:gd name="T74" fmla="*/ 0 w 89"/>
                    <a:gd name="T75" fmla="*/ 12 h 61"/>
                    <a:gd name="T76" fmla="*/ 7 w 89"/>
                    <a:gd name="T77" fmla="*/ 12 h 61"/>
                    <a:gd name="T78" fmla="*/ 14 w 89"/>
                    <a:gd name="T79" fmla="*/ 13 h 61"/>
                    <a:gd name="T80" fmla="*/ 21 w 89"/>
                    <a:gd name="T81" fmla="*/ 15 h 61"/>
                    <a:gd name="T82" fmla="*/ 28 w 89"/>
                    <a:gd name="T83" fmla="*/ 17 h 61"/>
                    <a:gd name="T84" fmla="*/ 36 w 89"/>
                    <a:gd name="T85" fmla="*/ 18 h 61"/>
                    <a:gd name="T86" fmla="*/ 43 w 89"/>
                    <a:gd name="T87" fmla="*/ 18 h 61"/>
                    <a:gd name="T88" fmla="*/ 49 w 89"/>
                    <a:gd name="T89" fmla="*/ 18 h 61"/>
                    <a:gd name="T90" fmla="*/ 55 w 89"/>
                    <a:gd name="T91" fmla="*/ 16 h 61"/>
                    <a:gd name="T92" fmla="*/ 44 w 89"/>
                    <a:gd name="T93" fmla="*/ 13 h 61"/>
                    <a:gd name="T94" fmla="*/ 33 w 89"/>
                    <a:gd name="T95" fmla="*/ 9 h 61"/>
                    <a:gd name="T96" fmla="*/ 23 w 89"/>
                    <a:gd name="T97" fmla="*/ 8 h 61"/>
                    <a:gd name="T98" fmla="*/ 21 w 89"/>
                    <a:gd name="T99" fmla="*/ 2 h 61"/>
                    <a:gd name="T100" fmla="*/ 33 w 89"/>
                    <a:gd name="T101" fmla="*/ 1 h 61"/>
                    <a:gd name="T102" fmla="*/ 46 w 89"/>
                    <a:gd name="T103" fmla="*/ 1 h 61"/>
                    <a:gd name="T104" fmla="*/ 55 w 89"/>
                    <a:gd name="T105" fmla="*/ 4 h 61"/>
                    <a:gd name="T106" fmla="*/ 61 w 89"/>
                    <a:gd name="T107" fmla="*/ 6 h 61"/>
                    <a:gd name="T108" fmla="*/ 67 w 89"/>
                    <a:gd name="T109" fmla="*/ 8 h 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61"/>
                    <a:gd name="T167" fmla="*/ 89 w 89"/>
                    <a:gd name="T168" fmla="*/ 61 h 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61">
                      <a:moveTo>
                        <a:pt x="69" y="9"/>
                      </a:moveTo>
                      <a:lnTo>
                        <a:pt x="71" y="11"/>
                      </a:lnTo>
                      <a:lnTo>
                        <a:pt x="73" y="12"/>
                      </a:lnTo>
                      <a:lnTo>
                        <a:pt x="76" y="13"/>
                      </a:lnTo>
                      <a:lnTo>
                        <a:pt x="78" y="14"/>
                      </a:lnTo>
                      <a:lnTo>
                        <a:pt x="81" y="15"/>
                      </a:lnTo>
                      <a:lnTo>
                        <a:pt x="83" y="16"/>
                      </a:lnTo>
                      <a:lnTo>
                        <a:pt x="85" y="18"/>
                      </a:lnTo>
                      <a:lnTo>
                        <a:pt x="87" y="21"/>
                      </a:lnTo>
                      <a:lnTo>
                        <a:pt x="88" y="24"/>
                      </a:lnTo>
                      <a:lnTo>
                        <a:pt x="89" y="26"/>
                      </a:lnTo>
                      <a:lnTo>
                        <a:pt x="89" y="29"/>
                      </a:lnTo>
                      <a:lnTo>
                        <a:pt x="89" y="32"/>
                      </a:lnTo>
                      <a:lnTo>
                        <a:pt x="88" y="33"/>
                      </a:lnTo>
                      <a:lnTo>
                        <a:pt x="86" y="35"/>
                      </a:lnTo>
                      <a:lnTo>
                        <a:pt x="85" y="37"/>
                      </a:lnTo>
                      <a:lnTo>
                        <a:pt x="84" y="39"/>
                      </a:lnTo>
                      <a:lnTo>
                        <a:pt x="84" y="41"/>
                      </a:lnTo>
                      <a:lnTo>
                        <a:pt x="84" y="44"/>
                      </a:lnTo>
                      <a:lnTo>
                        <a:pt x="84" y="46"/>
                      </a:lnTo>
                      <a:lnTo>
                        <a:pt x="84" y="48"/>
                      </a:lnTo>
                      <a:lnTo>
                        <a:pt x="85" y="50"/>
                      </a:lnTo>
                      <a:lnTo>
                        <a:pt x="86" y="52"/>
                      </a:lnTo>
                      <a:lnTo>
                        <a:pt x="86" y="55"/>
                      </a:lnTo>
                      <a:lnTo>
                        <a:pt x="86" y="57"/>
                      </a:lnTo>
                      <a:lnTo>
                        <a:pt x="82" y="59"/>
                      </a:lnTo>
                      <a:lnTo>
                        <a:pt x="79" y="61"/>
                      </a:lnTo>
                      <a:lnTo>
                        <a:pt x="75" y="61"/>
                      </a:lnTo>
                      <a:lnTo>
                        <a:pt x="71" y="61"/>
                      </a:lnTo>
                      <a:lnTo>
                        <a:pt x="67" y="60"/>
                      </a:lnTo>
                      <a:lnTo>
                        <a:pt x="62" y="59"/>
                      </a:lnTo>
                      <a:lnTo>
                        <a:pt x="58" y="58"/>
                      </a:lnTo>
                      <a:lnTo>
                        <a:pt x="54" y="58"/>
                      </a:lnTo>
                      <a:lnTo>
                        <a:pt x="50" y="59"/>
                      </a:lnTo>
                      <a:lnTo>
                        <a:pt x="47" y="59"/>
                      </a:lnTo>
                      <a:lnTo>
                        <a:pt x="43" y="59"/>
                      </a:lnTo>
                      <a:lnTo>
                        <a:pt x="39" y="58"/>
                      </a:lnTo>
                      <a:lnTo>
                        <a:pt x="36" y="57"/>
                      </a:lnTo>
                      <a:lnTo>
                        <a:pt x="32" y="56"/>
                      </a:lnTo>
                      <a:lnTo>
                        <a:pt x="29" y="55"/>
                      </a:lnTo>
                      <a:lnTo>
                        <a:pt x="26" y="53"/>
                      </a:lnTo>
                      <a:lnTo>
                        <a:pt x="29" y="52"/>
                      </a:lnTo>
                      <a:lnTo>
                        <a:pt x="33" y="52"/>
                      </a:lnTo>
                      <a:lnTo>
                        <a:pt x="36" y="52"/>
                      </a:lnTo>
                      <a:lnTo>
                        <a:pt x="40" y="52"/>
                      </a:lnTo>
                      <a:lnTo>
                        <a:pt x="44" y="52"/>
                      </a:lnTo>
                      <a:lnTo>
                        <a:pt x="48" y="52"/>
                      </a:lnTo>
                      <a:lnTo>
                        <a:pt x="51" y="52"/>
                      </a:lnTo>
                      <a:lnTo>
                        <a:pt x="55" y="52"/>
                      </a:lnTo>
                      <a:lnTo>
                        <a:pt x="55" y="51"/>
                      </a:lnTo>
                      <a:lnTo>
                        <a:pt x="52" y="50"/>
                      </a:lnTo>
                      <a:lnTo>
                        <a:pt x="49" y="50"/>
                      </a:lnTo>
                      <a:lnTo>
                        <a:pt x="47" y="49"/>
                      </a:lnTo>
                      <a:lnTo>
                        <a:pt x="44" y="48"/>
                      </a:lnTo>
                      <a:lnTo>
                        <a:pt x="41" y="47"/>
                      </a:lnTo>
                      <a:lnTo>
                        <a:pt x="39" y="47"/>
                      </a:lnTo>
                      <a:lnTo>
                        <a:pt x="36" y="46"/>
                      </a:lnTo>
                      <a:lnTo>
                        <a:pt x="33" y="46"/>
                      </a:lnTo>
                      <a:lnTo>
                        <a:pt x="29" y="45"/>
                      </a:lnTo>
                      <a:lnTo>
                        <a:pt x="26" y="45"/>
                      </a:lnTo>
                      <a:lnTo>
                        <a:pt x="22" y="45"/>
                      </a:lnTo>
                      <a:lnTo>
                        <a:pt x="19" y="45"/>
                      </a:lnTo>
                      <a:lnTo>
                        <a:pt x="15" y="46"/>
                      </a:lnTo>
                      <a:lnTo>
                        <a:pt x="12" y="45"/>
                      </a:lnTo>
                      <a:lnTo>
                        <a:pt x="9" y="45"/>
                      </a:lnTo>
                      <a:lnTo>
                        <a:pt x="5" y="44"/>
                      </a:lnTo>
                      <a:lnTo>
                        <a:pt x="5" y="43"/>
                      </a:lnTo>
                      <a:lnTo>
                        <a:pt x="4" y="42"/>
                      </a:lnTo>
                      <a:lnTo>
                        <a:pt x="4" y="41"/>
                      </a:lnTo>
                      <a:lnTo>
                        <a:pt x="4" y="39"/>
                      </a:lnTo>
                      <a:lnTo>
                        <a:pt x="6" y="39"/>
                      </a:lnTo>
                      <a:lnTo>
                        <a:pt x="7" y="39"/>
                      </a:lnTo>
                      <a:lnTo>
                        <a:pt x="8" y="38"/>
                      </a:lnTo>
                      <a:lnTo>
                        <a:pt x="10" y="38"/>
                      </a:lnTo>
                      <a:lnTo>
                        <a:pt x="11" y="38"/>
                      </a:lnTo>
                      <a:lnTo>
                        <a:pt x="13" y="38"/>
                      </a:lnTo>
                      <a:lnTo>
                        <a:pt x="15" y="38"/>
                      </a:lnTo>
                      <a:lnTo>
                        <a:pt x="16" y="38"/>
                      </a:lnTo>
                      <a:lnTo>
                        <a:pt x="20" y="37"/>
                      </a:lnTo>
                      <a:lnTo>
                        <a:pt x="24" y="36"/>
                      </a:lnTo>
                      <a:lnTo>
                        <a:pt x="28" y="35"/>
                      </a:lnTo>
                      <a:lnTo>
                        <a:pt x="31" y="34"/>
                      </a:lnTo>
                      <a:lnTo>
                        <a:pt x="35" y="33"/>
                      </a:lnTo>
                      <a:lnTo>
                        <a:pt x="39" y="32"/>
                      </a:lnTo>
                      <a:lnTo>
                        <a:pt x="43" y="31"/>
                      </a:lnTo>
                      <a:lnTo>
                        <a:pt x="47" y="30"/>
                      </a:lnTo>
                      <a:lnTo>
                        <a:pt x="45" y="30"/>
                      </a:lnTo>
                      <a:lnTo>
                        <a:pt x="42" y="29"/>
                      </a:lnTo>
                      <a:lnTo>
                        <a:pt x="40" y="28"/>
                      </a:lnTo>
                      <a:lnTo>
                        <a:pt x="38" y="28"/>
                      </a:lnTo>
                      <a:lnTo>
                        <a:pt x="35" y="27"/>
                      </a:lnTo>
                      <a:lnTo>
                        <a:pt x="33" y="27"/>
                      </a:lnTo>
                      <a:lnTo>
                        <a:pt x="30" y="26"/>
                      </a:lnTo>
                      <a:lnTo>
                        <a:pt x="28" y="25"/>
                      </a:lnTo>
                      <a:lnTo>
                        <a:pt x="26" y="25"/>
                      </a:lnTo>
                      <a:lnTo>
                        <a:pt x="23" y="25"/>
                      </a:lnTo>
                      <a:lnTo>
                        <a:pt x="21" y="24"/>
                      </a:lnTo>
                      <a:lnTo>
                        <a:pt x="18" y="24"/>
                      </a:lnTo>
                      <a:lnTo>
                        <a:pt x="16" y="23"/>
                      </a:lnTo>
                      <a:lnTo>
                        <a:pt x="14" y="23"/>
                      </a:lnTo>
                      <a:lnTo>
                        <a:pt x="11" y="22"/>
                      </a:lnTo>
                      <a:lnTo>
                        <a:pt x="9" y="22"/>
                      </a:lnTo>
                      <a:lnTo>
                        <a:pt x="8" y="21"/>
                      </a:lnTo>
                      <a:lnTo>
                        <a:pt x="6" y="21"/>
                      </a:lnTo>
                      <a:lnTo>
                        <a:pt x="5" y="20"/>
                      </a:lnTo>
                      <a:lnTo>
                        <a:pt x="4" y="20"/>
                      </a:lnTo>
                      <a:lnTo>
                        <a:pt x="3" y="19"/>
                      </a:lnTo>
                      <a:lnTo>
                        <a:pt x="2" y="18"/>
                      </a:lnTo>
                      <a:lnTo>
                        <a:pt x="1" y="17"/>
                      </a:lnTo>
                      <a:lnTo>
                        <a:pt x="0" y="16"/>
                      </a:lnTo>
                      <a:lnTo>
                        <a:pt x="0" y="15"/>
                      </a:lnTo>
                      <a:lnTo>
                        <a:pt x="0" y="14"/>
                      </a:lnTo>
                      <a:lnTo>
                        <a:pt x="0" y="13"/>
                      </a:lnTo>
                      <a:lnTo>
                        <a:pt x="0" y="12"/>
                      </a:lnTo>
                      <a:lnTo>
                        <a:pt x="2" y="12"/>
                      </a:lnTo>
                      <a:lnTo>
                        <a:pt x="5" y="12"/>
                      </a:lnTo>
                      <a:lnTo>
                        <a:pt x="7" y="12"/>
                      </a:lnTo>
                      <a:lnTo>
                        <a:pt x="10" y="12"/>
                      </a:lnTo>
                      <a:lnTo>
                        <a:pt x="12" y="13"/>
                      </a:lnTo>
                      <a:lnTo>
                        <a:pt x="14" y="13"/>
                      </a:lnTo>
                      <a:lnTo>
                        <a:pt x="16" y="14"/>
                      </a:lnTo>
                      <a:lnTo>
                        <a:pt x="19" y="15"/>
                      </a:lnTo>
                      <a:lnTo>
                        <a:pt x="21" y="15"/>
                      </a:lnTo>
                      <a:lnTo>
                        <a:pt x="23" y="16"/>
                      </a:lnTo>
                      <a:lnTo>
                        <a:pt x="26" y="17"/>
                      </a:lnTo>
                      <a:lnTo>
                        <a:pt x="28" y="17"/>
                      </a:lnTo>
                      <a:lnTo>
                        <a:pt x="30" y="18"/>
                      </a:lnTo>
                      <a:lnTo>
                        <a:pt x="33" y="18"/>
                      </a:lnTo>
                      <a:lnTo>
                        <a:pt x="36" y="18"/>
                      </a:lnTo>
                      <a:lnTo>
                        <a:pt x="38" y="17"/>
                      </a:lnTo>
                      <a:lnTo>
                        <a:pt x="40" y="17"/>
                      </a:lnTo>
                      <a:lnTo>
                        <a:pt x="43" y="18"/>
                      </a:lnTo>
                      <a:lnTo>
                        <a:pt x="45" y="18"/>
                      </a:lnTo>
                      <a:lnTo>
                        <a:pt x="47" y="18"/>
                      </a:lnTo>
                      <a:lnTo>
                        <a:pt x="49" y="18"/>
                      </a:lnTo>
                      <a:lnTo>
                        <a:pt x="51" y="17"/>
                      </a:lnTo>
                      <a:lnTo>
                        <a:pt x="53" y="17"/>
                      </a:lnTo>
                      <a:lnTo>
                        <a:pt x="55" y="16"/>
                      </a:lnTo>
                      <a:lnTo>
                        <a:pt x="51" y="15"/>
                      </a:lnTo>
                      <a:lnTo>
                        <a:pt x="48" y="14"/>
                      </a:lnTo>
                      <a:lnTo>
                        <a:pt x="44" y="13"/>
                      </a:lnTo>
                      <a:lnTo>
                        <a:pt x="41" y="11"/>
                      </a:lnTo>
                      <a:lnTo>
                        <a:pt x="37" y="10"/>
                      </a:lnTo>
                      <a:lnTo>
                        <a:pt x="33" y="9"/>
                      </a:lnTo>
                      <a:lnTo>
                        <a:pt x="29" y="9"/>
                      </a:lnTo>
                      <a:lnTo>
                        <a:pt x="25" y="9"/>
                      </a:lnTo>
                      <a:lnTo>
                        <a:pt x="23" y="8"/>
                      </a:lnTo>
                      <a:lnTo>
                        <a:pt x="22" y="6"/>
                      </a:lnTo>
                      <a:lnTo>
                        <a:pt x="22" y="4"/>
                      </a:lnTo>
                      <a:lnTo>
                        <a:pt x="21" y="2"/>
                      </a:lnTo>
                      <a:lnTo>
                        <a:pt x="25" y="2"/>
                      </a:lnTo>
                      <a:lnTo>
                        <a:pt x="29" y="1"/>
                      </a:lnTo>
                      <a:lnTo>
                        <a:pt x="33" y="1"/>
                      </a:lnTo>
                      <a:lnTo>
                        <a:pt x="38" y="0"/>
                      </a:lnTo>
                      <a:lnTo>
                        <a:pt x="42" y="0"/>
                      </a:lnTo>
                      <a:lnTo>
                        <a:pt x="46" y="1"/>
                      </a:lnTo>
                      <a:lnTo>
                        <a:pt x="50" y="2"/>
                      </a:lnTo>
                      <a:lnTo>
                        <a:pt x="54" y="3"/>
                      </a:lnTo>
                      <a:lnTo>
                        <a:pt x="55" y="4"/>
                      </a:lnTo>
                      <a:lnTo>
                        <a:pt x="57" y="5"/>
                      </a:lnTo>
                      <a:lnTo>
                        <a:pt x="59" y="5"/>
                      </a:lnTo>
                      <a:lnTo>
                        <a:pt x="61" y="6"/>
                      </a:lnTo>
                      <a:lnTo>
                        <a:pt x="63" y="7"/>
                      </a:lnTo>
                      <a:lnTo>
                        <a:pt x="65" y="8"/>
                      </a:lnTo>
                      <a:lnTo>
                        <a:pt x="67" y="8"/>
                      </a:lnTo>
                      <a:lnTo>
                        <a:pt x="69" y="9"/>
                      </a:lnTo>
                      <a:close/>
                    </a:path>
                  </a:pathLst>
                </a:custGeom>
                <a:solidFill>
                  <a:srgbClr val="FFFFFF"/>
                </a:solidFill>
                <a:ln w="9525">
                  <a:noFill/>
                  <a:round/>
                  <a:headEnd/>
                  <a:tailEnd/>
                </a:ln>
              </p:spPr>
              <p:txBody>
                <a:bodyPr/>
                <a:lstStyle/>
                <a:p>
                  <a:endParaRPr lang="en-US"/>
                </a:p>
              </p:txBody>
            </p:sp>
            <p:sp>
              <p:nvSpPr>
                <p:cNvPr id="25137" name="Freeform 294"/>
                <p:cNvSpPr>
                  <a:spLocks/>
                </p:cNvSpPr>
                <p:nvPr/>
              </p:nvSpPr>
              <p:spPr bwMode="auto">
                <a:xfrm>
                  <a:off x="1848" y="2007"/>
                  <a:ext cx="5" cy="9"/>
                </a:xfrm>
                <a:custGeom>
                  <a:avLst/>
                  <a:gdLst>
                    <a:gd name="T0" fmla="*/ 4 w 5"/>
                    <a:gd name="T1" fmla="*/ 2 h 9"/>
                    <a:gd name="T2" fmla="*/ 4 w 5"/>
                    <a:gd name="T3" fmla="*/ 4 h 9"/>
                    <a:gd name="T4" fmla="*/ 5 w 5"/>
                    <a:gd name="T5" fmla="*/ 6 h 9"/>
                    <a:gd name="T6" fmla="*/ 4 w 5"/>
                    <a:gd name="T7" fmla="*/ 8 h 9"/>
                    <a:gd name="T8" fmla="*/ 4 w 5"/>
                    <a:gd name="T9" fmla="*/ 9 h 9"/>
                    <a:gd name="T10" fmla="*/ 3 w 5"/>
                    <a:gd name="T11" fmla="*/ 9 h 9"/>
                    <a:gd name="T12" fmla="*/ 2 w 5"/>
                    <a:gd name="T13" fmla="*/ 8 h 9"/>
                    <a:gd name="T14" fmla="*/ 1 w 5"/>
                    <a:gd name="T15" fmla="*/ 7 h 9"/>
                    <a:gd name="T16" fmla="*/ 0 w 5"/>
                    <a:gd name="T17" fmla="*/ 6 h 9"/>
                    <a:gd name="T18" fmla="*/ 0 w 5"/>
                    <a:gd name="T19" fmla="*/ 4 h 9"/>
                    <a:gd name="T20" fmla="*/ 0 w 5"/>
                    <a:gd name="T21" fmla="*/ 3 h 9"/>
                    <a:gd name="T22" fmla="*/ 1 w 5"/>
                    <a:gd name="T23" fmla="*/ 1 h 9"/>
                    <a:gd name="T24" fmla="*/ 2 w 5"/>
                    <a:gd name="T25" fmla="*/ 0 h 9"/>
                    <a:gd name="T26" fmla="*/ 3 w 5"/>
                    <a:gd name="T27" fmla="*/ 0 h 9"/>
                    <a:gd name="T28" fmla="*/ 4 w 5"/>
                    <a:gd name="T29" fmla="*/ 0 h 9"/>
                    <a:gd name="T30" fmla="*/ 4 w 5"/>
                    <a:gd name="T31" fmla="*/ 1 h 9"/>
                    <a:gd name="T32" fmla="*/ 4 w 5"/>
                    <a:gd name="T33" fmla="*/ 2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9"/>
                    <a:gd name="T53" fmla="*/ 5 w 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9">
                      <a:moveTo>
                        <a:pt x="4" y="2"/>
                      </a:moveTo>
                      <a:lnTo>
                        <a:pt x="4" y="4"/>
                      </a:lnTo>
                      <a:lnTo>
                        <a:pt x="5" y="6"/>
                      </a:lnTo>
                      <a:lnTo>
                        <a:pt x="4" y="8"/>
                      </a:lnTo>
                      <a:lnTo>
                        <a:pt x="4" y="9"/>
                      </a:lnTo>
                      <a:lnTo>
                        <a:pt x="3" y="9"/>
                      </a:lnTo>
                      <a:lnTo>
                        <a:pt x="2" y="8"/>
                      </a:lnTo>
                      <a:lnTo>
                        <a:pt x="1" y="7"/>
                      </a:lnTo>
                      <a:lnTo>
                        <a:pt x="0" y="6"/>
                      </a:lnTo>
                      <a:lnTo>
                        <a:pt x="0" y="4"/>
                      </a:lnTo>
                      <a:lnTo>
                        <a:pt x="0" y="3"/>
                      </a:lnTo>
                      <a:lnTo>
                        <a:pt x="1" y="1"/>
                      </a:lnTo>
                      <a:lnTo>
                        <a:pt x="2" y="0"/>
                      </a:lnTo>
                      <a:lnTo>
                        <a:pt x="3" y="0"/>
                      </a:lnTo>
                      <a:lnTo>
                        <a:pt x="4" y="0"/>
                      </a:lnTo>
                      <a:lnTo>
                        <a:pt x="4" y="1"/>
                      </a:lnTo>
                      <a:lnTo>
                        <a:pt x="4" y="2"/>
                      </a:lnTo>
                      <a:close/>
                    </a:path>
                  </a:pathLst>
                </a:custGeom>
                <a:solidFill>
                  <a:srgbClr val="FFFFFF"/>
                </a:solidFill>
                <a:ln w="9525">
                  <a:noFill/>
                  <a:round/>
                  <a:headEnd/>
                  <a:tailEnd/>
                </a:ln>
              </p:spPr>
              <p:txBody>
                <a:bodyPr/>
                <a:lstStyle/>
                <a:p>
                  <a:endParaRPr lang="en-US"/>
                </a:p>
              </p:txBody>
            </p:sp>
            <p:sp>
              <p:nvSpPr>
                <p:cNvPr id="25138" name="Freeform 295"/>
                <p:cNvSpPr>
                  <a:spLocks/>
                </p:cNvSpPr>
                <p:nvPr/>
              </p:nvSpPr>
              <p:spPr bwMode="auto">
                <a:xfrm>
                  <a:off x="2128" y="2008"/>
                  <a:ext cx="83" cy="18"/>
                </a:xfrm>
                <a:custGeom>
                  <a:avLst/>
                  <a:gdLst>
                    <a:gd name="T0" fmla="*/ 80 w 83"/>
                    <a:gd name="T1" fmla="*/ 10 h 18"/>
                    <a:gd name="T2" fmla="*/ 82 w 83"/>
                    <a:gd name="T3" fmla="*/ 11 h 18"/>
                    <a:gd name="T4" fmla="*/ 82 w 83"/>
                    <a:gd name="T5" fmla="*/ 12 h 18"/>
                    <a:gd name="T6" fmla="*/ 79 w 83"/>
                    <a:gd name="T7" fmla="*/ 12 h 18"/>
                    <a:gd name="T8" fmla="*/ 75 w 83"/>
                    <a:gd name="T9" fmla="*/ 12 h 18"/>
                    <a:gd name="T10" fmla="*/ 72 w 83"/>
                    <a:gd name="T11" fmla="*/ 12 h 18"/>
                    <a:gd name="T12" fmla="*/ 68 w 83"/>
                    <a:gd name="T13" fmla="*/ 11 h 18"/>
                    <a:gd name="T14" fmla="*/ 63 w 83"/>
                    <a:gd name="T15" fmla="*/ 8 h 18"/>
                    <a:gd name="T16" fmla="*/ 58 w 83"/>
                    <a:gd name="T17" fmla="*/ 5 h 18"/>
                    <a:gd name="T18" fmla="*/ 52 w 83"/>
                    <a:gd name="T19" fmla="*/ 4 h 18"/>
                    <a:gd name="T20" fmla="*/ 48 w 83"/>
                    <a:gd name="T21" fmla="*/ 5 h 18"/>
                    <a:gd name="T22" fmla="*/ 45 w 83"/>
                    <a:gd name="T23" fmla="*/ 6 h 18"/>
                    <a:gd name="T24" fmla="*/ 42 w 83"/>
                    <a:gd name="T25" fmla="*/ 7 h 18"/>
                    <a:gd name="T26" fmla="*/ 40 w 83"/>
                    <a:gd name="T27" fmla="*/ 8 h 18"/>
                    <a:gd name="T28" fmla="*/ 40 w 83"/>
                    <a:gd name="T29" fmla="*/ 11 h 18"/>
                    <a:gd name="T30" fmla="*/ 42 w 83"/>
                    <a:gd name="T31" fmla="*/ 12 h 18"/>
                    <a:gd name="T32" fmla="*/ 45 w 83"/>
                    <a:gd name="T33" fmla="*/ 15 h 18"/>
                    <a:gd name="T34" fmla="*/ 47 w 83"/>
                    <a:gd name="T35" fmla="*/ 17 h 18"/>
                    <a:gd name="T36" fmla="*/ 44 w 83"/>
                    <a:gd name="T37" fmla="*/ 17 h 18"/>
                    <a:gd name="T38" fmla="*/ 37 w 83"/>
                    <a:gd name="T39" fmla="*/ 13 h 18"/>
                    <a:gd name="T40" fmla="*/ 30 w 83"/>
                    <a:gd name="T41" fmla="*/ 9 h 18"/>
                    <a:gd name="T42" fmla="*/ 22 w 83"/>
                    <a:gd name="T43" fmla="*/ 9 h 18"/>
                    <a:gd name="T44" fmla="*/ 16 w 83"/>
                    <a:gd name="T45" fmla="*/ 10 h 18"/>
                    <a:gd name="T46" fmla="*/ 11 w 83"/>
                    <a:gd name="T47" fmla="*/ 12 h 18"/>
                    <a:gd name="T48" fmla="*/ 7 w 83"/>
                    <a:gd name="T49" fmla="*/ 12 h 18"/>
                    <a:gd name="T50" fmla="*/ 3 w 83"/>
                    <a:gd name="T51" fmla="*/ 12 h 18"/>
                    <a:gd name="T52" fmla="*/ 4 w 83"/>
                    <a:gd name="T53" fmla="*/ 10 h 18"/>
                    <a:gd name="T54" fmla="*/ 11 w 83"/>
                    <a:gd name="T55" fmla="*/ 7 h 18"/>
                    <a:gd name="T56" fmla="*/ 18 w 83"/>
                    <a:gd name="T57" fmla="*/ 5 h 18"/>
                    <a:gd name="T58" fmla="*/ 26 w 83"/>
                    <a:gd name="T59" fmla="*/ 4 h 18"/>
                    <a:gd name="T60" fmla="*/ 33 w 83"/>
                    <a:gd name="T61" fmla="*/ 3 h 18"/>
                    <a:gd name="T62" fmla="*/ 37 w 83"/>
                    <a:gd name="T63" fmla="*/ 1 h 18"/>
                    <a:gd name="T64" fmla="*/ 42 w 83"/>
                    <a:gd name="T65" fmla="*/ 0 h 18"/>
                    <a:gd name="T66" fmla="*/ 47 w 83"/>
                    <a:gd name="T67" fmla="*/ 0 h 18"/>
                    <a:gd name="T68" fmla="*/ 52 w 83"/>
                    <a:gd name="T69" fmla="*/ 0 h 18"/>
                    <a:gd name="T70" fmla="*/ 57 w 83"/>
                    <a:gd name="T71" fmla="*/ 1 h 18"/>
                    <a:gd name="T72" fmla="*/ 62 w 83"/>
                    <a:gd name="T73" fmla="*/ 3 h 18"/>
                    <a:gd name="T74" fmla="*/ 66 w 83"/>
                    <a:gd name="T75" fmla="*/ 5 h 18"/>
                    <a:gd name="T76" fmla="*/ 79 w 83"/>
                    <a:gd name="T77" fmla="*/ 9 h 1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3"/>
                    <a:gd name="T118" fmla="*/ 0 h 18"/>
                    <a:gd name="T119" fmla="*/ 83 w 83"/>
                    <a:gd name="T120" fmla="*/ 18 h 1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3" h="18">
                      <a:moveTo>
                        <a:pt x="79" y="9"/>
                      </a:moveTo>
                      <a:lnTo>
                        <a:pt x="80" y="10"/>
                      </a:lnTo>
                      <a:lnTo>
                        <a:pt x="81" y="10"/>
                      </a:lnTo>
                      <a:lnTo>
                        <a:pt x="82" y="11"/>
                      </a:lnTo>
                      <a:lnTo>
                        <a:pt x="83" y="11"/>
                      </a:lnTo>
                      <a:lnTo>
                        <a:pt x="82" y="12"/>
                      </a:lnTo>
                      <a:lnTo>
                        <a:pt x="80" y="12"/>
                      </a:lnTo>
                      <a:lnTo>
                        <a:pt x="79" y="12"/>
                      </a:lnTo>
                      <a:lnTo>
                        <a:pt x="77" y="12"/>
                      </a:lnTo>
                      <a:lnTo>
                        <a:pt x="75" y="12"/>
                      </a:lnTo>
                      <a:lnTo>
                        <a:pt x="74" y="12"/>
                      </a:lnTo>
                      <a:lnTo>
                        <a:pt x="72" y="12"/>
                      </a:lnTo>
                      <a:lnTo>
                        <a:pt x="70" y="12"/>
                      </a:lnTo>
                      <a:lnTo>
                        <a:pt x="68" y="11"/>
                      </a:lnTo>
                      <a:lnTo>
                        <a:pt x="65" y="9"/>
                      </a:lnTo>
                      <a:lnTo>
                        <a:pt x="63" y="8"/>
                      </a:lnTo>
                      <a:lnTo>
                        <a:pt x="60" y="6"/>
                      </a:lnTo>
                      <a:lnTo>
                        <a:pt x="58" y="5"/>
                      </a:lnTo>
                      <a:lnTo>
                        <a:pt x="55" y="4"/>
                      </a:lnTo>
                      <a:lnTo>
                        <a:pt x="52" y="4"/>
                      </a:lnTo>
                      <a:lnTo>
                        <a:pt x="49" y="4"/>
                      </a:lnTo>
                      <a:lnTo>
                        <a:pt x="48" y="5"/>
                      </a:lnTo>
                      <a:lnTo>
                        <a:pt x="46" y="5"/>
                      </a:lnTo>
                      <a:lnTo>
                        <a:pt x="45" y="6"/>
                      </a:lnTo>
                      <a:lnTo>
                        <a:pt x="44" y="6"/>
                      </a:lnTo>
                      <a:lnTo>
                        <a:pt x="42" y="7"/>
                      </a:lnTo>
                      <a:lnTo>
                        <a:pt x="41" y="8"/>
                      </a:lnTo>
                      <a:lnTo>
                        <a:pt x="40" y="8"/>
                      </a:lnTo>
                      <a:lnTo>
                        <a:pt x="39" y="9"/>
                      </a:lnTo>
                      <a:lnTo>
                        <a:pt x="40" y="11"/>
                      </a:lnTo>
                      <a:lnTo>
                        <a:pt x="41" y="11"/>
                      </a:lnTo>
                      <a:lnTo>
                        <a:pt x="42" y="12"/>
                      </a:lnTo>
                      <a:lnTo>
                        <a:pt x="44" y="14"/>
                      </a:lnTo>
                      <a:lnTo>
                        <a:pt x="45" y="15"/>
                      </a:lnTo>
                      <a:lnTo>
                        <a:pt x="46" y="16"/>
                      </a:lnTo>
                      <a:lnTo>
                        <a:pt x="47" y="17"/>
                      </a:lnTo>
                      <a:lnTo>
                        <a:pt x="48" y="18"/>
                      </a:lnTo>
                      <a:lnTo>
                        <a:pt x="44" y="17"/>
                      </a:lnTo>
                      <a:lnTo>
                        <a:pt x="40" y="15"/>
                      </a:lnTo>
                      <a:lnTo>
                        <a:pt x="37" y="13"/>
                      </a:lnTo>
                      <a:lnTo>
                        <a:pt x="33" y="11"/>
                      </a:lnTo>
                      <a:lnTo>
                        <a:pt x="30" y="9"/>
                      </a:lnTo>
                      <a:lnTo>
                        <a:pt x="26" y="9"/>
                      </a:lnTo>
                      <a:lnTo>
                        <a:pt x="22" y="9"/>
                      </a:lnTo>
                      <a:lnTo>
                        <a:pt x="18" y="9"/>
                      </a:lnTo>
                      <a:lnTo>
                        <a:pt x="16" y="10"/>
                      </a:lnTo>
                      <a:lnTo>
                        <a:pt x="14" y="11"/>
                      </a:lnTo>
                      <a:lnTo>
                        <a:pt x="11" y="12"/>
                      </a:lnTo>
                      <a:lnTo>
                        <a:pt x="9" y="12"/>
                      </a:lnTo>
                      <a:lnTo>
                        <a:pt x="7" y="12"/>
                      </a:lnTo>
                      <a:lnTo>
                        <a:pt x="5" y="13"/>
                      </a:lnTo>
                      <a:lnTo>
                        <a:pt x="3" y="12"/>
                      </a:lnTo>
                      <a:lnTo>
                        <a:pt x="0" y="12"/>
                      </a:lnTo>
                      <a:lnTo>
                        <a:pt x="4" y="10"/>
                      </a:lnTo>
                      <a:lnTo>
                        <a:pt x="7" y="9"/>
                      </a:lnTo>
                      <a:lnTo>
                        <a:pt x="11" y="7"/>
                      </a:lnTo>
                      <a:lnTo>
                        <a:pt x="15" y="6"/>
                      </a:lnTo>
                      <a:lnTo>
                        <a:pt x="18" y="5"/>
                      </a:lnTo>
                      <a:lnTo>
                        <a:pt x="22" y="4"/>
                      </a:lnTo>
                      <a:lnTo>
                        <a:pt x="26" y="4"/>
                      </a:lnTo>
                      <a:lnTo>
                        <a:pt x="30" y="4"/>
                      </a:lnTo>
                      <a:lnTo>
                        <a:pt x="33" y="3"/>
                      </a:lnTo>
                      <a:lnTo>
                        <a:pt x="35" y="2"/>
                      </a:lnTo>
                      <a:lnTo>
                        <a:pt x="37" y="1"/>
                      </a:lnTo>
                      <a:lnTo>
                        <a:pt x="39" y="0"/>
                      </a:lnTo>
                      <a:lnTo>
                        <a:pt x="42" y="0"/>
                      </a:lnTo>
                      <a:lnTo>
                        <a:pt x="44" y="0"/>
                      </a:lnTo>
                      <a:lnTo>
                        <a:pt x="47" y="0"/>
                      </a:lnTo>
                      <a:lnTo>
                        <a:pt x="49" y="0"/>
                      </a:lnTo>
                      <a:lnTo>
                        <a:pt x="52" y="0"/>
                      </a:lnTo>
                      <a:lnTo>
                        <a:pt x="54" y="0"/>
                      </a:lnTo>
                      <a:lnTo>
                        <a:pt x="57" y="1"/>
                      </a:lnTo>
                      <a:lnTo>
                        <a:pt x="59" y="2"/>
                      </a:lnTo>
                      <a:lnTo>
                        <a:pt x="62" y="3"/>
                      </a:lnTo>
                      <a:lnTo>
                        <a:pt x="64" y="4"/>
                      </a:lnTo>
                      <a:lnTo>
                        <a:pt x="66" y="5"/>
                      </a:lnTo>
                      <a:lnTo>
                        <a:pt x="68" y="6"/>
                      </a:lnTo>
                      <a:lnTo>
                        <a:pt x="79" y="9"/>
                      </a:lnTo>
                      <a:close/>
                    </a:path>
                  </a:pathLst>
                </a:custGeom>
                <a:solidFill>
                  <a:srgbClr val="FFFFFF"/>
                </a:solidFill>
                <a:ln w="9525">
                  <a:noFill/>
                  <a:round/>
                  <a:headEnd/>
                  <a:tailEnd/>
                </a:ln>
              </p:spPr>
              <p:txBody>
                <a:bodyPr/>
                <a:lstStyle/>
                <a:p>
                  <a:endParaRPr lang="en-US"/>
                </a:p>
              </p:txBody>
            </p:sp>
            <p:sp>
              <p:nvSpPr>
                <p:cNvPr id="25139" name="Freeform 296"/>
                <p:cNvSpPr>
                  <a:spLocks/>
                </p:cNvSpPr>
                <p:nvPr/>
              </p:nvSpPr>
              <p:spPr bwMode="auto">
                <a:xfrm>
                  <a:off x="2101" y="2023"/>
                  <a:ext cx="29" cy="34"/>
                </a:xfrm>
                <a:custGeom>
                  <a:avLst/>
                  <a:gdLst>
                    <a:gd name="T0" fmla="*/ 29 w 29"/>
                    <a:gd name="T1" fmla="*/ 33 h 34"/>
                    <a:gd name="T2" fmla="*/ 26 w 29"/>
                    <a:gd name="T3" fmla="*/ 33 h 34"/>
                    <a:gd name="T4" fmla="*/ 24 w 29"/>
                    <a:gd name="T5" fmla="*/ 33 h 34"/>
                    <a:gd name="T6" fmla="*/ 21 w 29"/>
                    <a:gd name="T7" fmla="*/ 33 h 34"/>
                    <a:gd name="T8" fmla="*/ 18 w 29"/>
                    <a:gd name="T9" fmla="*/ 33 h 34"/>
                    <a:gd name="T10" fmla="*/ 16 w 29"/>
                    <a:gd name="T11" fmla="*/ 33 h 34"/>
                    <a:gd name="T12" fmla="*/ 13 w 29"/>
                    <a:gd name="T13" fmla="*/ 34 h 34"/>
                    <a:gd name="T14" fmla="*/ 11 w 29"/>
                    <a:gd name="T15" fmla="*/ 34 h 34"/>
                    <a:gd name="T16" fmla="*/ 8 w 29"/>
                    <a:gd name="T17" fmla="*/ 34 h 34"/>
                    <a:gd name="T18" fmla="*/ 9 w 29"/>
                    <a:gd name="T19" fmla="*/ 30 h 34"/>
                    <a:gd name="T20" fmla="*/ 9 w 29"/>
                    <a:gd name="T21" fmla="*/ 26 h 34"/>
                    <a:gd name="T22" fmla="*/ 9 w 29"/>
                    <a:gd name="T23" fmla="*/ 22 h 34"/>
                    <a:gd name="T24" fmla="*/ 8 w 29"/>
                    <a:gd name="T25" fmla="*/ 18 h 34"/>
                    <a:gd name="T26" fmla="*/ 7 w 29"/>
                    <a:gd name="T27" fmla="*/ 14 h 34"/>
                    <a:gd name="T28" fmla="*/ 5 w 29"/>
                    <a:gd name="T29" fmla="*/ 11 h 34"/>
                    <a:gd name="T30" fmla="*/ 3 w 29"/>
                    <a:gd name="T31" fmla="*/ 8 h 34"/>
                    <a:gd name="T32" fmla="*/ 0 w 29"/>
                    <a:gd name="T33" fmla="*/ 5 h 34"/>
                    <a:gd name="T34" fmla="*/ 0 w 29"/>
                    <a:gd name="T35" fmla="*/ 3 h 34"/>
                    <a:gd name="T36" fmla="*/ 0 w 29"/>
                    <a:gd name="T37" fmla="*/ 2 h 34"/>
                    <a:gd name="T38" fmla="*/ 1 w 29"/>
                    <a:gd name="T39" fmla="*/ 1 h 34"/>
                    <a:gd name="T40" fmla="*/ 2 w 29"/>
                    <a:gd name="T41" fmla="*/ 0 h 34"/>
                    <a:gd name="T42" fmla="*/ 6 w 29"/>
                    <a:gd name="T43" fmla="*/ 4 h 34"/>
                    <a:gd name="T44" fmla="*/ 9 w 29"/>
                    <a:gd name="T45" fmla="*/ 8 h 34"/>
                    <a:gd name="T46" fmla="*/ 13 w 29"/>
                    <a:gd name="T47" fmla="*/ 12 h 34"/>
                    <a:gd name="T48" fmla="*/ 16 w 29"/>
                    <a:gd name="T49" fmla="*/ 16 h 34"/>
                    <a:gd name="T50" fmla="*/ 19 w 29"/>
                    <a:gd name="T51" fmla="*/ 20 h 34"/>
                    <a:gd name="T52" fmla="*/ 22 w 29"/>
                    <a:gd name="T53" fmla="*/ 25 h 34"/>
                    <a:gd name="T54" fmla="*/ 26 w 29"/>
                    <a:gd name="T55" fmla="*/ 29 h 34"/>
                    <a:gd name="T56" fmla="*/ 29 w 29"/>
                    <a:gd name="T57" fmla="*/ 33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
                    <a:gd name="T88" fmla="*/ 0 h 34"/>
                    <a:gd name="T89" fmla="*/ 29 w 29"/>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 h="34">
                      <a:moveTo>
                        <a:pt x="29" y="33"/>
                      </a:moveTo>
                      <a:lnTo>
                        <a:pt x="26" y="33"/>
                      </a:lnTo>
                      <a:lnTo>
                        <a:pt x="24" y="33"/>
                      </a:lnTo>
                      <a:lnTo>
                        <a:pt x="21" y="33"/>
                      </a:lnTo>
                      <a:lnTo>
                        <a:pt x="18" y="33"/>
                      </a:lnTo>
                      <a:lnTo>
                        <a:pt x="16" y="33"/>
                      </a:lnTo>
                      <a:lnTo>
                        <a:pt x="13" y="34"/>
                      </a:lnTo>
                      <a:lnTo>
                        <a:pt x="11" y="34"/>
                      </a:lnTo>
                      <a:lnTo>
                        <a:pt x="8" y="34"/>
                      </a:lnTo>
                      <a:lnTo>
                        <a:pt x="9" y="30"/>
                      </a:lnTo>
                      <a:lnTo>
                        <a:pt x="9" y="26"/>
                      </a:lnTo>
                      <a:lnTo>
                        <a:pt x="9" y="22"/>
                      </a:lnTo>
                      <a:lnTo>
                        <a:pt x="8" y="18"/>
                      </a:lnTo>
                      <a:lnTo>
                        <a:pt x="7" y="14"/>
                      </a:lnTo>
                      <a:lnTo>
                        <a:pt x="5" y="11"/>
                      </a:lnTo>
                      <a:lnTo>
                        <a:pt x="3" y="8"/>
                      </a:lnTo>
                      <a:lnTo>
                        <a:pt x="0" y="5"/>
                      </a:lnTo>
                      <a:lnTo>
                        <a:pt x="0" y="3"/>
                      </a:lnTo>
                      <a:lnTo>
                        <a:pt x="0" y="2"/>
                      </a:lnTo>
                      <a:lnTo>
                        <a:pt x="1" y="1"/>
                      </a:lnTo>
                      <a:lnTo>
                        <a:pt x="2" y="0"/>
                      </a:lnTo>
                      <a:lnTo>
                        <a:pt x="6" y="4"/>
                      </a:lnTo>
                      <a:lnTo>
                        <a:pt x="9" y="8"/>
                      </a:lnTo>
                      <a:lnTo>
                        <a:pt x="13" y="12"/>
                      </a:lnTo>
                      <a:lnTo>
                        <a:pt x="16" y="16"/>
                      </a:lnTo>
                      <a:lnTo>
                        <a:pt x="19" y="20"/>
                      </a:lnTo>
                      <a:lnTo>
                        <a:pt x="22" y="25"/>
                      </a:lnTo>
                      <a:lnTo>
                        <a:pt x="26" y="29"/>
                      </a:lnTo>
                      <a:lnTo>
                        <a:pt x="29" y="33"/>
                      </a:lnTo>
                      <a:close/>
                    </a:path>
                  </a:pathLst>
                </a:custGeom>
                <a:solidFill>
                  <a:srgbClr val="FFFFFF"/>
                </a:solidFill>
                <a:ln w="9525">
                  <a:noFill/>
                  <a:round/>
                  <a:headEnd/>
                  <a:tailEnd/>
                </a:ln>
              </p:spPr>
              <p:txBody>
                <a:bodyPr/>
                <a:lstStyle/>
                <a:p>
                  <a:endParaRPr lang="en-US"/>
                </a:p>
              </p:txBody>
            </p:sp>
            <p:sp>
              <p:nvSpPr>
                <p:cNvPr id="25140" name="Freeform 297"/>
                <p:cNvSpPr>
                  <a:spLocks/>
                </p:cNvSpPr>
                <p:nvPr/>
              </p:nvSpPr>
              <p:spPr bwMode="auto">
                <a:xfrm>
                  <a:off x="2096" y="2042"/>
                  <a:ext cx="7" cy="11"/>
                </a:xfrm>
                <a:custGeom>
                  <a:avLst/>
                  <a:gdLst>
                    <a:gd name="T0" fmla="*/ 7 w 7"/>
                    <a:gd name="T1" fmla="*/ 1 h 11"/>
                    <a:gd name="T2" fmla="*/ 6 w 7"/>
                    <a:gd name="T3" fmla="*/ 4 h 11"/>
                    <a:gd name="T4" fmla="*/ 5 w 7"/>
                    <a:gd name="T5" fmla="*/ 6 h 11"/>
                    <a:gd name="T6" fmla="*/ 4 w 7"/>
                    <a:gd name="T7" fmla="*/ 9 h 11"/>
                    <a:gd name="T8" fmla="*/ 3 w 7"/>
                    <a:gd name="T9" fmla="*/ 11 h 11"/>
                    <a:gd name="T10" fmla="*/ 2 w 7"/>
                    <a:gd name="T11" fmla="*/ 11 h 11"/>
                    <a:gd name="T12" fmla="*/ 1 w 7"/>
                    <a:gd name="T13" fmla="*/ 10 h 11"/>
                    <a:gd name="T14" fmla="*/ 0 w 7"/>
                    <a:gd name="T15" fmla="*/ 8 h 11"/>
                    <a:gd name="T16" fmla="*/ 0 w 7"/>
                    <a:gd name="T17" fmla="*/ 7 h 11"/>
                    <a:gd name="T18" fmla="*/ 0 w 7"/>
                    <a:gd name="T19" fmla="*/ 5 h 11"/>
                    <a:gd name="T20" fmla="*/ 0 w 7"/>
                    <a:gd name="T21" fmla="*/ 3 h 11"/>
                    <a:gd name="T22" fmla="*/ 1 w 7"/>
                    <a:gd name="T23" fmla="*/ 1 h 11"/>
                    <a:gd name="T24" fmla="*/ 3 w 7"/>
                    <a:gd name="T25" fmla="*/ 0 h 11"/>
                    <a:gd name="T26" fmla="*/ 4 w 7"/>
                    <a:gd name="T27" fmla="*/ 0 h 11"/>
                    <a:gd name="T28" fmla="*/ 5 w 7"/>
                    <a:gd name="T29" fmla="*/ 0 h 11"/>
                    <a:gd name="T30" fmla="*/ 6 w 7"/>
                    <a:gd name="T31" fmla="*/ 0 h 11"/>
                    <a:gd name="T32" fmla="*/ 7 w 7"/>
                    <a:gd name="T33" fmla="*/ 1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1"/>
                    <a:gd name="T53" fmla="*/ 7 w 7"/>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1">
                      <a:moveTo>
                        <a:pt x="7" y="1"/>
                      </a:moveTo>
                      <a:lnTo>
                        <a:pt x="6" y="4"/>
                      </a:lnTo>
                      <a:lnTo>
                        <a:pt x="5" y="6"/>
                      </a:lnTo>
                      <a:lnTo>
                        <a:pt x="4" y="9"/>
                      </a:lnTo>
                      <a:lnTo>
                        <a:pt x="3" y="11"/>
                      </a:lnTo>
                      <a:lnTo>
                        <a:pt x="2" y="11"/>
                      </a:lnTo>
                      <a:lnTo>
                        <a:pt x="1" y="10"/>
                      </a:lnTo>
                      <a:lnTo>
                        <a:pt x="0" y="8"/>
                      </a:lnTo>
                      <a:lnTo>
                        <a:pt x="0" y="7"/>
                      </a:lnTo>
                      <a:lnTo>
                        <a:pt x="0" y="5"/>
                      </a:lnTo>
                      <a:lnTo>
                        <a:pt x="0" y="3"/>
                      </a:lnTo>
                      <a:lnTo>
                        <a:pt x="1" y="1"/>
                      </a:lnTo>
                      <a:lnTo>
                        <a:pt x="3" y="0"/>
                      </a:lnTo>
                      <a:lnTo>
                        <a:pt x="4" y="0"/>
                      </a:lnTo>
                      <a:lnTo>
                        <a:pt x="5" y="0"/>
                      </a:lnTo>
                      <a:lnTo>
                        <a:pt x="6" y="0"/>
                      </a:lnTo>
                      <a:lnTo>
                        <a:pt x="7" y="1"/>
                      </a:lnTo>
                      <a:close/>
                    </a:path>
                  </a:pathLst>
                </a:custGeom>
                <a:solidFill>
                  <a:srgbClr val="FFFFFF"/>
                </a:solidFill>
                <a:ln w="9525">
                  <a:noFill/>
                  <a:round/>
                  <a:headEnd/>
                  <a:tailEnd/>
                </a:ln>
              </p:spPr>
              <p:txBody>
                <a:bodyPr/>
                <a:lstStyle/>
                <a:p>
                  <a:endParaRPr lang="en-US"/>
                </a:p>
              </p:txBody>
            </p:sp>
            <p:sp>
              <p:nvSpPr>
                <p:cNvPr id="25141" name="Freeform 298"/>
                <p:cNvSpPr>
                  <a:spLocks/>
                </p:cNvSpPr>
                <p:nvPr/>
              </p:nvSpPr>
              <p:spPr bwMode="auto">
                <a:xfrm>
                  <a:off x="2150" y="2049"/>
                  <a:ext cx="6" cy="7"/>
                </a:xfrm>
                <a:custGeom>
                  <a:avLst/>
                  <a:gdLst>
                    <a:gd name="T0" fmla="*/ 6 w 6"/>
                    <a:gd name="T1" fmla="*/ 2 h 7"/>
                    <a:gd name="T2" fmla="*/ 6 w 6"/>
                    <a:gd name="T3" fmla="*/ 3 h 7"/>
                    <a:gd name="T4" fmla="*/ 6 w 6"/>
                    <a:gd name="T5" fmla="*/ 5 h 7"/>
                    <a:gd name="T6" fmla="*/ 5 w 6"/>
                    <a:gd name="T7" fmla="*/ 6 h 7"/>
                    <a:gd name="T8" fmla="*/ 4 w 6"/>
                    <a:gd name="T9" fmla="*/ 7 h 7"/>
                    <a:gd name="T10" fmla="*/ 3 w 6"/>
                    <a:gd name="T11" fmla="*/ 7 h 7"/>
                    <a:gd name="T12" fmla="*/ 2 w 6"/>
                    <a:gd name="T13" fmla="*/ 7 h 7"/>
                    <a:gd name="T14" fmla="*/ 0 w 6"/>
                    <a:gd name="T15" fmla="*/ 6 h 7"/>
                    <a:gd name="T16" fmla="*/ 0 w 6"/>
                    <a:gd name="T17" fmla="*/ 5 h 7"/>
                    <a:gd name="T18" fmla="*/ 0 w 6"/>
                    <a:gd name="T19" fmla="*/ 3 h 7"/>
                    <a:gd name="T20" fmla="*/ 0 w 6"/>
                    <a:gd name="T21" fmla="*/ 2 h 7"/>
                    <a:gd name="T22" fmla="*/ 0 w 6"/>
                    <a:gd name="T23" fmla="*/ 0 h 7"/>
                    <a:gd name="T24" fmla="*/ 2 w 6"/>
                    <a:gd name="T25" fmla="*/ 0 h 7"/>
                    <a:gd name="T26" fmla="*/ 3 w 6"/>
                    <a:gd name="T27" fmla="*/ 0 h 7"/>
                    <a:gd name="T28" fmla="*/ 4 w 6"/>
                    <a:gd name="T29" fmla="*/ 0 h 7"/>
                    <a:gd name="T30" fmla="*/ 5 w 6"/>
                    <a:gd name="T31" fmla="*/ 1 h 7"/>
                    <a:gd name="T32" fmla="*/ 6 w 6"/>
                    <a:gd name="T33" fmla="*/ 2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7"/>
                    <a:gd name="T53" fmla="*/ 6 w 6"/>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7">
                      <a:moveTo>
                        <a:pt x="6" y="2"/>
                      </a:moveTo>
                      <a:lnTo>
                        <a:pt x="6" y="3"/>
                      </a:lnTo>
                      <a:lnTo>
                        <a:pt x="6" y="5"/>
                      </a:lnTo>
                      <a:lnTo>
                        <a:pt x="5" y="6"/>
                      </a:lnTo>
                      <a:lnTo>
                        <a:pt x="4" y="7"/>
                      </a:lnTo>
                      <a:lnTo>
                        <a:pt x="3" y="7"/>
                      </a:lnTo>
                      <a:lnTo>
                        <a:pt x="2" y="7"/>
                      </a:lnTo>
                      <a:lnTo>
                        <a:pt x="0" y="6"/>
                      </a:lnTo>
                      <a:lnTo>
                        <a:pt x="0" y="5"/>
                      </a:lnTo>
                      <a:lnTo>
                        <a:pt x="0" y="3"/>
                      </a:lnTo>
                      <a:lnTo>
                        <a:pt x="0" y="2"/>
                      </a:lnTo>
                      <a:lnTo>
                        <a:pt x="0" y="0"/>
                      </a:lnTo>
                      <a:lnTo>
                        <a:pt x="2" y="0"/>
                      </a:lnTo>
                      <a:lnTo>
                        <a:pt x="3" y="0"/>
                      </a:lnTo>
                      <a:lnTo>
                        <a:pt x="4" y="0"/>
                      </a:lnTo>
                      <a:lnTo>
                        <a:pt x="5" y="1"/>
                      </a:lnTo>
                      <a:lnTo>
                        <a:pt x="6" y="2"/>
                      </a:lnTo>
                      <a:close/>
                    </a:path>
                  </a:pathLst>
                </a:custGeom>
                <a:solidFill>
                  <a:srgbClr val="FFFFFF"/>
                </a:solidFill>
                <a:ln w="9525">
                  <a:noFill/>
                  <a:round/>
                  <a:headEnd/>
                  <a:tailEnd/>
                </a:ln>
              </p:spPr>
              <p:txBody>
                <a:bodyPr/>
                <a:lstStyle/>
                <a:p>
                  <a:endParaRPr lang="en-US"/>
                </a:p>
              </p:txBody>
            </p:sp>
            <p:sp>
              <p:nvSpPr>
                <p:cNvPr id="25142" name="Freeform 299"/>
                <p:cNvSpPr>
                  <a:spLocks/>
                </p:cNvSpPr>
                <p:nvPr/>
              </p:nvSpPr>
              <p:spPr bwMode="auto">
                <a:xfrm>
                  <a:off x="1888" y="1987"/>
                  <a:ext cx="8" cy="9"/>
                </a:xfrm>
                <a:custGeom>
                  <a:avLst/>
                  <a:gdLst>
                    <a:gd name="T0" fmla="*/ 4 w 8"/>
                    <a:gd name="T1" fmla="*/ 9 h 9"/>
                    <a:gd name="T2" fmla="*/ 5 w 8"/>
                    <a:gd name="T3" fmla="*/ 8 h 9"/>
                    <a:gd name="T4" fmla="*/ 7 w 8"/>
                    <a:gd name="T5" fmla="*/ 7 h 9"/>
                    <a:gd name="T6" fmla="*/ 8 w 8"/>
                    <a:gd name="T7" fmla="*/ 6 h 9"/>
                    <a:gd name="T8" fmla="*/ 8 w 8"/>
                    <a:gd name="T9" fmla="*/ 4 h 9"/>
                    <a:gd name="T10" fmla="*/ 8 w 8"/>
                    <a:gd name="T11" fmla="*/ 3 h 9"/>
                    <a:gd name="T12" fmla="*/ 7 w 8"/>
                    <a:gd name="T13" fmla="*/ 1 h 9"/>
                    <a:gd name="T14" fmla="*/ 5 w 8"/>
                    <a:gd name="T15" fmla="*/ 1 h 9"/>
                    <a:gd name="T16" fmla="*/ 4 w 8"/>
                    <a:gd name="T17" fmla="*/ 0 h 9"/>
                    <a:gd name="T18" fmla="*/ 2 w 8"/>
                    <a:gd name="T19" fmla="*/ 1 h 9"/>
                    <a:gd name="T20" fmla="*/ 1 w 8"/>
                    <a:gd name="T21" fmla="*/ 1 h 9"/>
                    <a:gd name="T22" fmla="*/ 0 w 8"/>
                    <a:gd name="T23" fmla="*/ 3 h 9"/>
                    <a:gd name="T24" fmla="*/ 0 w 8"/>
                    <a:gd name="T25" fmla="*/ 4 h 9"/>
                    <a:gd name="T26" fmla="*/ 0 w 8"/>
                    <a:gd name="T27" fmla="*/ 6 h 9"/>
                    <a:gd name="T28" fmla="*/ 1 w 8"/>
                    <a:gd name="T29" fmla="*/ 7 h 9"/>
                    <a:gd name="T30" fmla="*/ 2 w 8"/>
                    <a:gd name="T31" fmla="*/ 8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5" y="8"/>
                      </a:lnTo>
                      <a:lnTo>
                        <a:pt x="7" y="7"/>
                      </a:lnTo>
                      <a:lnTo>
                        <a:pt x="8" y="6"/>
                      </a:lnTo>
                      <a:lnTo>
                        <a:pt x="8" y="4"/>
                      </a:lnTo>
                      <a:lnTo>
                        <a:pt x="8" y="3"/>
                      </a:lnTo>
                      <a:lnTo>
                        <a:pt x="7" y="1"/>
                      </a:lnTo>
                      <a:lnTo>
                        <a:pt x="5" y="1"/>
                      </a:lnTo>
                      <a:lnTo>
                        <a:pt x="4" y="0"/>
                      </a:lnTo>
                      <a:lnTo>
                        <a:pt x="2" y="1"/>
                      </a:lnTo>
                      <a:lnTo>
                        <a:pt x="1" y="1"/>
                      </a:lnTo>
                      <a:lnTo>
                        <a:pt x="0" y="3"/>
                      </a:lnTo>
                      <a:lnTo>
                        <a:pt x="0" y="4"/>
                      </a:lnTo>
                      <a:lnTo>
                        <a:pt x="0" y="6"/>
                      </a:lnTo>
                      <a:lnTo>
                        <a:pt x="1" y="7"/>
                      </a:lnTo>
                      <a:lnTo>
                        <a:pt x="2" y="8"/>
                      </a:lnTo>
                      <a:lnTo>
                        <a:pt x="4" y="9"/>
                      </a:lnTo>
                      <a:close/>
                    </a:path>
                  </a:pathLst>
                </a:custGeom>
                <a:solidFill>
                  <a:srgbClr val="000000"/>
                </a:solidFill>
                <a:ln w="9525">
                  <a:noFill/>
                  <a:round/>
                  <a:headEnd/>
                  <a:tailEnd/>
                </a:ln>
              </p:spPr>
              <p:txBody>
                <a:bodyPr/>
                <a:lstStyle/>
                <a:p>
                  <a:endParaRPr lang="en-US"/>
                </a:p>
              </p:txBody>
            </p:sp>
            <p:sp>
              <p:nvSpPr>
                <p:cNvPr id="25143" name="Freeform 300"/>
                <p:cNvSpPr>
                  <a:spLocks/>
                </p:cNvSpPr>
                <p:nvPr/>
              </p:nvSpPr>
              <p:spPr bwMode="auto">
                <a:xfrm>
                  <a:off x="1890" y="2012"/>
                  <a:ext cx="8" cy="9"/>
                </a:xfrm>
                <a:custGeom>
                  <a:avLst/>
                  <a:gdLst>
                    <a:gd name="T0" fmla="*/ 4 w 8"/>
                    <a:gd name="T1" fmla="*/ 9 h 9"/>
                    <a:gd name="T2" fmla="*/ 6 w 8"/>
                    <a:gd name="T3" fmla="*/ 8 h 9"/>
                    <a:gd name="T4" fmla="*/ 7 w 8"/>
                    <a:gd name="T5" fmla="*/ 8 h 9"/>
                    <a:gd name="T6" fmla="*/ 8 w 8"/>
                    <a:gd name="T7" fmla="*/ 6 h 9"/>
                    <a:gd name="T8" fmla="*/ 8 w 8"/>
                    <a:gd name="T9" fmla="*/ 4 h 9"/>
                    <a:gd name="T10" fmla="*/ 8 w 8"/>
                    <a:gd name="T11" fmla="*/ 3 h 9"/>
                    <a:gd name="T12" fmla="*/ 7 w 8"/>
                    <a:gd name="T13" fmla="*/ 1 h 9"/>
                    <a:gd name="T14" fmla="*/ 6 w 8"/>
                    <a:gd name="T15" fmla="*/ 0 h 9"/>
                    <a:gd name="T16" fmla="*/ 4 w 8"/>
                    <a:gd name="T17" fmla="*/ 0 h 9"/>
                    <a:gd name="T18" fmla="*/ 2 w 8"/>
                    <a:gd name="T19" fmla="*/ 0 h 9"/>
                    <a:gd name="T20" fmla="*/ 1 w 8"/>
                    <a:gd name="T21" fmla="*/ 1 h 9"/>
                    <a:gd name="T22" fmla="*/ 0 w 8"/>
                    <a:gd name="T23" fmla="*/ 3 h 9"/>
                    <a:gd name="T24" fmla="*/ 0 w 8"/>
                    <a:gd name="T25" fmla="*/ 4 h 9"/>
                    <a:gd name="T26" fmla="*/ 0 w 8"/>
                    <a:gd name="T27" fmla="*/ 6 h 9"/>
                    <a:gd name="T28" fmla="*/ 1 w 8"/>
                    <a:gd name="T29" fmla="*/ 8 h 9"/>
                    <a:gd name="T30" fmla="*/ 2 w 8"/>
                    <a:gd name="T31" fmla="*/ 8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6" y="8"/>
                      </a:lnTo>
                      <a:lnTo>
                        <a:pt x="7" y="8"/>
                      </a:lnTo>
                      <a:lnTo>
                        <a:pt x="8" y="6"/>
                      </a:lnTo>
                      <a:lnTo>
                        <a:pt x="8" y="4"/>
                      </a:lnTo>
                      <a:lnTo>
                        <a:pt x="8" y="3"/>
                      </a:lnTo>
                      <a:lnTo>
                        <a:pt x="7" y="1"/>
                      </a:lnTo>
                      <a:lnTo>
                        <a:pt x="6" y="0"/>
                      </a:lnTo>
                      <a:lnTo>
                        <a:pt x="4" y="0"/>
                      </a:lnTo>
                      <a:lnTo>
                        <a:pt x="2" y="0"/>
                      </a:lnTo>
                      <a:lnTo>
                        <a:pt x="1" y="1"/>
                      </a:lnTo>
                      <a:lnTo>
                        <a:pt x="0" y="3"/>
                      </a:lnTo>
                      <a:lnTo>
                        <a:pt x="0" y="4"/>
                      </a:lnTo>
                      <a:lnTo>
                        <a:pt x="0" y="6"/>
                      </a:lnTo>
                      <a:lnTo>
                        <a:pt x="1" y="8"/>
                      </a:lnTo>
                      <a:lnTo>
                        <a:pt x="2" y="8"/>
                      </a:lnTo>
                      <a:lnTo>
                        <a:pt x="4" y="9"/>
                      </a:lnTo>
                      <a:close/>
                    </a:path>
                  </a:pathLst>
                </a:custGeom>
                <a:solidFill>
                  <a:srgbClr val="000000"/>
                </a:solidFill>
                <a:ln w="9525">
                  <a:noFill/>
                  <a:round/>
                  <a:headEnd/>
                  <a:tailEnd/>
                </a:ln>
              </p:spPr>
              <p:txBody>
                <a:bodyPr/>
                <a:lstStyle/>
                <a:p>
                  <a:endParaRPr lang="en-US"/>
                </a:p>
              </p:txBody>
            </p:sp>
            <p:sp>
              <p:nvSpPr>
                <p:cNvPr id="25144" name="Freeform 301"/>
                <p:cNvSpPr>
                  <a:spLocks/>
                </p:cNvSpPr>
                <p:nvPr/>
              </p:nvSpPr>
              <p:spPr bwMode="auto">
                <a:xfrm>
                  <a:off x="1894" y="2039"/>
                  <a:ext cx="9" cy="8"/>
                </a:xfrm>
                <a:custGeom>
                  <a:avLst/>
                  <a:gdLst>
                    <a:gd name="T0" fmla="*/ 4 w 9"/>
                    <a:gd name="T1" fmla="*/ 8 h 8"/>
                    <a:gd name="T2" fmla="*/ 6 w 9"/>
                    <a:gd name="T3" fmla="*/ 8 h 8"/>
                    <a:gd name="T4" fmla="*/ 7 w 9"/>
                    <a:gd name="T5" fmla="*/ 7 h 8"/>
                    <a:gd name="T6" fmla="*/ 8 w 9"/>
                    <a:gd name="T7" fmla="*/ 6 h 8"/>
                    <a:gd name="T8" fmla="*/ 9 w 9"/>
                    <a:gd name="T9" fmla="*/ 4 h 8"/>
                    <a:gd name="T10" fmla="*/ 8 w 9"/>
                    <a:gd name="T11" fmla="*/ 2 h 8"/>
                    <a:gd name="T12" fmla="*/ 7 w 9"/>
                    <a:gd name="T13" fmla="*/ 1 h 8"/>
                    <a:gd name="T14" fmla="*/ 6 w 9"/>
                    <a:gd name="T15" fmla="*/ 0 h 8"/>
                    <a:gd name="T16" fmla="*/ 4 w 9"/>
                    <a:gd name="T17" fmla="*/ 0 h 8"/>
                    <a:gd name="T18" fmla="*/ 3 w 9"/>
                    <a:gd name="T19" fmla="*/ 0 h 8"/>
                    <a:gd name="T20" fmla="*/ 1 w 9"/>
                    <a:gd name="T21" fmla="*/ 1 h 8"/>
                    <a:gd name="T22" fmla="*/ 1 w 9"/>
                    <a:gd name="T23" fmla="*/ 2 h 8"/>
                    <a:gd name="T24" fmla="*/ 0 w 9"/>
                    <a:gd name="T25" fmla="*/ 4 h 8"/>
                    <a:gd name="T26" fmla="*/ 1 w 9"/>
                    <a:gd name="T27" fmla="*/ 6 h 8"/>
                    <a:gd name="T28" fmla="*/ 1 w 9"/>
                    <a:gd name="T29" fmla="*/ 7 h 8"/>
                    <a:gd name="T30" fmla="*/ 3 w 9"/>
                    <a:gd name="T31" fmla="*/ 8 h 8"/>
                    <a:gd name="T32" fmla="*/ 4 w 9"/>
                    <a:gd name="T33" fmla="*/ 8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8"/>
                    <a:gd name="T53" fmla="*/ 9 w 9"/>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8">
                      <a:moveTo>
                        <a:pt x="4" y="8"/>
                      </a:moveTo>
                      <a:lnTo>
                        <a:pt x="6" y="8"/>
                      </a:lnTo>
                      <a:lnTo>
                        <a:pt x="7" y="7"/>
                      </a:lnTo>
                      <a:lnTo>
                        <a:pt x="8" y="6"/>
                      </a:lnTo>
                      <a:lnTo>
                        <a:pt x="9" y="4"/>
                      </a:lnTo>
                      <a:lnTo>
                        <a:pt x="8" y="2"/>
                      </a:lnTo>
                      <a:lnTo>
                        <a:pt x="7" y="1"/>
                      </a:lnTo>
                      <a:lnTo>
                        <a:pt x="6" y="0"/>
                      </a:lnTo>
                      <a:lnTo>
                        <a:pt x="4" y="0"/>
                      </a:lnTo>
                      <a:lnTo>
                        <a:pt x="3" y="0"/>
                      </a:lnTo>
                      <a:lnTo>
                        <a:pt x="1" y="1"/>
                      </a:lnTo>
                      <a:lnTo>
                        <a:pt x="1" y="2"/>
                      </a:lnTo>
                      <a:lnTo>
                        <a:pt x="0" y="4"/>
                      </a:lnTo>
                      <a:lnTo>
                        <a:pt x="1" y="6"/>
                      </a:lnTo>
                      <a:lnTo>
                        <a:pt x="1" y="7"/>
                      </a:lnTo>
                      <a:lnTo>
                        <a:pt x="3" y="8"/>
                      </a:lnTo>
                      <a:lnTo>
                        <a:pt x="4" y="8"/>
                      </a:lnTo>
                      <a:close/>
                    </a:path>
                  </a:pathLst>
                </a:custGeom>
                <a:solidFill>
                  <a:srgbClr val="000000"/>
                </a:solidFill>
                <a:ln w="9525">
                  <a:noFill/>
                  <a:round/>
                  <a:headEnd/>
                  <a:tailEnd/>
                </a:ln>
              </p:spPr>
              <p:txBody>
                <a:bodyPr/>
                <a:lstStyle/>
                <a:p>
                  <a:endParaRPr lang="en-US"/>
                </a:p>
              </p:txBody>
            </p:sp>
            <p:sp>
              <p:nvSpPr>
                <p:cNvPr id="25145" name="Freeform 302"/>
                <p:cNvSpPr>
                  <a:spLocks/>
                </p:cNvSpPr>
                <p:nvPr/>
              </p:nvSpPr>
              <p:spPr bwMode="auto">
                <a:xfrm>
                  <a:off x="2040" y="1984"/>
                  <a:ext cx="8" cy="9"/>
                </a:xfrm>
                <a:custGeom>
                  <a:avLst/>
                  <a:gdLst>
                    <a:gd name="T0" fmla="*/ 4 w 8"/>
                    <a:gd name="T1" fmla="*/ 9 h 9"/>
                    <a:gd name="T2" fmla="*/ 5 w 8"/>
                    <a:gd name="T3" fmla="*/ 8 h 9"/>
                    <a:gd name="T4" fmla="*/ 7 w 8"/>
                    <a:gd name="T5" fmla="*/ 7 h 9"/>
                    <a:gd name="T6" fmla="*/ 8 w 8"/>
                    <a:gd name="T7" fmla="*/ 6 h 9"/>
                    <a:gd name="T8" fmla="*/ 8 w 8"/>
                    <a:gd name="T9" fmla="*/ 4 h 9"/>
                    <a:gd name="T10" fmla="*/ 8 w 8"/>
                    <a:gd name="T11" fmla="*/ 3 h 9"/>
                    <a:gd name="T12" fmla="*/ 7 w 8"/>
                    <a:gd name="T13" fmla="*/ 1 h 9"/>
                    <a:gd name="T14" fmla="*/ 5 w 8"/>
                    <a:gd name="T15" fmla="*/ 0 h 9"/>
                    <a:gd name="T16" fmla="*/ 4 w 8"/>
                    <a:gd name="T17" fmla="*/ 0 h 9"/>
                    <a:gd name="T18" fmla="*/ 2 w 8"/>
                    <a:gd name="T19" fmla="*/ 0 h 9"/>
                    <a:gd name="T20" fmla="*/ 1 w 8"/>
                    <a:gd name="T21" fmla="*/ 1 h 9"/>
                    <a:gd name="T22" fmla="*/ 0 w 8"/>
                    <a:gd name="T23" fmla="*/ 3 h 9"/>
                    <a:gd name="T24" fmla="*/ 0 w 8"/>
                    <a:gd name="T25" fmla="*/ 4 h 9"/>
                    <a:gd name="T26" fmla="*/ 0 w 8"/>
                    <a:gd name="T27" fmla="*/ 6 h 9"/>
                    <a:gd name="T28" fmla="*/ 1 w 8"/>
                    <a:gd name="T29" fmla="*/ 7 h 9"/>
                    <a:gd name="T30" fmla="*/ 2 w 8"/>
                    <a:gd name="T31" fmla="*/ 8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5" y="8"/>
                      </a:lnTo>
                      <a:lnTo>
                        <a:pt x="7" y="7"/>
                      </a:lnTo>
                      <a:lnTo>
                        <a:pt x="8" y="6"/>
                      </a:lnTo>
                      <a:lnTo>
                        <a:pt x="8" y="4"/>
                      </a:lnTo>
                      <a:lnTo>
                        <a:pt x="8" y="3"/>
                      </a:lnTo>
                      <a:lnTo>
                        <a:pt x="7" y="1"/>
                      </a:lnTo>
                      <a:lnTo>
                        <a:pt x="5" y="0"/>
                      </a:lnTo>
                      <a:lnTo>
                        <a:pt x="4" y="0"/>
                      </a:lnTo>
                      <a:lnTo>
                        <a:pt x="2" y="0"/>
                      </a:lnTo>
                      <a:lnTo>
                        <a:pt x="1" y="1"/>
                      </a:lnTo>
                      <a:lnTo>
                        <a:pt x="0" y="3"/>
                      </a:lnTo>
                      <a:lnTo>
                        <a:pt x="0" y="4"/>
                      </a:lnTo>
                      <a:lnTo>
                        <a:pt x="0" y="6"/>
                      </a:lnTo>
                      <a:lnTo>
                        <a:pt x="1" y="7"/>
                      </a:lnTo>
                      <a:lnTo>
                        <a:pt x="2" y="8"/>
                      </a:lnTo>
                      <a:lnTo>
                        <a:pt x="4" y="9"/>
                      </a:lnTo>
                      <a:close/>
                    </a:path>
                  </a:pathLst>
                </a:custGeom>
                <a:solidFill>
                  <a:srgbClr val="000000"/>
                </a:solidFill>
                <a:ln w="9525">
                  <a:noFill/>
                  <a:round/>
                  <a:headEnd/>
                  <a:tailEnd/>
                </a:ln>
              </p:spPr>
              <p:txBody>
                <a:bodyPr/>
                <a:lstStyle/>
                <a:p>
                  <a:endParaRPr lang="en-US"/>
                </a:p>
              </p:txBody>
            </p:sp>
          </p:grpSp>
          <p:sp>
            <p:nvSpPr>
              <p:cNvPr id="24595" name="Rectangle 303"/>
              <p:cNvSpPr>
                <a:spLocks noChangeArrowheads="1"/>
              </p:cNvSpPr>
              <p:nvPr/>
            </p:nvSpPr>
            <p:spPr bwMode="auto">
              <a:xfrm>
                <a:off x="1915" y="2094"/>
                <a:ext cx="33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Self Code</a:t>
                </a:r>
                <a:endParaRPr lang="en-US" sz="1200"/>
              </a:p>
            </p:txBody>
          </p:sp>
          <p:sp>
            <p:nvSpPr>
              <p:cNvPr id="24596" name="Rectangle 304"/>
              <p:cNvSpPr>
                <a:spLocks noChangeArrowheads="1"/>
              </p:cNvSpPr>
              <p:nvPr/>
            </p:nvSpPr>
            <p:spPr bwMode="auto">
              <a:xfrm>
                <a:off x="1957" y="2180"/>
                <a:ext cx="24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Review</a:t>
                </a:r>
                <a:endParaRPr lang="en-US" sz="1200"/>
              </a:p>
            </p:txBody>
          </p:sp>
          <p:sp>
            <p:nvSpPr>
              <p:cNvPr id="24597" name="Rectangle 305"/>
              <p:cNvSpPr>
                <a:spLocks noChangeArrowheads="1"/>
              </p:cNvSpPr>
              <p:nvPr/>
            </p:nvSpPr>
            <p:spPr bwMode="auto">
              <a:xfrm>
                <a:off x="2832" y="2121"/>
                <a:ext cx="1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Unit</a:t>
                </a:r>
                <a:endParaRPr lang="en-US" sz="1200"/>
              </a:p>
            </p:txBody>
          </p:sp>
          <p:sp>
            <p:nvSpPr>
              <p:cNvPr id="24598" name="Rectangle 306"/>
              <p:cNvSpPr>
                <a:spLocks noChangeArrowheads="1"/>
              </p:cNvSpPr>
              <p:nvPr/>
            </p:nvSpPr>
            <p:spPr bwMode="auto">
              <a:xfrm>
                <a:off x="2780" y="2207"/>
                <a:ext cx="256"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Testing</a:t>
                </a:r>
                <a:endParaRPr lang="en-US" sz="1200"/>
              </a:p>
            </p:txBody>
          </p:sp>
          <p:grpSp>
            <p:nvGrpSpPr>
              <p:cNvPr id="24599" name="Group 307"/>
              <p:cNvGrpSpPr>
                <a:grpSpLocks/>
              </p:cNvGrpSpPr>
              <p:nvPr/>
            </p:nvGrpSpPr>
            <p:grpSpPr bwMode="auto">
              <a:xfrm>
                <a:off x="1072" y="1645"/>
                <a:ext cx="450" cy="482"/>
                <a:chOff x="1072" y="1645"/>
                <a:chExt cx="450" cy="482"/>
              </a:xfrm>
            </p:grpSpPr>
            <p:sp>
              <p:nvSpPr>
                <p:cNvPr id="25074" name="Freeform 308"/>
                <p:cNvSpPr>
                  <a:spLocks/>
                </p:cNvSpPr>
                <p:nvPr/>
              </p:nvSpPr>
              <p:spPr bwMode="auto">
                <a:xfrm>
                  <a:off x="1072" y="1645"/>
                  <a:ext cx="450" cy="482"/>
                </a:xfrm>
                <a:custGeom>
                  <a:avLst/>
                  <a:gdLst>
                    <a:gd name="T0" fmla="*/ 272 w 450"/>
                    <a:gd name="T1" fmla="*/ 26 h 482"/>
                    <a:gd name="T2" fmla="*/ 282 w 450"/>
                    <a:gd name="T3" fmla="*/ 74 h 482"/>
                    <a:gd name="T4" fmla="*/ 278 w 450"/>
                    <a:gd name="T5" fmla="*/ 95 h 482"/>
                    <a:gd name="T6" fmla="*/ 286 w 450"/>
                    <a:gd name="T7" fmla="*/ 105 h 482"/>
                    <a:gd name="T8" fmla="*/ 296 w 450"/>
                    <a:gd name="T9" fmla="*/ 116 h 482"/>
                    <a:gd name="T10" fmla="*/ 316 w 450"/>
                    <a:gd name="T11" fmla="*/ 118 h 482"/>
                    <a:gd name="T12" fmla="*/ 337 w 450"/>
                    <a:gd name="T13" fmla="*/ 125 h 482"/>
                    <a:gd name="T14" fmla="*/ 355 w 450"/>
                    <a:gd name="T15" fmla="*/ 145 h 482"/>
                    <a:gd name="T16" fmla="*/ 388 w 450"/>
                    <a:gd name="T17" fmla="*/ 162 h 482"/>
                    <a:gd name="T18" fmla="*/ 408 w 450"/>
                    <a:gd name="T19" fmla="*/ 182 h 482"/>
                    <a:gd name="T20" fmla="*/ 419 w 450"/>
                    <a:gd name="T21" fmla="*/ 230 h 482"/>
                    <a:gd name="T22" fmla="*/ 431 w 450"/>
                    <a:gd name="T23" fmla="*/ 260 h 482"/>
                    <a:gd name="T24" fmla="*/ 436 w 450"/>
                    <a:gd name="T25" fmla="*/ 280 h 482"/>
                    <a:gd name="T26" fmla="*/ 436 w 450"/>
                    <a:gd name="T27" fmla="*/ 308 h 482"/>
                    <a:gd name="T28" fmla="*/ 447 w 450"/>
                    <a:gd name="T29" fmla="*/ 323 h 482"/>
                    <a:gd name="T30" fmla="*/ 448 w 450"/>
                    <a:gd name="T31" fmla="*/ 342 h 482"/>
                    <a:gd name="T32" fmla="*/ 436 w 450"/>
                    <a:gd name="T33" fmla="*/ 356 h 482"/>
                    <a:gd name="T34" fmla="*/ 419 w 450"/>
                    <a:gd name="T35" fmla="*/ 359 h 482"/>
                    <a:gd name="T36" fmla="*/ 410 w 450"/>
                    <a:gd name="T37" fmla="*/ 367 h 482"/>
                    <a:gd name="T38" fmla="*/ 390 w 450"/>
                    <a:gd name="T39" fmla="*/ 371 h 482"/>
                    <a:gd name="T40" fmla="*/ 364 w 450"/>
                    <a:gd name="T41" fmla="*/ 383 h 482"/>
                    <a:gd name="T42" fmla="*/ 347 w 450"/>
                    <a:gd name="T43" fmla="*/ 379 h 482"/>
                    <a:gd name="T44" fmla="*/ 335 w 450"/>
                    <a:gd name="T45" fmla="*/ 385 h 482"/>
                    <a:gd name="T46" fmla="*/ 321 w 450"/>
                    <a:gd name="T47" fmla="*/ 384 h 482"/>
                    <a:gd name="T48" fmla="*/ 305 w 450"/>
                    <a:gd name="T49" fmla="*/ 379 h 482"/>
                    <a:gd name="T50" fmla="*/ 303 w 450"/>
                    <a:gd name="T51" fmla="*/ 388 h 482"/>
                    <a:gd name="T52" fmla="*/ 273 w 450"/>
                    <a:gd name="T53" fmla="*/ 425 h 482"/>
                    <a:gd name="T54" fmla="*/ 228 w 450"/>
                    <a:gd name="T55" fmla="*/ 477 h 482"/>
                    <a:gd name="T56" fmla="*/ 202 w 450"/>
                    <a:gd name="T57" fmla="*/ 471 h 482"/>
                    <a:gd name="T58" fmla="*/ 145 w 450"/>
                    <a:gd name="T59" fmla="*/ 443 h 482"/>
                    <a:gd name="T60" fmla="*/ 82 w 450"/>
                    <a:gd name="T61" fmla="*/ 411 h 482"/>
                    <a:gd name="T62" fmla="*/ 42 w 450"/>
                    <a:gd name="T63" fmla="*/ 392 h 482"/>
                    <a:gd name="T64" fmla="*/ 32 w 450"/>
                    <a:gd name="T65" fmla="*/ 364 h 482"/>
                    <a:gd name="T66" fmla="*/ 17 w 450"/>
                    <a:gd name="T67" fmla="*/ 342 h 482"/>
                    <a:gd name="T68" fmla="*/ 4 w 450"/>
                    <a:gd name="T69" fmla="*/ 305 h 482"/>
                    <a:gd name="T70" fmla="*/ 19 w 450"/>
                    <a:gd name="T71" fmla="*/ 299 h 482"/>
                    <a:gd name="T72" fmla="*/ 71 w 450"/>
                    <a:gd name="T73" fmla="*/ 317 h 482"/>
                    <a:gd name="T74" fmla="*/ 109 w 450"/>
                    <a:gd name="T75" fmla="*/ 325 h 482"/>
                    <a:gd name="T76" fmla="*/ 111 w 450"/>
                    <a:gd name="T77" fmla="*/ 310 h 482"/>
                    <a:gd name="T78" fmla="*/ 110 w 450"/>
                    <a:gd name="T79" fmla="*/ 285 h 482"/>
                    <a:gd name="T80" fmla="*/ 108 w 450"/>
                    <a:gd name="T81" fmla="*/ 270 h 482"/>
                    <a:gd name="T82" fmla="*/ 124 w 450"/>
                    <a:gd name="T83" fmla="*/ 240 h 482"/>
                    <a:gd name="T84" fmla="*/ 131 w 450"/>
                    <a:gd name="T85" fmla="*/ 215 h 482"/>
                    <a:gd name="T86" fmla="*/ 131 w 450"/>
                    <a:gd name="T87" fmla="*/ 185 h 482"/>
                    <a:gd name="T88" fmla="*/ 137 w 450"/>
                    <a:gd name="T89" fmla="*/ 165 h 482"/>
                    <a:gd name="T90" fmla="*/ 154 w 450"/>
                    <a:gd name="T91" fmla="*/ 152 h 482"/>
                    <a:gd name="T92" fmla="*/ 165 w 450"/>
                    <a:gd name="T93" fmla="*/ 141 h 482"/>
                    <a:gd name="T94" fmla="*/ 174 w 450"/>
                    <a:gd name="T95" fmla="*/ 135 h 482"/>
                    <a:gd name="T96" fmla="*/ 161 w 450"/>
                    <a:gd name="T97" fmla="*/ 122 h 482"/>
                    <a:gd name="T98" fmla="*/ 158 w 450"/>
                    <a:gd name="T99" fmla="*/ 102 h 482"/>
                    <a:gd name="T100" fmla="*/ 159 w 450"/>
                    <a:gd name="T101" fmla="*/ 80 h 482"/>
                    <a:gd name="T102" fmla="*/ 145 w 450"/>
                    <a:gd name="T103" fmla="*/ 67 h 482"/>
                    <a:gd name="T104" fmla="*/ 151 w 450"/>
                    <a:gd name="T105" fmla="*/ 45 h 482"/>
                    <a:gd name="T106" fmla="*/ 187 w 450"/>
                    <a:gd name="T107" fmla="*/ 9 h 482"/>
                    <a:gd name="T108" fmla="*/ 223 w 450"/>
                    <a:gd name="T109" fmla="*/ 1 h 482"/>
                    <a:gd name="T110" fmla="*/ 238 w 450"/>
                    <a:gd name="T111" fmla="*/ 5 h 4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0"/>
                    <a:gd name="T169" fmla="*/ 0 h 482"/>
                    <a:gd name="T170" fmla="*/ 450 w 450"/>
                    <a:gd name="T171" fmla="*/ 482 h 4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0" h="482">
                      <a:moveTo>
                        <a:pt x="238" y="5"/>
                      </a:moveTo>
                      <a:lnTo>
                        <a:pt x="243" y="7"/>
                      </a:lnTo>
                      <a:lnTo>
                        <a:pt x="249" y="9"/>
                      </a:lnTo>
                      <a:lnTo>
                        <a:pt x="254" y="12"/>
                      </a:lnTo>
                      <a:lnTo>
                        <a:pt x="259" y="15"/>
                      </a:lnTo>
                      <a:lnTo>
                        <a:pt x="264" y="18"/>
                      </a:lnTo>
                      <a:lnTo>
                        <a:pt x="268" y="22"/>
                      </a:lnTo>
                      <a:lnTo>
                        <a:pt x="272" y="26"/>
                      </a:lnTo>
                      <a:lnTo>
                        <a:pt x="275" y="31"/>
                      </a:lnTo>
                      <a:lnTo>
                        <a:pt x="277" y="37"/>
                      </a:lnTo>
                      <a:lnTo>
                        <a:pt x="277" y="43"/>
                      </a:lnTo>
                      <a:lnTo>
                        <a:pt x="278" y="50"/>
                      </a:lnTo>
                      <a:lnTo>
                        <a:pt x="278" y="57"/>
                      </a:lnTo>
                      <a:lnTo>
                        <a:pt x="281" y="62"/>
                      </a:lnTo>
                      <a:lnTo>
                        <a:pt x="282" y="68"/>
                      </a:lnTo>
                      <a:lnTo>
                        <a:pt x="282" y="74"/>
                      </a:lnTo>
                      <a:lnTo>
                        <a:pt x="283" y="80"/>
                      </a:lnTo>
                      <a:lnTo>
                        <a:pt x="282" y="86"/>
                      </a:lnTo>
                      <a:lnTo>
                        <a:pt x="282" y="87"/>
                      </a:lnTo>
                      <a:lnTo>
                        <a:pt x="281" y="88"/>
                      </a:lnTo>
                      <a:lnTo>
                        <a:pt x="281" y="89"/>
                      </a:lnTo>
                      <a:lnTo>
                        <a:pt x="279" y="92"/>
                      </a:lnTo>
                      <a:lnTo>
                        <a:pt x="278" y="95"/>
                      </a:lnTo>
                      <a:lnTo>
                        <a:pt x="277" y="98"/>
                      </a:lnTo>
                      <a:lnTo>
                        <a:pt x="278" y="102"/>
                      </a:lnTo>
                      <a:lnTo>
                        <a:pt x="279" y="102"/>
                      </a:lnTo>
                      <a:lnTo>
                        <a:pt x="280" y="103"/>
                      </a:lnTo>
                      <a:lnTo>
                        <a:pt x="282" y="104"/>
                      </a:lnTo>
                      <a:lnTo>
                        <a:pt x="283" y="104"/>
                      </a:lnTo>
                      <a:lnTo>
                        <a:pt x="285" y="105"/>
                      </a:lnTo>
                      <a:lnTo>
                        <a:pt x="286" y="105"/>
                      </a:lnTo>
                      <a:lnTo>
                        <a:pt x="287" y="106"/>
                      </a:lnTo>
                      <a:lnTo>
                        <a:pt x="288" y="107"/>
                      </a:lnTo>
                      <a:lnTo>
                        <a:pt x="290" y="109"/>
                      </a:lnTo>
                      <a:lnTo>
                        <a:pt x="291" y="111"/>
                      </a:lnTo>
                      <a:lnTo>
                        <a:pt x="292" y="113"/>
                      </a:lnTo>
                      <a:lnTo>
                        <a:pt x="292" y="115"/>
                      </a:lnTo>
                      <a:lnTo>
                        <a:pt x="294" y="115"/>
                      </a:lnTo>
                      <a:lnTo>
                        <a:pt x="296" y="116"/>
                      </a:lnTo>
                      <a:lnTo>
                        <a:pt x="299" y="116"/>
                      </a:lnTo>
                      <a:lnTo>
                        <a:pt x="301" y="116"/>
                      </a:lnTo>
                      <a:lnTo>
                        <a:pt x="304" y="116"/>
                      </a:lnTo>
                      <a:lnTo>
                        <a:pt x="306" y="116"/>
                      </a:lnTo>
                      <a:lnTo>
                        <a:pt x="309" y="116"/>
                      </a:lnTo>
                      <a:lnTo>
                        <a:pt x="311" y="116"/>
                      </a:lnTo>
                      <a:lnTo>
                        <a:pt x="314" y="117"/>
                      </a:lnTo>
                      <a:lnTo>
                        <a:pt x="316" y="118"/>
                      </a:lnTo>
                      <a:lnTo>
                        <a:pt x="319" y="118"/>
                      </a:lnTo>
                      <a:lnTo>
                        <a:pt x="322" y="119"/>
                      </a:lnTo>
                      <a:lnTo>
                        <a:pt x="325" y="120"/>
                      </a:lnTo>
                      <a:lnTo>
                        <a:pt x="327" y="121"/>
                      </a:lnTo>
                      <a:lnTo>
                        <a:pt x="330" y="122"/>
                      </a:lnTo>
                      <a:lnTo>
                        <a:pt x="333" y="122"/>
                      </a:lnTo>
                      <a:lnTo>
                        <a:pt x="336" y="124"/>
                      </a:lnTo>
                      <a:lnTo>
                        <a:pt x="337" y="125"/>
                      </a:lnTo>
                      <a:lnTo>
                        <a:pt x="339" y="127"/>
                      </a:lnTo>
                      <a:lnTo>
                        <a:pt x="341" y="129"/>
                      </a:lnTo>
                      <a:lnTo>
                        <a:pt x="342" y="132"/>
                      </a:lnTo>
                      <a:lnTo>
                        <a:pt x="344" y="134"/>
                      </a:lnTo>
                      <a:lnTo>
                        <a:pt x="346" y="136"/>
                      </a:lnTo>
                      <a:lnTo>
                        <a:pt x="348" y="138"/>
                      </a:lnTo>
                      <a:lnTo>
                        <a:pt x="351" y="142"/>
                      </a:lnTo>
                      <a:lnTo>
                        <a:pt x="355" y="145"/>
                      </a:lnTo>
                      <a:lnTo>
                        <a:pt x="359" y="148"/>
                      </a:lnTo>
                      <a:lnTo>
                        <a:pt x="364" y="151"/>
                      </a:lnTo>
                      <a:lnTo>
                        <a:pt x="368" y="153"/>
                      </a:lnTo>
                      <a:lnTo>
                        <a:pt x="373" y="155"/>
                      </a:lnTo>
                      <a:lnTo>
                        <a:pt x="377" y="157"/>
                      </a:lnTo>
                      <a:lnTo>
                        <a:pt x="382" y="159"/>
                      </a:lnTo>
                      <a:lnTo>
                        <a:pt x="385" y="161"/>
                      </a:lnTo>
                      <a:lnTo>
                        <a:pt x="388" y="162"/>
                      </a:lnTo>
                      <a:lnTo>
                        <a:pt x="391" y="164"/>
                      </a:lnTo>
                      <a:lnTo>
                        <a:pt x="394" y="166"/>
                      </a:lnTo>
                      <a:lnTo>
                        <a:pt x="397" y="169"/>
                      </a:lnTo>
                      <a:lnTo>
                        <a:pt x="399" y="171"/>
                      </a:lnTo>
                      <a:lnTo>
                        <a:pt x="402" y="173"/>
                      </a:lnTo>
                      <a:lnTo>
                        <a:pt x="405" y="176"/>
                      </a:lnTo>
                      <a:lnTo>
                        <a:pt x="406" y="179"/>
                      </a:lnTo>
                      <a:lnTo>
                        <a:pt x="408" y="182"/>
                      </a:lnTo>
                      <a:lnTo>
                        <a:pt x="409" y="185"/>
                      </a:lnTo>
                      <a:lnTo>
                        <a:pt x="410" y="189"/>
                      </a:lnTo>
                      <a:lnTo>
                        <a:pt x="411" y="196"/>
                      </a:lnTo>
                      <a:lnTo>
                        <a:pt x="412" y="203"/>
                      </a:lnTo>
                      <a:lnTo>
                        <a:pt x="413" y="209"/>
                      </a:lnTo>
                      <a:lnTo>
                        <a:pt x="416" y="216"/>
                      </a:lnTo>
                      <a:lnTo>
                        <a:pt x="417" y="223"/>
                      </a:lnTo>
                      <a:lnTo>
                        <a:pt x="419" y="230"/>
                      </a:lnTo>
                      <a:lnTo>
                        <a:pt x="420" y="237"/>
                      </a:lnTo>
                      <a:lnTo>
                        <a:pt x="423" y="244"/>
                      </a:lnTo>
                      <a:lnTo>
                        <a:pt x="425" y="246"/>
                      </a:lnTo>
                      <a:lnTo>
                        <a:pt x="426" y="249"/>
                      </a:lnTo>
                      <a:lnTo>
                        <a:pt x="427" y="252"/>
                      </a:lnTo>
                      <a:lnTo>
                        <a:pt x="428" y="255"/>
                      </a:lnTo>
                      <a:lnTo>
                        <a:pt x="429" y="258"/>
                      </a:lnTo>
                      <a:lnTo>
                        <a:pt x="431" y="260"/>
                      </a:lnTo>
                      <a:lnTo>
                        <a:pt x="433" y="263"/>
                      </a:lnTo>
                      <a:lnTo>
                        <a:pt x="435" y="266"/>
                      </a:lnTo>
                      <a:lnTo>
                        <a:pt x="437" y="269"/>
                      </a:lnTo>
                      <a:lnTo>
                        <a:pt x="438" y="272"/>
                      </a:lnTo>
                      <a:lnTo>
                        <a:pt x="438" y="275"/>
                      </a:lnTo>
                      <a:lnTo>
                        <a:pt x="437" y="279"/>
                      </a:lnTo>
                      <a:lnTo>
                        <a:pt x="436" y="280"/>
                      </a:lnTo>
                      <a:lnTo>
                        <a:pt x="436" y="282"/>
                      </a:lnTo>
                      <a:lnTo>
                        <a:pt x="435" y="283"/>
                      </a:lnTo>
                      <a:lnTo>
                        <a:pt x="435" y="284"/>
                      </a:lnTo>
                      <a:lnTo>
                        <a:pt x="435" y="290"/>
                      </a:lnTo>
                      <a:lnTo>
                        <a:pt x="435" y="295"/>
                      </a:lnTo>
                      <a:lnTo>
                        <a:pt x="435" y="301"/>
                      </a:lnTo>
                      <a:lnTo>
                        <a:pt x="435" y="306"/>
                      </a:lnTo>
                      <a:lnTo>
                        <a:pt x="436" y="308"/>
                      </a:lnTo>
                      <a:lnTo>
                        <a:pt x="437" y="309"/>
                      </a:lnTo>
                      <a:lnTo>
                        <a:pt x="439" y="311"/>
                      </a:lnTo>
                      <a:lnTo>
                        <a:pt x="440" y="313"/>
                      </a:lnTo>
                      <a:lnTo>
                        <a:pt x="441" y="314"/>
                      </a:lnTo>
                      <a:lnTo>
                        <a:pt x="443" y="316"/>
                      </a:lnTo>
                      <a:lnTo>
                        <a:pt x="444" y="317"/>
                      </a:lnTo>
                      <a:lnTo>
                        <a:pt x="445" y="319"/>
                      </a:lnTo>
                      <a:lnTo>
                        <a:pt x="447" y="323"/>
                      </a:lnTo>
                      <a:lnTo>
                        <a:pt x="449" y="328"/>
                      </a:lnTo>
                      <a:lnTo>
                        <a:pt x="450" y="332"/>
                      </a:lnTo>
                      <a:lnTo>
                        <a:pt x="450" y="337"/>
                      </a:lnTo>
                      <a:lnTo>
                        <a:pt x="450" y="338"/>
                      </a:lnTo>
                      <a:lnTo>
                        <a:pt x="450" y="339"/>
                      </a:lnTo>
                      <a:lnTo>
                        <a:pt x="449" y="339"/>
                      </a:lnTo>
                      <a:lnTo>
                        <a:pt x="449" y="340"/>
                      </a:lnTo>
                      <a:lnTo>
                        <a:pt x="448" y="342"/>
                      </a:lnTo>
                      <a:lnTo>
                        <a:pt x="447" y="344"/>
                      </a:lnTo>
                      <a:lnTo>
                        <a:pt x="446" y="347"/>
                      </a:lnTo>
                      <a:lnTo>
                        <a:pt x="445" y="349"/>
                      </a:lnTo>
                      <a:lnTo>
                        <a:pt x="444" y="351"/>
                      </a:lnTo>
                      <a:lnTo>
                        <a:pt x="443" y="353"/>
                      </a:lnTo>
                      <a:lnTo>
                        <a:pt x="441" y="355"/>
                      </a:lnTo>
                      <a:lnTo>
                        <a:pt x="438" y="356"/>
                      </a:lnTo>
                      <a:lnTo>
                        <a:pt x="436" y="356"/>
                      </a:lnTo>
                      <a:lnTo>
                        <a:pt x="434" y="356"/>
                      </a:lnTo>
                      <a:lnTo>
                        <a:pt x="431" y="356"/>
                      </a:lnTo>
                      <a:lnTo>
                        <a:pt x="429" y="356"/>
                      </a:lnTo>
                      <a:lnTo>
                        <a:pt x="426" y="356"/>
                      </a:lnTo>
                      <a:lnTo>
                        <a:pt x="424" y="356"/>
                      </a:lnTo>
                      <a:lnTo>
                        <a:pt x="422" y="357"/>
                      </a:lnTo>
                      <a:lnTo>
                        <a:pt x="420" y="358"/>
                      </a:lnTo>
                      <a:lnTo>
                        <a:pt x="419" y="359"/>
                      </a:lnTo>
                      <a:lnTo>
                        <a:pt x="418" y="361"/>
                      </a:lnTo>
                      <a:lnTo>
                        <a:pt x="417" y="363"/>
                      </a:lnTo>
                      <a:lnTo>
                        <a:pt x="416" y="364"/>
                      </a:lnTo>
                      <a:lnTo>
                        <a:pt x="415" y="365"/>
                      </a:lnTo>
                      <a:lnTo>
                        <a:pt x="414" y="366"/>
                      </a:lnTo>
                      <a:lnTo>
                        <a:pt x="412" y="366"/>
                      </a:lnTo>
                      <a:lnTo>
                        <a:pt x="410" y="367"/>
                      </a:lnTo>
                      <a:lnTo>
                        <a:pt x="408" y="367"/>
                      </a:lnTo>
                      <a:lnTo>
                        <a:pt x="405" y="368"/>
                      </a:lnTo>
                      <a:lnTo>
                        <a:pt x="403" y="368"/>
                      </a:lnTo>
                      <a:lnTo>
                        <a:pt x="400" y="368"/>
                      </a:lnTo>
                      <a:lnTo>
                        <a:pt x="398" y="369"/>
                      </a:lnTo>
                      <a:lnTo>
                        <a:pt x="396" y="369"/>
                      </a:lnTo>
                      <a:lnTo>
                        <a:pt x="393" y="369"/>
                      </a:lnTo>
                      <a:lnTo>
                        <a:pt x="390" y="371"/>
                      </a:lnTo>
                      <a:lnTo>
                        <a:pt x="387" y="373"/>
                      </a:lnTo>
                      <a:lnTo>
                        <a:pt x="384" y="375"/>
                      </a:lnTo>
                      <a:lnTo>
                        <a:pt x="381" y="377"/>
                      </a:lnTo>
                      <a:lnTo>
                        <a:pt x="377" y="378"/>
                      </a:lnTo>
                      <a:lnTo>
                        <a:pt x="374" y="380"/>
                      </a:lnTo>
                      <a:lnTo>
                        <a:pt x="370" y="381"/>
                      </a:lnTo>
                      <a:lnTo>
                        <a:pt x="367" y="382"/>
                      </a:lnTo>
                      <a:lnTo>
                        <a:pt x="364" y="383"/>
                      </a:lnTo>
                      <a:lnTo>
                        <a:pt x="361" y="383"/>
                      </a:lnTo>
                      <a:lnTo>
                        <a:pt x="359" y="382"/>
                      </a:lnTo>
                      <a:lnTo>
                        <a:pt x="357" y="381"/>
                      </a:lnTo>
                      <a:lnTo>
                        <a:pt x="355" y="380"/>
                      </a:lnTo>
                      <a:lnTo>
                        <a:pt x="352" y="379"/>
                      </a:lnTo>
                      <a:lnTo>
                        <a:pt x="350" y="378"/>
                      </a:lnTo>
                      <a:lnTo>
                        <a:pt x="348" y="378"/>
                      </a:lnTo>
                      <a:lnTo>
                        <a:pt x="347" y="379"/>
                      </a:lnTo>
                      <a:lnTo>
                        <a:pt x="345" y="380"/>
                      </a:lnTo>
                      <a:lnTo>
                        <a:pt x="344" y="382"/>
                      </a:lnTo>
                      <a:lnTo>
                        <a:pt x="342" y="383"/>
                      </a:lnTo>
                      <a:lnTo>
                        <a:pt x="341" y="384"/>
                      </a:lnTo>
                      <a:lnTo>
                        <a:pt x="340" y="384"/>
                      </a:lnTo>
                      <a:lnTo>
                        <a:pt x="339" y="385"/>
                      </a:lnTo>
                      <a:lnTo>
                        <a:pt x="337" y="385"/>
                      </a:lnTo>
                      <a:lnTo>
                        <a:pt x="335" y="385"/>
                      </a:lnTo>
                      <a:lnTo>
                        <a:pt x="334" y="386"/>
                      </a:lnTo>
                      <a:lnTo>
                        <a:pt x="332" y="386"/>
                      </a:lnTo>
                      <a:lnTo>
                        <a:pt x="330" y="386"/>
                      </a:lnTo>
                      <a:lnTo>
                        <a:pt x="330" y="385"/>
                      </a:lnTo>
                      <a:lnTo>
                        <a:pt x="324" y="384"/>
                      </a:lnTo>
                      <a:lnTo>
                        <a:pt x="323" y="384"/>
                      </a:lnTo>
                      <a:lnTo>
                        <a:pt x="322" y="384"/>
                      </a:lnTo>
                      <a:lnTo>
                        <a:pt x="321" y="384"/>
                      </a:lnTo>
                      <a:lnTo>
                        <a:pt x="321" y="383"/>
                      </a:lnTo>
                      <a:lnTo>
                        <a:pt x="318" y="383"/>
                      </a:lnTo>
                      <a:lnTo>
                        <a:pt x="316" y="382"/>
                      </a:lnTo>
                      <a:lnTo>
                        <a:pt x="314" y="381"/>
                      </a:lnTo>
                      <a:lnTo>
                        <a:pt x="312" y="381"/>
                      </a:lnTo>
                      <a:lnTo>
                        <a:pt x="309" y="380"/>
                      </a:lnTo>
                      <a:lnTo>
                        <a:pt x="307" y="379"/>
                      </a:lnTo>
                      <a:lnTo>
                        <a:pt x="305" y="379"/>
                      </a:lnTo>
                      <a:lnTo>
                        <a:pt x="302" y="378"/>
                      </a:lnTo>
                      <a:lnTo>
                        <a:pt x="302" y="379"/>
                      </a:lnTo>
                      <a:lnTo>
                        <a:pt x="303" y="380"/>
                      </a:lnTo>
                      <a:lnTo>
                        <a:pt x="303" y="381"/>
                      </a:lnTo>
                      <a:lnTo>
                        <a:pt x="303" y="383"/>
                      </a:lnTo>
                      <a:lnTo>
                        <a:pt x="304" y="386"/>
                      </a:lnTo>
                      <a:lnTo>
                        <a:pt x="303" y="388"/>
                      </a:lnTo>
                      <a:lnTo>
                        <a:pt x="302" y="390"/>
                      </a:lnTo>
                      <a:lnTo>
                        <a:pt x="300" y="392"/>
                      </a:lnTo>
                      <a:lnTo>
                        <a:pt x="297" y="396"/>
                      </a:lnTo>
                      <a:lnTo>
                        <a:pt x="294" y="400"/>
                      </a:lnTo>
                      <a:lnTo>
                        <a:pt x="289" y="406"/>
                      </a:lnTo>
                      <a:lnTo>
                        <a:pt x="284" y="412"/>
                      </a:lnTo>
                      <a:lnTo>
                        <a:pt x="279" y="418"/>
                      </a:lnTo>
                      <a:lnTo>
                        <a:pt x="273" y="425"/>
                      </a:lnTo>
                      <a:lnTo>
                        <a:pt x="267" y="432"/>
                      </a:lnTo>
                      <a:lnTo>
                        <a:pt x="261" y="439"/>
                      </a:lnTo>
                      <a:lnTo>
                        <a:pt x="255" y="446"/>
                      </a:lnTo>
                      <a:lnTo>
                        <a:pt x="249" y="453"/>
                      </a:lnTo>
                      <a:lnTo>
                        <a:pt x="243" y="460"/>
                      </a:lnTo>
                      <a:lnTo>
                        <a:pt x="237" y="466"/>
                      </a:lnTo>
                      <a:lnTo>
                        <a:pt x="232" y="472"/>
                      </a:lnTo>
                      <a:lnTo>
                        <a:pt x="228" y="477"/>
                      </a:lnTo>
                      <a:lnTo>
                        <a:pt x="224" y="482"/>
                      </a:lnTo>
                      <a:lnTo>
                        <a:pt x="223" y="482"/>
                      </a:lnTo>
                      <a:lnTo>
                        <a:pt x="221" y="481"/>
                      </a:lnTo>
                      <a:lnTo>
                        <a:pt x="219" y="480"/>
                      </a:lnTo>
                      <a:lnTo>
                        <a:pt x="216" y="478"/>
                      </a:lnTo>
                      <a:lnTo>
                        <a:pt x="212" y="476"/>
                      </a:lnTo>
                      <a:lnTo>
                        <a:pt x="207" y="474"/>
                      </a:lnTo>
                      <a:lnTo>
                        <a:pt x="202" y="471"/>
                      </a:lnTo>
                      <a:lnTo>
                        <a:pt x="196" y="468"/>
                      </a:lnTo>
                      <a:lnTo>
                        <a:pt x="190" y="465"/>
                      </a:lnTo>
                      <a:lnTo>
                        <a:pt x="183" y="462"/>
                      </a:lnTo>
                      <a:lnTo>
                        <a:pt x="176" y="458"/>
                      </a:lnTo>
                      <a:lnTo>
                        <a:pt x="169" y="454"/>
                      </a:lnTo>
                      <a:lnTo>
                        <a:pt x="161" y="451"/>
                      </a:lnTo>
                      <a:lnTo>
                        <a:pt x="153" y="447"/>
                      </a:lnTo>
                      <a:lnTo>
                        <a:pt x="145" y="443"/>
                      </a:lnTo>
                      <a:lnTo>
                        <a:pt x="137" y="439"/>
                      </a:lnTo>
                      <a:lnTo>
                        <a:pt x="129" y="434"/>
                      </a:lnTo>
                      <a:lnTo>
                        <a:pt x="121" y="430"/>
                      </a:lnTo>
                      <a:lnTo>
                        <a:pt x="113" y="426"/>
                      </a:lnTo>
                      <a:lnTo>
                        <a:pt x="105" y="422"/>
                      </a:lnTo>
                      <a:lnTo>
                        <a:pt x="97" y="418"/>
                      </a:lnTo>
                      <a:lnTo>
                        <a:pt x="90" y="415"/>
                      </a:lnTo>
                      <a:lnTo>
                        <a:pt x="82" y="411"/>
                      </a:lnTo>
                      <a:lnTo>
                        <a:pt x="76" y="408"/>
                      </a:lnTo>
                      <a:lnTo>
                        <a:pt x="69" y="405"/>
                      </a:lnTo>
                      <a:lnTo>
                        <a:pt x="63" y="402"/>
                      </a:lnTo>
                      <a:lnTo>
                        <a:pt x="58" y="399"/>
                      </a:lnTo>
                      <a:lnTo>
                        <a:pt x="53" y="397"/>
                      </a:lnTo>
                      <a:lnTo>
                        <a:pt x="49" y="395"/>
                      </a:lnTo>
                      <a:lnTo>
                        <a:pt x="45" y="393"/>
                      </a:lnTo>
                      <a:lnTo>
                        <a:pt x="42" y="392"/>
                      </a:lnTo>
                      <a:lnTo>
                        <a:pt x="40" y="391"/>
                      </a:lnTo>
                      <a:lnTo>
                        <a:pt x="40" y="385"/>
                      </a:lnTo>
                      <a:lnTo>
                        <a:pt x="39" y="379"/>
                      </a:lnTo>
                      <a:lnTo>
                        <a:pt x="37" y="373"/>
                      </a:lnTo>
                      <a:lnTo>
                        <a:pt x="36" y="367"/>
                      </a:lnTo>
                      <a:lnTo>
                        <a:pt x="36" y="366"/>
                      </a:lnTo>
                      <a:lnTo>
                        <a:pt x="34" y="365"/>
                      </a:lnTo>
                      <a:lnTo>
                        <a:pt x="32" y="364"/>
                      </a:lnTo>
                      <a:lnTo>
                        <a:pt x="30" y="363"/>
                      </a:lnTo>
                      <a:lnTo>
                        <a:pt x="28" y="362"/>
                      </a:lnTo>
                      <a:lnTo>
                        <a:pt x="26" y="361"/>
                      </a:lnTo>
                      <a:lnTo>
                        <a:pt x="24" y="360"/>
                      </a:lnTo>
                      <a:lnTo>
                        <a:pt x="24" y="358"/>
                      </a:lnTo>
                      <a:lnTo>
                        <a:pt x="22" y="354"/>
                      </a:lnTo>
                      <a:lnTo>
                        <a:pt x="20" y="349"/>
                      </a:lnTo>
                      <a:lnTo>
                        <a:pt x="17" y="342"/>
                      </a:lnTo>
                      <a:lnTo>
                        <a:pt x="13" y="334"/>
                      </a:lnTo>
                      <a:lnTo>
                        <a:pt x="10" y="327"/>
                      </a:lnTo>
                      <a:lnTo>
                        <a:pt x="6" y="320"/>
                      </a:lnTo>
                      <a:lnTo>
                        <a:pt x="3" y="314"/>
                      </a:lnTo>
                      <a:lnTo>
                        <a:pt x="0" y="310"/>
                      </a:lnTo>
                      <a:lnTo>
                        <a:pt x="2" y="308"/>
                      </a:lnTo>
                      <a:lnTo>
                        <a:pt x="3" y="307"/>
                      </a:lnTo>
                      <a:lnTo>
                        <a:pt x="4" y="305"/>
                      </a:lnTo>
                      <a:lnTo>
                        <a:pt x="6" y="303"/>
                      </a:lnTo>
                      <a:lnTo>
                        <a:pt x="8" y="302"/>
                      </a:lnTo>
                      <a:lnTo>
                        <a:pt x="9" y="300"/>
                      </a:lnTo>
                      <a:lnTo>
                        <a:pt x="11" y="299"/>
                      </a:lnTo>
                      <a:lnTo>
                        <a:pt x="13" y="297"/>
                      </a:lnTo>
                      <a:lnTo>
                        <a:pt x="14" y="297"/>
                      </a:lnTo>
                      <a:lnTo>
                        <a:pt x="16" y="298"/>
                      </a:lnTo>
                      <a:lnTo>
                        <a:pt x="19" y="299"/>
                      </a:lnTo>
                      <a:lnTo>
                        <a:pt x="23" y="301"/>
                      </a:lnTo>
                      <a:lnTo>
                        <a:pt x="29" y="303"/>
                      </a:lnTo>
                      <a:lnTo>
                        <a:pt x="35" y="305"/>
                      </a:lnTo>
                      <a:lnTo>
                        <a:pt x="42" y="307"/>
                      </a:lnTo>
                      <a:lnTo>
                        <a:pt x="49" y="309"/>
                      </a:lnTo>
                      <a:lnTo>
                        <a:pt x="56" y="312"/>
                      </a:lnTo>
                      <a:lnTo>
                        <a:pt x="64" y="315"/>
                      </a:lnTo>
                      <a:lnTo>
                        <a:pt x="71" y="317"/>
                      </a:lnTo>
                      <a:lnTo>
                        <a:pt x="79" y="320"/>
                      </a:lnTo>
                      <a:lnTo>
                        <a:pt x="86" y="323"/>
                      </a:lnTo>
                      <a:lnTo>
                        <a:pt x="93" y="325"/>
                      </a:lnTo>
                      <a:lnTo>
                        <a:pt x="100" y="327"/>
                      </a:lnTo>
                      <a:lnTo>
                        <a:pt x="105" y="329"/>
                      </a:lnTo>
                      <a:lnTo>
                        <a:pt x="106" y="328"/>
                      </a:lnTo>
                      <a:lnTo>
                        <a:pt x="108" y="326"/>
                      </a:lnTo>
                      <a:lnTo>
                        <a:pt x="109" y="325"/>
                      </a:lnTo>
                      <a:lnTo>
                        <a:pt x="111" y="323"/>
                      </a:lnTo>
                      <a:lnTo>
                        <a:pt x="112" y="322"/>
                      </a:lnTo>
                      <a:lnTo>
                        <a:pt x="113" y="321"/>
                      </a:lnTo>
                      <a:lnTo>
                        <a:pt x="113" y="319"/>
                      </a:lnTo>
                      <a:lnTo>
                        <a:pt x="114" y="317"/>
                      </a:lnTo>
                      <a:lnTo>
                        <a:pt x="112" y="315"/>
                      </a:lnTo>
                      <a:lnTo>
                        <a:pt x="111" y="313"/>
                      </a:lnTo>
                      <a:lnTo>
                        <a:pt x="111" y="310"/>
                      </a:lnTo>
                      <a:lnTo>
                        <a:pt x="111" y="308"/>
                      </a:lnTo>
                      <a:lnTo>
                        <a:pt x="113" y="304"/>
                      </a:lnTo>
                      <a:lnTo>
                        <a:pt x="114" y="300"/>
                      </a:lnTo>
                      <a:lnTo>
                        <a:pt x="115" y="296"/>
                      </a:lnTo>
                      <a:lnTo>
                        <a:pt x="113" y="292"/>
                      </a:lnTo>
                      <a:lnTo>
                        <a:pt x="112" y="289"/>
                      </a:lnTo>
                      <a:lnTo>
                        <a:pt x="111" y="287"/>
                      </a:lnTo>
                      <a:lnTo>
                        <a:pt x="110" y="285"/>
                      </a:lnTo>
                      <a:lnTo>
                        <a:pt x="108" y="283"/>
                      </a:lnTo>
                      <a:lnTo>
                        <a:pt x="107" y="280"/>
                      </a:lnTo>
                      <a:lnTo>
                        <a:pt x="107" y="278"/>
                      </a:lnTo>
                      <a:lnTo>
                        <a:pt x="106" y="275"/>
                      </a:lnTo>
                      <a:lnTo>
                        <a:pt x="107" y="272"/>
                      </a:lnTo>
                      <a:lnTo>
                        <a:pt x="107" y="271"/>
                      </a:lnTo>
                      <a:lnTo>
                        <a:pt x="108" y="271"/>
                      </a:lnTo>
                      <a:lnTo>
                        <a:pt x="108" y="270"/>
                      </a:lnTo>
                      <a:lnTo>
                        <a:pt x="108" y="269"/>
                      </a:lnTo>
                      <a:lnTo>
                        <a:pt x="111" y="265"/>
                      </a:lnTo>
                      <a:lnTo>
                        <a:pt x="113" y="261"/>
                      </a:lnTo>
                      <a:lnTo>
                        <a:pt x="115" y="257"/>
                      </a:lnTo>
                      <a:lnTo>
                        <a:pt x="117" y="253"/>
                      </a:lnTo>
                      <a:lnTo>
                        <a:pt x="119" y="249"/>
                      </a:lnTo>
                      <a:lnTo>
                        <a:pt x="121" y="244"/>
                      </a:lnTo>
                      <a:lnTo>
                        <a:pt x="124" y="240"/>
                      </a:lnTo>
                      <a:lnTo>
                        <a:pt x="126" y="236"/>
                      </a:lnTo>
                      <a:lnTo>
                        <a:pt x="128" y="233"/>
                      </a:lnTo>
                      <a:lnTo>
                        <a:pt x="128" y="229"/>
                      </a:lnTo>
                      <a:lnTo>
                        <a:pt x="127" y="226"/>
                      </a:lnTo>
                      <a:lnTo>
                        <a:pt x="128" y="222"/>
                      </a:lnTo>
                      <a:lnTo>
                        <a:pt x="129" y="220"/>
                      </a:lnTo>
                      <a:lnTo>
                        <a:pt x="131" y="217"/>
                      </a:lnTo>
                      <a:lnTo>
                        <a:pt x="131" y="215"/>
                      </a:lnTo>
                      <a:lnTo>
                        <a:pt x="131" y="212"/>
                      </a:lnTo>
                      <a:lnTo>
                        <a:pt x="130" y="209"/>
                      </a:lnTo>
                      <a:lnTo>
                        <a:pt x="129" y="206"/>
                      </a:lnTo>
                      <a:lnTo>
                        <a:pt x="129" y="204"/>
                      </a:lnTo>
                      <a:lnTo>
                        <a:pt x="130" y="201"/>
                      </a:lnTo>
                      <a:lnTo>
                        <a:pt x="130" y="189"/>
                      </a:lnTo>
                      <a:lnTo>
                        <a:pt x="131" y="189"/>
                      </a:lnTo>
                      <a:lnTo>
                        <a:pt x="131" y="185"/>
                      </a:lnTo>
                      <a:lnTo>
                        <a:pt x="132" y="182"/>
                      </a:lnTo>
                      <a:lnTo>
                        <a:pt x="133" y="179"/>
                      </a:lnTo>
                      <a:lnTo>
                        <a:pt x="134" y="175"/>
                      </a:lnTo>
                      <a:lnTo>
                        <a:pt x="135" y="172"/>
                      </a:lnTo>
                      <a:lnTo>
                        <a:pt x="135" y="170"/>
                      </a:lnTo>
                      <a:lnTo>
                        <a:pt x="136" y="167"/>
                      </a:lnTo>
                      <a:lnTo>
                        <a:pt x="137" y="165"/>
                      </a:lnTo>
                      <a:lnTo>
                        <a:pt x="139" y="163"/>
                      </a:lnTo>
                      <a:lnTo>
                        <a:pt x="141" y="161"/>
                      </a:lnTo>
                      <a:lnTo>
                        <a:pt x="143" y="159"/>
                      </a:lnTo>
                      <a:lnTo>
                        <a:pt x="145" y="157"/>
                      </a:lnTo>
                      <a:lnTo>
                        <a:pt x="147" y="156"/>
                      </a:lnTo>
                      <a:lnTo>
                        <a:pt x="149" y="154"/>
                      </a:lnTo>
                      <a:lnTo>
                        <a:pt x="152" y="153"/>
                      </a:lnTo>
                      <a:lnTo>
                        <a:pt x="154" y="152"/>
                      </a:lnTo>
                      <a:lnTo>
                        <a:pt x="156" y="150"/>
                      </a:lnTo>
                      <a:lnTo>
                        <a:pt x="158" y="148"/>
                      </a:lnTo>
                      <a:lnTo>
                        <a:pt x="159" y="146"/>
                      </a:lnTo>
                      <a:lnTo>
                        <a:pt x="160" y="144"/>
                      </a:lnTo>
                      <a:lnTo>
                        <a:pt x="161" y="143"/>
                      </a:lnTo>
                      <a:lnTo>
                        <a:pt x="163" y="142"/>
                      </a:lnTo>
                      <a:lnTo>
                        <a:pt x="164" y="142"/>
                      </a:lnTo>
                      <a:lnTo>
                        <a:pt x="165" y="141"/>
                      </a:lnTo>
                      <a:lnTo>
                        <a:pt x="166" y="141"/>
                      </a:lnTo>
                      <a:lnTo>
                        <a:pt x="167" y="140"/>
                      </a:lnTo>
                      <a:lnTo>
                        <a:pt x="168" y="139"/>
                      </a:lnTo>
                      <a:lnTo>
                        <a:pt x="170" y="139"/>
                      </a:lnTo>
                      <a:lnTo>
                        <a:pt x="171" y="138"/>
                      </a:lnTo>
                      <a:lnTo>
                        <a:pt x="172" y="137"/>
                      </a:lnTo>
                      <a:lnTo>
                        <a:pt x="173" y="136"/>
                      </a:lnTo>
                      <a:lnTo>
                        <a:pt x="174" y="135"/>
                      </a:lnTo>
                      <a:lnTo>
                        <a:pt x="175" y="134"/>
                      </a:lnTo>
                      <a:lnTo>
                        <a:pt x="176" y="133"/>
                      </a:lnTo>
                      <a:lnTo>
                        <a:pt x="177" y="132"/>
                      </a:lnTo>
                      <a:lnTo>
                        <a:pt x="178" y="131"/>
                      </a:lnTo>
                      <a:lnTo>
                        <a:pt x="174" y="130"/>
                      </a:lnTo>
                      <a:lnTo>
                        <a:pt x="169" y="128"/>
                      </a:lnTo>
                      <a:lnTo>
                        <a:pt x="165" y="126"/>
                      </a:lnTo>
                      <a:lnTo>
                        <a:pt x="161" y="122"/>
                      </a:lnTo>
                      <a:lnTo>
                        <a:pt x="158" y="118"/>
                      </a:lnTo>
                      <a:lnTo>
                        <a:pt x="156" y="114"/>
                      </a:lnTo>
                      <a:lnTo>
                        <a:pt x="154" y="110"/>
                      </a:lnTo>
                      <a:lnTo>
                        <a:pt x="152" y="105"/>
                      </a:lnTo>
                      <a:lnTo>
                        <a:pt x="153" y="105"/>
                      </a:lnTo>
                      <a:lnTo>
                        <a:pt x="155" y="104"/>
                      </a:lnTo>
                      <a:lnTo>
                        <a:pt x="156" y="103"/>
                      </a:lnTo>
                      <a:lnTo>
                        <a:pt x="158" y="102"/>
                      </a:lnTo>
                      <a:lnTo>
                        <a:pt x="159" y="102"/>
                      </a:lnTo>
                      <a:lnTo>
                        <a:pt x="161" y="101"/>
                      </a:lnTo>
                      <a:lnTo>
                        <a:pt x="162" y="100"/>
                      </a:lnTo>
                      <a:lnTo>
                        <a:pt x="164" y="100"/>
                      </a:lnTo>
                      <a:lnTo>
                        <a:pt x="162" y="95"/>
                      </a:lnTo>
                      <a:lnTo>
                        <a:pt x="160" y="91"/>
                      </a:lnTo>
                      <a:lnTo>
                        <a:pt x="159" y="86"/>
                      </a:lnTo>
                      <a:lnTo>
                        <a:pt x="159" y="80"/>
                      </a:lnTo>
                      <a:lnTo>
                        <a:pt x="157" y="79"/>
                      </a:lnTo>
                      <a:lnTo>
                        <a:pt x="155" y="78"/>
                      </a:lnTo>
                      <a:lnTo>
                        <a:pt x="153" y="77"/>
                      </a:lnTo>
                      <a:lnTo>
                        <a:pt x="150" y="75"/>
                      </a:lnTo>
                      <a:lnTo>
                        <a:pt x="148" y="74"/>
                      </a:lnTo>
                      <a:lnTo>
                        <a:pt x="147" y="72"/>
                      </a:lnTo>
                      <a:lnTo>
                        <a:pt x="145" y="70"/>
                      </a:lnTo>
                      <a:lnTo>
                        <a:pt x="145" y="67"/>
                      </a:lnTo>
                      <a:lnTo>
                        <a:pt x="144" y="64"/>
                      </a:lnTo>
                      <a:lnTo>
                        <a:pt x="145" y="61"/>
                      </a:lnTo>
                      <a:lnTo>
                        <a:pt x="145" y="58"/>
                      </a:lnTo>
                      <a:lnTo>
                        <a:pt x="146" y="55"/>
                      </a:lnTo>
                      <a:lnTo>
                        <a:pt x="147" y="52"/>
                      </a:lnTo>
                      <a:lnTo>
                        <a:pt x="149" y="50"/>
                      </a:lnTo>
                      <a:lnTo>
                        <a:pt x="150" y="47"/>
                      </a:lnTo>
                      <a:lnTo>
                        <a:pt x="151" y="45"/>
                      </a:lnTo>
                      <a:lnTo>
                        <a:pt x="155" y="40"/>
                      </a:lnTo>
                      <a:lnTo>
                        <a:pt x="160" y="35"/>
                      </a:lnTo>
                      <a:lnTo>
                        <a:pt x="163" y="30"/>
                      </a:lnTo>
                      <a:lnTo>
                        <a:pt x="167" y="25"/>
                      </a:lnTo>
                      <a:lnTo>
                        <a:pt x="171" y="20"/>
                      </a:lnTo>
                      <a:lnTo>
                        <a:pt x="176" y="16"/>
                      </a:lnTo>
                      <a:lnTo>
                        <a:pt x="181" y="12"/>
                      </a:lnTo>
                      <a:lnTo>
                        <a:pt x="187" y="9"/>
                      </a:lnTo>
                      <a:lnTo>
                        <a:pt x="191" y="7"/>
                      </a:lnTo>
                      <a:lnTo>
                        <a:pt x="195" y="6"/>
                      </a:lnTo>
                      <a:lnTo>
                        <a:pt x="199" y="4"/>
                      </a:lnTo>
                      <a:lnTo>
                        <a:pt x="203" y="3"/>
                      </a:lnTo>
                      <a:lnTo>
                        <a:pt x="208" y="1"/>
                      </a:lnTo>
                      <a:lnTo>
                        <a:pt x="212" y="1"/>
                      </a:lnTo>
                      <a:lnTo>
                        <a:pt x="217" y="0"/>
                      </a:lnTo>
                      <a:lnTo>
                        <a:pt x="223" y="1"/>
                      </a:lnTo>
                      <a:lnTo>
                        <a:pt x="225" y="1"/>
                      </a:lnTo>
                      <a:lnTo>
                        <a:pt x="226" y="2"/>
                      </a:lnTo>
                      <a:lnTo>
                        <a:pt x="229" y="2"/>
                      </a:lnTo>
                      <a:lnTo>
                        <a:pt x="230" y="3"/>
                      </a:lnTo>
                      <a:lnTo>
                        <a:pt x="232" y="3"/>
                      </a:lnTo>
                      <a:lnTo>
                        <a:pt x="234" y="4"/>
                      </a:lnTo>
                      <a:lnTo>
                        <a:pt x="236" y="4"/>
                      </a:lnTo>
                      <a:lnTo>
                        <a:pt x="238" y="5"/>
                      </a:lnTo>
                      <a:close/>
                    </a:path>
                  </a:pathLst>
                </a:custGeom>
                <a:solidFill>
                  <a:srgbClr val="000000"/>
                </a:solidFill>
                <a:ln w="9525">
                  <a:noFill/>
                  <a:round/>
                  <a:headEnd/>
                  <a:tailEnd/>
                </a:ln>
              </p:spPr>
              <p:txBody>
                <a:bodyPr/>
                <a:lstStyle/>
                <a:p>
                  <a:endParaRPr lang="en-US"/>
                </a:p>
              </p:txBody>
            </p:sp>
            <p:sp>
              <p:nvSpPr>
                <p:cNvPr id="25075" name="Freeform 309"/>
                <p:cNvSpPr>
                  <a:spLocks/>
                </p:cNvSpPr>
                <p:nvPr/>
              </p:nvSpPr>
              <p:spPr bwMode="auto">
                <a:xfrm>
                  <a:off x="1225" y="1655"/>
                  <a:ext cx="86" cy="49"/>
                </a:xfrm>
                <a:custGeom>
                  <a:avLst/>
                  <a:gdLst>
                    <a:gd name="T0" fmla="*/ 78 w 86"/>
                    <a:gd name="T1" fmla="*/ 1 h 49"/>
                    <a:gd name="T2" fmla="*/ 79 w 86"/>
                    <a:gd name="T3" fmla="*/ 1 h 49"/>
                    <a:gd name="T4" fmla="*/ 82 w 86"/>
                    <a:gd name="T5" fmla="*/ 2 h 49"/>
                    <a:gd name="T6" fmla="*/ 85 w 86"/>
                    <a:gd name="T7" fmla="*/ 4 h 49"/>
                    <a:gd name="T8" fmla="*/ 83 w 86"/>
                    <a:gd name="T9" fmla="*/ 4 h 49"/>
                    <a:gd name="T10" fmla="*/ 78 w 86"/>
                    <a:gd name="T11" fmla="*/ 3 h 49"/>
                    <a:gd name="T12" fmla="*/ 72 w 86"/>
                    <a:gd name="T13" fmla="*/ 3 h 49"/>
                    <a:gd name="T14" fmla="*/ 67 w 86"/>
                    <a:gd name="T15" fmla="*/ 5 h 49"/>
                    <a:gd name="T16" fmla="*/ 63 w 86"/>
                    <a:gd name="T17" fmla="*/ 6 h 49"/>
                    <a:gd name="T18" fmla="*/ 59 w 86"/>
                    <a:gd name="T19" fmla="*/ 7 h 49"/>
                    <a:gd name="T20" fmla="*/ 56 w 86"/>
                    <a:gd name="T21" fmla="*/ 8 h 49"/>
                    <a:gd name="T22" fmla="*/ 52 w 86"/>
                    <a:gd name="T23" fmla="*/ 8 h 49"/>
                    <a:gd name="T24" fmla="*/ 47 w 86"/>
                    <a:gd name="T25" fmla="*/ 9 h 49"/>
                    <a:gd name="T26" fmla="*/ 41 w 86"/>
                    <a:gd name="T27" fmla="*/ 12 h 49"/>
                    <a:gd name="T28" fmla="*/ 35 w 86"/>
                    <a:gd name="T29" fmla="*/ 16 h 49"/>
                    <a:gd name="T30" fmla="*/ 30 w 86"/>
                    <a:gd name="T31" fmla="*/ 20 h 49"/>
                    <a:gd name="T32" fmla="*/ 30 w 86"/>
                    <a:gd name="T33" fmla="*/ 23 h 49"/>
                    <a:gd name="T34" fmla="*/ 34 w 86"/>
                    <a:gd name="T35" fmla="*/ 21 h 49"/>
                    <a:gd name="T36" fmla="*/ 38 w 86"/>
                    <a:gd name="T37" fmla="*/ 20 h 49"/>
                    <a:gd name="T38" fmla="*/ 43 w 86"/>
                    <a:gd name="T39" fmla="*/ 19 h 49"/>
                    <a:gd name="T40" fmla="*/ 44 w 86"/>
                    <a:gd name="T41" fmla="*/ 20 h 49"/>
                    <a:gd name="T42" fmla="*/ 42 w 86"/>
                    <a:gd name="T43" fmla="*/ 21 h 49"/>
                    <a:gd name="T44" fmla="*/ 37 w 86"/>
                    <a:gd name="T45" fmla="*/ 23 h 49"/>
                    <a:gd name="T46" fmla="*/ 31 w 86"/>
                    <a:gd name="T47" fmla="*/ 26 h 49"/>
                    <a:gd name="T48" fmla="*/ 25 w 86"/>
                    <a:gd name="T49" fmla="*/ 31 h 49"/>
                    <a:gd name="T50" fmla="*/ 20 w 86"/>
                    <a:gd name="T51" fmla="*/ 37 h 49"/>
                    <a:gd name="T52" fmla="*/ 26 w 86"/>
                    <a:gd name="T53" fmla="*/ 40 h 49"/>
                    <a:gd name="T54" fmla="*/ 30 w 86"/>
                    <a:gd name="T55" fmla="*/ 40 h 49"/>
                    <a:gd name="T56" fmla="*/ 23 w 86"/>
                    <a:gd name="T57" fmla="*/ 43 h 49"/>
                    <a:gd name="T58" fmla="*/ 15 w 86"/>
                    <a:gd name="T59" fmla="*/ 45 h 49"/>
                    <a:gd name="T60" fmla="*/ 8 w 86"/>
                    <a:gd name="T61" fmla="*/ 47 h 49"/>
                    <a:gd name="T62" fmla="*/ 0 w 86"/>
                    <a:gd name="T63" fmla="*/ 49 h 49"/>
                    <a:gd name="T64" fmla="*/ 5 w 86"/>
                    <a:gd name="T65" fmla="*/ 45 h 49"/>
                    <a:gd name="T66" fmla="*/ 10 w 86"/>
                    <a:gd name="T67" fmla="*/ 40 h 49"/>
                    <a:gd name="T68" fmla="*/ 13 w 86"/>
                    <a:gd name="T69" fmla="*/ 34 h 49"/>
                    <a:gd name="T70" fmla="*/ 15 w 86"/>
                    <a:gd name="T71" fmla="*/ 28 h 49"/>
                    <a:gd name="T72" fmla="*/ 20 w 86"/>
                    <a:gd name="T73" fmla="*/ 20 h 49"/>
                    <a:gd name="T74" fmla="*/ 27 w 86"/>
                    <a:gd name="T75" fmla="*/ 14 h 49"/>
                    <a:gd name="T76" fmla="*/ 35 w 86"/>
                    <a:gd name="T77" fmla="*/ 9 h 49"/>
                    <a:gd name="T78" fmla="*/ 43 w 86"/>
                    <a:gd name="T79" fmla="*/ 5 h 49"/>
                    <a:gd name="T80" fmla="*/ 48 w 86"/>
                    <a:gd name="T81" fmla="*/ 4 h 49"/>
                    <a:gd name="T82" fmla="*/ 52 w 86"/>
                    <a:gd name="T83" fmla="*/ 4 h 49"/>
                    <a:gd name="T84" fmla="*/ 57 w 86"/>
                    <a:gd name="T85" fmla="*/ 3 h 49"/>
                    <a:gd name="T86" fmla="*/ 61 w 86"/>
                    <a:gd name="T87" fmla="*/ 2 h 49"/>
                    <a:gd name="T88" fmla="*/ 64 w 86"/>
                    <a:gd name="T89" fmla="*/ 1 h 49"/>
                    <a:gd name="T90" fmla="*/ 68 w 86"/>
                    <a:gd name="T91" fmla="*/ 0 h 49"/>
                    <a:gd name="T92" fmla="*/ 73 w 86"/>
                    <a:gd name="T93" fmla="*/ 0 h 49"/>
                    <a:gd name="T94" fmla="*/ 77 w 86"/>
                    <a:gd name="T95" fmla="*/ 0 h 4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
                    <a:gd name="T145" fmla="*/ 0 h 49"/>
                    <a:gd name="T146" fmla="*/ 86 w 86"/>
                    <a:gd name="T147" fmla="*/ 49 h 4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 h="49">
                      <a:moveTo>
                        <a:pt x="77" y="0"/>
                      </a:moveTo>
                      <a:lnTo>
                        <a:pt x="78" y="1"/>
                      </a:lnTo>
                      <a:lnTo>
                        <a:pt x="79" y="1"/>
                      </a:lnTo>
                      <a:lnTo>
                        <a:pt x="80" y="2"/>
                      </a:lnTo>
                      <a:lnTo>
                        <a:pt x="82" y="2"/>
                      </a:lnTo>
                      <a:lnTo>
                        <a:pt x="84" y="3"/>
                      </a:lnTo>
                      <a:lnTo>
                        <a:pt x="85" y="4"/>
                      </a:lnTo>
                      <a:lnTo>
                        <a:pt x="86" y="4"/>
                      </a:lnTo>
                      <a:lnTo>
                        <a:pt x="83" y="4"/>
                      </a:lnTo>
                      <a:lnTo>
                        <a:pt x="81" y="3"/>
                      </a:lnTo>
                      <a:lnTo>
                        <a:pt x="78" y="3"/>
                      </a:lnTo>
                      <a:lnTo>
                        <a:pt x="75" y="3"/>
                      </a:lnTo>
                      <a:lnTo>
                        <a:pt x="72" y="3"/>
                      </a:lnTo>
                      <a:lnTo>
                        <a:pt x="69" y="4"/>
                      </a:lnTo>
                      <a:lnTo>
                        <a:pt x="67" y="5"/>
                      </a:lnTo>
                      <a:lnTo>
                        <a:pt x="64" y="6"/>
                      </a:lnTo>
                      <a:lnTo>
                        <a:pt x="63" y="6"/>
                      </a:lnTo>
                      <a:lnTo>
                        <a:pt x="61" y="6"/>
                      </a:lnTo>
                      <a:lnTo>
                        <a:pt x="59" y="7"/>
                      </a:lnTo>
                      <a:lnTo>
                        <a:pt x="57" y="7"/>
                      </a:lnTo>
                      <a:lnTo>
                        <a:pt x="56" y="8"/>
                      </a:lnTo>
                      <a:lnTo>
                        <a:pt x="54" y="8"/>
                      </a:lnTo>
                      <a:lnTo>
                        <a:pt x="52" y="8"/>
                      </a:lnTo>
                      <a:lnTo>
                        <a:pt x="50" y="8"/>
                      </a:lnTo>
                      <a:lnTo>
                        <a:pt x="47" y="9"/>
                      </a:lnTo>
                      <a:lnTo>
                        <a:pt x="44" y="11"/>
                      </a:lnTo>
                      <a:lnTo>
                        <a:pt x="41" y="12"/>
                      </a:lnTo>
                      <a:lnTo>
                        <a:pt x="38" y="14"/>
                      </a:lnTo>
                      <a:lnTo>
                        <a:pt x="35" y="16"/>
                      </a:lnTo>
                      <a:lnTo>
                        <a:pt x="32" y="18"/>
                      </a:lnTo>
                      <a:lnTo>
                        <a:pt x="30" y="20"/>
                      </a:lnTo>
                      <a:lnTo>
                        <a:pt x="28" y="23"/>
                      </a:lnTo>
                      <a:lnTo>
                        <a:pt x="30" y="23"/>
                      </a:lnTo>
                      <a:lnTo>
                        <a:pt x="32" y="22"/>
                      </a:lnTo>
                      <a:lnTo>
                        <a:pt x="34" y="21"/>
                      </a:lnTo>
                      <a:lnTo>
                        <a:pt x="36" y="21"/>
                      </a:lnTo>
                      <a:lnTo>
                        <a:pt x="38" y="20"/>
                      </a:lnTo>
                      <a:lnTo>
                        <a:pt x="41" y="19"/>
                      </a:lnTo>
                      <a:lnTo>
                        <a:pt x="43" y="19"/>
                      </a:lnTo>
                      <a:lnTo>
                        <a:pt x="45" y="19"/>
                      </a:lnTo>
                      <a:lnTo>
                        <a:pt x="44" y="20"/>
                      </a:lnTo>
                      <a:lnTo>
                        <a:pt x="43" y="20"/>
                      </a:lnTo>
                      <a:lnTo>
                        <a:pt x="42" y="21"/>
                      </a:lnTo>
                      <a:lnTo>
                        <a:pt x="41" y="21"/>
                      </a:lnTo>
                      <a:lnTo>
                        <a:pt x="37" y="23"/>
                      </a:lnTo>
                      <a:lnTo>
                        <a:pt x="34" y="24"/>
                      </a:lnTo>
                      <a:lnTo>
                        <a:pt x="31" y="26"/>
                      </a:lnTo>
                      <a:lnTo>
                        <a:pt x="28" y="28"/>
                      </a:lnTo>
                      <a:lnTo>
                        <a:pt x="25" y="31"/>
                      </a:lnTo>
                      <a:lnTo>
                        <a:pt x="23" y="34"/>
                      </a:lnTo>
                      <a:lnTo>
                        <a:pt x="20" y="37"/>
                      </a:lnTo>
                      <a:lnTo>
                        <a:pt x="18" y="40"/>
                      </a:lnTo>
                      <a:lnTo>
                        <a:pt x="26" y="40"/>
                      </a:lnTo>
                      <a:lnTo>
                        <a:pt x="30" y="40"/>
                      </a:lnTo>
                      <a:lnTo>
                        <a:pt x="27" y="42"/>
                      </a:lnTo>
                      <a:lnTo>
                        <a:pt x="23" y="43"/>
                      </a:lnTo>
                      <a:lnTo>
                        <a:pt x="19" y="44"/>
                      </a:lnTo>
                      <a:lnTo>
                        <a:pt x="15" y="45"/>
                      </a:lnTo>
                      <a:lnTo>
                        <a:pt x="12" y="46"/>
                      </a:lnTo>
                      <a:lnTo>
                        <a:pt x="8" y="47"/>
                      </a:lnTo>
                      <a:lnTo>
                        <a:pt x="4" y="48"/>
                      </a:lnTo>
                      <a:lnTo>
                        <a:pt x="0" y="49"/>
                      </a:lnTo>
                      <a:lnTo>
                        <a:pt x="2" y="47"/>
                      </a:lnTo>
                      <a:lnTo>
                        <a:pt x="5" y="45"/>
                      </a:lnTo>
                      <a:lnTo>
                        <a:pt x="7" y="42"/>
                      </a:lnTo>
                      <a:lnTo>
                        <a:pt x="10" y="40"/>
                      </a:lnTo>
                      <a:lnTo>
                        <a:pt x="11" y="37"/>
                      </a:lnTo>
                      <a:lnTo>
                        <a:pt x="13" y="34"/>
                      </a:lnTo>
                      <a:lnTo>
                        <a:pt x="15" y="31"/>
                      </a:lnTo>
                      <a:lnTo>
                        <a:pt x="15" y="28"/>
                      </a:lnTo>
                      <a:lnTo>
                        <a:pt x="17" y="24"/>
                      </a:lnTo>
                      <a:lnTo>
                        <a:pt x="20" y="20"/>
                      </a:lnTo>
                      <a:lnTo>
                        <a:pt x="23" y="17"/>
                      </a:lnTo>
                      <a:lnTo>
                        <a:pt x="27" y="14"/>
                      </a:lnTo>
                      <a:lnTo>
                        <a:pt x="31" y="11"/>
                      </a:lnTo>
                      <a:lnTo>
                        <a:pt x="35" y="9"/>
                      </a:lnTo>
                      <a:lnTo>
                        <a:pt x="39" y="7"/>
                      </a:lnTo>
                      <a:lnTo>
                        <a:pt x="43" y="5"/>
                      </a:lnTo>
                      <a:lnTo>
                        <a:pt x="45" y="4"/>
                      </a:lnTo>
                      <a:lnTo>
                        <a:pt x="48" y="4"/>
                      </a:lnTo>
                      <a:lnTo>
                        <a:pt x="50" y="4"/>
                      </a:lnTo>
                      <a:lnTo>
                        <a:pt x="52" y="4"/>
                      </a:lnTo>
                      <a:lnTo>
                        <a:pt x="54" y="3"/>
                      </a:lnTo>
                      <a:lnTo>
                        <a:pt x="57" y="3"/>
                      </a:lnTo>
                      <a:lnTo>
                        <a:pt x="59" y="3"/>
                      </a:lnTo>
                      <a:lnTo>
                        <a:pt x="61" y="2"/>
                      </a:lnTo>
                      <a:lnTo>
                        <a:pt x="62" y="1"/>
                      </a:lnTo>
                      <a:lnTo>
                        <a:pt x="64" y="1"/>
                      </a:lnTo>
                      <a:lnTo>
                        <a:pt x="66" y="0"/>
                      </a:lnTo>
                      <a:lnTo>
                        <a:pt x="68" y="0"/>
                      </a:lnTo>
                      <a:lnTo>
                        <a:pt x="70" y="0"/>
                      </a:lnTo>
                      <a:lnTo>
                        <a:pt x="73" y="0"/>
                      </a:lnTo>
                      <a:lnTo>
                        <a:pt x="75" y="0"/>
                      </a:lnTo>
                      <a:lnTo>
                        <a:pt x="77" y="0"/>
                      </a:lnTo>
                      <a:close/>
                    </a:path>
                  </a:pathLst>
                </a:custGeom>
                <a:solidFill>
                  <a:srgbClr val="FFFFFF"/>
                </a:solidFill>
                <a:ln w="9525">
                  <a:noFill/>
                  <a:round/>
                  <a:headEnd/>
                  <a:tailEnd/>
                </a:ln>
              </p:spPr>
              <p:txBody>
                <a:bodyPr/>
                <a:lstStyle/>
                <a:p>
                  <a:endParaRPr lang="en-US"/>
                </a:p>
              </p:txBody>
            </p:sp>
            <p:sp>
              <p:nvSpPr>
                <p:cNvPr id="25076" name="Freeform 310"/>
                <p:cNvSpPr>
                  <a:spLocks/>
                </p:cNvSpPr>
                <p:nvPr/>
              </p:nvSpPr>
              <p:spPr bwMode="auto">
                <a:xfrm>
                  <a:off x="1311" y="1684"/>
                  <a:ext cx="26" cy="23"/>
                </a:xfrm>
                <a:custGeom>
                  <a:avLst/>
                  <a:gdLst>
                    <a:gd name="T0" fmla="*/ 26 w 26"/>
                    <a:gd name="T1" fmla="*/ 1 h 23"/>
                    <a:gd name="T2" fmla="*/ 26 w 26"/>
                    <a:gd name="T3" fmla="*/ 2 h 23"/>
                    <a:gd name="T4" fmla="*/ 23 w 26"/>
                    <a:gd name="T5" fmla="*/ 4 h 23"/>
                    <a:gd name="T6" fmla="*/ 20 w 26"/>
                    <a:gd name="T7" fmla="*/ 6 h 23"/>
                    <a:gd name="T8" fmla="*/ 17 w 26"/>
                    <a:gd name="T9" fmla="*/ 8 h 23"/>
                    <a:gd name="T10" fmla="*/ 13 w 26"/>
                    <a:gd name="T11" fmla="*/ 10 h 23"/>
                    <a:gd name="T12" fmla="*/ 11 w 26"/>
                    <a:gd name="T13" fmla="*/ 12 h 23"/>
                    <a:gd name="T14" fmla="*/ 8 w 26"/>
                    <a:gd name="T15" fmla="*/ 14 h 23"/>
                    <a:gd name="T16" fmla="*/ 5 w 26"/>
                    <a:gd name="T17" fmla="*/ 17 h 23"/>
                    <a:gd name="T18" fmla="*/ 3 w 26"/>
                    <a:gd name="T19" fmla="*/ 20 h 23"/>
                    <a:gd name="T20" fmla="*/ 0 w 26"/>
                    <a:gd name="T21" fmla="*/ 23 h 23"/>
                    <a:gd name="T22" fmla="*/ 1 w 26"/>
                    <a:gd name="T23" fmla="*/ 19 h 23"/>
                    <a:gd name="T24" fmla="*/ 3 w 26"/>
                    <a:gd name="T25" fmla="*/ 15 h 23"/>
                    <a:gd name="T26" fmla="*/ 6 w 26"/>
                    <a:gd name="T27" fmla="*/ 12 h 23"/>
                    <a:gd name="T28" fmla="*/ 9 w 26"/>
                    <a:gd name="T29" fmla="*/ 9 h 23"/>
                    <a:gd name="T30" fmla="*/ 12 w 26"/>
                    <a:gd name="T31" fmla="*/ 6 h 23"/>
                    <a:gd name="T32" fmla="*/ 15 w 26"/>
                    <a:gd name="T33" fmla="*/ 4 h 23"/>
                    <a:gd name="T34" fmla="*/ 19 w 26"/>
                    <a:gd name="T35" fmla="*/ 2 h 23"/>
                    <a:gd name="T36" fmla="*/ 23 w 26"/>
                    <a:gd name="T37" fmla="*/ 0 h 23"/>
                    <a:gd name="T38" fmla="*/ 24 w 26"/>
                    <a:gd name="T39" fmla="*/ 0 h 23"/>
                    <a:gd name="T40" fmla="*/ 25 w 26"/>
                    <a:gd name="T41" fmla="*/ 0 h 23"/>
                    <a:gd name="T42" fmla="*/ 26 w 26"/>
                    <a:gd name="T43" fmla="*/ 1 h 23"/>
                    <a:gd name="T44" fmla="*/ 26 w 26"/>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23"/>
                    <a:gd name="T71" fmla="*/ 26 w 26"/>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23">
                      <a:moveTo>
                        <a:pt x="26" y="1"/>
                      </a:moveTo>
                      <a:lnTo>
                        <a:pt x="26" y="2"/>
                      </a:lnTo>
                      <a:lnTo>
                        <a:pt x="23" y="4"/>
                      </a:lnTo>
                      <a:lnTo>
                        <a:pt x="20" y="6"/>
                      </a:lnTo>
                      <a:lnTo>
                        <a:pt x="17" y="8"/>
                      </a:lnTo>
                      <a:lnTo>
                        <a:pt x="13" y="10"/>
                      </a:lnTo>
                      <a:lnTo>
                        <a:pt x="11" y="12"/>
                      </a:lnTo>
                      <a:lnTo>
                        <a:pt x="8" y="14"/>
                      </a:lnTo>
                      <a:lnTo>
                        <a:pt x="5" y="17"/>
                      </a:lnTo>
                      <a:lnTo>
                        <a:pt x="3" y="20"/>
                      </a:lnTo>
                      <a:lnTo>
                        <a:pt x="0" y="23"/>
                      </a:lnTo>
                      <a:lnTo>
                        <a:pt x="1" y="19"/>
                      </a:lnTo>
                      <a:lnTo>
                        <a:pt x="3" y="15"/>
                      </a:lnTo>
                      <a:lnTo>
                        <a:pt x="6" y="12"/>
                      </a:lnTo>
                      <a:lnTo>
                        <a:pt x="9" y="9"/>
                      </a:lnTo>
                      <a:lnTo>
                        <a:pt x="12" y="6"/>
                      </a:lnTo>
                      <a:lnTo>
                        <a:pt x="15" y="4"/>
                      </a:lnTo>
                      <a:lnTo>
                        <a:pt x="19" y="2"/>
                      </a:lnTo>
                      <a:lnTo>
                        <a:pt x="23" y="0"/>
                      </a:lnTo>
                      <a:lnTo>
                        <a:pt x="24" y="0"/>
                      </a:lnTo>
                      <a:lnTo>
                        <a:pt x="25" y="0"/>
                      </a:lnTo>
                      <a:lnTo>
                        <a:pt x="26" y="1"/>
                      </a:lnTo>
                      <a:close/>
                    </a:path>
                  </a:pathLst>
                </a:custGeom>
                <a:solidFill>
                  <a:srgbClr val="FFFFFF"/>
                </a:solidFill>
                <a:ln w="9525">
                  <a:noFill/>
                  <a:round/>
                  <a:headEnd/>
                  <a:tailEnd/>
                </a:ln>
              </p:spPr>
              <p:txBody>
                <a:bodyPr/>
                <a:lstStyle/>
                <a:p>
                  <a:endParaRPr lang="en-US"/>
                </a:p>
              </p:txBody>
            </p:sp>
            <p:sp>
              <p:nvSpPr>
                <p:cNvPr id="25077" name="Freeform 311"/>
                <p:cNvSpPr>
                  <a:spLocks/>
                </p:cNvSpPr>
                <p:nvPr/>
              </p:nvSpPr>
              <p:spPr bwMode="auto">
                <a:xfrm>
                  <a:off x="1224" y="1708"/>
                  <a:ext cx="11" cy="4"/>
                </a:xfrm>
                <a:custGeom>
                  <a:avLst/>
                  <a:gdLst>
                    <a:gd name="T0" fmla="*/ 11 w 11"/>
                    <a:gd name="T1" fmla="*/ 0 h 4"/>
                    <a:gd name="T2" fmla="*/ 11 w 11"/>
                    <a:gd name="T3" fmla="*/ 1 h 4"/>
                    <a:gd name="T4" fmla="*/ 11 w 11"/>
                    <a:gd name="T5" fmla="*/ 1 h 4"/>
                    <a:gd name="T6" fmla="*/ 11 w 11"/>
                    <a:gd name="T7" fmla="*/ 2 h 4"/>
                    <a:gd name="T8" fmla="*/ 11 w 11"/>
                    <a:gd name="T9" fmla="*/ 3 h 4"/>
                    <a:gd name="T10" fmla="*/ 10 w 11"/>
                    <a:gd name="T11" fmla="*/ 3 h 4"/>
                    <a:gd name="T12" fmla="*/ 9 w 11"/>
                    <a:gd name="T13" fmla="*/ 4 h 4"/>
                    <a:gd name="T14" fmla="*/ 8 w 11"/>
                    <a:gd name="T15" fmla="*/ 4 h 4"/>
                    <a:gd name="T16" fmla="*/ 7 w 11"/>
                    <a:gd name="T17" fmla="*/ 4 h 4"/>
                    <a:gd name="T18" fmla="*/ 5 w 11"/>
                    <a:gd name="T19" fmla="*/ 4 h 4"/>
                    <a:gd name="T20" fmla="*/ 4 w 11"/>
                    <a:gd name="T21" fmla="*/ 4 h 4"/>
                    <a:gd name="T22" fmla="*/ 3 w 11"/>
                    <a:gd name="T23" fmla="*/ 4 h 4"/>
                    <a:gd name="T24" fmla="*/ 2 w 11"/>
                    <a:gd name="T25" fmla="*/ 3 h 4"/>
                    <a:gd name="T26" fmla="*/ 0 w 11"/>
                    <a:gd name="T27" fmla="*/ 2 h 4"/>
                    <a:gd name="T28" fmla="*/ 1 w 11"/>
                    <a:gd name="T29" fmla="*/ 1 h 4"/>
                    <a:gd name="T30" fmla="*/ 2 w 11"/>
                    <a:gd name="T31" fmla="*/ 0 h 4"/>
                    <a:gd name="T32" fmla="*/ 4 w 11"/>
                    <a:gd name="T33" fmla="*/ 0 h 4"/>
                    <a:gd name="T34" fmla="*/ 5 w 11"/>
                    <a:gd name="T35" fmla="*/ 0 h 4"/>
                    <a:gd name="T36" fmla="*/ 7 w 11"/>
                    <a:gd name="T37" fmla="*/ 0 h 4"/>
                    <a:gd name="T38" fmla="*/ 8 w 11"/>
                    <a:gd name="T39" fmla="*/ 0 h 4"/>
                    <a:gd name="T40" fmla="*/ 10 w 11"/>
                    <a:gd name="T41" fmla="*/ 0 h 4"/>
                    <a:gd name="T42" fmla="*/ 11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1" y="0"/>
                      </a:moveTo>
                      <a:lnTo>
                        <a:pt x="11" y="1"/>
                      </a:lnTo>
                      <a:lnTo>
                        <a:pt x="11" y="2"/>
                      </a:lnTo>
                      <a:lnTo>
                        <a:pt x="11" y="3"/>
                      </a:lnTo>
                      <a:lnTo>
                        <a:pt x="10" y="3"/>
                      </a:lnTo>
                      <a:lnTo>
                        <a:pt x="9" y="4"/>
                      </a:lnTo>
                      <a:lnTo>
                        <a:pt x="8" y="4"/>
                      </a:lnTo>
                      <a:lnTo>
                        <a:pt x="7" y="4"/>
                      </a:lnTo>
                      <a:lnTo>
                        <a:pt x="5" y="4"/>
                      </a:lnTo>
                      <a:lnTo>
                        <a:pt x="4" y="4"/>
                      </a:lnTo>
                      <a:lnTo>
                        <a:pt x="3" y="4"/>
                      </a:lnTo>
                      <a:lnTo>
                        <a:pt x="2" y="3"/>
                      </a:lnTo>
                      <a:lnTo>
                        <a:pt x="0" y="2"/>
                      </a:lnTo>
                      <a:lnTo>
                        <a:pt x="1" y="1"/>
                      </a:lnTo>
                      <a:lnTo>
                        <a:pt x="2" y="0"/>
                      </a:lnTo>
                      <a:lnTo>
                        <a:pt x="4" y="0"/>
                      </a:lnTo>
                      <a:lnTo>
                        <a:pt x="5" y="0"/>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5078" name="Freeform 312"/>
                <p:cNvSpPr>
                  <a:spLocks/>
                </p:cNvSpPr>
                <p:nvPr/>
              </p:nvSpPr>
              <p:spPr bwMode="auto">
                <a:xfrm>
                  <a:off x="1244" y="1715"/>
                  <a:ext cx="71" cy="32"/>
                </a:xfrm>
                <a:custGeom>
                  <a:avLst/>
                  <a:gdLst>
                    <a:gd name="T0" fmla="*/ 60 w 71"/>
                    <a:gd name="T1" fmla="*/ 3 h 32"/>
                    <a:gd name="T2" fmla="*/ 60 w 71"/>
                    <a:gd name="T3" fmla="*/ 9 h 32"/>
                    <a:gd name="T4" fmla="*/ 62 w 71"/>
                    <a:gd name="T5" fmla="*/ 14 h 32"/>
                    <a:gd name="T6" fmla="*/ 66 w 71"/>
                    <a:gd name="T7" fmla="*/ 18 h 32"/>
                    <a:gd name="T8" fmla="*/ 71 w 71"/>
                    <a:gd name="T9" fmla="*/ 22 h 32"/>
                    <a:gd name="T10" fmla="*/ 70 w 71"/>
                    <a:gd name="T11" fmla="*/ 23 h 32"/>
                    <a:gd name="T12" fmla="*/ 68 w 71"/>
                    <a:gd name="T13" fmla="*/ 24 h 32"/>
                    <a:gd name="T14" fmla="*/ 67 w 71"/>
                    <a:gd name="T15" fmla="*/ 26 h 32"/>
                    <a:gd name="T16" fmla="*/ 65 w 71"/>
                    <a:gd name="T17" fmla="*/ 28 h 32"/>
                    <a:gd name="T18" fmla="*/ 63 w 71"/>
                    <a:gd name="T19" fmla="*/ 30 h 32"/>
                    <a:gd name="T20" fmla="*/ 60 w 71"/>
                    <a:gd name="T21" fmla="*/ 30 h 32"/>
                    <a:gd name="T22" fmla="*/ 59 w 71"/>
                    <a:gd name="T23" fmla="*/ 30 h 32"/>
                    <a:gd name="T24" fmla="*/ 57 w 71"/>
                    <a:gd name="T25" fmla="*/ 29 h 32"/>
                    <a:gd name="T26" fmla="*/ 53 w 71"/>
                    <a:gd name="T27" fmla="*/ 28 h 32"/>
                    <a:gd name="T28" fmla="*/ 50 w 71"/>
                    <a:gd name="T29" fmla="*/ 27 h 32"/>
                    <a:gd name="T30" fmla="*/ 45 w 71"/>
                    <a:gd name="T31" fmla="*/ 27 h 32"/>
                    <a:gd name="T32" fmla="*/ 41 w 71"/>
                    <a:gd name="T33" fmla="*/ 28 h 32"/>
                    <a:gd name="T34" fmla="*/ 38 w 71"/>
                    <a:gd name="T35" fmla="*/ 29 h 32"/>
                    <a:gd name="T36" fmla="*/ 34 w 71"/>
                    <a:gd name="T37" fmla="*/ 31 h 32"/>
                    <a:gd name="T38" fmla="*/ 30 w 71"/>
                    <a:gd name="T39" fmla="*/ 32 h 32"/>
                    <a:gd name="T40" fmla="*/ 26 w 71"/>
                    <a:gd name="T41" fmla="*/ 32 h 32"/>
                    <a:gd name="T42" fmla="*/ 23 w 71"/>
                    <a:gd name="T43" fmla="*/ 31 h 32"/>
                    <a:gd name="T44" fmla="*/ 19 w 71"/>
                    <a:gd name="T45" fmla="*/ 31 h 32"/>
                    <a:gd name="T46" fmla="*/ 15 w 71"/>
                    <a:gd name="T47" fmla="*/ 32 h 32"/>
                    <a:gd name="T48" fmla="*/ 11 w 71"/>
                    <a:gd name="T49" fmla="*/ 31 h 32"/>
                    <a:gd name="T50" fmla="*/ 7 w 71"/>
                    <a:gd name="T51" fmla="*/ 29 h 32"/>
                    <a:gd name="T52" fmla="*/ 3 w 71"/>
                    <a:gd name="T53" fmla="*/ 28 h 32"/>
                    <a:gd name="T54" fmla="*/ 1 w 71"/>
                    <a:gd name="T55" fmla="*/ 23 h 32"/>
                    <a:gd name="T56" fmla="*/ 0 w 71"/>
                    <a:gd name="T57" fmla="*/ 14 h 32"/>
                    <a:gd name="T58" fmla="*/ 1 w 71"/>
                    <a:gd name="T59" fmla="*/ 10 h 32"/>
                    <a:gd name="T60" fmla="*/ 3 w 71"/>
                    <a:gd name="T61" fmla="*/ 11 h 32"/>
                    <a:gd name="T62" fmla="*/ 5 w 71"/>
                    <a:gd name="T63" fmla="*/ 12 h 32"/>
                    <a:gd name="T64" fmla="*/ 8 w 71"/>
                    <a:gd name="T65" fmla="*/ 13 h 32"/>
                    <a:gd name="T66" fmla="*/ 11 w 71"/>
                    <a:gd name="T67" fmla="*/ 14 h 32"/>
                    <a:gd name="T68" fmla="*/ 14 w 71"/>
                    <a:gd name="T69" fmla="*/ 15 h 32"/>
                    <a:gd name="T70" fmla="*/ 16 w 71"/>
                    <a:gd name="T71" fmla="*/ 15 h 32"/>
                    <a:gd name="T72" fmla="*/ 23 w 71"/>
                    <a:gd name="T73" fmla="*/ 16 h 32"/>
                    <a:gd name="T74" fmla="*/ 30 w 71"/>
                    <a:gd name="T75" fmla="*/ 15 h 32"/>
                    <a:gd name="T76" fmla="*/ 37 w 71"/>
                    <a:gd name="T77" fmla="*/ 13 h 32"/>
                    <a:gd name="T78" fmla="*/ 43 w 71"/>
                    <a:gd name="T79" fmla="*/ 9 h 32"/>
                    <a:gd name="T80" fmla="*/ 47 w 71"/>
                    <a:gd name="T81" fmla="*/ 7 h 32"/>
                    <a:gd name="T82" fmla="*/ 52 w 71"/>
                    <a:gd name="T83" fmla="*/ 6 h 32"/>
                    <a:gd name="T84" fmla="*/ 56 w 71"/>
                    <a:gd name="T85" fmla="*/ 4 h 32"/>
                    <a:gd name="T86" fmla="*/ 60 w 71"/>
                    <a:gd name="T87" fmla="*/ 0 h 32"/>
                    <a:gd name="T88" fmla="*/ 60 w 71"/>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1"/>
                    <a:gd name="T136" fmla="*/ 0 h 32"/>
                    <a:gd name="T137" fmla="*/ 71 w 71"/>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1" h="32">
                      <a:moveTo>
                        <a:pt x="60" y="3"/>
                      </a:moveTo>
                      <a:lnTo>
                        <a:pt x="60" y="3"/>
                      </a:lnTo>
                      <a:lnTo>
                        <a:pt x="59" y="6"/>
                      </a:lnTo>
                      <a:lnTo>
                        <a:pt x="60" y="9"/>
                      </a:lnTo>
                      <a:lnTo>
                        <a:pt x="61" y="12"/>
                      </a:lnTo>
                      <a:lnTo>
                        <a:pt x="62" y="14"/>
                      </a:lnTo>
                      <a:lnTo>
                        <a:pt x="64" y="16"/>
                      </a:lnTo>
                      <a:lnTo>
                        <a:pt x="66" y="18"/>
                      </a:lnTo>
                      <a:lnTo>
                        <a:pt x="69" y="20"/>
                      </a:lnTo>
                      <a:lnTo>
                        <a:pt x="71" y="22"/>
                      </a:lnTo>
                      <a:lnTo>
                        <a:pt x="71" y="23"/>
                      </a:lnTo>
                      <a:lnTo>
                        <a:pt x="70" y="23"/>
                      </a:lnTo>
                      <a:lnTo>
                        <a:pt x="69" y="23"/>
                      </a:lnTo>
                      <a:lnTo>
                        <a:pt x="68" y="24"/>
                      </a:lnTo>
                      <a:lnTo>
                        <a:pt x="67" y="25"/>
                      </a:lnTo>
                      <a:lnTo>
                        <a:pt x="67" y="26"/>
                      </a:lnTo>
                      <a:lnTo>
                        <a:pt x="66" y="27"/>
                      </a:lnTo>
                      <a:lnTo>
                        <a:pt x="65" y="28"/>
                      </a:lnTo>
                      <a:lnTo>
                        <a:pt x="64" y="29"/>
                      </a:lnTo>
                      <a:lnTo>
                        <a:pt x="63" y="30"/>
                      </a:lnTo>
                      <a:lnTo>
                        <a:pt x="62" y="30"/>
                      </a:lnTo>
                      <a:lnTo>
                        <a:pt x="60" y="30"/>
                      </a:lnTo>
                      <a:lnTo>
                        <a:pt x="59" y="30"/>
                      </a:lnTo>
                      <a:lnTo>
                        <a:pt x="58" y="30"/>
                      </a:lnTo>
                      <a:lnTo>
                        <a:pt x="57" y="29"/>
                      </a:lnTo>
                      <a:lnTo>
                        <a:pt x="55" y="29"/>
                      </a:lnTo>
                      <a:lnTo>
                        <a:pt x="53" y="28"/>
                      </a:lnTo>
                      <a:lnTo>
                        <a:pt x="52" y="28"/>
                      </a:lnTo>
                      <a:lnTo>
                        <a:pt x="50" y="27"/>
                      </a:lnTo>
                      <a:lnTo>
                        <a:pt x="47" y="27"/>
                      </a:lnTo>
                      <a:lnTo>
                        <a:pt x="45" y="27"/>
                      </a:lnTo>
                      <a:lnTo>
                        <a:pt x="43" y="27"/>
                      </a:lnTo>
                      <a:lnTo>
                        <a:pt x="41" y="28"/>
                      </a:lnTo>
                      <a:lnTo>
                        <a:pt x="39" y="28"/>
                      </a:lnTo>
                      <a:lnTo>
                        <a:pt x="38" y="29"/>
                      </a:lnTo>
                      <a:lnTo>
                        <a:pt x="36" y="30"/>
                      </a:lnTo>
                      <a:lnTo>
                        <a:pt x="34" y="31"/>
                      </a:lnTo>
                      <a:lnTo>
                        <a:pt x="32" y="31"/>
                      </a:lnTo>
                      <a:lnTo>
                        <a:pt x="30" y="32"/>
                      </a:lnTo>
                      <a:lnTo>
                        <a:pt x="28" y="32"/>
                      </a:lnTo>
                      <a:lnTo>
                        <a:pt x="26" y="32"/>
                      </a:lnTo>
                      <a:lnTo>
                        <a:pt x="26" y="31"/>
                      </a:lnTo>
                      <a:lnTo>
                        <a:pt x="23" y="31"/>
                      </a:lnTo>
                      <a:lnTo>
                        <a:pt x="21" y="31"/>
                      </a:lnTo>
                      <a:lnTo>
                        <a:pt x="19" y="31"/>
                      </a:lnTo>
                      <a:lnTo>
                        <a:pt x="17" y="32"/>
                      </a:lnTo>
                      <a:lnTo>
                        <a:pt x="15" y="32"/>
                      </a:lnTo>
                      <a:lnTo>
                        <a:pt x="13" y="32"/>
                      </a:lnTo>
                      <a:lnTo>
                        <a:pt x="11" y="31"/>
                      </a:lnTo>
                      <a:lnTo>
                        <a:pt x="9" y="30"/>
                      </a:lnTo>
                      <a:lnTo>
                        <a:pt x="7" y="29"/>
                      </a:lnTo>
                      <a:lnTo>
                        <a:pt x="5" y="29"/>
                      </a:lnTo>
                      <a:lnTo>
                        <a:pt x="3" y="28"/>
                      </a:lnTo>
                      <a:lnTo>
                        <a:pt x="2" y="26"/>
                      </a:lnTo>
                      <a:lnTo>
                        <a:pt x="1" y="23"/>
                      </a:lnTo>
                      <a:lnTo>
                        <a:pt x="0" y="19"/>
                      </a:lnTo>
                      <a:lnTo>
                        <a:pt x="0" y="14"/>
                      </a:lnTo>
                      <a:lnTo>
                        <a:pt x="0" y="10"/>
                      </a:lnTo>
                      <a:lnTo>
                        <a:pt x="1" y="10"/>
                      </a:lnTo>
                      <a:lnTo>
                        <a:pt x="2" y="10"/>
                      </a:lnTo>
                      <a:lnTo>
                        <a:pt x="3" y="11"/>
                      </a:lnTo>
                      <a:lnTo>
                        <a:pt x="4" y="11"/>
                      </a:lnTo>
                      <a:lnTo>
                        <a:pt x="5" y="12"/>
                      </a:lnTo>
                      <a:lnTo>
                        <a:pt x="7" y="13"/>
                      </a:lnTo>
                      <a:lnTo>
                        <a:pt x="8" y="13"/>
                      </a:lnTo>
                      <a:lnTo>
                        <a:pt x="9" y="13"/>
                      </a:lnTo>
                      <a:lnTo>
                        <a:pt x="11" y="14"/>
                      </a:lnTo>
                      <a:lnTo>
                        <a:pt x="12" y="14"/>
                      </a:lnTo>
                      <a:lnTo>
                        <a:pt x="14" y="15"/>
                      </a:lnTo>
                      <a:lnTo>
                        <a:pt x="16" y="15"/>
                      </a:lnTo>
                      <a:lnTo>
                        <a:pt x="19" y="16"/>
                      </a:lnTo>
                      <a:lnTo>
                        <a:pt x="23" y="16"/>
                      </a:lnTo>
                      <a:lnTo>
                        <a:pt x="27" y="16"/>
                      </a:lnTo>
                      <a:lnTo>
                        <a:pt x="30" y="15"/>
                      </a:lnTo>
                      <a:lnTo>
                        <a:pt x="34" y="14"/>
                      </a:lnTo>
                      <a:lnTo>
                        <a:pt x="37" y="13"/>
                      </a:lnTo>
                      <a:lnTo>
                        <a:pt x="40" y="11"/>
                      </a:lnTo>
                      <a:lnTo>
                        <a:pt x="43" y="9"/>
                      </a:lnTo>
                      <a:lnTo>
                        <a:pt x="45" y="8"/>
                      </a:lnTo>
                      <a:lnTo>
                        <a:pt x="47" y="7"/>
                      </a:lnTo>
                      <a:lnTo>
                        <a:pt x="49" y="6"/>
                      </a:lnTo>
                      <a:lnTo>
                        <a:pt x="52" y="6"/>
                      </a:lnTo>
                      <a:lnTo>
                        <a:pt x="54" y="5"/>
                      </a:lnTo>
                      <a:lnTo>
                        <a:pt x="56" y="4"/>
                      </a:lnTo>
                      <a:lnTo>
                        <a:pt x="58" y="2"/>
                      </a:lnTo>
                      <a:lnTo>
                        <a:pt x="60" y="0"/>
                      </a:lnTo>
                      <a:lnTo>
                        <a:pt x="60" y="3"/>
                      </a:lnTo>
                      <a:close/>
                    </a:path>
                  </a:pathLst>
                </a:custGeom>
                <a:solidFill>
                  <a:srgbClr val="FFFFFF"/>
                </a:solidFill>
                <a:ln w="9525">
                  <a:noFill/>
                  <a:round/>
                  <a:headEnd/>
                  <a:tailEnd/>
                </a:ln>
              </p:spPr>
              <p:txBody>
                <a:bodyPr/>
                <a:lstStyle/>
                <a:p>
                  <a:endParaRPr lang="en-US"/>
                </a:p>
              </p:txBody>
            </p:sp>
            <p:sp>
              <p:nvSpPr>
                <p:cNvPr id="25079" name="Freeform 313"/>
                <p:cNvSpPr>
                  <a:spLocks/>
                </p:cNvSpPr>
                <p:nvPr/>
              </p:nvSpPr>
              <p:spPr bwMode="auto">
                <a:xfrm>
                  <a:off x="1292" y="1718"/>
                  <a:ext cx="48" cy="78"/>
                </a:xfrm>
                <a:custGeom>
                  <a:avLst/>
                  <a:gdLst>
                    <a:gd name="T0" fmla="*/ 47 w 48"/>
                    <a:gd name="T1" fmla="*/ 9 h 78"/>
                    <a:gd name="T2" fmla="*/ 46 w 48"/>
                    <a:gd name="T3" fmla="*/ 21 h 78"/>
                    <a:gd name="T4" fmla="*/ 43 w 48"/>
                    <a:gd name="T5" fmla="*/ 27 h 78"/>
                    <a:gd name="T6" fmla="*/ 40 w 48"/>
                    <a:gd name="T7" fmla="*/ 28 h 78"/>
                    <a:gd name="T8" fmla="*/ 39 w 48"/>
                    <a:gd name="T9" fmla="*/ 29 h 78"/>
                    <a:gd name="T10" fmla="*/ 42 w 48"/>
                    <a:gd name="T11" fmla="*/ 30 h 78"/>
                    <a:gd name="T12" fmla="*/ 45 w 48"/>
                    <a:gd name="T13" fmla="*/ 32 h 78"/>
                    <a:gd name="T14" fmla="*/ 47 w 48"/>
                    <a:gd name="T15" fmla="*/ 34 h 78"/>
                    <a:gd name="T16" fmla="*/ 47 w 48"/>
                    <a:gd name="T17" fmla="*/ 45 h 78"/>
                    <a:gd name="T18" fmla="*/ 47 w 48"/>
                    <a:gd name="T19" fmla="*/ 49 h 78"/>
                    <a:gd name="T20" fmla="*/ 44 w 48"/>
                    <a:gd name="T21" fmla="*/ 56 h 78"/>
                    <a:gd name="T22" fmla="*/ 41 w 48"/>
                    <a:gd name="T23" fmla="*/ 57 h 78"/>
                    <a:gd name="T24" fmla="*/ 43 w 48"/>
                    <a:gd name="T25" fmla="*/ 53 h 78"/>
                    <a:gd name="T26" fmla="*/ 41 w 48"/>
                    <a:gd name="T27" fmla="*/ 48 h 78"/>
                    <a:gd name="T28" fmla="*/ 39 w 48"/>
                    <a:gd name="T29" fmla="*/ 43 h 78"/>
                    <a:gd name="T30" fmla="*/ 37 w 48"/>
                    <a:gd name="T31" fmla="*/ 49 h 78"/>
                    <a:gd name="T32" fmla="*/ 36 w 48"/>
                    <a:gd name="T33" fmla="*/ 51 h 78"/>
                    <a:gd name="T34" fmla="*/ 35 w 48"/>
                    <a:gd name="T35" fmla="*/ 52 h 78"/>
                    <a:gd name="T36" fmla="*/ 33 w 48"/>
                    <a:gd name="T37" fmla="*/ 56 h 78"/>
                    <a:gd name="T38" fmla="*/ 31 w 48"/>
                    <a:gd name="T39" fmla="*/ 60 h 78"/>
                    <a:gd name="T40" fmla="*/ 28 w 48"/>
                    <a:gd name="T41" fmla="*/ 64 h 78"/>
                    <a:gd name="T42" fmla="*/ 25 w 48"/>
                    <a:gd name="T43" fmla="*/ 68 h 78"/>
                    <a:gd name="T44" fmla="*/ 24 w 48"/>
                    <a:gd name="T45" fmla="*/ 73 h 78"/>
                    <a:gd name="T46" fmla="*/ 20 w 48"/>
                    <a:gd name="T47" fmla="*/ 77 h 78"/>
                    <a:gd name="T48" fmla="*/ 17 w 48"/>
                    <a:gd name="T49" fmla="*/ 77 h 78"/>
                    <a:gd name="T50" fmla="*/ 12 w 48"/>
                    <a:gd name="T51" fmla="*/ 78 h 78"/>
                    <a:gd name="T52" fmla="*/ 8 w 48"/>
                    <a:gd name="T53" fmla="*/ 78 h 78"/>
                    <a:gd name="T54" fmla="*/ 4 w 48"/>
                    <a:gd name="T55" fmla="*/ 78 h 78"/>
                    <a:gd name="T56" fmla="*/ 3 w 48"/>
                    <a:gd name="T57" fmla="*/ 74 h 78"/>
                    <a:gd name="T58" fmla="*/ 0 w 48"/>
                    <a:gd name="T59" fmla="*/ 72 h 78"/>
                    <a:gd name="T60" fmla="*/ 4 w 48"/>
                    <a:gd name="T61" fmla="*/ 70 h 78"/>
                    <a:gd name="T62" fmla="*/ 8 w 48"/>
                    <a:gd name="T63" fmla="*/ 69 h 78"/>
                    <a:gd name="T64" fmla="*/ 11 w 48"/>
                    <a:gd name="T65" fmla="*/ 68 h 78"/>
                    <a:gd name="T66" fmla="*/ 16 w 48"/>
                    <a:gd name="T67" fmla="*/ 69 h 78"/>
                    <a:gd name="T68" fmla="*/ 18 w 48"/>
                    <a:gd name="T69" fmla="*/ 71 h 78"/>
                    <a:gd name="T70" fmla="*/ 20 w 48"/>
                    <a:gd name="T71" fmla="*/ 73 h 78"/>
                    <a:gd name="T72" fmla="*/ 20 w 48"/>
                    <a:gd name="T73" fmla="*/ 68 h 78"/>
                    <a:gd name="T74" fmla="*/ 19 w 48"/>
                    <a:gd name="T75" fmla="*/ 65 h 78"/>
                    <a:gd name="T76" fmla="*/ 16 w 48"/>
                    <a:gd name="T77" fmla="*/ 62 h 78"/>
                    <a:gd name="T78" fmla="*/ 13 w 48"/>
                    <a:gd name="T79" fmla="*/ 59 h 78"/>
                    <a:gd name="T80" fmla="*/ 11 w 48"/>
                    <a:gd name="T81" fmla="*/ 58 h 78"/>
                    <a:gd name="T82" fmla="*/ 9 w 48"/>
                    <a:gd name="T83" fmla="*/ 56 h 78"/>
                    <a:gd name="T84" fmla="*/ 15 w 48"/>
                    <a:gd name="T85" fmla="*/ 54 h 78"/>
                    <a:gd name="T86" fmla="*/ 20 w 48"/>
                    <a:gd name="T87" fmla="*/ 52 h 78"/>
                    <a:gd name="T88" fmla="*/ 24 w 48"/>
                    <a:gd name="T89" fmla="*/ 49 h 78"/>
                    <a:gd name="T90" fmla="*/ 27 w 48"/>
                    <a:gd name="T91" fmla="*/ 44 h 78"/>
                    <a:gd name="T92" fmla="*/ 27 w 48"/>
                    <a:gd name="T93" fmla="*/ 37 h 78"/>
                    <a:gd name="T94" fmla="*/ 24 w 48"/>
                    <a:gd name="T95" fmla="*/ 30 h 78"/>
                    <a:gd name="T96" fmla="*/ 27 w 48"/>
                    <a:gd name="T97" fmla="*/ 27 h 78"/>
                    <a:gd name="T98" fmla="*/ 30 w 48"/>
                    <a:gd name="T99" fmla="*/ 25 h 78"/>
                    <a:gd name="T100" fmla="*/ 32 w 48"/>
                    <a:gd name="T101" fmla="*/ 27 h 78"/>
                    <a:gd name="T102" fmla="*/ 33 w 48"/>
                    <a:gd name="T103" fmla="*/ 29 h 78"/>
                    <a:gd name="T104" fmla="*/ 34 w 48"/>
                    <a:gd name="T105" fmla="*/ 28 h 78"/>
                    <a:gd name="T106" fmla="*/ 34 w 48"/>
                    <a:gd name="T107" fmla="*/ 26 h 78"/>
                    <a:gd name="T108" fmla="*/ 35 w 48"/>
                    <a:gd name="T109" fmla="*/ 20 h 78"/>
                    <a:gd name="T110" fmla="*/ 35 w 48"/>
                    <a:gd name="T111" fmla="*/ 19 h 78"/>
                    <a:gd name="T112" fmla="*/ 35 w 48"/>
                    <a:gd name="T113" fmla="*/ 17 h 78"/>
                    <a:gd name="T114" fmla="*/ 35 w 48"/>
                    <a:gd name="T115" fmla="*/ 16 h 78"/>
                    <a:gd name="T116" fmla="*/ 36 w 48"/>
                    <a:gd name="T117" fmla="*/ 7 h 78"/>
                    <a:gd name="T118" fmla="*/ 39 w 48"/>
                    <a:gd name="T119" fmla="*/ 0 h 78"/>
                    <a:gd name="T120" fmla="*/ 43 w 48"/>
                    <a:gd name="T121" fmla="*/ 1 h 78"/>
                    <a:gd name="T122" fmla="*/ 46 w 48"/>
                    <a:gd name="T123" fmla="*/ 3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
                    <a:gd name="T187" fmla="*/ 0 h 78"/>
                    <a:gd name="T188" fmla="*/ 48 w 48"/>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 h="78">
                      <a:moveTo>
                        <a:pt x="46" y="3"/>
                      </a:moveTo>
                      <a:lnTo>
                        <a:pt x="47" y="9"/>
                      </a:lnTo>
                      <a:lnTo>
                        <a:pt x="47" y="15"/>
                      </a:lnTo>
                      <a:lnTo>
                        <a:pt x="46" y="21"/>
                      </a:lnTo>
                      <a:lnTo>
                        <a:pt x="44" y="26"/>
                      </a:lnTo>
                      <a:lnTo>
                        <a:pt x="43" y="27"/>
                      </a:lnTo>
                      <a:lnTo>
                        <a:pt x="41" y="28"/>
                      </a:lnTo>
                      <a:lnTo>
                        <a:pt x="40" y="28"/>
                      </a:lnTo>
                      <a:lnTo>
                        <a:pt x="38" y="28"/>
                      </a:lnTo>
                      <a:lnTo>
                        <a:pt x="39" y="29"/>
                      </a:lnTo>
                      <a:lnTo>
                        <a:pt x="40" y="30"/>
                      </a:lnTo>
                      <a:lnTo>
                        <a:pt x="42" y="30"/>
                      </a:lnTo>
                      <a:lnTo>
                        <a:pt x="43" y="31"/>
                      </a:lnTo>
                      <a:lnTo>
                        <a:pt x="45" y="32"/>
                      </a:lnTo>
                      <a:lnTo>
                        <a:pt x="46" y="32"/>
                      </a:lnTo>
                      <a:lnTo>
                        <a:pt x="47" y="34"/>
                      </a:lnTo>
                      <a:lnTo>
                        <a:pt x="48" y="35"/>
                      </a:lnTo>
                      <a:lnTo>
                        <a:pt x="47" y="45"/>
                      </a:lnTo>
                      <a:lnTo>
                        <a:pt x="47" y="49"/>
                      </a:lnTo>
                      <a:lnTo>
                        <a:pt x="46" y="53"/>
                      </a:lnTo>
                      <a:lnTo>
                        <a:pt x="44" y="56"/>
                      </a:lnTo>
                      <a:lnTo>
                        <a:pt x="41" y="59"/>
                      </a:lnTo>
                      <a:lnTo>
                        <a:pt x="41" y="57"/>
                      </a:lnTo>
                      <a:lnTo>
                        <a:pt x="42" y="55"/>
                      </a:lnTo>
                      <a:lnTo>
                        <a:pt x="43" y="53"/>
                      </a:lnTo>
                      <a:lnTo>
                        <a:pt x="42" y="50"/>
                      </a:lnTo>
                      <a:lnTo>
                        <a:pt x="41" y="48"/>
                      </a:lnTo>
                      <a:lnTo>
                        <a:pt x="40" y="45"/>
                      </a:lnTo>
                      <a:lnTo>
                        <a:pt x="39" y="43"/>
                      </a:lnTo>
                      <a:lnTo>
                        <a:pt x="37" y="41"/>
                      </a:lnTo>
                      <a:lnTo>
                        <a:pt x="37" y="49"/>
                      </a:lnTo>
                      <a:lnTo>
                        <a:pt x="36" y="50"/>
                      </a:lnTo>
                      <a:lnTo>
                        <a:pt x="36" y="51"/>
                      </a:lnTo>
                      <a:lnTo>
                        <a:pt x="36" y="52"/>
                      </a:lnTo>
                      <a:lnTo>
                        <a:pt x="35" y="52"/>
                      </a:lnTo>
                      <a:lnTo>
                        <a:pt x="34" y="54"/>
                      </a:lnTo>
                      <a:lnTo>
                        <a:pt x="33" y="56"/>
                      </a:lnTo>
                      <a:lnTo>
                        <a:pt x="32" y="58"/>
                      </a:lnTo>
                      <a:lnTo>
                        <a:pt x="31" y="60"/>
                      </a:lnTo>
                      <a:lnTo>
                        <a:pt x="29" y="62"/>
                      </a:lnTo>
                      <a:lnTo>
                        <a:pt x="28" y="64"/>
                      </a:lnTo>
                      <a:lnTo>
                        <a:pt x="26" y="66"/>
                      </a:lnTo>
                      <a:lnTo>
                        <a:pt x="25" y="68"/>
                      </a:lnTo>
                      <a:lnTo>
                        <a:pt x="25" y="70"/>
                      </a:lnTo>
                      <a:lnTo>
                        <a:pt x="24" y="73"/>
                      </a:lnTo>
                      <a:lnTo>
                        <a:pt x="23" y="75"/>
                      </a:lnTo>
                      <a:lnTo>
                        <a:pt x="20" y="77"/>
                      </a:lnTo>
                      <a:lnTo>
                        <a:pt x="19" y="77"/>
                      </a:lnTo>
                      <a:lnTo>
                        <a:pt x="17" y="77"/>
                      </a:lnTo>
                      <a:lnTo>
                        <a:pt x="15" y="78"/>
                      </a:lnTo>
                      <a:lnTo>
                        <a:pt x="12" y="78"/>
                      </a:lnTo>
                      <a:lnTo>
                        <a:pt x="10" y="78"/>
                      </a:lnTo>
                      <a:lnTo>
                        <a:pt x="8" y="78"/>
                      </a:lnTo>
                      <a:lnTo>
                        <a:pt x="6" y="78"/>
                      </a:lnTo>
                      <a:lnTo>
                        <a:pt x="4" y="78"/>
                      </a:lnTo>
                      <a:lnTo>
                        <a:pt x="4" y="76"/>
                      </a:lnTo>
                      <a:lnTo>
                        <a:pt x="3" y="74"/>
                      </a:lnTo>
                      <a:lnTo>
                        <a:pt x="2" y="73"/>
                      </a:lnTo>
                      <a:lnTo>
                        <a:pt x="0" y="72"/>
                      </a:lnTo>
                      <a:lnTo>
                        <a:pt x="2" y="71"/>
                      </a:lnTo>
                      <a:lnTo>
                        <a:pt x="4" y="70"/>
                      </a:lnTo>
                      <a:lnTo>
                        <a:pt x="5" y="69"/>
                      </a:lnTo>
                      <a:lnTo>
                        <a:pt x="8" y="69"/>
                      </a:lnTo>
                      <a:lnTo>
                        <a:pt x="9" y="68"/>
                      </a:lnTo>
                      <a:lnTo>
                        <a:pt x="11" y="68"/>
                      </a:lnTo>
                      <a:lnTo>
                        <a:pt x="13" y="68"/>
                      </a:lnTo>
                      <a:lnTo>
                        <a:pt x="16" y="69"/>
                      </a:lnTo>
                      <a:lnTo>
                        <a:pt x="17" y="70"/>
                      </a:lnTo>
                      <a:lnTo>
                        <a:pt x="18" y="71"/>
                      </a:lnTo>
                      <a:lnTo>
                        <a:pt x="19" y="72"/>
                      </a:lnTo>
                      <a:lnTo>
                        <a:pt x="20" y="73"/>
                      </a:lnTo>
                      <a:lnTo>
                        <a:pt x="20" y="71"/>
                      </a:lnTo>
                      <a:lnTo>
                        <a:pt x="20" y="68"/>
                      </a:lnTo>
                      <a:lnTo>
                        <a:pt x="19" y="66"/>
                      </a:lnTo>
                      <a:lnTo>
                        <a:pt x="19" y="65"/>
                      </a:lnTo>
                      <a:lnTo>
                        <a:pt x="18" y="63"/>
                      </a:lnTo>
                      <a:lnTo>
                        <a:pt x="16" y="62"/>
                      </a:lnTo>
                      <a:lnTo>
                        <a:pt x="15" y="60"/>
                      </a:lnTo>
                      <a:lnTo>
                        <a:pt x="13" y="59"/>
                      </a:lnTo>
                      <a:lnTo>
                        <a:pt x="12" y="58"/>
                      </a:lnTo>
                      <a:lnTo>
                        <a:pt x="11" y="58"/>
                      </a:lnTo>
                      <a:lnTo>
                        <a:pt x="10" y="57"/>
                      </a:lnTo>
                      <a:lnTo>
                        <a:pt x="9" y="56"/>
                      </a:lnTo>
                      <a:lnTo>
                        <a:pt x="12" y="55"/>
                      </a:lnTo>
                      <a:lnTo>
                        <a:pt x="15" y="54"/>
                      </a:lnTo>
                      <a:lnTo>
                        <a:pt x="17" y="54"/>
                      </a:lnTo>
                      <a:lnTo>
                        <a:pt x="20" y="52"/>
                      </a:lnTo>
                      <a:lnTo>
                        <a:pt x="22" y="51"/>
                      </a:lnTo>
                      <a:lnTo>
                        <a:pt x="24" y="49"/>
                      </a:lnTo>
                      <a:lnTo>
                        <a:pt x="26" y="47"/>
                      </a:lnTo>
                      <a:lnTo>
                        <a:pt x="27" y="44"/>
                      </a:lnTo>
                      <a:lnTo>
                        <a:pt x="27" y="40"/>
                      </a:lnTo>
                      <a:lnTo>
                        <a:pt x="27" y="37"/>
                      </a:lnTo>
                      <a:lnTo>
                        <a:pt x="26" y="33"/>
                      </a:lnTo>
                      <a:lnTo>
                        <a:pt x="24" y="30"/>
                      </a:lnTo>
                      <a:lnTo>
                        <a:pt x="26" y="29"/>
                      </a:lnTo>
                      <a:lnTo>
                        <a:pt x="27" y="27"/>
                      </a:lnTo>
                      <a:lnTo>
                        <a:pt x="28" y="25"/>
                      </a:lnTo>
                      <a:lnTo>
                        <a:pt x="30" y="25"/>
                      </a:lnTo>
                      <a:lnTo>
                        <a:pt x="31" y="26"/>
                      </a:lnTo>
                      <a:lnTo>
                        <a:pt x="32" y="27"/>
                      </a:lnTo>
                      <a:lnTo>
                        <a:pt x="32" y="28"/>
                      </a:lnTo>
                      <a:lnTo>
                        <a:pt x="33" y="29"/>
                      </a:lnTo>
                      <a:lnTo>
                        <a:pt x="34" y="28"/>
                      </a:lnTo>
                      <a:lnTo>
                        <a:pt x="34" y="27"/>
                      </a:lnTo>
                      <a:lnTo>
                        <a:pt x="34" y="26"/>
                      </a:lnTo>
                      <a:lnTo>
                        <a:pt x="35" y="20"/>
                      </a:lnTo>
                      <a:lnTo>
                        <a:pt x="36" y="20"/>
                      </a:lnTo>
                      <a:lnTo>
                        <a:pt x="35" y="19"/>
                      </a:lnTo>
                      <a:lnTo>
                        <a:pt x="35" y="18"/>
                      </a:lnTo>
                      <a:lnTo>
                        <a:pt x="35" y="17"/>
                      </a:lnTo>
                      <a:lnTo>
                        <a:pt x="35" y="16"/>
                      </a:lnTo>
                      <a:lnTo>
                        <a:pt x="36" y="11"/>
                      </a:lnTo>
                      <a:lnTo>
                        <a:pt x="36" y="7"/>
                      </a:lnTo>
                      <a:lnTo>
                        <a:pt x="36" y="3"/>
                      </a:lnTo>
                      <a:lnTo>
                        <a:pt x="39" y="0"/>
                      </a:lnTo>
                      <a:lnTo>
                        <a:pt x="41" y="0"/>
                      </a:lnTo>
                      <a:lnTo>
                        <a:pt x="43" y="1"/>
                      </a:lnTo>
                      <a:lnTo>
                        <a:pt x="45" y="2"/>
                      </a:lnTo>
                      <a:lnTo>
                        <a:pt x="46" y="3"/>
                      </a:lnTo>
                      <a:close/>
                    </a:path>
                  </a:pathLst>
                </a:custGeom>
                <a:solidFill>
                  <a:srgbClr val="FFFFFF"/>
                </a:solidFill>
                <a:ln w="9525">
                  <a:noFill/>
                  <a:round/>
                  <a:headEnd/>
                  <a:tailEnd/>
                </a:ln>
              </p:spPr>
              <p:txBody>
                <a:bodyPr/>
                <a:lstStyle/>
                <a:p>
                  <a:endParaRPr lang="en-US"/>
                </a:p>
              </p:txBody>
            </p:sp>
            <p:sp>
              <p:nvSpPr>
                <p:cNvPr id="25080" name="Freeform 314"/>
                <p:cNvSpPr>
                  <a:spLocks/>
                </p:cNvSpPr>
                <p:nvPr/>
              </p:nvSpPr>
              <p:spPr bwMode="auto">
                <a:xfrm>
                  <a:off x="1234" y="1750"/>
                  <a:ext cx="30" cy="21"/>
                </a:xfrm>
                <a:custGeom>
                  <a:avLst/>
                  <a:gdLst>
                    <a:gd name="T0" fmla="*/ 18 w 30"/>
                    <a:gd name="T1" fmla="*/ 1 h 21"/>
                    <a:gd name="T2" fmla="*/ 19 w 30"/>
                    <a:gd name="T3" fmla="*/ 1 h 21"/>
                    <a:gd name="T4" fmla="*/ 20 w 30"/>
                    <a:gd name="T5" fmla="*/ 2 h 21"/>
                    <a:gd name="T6" fmla="*/ 21 w 30"/>
                    <a:gd name="T7" fmla="*/ 2 h 21"/>
                    <a:gd name="T8" fmla="*/ 22 w 30"/>
                    <a:gd name="T9" fmla="*/ 2 h 21"/>
                    <a:gd name="T10" fmla="*/ 24 w 30"/>
                    <a:gd name="T11" fmla="*/ 3 h 21"/>
                    <a:gd name="T12" fmla="*/ 25 w 30"/>
                    <a:gd name="T13" fmla="*/ 3 h 21"/>
                    <a:gd name="T14" fmla="*/ 27 w 30"/>
                    <a:gd name="T15" fmla="*/ 4 h 21"/>
                    <a:gd name="T16" fmla="*/ 28 w 30"/>
                    <a:gd name="T17" fmla="*/ 5 h 21"/>
                    <a:gd name="T18" fmla="*/ 29 w 30"/>
                    <a:gd name="T19" fmla="*/ 8 h 21"/>
                    <a:gd name="T20" fmla="*/ 29 w 30"/>
                    <a:gd name="T21" fmla="*/ 10 h 21"/>
                    <a:gd name="T22" fmla="*/ 30 w 30"/>
                    <a:gd name="T23" fmla="*/ 12 h 21"/>
                    <a:gd name="T24" fmla="*/ 30 w 30"/>
                    <a:gd name="T25" fmla="*/ 14 h 21"/>
                    <a:gd name="T26" fmla="*/ 28 w 30"/>
                    <a:gd name="T27" fmla="*/ 15 h 21"/>
                    <a:gd name="T28" fmla="*/ 26 w 30"/>
                    <a:gd name="T29" fmla="*/ 17 h 21"/>
                    <a:gd name="T30" fmla="*/ 24 w 30"/>
                    <a:gd name="T31" fmla="*/ 18 h 21"/>
                    <a:gd name="T32" fmla="*/ 22 w 30"/>
                    <a:gd name="T33" fmla="*/ 19 h 21"/>
                    <a:gd name="T34" fmla="*/ 19 w 30"/>
                    <a:gd name="T35" fmla="*/ 20 h 21"/>
                    <a:gd name="T36" fmla="*/ 17 w 30"/>
                    <a:gd name="T37" fmla="*/ 21 h 21"/>
                    <a:gd name="T38" fmla="*/ 14 w 30"/>
                    <a:gd name="T39" fmla="*/ 21 h 21"/>
                    <a:gd name="T40" fmla="*/ 11 w 30"/>
                    <a:gd name="T41" fmla="*/ 20 h 21"/>
                    <a:gd name="T42" fmla="*/ 9 w 30"/>
                    <a:gd name="T43" fmla="*/ 18 h 21"/>
                    <a:gd name="T44" fmla="*/ 7 w 30"/>
                    <a:gd name="T45" fmla="*/ 16 h 21"/>
                    <a:gd name="T46" fmla="*/ 6 w 30"/>
                    <a:gd name="T47" fmla="*/ 14 h 21"/>
                    <a:gd name="T48" fmla="*/ 5 w 30"/>
                    <a:gd name="T49" fmla="*/ 12 h 21"/>
                    <a:gd name="T50" fmla="*/ 4 w 30"/>
                    <a:gd name="T51" fmla="*/ 10 h 21"/>
                    <a:gd name="T52" fmla="*/ 2 w 30"/>
                    <a:gd name="T53" fmla="*/ 8 h 21"/>
                    <a:gd name="T54" fmla="*/ 1 w 30"/>
                    <a:gd name="T55" fmla="*/ 6 h 21"/>
                    <a:gd name="T56" fmla="*/ 0 w 30"/>
                    <a:gd name="T57" fmla="*/ 4 h 21"/>
                    <a:gd name="T58" fmla="*/ 0 w 30"/>
                    <a:gd name="T59" fmla="*/ 2 h 21"/>
                    <a:gd name="T60" fmla="*/ 1 w 30"/>
                    <a:gd name="T61" fmla="*/ 2 h 21"/>
                    <a:gd name="T62" fmla="*/ 3 w 30"/>
                    <a:gd name="T63" fmla="*/ 2 h 21"/>
                    <a:gd name="T64" fmla="*/ 5 w 30"/>
                    <a:gd name="T65" fmla="*/ 1 h 21"/>
                    <a:gd name="T66" fmla="*/ 6 w 30"/>
                    <a:gd name="T67" fmla="*/ 1 h 21"/>
                    <a:gd name="T68" fmla="*/ 8 w 30"/>
                    <a:gd name="T69" fmla="*/ 1 h 21"/>
                    <a:gd name="T70" fmla="*/ 9 w 30"/>
                    <a:gd name="T71" fmla="*/ 0 h 21"/>
                    <a:gd name="T72" fmla="*/ 11 w 30"/>
                    <a:gd name="T73" fmla="*/ 0 h 21"/>
                    <a:gd name="T74" fmla="*/ 13 w 30"/>
                    <a:gd name="T75" fmla="*/ 0 h 21"/>
                    <a:gd name="T76" fmla="*/ 14 w 30"/>
                    <a:gd name="T77" fmla="*/ 0 h 21"/>
                    <a:gd name="T78" fmla="*/ 16 w 30"/>
                    <a:gd name="T79" fmla="*/ 1 h 21"/>
                    <a:gd name="T80" fmla="*/ 18 w 30"/>
                    <a:gd name="T81" fmla="*/ 1 h 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
                    <a:gd name="T124" fmla="*/ 0 h 21"/>
                    <a:gd name="T125" fmla="*/ 30 w 30"/>
                    <a:gd name="T126" fmla="*/ 21 h 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 h="21">
                      <a:moveTo>
                        <a:pt x="18" y="1"/>
                      </a:moveTo>
                      <a:lnTo>
                        <a:pt x="19" y="1"/>
                      </a:lnTo>
                      <a:lnTo>
                        <a:pt x="20" y="2"/>
                      </a:lnTo>
                      <a:lnTo>
                        <a:pt x="21" y="2"/>
                      </a:lnTo>
                      <a:lnTo>
                        <a:pt x="22" y="2"/>
                      </a:lnTo>
                      <a:lnTo>
                        <a:pt x="24" y="3"/>
                      </a:lnTo>
                      <a:lnTo>
                        <a:pt x="25" y="3"/>
                      </a:lnTo>
                      <a:lnTo>
                        <a:pt x="27" y="4"/>
                      </a:lnTo>
                      <a:lnTo>
                        <a:pt x="28" y="5"/>
                      </a:lnTo>
                      <a:lnTo>
                        <a:pt x="29" y="8"/>
                      </a:lnTo>
                      <a:lnTo>
                        <a:pt x="29" y="10"/>
                      </a:lnTo>
                      <a:lnTo>
                        <a:pt x="30" y="12"/>
                      </a:lnTo>
                      <a:lnTo>
                        <a:pt x="30" y="14"/>
                      </a:lnTo>
                      <a:lnTo>
                        <a:pt x="28" y="15"/>
                      </a:lnTo>
                      <a:lnTo>
                        <a:pt x="26" y="17"/>
                      </a:lnTo>
                      <a:lnTo>
                        <a:pt x="24" y="18"/>
                      </a:lnTo>
                      <a:lnTo>
                        <a:pt x="22" y="19"/>
                      </a:lnTo>
                      <a:lnTo>
                        <a:pt x="19" y="20"/>
                      </a:lnTo>
                      <a:lnTo>
                        <a:pt x="17" y="21"/>
                      </a:lnTo>
                      <a:lnTo>
                        <a:pt x="14" y="21"/>
                      </a:lnTo>
                      <a:lnTo>
                        <a:pt x="11" y="20"/>
                      </a:lnTo>
                      <a:lnTo>
                        <a:pt x="9" y="18"/>
                      </a:lnTo>
                      <a:lnTo>
                        <a:pt x="7" y="16"/>
                      </a:lnTo>
                      <a:lnTo>
                        <a:pt x="6" y="14"/>
                      </a:lnTo>
                      <a:lnTo>
                        <a:pt x="5" y="12"/>
                      </a:lnTo>
                      <a:lnTo>
                        <a:pt x="4" y="10"/>
                      </a:lnTo>
                      <a:lnTo>
                        <a:pt x="2" y="8"/>
                      </a:lnTo>
                      <a:lnTo>
                        <a:pt x="1" y="6"/>
                      </a:lnTo>
                      <a:lnTo>
                        <a:pt x="0" y="4"/>
                      </a:lnTo>
                      <a:lnTo>
                        <a:pt x="0" y="2"/>
                      </a:lnTo>
                      <a:lnTo>
                        <a:pt x="1" y="2"/>
                      </a:lnTo>
                      <a:lnTo>
                        <a:pt x="3" y="2"/>
                      </a:lnTo>
                      <a:lnTo>
                        <a:pt x="5" y="1"/>
                      </a:lnTo>
                      <a:lnTo>
                        <a:pt x="6" y="1"/>
                      </a:lnTo>
                      <a:lnTo>
                        <a:pt x="8" y="1"/>
                      </a:lnTo>
                      <a:lnTo>
                        <a:pt x="9" y="0"/>
                      </a:lnTo>
                      <a:lnTo>
                        <a:pt x="11" y="0"/>
                      </a:lnTo>
                      <a:lnTo>
                        <a:pt x="13" y="0"/>
                      </a:lnTo>
                      <a:lnTo>
                        <a:pt x="14" y="0"/>
                      </a:lnTo>
                      <a:lnTo>
                        <a:pt x="16" y="1"/>
                      </a:lnTo>
                      <a:lnTo>
                        <a:pt x="18" y="1"/>
                      </a:lnTo>
                      <a:close/>
                    </a:path>
                  </a:pathLst>
                </a:custGeom>
                <a:solidFill>
                  <a:srgbClr val="FFFFFF"/>
                </a:solidFill>
                <a:ln w="9525">
                  <a:noFill/>
                  <a:round/>
                  <a:headEnd/>
                  <a:tailEnd/>
                </a:ln>
              </p:spPr>
              <p:txBody>
                <a:bodyPr/>
                <a:lstStyle/>
                <a:p>
                  <a:endParaRPr lang="en-US"/>
                </a:p>
              </p:txBody>
            </p:sp>
            <p:sp>
              <p:nvSpPr>
                <p:cNvPr id="25081" name="Freeform 315"/>
                <p:cNvSpPr>
                  <a:spLocks/>
                </p:cNvSpPr>
                <p:nvPr/>
              </p:nvSpPr>
              <p:spPr bwMode="auto">
                <a:xfrm>
                  <a:off x="1279" y="1751"/>
                  <a:ext cx="32" cy="17"/>
                </a:xfrm>
                <a:custGeom>
                  <a:avLst/>
                  <a:gdLst>
                    <a:gd name="T0" fmla="*/ 31 w 32"/>
                    <a:gd name="T1" fmla="*/ 2 h 17"/>
                    <a:gd name="T2" fmla="*/ 32 w 32"/>
                    <a:gd name="T3" fmla="*/ 6 h 17"/>
                    <a:gd name="T4" fmla="*/ 31 w 32"/>
                    <a:gd name="T5" fmla="*/ 9 h 17"/>
                    <a:gd name="T6" fmla="*/ 30 w 32"/>
                    <a:gd name="T7" fmla="*/ 13 h 17"/>
                    <a:gd name="T8" fmla="*/ 28 w 32"/>
                    <a:gd name="T9" fmla="*/ 16 h 17"/>
                    <a:gd name="T10" fmla="*/ 26 w 32"/>
                    <a:gd name="T11" fmla="*/ 16 h 17"/>
                    <a:gd name="T12" fmla="*/ 24 w 32"/>
                    <a:gd name="T13" fmla="*/ 17 h 17"/>
                    <a:gd name="T14" fmla="*/ 22 w 32"/>
                    <a:gd name="T15" fmla="*/ 17 h 17"/>
                    <a:gd name="T16" fmla="*/ 19 w 32"/>
                    <a:gd name="T17" fmla="*/ 17 h 17"/>
                    <a:gd name="T18" fmla="*/ 17 w 32"/>
                    <a:gd name="T19" fmla="*/ 17 h 17"/>
                    <a:gd name="T20" fmla="*/ 15 w 32"/>
                    <a:gd name="T21" fmla="*/ 17 h 17"/>
                    <a:gd name="T22" fmla="*/ 13 w 32"/>
                    <a:gd name="T23" fmla="*/ 16 h 17"/>
                    <a:gd name="T24" fmla="*/ 11 w 32"/>
                    <a:gd name="T25" fmla="*/ 15 h 17"/>
                    <a:gd name="T26" fmla="*/ 9 w 32"/>
                    <a:gd name="T27" fmla="*/ 14 h 17"/>
                    <a:gd name="T28" fmla="*/ 8 w 32"/>
                    <a:gd name="T29" fmla="*/ 12 h 17"/>
                    <a:gd name="T30" fmla="*/ 7 w 32"/>
                    <a:gd name="T31" fmla="*/ 11 h 17"/>
                    <a:gd name="T32" fmla="*/ 5 w 32"/>
                    <a:gd name="T33" fmla="*/ 9 h 17"/>
                    <a:gd name="T34" fmla="*/ 4 w 32"/>
                    <a:gd name="T35" fmla="*/ 8 h 17"/>
                    <a:gd name="T36" fmla="*/ 2 w 32"/>
                    <a:gd name="T37" fmla="*/ 6 h 17"/>
                    <a:gd name="T38" fmla="*/ 1 w 32"/>
                    <a:gd name="T39" fmla="*/ 5 h 17"/>
                    <a:gd name="T40" fmla="*/ 0 w 32"/>
                    <a:gd name="T41" fmla="*/ 3 h 17"/>
                    <a:gd name="T42" fmla="*/ 3 w 32"/>
                    <a:gd name="T43" fmla="*/ 2 h 17"/>
                    <a:gd name="T44" fmla="*/ 7 w 32"/>
                    <a:gd name="T45" fmla="*/ 1 h 17"/>
                    <a:gd name="T46" fmla="*/ 11 w 32"/>
                    <a:gd name="T47" fmla="*/ 1 h 17"/>
                    <a:gd name="T48" fmla="*/ 15 w 32"/>
                    <a:gd name="T49" fmla="*/ 0 h 17"/>
                    <a:gd name="T50" fmla="*/ 19 w 32"/>
                    <a:gd name="T51" fmla="*/ 1 h 17"/>
                    <a:gd name="T52" fmla="*/ 24 w 32"/>
                    <a:gd name="T53" fmla="*/ 1 h 17"/>
                    <a:gd name="T54" fmla="*/ 28 w 32"/>
                    <a:gd name="T55" fmla="*/ 1 h 17"/>
                    <a:gd name="T56" fmla="*/ 31 w 32"/>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17"/>
                    <a:gd name="T89" fmla="*/ 32 w 32"/>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17">
                      <a:moveTo>
                        <a:pt x="31" y="2"/>
                      </a:moveTo>
                      <a:lnTo>
                        <a:pt x="32" y="6"/>
                      </a:lnTo>
                      <a:lnTo>
                        <a:pt x="31" y="9"/>
                      </a:lnTo>
                      <a:lnTo>
                        <a:pt x="30" y="13"/>
                      </a:lnTo>
                      <a:lnTo>
                        <a:pt x="28" y="16"/>
                      </a:lnTo>
                      <a:lnTo>
                        <a:pt x="26" y="16"/>
                      </a:lnTo>
                      <a:lnTo>
                        <a:pt x="24" y="17"/>
                      </a:lnTo>
                      <a:lnTo>
                        <a:pt x="22" y="17"/>
                      </a:lnTo>
                      <a:lnTo>
                        <a:pt x="19" y="17"/>
                      </a:lnTo>
                      <a:lnTo>
                        <a:pt x="17" y="17"/>
                      </a:lnTo>
                      <a:lnTo>
                        <a:pt x="15" y="17"/>
                      </a:lnTo>
                      <a:lnTo>
                        <a:pt x="13" y="16"/>
                      </a:lnTo>
                      <a:lnTo>
                        <a:pt x="11" y="15"/>
                      </a:lnTo>
                      <a:lnTo>
                        <a:pt x="9" y="14"/>
                      </a:lnTo>
                      <a:lnTo>
                        <a:pt x="8" y="12"/>
                      </a:lnTo>
                      <a:lnTo>
                        <a:pt x="7" y="11"/>
                      </a:lnTo>
                      <a:lnTo>
                        <a:pt x="5" y="9"/>
                      </a:lnTo>
                      <a:lnTo>
                        <a:pt x="4" y="8"/>
                      </a:lnTo>
                      <a:lnTo>
                        <a:pt x="2" y="6"/>
                      </a:lnTo>
                      <a:lnTo>
                        <a:pt x="1" y="5"/>
                      </a:lnTo>
                      <a:lnTo>
                        <a:pt x="0" y="3"/>
                      </a:lnTo>
                      <a:lnTo>
                        <a:pt x="3" y="2"/>
                      </a:lnTo>
                      <a:lnTo>
                        <a:pt x="7" y="1"/>
                      </a:lnTo>
                      <a:lnTo>
                        <a:pt x="11" y="1"/>
                      </a:lnTo>
                      <a:lnTo>
                        <a:pt x="15" y="0"/>
                      </a:lnTo>
                      <a:lnTo>
                        <a:pt x="19" y="1"/>
                      </a:lnTo>
                      <a:lnTo>
                        <a:pt x="24" y="1"/>
                      </a:lnTo>
                      <a:lnTo>
                        <a:pt x="28" y="1"/>
                      </a:lnTo>
                      <a:lnTo>
                        <a:pt x="31" y="2"/>
                      </a:lnTo>
                      <a:close/>
                    </a:path>
                  </a:pathLst>
                </a:custGeom>
                <a:solidFill>
                  <a:srgbClr val="FFFFFF"/>
                </a:solidFill>
                <a:ln w="9525">
                  <a:noFill/>
                  <a:round/>
                  <a:headEnd/>
                  <a:tailEnd/>
                </a:ln>
              </p:spPr>
              <p:txBody>
                <a:bodyPr/>
                <a:lstStyle/>
                <a:p>
                  <a:endParaRPr lang="en-US"/>
                </a:p>
              </p:txBody>
            </p:sp>
            <p:sp>
              <p:nvSpPr>
                <p:cNvPr id="25082" name="Freeform 316"/>
                <p:cNvSpPr>
                  <a:spLocks/>
                </p:cNvSpPr>
                <p:nvPr/>
              </p:nvSpPr>
              <p:spPr bwMode="auto">
                <a:xfrm>
                  <a:off x="1270" y="1761"/>
                  <a:ext cx="15" cy="23"/>
                </a:xfrm>
                <a:custGeom>
                  <a:avLst/>
                  <a:gdLst>
                    <a:gd name="T0" fmla="*/ 14 w 15"/>
                    <a:gd name="T1" fmla="*/ 16 h 23"/>
                    <a:gd name="T2" fmla="*/ 15 w 15"/>
                    <a:gd name="T3" fmla="*/ 16 h 23"/>
                    <a:gd name="T4" fmla="*/ 14 w 15"/>
                    <a:gd name="T5" fmla="*/ 18 h 23"/>
                    <a:gd name="T6" fmla="*/ 13 w 15"/>
                    <a:gd name="T7" fmla="*/ 19 h 23"/>
                    <a:gd name="T8" fmla="*/ 11 w 15"/>
                    <a:gd name="T9" fmla="*/ 20 h 23"/>
                    <a:gd name="T10" fmla="*/ 10 w 15"/>
                    <a:gd name="T11" fmla="*/ 22 h 23"/>
                    <a:gd name="T12" fmla="*/ 9 w 15"/>
                    <a:gd name="T13" fmla="*/ 23 h 23"/>
                    <a:gd name="T14" fmla="*/ 7 w 15"/>
                    <a:gd name="T15" fmla="*/ 23 h 23"/>
                    <a:gd name="T16" fmla="*/ 5 w 15"/>
                    <a:gd name="T17" fmla="*/ 23 h 23"/>
                    <a:gd name="T18" fmla="*/ 3 w 15"/>
                    <a:gd name="T19" fmla="*/ 23 h 23"/>
                    <a:gd name="T20" fmla="*/ 1 w 15"/>
                    <a:gd name="T21" fmla="*/ 20 h 23"/>
                    <a:gd name="T22" fmla="*/ 0 w 15"/>
                    <a:gd name="T23" fmla="*/ 16 h 23"/>
                    <a:gd name="T24" fmla="*/ 0 w 15"/>
                    <a:gd name="T25" fmla="*/ 12 h 23"/>
                    <a:gd name="T26" fmla="*/ 0 w 15"/>
                    <a:gd name="T27" fmla="*/ 8 h 23"/>
                    <a:gd name="T28" fmla="*/ 0 w 15"/>
                    <a:gd name="T29" fmla="*/ 6 h 23"/>
                    <a:gd name="T30" fmla="*/ 1 w 15"/>
                    <a:gd name="T31" fmla="*/ 4 h 23"/>
                    <a:gd name="T32" fmla="*/ 1 w 15"/>
                    <a:gd name="T33" fmla="*/ 2 h 23"/>
                    <a:gd name="T34" fmla="*/ 2 w 15"/>
                    <a:gd name="T35" fmla="*/ 0 h 23"/>
                    <a:gd name="T36" fmla="*/ 5 w 15"/>
                    <a:gd name="T37" fmla="*/ 1 h 23"/>
                    <a:gd name="T38" fmla="*/ 6 w 15"/>
                    <a:gd name="T39" fmla="*/ 3 h 23"/>
                    <a:gd name="T40" fmla="*/ 8 w 15"/>
                    <a:gd name="T41" fmla="*/ 5 h 23"/>
                    <a:gd name="T42" fmla="*/ 9 w 15"/>
                    <a:gd name="T43" fmla="*/ 8 h 23"/>
                    <a:gd name="T44" fmla="*/ 9 w 15"/>
                    <a:gd name="T45" fmla="*/ 10 h 23"/>
                    <a:gd name="T46" fmla="*/ 10 w 15"/>
                    <a:gd name="T47" fmla="*/ 12 h 23"/>
                    <a:gd name="T48" fmla="*/ 12 w 15"/>
                    <a:gd name="T49" fmla="*/ 14 h 23"/>
                    <a:gd name="T50" fmla="*/ 14 w 15"/>
                    <a:gd name="T51" fmla="*/ 16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3"/>
                    <a:gd name="T80" fmla="*/ 15 w 15"/>
                    <a:gd name="T81" fmla="*/ 23 h 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3">
                      <a:moveTo>
                        <a:pt x="14" y="16"/>
                      </a:moveTo>
                      <a:lnTo>
                        <a:pt x="15" y="16"/>
                      </a:lnTo>
                      <a:lnTo>
                        <a:pt x="14" y="18"/>
                      </a:lnTo>
                      <a:lnTo>
                        <a:pt x="13" y="19"/>
                      </a:lnTo>
                      <a:lnTo>
                        <a:pt x="11" y="20"/>
                      </a:lnTo>
                      <a:lnTo>
                        <a:pt x="10" y="22"/>
                      </a:lnTo>
                      <a:lnTo>
                        <a:pt x="9" y="23"/>
                      </a:lnTo>
                      <a:lnTo>
                        <a:pt x="7" y="23"/>
                      </a:lnTo>
                      <a:lnTo>
                        <a:pt x="5" y="23"/>
                      </a:lnTo>
                      <a:lnTo>
                        <a:pt x="3" y="23"/>
                      </a:lnTo>
                      <a:lnTo>
                        <a:pt x="1" y="20"/>
                      </a:lnTo>
                      <a:lnTo>
                        <a:pt x="0" y="16"/>
                      </a:lnTo>
                      <a:lnTo>
                        <a:pt x="0" y="12"/>
                      </a:lnTo>
                      <a:lnTo>
                        <a:pt x="0" y="8"/>
                      </a:lnTo>
                      <a:lnTo>
                        <a:pt x="0" y="6"/>
                      </a:lnTo>
                      <a:lnTo>
                        <a:pt x="1" y="4"/>
                      </a:lnTo>
                      <a:lnTo>
                        <a:pt x="1" y="2"/>
                      </a:lnTo>
                      <a:lnTo>
                        <a:pt x="2" y="0"/>
                      </a:lnTo>
                      <a:lnTo>
                        <a:pt x="5" y="1"/>
                      </a:lnTo>
                      <a:lnTo>
                        <a:pt x="6" y="3"/>
                      </a:lnTo>
                      <a:lnTo>
                        <a:pt x="8" y="5"/>
                      </a:lnTo>
                      <a:lnTo>
                        <a:pt x="9" y="8"/>
                      </a:lnTo>
                      <a:lnTo>
                        <a:pt x="9" y="10"/>
                      </a:lnTo>
                      <a:lnTo>
                        <a:pt x="10" y="12"/>
                      </a:lnTo>
                      <a:lnTo>
                        <a:pt x="12" y="14"/>
                      </a:lnTo>
                      <a:lnTo>
                        <a:pt x="14" y="16"/>
                      </a:lnTo>
                      <a:close/>
                    </a:path>
                  </a:pathLst>
                </a:custGeom>
                <a:solidFill>
                  <a:srgbClr val="FFFFFF"/>
                </a:solidFill>
                <a:ln w="9525">
                  <a:noFill/>
                  <a:round/>
                  <a:headEnd/>
                  <a:tailEnd/>
                </a:ln>
              </p:spPr>
              <p:txBody>
                <a:bodyPr/>
                <a:lstStyle/>
                <a:p>
                  <a:endParaRPr lang="en-US"/>
                </a:p>
              </p:txBody>
            </p:sp>
            <p:sp>
              <p:nvSpPr>
                <p:cNvPr id="25083" name="Freeform 317"/>
                <p:cNvSpPr>
                  <a:spLocks/>
                </p:cNvSpPr>
                <p:nvPr/>
              </p:nvSpPr>
              <p:spPr bwMode="auto">
                <a:xfrm>
                  <a:off x="1319" y="1762"/>
                  <a:ext cx="40" cy="66"/>
                </a:xfrm>
                <a:custGeom>
                  <a:avLst/>
                  <a:gdLst>
                    <a:gd name="T0" fmla="*/ 39 w 40"/>
                    <a:gd name="T1" fmla="*/ 11 h 66"/>
                    <a:gd name="T2" fmla="*/ 38 w 40"/>
                    <a:gd name="T3" fmla="*/ 14 h 66"/>
                    <a:gd name="T4" fmla="*/ 37 w 40"/>
                    <a:gd name="T5" fmla="*/ 18 h 66"/>
                    <a:gd name="T6" fmla="*/ 35 w 40"/>
                    <a:gd name="T7" fmla="*/ 20 h 66"/>
                    <a:gd name="T8" fmla="*/ 34 w 40"/>
                    <a:gd name="T9" fmla="*/ 23 h 66"/>
                    <a:gd name="T10" fmla="*/ 33 w 40"/>
                    <a:gd name="T11" fmla="*/ 26 h 66"/>
                    <a:gd name="T12" fmla="*/ 31 w 40"/>
                    <a:gd name="T13" fmla="*/ 29 h 66"/>
                    <a:gd name="T14" fmla="*/ 30 w 40"/>
                    <a:gd name="T15" fmla="*/ 32 h 66"/>
                    <a:gd name="T16" fmla="*/ 30 w 40"/>
                    <a:gd name="T17" fmla="*/ 35 h 66"/>
                    <a:gd name="T18" fmla="*/ 29 w 40"/>
                    <a:gd name="T19" fmla="*/ 47 h 66"/>
                    <a:gd name="T20" fmla="*/ 29 w 40"/>
                    <a:gd name="T21" fmla="*/ 48 h 66"/>
                    <a:gd name="T22" fmla="*/ 28 w 40"/>
                    <a:gd name="T23" fmla="*/ 49 h 66"/>
                    <a:gd name="T24" fmla="*/ 28 w 40"/>
                    <a:gd name="T25" fmla="*/ 50 h 66"/>
                    <a:gd name="T26" fmla="*/ 28 w 40"/>
                    <a:gd name="T27" fmla="*/ 50 h 66"/>
                    <a:gd name="T28" fmla="*/ 27 w 40"/>
                    <a:gd name="T29" fmla="*/ 52 h 66"/>
                    <a:gd name="T30" fmla="*/ 25 w 40"/>
                    <a:gd name="T31" fmla="*/ 54 h 66"/>
                    <a:gd name="T32" fmla="*/ 24 w 40"/>
                    <a:gd name="T33" fmla="*/ 56 h 66"/>
                    <a:gd name="T34" fmla="*/ 23 w 40"/>
                    <a:gd name="T35" fmla="*/ 58 h 66"/>
                    <a:gd name="T36" fmla="*/ 21 w 40"/>
                    <a:gd name="T37" fmla="*/ 60 h 66"/>
                    <a:gd name="T38" fmla="*/ 20 w 40"/>
                    <a:gd name="T39" fmla="*/ 62 h 66"/>
                    <a:gd name="T40" fmla="*/ 19 w 40"/>
                    <a:gd name="T41" fmla="*/ 64 h 66"/>
                    <a:gd name="T42" fmla="*/ 18 w 40"/>
                    <a:gd name="T43" fmla="*/ 66 h 66"/>
                    <a:gd name="T44" fmla="*/ 17 w 40"/>
                    <a:gd name="T45" fmla="*/ 62 h 66"/>
                    <a:gd name="T46" fmla="*/ 16 w 40"/>
                    <a:gd name="T47" fmla="*/ 58 h 66"/>
                    <a:gd name="T48" fmla="*/ 14 w 40"/>
                    <a:gd name="T49" fmla="*/ 55 h 66"/>
                    <a:gd name="T50" fmla="*/ 12 w 40"/>
                    <a:gd name="T51" fmla="*/ 51 h 66"/>
                    <a:gd name="T52" fmla="*/ 9 w 40"/>
                    <a:gd name="T53" fmla="*/ 48 h 66"/>
                    <a:gd name="T54" fmla="*/ 7 w 40"/>
                    <a:gd name="T55" fmla="*/ 44 h 66"/>
                    <a:gd name="T56" fmla="*/ 4 w 40"/>
                    <a:gd name="T57" fmla="*/ 42 h 66"/>
                    <a:gd name="T58" fmla="*/ 0 w 40"/>
                    <a:gd name="T59" fmla="*/ 39 h 66"/>
                    <a:gd name="T60" fmla="*/ 3 w 40"/>
                    <a:gd name="T61" fmla="*/ 37 h 66"/>
                    <a:gd name="T62" fmla="*/ 5 w 40"/>
                    <a:gd name="T63" fmla="*/ 36 h 66"/>
                    <a:gd name="T64" fmla="*/ 6 w 40"/>
                    <a:gd name="T65" fmla="*/ 34 h 66"/>
                    <a:gd name="T66" fmla="*/ 8 w 40"/>
                    <a:gd name="T67" fmla="*/ 32 h 66"/>
                    <a:gd name="T68" fmla="*/ 10 w 40"/>
                    <a:gd name="T69" fmla="*/ 30 h 66"/>
                    <a:gd name="T70" fmla="*/ 12 w 40"/>
                    <a:gd name="T71" fmla="*/ 28 h 66"/>
                    <a:gd name="T72" fmla="*/ 14 w 40"/>
                    <a:gd name="T73" fmla="*/ 27 h 66"/>
                    <a:gd name="T74" fmla="*/ 16 w 40"/>
                    <a:gd name="T75" fmla="*/ 25 h 66"/>
                    <a:gd name="T76" fmla="*/ 18 w 40"/>
                    <a:gd name="T77" fmla="*/ 22 h 66"/>
                    <a:gd name="T78" fmla="*/ 21 w 40"/>
                    <a:gd name="T79" fmla="*/ 19 h 66"/>
                    <a:gd name="T80" fmla="*/ 23 w 40"/>
                    <a:gd name="T81" fmla="*/ 16 h 66"/>
                    <a:gd name="T82" fmla="*/ 25 w 40"/>
                    <a:gd name="T83" fmla="*/ 13 h 66"/>
                    <a:gd name="T84" fmla="*/ 27 w 40"/>
                    <a:gd name="T85" fmla="*/ 10 h 66"/>
                    <a:gd name="T86" fmla="*/ 29 w 40"/>
                    <a:gd name="T87" fmla="*/ 6 h 66"/>
                    <a:gd name="T88" fmla="*/ 31 w 40"/>
                    <a:gd name="T89" fmla="*/ 3 h 66"/>
                    <a:gd name="T90" fmla="*/ 33 w 40"/>
                    <a:gd name="T91" fmla="*/ 0 h 66"/>
                    <a:gd name="T92" fmla="*/ 34 w 40"/>
                    <a:gd name="T93" fmla="*/ 1 h 66"/>
                    <a:gd name="T94" fmla="*/ 36 w 40"/>
                    <a:gd name="T95" fmla="*/ 2 h 66"/>
                    <a:gd name="T96" fmla="*/ 37 w 40"/>
                    <a:gd name="T97" fmla="*/ 4 h 66"/>
                    <a:gd name="T98" fmla="*/ 38 w 40"/>
                    <a:gd name="T99" fmla="*/ 5 h 66"/>
                    <a:gd name="T100" fmla="*/ 39 w 40"/>
                    <a:gd name="T101" fmla="*/ 6 h 66"/>
                    <a:gd name="T102" fmla="*/ 40 w 40"/>
                    <a:gd name="T103" fmla="*/ 8 h 66"/>
                    <a:gd name="T104" fmla="*/ 40 w 40"/>
                    <a:gd name="T105" fmla="*/ 10 h 66"/>
                    <a:gd name="T106" fmla="*/ 39 w 40"/>
                    <a:gd name="T107" fmla="*/ 11 h 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
                    <a:gd name="T163" fmla="*/ 0 h 66"/>
                    <a:gd name="T164" fmla="*/ 40 w 40"/>
                    <a:gd name="T165" fmla="*/ 66 h 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 h="66">
                      <a:moveTo>
                        <a:pt x="39" y="11"/>
                      </a:moveTo>
                      <a:lnTo>
                        <a:pt x="38" y="14"/>
                      </a:lnTo>
                      <a:lnTo>
                        <a:pt x="37" y="18"/>
                      </a:lnTo>
                      <a:lnTo>
                        <a:pt x="35" y="20"/>
                      </a:lnTo>
                      <a:lnTo>
                        <a:pt x="34" y="23"/>
                      </a:lnTo>
                      <a:lnTo>
                        <a:pt x="33" y="26"/>
                      </a:lnTo>
                      <a:lnTo>
                        <a:pt x="31" y="29"/>
                      </a:lnTo>
                      <a:lnTo>
                        <a:pt x="30" y="32"/>
                      </a:lnTo>
                      <a:lnTo>
                        <a:pt x="30" y="35"/>
                      </a:lnTo>
                      <a:lnTo>
                        <a:pt x="29" y="47"/>
                      </a:lnTo>
                      <a:lnTo>
                        <a:pt x="29" y="48"/>
                      </a:lnTo>
                      <a:lnTo>
                        <a:pt x="28" y="49"/>
                      </a:lnTo>
                      <a:lnTo>
                        <a:pt x="28" y="50"/>
                      </a:lnTo>
                      <a:lnTo>
                        <a:pt x="27" y="52"/>
                      </a:lnTo>
                      <a:lnTo>
                        <a:pt x="25" y="54"/>
                      </a:lnTo>
                      <a:lnTo>
                        <a:pt x="24" y="56"/>
                      </a:lnTo>
                      <a:lnTo>
                        <a:pt x="23" y="58"/>
                      </a:lnTo>
                      <a:lnTo>
                        <a:pt x="21" y="60"/>
                      </a:lnTo>
                      <a:lnTo>
                        <a:pt x="20" y="62"/>
                      </a:lnTo>
                      <a:lnTo>
                        <a:pt x="19" y="64"/>
                      </a:lnTo>
                      <a:lnTo>
                        <a:pt x="18" y="66"/>
                      </a:lnTo>
                      <a:lnTo>
                        <a:pt x="17" y="62"/>
                      </a:lnTo>
                      <a:lnTo>
                        <a:pt x="16" y="58"/>
                      </a:lnTo>
                      <a:lnTo>
                        <a:pt x="14" y="55"/>
                      </a:lnTo>
                      <a:lnTo>
                        <a:pt x="12" y="51"/>
                      </a:lnTo>
                      <a:lnTo>
                        <a:pt x="9" y="48"/>
                      </a:lnTo>
                      <a:lnTo>
                        <a:pt x="7" y="44"/>
                      </a:lnTo>
                      <a:lnTo>
                        <a:pt x="4" y="42"/>
                      </a:lnTo>
                      <a:lnTo>
                        <a:pt x="0" y="39"/>
                      </a:lnTo>
                      <a:lnTo>
                        <a:pt x="3" y="37"/>
                      </a:lnTo>
                      <a:lnTo>
                        <a:pt x="5" y="36"/>
                      </a:lnTo>
                      <a:lnTo>
                        <a:pt x="6" y="34"/>
                      </a:lnTo>
                      <a:lnTo>
                        <a:pt x="8" y="32"/>
                      </a:lnTo>
                      <a:lnTo>
                        <a:pt x="10" y="30"/>
                      </a:lnTo>
                      <a:lnTo>
                        <a:pt x="12" y="28"/>
                      </a:lnTo>
                      <a:lnTo>
                        <a:pt x="14" y="27"/>
                      </a:lnTo>
                      <a:lnTo>
                        <a:pt x="16" y="25"/>
                      </a:lnTo>
                      <a:lnTo>
                        <a:pt x="18" y="22"/>
                      </a:lnTo>
                      <a:lnTo>
                        <a:pt x="21" y="19"/>
                      </a:lnTo>
                      <a:lnTo>
                        <a:pt x="23" y="16"/>
                      </a:lnTo>
                      <a:lnTo>
                        <a:pt x="25" y="13"/>
                      </a:lnTo>
                      <a:lnTo>
                        <a:pt x="27" y="10"/>
                      </a:lnTo>
                      <a:lnTo>
                        <a:pt x="29" y="6"/>
                      </a:lnTo>
                      <a:lnTo>
                        <a:pt x="31" y="3"/>
                      </a:lnTo>
                      <a:lnTo>
                        <a:pt x="33" y="0"/>
                      </a:lnTo>
                      <a:lnTo>
                        <a:pt x="34" y="1"/>
                      </a:lnTo>
                      <a:lnTo>
                        <a:pt x="36" y="2"/>
                      </a:lnTo>
                      <a:lnTo>
                        <a:pt x="37" y="4"/>
                      </a:lnTo>
                      <a:lnTo>
                        <a:pt x="38" y="5"/>
                      </a:lnTo>
                      <a:lnTo>
                        <a:pt x="39" y="6"/>
                      </a:lnTo>
                      <a:lnTo>
                        <a:pt x="40" y="8"/>
                      </a:lnTo>
                      <a:lnTo>
                        <a:pt x="40" y="10"/>
                      </a:lnTo>
                      <a:lnTo>
                        <a:pt x="39" y="11"/>
                      </a:lnTo>
                      <a:close/>
                    </a:path>
                  </a:pathLst>
                </a:custGeom>
                <a:solidFill>
                  <a:srgbClr val="FFFFFF"/>
                </a:solidFill>
                <a:ln w="9525">
                  <a:noFill/>
                  <a:round/>
                  <a:headEnd/>
                  <a:tailEnd/>
                </a:ln>
              </p:spPr>
              <p:txBody>
                <a:bodyPr/>
                <a:lstStyle/>
                <a:p>
                  <a:endParaRPr lang="en-US"/>
                </a:p>
              </p:txBody>
            </p:sp>
            <p:sp>
              <p:nvSpPr>
                <p:cNvPr id="25084" name="Freeform 318"/>
                <p:cNvSpPr>
                  <a:spLocks/>
                </p:cNvSpPr>
                <p:nvPr/>
              </p:nvSpPr>
              <p:spPr bwMode="auto">
                <a:xfrm>
                  <a:off x="1325" y="1777"/>
                  <a:ext cx="171" cy="202"/>
                </a:xfrm>
                <a:custGeom>
                  <a:avLst/>
                  <a:gdLst>
                    <a:gd name="T0" fmla="*/ 94 w 171"/>
                    <a:gd name="T1" fmla="*/ 20 h 202"/>
                    <a:gd name="T2" fmla="*/ 91 w 171"/>
                    <a:gd name="T3" fmla="*/ 25 h 202"/>
                    <a:gd name="T4" fmla="*/ 75 w 171"/>
                    <a:gd name="T5" fmla="*/ 40 h 202"/>
                    <a:gd name="T6" fmla="*/ 85 w 171"/>
                    <a:gd name="T7" fmla="*/ 34 h 202"/>
                    <a:gd name="T8" fmla="*/ 103 w 171"/>
                    <a:gd name="T9" fmla="*/ 26 h 202"/>
                    <a:gd name="T10" fmla="*/ 117 w 171"/>
                    <a:gd name="T11" fmla="*/ 29 h 202"/>
                    <a:gd name="T12" fmla="*/ 138 w 171"/>
                    <a:gd name="T13" fmla="*/ 41 h 202"/>
                    <a:gd name="T14" fmla="*/ 146 w 171"/>
                    <a:gd name="T15" fmla="*/ 74 h 202"/>
                    <a:gd name="T16" fmla="*/ 153 w 171"/>
                    <a:gd name="T17" fmla="*/ 94 h 202"/>
                    <a:gd name="T18" fmla="*/ 166 w 171"/>
                    <a:gd name="T19" fmla="*/ 119 h 202"/>
                    <a:gd name="T20" fmla="*/ 169 w 171"/>
                    <a:gd name="T21" fmla="*/ 137 h 202"/>
                    <a:gd name="T22" fmla="*/ 166 w 171"/>
                    <a:gd name="T23" fmla="*/ 158 h 202"/>
                    <a:gd name="T24" fmla="*/ 163 w 171"/>
                    <a:gd name="T25" fmla="*/ 169 h 202"/>
                    <a:gd name="T26" fmla="*/ 152 w 171"/>
                    <a:gd name="T27" fmla="*/ 165 h 202"/>
                    <a:gd name="T28" fmla="*/ 136 w 171"/>
                    <a:gd name="T29" fmla="*/ 144 h 202"/>
                    <a:gd name="T30" fmla="*/ 125 w 171"/>
                    <a:gd name="T31" fmla="*/ 139 h 202"/>
                    <a:gd name="T32" fmla="*/ 125 w 171"/>
                    <a:gd name="T33" fmla="*/ 126 h 202"/>
                    <a:gd name="T34" fmla="*/ 130 w 171"/>
                    <a:gd name="T35" fmla="*/ 97 h 202"/>
                    <a:gd name="T36" fmla="*/ 132 w 171"/>
                    <a:gd name="T37" fmla="*/ 77 h 202"/>
                    <a:gd name="T38" fmla="*/ 122 w 171"/>
                    <a:gd name="T39" fmla="*/ 109 h 202"/>
                    <a:gd name="T40" fmla="*/ 108 w 171"/>
                    <a:gd name="T41" fmla="*/ 136 h 202"/>
                    <a:gd name="T42" fmla="*/ 104 w 171"/>
                    <a:gd name="T43" fmla="*/ 113 h 202"/>
                    <a:gd name="T44" fmla="*/ 109 w 171"/>
                    <a:gd name="T45" fmla="*/ 88 h 202"/>
                    <a:gd name="T46" fmla="*/ 113 w 171"/>
                    <a:gd name="T47" fmla="*/ 58 h 202"/>
                    <a:gd name="T48" fmla="*/ 111 w 171"/>
                    <a:gd name="T49" fmla="*/ 55 h 202"/>
                    <a:gd name="T50" fmla="*/ 93 w 171"/>
                    <a:gd name="T51" fmla="*/ 94 h 202"/>
                    <a:gd name="T52" fmla="*/ 80 w 171"/>
                    <a:gd name="T53" fmla="*/ 98 h 202"/>
                    <a:gd name="T54" fmla="*/ 73 w 171"/>
                    <a:gd name="T55" fmla="*/ 78 h 202"/>
                    <a:gd name="T56" fmla="*/ 77 w 171"/>
                    <a:gd name="T57" fmla="*/ 117 h 202"/>
                    <a:gd name="T58" fmla="*/ 80 w 171"/>
                    <a:gd name="T59" fmla="*/ 132 h 202"/>
                    <a:gd name="T60" fmla="*/ 68 w 171"/>
                    <a:gd name="T61" fmla="*/ 153 h 202"/>
                    <a:gd name="T62" fmla="*/ 52 w 171"/>
                    <a:gd name="T63" fmla="*/ 158 h 202"/>
                    <a:gd name="T64" fmla="*/ 37 w 171"/>
                    <a:gd name="T65" fmla="*/ 161 h 202"/>
                    <a:gd name="T66" fmla="*/ 40 w 171"/>
                    <a:gd name="T67" fmla="*/ 162 h 202"/>
                    <a:gd name="T68" fmla="*/ 65 w 171"/>
                    <a:gd name="T69" fmla="*/ 159 h 202"/>
                    <a:gd name="T70" fmla="*/ 65 w 171"/>
                    <a:gd name="T71" fmla="*/ 170 h 202"/>
                    <a:gd name="T72" fmla="*/ 46 w 171"/>
                    <a:gd name="T73" fmla="*/ 184 h 202"/>
                    <a:gd name="T74" fmla="*/ 38 w 171"/>
                    <a:gd name="T75" fmla="*/ 186 h 202"/>
                    <a:gd name="T76" fmla="*/ 27 w 171"/>
                    <a:gd name="T77" fmla="*/ 183 h 202"/>
                    <a:gd name="T78" fmla="*/ 36 w 171"/>
                    <a:gd name="T79" fmla="*/ 188 h 202"/>
                    <a:gd name="T80" fmla="*/ 59 w 171"/>
                    <a:gd name="T81" fmla="*/ 198 h 202"/>
                    <a:gd name="T82" fmla="*/ 36 w 171"/>
                    <a:gd name="T83" fmla="*/ 202 h 202"/>
                    <a:gd name="T84" fmla="*/ 23 w 171"/>
                    <a:gd name="T85" fmla="*/ 191 h 202"/>
                    <a:gd name="T86" fmla="*/ 10 w 171"/>
                    <a:gd name="T87" fmla="*/ 175 h 202"/>
                    <a:gd name="T88" fmla="*/ 8 w 171"/>
                    <a:gd name="T89" fmla="*/ 151 h 202"/>
                    <a:gd name="T90" fmla="*/ 15 w 171"/>
                    <a:gd name="T91" fmla="*/ 129 h 202"/>
                    <a:gd name="T92" fmla="*/ 8 w 171"/>
                    <a:gd name="T93" fmla="*/ 99 h 202"/>
                    <a:gd name="T94" fmla="*/ 0 w 171"/>
                    <a:gd name="T95" fmla="*/ 64 h 202"/>
                    <a:gd name="T96" fmla="*/ 3 w 171"/>
                    <a:gd name="T97" fmla="*/ 53 h 202"/>
                    <a:gd name="T98" fmla="*/ 12 w 171"/>
                    <a:gd name="T99" fmla="*/ 70 h 202"/>
                    <a:gd name="T100" fmla="*/ 15 w 171"/>
                    <a:gd name="T101" fmla="*/ 59 h 202"/>
                    <a:gd name="T102" fmla="*/ 30 w 171"/>
                    <a:gd name="T103" fmla="*/ 39 h 202"/>
                    <a:gd name="T104" fmla="*/ 35 w 171"/>
                    <a:gd name="T105" fmla="*/ 23 h 202"/>
                    <a:gd name="T106" fmla="*/ 36 w 171"/>
                    <a:gd name="T107" fmla="*/ 16 h 202"/>
                    <a:gd name="T108" fmla="*/ 41 w 171"/>
                    <a:gd name="T109" fmla="*/ 11 h 202"/>
                    <a:gd name="T110" fmla="*/ 50 w 171"/>
                    <a:gd name="T111" fmla="*/ 37 h 202"/>
                    <a:gd name="T112" fmla="*/ 53 w 171"/>
                    <a:gd name="T113" fmla="*/ 6 h 202"/>
                    <a:gd name="T114" fmla="*/ 61 w 171"/>
                    <a:gd name="T115" fmla="*/ 0 h 202"/>
                    <a:gd name="T116" fmla="*/ 75 w 171"/>
                    <a:gd name="T117" fmla="*/ 5 h 2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1"/>
                    <a:gd name="T178" fmla="*/ 0 h 202"/>
                    <a:gd name="T179" fmla="*/ 171 w 171"/>
                    <a:gd name="T180" fmla="*/ 202 h 2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1" h="202">
                      <a:moveTo>
                        <a:pt x="84" y="14"/>
                      </a:moveTo>
                      <a:lnTo>
                        <a:pt x="86" y="15"/>
                      </a:lnTo>
                      <a:lnTo>
                        <a:pt x="87" y="17"/>
                      </a:lnTo>
                      <a:lnTo>
                        <a:pt x="89" y="18"/>
                      </a:lnTo>
                      <a:lnTo>
                        <a:pt x="91" y="18"/>
                      </a:lnTo>
                      <a:lnTo>
                        <a:pt x="92" y="19"/>
                      </a:lnTo>
                      <a:lnTo>
                        <a:pt x="94" y="20"/>
                      </a:lnTo>
                      <a:lnTo>
                        <a:pt x="96" y="21"/>
                      </a:lnTo>
                      <a:lnTo>
                        <a:pt x="97" y="22"/>
                      </a:lnTo>
                      <a:lnTo>
                        <a:pt x="97" y="23"/>
                      </a:lnTo>
                      <a:lnTo>
                        <a:pt x="96" y="23"/>
                      </a:lnTo>
                      <a:lnTo>
                        <a:pt x="95" y="23"/>
                      </a:lnTo>
                      <a:lnTo>
                        <a:pt x="94" y="23"/>
                      </a:lnTo>
                      <a:lnTo>
                        <a:pt x="91" y="25"/>
                      </a:lnTo>
                      <a:lnTo>
                        <a:pt x="88" y="26"/>
                      </a:lnTo>
                      <a:lnTo>
                        <a:pt x="86" y="28"/>
                      </a:lnTo>
                      <a:lnTo>
                        <a:pt x="83" y="30"/>
                      </a:lnTo>
                      <a:lnTo>
                        <a:pt x="81" y="32"/>
                      </a:lnTo>
                      <a:lnTo>
                        <a:pt x="79" y="34"/>
                      </a:lnTo>
                      <a:lnTo>
                        <a:pt x="77" y="37"/>
                      </a:lnTo>
                      <a:lnTo>
                        <a:pt x="75" y="40"/>
                      </a:lnTo>
                      <a:lnTo>
                        <a:pt x="77" y="39"/>
                      </a:lnTo>
                      <a:lnTo>
                        <a:pt x="79" y="39"/>
                      </a:lnTo>
                      <a:lnTo>
                        <a:pt x="80" y="38"/>
                      </a:lnTo>
                      <a:lnTo>
                        <a:pt x="81" y="37"/>
                      </a:lnTo>
                      <a:lnTo>
                        <a:pt x="83" y="36"/>
                      </a:lnTo>
                      <a:lnTo>
                        <a:pt x="84" y="35"/>
                      </a:lnTo>
                      <a:lnTo>
                        <a:pt x="85" y="34"/>
                      </a:lnTo>
                      <a:lnTo>
                        <a:pt x="87" y="33"/>
                      </a:lnTo>
                      <a:lnTo>
                        <a:pt x="89" y="32"/>
                      </a:lnTo>
                      <a:lnTo>
                        <a:pt x="92" y="30"/>
                      </a:lnTo>
                      <a:lnTo>
                        <a:pt x="94" y="29"/>
                      </a:lnTo>
                      <a:lnTo>
                        <a:pt x="97" y="27"/>
                      </a:lnTo>
                      <a:lnTo>
                        <a:pt x="100" y="26"/>
                      </a:lnTo>
                      <a:lnTo>
                        <a:pt x="103" y="26"/>
                      </a:lnTo>
                      <a:lnTo>
                        <a:pt x="107" y="25"/>
                      </a:lnTo>
                      <a:lnTo>
                        <a:pt x="110" y="26"/>
                      </a:lnTo>
                      <a:lnTo>
                        <a:pt x="111" y="26"/>
                      </a:lnTo>
                      <a:lnTo>
                        <a:pt x="111" y="27"/>
                      </a:lnTo>
                      <a:lnTo>
                        <a:pt x="112" y="27"/>
                      </a:lnTo>
                      <a:lnTo>
                        <a:pt x="113" y="27"/>
                      </a:lnTo>
                      <a:lnTo>
                        <a:pt x="117" y="29"/>
                      </a:lnTo>
                      <a:lnTo>
                        <a:pt x="120" y="30"/>
                      </a:lnTo>
                      <a:lnTo>
                        <a:pt x="123" y="31"/>
                      </a:lnTo>
                      <a:lnTo>
                        <a:pt x="126" y="33"/>
                      </a:lnTo>
                      <a:lnTo>
                        <a:pt x="129" y="35"/>
                      </a:lnTo>
                      <a:lnTo>
                        <a:pt x="132" y="37"/>
                      </a:lnTo>
                      <a:lnTo>
                        <a:pt x="135" y="39"/>
                      </a:lnTo>
                      <a:lnTo>
                        <a:pt x="138" y="41"/>
                      </a:lnTo>
                      <a:lnTo>
                        <a:pt x="140" y="43"/>
                      </a:lnTo>
                      <a:lnTo>
                        <a:pt x="141" y="46"/>
                      </a:lnTo>
                      <a:lnTo>
                        <a:pt x="142" y="49"/>
                      </a:lnTo>
                      <a:lnTo>
                        <a:pt x="143" y="51"/>
                      </a:lnTo>
                      <a:lnTo>
                        <a:pt x="145" y="59"/>
                      </a:lnTo>
                      <a:lnTo>
                        <a:pt x="146" y="66"/>
                      </a:lnTo>
                      <a:lnTo>
                        <a:pt x="146" y="74"/>
                      </a:lnTo>
                      <a:lnTo>
                        <a:pt x="147" y="82"/>
                      </a:lnTo>
                      <a:lnTo>
                        <a:pt x="148" y="83"/>
                      </a:lnTo>
                      <a:lnTo>
                        <a:pt x="149" y="84"/>
                      </a:lnTo>
                      <a:lnTo>
                        <a:pt x="149" y="85"/>
                      </a:lnTo>
                      <a:lnTo>
                        <a:pt x="149" y="87"/>
                      </a:lnTo>
                      <a:lnTo>
                        <a:pt x="151" y="90"/>
                      </a:lnTo>
                      <a:lnTo>
                        <a:pt x="153" y="94"/>
                      </a:lnTo>
                      <a:lnTo>
                        <a:pt x="155" y="97"/>
                      </a:lnTo>
                      <a:lnTo>
                        <a:pt x="157" y="101"/>
                      </a:lnTo>
                      <a:lnTo>
                        <a:pt x="160" y="105"/>
                      </a:lnTo>
                      <a:lnTo>
                        <a:pt x="162" y="108"/>
                      </a:lnTo>
                      <a:lnTo>
                        <a:pt x="164" y="112"/>
                      </a:lnTo>
                      <a:lnTo>
                        <a:pt x="165" y="116"/>
                      </a:lnTo>
                      <a:lnTo>
                        <a:pt x="166" y="119"/>
                      </a:lnTo>
                      <a:lnTo>
                        <a:pt x="167" y="122"/>
                      </a:lnTo>
                      <a:lnTo>
                        <a:pt x="169" y="125"/>
                      </a:lnTo>
                      <a:lnTo>
                        <a:pt x="171" y="128"/>
                      </a:lnTo>
                      <a:lnTo>
                        <a:pt x="170" y="134"/>
                      </a:lnTo>
                      <a:lnTo>
                        <a:pt x="170" y="135"/>
                      </a:lnTo>
                      <a:lnTo>
                        <a:pt x="170" y="136"/>
                      </a:lnTo>
                      <a:lnTo>
                        <a:pt x="169" y="137"/>
                      </a:lnTo>
                      <a:lnTo>
                        <a:pt x="169" y="138"/>
                      </a:lnTo>
                      <a:lnTo>
                        <a:pt x="168" y="140"/>
                      </a:lnTo>
                      <a:lnTo>
                        <a:pt x="168" y="143"/>
                      </a:lnTo>
                      <a:lnTo>
                        <a:pt x="168" y="146"/>
                      </a:lnTo>
                      <a:lnTo>
                        <a:pt x="168" y="149"/>
                      </a:lnTo>
                      <a:lnTo>
                        <a:pt x="167" y="149"/>
                      </a:lnTo>
                      <a:lnTo>
                        <a:pt x="166" y="158"/>
                      </a:lnTo>
                      <a:lnTo>
                        <a:pt x="165" y="168"/>
                      </a:lnTo>
                      <a:lnTo>
                        <a:pt x="165" y="169"/>
                      </a:lnTo>
                      <a:lnTo>
                        <a:pt x="165" y="170"/>
                      </a:lnTo>
                      <a:lnTo>
                        <a:pt x="163" y="169"/>
                      </a:lnTo>
                      <a:lnTo>
                        <a:pt x="162" y="168"/>
                      </a:lnTo>
                      <a:lnTo>
                        <a:pt x="161" y="167"/>
                      </a:lnTo>
                      <a:lnTo>
                        <a:pt x="159" y="167"/>
                      </a:lnTo>
                      <a:lnTo>
                        <a:pt x="158" y="166"/>
                      </a:lnTo>
                      <a:lnTo>
                        <a:pt x="156" y="165"/>
                      </a:lnTo>
                      <a:lnTo>
                        <a:pt x="154" y="165"/>
                      </a:lnTo>
                      <a:lnTo>
                        <a:pt x="152" y="165"/>
                      </a:lnTo>
                      <a:lnTo>
                        <a:pt x="143" y="164"/>
                      </a:lnTo>
                      <a:lnTo>
                        <a:pt x="141" y="159"/>
                      </a:lnTo>
                      <a:lnTo>
                        <a:pt x="140" y="154"/>
                      </a:lnTo>
                      <a:lnTo>
                        <a:pt x="139" y="150"/>
                      </a:lnTo>
                      <a:lnTo>
                        <a:pt x="138" y="145"/>
                      </a:lnTo>
                      <a:lnTo>
                        <a:pt x="136" y="144"/>
                      </a:lnTo>
                      <a:lnTo>
                        <a:pt x="135" y="143"/>
                      </a:lnTo>
                      <a:lnTo>
                        <a:pt x="133" y="142"/>
                      </a:lnTo>
                      <a:lnTo>
                        <a:pt x="131" y="142"/>
                      </a:lnTo>
                      <a:lnTo>
                        <a:pt x="129" y="141"/>
                      </a:lnTo>
                      <a:lnTo>
                        <a:pt x="128" y="140"/>
                      </a:lnTo>
                      <a:lnTo>
                        <a:pt x="126" y="140"/>
                      </a:lnTo>
                      <a:lnTo>
                        <a:pt x="125" y="139"/>
                      </a:lnTo>
                      <a:lnTo>
                        <a:pt x="124" y="136"/>
                      </a:lnTo>
                      <a:lnTo>
                        <a:pt x="124" y="133"/>
                      </a:lnTo>
                      <a:lnTo>
                        <a:pt x="124" y="131"/>
                      </a:lnTo>
                      <a:lnTo>
                        <a:pt x="124" y="128"/>
                      </a:lnTo>
                      <a:lnTo>
                        <a:pt x="125" y="128"/>
                      </a:lnTo>
                      <a:lnTo>
                        <a:pt x="125" y="127"/>
                      </a:lnTo>
                      <a:lnTo>
                        <a:pt x="125" y="126"/>
                      </a:lnTo>
                      <a:lnTo>
                        <a:pt x="126" y="125"/>
                      </a:lnTo>
                      <a:lnTo>
                        <a:pt x="128" y="121"/>
                      </a:lnTo>
                      <a:lnTo>
                        <a:pt x="130" y="117"/>
                      </a:lnTo>
                      <a:lnTo>
                        <a:pt x="131" y="113"/>
                      </a:lnTo>
                      <a:lnTo>
                        <a:pt x="131" y="107"/>
                      </a:lnTo>
                      <a:lnTo>
                        <a:pt x="130" y="102"/>
                      </a:lnTo>
                      <a:lnTo>
                        <a:pt x="130" y="97"/>
                      </a:lnTo>
                      <a:lnTo>
                        <a:pt x="130" y="92"/>
                      </a:lnTo>
                      <a:lnTo>
                        <a:pt x="131" y="87"/>
                      </a:lnTo>
                      <a:lnTo>
                        <a:pt x="131" y="84"/>
                      </a:lnTo>
                      <a:lnTo>
                        <a:pt x="132" y="82"/>
                      </a:lnTo>
                      <a:lnTo>
                        <a:pt x="132" y="80"/>
                      </a:lnTo>
                      <a:lnTo>
                        <a:pt x="132" y="77"/>
                      </a:lnTo>
                      <a:lnTo>
                        <a:pt x="130" y="82"/>
                      </a:lnTo>
                      <a:lnTo>
                        <a:pt x="129" y="87"/>
                      </a:lnTo>
                      <a:lnTo>
                        <a:pt x="128" y="92"/>
                      </a:lnTo>
                      <a:lnTo>
                        <a:pt x="127" y="96"/>
                      </a:lnTo>
                      <a:lnTo>
                        <a:pt x="125" y="101"/>
                      </a:lnTo>
                      <a:lnTo>
                        <a:pt x="124" y="105"/>
                      </a:lnTo>
                      <a:lnTo>
                        <a:pt x="122" y="109"/>
                      </a:lnTo>
                      <a:lnTo>
                        <a:pt x="119" y="113"/>
                      </a:lnTo>
                      <a:lnTo>
                        <a:pt x="117" y="120"/>
                      </a:lnTo>
                      <a:lnTo>
                        <a:pt x="115" y="128"/>
                      </a:lnTo>
                      <a:lnTo>
                        <a:pt x="113" y="135"/>
                      </a:lnTo>
                      <a:lnTo>
                        <a:pt x="112" y="143"/>
                      </a:lnTo>
                      <a:lnTo>
                        <a:pt x="110" y="140"/>
                      </a:lnTo>
                      <a:lnTo>
                        <a:pt x="108" y="136"/>
                      </a:lnTo>
                      <a:lnTo>
                        <a:pt x="107" y="132"/>
                      </a:lnTo>
                      <a:lnTo>
                        <a:pt x="105" y="129"/>
                      </a:lnTo>
                      <a:lnTo>
                        <a:pt x="105" y="125"/>
                      </a:lnTo>
                      <a:lnTo>
                        <a:pt x="104" y="121"/>
                      </a:lnTo>
                      <a:lnTo>
                        <a:pt x="104" y="117"/>
                      </a:lnTo>
                      <a:lnTo>
                        <a:pt x="104" y="113"/>
                      </a:lnTo>
                      <a:lnTo>
                        <a:pt x="105" y="107"/>
                      </a:lnTo>
                      <a:lnTo>
                        <a:pt x="106" y="102"/>
                      </a:lnTo>
                      <a:lnTo>
                        <a:pt x="107" y="97"/>
                      </a:lnTo>
                      <a:lnTo>
                        <a:pt x="108" y="93"/>
                      </a:lnTo>
                      <a:lnTo>
                        <a:pt x="109" y="88"/>
                      </a:lnTo>
                      <a:lnTo>
                        <a:pt x="110" y="80"/>
                      </a:lnTo>
                      <a:lnTo>
                        <a:pt x="111" y="73"/>
                      </a:lnTo>
                      <a:lnTo>
                        <a:pt x="112" y="68"/>
                      </a:lnTo>
                      <a:lnTo>
                        <a:pt x="113" y="63"/>
                      </a:lnTo>
                      <a:lnTo>
                        <a:pt x="113" y="58"/>
                      </a:lnTo>
                      <a:lnTo>
                        <a:pt x="114" y="53"/>
                      </a:lnTo>
                      <a:lnTo>
                        <a:pt x="114" y="52"/>
                      </a:lnTo>
                      <a:lnTo>
                        <a:pt x="114" y="51"/>
                      </a:lnTo>
                      <a:lnTo>
                        <a:pt x="114" y="49"/>
                      </a:lnTo>
                      <a:lnTo>
                        <a:pt x="113" y="49"/>
                      </a:lnTo>
                      <a:lnTo>
                        <a:pt x="111" y="55"/>
                      </a:lnTo>
                      <a:lnTo>
                        <a:pt x="109" y="61"/>
                      </a:lnTo>
                      <a:lnTo>
                        <a:pt x="107" y="67"/>
                      </a:lnTo>
                      <a:lnTo>
                        <a:pt x="105" y="73"/>
                      </a:lnTo>
                      <a:lnTo>
                        <a:pt x="102" y="78"/>
                      </a:lnTo>
                      <a:lnTo>
                        <a:pt x="100" y="84"/>
                      </a:lnTo>
                      <a:lnTo>
                        <a:pt x="96" y="89"/>
                      </a:lnTo>
                      <a:lnTo>
                        <a:pt x="93" y="94"/>
                      </a:lnTo>
                      <a:lnTo>
                        <a:pt x="90" y="99"/>
                      </a:lnTo>
                      <a:lnTo>
                        <a:pt x="88" y="104"/>
                      </a:lnTo>
                      <a:lnTo>
                        <a:pt x="87" y="109"/>
                      </a:lnTo>
                      <a:lnTo>
                        <a:pt x="86" y="114"/>
                      </a:lnTo>
                      <a:lnTo>
                        <a:pt x="83" y="109"/>
                      </a:lnTo>
                      <a:lnTo>
                        <a:pt x="81" y="104"/>
                      </a:lnTo>
                      <a:lnTo>
                        <a:pt x="80" y="98"/>
                      </a:lnTo>
                      <a:lnTo>
                        <a:pt x="78" y="93"/>
                      </a:lnTo>
                      <a:lnTo>
                        <a:pt x="77" y="90"/>
                      </a:lnTo>
                      <a:lnTo>
                        <a:pt x="77" y="88"/>
                      </a:lnTo>
                      <a:lnTo>
                        <a:pt x="76" y="85"/>
                      </a:lnTo>
                      <a:lnTo>
                        <a:pt x="75" y="83"/>
                      </a:lnTo>
                      <a:lnTo>
                        <a:pt x="74" y="81"/>
                      </a:lnTo>
                      <a:lnTo>
                        <a:pt x="73" y="78"/>
                      </a:lnTo>
                      <a:lnTo>
                        <a:pt x="71" y="76"/>
                      </a:lnTo>
                      <a:lnTo>
                        <a:pt x="69" y="75"/>
                      </a:lnTo>
                      <a:lnTo>
                        <a:pt x="70" y="85"/>
                      </a:lnTo>
                      <a:lnTo>
                        <a:pt x="71" y="94"/>
                      </a:lnTo>
                      <a:lnTo>
                        <a:pt x="73" y="104"/>
                      </a:lnTo>
                      <a:lnTo>
                        <a:pt x="75" y="113"/>
                      </a:lnTo>
                      <a:lnTo>
                        <a:pt x="77" y="117"/>
                      </a:lnTo>
                      <a:lnTo>
                        <a:pt x="79" y="120"/>
                      </a:lnTo>
                      <a:lnTo>
                        <a:pt x="80" y="124"/>
                      </a:lnTo>
                      <a:lnTo>
                        <a:pt x="81" y="128"/>
                      </a:lnTo>
                      <a:lnTo>
                        <a:pt x="80" y="129"/>
                      </a:lnTo>
                      <a:lnTo>
                        <a:pt x="80" y="130"/>
                      </a:lnTo>
                      <a:lnTo>
                        <a:pt x="80" y="131"/>
                      </a:lnTo>
                      <a:lnTo>
                        <a:pt x="80" y="132"/>
                      </a:lnTo>
                      <a:lnTo>
                        <a:pt x="77" y="135"/>
                      </a:lnTo>
                      <a:lnTo>
                        <a:pt x="75" y="139"/>
                      </a:lnTo>
                      <a:lnTo>
                        <a:pt x="73" y="143"/>
                      </a:lnTo>
                      <a:lnTo>
                        <a:pt x="72" y="148"/>
                      </a:lnTo>
                      <a:lnTo>
                        <a:pt x="71" y="150"/>
                      </a:lnTo>
                      <a:lnTo>
                        <a:pt x="70" y="151"/>
                      </a:lnTo>
                      <a:lnTo>
                        <a:pt x="68" y="153"/>
                      </a:lnTo>
                      <a:lnTo>
                        <a:pt x="66" y="154"/>
                      </a:lnTo>
                      <a:lnTo>
                        <a:pt x="63" y="154"/>
                      </a:lnTo>
                      <a:lnTo>
                        <a:pt x="61" y="155"/>
                      </a:lnTo>
                      <a:lnTo>
                        <a:pt x="59" y="156"/>
                      </a:lnTo>
                      <a:lnTo>
                        <a:pt x="56" y="157"/>
                      </a:lnTo>
                      <a:lnTo>
                        <a:pt x="54" y="157"/>
                      </a:lnTo>
                      <a:lnTo>
                        <a:pt x="52" y="158"/>
                      </a:lnTo>
                      <a:lnTo>
                        <a:pt x="50" y="159"/>
                      </a:lnTo>
                      <a:lnTo>
                        <a:pt x="47" y="159"/>
                      </a:lnTo>
                      <a:lnTo>
                        <a:pt x="45" y="160"/>
                      </a:lnTo>
                      <a:lnTo>
                        <a:pt x="42" y="160"/>
                      </a:lnTo>
                      <a:lnTo>
                        <a:pt x="40" y="161"/>
                      </a:lnTo>
                      <a:lnTo>
                        <a:pt x="38" y="161"/>
                      </a:lnTo>
                      <a:lnTo>
                        <a:pt x="37" y="161"/>
                      </a:lnTo>
                      <a:lnTo>
                        <a:pt x="37" y="162"/>
                      </a:lnTo>
                      <a:lnTo>
                        <a:pt x="38" y="162"/>
                      </a:lnTo>
                      <a:lnTo>
                        <a:pt x="39" y="162"/>
                      </a:lnTo>
                      <a:lnTo>
                        <a:pt x="40" y="162"/>
                      </a:lnTo>
                      <a:lnTo>
                        <a:pt x="44" y="162"/>
                      </a:lnTo>
                      <a:lnTo>
                        <a:pt x="48" y="162"/>
                      </a:lnTo>
                      <a:lnTo>
                        <a:pt x="52" y="161"/>
                      </a:lnTo>
                      <a:lnTo>
                        <a:pt x="56" y="161"/>
                      </a:lnTo>
                      <a:lnTo>
                        <a:pt x="61" y="160"/>
                      </a:lnTo>
                      <a:lnTo>
                        <a:pt x="65" y="159"/>
                      </a:lnTo>
                      <a:lnTo>
                        <a:pt x="69" y="159"/>
                      </a:lnTo>
                      <a:lnTo>
                        <a:pt x="74" y="159"/>
                      </a:lnTo>
                      <a:lnTo>
                        <a:pt x="72" y="161"/>
                      </a:lnTo>
                      <a:lnTo>
                        <a:pt x="70" y="163"/>
                      </a:lnTo>
                      <a:lnTo>
                        <a:pt x="69" y="165"/>
                      </a:lnTo>
                      <a:lnTo>
                        <a:pt x="67" y="167"/>
                      </a:lnTo>
                      <a:lnTo>
                        <a:pt x="65" y="170"/>
                      </a:lnTo>
                      <a:lnTo>
                        <a:pt x="63" y="173"/>
                      </a:lnTo>
                      <a:lnTo>
                        <a:pt x="61" y="175"/>
                      </a:lnTo>
                      <a:lnTo>
                        <a:pt x="59" y="178"/>
                      </a:lnTo>
                      <a:lnTo>
                        <a:pt x="56" y="180"/>
                      </a:lnTo>
                      <a:lnTo>
                        <a:pt x="53" y="182"/>
                      </a:lnTo>
                      <a:lnTo>
                        <a:pt x="50" y="184"/>
                      </a:lnTo>
                      <a:lnTo>
                        <a:pt x="46" y="184"/>
                      </a:lnTo>
                      <a:lnTo>
                        <a:pt x="45" y="185"/>
                      </a:lnTo>
                      <a:lnTo>
                        <a:pt x="44" y="185"/>
                      </a:lnTo>
                      <a:lnTo>
                        <a:pt x="43" y="185"/>
                      </a:lnTo>
                      <a:lnTo>
                        <a:pt x="42" y="185"/>
                      </a:lnTo>
                      <a:lnTo>
                        <a:pt x="41" y="186"/>
                      </a:lnTo>
                      <a:lnTo>
                        <a:pt x="40" y="186"/>
                      </a:lnTo>
                      <a:lnTo>
                        <a:pt x="38" y="186"/>
                      </a:lnTo>
                      <a:lnTo>
                        <a:pt x="37" y="186"/>
                      </a:lnTo>
                      <a:lnTo>
                        <a:pt x="37" y="185"/>
                      </a:lnTo>
                      <a:lnTo>
                        <a:pt x="31" y="185"/>
                      </a:lnTo>
                      <a:lnTo>
                        <a:pt x="30" y="184"/>
                      </a:lnTo>
                      <a:lnTo>
                        <a:pt x="29" y="184"/>
                      </a:lnTo>
                      <a:lnTo>
                        <a:pt x="28" y="184"/>
                      </a:lnTo>
                      <a:lnTo>
                        <a:pt x="27" y="183"/>
                      </a:lnTo>
                      <a:lnTo>
                        <a:pt x="26" y="183"/>
                      </a:lnTo>
                      <a:lnTo>
                        <a:pt x="25" y="183"/>
                      </a:lnTo>
                      <a:lnTo>
                        <a:pt x="24" y="183"/>
                      </a:lnTo>
                      <a:lnTo>
                        <a:pt x="22" y="183"/>
                      </a:lnTo>
                      <a:lnTo>
                        <a:pt x="27" y="184"/>
                      </a:lnTo>
                      <a:lnTo>
                        <a:pt x="32" y="186"/>
                      </a:lnTo>
                      <a:lnTo>
                        <a:pt x="36" y="188"/>
                      </a:lnTo>
                      <a:lnTo>
                        <a:pt x="41" y="190"/>
                      </a:lnTo>
                      <a:lnTo>
                        <a:pt x="46" y="191"/>
                      </a:lnTo>
                      <a:lnTo>
                        <a:pt x="52" y="191"/>
                      </a:lnTo>
                      <a:lnTo>
                        <a:pt x="57" y="191"/>
                      </a:lnTo>
                      <a:lnTo>
                        <a:pt x="63" y="191"/>
                      </a:lnTo>
                      <a:lnTo>
                        <a:pt x="62" y="198"/>
                      </a:lnTo>
                      <a:lnTo>
                        <a:pt x="59" y="198"/>
                      </a:lnTo>
                      <a:lnTo>
                        <a:pt x="56" y="199"/>
                      </a:lnTo>
                      <a:lnTo>
                        <a:pt x="52" y="199"/>
                      </a:lnTo>
                      <a:lnTo>
                        <a:pt x="49" y="199"/>
                      </a:lnTo>
                      <a:lnTo>
                        <a:pt x="46" y="200"/>
                      </a:lnTo>
                      <a:lnTo>
                        <a:pt x="42" y="200"/>
                      </a:lnTo>
                      <a:lnTo>
                        <a:pt x="39" y="201"/>
                      </a:lnTo>
                      <a:lnTo>
                        <a:pt x="36" y="202"/>
                      </a:lnTo>
                      <a:lnTo>
                        <a:pt x="33" y="202"/>
                      </a:lnTo>
                      <a:lnTo>
                        <a:pt x="32" y="201"/>
                      </a:lnTo>
                      <a:lnTo>
                        <a:pt x="30" y="198"/>
                      </a:lnTo>
                      <a:lnTo>
                        <a:pt x="28" y="196"/>
                      </a:lnTo>
                      <a:lnTo>
                        <a:pt x="27" y="195"/>
                      </a:lnTo>
                      <a:lnTo>
                        <a:pt x="25" y="193"/>
                      </a:lnTo>
                      <a:lnTo>
                        <a:pt x="23" y="191"/>
                      </a:lnTo>
                      <a:lnTo>
                        <a:pt x="21" y="189"/>
                      </a:lnTo>
                      <a:lnTo>
                        <a:pt x="19" y="187"/>
                      </a:lnTo>
                      <a:lnTo>
                        <a:pt x="16" y="186"/>
                      </a:lnTo>
                      <a:lnTo>
                        <a:pt x="14" y="185"/>
                      </a:lnTo>
                      <a:lnTo>
                        <a:pt x="11" y="184"/>
                      </a:lnTo>
                      <a:lnTo>
                        <a:pt x="11" y="179"/>
                      </a:lnTo>
                      <a:lnTo>
                        <a:pt x="10" y="175"/>
                      </a:lnTo>
                      <a:lnTo>
                        <a:pt x="9" y="170"/>
                      </a:lnTo>
                      <a:lnTo>
                        <a:pt x="8" y="166"/>
                      </a:lnTo>
                      <a:lnTo>
                        <a:pt x="7" y="163"/>
                      </a:lnTo>
                      <a:lnTo>
                        <a:pt x="6" y="160"/>
                      </a:lnTo>
                      <a:lnTo>
                        <a:pt x="6" y="157"/>
                      </a:lnTo>
                      <a:lnTo>
                        <a:pt x="7" y="154"/>
                      </a:lnTo>
                      <a:lnTo>
                        <a:pt x="8" y="151"/>
                      </a:lnTo>
                      <a:lnTo>
                        <a:pt x="9" y="148"/>
                      </a:lnTo>
                      <a:lnTo>
                        <a:pt x="10" y="145"/>
                      </a:lnTo>
                      <a:lnTo>
                        <a:pt x="11" y="141"/>
                      </a:lnTo>
                      <a:lnTo>
                        <a:pt x="12" y="138"/>
                      </a:lnTo>
                      <a:lnTo>
                        <a:pt x="13" y="135"/>
                      </a:lnTo>
                      <a:lnTo>
                        <a:pt x="14" y="132"/>
                      </a:lnTo>
                      <a:lnTo>
                        <a:pt x="15" y="129"/>
                      </a:lnTo>
                      <a:lnTo>
                        <a:pt x="15" y="124"/>
                      </a:lnTo>
                      <a:lnTo>
                        <a:pt x="14" y="120"/>
                      </a:lnTo>
                      <a:lnTo>
                        <a:pt x="13" y="116"/>
                      </a:lnTo>
                      <a:lnTo>
                        <a:pt x="12" y="111"/>
                      </a:lnTo>
                      <a:lnTo>
                        <a:pt x="11" y="107"/>
                      </a:lnTo>
                      <a:lnTo>
                        <a:pt x="10" y="103"/>
                      </a:lnTo>
                      <a:lnTo>
                        <a:pt x="8" y="99"/>
                      </a:lnTo>
                      <a:lnTo>
                        <a:pt x="7" y="95"/>
                      </a:lnTo>
                      <a:lnTo>
                        <a:pt x="6" y="90"/>
                      </a:lnTo>
                      <a:lnTo>
                        <a:pt x="4" y="85"/>
                      </a:lnTo>
                      <a:lnTo>
                        <a:pt x="3" y="80"/>
                      </a:lnTo>
                      <a:lnTo>
                        <a:pt x="2" y="75"/>
                      </a:lnTo>
                      <a:lnTo>
                        <a:pt x="1" y="69"/>
                      </a:lnTo>
                      <a:lnTo>
                        <a:pt x="0" y="64"/>
                      </a:lnTo>
                      <a:lnTo>
                        <a:pt x="0" y="58"/>
                      </a:lnTo>
                      <a:lnTo>
                        <a:pt x="1" y="53"/>
                      </a:lnTo>
                      <a:lnTo>
                        <a:pt x="1" y="52"/>
                      </a:lnTo>
                      <a:lnTo>
                        <a:pt x="1" y="51"/>
                      </a:lnTo>
                      <a:lnTo>
                        <a:pt x="3" y="53"/>
                      </a:lnTo>
                      <a:lnTo>
                        <a:pt x="5" y="55"/>
                      </a:lnTo>
                      <a:lnTo>
                        <a:pt x="6" y="58"/>
                      </a:lnTo>
                      <a:lnTo>
                        <a:pt x="7" y="60"/>
                      </a:lnTo>
                      <a:lnTo>
                        <a:pt x="8" y="62"/>
                      </a:lnTo>
                      <a:lnTo>
                        <a:pt x="9" y="65"/>
                      </a:lnTo>
                      <a:lnTo>
                        <a:pt x="11" y="68"/>
                      </a:lnTo>
                      <a:lnTo>
                        <a:pt x="12" y="70"/>
                      </a:lnTo>
                      <a:lnTo>
                        <a:pt x="13" y="71"/>
                      </a:lnTo>
                      <a:lnTo>
                        <a:pt x="13" y="72"/>
                      </a:lnTo>
                      <a:lnTo>
                        <a:pt x="14" y="72"/>
                      </a:lnTo>
                      <a:lnTo>
                        <a:pt x="14" y="67"/>
                      </a:lnTo>
                      <a:lnTo>
                        <a:pt x="14" y="63"/>
                      </a:lnTo>
                      <a:lnTo>
                        <a:pt x="15" y="59"/>
                      </a:lnTo>
                      <a:lnTo>
                        <a:pt x="17" y="55"/>
                      </a:lnTo>
                      <a:lnTo>
                        <a:pt x="19" y="51"/>
                      </a:lnTo>
                      <a:lnTo>
                        <a:pt x="22" y="48"/>
                      </a:lnTo>
                      <a:lnTo>
                        <a:pt x="25" y="45"/>
                      </a:lnTo>
                      <a:lnTo>
                        <a:pt x="27" y="41"/>
                      </a:lnTo>
                      <a:lnTo>
                        <a:pt x="29" y="40"/>
                      </a:lnTo>
                      <a:lnTo>
                        <a:pt x="30" y="39"/>
                      </a:lnTo>
                      <a:lnTo>
                        <a:pt x="32" y="38"/>
                      </a:lnTo>
                      <a:lnTo>
                        <a:pt x="33" y="37"/>
                      </a:lnTo>
                      <a:lnTo>
                        <a:pt x="34" y="35"/>
                      </a:lnTo>
                      <a:lnTo>
                        <a:pt x="35" y="34"/>
                      </a:lnTo>
                      <a:lnTo>
                        <a:pt x="36" y="32"/>
                      </a:lnTo>
                      <a:lnTo>
                        <a:pt x="36" y="30"/>
                      </a:lnTo>
                      <a:lnTo>
                        <a:pt x="35" y="23"/>
                      </a:lnTo>
                      <a:lnTo>
                        <a:pt x="35" y="22"/>
                      </a:lnTo>
                      <a:lnTo>
                        <a:pt x="35" y="21"/>
                      </a:lnTo>
                      <a:lnTo>
                        <a:pt x="35" y="20"/>
                      </a:lnTo>
                      <a:lnTo>
                        <a:pt x="35" y="19"/>
                      </a:lnTo>
                      <a:lnTo>
                        <a:pt x="36" y="16"/>
                      </a:lnTo>
                      <a:lnTo>
                        <a:pt x="36" y="14"/>
                      </a:lnTo>
                      <a:lnTo>
                        <a:pt x="37" y="11"/>
                      </a:lnTo>
                      <a:lnTo>
                        <a:pt x="39" y="9"/>
                      </a:lnTo>
                      <a:lnTo>
                        <a:pt x="40" y="8"/>
                      </a:lnTo>
                      <a:lnTo>
                        <a:pt x="41" y="9"/>
                      </a:lnTo>
                      <a:lnTo>
                        <a:pt x="41" y="10"/>
                      </a:lnTo>
                      <a:lnTo>
                        <a:pt x="41" y="11"/>
                      </a:lnTo>
                      <a:lnTo>
                        <a:pt x="44" y="17"/>
                      </a:lnTo>
                      <a:lnTo>
                        <a:pt x="46" y="22"/>
                      </a:lnTo>
                      <a:lnTo>
                        <a:pt x="47" y="28"/>
                      </a:lnTo>
                      <a:lnTo>
                        <a:pt x="48" y="34"/>
                      </a:lnTo>
                      <a:lnTo>
                        <a:pt x="49" y="35"/>
                      </a:lnTo>
                      <a:lnTo>
                        <a:pt x="49" y="36"/>
                      </a:lnTo>
                      <a:lnTo>
                        <a:pt x="50" y="37"/>
                      </a:lnTo>
                      <a:lnTo>
                        <a:pt x="51" y="37"/>
                      </a:lnTo>
                      <a:lnTo>
                        <a:pt x="51" y="32"/>
                      </a:lnTo>
                      <a:lnTo>
                        <a:pt x="51" y="25"/>
                      </a:lnTo>
                      <a:lnTo>
                        <a:pt x="52" y="18"/>
                      </a:lnTo>
                      <a:lnTo>
                        <a:pt x="52" y="12"/>
                      </a:lnTo>
                      <a:lnTo>
                        <a:pt x="53" y="6"/>
                      </a:lnTo>
                      <a:lnTo>
                        <a:pt x="52" y="5"/>
                      </a:lnTo>
                      <a:lnTo>
                        <a:pt x="53" y="4"/>
                      </a:lnTo>
                      <a:lnTo>
                        <a:pt x="54" y="3"/>
                      </a:lnTo>
                      <a:lnTo>
                        <a:pt x="55" y="2"/>
                      </a:lnTo>
                      <a:lnTo>
                        <a:pt x="57" y="2"/>
                      </a:lnTo>
                      <a:lnTo>
                        <a:pt x="59" y="1"/>
                      </a:lnTo>
                      <a:lnTo>
                        <a:pt x="61" y="0"/>
                      </a:lnTo>
                      <a:lnTo>
                        <a:pt x="64" y="0"/>
                      </a:lnTo>
                      <a:lnTo>
                        <a:pt x="66" y="0"/>
                      </a:lnTo>
                      <a:lnTo>
                        <a:pt x="68" y="0"/>
                      </a:lnTo>
                      <a:lnTo>
                        <a:pt x="70" y="1"/>
                      </a:lnTo>
                      <a:lnTo>
                        <a:pt x="72" y="2"/>
                      </a:lnTo>
                      <a:lnTo>
                        <a:pt x="74" y="3"/>
                      </a:lnTo>
                      <a:lnTo>
                        <a:pt x="75" y="5"/>
                      </a:lnTo>
                      <a:lnTo>
                        <a:pt x="77" y="6"/>
                      </a:lnTo>
                      <a:lnTo>
                        <a:pt x="78" y="8"/>
                      </a:lnTo>
                      <a:lnTo>
                        <a:pt x="80" y="10"/>
                      </a:lnTo>
                      <a:lnTo>
                        <a:pt x="81" y="11"/>
                      </a:lnTo>
                      <a:lnTo>
                        <a:pt x="83" y="13"/>
                      </a:lnTo>
                      <a:lnTo>
                        <a:pt x="84" y="14"/>
                      </a:lnTo>
                      <a:close/>
                    </a:path>
                  </a:pathLst>
                </a:custGeom>
                <a:solidFill>
                  <a:srgbClr val="FFFFFF"/>
                </a:solidFill>
                <a:ln w="9525">
                  <a:noFill/>
                  <a:round/>
                  <a:headEnd/>
                  <a:tailEnd/>
                </a:ln>
              </p:spPr>
              <p:txBody>
                <a:bodyPr/>
                <a:lstStyle/>
                <a:p>
                  <a:endParaRPr lang="en-US"/>
                </a:p>
              </p:txBody>
            </p:sp>
            <p:sp>
              <p:nvSpPr>
                <p:cNvPr id="25085" name="Freeform 319"/>
                <p:cNvSpPr>
                  <a:spLocks/>
                </p:cNvSpPr>
                <p:nvPr/>
              </p:nvSpPr>
              <p:spPr bwMode="auto">
                <a:xfrm>
                  <a:off x="1291" y="1779"/>
                  <a:ext cx="11" cy="5"/>
                </a:xfrm>
                <a:custGeom>
                  <a:avLst/>
                  <a:gdLst>
                    <a:gd name="T0" fmla="*/ 11 w 11"/>
                    <a:gd name="T1" fmla="*/ 5 h 5"/>
                    <a:gd name="T2" fmla="*/ 0 w 11"/>
                    <a:gd name="T3" fmla="*/ 5 h 5"/>
                    <a:gd name="T4" fmla="*/ 0 w 11"/>
                    <a:gd name="T5" fmla="*/ 4 h 5"/>
                    <a:gd name="T6" fmla="*/ 2 w 11"/>
                    <a:gd name="T7" fmla="*/ 2 h 5"/>
                    <a:gd name="T8" fmla="*/ 3 w 11"/>
                    <a:gd name="T9" fmla="*/ 1 h 5"/>
                    <a:gd name="T10" fmla="*/ 4 w 11"/>
                    <a:gd name="T11" fmla="*/ 0 h 5"/>
                    <a:gd name="T12" fmla="*/ 5 w 11"/>
                    <a:gd name="T13" fmla="*/ 0 h 5"/>
                    <a:gd name="T14" fmla="*/ 6 w 11"/>
                    <a:gd name="T15" fmla="*/ 1 h 5"/>
                    <a:gd name="T16" fmla="*/ 7 w 11"/>
                    <a:gd name="T17" fmla="*/ 1 h 5"/>
                    <a:gd name="T18" fmla="*/ 8 w 11"/>
                    <a:gd name="T19" fmla="*/ 2 h 5"/>
                    <a:gd name="T20" fmla="*/ 9 w 11"/>
                    <a:gd name="T21" fmla="*/ 2 h 5"/>
                    <a:gd name="T22" fmla="*/ 10 w 11"/>
                    <a:gd name="T23" fmla="*/ 3 h 5"/>
                    <a:gd name="T24" fmla="*/ 11 w 11"/>
                    <a:gd name="T25" fmla="*/ 4 h 5"/>
                    <a:gd name="T26" fmla="*/ 11 w 11"/>
                    <a:gd name="T27" fmla="*/ 5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5"/>
                    <a:gd name="T44" fmla="*/ 11 w 11"/>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5">
                      <a:moveTo>
                        <a:pt x="11" y="5"/>
                      </a:moveTo>
                      <a:lnTo>
                        <a:pt x="0" y="5"/>
                      </a:lnTo>
                      <a:lnTo>
                        <a:pt x="0" y="4"/>
                      </a:lnTo>
                      <a:lnTo>
                        <a:pt x="2" y="2"/>
                      </a:lnTo>
                      <a:lnTo>
                        <a:pt x="3" y="1"/>
                      </a:lnTo>
                      <a:lnTo>
                        <a:pt x="4" y="0"/>
                      </a:lnTo>
                      <a:lnTo>
                        <a:pt x="5" y="0"/>
                      </a:lnTo>
                      <a:lnTo>
                        <a:pt x="6" y="1"/>
                      </a:lnTo>
                      <a:lnTo>
                        <a:pt x="7" y="1"/>
                      </a:lnTo>
                      <a:lnTo>
                        <a:pt x="8" y="2"/>
                      </a:lnTo>
                      <a:lnTo>
                        <a:pt x="9" y="2"/>
                      </a:lnTo>
                      <a:lnTo>
                        <a:pt x="10" y="3"/>
                      </a:lnTo>
                      <a:lnTo>
                        <a:pt x="11" y="4"/>
                      </a:lnTo>
                      <a:lnTo>
                        <a:pt x="11" y="5"/>
                      </a:lnTo>
                      <a:close/>
                    </a:path>
                  </a:pathLst>
                </a:custGeom>
                <a:solidFill>
                  <a:srgbClr val="FFFFFF"/>
                </a:solidFill>
                <a:ln w="9525">
                  <a:noFill/>
                  <a:round/>
                  <a:headEnd/>
                  <a:tailEnd/>
                </a:ln>
              </p:spPr>
              <p:txBody>
                <a:bodyPr/>
                <a:lstStyle/>
                <a:p>
                  <a:endParaRPr lang="en-US"/>
                </a:p>
              </p:txBody>
            </p:sp>
            <p:sp>
              <p:nvSpPr>
                <p:cNvPr id="25086" name="Freeform 320"/>
                <p:cNvSpPr>
                  <a:spLocks/>
                </p:cNvSpPr>
                <p:nvPr/>
              </p:nvSpPr>
              <p:spPr bwMode="auto">
                <a:xfrm>
                  <a:off x="1240" y="1781"/>
                  <a:ext cx="57" cy="122"/>
                </a:xfrm>
                <a:custGeom>
                  <a:avLst/>
                  <a:gdLst>
                    <a:gd name="T0" fmla="*/ 22 w 57"/>
                    <a:gd name="T1" fmla="*/ 3 h 122"/>
                    <a:gd name="T2" fmla="*/ 24 w 57"/>
                    <a:gd name="T3" fmla="*/ 7 h 122"/>
                    <a:gd name="T4" fmla="*/ 28 w 57"/>
                    <a:gd name="T5" fmla="*/ 10 h 122"/>
                    <a:gd name="T6" fmla="*/ 30 w 57"/>
                    <a:gd name="T7" fmla="*/ 10 h 122"/>
                    <a:gd name="T8" fmla="*/ 32 w 57"/>
                    <a:gd name="T9" fmla="*/ 11 h 122"/>
                    <a:gd name="T10" fmla="*/ 35 w 57"/>
                    <a:gd name="T11" fmla="*/ 11 h 122"/>
                    <a:gd name="T12" fmla="*/ 36 w 57"/>
                    <a:gd name="T13" fmla="*/ 13 h 122"/>
                    <a:gd name="T14" fmla="*/ 37 w 57"/>
                    <a:gd name="T15" fmla="*/ 15 h 122"/>
                    <a:gd name="T16" fmla="*/ 39 w 57"/>
                    <a:gd name="T17" fmla="*/ 17 h 122"/>
                    <a:gd name="T18" fmla="*/ 42 w 57"/>
                    <a:gd name="T19" fmla="*/ 18 h 122"/>
                    <a:gd name="T20" fmla="*/ 46 w 57"/>
                    <a:gd name="T21" fmla="*/ 20 h 122"/>
                    <a:gd name="T22" fmla="*/ 48 w 57"/>
                    <a:gd name="T23" fmla="*/ 22 h 122"/>
                    <a:gd name="T24" fmla="*/ 49 w 57"/>
                    <a:gd name="T25" fmla="*/ 25 h 122"/>
                    <a:gd name="T26" fmla="*/ 49 w 57"/>
                    <a:gd name="T27" fmla="*/ 27 h 122"/>
                    <a:gd name="T28" fmla="*/ 50 w 57"/>
                    <a:gd name="T29" fmla="*/ 31 h 122"/>
                    <a:gd name="T30" fmla="*/ 52 w 57"/>
                    <a:gd name="T31" fmla="*/ 34 h 122"/>
                    <a:gd name="T32" fmla="*/ 55 w 57"/>
                    <a:gd name="T33" fmla="*/ 37 h 122"/>
                    <a:gd name="T34" fmla="*/ 54 w 57"/>
                    <a:gd name="T35" fmla="*/ 41 h 122"/>
                    <a:gd name="T36" fmla="*/ 50 w 57"/>
                    <a:gd name="T37" fmla="*/ 47 h 122"/>
                    <a:gd name="T38" fmla="*/ 46 w 57"/>
                    <a:gd name="T39" fmla="*/ 54 h 122"/>
                    <a:gd name="T40" fmla="*/ 43 w 57"/>
                    <a:gd name="T41" fmla="*/ 61 h 122"/>
                    <a:gd name="T42" fmla="*/ 40 w 57"/>
                    <a:gd name="T43" fmla="*/ 68 h 122"/>
                    <a:gd name="T44" fmla="*/ 42 w 57"/>
                    <a:gd name="T45" fmla="*/ 76 h 122"/>
                    <a:gd name="T46" fmla="*/ 44 w 57"/>
                    <a:gd name="T47" fmla="*/ 81 h 122"/>
                    <a:gd name="T48" fmla="*/ 45 w 57"/>
                    <a:gd name="T49" fmla="*/ 86 h 122"/>
                    <a:gd name="T50" fmla="*/ 47 w 57"/>
                    <a:gd name="T51" fmla="*/ 96 h 122"/>
                    <a:gd name="T52" fmla="*/ 48 w 57"/>
                    <a:gd name="T53" fmla="*/ 112 h 122"/>
                    <a:gd name="T54" fmla="*/ 46 w 57"/>
                    <a:gd name="T55" fmla="*/ 122 h 122"/>
                    <a:gd name="T56" fmla="*/ 41 w 57"/>
                    <a:gd name="T57" fmla="*/ 114 h 122"/>
                    <a:gd name="T58" fmla="*/ 36 w 57"/>
                    <a:gd name="T59" fmla="*/ 105 h 122"/>
                    <a:gd name="T60" fmla="*/ 31 w 57"/>
                    <a:gd name="T61" fmla="*/ 96 h 122"/>
                    <a:gd name="T62" fmla="*/ 27 w 57"/>
                    <a:gd name="T63" fmla="*/ 88 h 122"/>
                    <a:gd name="T64" fmla="*/ 22 w 57"/>
                    <a:gd name="T65" fmla="*/ 78 h 122"/>
                    <a:gd name="T66" fmla="*/ 19 w 57"/>
                    <a:gd name="T67" fmla="*/ 68 h 122"/>
                    <a:gd name="T68" fmla="*/ 14 w 57"/>
                    <a:gd name="T69" fmla="*/ 58 h 122"/>
                    <a:gd name="T70" fmla="*/ 9 w 57"/>
                    <a:gd name="T71" fmla="*/ 48 h 122"/>
                    <a:gd name="T72" fmla="*/ 9 w 57"/>
                    <a:gd name="T73" fmla="*/ 49 h 122"/>
                    <a:gd name="T74" fmla="*/ 9 w 57"/>
                    <a:gd name="T75" fmla="*/ 51 h 122"/>
                    <a:gd name="T76" fmla="*/ 11 w 57"/>
                    <a:gd name="T77" fmla="*/ 60 h 122"/>
                    <a:gd name="T78" fmla="*/ 14 w 57"/>
                    <a:gd name="T79" fmla="*/ 68 h 122"/>
                    <a:gd name="T80" fmla="*/ 16 w 57"/>
                    <a:gd name="T81" fmla="*/ 77 h 122"/>
                    <a:gd name="T82" fmla="*/ 17 w 57"/>
                    <a:gd name="T83" fmla="*/ 86 h 122"/>
                    <a:gd name="T84" fmla="*/ 19 w 57"/>
                    <a:gd name="T85" fmla="*/ 96 h 122"/>
                    <a:gd name="T86" fmla="*/ 22 w 57"/>
                    <a:gd name="T87" fmla="*/ 106 h 122"/>
                    <a:gd name="T88" fmla="*/ 19 w 57"/>
                    <a:gd name="T89" fmla="*/ 103 h 122"/>
                    <a:gd name="T90" fmla="*/ 15 w 57"/>
                    <a:gd name="T91" fmla="*/ 101 h 122"/>
                    <a:gd name="T92" fmla="*/ 12 w 57"/>
                    <a:gd name="T93" fmla="*/ 98 h 122"/>
                    <a:gd name="T94" fmla="*/ 10 w 57"/>
                    <a:gd name="T95" fmla="*/ 95 h 122"/>
                    <a:gd name="T96" fmla="*/ 10 w 57"/>
                    <a:gd name="T97" fmla="*/ 91 h 122"/>
                    <a:gd name="T98" fmla="*/ 11 w 57"/>
                    <a:gd name="T99" fmla="*/ 88 h 122"/>
                    <a:gd name="T100" fmla="*/ 10 w 57"/>
                    <a:gd name="T101" fmla="*/ 86 h 122"/>
                    <a:gd name="T102" fmla="*/ 8 w 57"/>
                    <a:gd name="T103" fmla="*/ 69 h 122"/>
                    <a:gd name="T104" fmla="*/ 4 w 57"/>
                    <a:gd name="T105" fmla="*/ 53 h 122"/>
                    <a:gd name="T106" fmla="*/ 1 w 57"/>
                    <a:gd name="T107" fmla="*/ 41 h 122"/>
                    <a:gd name="T108" fmla="*/ 0 w 57"/>
                    <a:gd name="T109" fmla="*/ 27 h 122"/>
                    <a:gd name="T110" fmla="*/ 1 w 57"/>
                    <a:gd name="T111" fmla="*/ 25 h 122"/>
                    <a:gd name="T112" fmla="*/ 1 w 57"/>
                    <a:gd name="T113" fmla="*/ 20 h 122"/>
                    <a:gd name="T114" fmla="*/ 1 w 57"/>
                    <a:gd name="T115" fmla="*/ 17 h 122"/>
                    <a:gd name="T116" fmla="*/ 1 w 57"/>
                    <a:gd name="T117" fmla="*/ 15 h 122"/>
                    <a:gd name="T118" fmla="*/ 4 w 57"/>
                    <a:gd name="T119" fmla="*/ 13 h 122"/>
                    <a:gd name="T120" fmla="*/ 9 w 57"/>
                    <a:gd name="T121" fmla="*/ 10 h 122"/>
                    <a:gd name="T122" fmla="*/ 14 w 57"/>
                    <a:gd name="T123" fmla="*/ 6 h 122"/>
                    <a:gd name="T124" fmla="*/ 19 w 57"/>
                    <a:gd name="T125" fmla="*/ 3 h 1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
                    <a:gd name="T190" fmla="*/ 0 h 122"/>
                    <a:gd name="T191" fmla="*/ 57 w 57"/>
                    <a:gd name="T192" fmla="*/ 122 h 1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 h="122">
                      <a:moveTo>
                        <a:pt x="21" y="0"/>
                      </a:moveTo>
                      <a:lnTo>
                        <a:pt x="22" y="3"/>
                      </a:lnTo>
                      <a:lnTo>
                        <a:pt x="23" y="5"/>
                      </a:lnTo>
                      <a:lnTo>
                        <a:pt x="24" y="7"/>
                      </a:lnTo>
                      <a:lnTo>
                        <a:pt x="27" y="9"/>
                      </a:lnTo>
                      <a:lnTo>
                        <a:pt x="28" y="10"/>
                      </a:lnTo>
                      <a:lnTo>
                        <a:pt x="29" y="10"/>
                      </a:lnTo>
                      <a:lnTo>
                        <a:pt x="30" y="10"/>
                      </a:lnTo>
                      <a:lnTo>
                        <a:pt x="32" y="11"/>
                      </a:lnTo>
                      <a:lnTo>
                        <a:pt x="33" y="10"/>
                      </a:lnTo>
                      <a:lnTo>
                        <a:pt x="35" y="11"/>
                      </a:lnTo>
                      <a:lnTo>
                        <a:pt x="35" y="12"/>
                      </a:lnTo>
                      <a:lnTo>
                        <a:pt x="36" y="13"/>
                      </a:lnTo>
                      <a:lnTo>
                        <a:pt x="37" y="14"/>
                      </a:lnTo>
                      <a:lnTo>
                        <a:pt x="37" y="15"/>
                      </a:lnTo>
                      <a:lnTo>
                        <a:pt x="38" y="16"/>
                      </a:lnTo>
                      <a:lnTo>
                        <a:pt x="39" y="17"/>
                      </a:lnTo>
                      <a:lnTo>
                        <a:pt x="41" y="17"/>
                      </a:lnTo>
                      <a:lnTo>
                        <a:pt x="42" y="18"/>
                      </a:lnTo>
                      <a:lnTo>
                        <a:pt x="44" y="19"/>
                      </a:lnTo>
                      <a:lnTo>
                        <a:pt x="46" y="20"/>
                      </a:lnTo>
                      <a:lnTo>
                        <a:pt x="47" y="21"/>
                      </a:lnTo>
                      <a:lnTo>
                        <a:pt x="48" y="22"/>
                      </a:lnTo>
                      <a:lnTo>
                        <a:pt x="49" y="23"/>
                      </a:lnTo>
                      <a:lnTo>
                        <a:pt x="49" y="25"/>
                      </a:lnTo>
                      <a:lnTo>
                        <a:pt x="49" y="27"/>
                      </a:lnTo>
                      <a:lnTo>
                        <a:pt x="49" y="29"/>
                      </a:lnTo>
                      <a:lnTo>
                        <a:pt x="50" y="31"/>
                      </a:lnTo>
                      <a:lnTo>
                        <a:pt x="51" y="32"/>
                      </a:lnTo>
                      <a:lnTo>
                        <a:pt x="52" y="34"/>
                      </a:lnTo>
                      <a:lnTo>
                        <a:pt x="54" y="36"/>
                      </a:lnTo>
                      <a:lnTo>
                        <a:pt x="55" y="37"/>
                      </a:lnTo>
                      <a:lnTo>
                        <a:pt x="57" y="38"/>
                      </a:lnTo>
                      <a:lnTo>
                        <a:pt x="54" y="41"/>
                      </a:lnTo>
                      <a:lnTo>
                        <a:pt x="52" y="44"/>
                      </a:lnTo>
                      <a:lnTo>
                        <a:pt x="50" y="47"/>
                      </a:lnTo>
                      <a:lnTo>
                        <a:pt x="48" y="51"/>
                      </a:lnTo>
                      <a:lnTo>
                        <a:pt x="46" y="54"/>
                      </a:lnTo>
                      <a:lnTo>
                        <a:pt x="44" y="57"/>
                      </a:lnTo>
                      <a:lnTo>
                        <a:pt x="43" y="61"/>
                      </a:lnTo>
                      <a:lnTo>
                        <a:pt x="41" y="64"/>
                      </a:lnTo>
                      <a:lnTo>
                        <a:pt x="40" y="68"/>
                      </a:lnTo>
                      <a:lnTo>
                        <a:pt x="41" y="72"/>
                      </a:lnTo>
                      <a:lnTo>
                        <a:pt x="42" y="76"/>
                      </a:lnTo>
                      <a:lnTo>
                        <a:pt x="43" y="79"/>
                      </a:lnTo>
                      <a:lnTo>
                        <a:pt x="44" y="81"/>
                      </a:lnTo>
                      <a:lnTo>
                        <a:pt x="44" y="84"/>
                      </a:lnTo>
                      <a:lnTo>
                        <a:pt x="45" y="86"/>
                      </a:lnTo>
                      <a:lnTo>
                        <a:pt x="46" y="89"/>
                      </a:lnTo>
                      <a:lnTo>
                        <a:pt x="47" y="96"/>
                      </a:lnTo>
                      <a:lnTo>
                        <a:pt x="48" y="104"/>
                      </a:lnTo>
                      <a:lnTo>
                        <a:pt x="48" y="112"/>
                      </a:lnTo>
                      <a:lnTo>
                        <a:pt x="47" y="119"/>
                      </a:lnTo>
                      <a:lnTo>
                        <a:pt x="46" y="122"/>
                      </a:lnTo>
                      <a:lnTo>
                        <a:pt x="43" y="118"/>
                      </a:lnTo>
                      <a:lnTo>
                        <a:pt x="41" y="114"/>
                      </a:lnTo>
                      <a:lnTo>
                        <a:pt x="39" y="109"/>
                      </a:lnTo>
                      <a:lnTo>
                        <a:pt x="36" y="105"/>
                      </a:lnTo>
                      <a:lnTo>
                        <a:pt x="33" y="101"/>
                      </a:lnTo>
                      <a:lnTo>
                        <a:pt x="31" y="96"/>
                      </a:lnTo>
                      <a:lnTo>
                        <a:pt x="29" y="92"/>
                      </a:lnTo>
                      <a:lnTo>
                        <a:pt x="27" y="88"/>
                      </a:lnTo>
                      <a:lnTo>
                        <a:pt x="25" y="83"/>
                      </a:lnTo>
                      <a:lnTo>
                        <a:pt x="22" y="78"/>
                      </a:lnTo>
                      <a:lnTo>
                        <a:pt x="20" y="73"/>
                      </a:lnTo>
                      <a:lnTo>
                        <a:pt x="19" y="68"/>
                      </a:lnTo>
                      <a:lnTo>
                        <a:pt x="16" y="63"/>
                      </a:lnTo>
                      <a:lnTo>
                        <a:pt x="14" y="58"/>
                      </a:lnTo>
                      <a:lnTo>
                        <a:pt x="12" y="53"/>
                      </a:lnTo>
                      <a:lnTo>
                        <a:pt x="9" y="48"/>
                      </a:lnTo>
                      <a:lnTo>
                        <a:pt x="8" y="49"/>
                      </a:lnTo>
                      <a:lnTo>
                        <a:pt x="9" y="49"/>
                      </a:lnTo>
                      <a:lnTo>
                        <a:pt x="9" y="50"/>
                      </a:lnTo>
                      <a:lnTo>
                        <a:pt x="9" y="51"/>
                      </a:lnTo>
                      <a:lnTo>
                        <a:pt x="10" y="55"/>
                      </a:lnTo>
                      <a:lnTo>
                        <a:pt x="11" y="60"/>
                      </a:lnTo>
                      <a:lnTo>
                        <a:pt x="13" y="64"/>
                      </a:lnTo>
                      <a:lnTo>
                        <a:pt x="14" y="68"/>
                      </a:lnTo>
                      <a:lnTo>
                        <a:pt x="15" y="72"/>
                      </a:lnTo>
                      <a:lnTo>
                        <a:pt x="16" y="77"/>
                      </a:lnTo>
                      <a:lnTo>
                        <a:pt x="17" y="81"/>
                      </a:lnTo>
                      <a:lnTo>
                        <a:pt x="17" y="86"/>
                      </a:lnTo>
                      <a:lnTo>
                        <a:pt x="18" y="91"/>
                      </a:lnTo>
                      <a:lnTo>
                        <a:pt x="19" y="96"/>
                      </a:lnTo>
                      <a:lnTo>
                        <a:pt x="21" y="101"/>
                      </a:lnTo>
                      <a:lnTo>
                        <a:pt x="22" y="106"/>
                      </a:lnTo>
                      <a:lnTo>
                        <a:pt x="20" y="104"/>
                      </a:lnTo>
                      <a:lnTo>
                        <a:pt x="19" y="103"/>
                      </a:lnTo>
                      <a:lnTo>
                        <a:pt x="17" y="102"/>
                      </a:lnTo>
                      <a:lnTo>
                        <a:pt x="15" y="101"/>
                      </a:lnTo>
                      <a:lnTo>
                        <a:pt x="14" y="100"/>
                      </a:lnTo>
                      <a:lnTo>
                        <a:pt x="12" y="98"/>
                      </a:lnTo>
                      <a:lnTo>
                        <a:pt x="11" y="97"/>
                      </a:lnTo>
                      <a:lnTo>
                        <a:pt x="10" y="95"/>
                      </a:lnTo>
                      <a:lnTo>
                        <a:pt x="10" y="91"/>
                      </a:lnTo>
                      <a:lnTo>
                        <a:pt x="10" y="90"/>
                      </a:lnTo>
                      <a:lnTo>
                        <a:pt x="11" y="88"/>
                      </a:lnTo>
                      <a:lnTo>
                        <a:pt x="10" y="87"/>
                      </a:lnTo>
                      <a:lnTo>
                        <a:pt x="10" y="86"/>
                      </a:lnTo>
                      <a:lnTo>
                        <a:pt x="10" y="77"/>
                      </a:lnTo>
                      <a:lnTo>
                        <a:pt x="8" y="69"/>
                      </a:lnTo>
                      <a:lnTo>
                        <a:pt x="7" y="61"/>
                      </a:lnTo>
                      <a:lnTo>
                        <a:pt x="4" y="53"/>
                      </a:lnTo>
                      <a:lnTo>
                        <a:pt x="2" y="47"/>
                      </a:lnTo>
                      <a:lnTo>
                        <a:pt x="1" y="41"/>
                      </a:lnTo>
                      <a:lnTo>
                        <a:pt x="0" y="34"/>
                      </a:lnTo>
                      <a:lnTo>
                        <a:pt x="0" y="27"/>
                      </a:lnTo>
                      <a:lnTo>
                        <a:pt x="1" y="25"/>
                      </a:lnTo>
                      <a:lnTo>
                        <a:pt x="1" y="22"/>
                      </a:lnTo>
                      <a:lnTo>
                        <a:pt x="1" y="20"/>
                      </a:lnTo>
                      <a:lnTo>
                        <a:pt x="0" y="17"/>
                      </a:lnTo>
                      <a:lnTo>
                        <a:pt x="1" y="17"/>
                      </a:lnTo>
                      <a:lnTo>
                        <a:pt x="1" y="16"/>
                      </a:lnTo>
                      <a:lnTo>
                        <a:pt x="1" y="15"/>
                      </a:lnTo>
                      <a:lnTo>
                        <a:pt x="4" y="13"/>
                      </a:lnTo>
                      <a:lnTo>
                        <a:pt x="6" y="11"/>
                      </a:lnTo>
                      <a:lnTo>
                        <a:pt x="9" y="10"/>
                      </a:lnTo>
                      <a:lnTo>
                        <a:pt x="12" y="8"/>
                      </a:lnTo>
                      <a:lnTo>
                        <a:pt x="14" y="6"/>
                      </a:lnTo>
                      <a:lnTo>
                        <a:pt x="17" y="4"/>
                      </a:lnTo>
                      <a:lnTo>
                        <a:pt x="19" y="3"/>
                      </a:lnTo>
                      <a:lnTo>
                        <a:pt x="21" y="0"/>
                      </a:lnTo>
                      <a:close/>
                    </a:path>
                  </a:pathLst>
                </a:custGeom>
                <a:solidFill>
                  <a:srgbClr val="FFFFFF"/>
                </a:solidFill>
                <a:ln w="9525">
                  <a:noFill/>
                  <a:round/>
                  <a:headEnd/>
                  <a:tailEnd/>
                </a:ln>
              </p:spPr>
              <p:txBody>
                <a:bodyPr/>
                <a:lstStyle/>
                <a:p>
                  <a:endParaRPr lang="en-US"/>
                </a:p>
              </p:txBody>
            </p:sp>
            <p:sp>
              <p:nvSpPr>
                <p:cNvPr id="25087" name="Freeform 321"/>
                <p:cNvSpPr>
                  <a:spLocks/>
                </p:cNvSpPr>
                <p:nvPr/>
              </p:nvSpPr>
              <p:spPr bwMode="auto">
                <a:xfrm>
                  <a:off x="1303" y="1800"/>
                  <a:ext cx="12" cy="21"/>
                </a:xfrm>
                <a:custGeom>
                  <a:avLst/>
                  <a:gdLst>
                    <a:gd name="T0" fmla="*/ 12 w 12"/>
                    <a:gd name="T1" fmla="*/ 1 h 21"/>
                    <a:gd name="T2" fmla="*/ 10 w 12"/>
                    <a:gd name="T3" fmla="*/ 5 h 21"/>
                    <a:gd name="T4" fmla="*/ 8 w 12"/>
                    <a:gd name="T5" fmla="*/ 8 h 21"/>
                    <a:gd name="T6" fmla="*/ 7 w 12"/>
                    <a:gd name="T7" fmla="*/ 11 h 21"/>
                    <a:gd name="T8" fmla="*/ 7 w 12"/>
                    <a:gd name="T9" fmla="*/ 15 h 21"/>
                    <a:gd name="T10" fmla="*/ 7 w 12"/>
                    <a:gd name="T11" fmla="*/ 15 h 21"/>
                    <a:gd name="T12" fmla="*/ 6 w 12"/>
                    <a:gd name="T13" fmla="*/ 21 h 21"/>
                    <a:gd name="T14" fmla="*/ 0 w 12"/>
                    <a:gd name="T15" fmla="*/ 21 h 21"/>
                    <a:gd name="T16" fmla="*/ 0 w 12"/>
                    <a:gd name="T17" fmla="*/ 20 h 21"/>
                    <a:gd name="T18" fmla="*/ 1 w 12"/>
                    <a:gd name="T19" fmla="*/ 1 h 21"/>
                    <a:gd name="T20" fmla="*/ 2 w 12"/>
                    <a:gd name="T21" fmla="*/ 0 h 21"/>
                    <a:gd name="T22" fmla="*/ 4 w 12"/>
                    <a:gd name="T23" fmla="*/ 0 h 21"/>
                    <a:gd name="T24" fmla="*/ 5 w 12"/>
                    <a:gd name="T25" fmla="*/ 0 h 21"/>
                    <a:gd name="T26" fmla="*/ 7 w 12"/>
                    <a:gd name="T27" fmla="*/ 0 h 21"/>
                    <a:gd name="T28" fmla="*/ 8 w 12"/>
                    <a:gd name="T29" fmla="*/ 0 h 21"/>
                    <a:gd name="T30" fmla="*/ 9 w 12"/>
                    <a:gd name="T31" fmla="*/ 1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5"/>
                      </a:lnTo>
                      <a:lnTo>
                        <a:pt x="8" y="8"/>
                      </a:lnTo>
                      <a:lnTo>
                        <a:pt x="7" y="11"/>
                      </a:lnTo>
                      <a:lnTo>
                        <a:pt x="7" y="15"/>
                      </a:lnTo>
                      <a:lnTo>
                        <a:pt x="6" y="21"/>
                      </a:lnTo>
                      <a:lnTo>
                        <a:pt x="0" y="21"/>
                      </a:lnTo>
                      <a:lnTo>
                        <a:pt x="0" y="20"/>
                      </a:lnTo>
                      <a:lnTo>
                        <a:pt x="1" y="1"/>
                      </a:lnTo>
                      <a:lnTo>
                        <a:pt x="2" y="0"/>
                      </a:lnTo>
                      <a:lnTo>
                        <a:pt x="4" y="0"/>
                      </a:lnTo>
                      <a:lnTo>
                        <a:pt x="5" y="0"/>
                      </a:lnTo>
                      <a:lnTo>
                        <a:pt x="7" y="0"/>
                      </a:lnTo>
                      <a:lnTo>
                        <a:pt x="8" y="0"/>
                      </a:lnTo>
                      <a:lnTo>
                        <a:pt x="9" y="1"/>
                      </a:lnTo>
                      <a:lnTo>
                        <a:pt x="11" y="1"/>
                      </a:lnTo>
                      <a:lnTo>
                        <a:pt x="12" y="1"/>
                      </a:lnTo>
                      <a:close/>
                    </a:path>
                  </a:pathLst>
                </a:custGeom>
                <a:solidFill>
                  <a:srgbClr val="FFFFFF"/>
                </a:solidFill>
                <a:ln w="9525">
                  <a:noFill/>
                  <a:round/>
                  <a:headEnd/>
                  <a:tailEnd/>
                </a:ln>
              </p:spPr>
              <p:txBody>
                <a:bodyPr/>
                <a:lstStyle/>
                <a:p>
                  <a:endParaRPr lang="en-US"/>
                </a:p>
              </p:txBody>
            </p:sp>
            <p:sp>
              <p:nvSpPr>
                <p:cNvPr id="25088" name="Freeform 322"/>
                <p:cNvSpPr>
                  <a:spLocks/>
                </p:cNvSpPr>
                <p:nvPr/>
              </p:nvSpPr>
              <p:spPr bwMode="auto">
                <a:xfrm>
                  <a:off x="1210" y="1813"/>
                  <a:ext cx="44" cy="101"/>
                </a:xfrm>
                <a:custGeom>
                  <a:avLst/>
                  <a:gdLst>
                    <a:gd name="T0" fmla="*/ 22 w 44"/>
                    <a:gd name="T1" fmla="*/ 8 h 101"/>
                    <a:gd name="T2" fmla="*/ 24 w 44"/>
                    <a:gd name="T3" fmla="*/ 24 h 101"/>
                    <a:gd name="T4" fmla="*/ 26 w 44"/>
                    <a:gd name="T5" fmla="*/ 39 h 101"/>
                    <a:gd name="T6" fmla="*/ 30 w 44"/>
                    <a:gd name="T7" fmla="*/ 53 h 101"/>
                    <a:gd name="T8" fmla="*/ 30 w 44"/>
                    <a:gd name="T9" fmla="*/ 60 h 101"/>
                    <a:gd name="T10" fmla="*/ 27 w 44"/>
                    <a:gd name="T11" fmla="*/ 57 h 101"/>
                    <a:gd name="T12" fmla="*/ 24 w 44"/>
                    <a:gd name="T13" fmla="*/ 55 h 101"/>
                    <a:gd name="T14" fmla="*/ 21 w 44"/>
                    <a:gd name="T15" fmla="*/ 53 h 101"/>
                    <a:gd name="T16" fmla="*/ 18 w 44"/>
                    <a:gd name="T17" fmla="*/ 51 h 101"/>
                    <a:gd name="T18" fmla="*/ 16 w 44"/>
                    <a:gd name="T19" fmla="*/ 49 h 101"/>
                    <a:gd name="T20" fmla="*/ 17 w 44"/>
                    <a:gd name="T21" fmla="*/ 54 h 101"/>
                    <a:gd name="T22" fmla="*/ 24 w 44"/>
                    <a:gd name="T23" fmla="*/ 64 h 101"/>
                    <a:gd name="T24" fmla="*/ 31 w 44"/>
                    <a:gd name="T25" fmla="*/ 74 h 101"/>
                    <a:gd name="T26" fmla="*/ 38 w 44"/>
                    <a:gd name="T27" fmla="*/ 83 h 101"/>
                    <a:gd name="T28" fmla="*/ 43 w 44"/>
                    <a:gd name="T29" fmla="*/ 89 h 101"/>
                    <a:gd name="T30" fmla="*/ 44 w 44"/>
                    <a:gd name="T31" fmla="*/ 91 h 101"/>
                    <a:gd name="T32" fmla="*/ 43 w 44"/>
                    <a:gd name="T33" fmla="*/ 95 h 101"/>
                    <a:gd name="T34" fmla="*/ 39 w 44"/>
                    <a:gd name="T35" fmla="*/ 99 h 101"/>
                    <a:gd name="T36" fmla="*/ 36 w 44"/>
                    <a:gd name="T37" fmla="*/ 101 h 101"/>
                    <a:gd name="T38" fmla="*/ 31 w 44"/>
                    <a:gd name="T39" fmla="*/ 92 h 101"/>
                    <a:gd name="T40" fmla="*/ 25 w 44"/>
                    <a:gd name="T41" fmla="*/ 82 h 101"/>
                    <a:gd name="T42" fmla="*/ 17 w 44"/>
                    <a:gd name="T43" fmla="*/ 74 h 101"/>
                    <a:gd name="T44" fmla="*/ 8 w 44"/>
                    <a:gd name="T45" fmla="*/ 68 h 101"/>
                    <a:gd name="T46" fmla="*/ 5 w 44"/>
                    <a:gd name="T47" fmla="*/ 58 h 101"/>
                    <a:gd name="T48" fmla="*/ 2 w 44"/>
                    <a:gd name="T49" fmla="*/ 49 h 101"/>
                    <a:gd name="T50" fmla="*/ 1 w 44"/>
                    <a:gd name="T51" fmla="*/ 43 h 101"/>
                    <a:gd name="T52" fmla="*/ 0 w 44"/>
                    <a:gd name="T53" fmla="*/ 38 h 101"/>
                    <a:gd name="T54" fmla="*/ 0 w 44"/>
                    <a:gd name="T55" fmla="*/ 19 h 101"/>
                    <a:gd name="T56" fmla="*/ 1 w 44"/>
                    <a:gd name="T57" fmla="*/ 17 h 101"/>
                    <a:gd name="T58" fmla="*/ 3 w 44"/>
                    <a:gd name="T59" fmla="*/ 13 h 101"/>
                    <a:gd name="T60" fmla="*/ 6 w 44"/>
                    <a:gd name="T61" fmla="*/ 8 h 101"/>
                    <a:gd name="T62" fmla="*/ 9 w 44"/>
                    <a:gd name="T63" fmla="*/ 4 h 101"/>
                    <a:gd name="T64" fmla="*/ 12 w 44"/>
                    <a:gd name="T65" fmla="*/ 3 h 101"/>
                    <a:gd name="T66" fmla="*/ 15 w 44"/>
                    <a:gd name="T67" fmla="*/ 2 h 101"/>
                    <a:gd name="T68" fmla="*/ 18 w 44"/>
                    <a:gd name="T69" fmla="*/ 1 h 101"/>
                    <a:gd name="T70" fmla="*/ 21 w 44"/>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101"/>
                    <a:gd name="T110" fmla="*/ 44 w 44"/>
                    <a:gd name="T111" fmla="*/ 101 h 1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101">
                      <a:moveTo>
                        <a:pt x="21" y="0"/>
                      </a:moveTo>
                      <a:lnTo>
                        <a:pt x="22" y="8"/>
                      </a:lnTo>
                      <a:lnTo>
                        <a:pt x="23" y="16"/>
                      </a:lnTo>
                      <a:lnTo>
                        <a:pt x="24" y="24"/>
                      </a:lnTo>
                      <a:lnTo>
                        <a:pt x="25" y="31"/>
                      </a:lnTo>
                      <a:lnTo>
                        <a:pt x="26" y="39"/>
                      </a:lnTo>
                      <a:lnTo>
                        <a:pt x="29" y="46"/>
                      </a:lnTo>
                      <a:lnTo>
                        <a:pt x="30" y="53"/>
                      </a:lnTo>
                      <a:lnTo>
                        <a:pt x="31" y="61"/>
                      </a:lnTo>
                      <a:lnTo>
                        <a:pt x="30" y="60"/>
                      </a:lnTo>
                      <a:lnTo>
                        <a:pt x="29" y="59"/>
                      </a:lnTo>
                      <a:lnTo>
                        <a:pt x="27" y="57"/>
                      </a:lnTo>
                      <a:lnTo>
                        <a:pt x="26" y="56"/>
                      </a:lnTo>
                      <a:lnTo>
                        <a:pt x="24" y="55"/>
                      </a:lnTo>
                      <a:lnTo>
                        <a:pt x="23" y="54"/>
                      </a:lnTo>
                      <a:lnTo>
                        <a:pt x="21" y="53"/>
                      </a:lnTo>
                      <a:lnTo>
                        <a:pt x="19" y="52"/>
                      </a:lnTo>
                      <a:lnTo>
                        <a:pt x="18" y="51"/>
                      </a:lnTo>
                      <a:lnTo>
                        <a:pt x="17" y="50"/>
                      </a:lnTo>
                      <a:lnTo>
                        <a:pt x="16" y="49"/>
                      </a:lnTo>
                      <a:lnTo>
                        <a:pt x="15" y="49"/>
                      </a:lnTo>
                      <a:lnTo>
                        <a:pt x="17" y="54"/>
                      </a:lnTo>
                      <a:lnTo>
                        <a:pt x="21" y="59"/>
                      </a:lnTo>
                      <a:lnTo>
                        <a:pt x="24" y="64"/>
                      </a:lnTo>
                      <a:lnTo>
                        <a:pt x="27" y="69"/>
                      </a:lnTo>
                      <a:lnTo>
                        <a:pt x="31" y="74"/>
                      </a:lnTo>
                      <a:lnTo>
                        <a:pt x="35" y="78"/>
                      </a:lnTo>
                      <a:lnTo>
                        <a:pt x="38" y="83"/>
                      </a:lnTo>
                      <a:lnTo>
                        <a:pt x="42" y="88"/>
                      </a:lnTo>
                      <a:lnTo>
                        <a:pt x="43" y="89"/>
                      </a:lnTo>
                      <a:lnTo>
                        <a:pt x="43" y="90"/>
                      </a:lnTo>
                      <a:lnTo>
                        <a:pt x="44" y="91"/>
                      </a:lnTo>
                      <a:lnTo>
                        <a:pt x="44" y="93"/>
                      </a:lnTo>
                      <a:lnTo>
                        <a:pt x="43" y="95"/>
                      </a:lnTo>
                      <a:lnTo>
                        <a:pt x="41" y="97"/>
                      </a:lnTo>
                      <a:lnTo>
                        <a:pt x="39" y="99"/>
                      </a:lnTo>
                      <a:lnTo>
                        <a:pt x="37" y="101"/>
                      </a:lnTo>
                      <a:lnTo>
                        <a:pt x="36" y="101"/>
                      </a:lnTo>
                      <a:lnTo>
                        <a:pt x="34" y="96"/>
                      </a:lnTo>
                      <a:lnTo>
                        <a:pt x="31" y="92"/>
                      </a:lnTo>
                      <a:lnTo>
                        <a:pt x="29" y="87"/>
                      </a:lnTo>
                      <a:lnTo>
                        <a:pt x="25" y="82"/>
                      </a:lnTo>
                      <a:lnTo>
                        <a:pt x="21" y="78"/>
                      </a:lnTo>
                      <a:lnTo>
                        <a:pt x="17" y="74"/>
                      </a:lnTo>
                      <a:lnTo>
                        <a:pt x="13" y="71"/>
                      </a:lnTo>
                      <a:lnTo>
                        <a:pt x="8" y="68"/>
                      </a:lnTo>
                      <a:lnTo>
                        <a:pt x="6" y="63"/>
                      </a:lnTo>
                      <a:lnTo>
                        <a:pt x="5" y="58"/>
                      </a:lnTo>
                      <a:lnTo>
                        <a:pt x="4" y="53"/>
                      </a:lnTo>
                      <a:lnTo>
                        <a:pt x="2" y="49"/>
                      </a:lnTo>
                      <a:lnTo>
                        <a:pt x="1" y="46"/>
                      </a:lnTo>
                      <a:lnTo>
                        <a:pt x="1" y="43"/>
                      </a:lnTo>
                      <a:lnTo>
                        <a:pt x="0" y="41"/>
                      </a:lnTo>
                      <a:lnTo>
                        <a:pt x="0" y="38"/>
                      </a:lnTo>
                      <a:lnTo>
                        <a:pt x="0" y="20"/>
                      </a:lnTo>
                      <a:lnTo>
                        <a:pt x="0" y="19"/>
                      </a:lnTo>
                      <a:lnTo>
                        <a:pt x="0" y="18"/>
                      </a:lnTo>
                      <a:lnTo>
                        <a:pt x="1" y="17"/>
                      </a:lnTo>
                      <a:lnTo>
                        <a:pt x="1" y="16"/>
                      </a:lnTo>
                      <a:lnTo>
                        <a:pt x="3" y="13"/>
                      </a:lnTo>
                      <a:lnTo>
                        <a:pt x="4" y="11"/>
                      </a:lnTo>
                      <a:lnTo>
                        <a:pt x="6" y="8"/>
                      </a:lnTo>
                      <a:lnTo>
                        <a:pt x="7" y="5"/>
                      </a:lnTo>
                      <a:lnTo>
                        <a:pt x="9" y="4"/>
                      </a:lnTo>
                      <a:lnTo>
                        <a:pt x="10" y="4"/>
                      </a:lnTo>
                      <a:lnTo>
                        <a:pt x="12" y="3"/>
                      </a:lnTo>
                      <a:lnTo>
                        <a:pt x="14" y="3"/>
                      </a:lnTo>
                      <a:lnTo>
                        <a:pt x="15" y="2"/>
                      </a:lnTo>
                      <a:lnTo>
                        <a:pt x="17" y="2"/>
                      </a:lnTo>
                      <a:lnTo>
                        <a:pt x="18" y="1"/>
                      </a:lnTo>
                      <a:lnTo>
                        <a:pt x="20" y="0"/>
                      </a:lnTo>
                      <a:lnTo>
                        <a:pt x="21" y="0"/>
                      </a:lnTo>
                      <a:close/>
                    </a:path>
                  </a:pathLst>
                </a:custGeom>
                <a:solidFill>
                  <a:srgbClr val="FFFFFF"/>
                </a:solidFill>
                <a:ln w="9525">
                  <a:noFill/>
                  <a:round/>
                  <a:headEnd/>
                  <a:tailEnd/>
                </a:ln>
              </p:spPr>
              <p:txBody>
                <a:bodyPr/>
                <a:lstStyle/>
                <a:p>
                  <a:endParaRPr lang="en-US"/>
                </a:p>
              </p:txBody>
            </p:sp>
            <p:sp>
              <p:nvSpPr>
                <p:cNvPr id="25089" name="Freeform 323"/>
                <p:cNvSpPr>
                  <a:spLocks/>
                </p:cNvSpPr>
                <p:nvPr/>
              </p:nvSpPr>
              <p:spPr bwMode="auto">
                <a:xfrm>
                  <a:off x="1296" y="1827"/>
                  <a:ext cx="31" cy="133"/>
                </a:xfrm>
                <a:custGeom>
                  <a:avLst/>
                  <a:gdLst>
                    <a:gd name="T0" fmla="*/ 16 w 31"/>
                    <a:gd name="T1" fmla="*/ 10 h 133"/>
                    <a:gd name="T2" fmla="*/ 17 w 31"/>
                    <a:gd name="T3" fmla="*/ 18 h 133"/>
                    <a:gd name="T4" fmla="*/ 20 w 31"/>
                    <a:gd name="T5" fmla="*/ 25 h 133"/>
                    <a:gd name="T6" fmla="*/ 23 w 31"/>
                    <a:gd name="T7" fmla="*/ 33 h 133"/>
                    <a:gd name="T8" fmla="*/ 25 w 31"/>
                    <a:gd name="T9" fmla="*/ 44 h 133"/>
                    <a:gd name="T10" fmla="*/ 26 w 31"/>
                    <a:gd name="T11" fmla="*/ 58 h 133"/>
                    <a:gd name="T12" fmla="*/ 30 w 31"/>
                    <a:gd name="T13" fmla="*/ 70 h 133"/>
                    <a:gd name="T14" fmla="*/ 30 w 31"/>
                    <a:gd name="T15" fmla="*/ 81 h 133"/>
                    <a:gd name="T16" fmla="*/ 27 w 31"/>
                    <a:gd name="T17" fmla="*/ 89 h 133"/>
                    <a:gd name="T18" fmla="*/ 24 w 31"/>
                    <a:gd name="T19" fmla="*/ 95 h 133"/>
                    <a:gd name="T20" fmla="*/ 22 w 31"/>
                    <a:gd name="T21" fmla="*/ 102 h 133"/>
                    <a:gd name="T22" fmla="*/ 21 w 31"/>
                    <a:gd name="T23" fmla="*/ 109 h 133"/>
                    <a:gd name="T24" fmla="*/ 22 w 31"/>
                    <a:gd name="T25" fmla="*/ 113 h 133"/>
                    <a:gd name="T26" fmla="*/ 25 w 31"/>
                    <a:gd name="T27" fmla="*/ 123 h 133"/>
                    <a:gd name="T28" fmla="*/ 27 w 31"/>
                    <a:gd name="T29" fmla="*/ 133 h 133"/>
                    <a:gd name="T30" fmla="*/ 24 w 31"/>
                    <a:gd name="T31" fmla="*/ 133 h 133"/>
                    <a:gd name="T32" fmla="*/ 21 w 31"/>
                    <a:gd name="T33" fmla="*/ 133 h 133"/>
                    <a:gd name="T34" fmla="*/ 19 w 31"/>
                    <a:gd name="T35" fmla="*/ 133 h 133"/>
                    <a:gd name="T36" fmla="*/ 16 w 31"/>
                    <a:gd name="T37" fmla="*/ 132 h 133"/>
                    <a:gd name="T38" fmla="*/ 13 w 31"/>
                    <a:gd name="T39" fmla="*/ 121 h 133"/>
                    <a:gd name="T40" fmla="*/ 12 w 31"/>
                    <a:gd name="T41" fmla="*/ 110 h 133"/>
                    <a:gd name="T42" fmla="*/ 11 w 31"/>
                    <a:gd name="T43" fmla="*/ 103 h 133"/>
                    <a:gd name="T44" fmla="*/ 9 w 31"/>
                    <a:gd name="T45" fmla="*/ 98 h 133"/>
                    <a:gd name="T46" fmla="*/ 6 w 31"/>
                    <a:gd name="T47" fmla="*/ 92 h 133"/>
                    <a:gd name="T48" fmla="*/ 2 w 31"/>
                    <a:gd name="T49" fmla="*/ 87 h 133"/>
                    <a:gd name="T50" fmla="*/ 2 w 31"/>
                    <a:gd name="T51" fmla="*/ 80 h 133"/>
                    <a:gd name="T52" fmla="*/ 5 w 31"/>
                    <a:gd name="T53" fmla="*/ 74 h 133"/>
                    <a:gd name="T54" fmla="*/ 8 w 31"/>
                    <a:gd name="T55" fmla="*/ 77 h 133"/>
                    <a:gd name="T56" fmla="*/ 12 w 31"/>
                    <a:gd name="T57" fmla="*/ 80 h 133"/>
                    <a:gd name="T58" fmla="*/ 15 w 31"/>
                    <a:gd name="T59" fmla="*/ 82 h 133"/>
                    <a:gd name="T60" fmla="*/ 19 w 31"/>
                    <a:gd name="T61" fmla="*/ 84 h 133"/>
                    <a:gd name="T62" fmla="*/ 17 w 31"/>
                    <a:gd name="T63" fmla="*/ 74 h 133"/>
                    <a:gd name="T64" fmla="*/ 14 w 31"/>
                    <a:gd name="T65" fmla="*/ 64 h 133"/>
                    <a:gd name="T66" fmla="*/ 11 w 31"/>
                    <a:gd name="T67" fmla="*/ 54 h 133"/>
                    <a:gd name="T68" fmla="*/ 8 w 31"/>
                    <a:gd name="T69" fmla="*/ 44 h 133"/>
                    <a:gd name="T70" fmla="*/ 5 w 31"/>
                    <a:gd name="T71" fmla="*/ 34 h 133"/>
                    <a:gd name="T72" fmla="*/ 2 w 31"/>
                    <a:gd name="T73" fmla="*/ 24 h 133"/>
                    <a:gd name="T74" fmla="*/ 1 w 31"/>
                    <a:gd name="T75" fmla="*/ 19 h 133"/>
                    <a:gd name="T76" fmla="*/ 1 w 31"/>
                    <a:gd name="T77" fmla="*/ 15 h 133"/>
                    <a:gd name="T78" fmla="*/ 6 w 31"/>
                    <a:gd name="T79" fmla="*/ 8 h 133"/>
                    <a:gd name="T80" fmla="*/ 9 w 31"/>
                    <a:gd name="T81" fmla="*/ 0 h 133"/>
                    <a:gd name="T82" fmla="*/ 11 w 31"/>
                    <a:gd name="T83" fmla="*/ 0 h 133"/>
                    <a:gd name="T84" fmla="*/ 14 w 31"/>
                    <a:gd name="T85" fmla="*/ 1 h 133"/>
                    <a:gd name="T86" fmla="*/ 16 w 31"/>
                    <a:gd name="T87" fmla="*/ 3 h 133"/>
                    <a:gd name="T88" fmla="*/ 17 w 31"/>
                    <a:gd name="T89" fmla="*/ 5 h 1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133"/>
                    <a:gd name="T137" fmla="*/ 31 w 31"/>
                    <a:gd name="T138" fmla="*/ 133 h 1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133">
                      <a:moveTo>
                        <a:pt x="17" y="5"/>
                      </a:moveTo>
                      <a:lnTo>
                        <a:pt x="16" y="10"/>
                      </a:lnTo>
                      <a:lnTo>
                        <a:pt x="17" y="14"/>
                      </a:lnTo>
                      <a:lnTo>
                        <a:pt x="17" y="18"/>
                      </a:lnTo>
                      <a:lnTo>
                        <a:pt x="19" y="22"/>
                      </a:lnTo>
                      <a:lnTo>
                        <a:pt x="20" y="25"/>
                      </a:lnTo>
                      <a:lnTo>
                        <a:pt x="21" y="29"/>
                      </a:lnTo>
                      <a:lnTo>
                        <a:pt x="23" y="33"/>
                      </a:lnTo>
                      <a:lnTo>
                        <a:pt x="24" y="37"/>
                      </a:lnTo>
                      <a:lnTo>
                        <a:pt x="25" y="44"/>
                      </a:lnTo>
                      <a:lnTo>
                        <a:pt x="25" y="51"/>
                      </a:lnTo>
                      <a:lnTo>
                        <a:pt x="26" y="58"/>
                      </a:lnTo>
                      <a:lnTo>
                        <a:pt x="27" y="66"/>
                      </a:lnTo>
                      <a:lnTo>
                        <a:pt x="30" y="70"/>
                      </a:lnTo>
                      <a:lnTo>
                        <a:pt x="31" y="76"/>
                      </a:lnTo>
                      <a:lnTo>
                        <a:pt x="30" y="81"/>
                      </a:lnTo>
                      <a:lnTo>
                        <a:pt x="29" y="86"/>
                      </a:lnTo>
                      <a:lnTo>
                        <a:pt x="27" y="89"/>
                      </a:lnTo>
                      <a:lnTo>
                        <a:pt x="25" y="92"/>
                      </a:lnTo>
                      <a:lnTo>
                        <a:pt x="24" y="95"/>
                      </a:lnTo>
                      <a:lnTo>
                        <a:pt x="22" y="99"/>
                      </a:lnTo>
                      <a:lnTo>
                        <a:pt x="22" y="102"/>
                      </a:lnTo>
                      <a:lnTo>
                        <a:pt x="21" y="105"/>
                      </a:lnTo>
                      <a:lnTo>
                        <a:pt x="21" y="109"/>
                      </a:lnTo>
                      <a:lnTo>
                        <a:pt x="22" y="113"/>
                      </a:lnTo>
                      <a:lnTo>
                        <a:pt x="23" y="118"/>
                      </a:lnTo>
                      <a:lnTo>
                        <a:pt x="25" y="123"/>
                      </a:lnTo>
                      <a:lnTo>
                        <a:pt x="26" y="128"/>
                      </a:lnTo>
                      <a:lnTo>
                        <a:pt x="27" y="133"/>
                      </a:lnTo>
                      <a:lnTo>
                        <a:pt x="25" y="133"/>
                      </a:lnTo>
                      <a:lnTo>
                        <a:pt x="24" y="133"/>
                      </a:lnTo>
                      <a:lnTo>
                        <a:pt x="23" y="133"/>
                      </a:lnTo>
                      <a:lnTo>
                        <a:pt x="21" y="133"/>
                      </a:lnTo>
                      <a:lnTo>
                        <a:pt x="20" y="133"/>
                      </a:lnTo>
                      <a:lnTo>
                        <a:pt x="19" y="133"/>
                      </a:lnTo>
                      <a:lnTo>
                        <a:pt x="18" y="133"/>
                      </a:lnTo>
                      <a:lnTo>
                        <a:pt x="16" y="132"/>
                      </a:lnTo>
                      <a:lnTo>
                        <a:pt x="15" y="127"/>
                      </a:lnTo>
                      <a:lnTo>
                        <a:pt x="13" y="121"/>
                      </a:lnTo>
                      <a:lnTo>
                        <a:pt x="12" y="116"/>
                      </a:lnTo>
                      <a:lnTo>
                        <a:pt x="12" y="110"/>
                      </a:lnTo>
                      <a:lnTo>
                        <a:pt x="11" y="107"/>
                      </a:lnTo>
                      <a:lnTo>
                        <a:pt x="11" y="103"/>
                      </a:lnTo>
                      <a:lnTo>
                        <a:pt x="10" y="101"/>
                      </a:lnTo>
                      <a:lnTo>
                        <a:pt x="9" y="98"/>
                      </a:lnTo>
                      <a:lnTo>
                        <a:pt x="7" y="95"/>
                      </a:lnTo>
                      <a:lnTo>
                        <a:pt x="6" y="92"/>
                      </a:lnTo>
                      <a:lnTo>
                        <a:pt x="4" y="90"/>
                      </a:lnTo>
                      <a:lnTo>
                        <a:pt x="2" y="87"/>
                      </a:lnTo>
                      <a:lnTo>
                        <a:pt x="1" y="84"/>
                      </a:lnTo>
                      <a:lnTo>
                        <a:pt x="2" y="80"/>
                      </a:lnTo>
                      <a:lnTo>
                        <a:pt x="4" y="77"/>
                      </a:lnTo>
                      <a:lnTo>
                        <a:pt x="5" y="74"/>
                      </a:lnTo>
                      <a:lnTo>
                        <a:pt x="6" y="76"/>
                      </a:lnTo>
                      <a:lnTo>
                        <a:pt x="8" y="77"/>
                      </a:lnTo>
                      <a:lnTo>
                        <a:pt x="9" y="79"/>
                      </a:lnTo>
                      <a:lnTo>
                        <a:pt x="12" y="80"/>
                      </a:lnTo>
                      <a:lnTo>
                        <a:pt x="13" y="81"/>
                      </a:lnTo>
                      <a:lnTo>
                        <a:pt x="15" y="82"/>
                      </a:lnTo>
                      <a:lnTo>
                        <a:pt x="17" y="83"/>
                      </a:lnTo>
                      <a:lnTo>
                        <a:pt x="19" y="84"/>
                      </a:lnTo>
                      <a:lnTo>
                        <a:pt x="18" y="79"/>
                      </a:lnTo>
                      <a:lnTo>
                        <a:pt x="17" y="74"/>
                      </a:lnTo>
                      <a:lnTo>
                        <a:pt x="15" y="69"/>
                      </a:lnTo>
                      <a:lnTo>
                        <a:pt x="14" y="64"/>
                      </a:lnTo>
                      <a:lnTo>
                        <a:pt x="13" y="59"/>
                      </a:lnTo>
                      <a:lnTo>
                        <a:pt x="11" y="54"/>
                      </a:lnTo>
                      <a:lnTo>
                        <a:pt x="9" y="49"/>
                      </a:lnTo>
                      <a:lnTo>
                        <a:pt x="8" y="44"/>
                      </a:lnTo>
                      <a:lnTo>
                        <a:pt x="7" y="39"/>
                      </a:lnTo>
                      <a:lnTo>
                        <a:pt x="5" y="34"/>
                      </a:lnTo>
                      <a:lnTo>
                        <a:pt x="3" y="29"/>
                      </a:lnTo>
                      <a:lnTo>
                        <a:pt x="2" y="24"/>
                      </a:lnTo>
                      <a:lnTo>
                        <a:pt x="1" y="22"/>
                      </a:lnTo>
                      <a:lnTo>
                        <a:pt x="1" y="19"/>
                      </a:lnTo>
                      <a:lnTo>
                        <a:pt x="0" y="17"/>
                      </a:lnTo>
                      <a:lnTo>
                        <a:pt x="1" y="15"/>
                      </a:lnTo>
                      <a:lnTo>
                        <a:pt x="4" y="11"/>
                      </a:lnTo>
                      <a:lnTo>
                        <a:pt x="6" y="8"/>
                      </a:lnTo>
                      <a:lnTo>
                        <a:pt x="7" y="4"/>
                      </a:lnTo>
                      <a:lnTo>
                        <a:pt x="9" y="0"/>
                      </a:lnTo>
                      <a:lnTo>
                        <a:pt x="10" y="0"/>
                      </a:lnTo>
                      <a:lnTo>
                        <a:pt x="11" y="0"/>
                      </a:lnTo>
                      <a:lnTo>
                        <a:pt x="13" y="1"/>
                      </a:lnTo>
                      <a:lnTo>
                        <a:pt x="14" y="1"/>
                      </a:lnTo>
                      <a:lnTo>
                        <a:pt x="15" y="2"/>
                      </a:lnTo>
                      <a:lnTo>
                        <a:pt x="16" y="3"/>
                      </a:lnTo>
                      <a:lnTo>
                        <a:pt x="17" y="4"/>
                      </a:lnTo>
                      <a:lnTo>
                        <a:pt x="17" y="5"/>
                      </a:lnTo>
                      <a:close/>
                    </a:path>
                  </a:pathLst>
                </a:custGeom>
                <a:solidFill>
                  <a:srgbClr val="FFFFFF"/>
                </a:solidFill>
                <a:ln w="9525">
                  <a:noFill/>
                  <a:round/>
                  <a:headEnd/>
                  <a:tailEnd/>
                </a:ln>
              </p:spPr>
              <p:txBody>
                <a:bodyPr/>
                <a:lstStyle/>
                <a:p>
                  <a:endParaRPr lang="en-US"/>
                </a:p>
              </p:txBody>
            </p:sp>
            <p:sp>
              <p:nvSpPr>
                <p:cNvPr id="25090" name="Rectangle 324"/>
                <p:cNvSpPr>
                  <a:spLocks noChangeArrowheads="1"/>
                </p:cNvSpPr>
                <p:nvPr/>
              </p:nvSpPr>
              <p:spPr bwMode="auto">
                <a:xfrm>
                  <a:off x="1224" y="1861"/>
                  <a:ext cx="1" cy="1"/>
                </a:xfrm>
                <a:prstGeom prst="rect">
                  <a:avLst/>
                </a:prstGeom>
                <a:solidFill>
                  <a:srgbClr val="000000"/>
                </a:solidFill>
                <a:ln w="9525">
                  <a:noFill/>
                  <a:miter lim="800000"/>
                  <a:headEnd/>
                  <a:tailEnd/>
                </a:ln>
              </p:spPr>
              <p:txBody>
                <a:bodyPr/>
                <a:lstStyle/>
                <a:p>
                  <a:endParaRPr lang="en-US"/>
                </a:p>
              </p:txBody>
            </p:sp>
            <p:sp>
              <p:nvSpPr>
                <p:cNvPr id="25091" name="Freeform 325"/>
                <p:cNvSpPr>
                  <a:spLocks/>
                </p:cNvSpPr>
                <p:nvPr/>
              </p:nvSpPr>
              <p:spPr bwMode="auto">
                <a:xfrm>
                  <a:off x="1193" y="1883"/>
                  <a:ext cx="55" cy="74"/>
                </a:xfrm>
                <a:custGeom>
                  <a:avLst/>
                  <a:gdLst>
                    <a:gd name="T0" fmla="*/ 44 w 55"/>
                    <a:gd name="T1" fmla="*/ 30 h 74"/>
                    <a:gd name="T2" fmla="*/ 45 w 55"/>
                    <a:gd name="T3" fmla="*/ 36 h 74"/>
                    <a:gd name="T4" fmla="*/ 40 w 55"/>
                    <a:gd name="T5" fmla="*/ 36 h 74"/>
                    <a:gd name="T6" fmla="*/ 35 w 55"/>
                    <a:gd name="T7" fmla="*/ 36 h 74"/>
                    <a:gd name="T8" fmla="*/ 34 w 55"/>
                    <a:gd name="T9" fmla="*/ 38 h 74"/>
                    <a:gd name="T10" fmla="*/ 39 w 55"/>
                    <a:gd name="T11" fmla="*/ 39 h 74"/>
                    <a:gd name="T12" fmla="*/ 47 w 55"/>
                    <a:gd name="T13" fmla="*/ 44 h 74"/>
                    <a:gd name="T14" fmla="*/ 54 w 55"/>
                    <a:gd name="T15" fmla="*/ 50 h 74"/>
                    <a:gd name="T16" fmla="*/ 55 w 55"/>
                    <a:gd name="T17" fmla="*/ 57 h 74"/>
                    <a:gd name="T18" fmla="*/ 54 w 55"/>
                    <a:gd name="T19" fmla="*/ 61 h 74"/>
                    <a:gd name="T20" fmla="*/ 50 w 55"/>
                    <a:gd name="T21" fmla="*/ 60 h 74"/>
                    <a:gd name="T22" fmla="*/ 45 w 55"/>
                    <a:gd name="T23" fmla="*/ 60 h 74"/>
                    <a:gd name="T24" fmla="*/ 39 w 55"/>
                    <a:gd name="T25" fmla="*/ 62 h 74"/>
                    <a:gd name="T26" fmla="*/ 33 w 55"/>
                    <a:gd name="T27" fmla="*/ 62 h 74"/>
                    <a:gd name="T28" fmla="*/ 30 w 55"/>
                    <a:gd name="T29" fmla="*/ 61 h 74"/>
                    <a:gd name="T30" fmla="*/ 27 w 55"/>
                    <a:gd name="T31" fmla="*/ 61 h 74"/>
                    <a:gd name="T32" fmla="*/ 23 w 55"/>
                    <a:gd name="T33" fmla="*/ 63 h 74"/>
                    <a:gd name="T34" fmla="*/ 19 w 55"/>
                    <a:gd name="T35" fmla="*/ 68 h 74"/>
                    <a:gd name="T36" fmla="*/ 16 w 55"/>
                    <a:gd name="T37" fmla="*/ 73 h 74"/>
                    <a:gd name="T38" fmla="*/ 14 w 55"/>
                    <a:gd name="T39" fmla="*/ 64 h 74"/>
                    <a:gd name="T40" fmla="*/ 15 w 55"/>
                    <a:gd name="T41" fmla="*/ 62 h 74"/>
                    <a:gd name="T42" fmla="*/ 20 w 55"/>
                    <a:gd name="T43" fmla="*/ 55 h 74"/>
                    <a:gd name="T44" fmla="*/ 19 w 55"/>
                    <a:gd name="T45" fmla="*/ 53 h 74"/>
                    <a:gd name="T46" fmla="*/ 14 w 55"/>
                    <a:gd name="T47" fmla="*/ 57 h 74"/>
                    <a:gd name="T48" fmla="*/ 9 w 55"/>
                    <a:gd name="T49" fmla="*/ 63 h 74"/>
                    <a:gd name="T50" fmla="*/ 8 w 55"/>
                    <a:gd name="T51" fmla="*/ 55 h 74"/>
                    <a:gd name="T52" fmla="*/ 11 w 55"/>
                    <a:gd name="T53" fmla="*/ 48 h 74"/>
                    <a:gd name="T54" fmla="*/ 17 w 55"/>
                    <a:gd name="T55" fmla="*/ 42 h 74"/>
                    <a:gd name="T56" fmla="*/ 25 w 55"/>
                    <a:gd name="T57" fmla="*/ 37 h 74"/>
                    <a:gd name="T58" fmla="*/ 31 w 55"/>
                    <a:gd name="T59" fmla="*/ 32 h 74"/>
                    <a:gd name="T60" fmla="*/ 28 w 55"/>
                    <a:gd name="T61" fmla="*/ 30 h 74"/>
                    <a:gd name="T62" fmla="*/ 22 w 55"/>
                    <a:gd name="T63" fmla="*/ 32 h 74"/>
                    <a:gd name="T64" fmla="*/ 14 w 55"/>
                    <a:gd name="T65" fmla="*/ 33 h 74"/>
                    <a:gd name="T66" fmla="*/ 9 w 55"/>
                    <a:gd name="T67" fmla="*/ 36 h 74"/>
                    <a:gd name="T68" fmla="*/ 4 w 55"/>
                    <a:gd name="T69" fmla="*/ 40 h 74"/>
                    <a:gd name="T70" fmla="*/ 0 w 55"/>
                    <a:gd name="T71" fmla="*/ 42 h 74"/>
                    <a:gd name="T72" fmla="*/ 0 w 55"/>
                    <a:gd name="T73" fmla="*/ 35 h 74"/>
                    <a:gd name="T74" fmla="*/ 4 w 55"/>
                    <a:gd name="T75" fmla="*/ 27 h 74"/>
                    <a:gd name="T76" fmla="*/ 9 w 55"/>
                    <a:gd name="T77" fmla="*/ 20 h 74"/>
                    <a:gd name="T78" fmla="*/ 13 w 55"/>
                    <a:gd name="T79" fmla="*/ 13 h 74"/>
                    <a:gd name="T80" fmla="*/ 17 w 55"/>
                    <a:gd name="T81" fmla="*/ 7 h 74"/>
                    <a:gd name="T82" fmla="*/ 20 w 55"/>
                    <a:gd name="T83" fmla="*/ 1 h 74"/>
                    <a:gd name="T84" fmla="*/ 28 w 55"/>
                    <a:gd name="T85" fmla="*/ 4 h 74"/>
                    <a:gd name="T86" fmla="*/ 36 w 55"/>
                    <a:gd name="T87" fmla="*/ 14 h 74"/>
                    <a:gd name="T88" fmla="*/ 42 w 55"/>
                    <a:gd name="T89" fmla="*/ 24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74"/>
                    <a:gd name="T137" fmla="*/ 55 w 55"/>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74">
                      <a:moveTo>
                        <a:pt x="42" y="24"/>
                      </a:moveTo>
                      <a:lnTo>
                        <a:pt x="43" y="27"/>
                      </a:lnTo>
                      <a:lnTo>
                        <a:pt x="44" y="30"/>
                      </a:lnTo>
                      <a:lnTo>
                        <a:pt x="45" y="34"/>
                      </a:lnTo>
                      <a:lnTo>
                        <a:pt x="46" y="37"/>
                      </a:lnTo>
                      <a:lnTo>
                        <a:pt x="45" y="36"/>
                      </a:lnTo>
                      <a:lnTo>
                        <a:pt x="43" y="36"/>
                      </a:lnTo>
                      <a:lnTo>
                        <a:pt x="41" y="36"/>
                      </a:lnTo>
                      <a:lnTo>
                        <a:pt x="40" y="36"/>
                      </a:lnTo>
                      <a:lnTo>
                        <a:pt x="38" y="36"/>
                      </a:lnTo>
                      <a:lnTo>
                        <a:pt x="36" y="36"/>
                      </a:lnTo>
                      <a:lnTo>
                        <a:pt x="35" y="36"/>
                      </a:lnTo>
                      <a:lnTo>
                        <a:pt x="33" y="36"/>
                      </a:lnTo>
                      <a:lnTo>
                        <a:pt x="33" y="37"/>
                      </a:lnTo>
                      <a:lnTo>
                        <a:pt x="34" y="38"/>
                      </a:lnTo>
                      <a:lnTo>
                        <a:pt x="35" y="38"/>
                      </a:lnTo>
                      <a:lnTo>
                        <a:pt x="36" y="38"/>
                      </a:lnTo>
                      <a:lnTo>
                        <a:pt x="39" y="39"/>
                      </a:lnTo>
                      <a:lnTo>
                        <a:pt x="42" y="40"/>
                      </a:lnTo>
                      <a:lnTo>
                        <a:pt x="45" y="42"/>
                      </a:lnTo>
                      <a:lnTo>
                        <a:pt x="47" y="44"/>
                      </a:lnTo>
                      <a:lnTo>
                        <a:pt x="50" y="45"/>
                      </a:lnTo>
                      <a:lnTo>
                        <a:pt x="52" y="48"/>
                      </a:lnTo>
                      <a:lnTo>
                        <a:pt x="54" y="50"/>
                      </a:lnTo>
                      <a:lnTo>
                        <a:pt x="55" y="53"/>
                      </a:lnTo>
                      <a:lnTo>
                        <a:pt x="55" y="55"/>
                      </a:lnTo>
                      <a:lnTo>
                        <a:pt x="55" y="57"/>
                      </a:lnTo>
                      <a:lnTo>
                        <a:pt x="55" y="60"/>
                      </a:lnTo>
                      <a:lnTo>
                        <a:pt x="55" y="62"/>
                      </a:lnTo>
                      <a:lnTo>
                        <a:pt x="54" y="61"/>
                      </a:lnTo>
                      <a:lnTo>
                        <a:pt x="53" y="60"/>
                      </a:lnTo>
                      <a:lnTo>
                        <a:pt x="51" y="60"/>
                      </a:lnTo>
                      <a:lnTo>
                        <a:pt x="50" y="60"/>
                      </a:lnTo>
                      <a:lnTo>
                        <a:pt x="47" y="60"/>
                      </a:lnTo>
                      <a:lnTo>
                        <a:pt x="45" y="60"/>
                      </a:lnTo>
                      <a:lnTo>
                        <a:pt x="43" y="61"/>
                      </a:lnTo>
                      <a:lnTo>
                        <a:pt x="41" y="62"/>
                      </a:lnTo>
                      <a:lnTo>
                        <a:pt x="39" y="62"/>
                      </a:lnTo>
                      <a:lnTo>
                        <a:pt x="37" y="63"/>
                      </a:lnTo>
                      <a:lnTo>
                        <a:pt x="35" y="62"/>
                      </a:lnTo>
                      <a:lnTo>
                        <a:pt x="33" y="62"/>
                      </a:lnTo>
                      <a:lnTo>
                        <a:pt x="32" y="61"/>
                      </a:lnTo>
                      <a:lnTo>
                        <a:pt x="31" y="61"/>
                      </a:lnTo>
                      <a:lnTo>
                        <a:pt x="30" y="61"/>
                      </a:lnTo>
                      <a:lnTo>
                        <a:pt x="29" y="61"/>
                      </a:lnTo>
                      <a:lnTo>
                        <a:pt x="28" y="61"/>
                      </a:lnTo>
                      <a:lnTo>
                        <a:pt x="27" y="61"/>
                      </a:lnTo>
                      <a:lnTo>
                        <a:pt x="26" y="61"/>
                      </a:lnTo>
                      <a:lnTo>
                        <a:pt x="25" y="62"/>
                      </a:lnTo>
                      <a:lnTo>
                        <a:pt x="23" y="63"/>
                      </a:lnTo>
                      <a:lnTo>
                        <a:pt x="21" y="65"/>
                      </a:lnTo>
                      <a:lnTo>
                        <a:pt x="20" y="66"/>
                      </a:lnTo>
                      <a:lnTo>
                        <a:pt x="19" y="68"/>
                      </a:lnTo>
                      <a:lnTo>
                        <a:pt x="19" y="70"/>
                      </a:lnTo>
                      <a:lnTo>
                        <a:pt x="17" y="71"/>
                      </a:lnTo>
                      <a:lnTo>
                        <a:pt x="16" y="73"/>
                      </a:lnTo>
                      <a:lnTo>
                        <a:pt x="14" y="74"/>
                      </a:lnTo>
                      <a:lnTo>
                        <a:pt x="14" y="65"/>
                      </a:lnTo>
                      <a:lnTo>
                        <a:pt x="14" y="64"/>
                      </a:lnTo>
                      <a:lnTo>
                        <a:pt x="15" y="64"/>
                      </a:lnTo>
                      <a:lnTo>
                        <a:pt x="15" y="63"/>
                      </a:lnTo>
                      <a:lnTo>
                        <a:pt x="15" y="62"/>
                      </a:lnTo>
                      <a:lnTo>
                        <a:pt x="17" y="59"/>
                      </a:lnTo>
                      <a:lnTo>
                        <a:pt x="18" y="57"/>
                      </a:lnTo>
                      <a:lnTo>
                        <a:pt x="20" y="55"/>
                      </a:lnTo>
                      <a:lnTo>
                        <a:pt x="22" y="53"/>
                      </a:lnTo>
                      <a:lnTo>
                        <a:pt x="20" y="52"/>
                      </a:lnTo>
                      <a:lnTo>
                        <a:pt x="19" y="53"/>
                      </a:lnTo>
                      <a:lnTo>
                        <a:pt x="18" y="54"/>
                      </a:lnTo>
                      <a:lnTo>
                        <a:pt x="17" y="55"/>
                      </a:lnTo>
                      <a:lnTo>
                        <a:pt x="14" y="57"/>
                      </a:lnTo>
                      <a:lnTo>
                        <a:pt x="13" y="59"/>
                      </a:lnTo>
                      <a:lnTo>
                        <a:pt x="11" y="61"/>
                      </a:lnTo>
                      <a:lnTo>
                        <a:pt x="9" y="63"/>
                      </a:lnTo>
                      <a:lnTo>
                        <a:pt x="8" y="60"/>
                      </a:lnTo>
                      <a:lnTo>
                        <a:pt x="8" y="57"/>
                      </a:lnTo>
                      <a:lnTo>
                        <a:pt x="8" y="55"/>
                      </a:lnTo>
                      <a:lnTo>
                        <a:pt x="9" y="52"/>
                      </a:lnTo>
                      <a:lnTo>
                        <a:pt x="10" y="50"/>
                      </a:lnTo>
                      <a:lnTo>
                        <a:pt x="11" y="48"/>
                      </a:lnTo>
                      <a:lnTo>
                        <a:pt x="13" y="45"/>
                      </a:lnTo>
                      <a:lnTo>
                        <a:pt x="15" y="44"/>
                      </a:lnTo>
                      <a:lnTo>
                        <a:pt x="17" y="42"/>
                      </a:lnTo>
                      <a:lnTo>
                        <a:pt x="20" y="40"/>
                      </a:lnTo>
                      <a:lnTo>
                        <a:pt x="22" y="39"/>
                      </a:lnTo>
                      <a:lnTo>
                        <a:pt x="25" y="37"/>
                      </a:lnTo>
                      <a:lnTo>
                        <a:pt x="27" y="35"/>
                      </a:lnTo>
                      <a:lnTo>
                        <a:pt x="29" y="34"/>
                      </a:lnTo>
                      <a:lnTo>
                        <a:pt x="31" y="32"/>
                      </a:lnTo>
                      <a:lnTo>
                        <a:pt x="33" y="30"/>
                      </a:lnTo>
                      <a:lnTo>
                        <a:pt x="31" y="30"/>
                      </a:lnTo>
                      <a:lnTo>
                        <a:pt x="28" y="30"/>
                      </a:lnTo>
                      <a:lnTo>
                        <a:pt x="26" y="31"/>
                      </a:lnTo>
                      <a:lnTo>
                        <a:pt x="24" y="32"/>
                      </a:lnTo>
                      <a:lnTo>
                        <a:pt x="22" y="32"/>
                      </a:lnTo>
                      <a:lnTo>
                        <a:pt x="19" y="33"/>
                      </a:lnTo>
                      <a:lnTo>
                        <a:pt x="17" y="33"/>
                      </a:lnTo>
                      <a:lnTo>
                        <a:pt x="14" y="33"/>
                      </a:lnTo>
                      <a:lnTo>
                        <a:pt x="12" y="34"/>
                      </a:lnTo>
                      <a:lnTo>
                        <a:pt x="11" y="35"/>
                      </a:lnTo>
                      <a:lnTo>
                        <a:pt x="9" y="36"/>
                      </a:lnTo>
                      <a:lnTo>
                        <a:pt x="7" y="37"/>
                      </a:lnTo>
                      <a:lnTo>
                        <a:pt x="6" y="39"/>
                      </a:lnTo>
                      <a:lnTo>
                        <a:pt x="4" y="40"/>
                      </a:lnTo>
                      <a:lnTo>
                        <a:pt x="3" y="42"/>
                      </a:lnTo>
                      <a:lnTo>
                        <a:pt x="1" y="43"/>
                      </a:lnTo>
                      <a:lnTo>
                        <a:pt x="0" y="42"/>
                      </a:lnTo>
                      <a:lnTo>
                        <a:pt x="0" y="39"/>
                      </a:lnTo>
                      <a:lnTo>
                        <a:pt x="0" y="37"/>
                      </a:lnTo>
                      <a:lnTo>
                        <a:pt x="0" y="35"/>
                      </a:lnTo>
                      <a:lnTo>
                        <a:pt x="1" y="33"/>
                      </a:lnTo>
                      <a:lnTo>
                        <a:pt x="3" y="30"/>
                      </a:lnTo>
                      <a:lnTo>
                        <a:pt x="4" y="27"/>
                      </a:lnTo>
                      <a:lnTo>
                        <a:pt x="6" y="25"/>
                      </a:lnTo>
                      <a:lnTo>
                        <a:pt x="7" y="23"/>
                      </a:lnTo>
                      <a:lnTo>
                        <a:pt x="9" y="20"/>
                      </a:lnTo>
                      <a:lnTo>
                        <a:pt x="11" y="17"/>
                      </a:lnTo>
                      <a:lnTo>
                        <a:pt x="12" y="15"/>
                      </a:lnTo>
                      <a:lnTo>
                        <a:pt x="13" y="13"/>
                      </a:lnTo>
                      <a:lnTo>
                        <a:pt x="14" y="11"/>
                      </a:lnTo>
                      <a:lnTo>
                        <a:pt x="15" y="9"/>
                      </a:lnTo>
                      <a:lnTo>
                        <a:pt x="17" y="7"/>
                      </a:lnTo>
                      <a:lnTo>
                        <a:pt x="18" y="5"/>
                      </a:lnTo>
                      <a:lnTo>
                        <a:pt x="19" y="3"/>
                      </a:lnTo>
                      <a:lnTo>
                        <a:pt x="20" y="1"/>
                      </a:lnTo>
                      <a:lnTo>
                        <a:pt x="21" y="0"/>
                      </a:lnTo>
                      <a:lnTo>
                        <a:pt x="24" y="2"/>
                      </a:lnTo>
                      <a:lnTo>
                        <a:pt x="28" y="4"/>
                      </a:lnTo>
                      <a:lnTo>
                        <a:pt x="31" y="7"/>
                      </a:lnTo>
                      <a:lnTo>
                        <a:pt x="33" y="10"/>
                      </a:lnTo>
                      <a:lnTo>
                        <a:pt x="36" y="14"/>
                      </a:lnTo>
                      <a:lnTo>
                        <a:pt x="38" y="17"/>
                      </a:lnTo>
                      <a:lnTo>
                        <a:pt x="40" y="20"/>
                      </a:lnTo>
                      <a:lnTo>
                        <a:pt x="42" y="24"/>
                      </a:lnTo>
                      <a:close/>
                    </a:path>
                  </a:pathLst>
                </a:custGeom>
                <a:solidFill>
                  <a:srgbClr val="FFFFFF"/>
                </a:solidFill>
                <a:ln w="9525">
                  <a:noFill/>
                  <a:round/>
                  <a:headEnd/>
                  <a:tailEnd/>
                </a:ln>
              </p:spPr>
              <p:txBody>
                <a:bodyPr/>
                <a:lstStyle/>
                <a:p>
                  <a:endParaRPr lang="en-US"/>
                </a:p>
              </p:txBody>
            </p:sp>
            <p:sp>
              <p:nvSpPr>
                <p:cNvPr id="25092" name="Freeform 326"/>
                <p:cNvSpPr>
                  <a:spLocks/>
                </p:cNvSpPr>
                <p:nvPr/>
              </p:nvSpPr>
              <p:spPr bwMode="auto">
                <a:xfrm>
                  <a:off x="1262" y="1916"/>
                  <a:ext cx="24" cy="50"/>
                </a:xfrm>
                <a:custGeom>
                  <a:avLst/>
                  <a:gdLst>
                    <a:gd name="T0" fmla="*/ 16 w 24"/>
                    <a:gd name="T1" fmla="*/ 37 h 50"/>
                    <a:gd name="T2" fmla="*/ 17 w 24"/>
                    <a:gd name="T3" fmla="*/ 39 h 50"/>
                    <a:gd name="T4" fmla="*/ 18 w 24"/>
                    <a:gd name="T5" fmla="*/ 41 h 50"/>
                    <a:gd name="T6" fmla="*/ 19 w 24"/>
                    <a:gd name="T7" fmla="*/ 42 h 50"/>
                    <a:gd name="T8" fmla="*/ 20 w 24"/>
                    <a:gd name="T9" fmla="*/ 44 h 50"/>
                    <a:gd name="T10" fmla="*/ 21 w 24"/>
                    <a:gd name="T11" fmla="*/ 45 h 50"/>
                    <a:gd name="T12" fmla="*/ 23 w 24"/>
                    <a:gd name="T13" fmla="*/ 47 h 50"/>
                    <a:gd name="T14" fmla="*/ 24 w 24"/>
                    <a:gd name="T15" fmla="*/ 48 h 50"/>
                    <a:gd name="T16" fmla="*/ 24 w 24"/>
                    <a:gd name="T17" fmla="*/ 50 h 50"/>
                    <a:gd name="T18" fmla="*/ 19 w 24"/>
                    <a:gd name="T19" fmla="*/ 47 h 50"/>
                    <a:gd name="T20" fmla="*/ 15 w 24"/>
                    <a:gd name="T21" fmla="*/ 43 h 50"/>
                    <a:gd name="T22" fmla="*/ 12 w 24"/>
                    <a:gd name="T23" fmla="*/ 38 h 50"/>
                    <a:gd name="T24" fmla="*/ 9 w 24"/>
                    <a:gd name="T25" fmla="*/ 33 h 50"/>
                    <a:gd name="T26" fmla="*/ 8 w 24"/>
                    <a:gd name="T27" fmla="*/ 28 h 50"/>
                    <a:gd name="T28" fmla="*/ 6 w 24"/>
                    <a:gd name="T29" fmla="*/ 22 h 50"/>
                    <a:gd name="T30" fmla="*/ 6 w 24"/>
                    <a:gd name="T31" fmla="*/ 16 h 50"/>
                    <a:gd name="T32" fmla="*/ 6 w 24"/>
                    <a:gd name="T33" fmla="*/ 10 h 50"/>
                    <a:gd name="T34" fmla="*/ 5 w 24"/>
                    <a:gd name="T35" fmla="*/ 7 h 50"/>
                    <a:gd name="T36" fmla="*/ 3 w 24"/>
                    <a:gd name="T37" fmla="*/ 5 h 50"/>
                    <a:gd name="T38" fmla="*/ 2 w 24"/>
                    <a:gd name="T39" fmla="*/ 2 h 50"/>
                    <a:gd name="T40" fmla="*/ 0 w 24"/>
                    <a:gd name="T41" fmla="*/ 0 h 50"/>
                    <a:gd name="T42" fmla="*/ 5 w 24"/>
                    <a:gd name="T43" fmla="*/ 3 h 50"/>
                    <a:gd name="T44" fmla="*/ 9 w 24"/>
                    <a:gd name="T45" fmla="*/ 7 h 50"/>
                    <a:gd name="T46" fmla="*/ 12 w 24"/>
                    <a:gd name="T47" fmla="*/ 11 h 50"/>
                    <a:gd name="T48" fmla="*/ 14 w 24"/>
                    <a:gd name="T49" fmla="*/ 15 h 50"/>
                    <a:gd name="T50" fmla="*/ 15 w 24"/>
                    <a:gd name="T51" fmla="*/ 20 h 50"/>
                    <a:gd name="T52" fmla="*/ 16 w 24"/>
                    <a:gd name="T53" fmla="*/ 26 h 50"/>
                    <a:gd name="T54" fmla="*/ 16 w 24"/>
                    <a:gd name="T55" fmla="*/ 31 h 50"/>
                    <a:gd name="T56" fmla="*/ 16 w 24"/>
                    <a:gd name="T57" fmla="*/ 37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0"/>
                    <a:gd name="T89" fmla="*/ 24 w 2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0">
                      <a:moveTo>
                        <a:pt x="16" y="37"/>
                      </a:moveTo>
                      <a:lnTo>
                        <a:pt x="17" y="39"/>
                      </a:lnTo>
                      <a:lnTo>
                        <a:pt x="18" y="41"/>
                      </a:lnTo>
                      <a:lnTo>
                        <a:pt x="19" y="42"/>
                      </a:lnTo>
                      <a:lnTo>
                        <a:pt x="20" y="44"/>
                      </a:lnTo>
                      <a:lnTo>
                        <a:pt x="21" y="45"/>
                      </a:lnTo>
                      <a:lnTo>
                        <a:pt x="23" y="47"/>
                      </a:lnTo>
                      <a:lnTo>
                        <a:pt x="24" y="48"/>
                      </a:lnTo>
                      <a:lnTo>
                        <a:pt x="24" y="50"/>
                      </a:lnTo>
                      <a:lnTo>
                        <a:pt x="19" y="47"/>
                      </a:lnTo>
                      <a:lnTo>
                        <a:pt x="15" y="43"/>
                      </a:lnTo>
                      <a:lnTo>
                        <a:pt x="12" y="38"/>
                      </a:lnTo>
                      <a:lnTo>
                        <a:pt x="9" y="33"/>
                      </a:lnTo>
                      <a:lnTo>
                        <a:pt x="8" y="28"/>
                      </a:lnTo>
                      <a:lnTo>
                        <a:pt x="6" y="22"/>
                      </a:lnTo>
                      <a:lnTo>
                        <a:pt x="6" y="16"/>
                      </a:lnTo>
                      <a:lnTo>
                        <a:pt x="6" y="10"/>
                      </a:lnTo>
                      <a:lnTo>
                        <a:pt x="5" y="7"/>
                      </a:lnTo>
                      <a:lnTo>
                        <a:pt x="3" y="5"/>
                      </a:lnTo>
                      <a:lnTo>
                        <a:pt x="2" y="2"/>
                      </a:lnTo>
                      <a:lnTo>
                        <a:pt x="0" y="0"/>
                      </a:lnTo>
                      <a:lnTo>
                        <a:pt x="5" y="3"/>
                      </a:lnTo>
                      <a:lnTo>
                        <a:pt x="9" y="7"/>
                      </a:lnTo>
                      <a:lnTo>
                        <a:pt x="12" y="11"/>
                      </a:lnTo>
                      <a:lnTo>
                        <a:pt x="14" y="15"/>
                      </a:lnTo>
                      <a:lnTo>
                        <a:pt x="15" y="20"/>
                      </a:lnTo>
                      <a:lnTo>
                        <a:pt x="16" y="26"/>
                      </a:lnTo>
                      <a:lnTo>
                        <a:pt x="16" y="31"/>
                      </a:lnTo>
                      <a:lnTo>
                        <a:pt x="16" y="37"/>
                      </a:lnTo>
                      <a:close/>
                    </a:path>
                  </a:pathLst>
                </a:custGeom>
                <a:solidFill>
                  <a:srgbClr val="FFFFFF"/>
                </a:solidFill>
                <a:ln w="9525">
                  <a:noFill/>
                  <a:round/>
                  <a:headEnd/>
                  <a:tailEnd/>
                </a:ln>
              </p:spPr>
              <p:txBody>
                <a:bodyPr/>
                <a:lstStyle/>
                <a:p>
                  <a:endParaRPr lang="en-US"/>
                </a:p>
              </p:txBody>
            </p:sp>
            <p:sp>
              <p:nvSpPr>
                <p:cNvPr id="25093" name="Freeform 327"/>
                <p:cNvSpPr>
                  <a:spLocks/>
                </p:cNvSpPr>
                <p:nvPr/>
              </p:nvSpPr>
              <p:spPr bwMode="auto">
                <a:xfrm>
                  <a:off x="1283" y="1934"/>
                  <a:ext cx="7" cy="10"/>
                </a:xfrm>
                <a:custGeom>
                  <a:avLst/>
                  <a:gdLst>
                    <a:gd name="T0" fmla="*/ 5 w 7"/>
                    <a:gd name="T1" fmla="*/ 2 h 10"/>
                    <a:gd name="T2" fmla="*/ 6 w 7"/>
                    <a:gd name="T3" fmla="*/ 3 h 10"/>
                    <a:gd name="T4" fmla="*/ 6 w 7"/>
                    <a:gd name="T5" fmla="*/ 4 h 10"/>
                    <a:gd name="T6" fmla="*/ 7 w 7"/>
                    <a:gd name="T7" fmla="*/ 5 h 10"/>
                    <a:gd name="T8" fmla="*/ 6 w 7"/>
                    <a:gd name="T9" fmla="*/ 7 h 10"/>
                    <a:gd name="T10" fmla="*/ 6 w 7"/>
                    <a:gd name="T11" fmla="*/ 8 h 10"/>
                    <a:gd name="T12" fmla="*/ 5 w 7"/>
                    <a:gd name="T13" fmla="*/ 9 h 10"/>
                    <a:gd name="T14" fmla="*/ 5 w 7"/>
                    <a:gd name="T15" fmla="*/ 10 h 10"/>
                    <a:gd name="T16" fmla="*/ 5 w 7"/>
                    <a:gd name="T17" fmla="*/ 10 h 10"/>
                    <a:gd name="T18" fmla="*/ 3 w 7"/>
                    <a:gd name="T19" fmla="*/ 8 h 10"/>
                    <a:gd name="T20" fmla="*/ 1 w 7"/>
                    <a:gd name="T21" fmla="*/ 6 h 10"/>
                    <a:gd name="T22" fmla="*/ 0 w 7"/>
                    <a:gd name="T23" fmla="*/ 4 h 10"/>
                    <a:gd name="T24" fmla="*/ 0 w 7"/>
                    <a:gd name="T25" fmla="*/ 0 h 10"/>
                    <a:gd name="T26" fmla="*/ 1 w 7"/>
                    <a:gd name="T27" fmla="*/ 0 h 10"/>
                    <a:gd name="T28" fmla="*/ 3 w 7"/>
                    <a:gd name="T29" fmla="*/ 0 h 10"/>
                    <a:gd name="T30" fmla="*/ 4 w 7"/>
                    <a:gd name="T31" fmla="*/ 1 h 10"/>
                    <a:gd name="T32" fmla="*/ 5 w 7"/>
                    <a:gd name="T33" fmla="*/ 2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0"/>
                    <a:gd name="T53" fmla="*/ 7 w 7"/>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0">
                      <a:moveTo>
                        <a:pt x="5" y="2"/>
                      </a:moveTo>
                      <a:lnTo>
                        <a:pt x="6" y="3"/>
                      </a:lnTo>
                      <a:lnTo>
                        <a:pt x="6" y="4"/>
                      </a:lnTo>
                      <a:lnTo>
                        <a:pt x="7" y="5"/>
                      </a:lnTo>
                      <a:lnTo>
                        <a:pt x="6" y="7"/>
                      </a:lnTo>
                      <a:lnTo>
                        <a:pt x="6" y="8"/>
                      </a:lnTo>
                      <a:lnTo>
                        <a:pt x="5" y="9"/>
                      </a:lnTo>
                      <a:lnTo>
                        <a:pt x="5" y="10"/>
                      </a:lnTo>
                      <a:lnTo>
                        <a:pt x="3" y="8"/>
                      </a:lnTo>
                      <a:lnTo>
                        <a:pt x="1" y="6"/>
                      </a:lnTo>
                      <a:lnTo>
                        <a:pt x="0" y="4"/>
                      </a:lnTo>
                      <a:lnTo>
                        <a:pt x="0" y="0"/>
                      </a:lnTo>
                      <a:lnTo>
                        <a:pt x="1" y="0"/>
                      </a:lnTo>
                      <a:lnTo>
                        <a:pt x="3" y="0"/>
                      </a:lnTo>
                      <a:lnTo>
                        <a:pt x="4" y="1"/>
                      </a:lnTo>
                      <a:lnTo>
                        <a:pt x="5" y="2"/>
                      </a:lnTo>
                      <a:close/>
                    </a:path>
                  </a:pathLst>
                </a:custGeom>
                <a:solidFill>
                  <a:srgbClr val="FFFFFF"/>
                </a:solidFill>
                <a:ln w="9525">
                  <a:noFill/>
                  <a:round/>
                  <a:headEnd/>
                  <a:tailEnd/>
                </a:ln>
              </p:spPr>
              <p:txBody>
                <a:bodyPr/>
                <a:lstStyle/>
                <a:p>
                  <a:endParaRPr lang="en-US"/>
                </a:p>
              </p:txBody>
            </p:sp>
            <p:sp>
              <p:nvSpPr>
                <p:cNvPr id="25094" name="Freeform 328"/>
                <p:cNvSpPr>
                  <a:spLocks/>
                </p:cNvSpPr>
                <p:nvPr/>
              </p:nvSpPr>
              <p:spPr bwMode="auto">
                <a:xfrm>
                  <a:off x="1371" y="1948"/>
                  <a:ext cx="143" cy="64"/>
                </a:xfrm>
                <a:custGeom>
                  <a:avLst/>
                  <a:gdLst>
                    <a:gd name="T0" fmla="*/ 125 w 143"/>
                    <a:gd name="T1" fmla="*/ 10 h 64"/>
                    <a:gd name="T2" fmla="*/ 137 w 143"/>
                    <a:gd name="T3" fmla="*/ 18 h 64"/>
                    <a:gd name="T4" fmla="*/ 142 w 143"/>
                    <a:gd name="T5" fmla="*/ 25 h 64"/>
                    <a:gd name="T6" fmla="*/ 138 w 143"/>
                    <a:gd name="T7" fmla="*/ 35 h 64"/>
                    <a:gd name="T8" fmla="*/ 138 w 143"/>
                    <a:gd name="T9" fmla="*/ 38 h 64"/>
                    <a:gd name="T10" fmla="*/ 130 w 143"/>
                    <a:gd name="T11" fmla="*/ 30 h 64"/>
                    <a:gd name="T12" fmla="*/ 118 w 143"/>
                    <a:gd name="T13" fmla="*/ 22 h 64"/>
                    <a:gd name="T14" fmla="*/ 105 w 143"/>
                    <a:gd name="T15" fmla="*/ 16 h 64"/>
                    <a:gd name="T16" fmla="*/ 91 w 143"/>
                    <a:gd name="T17" fmla="*/ 12 h 64"/>
                    <a:gd name="T18" fmla="*/ 89 w 143"/>
                    <a:gd name="T19" fmla="*/ 14 h 64"/>
                    <a:gd name="T20" fmla="*/ 105 w 143"/>
                    <a:gd name="T21" fmla="*/ 23 h 64"/>
                    <a:gd name="T22" fmla="*/ 121 w 143"/>
                    <a:gd name="T23" fmla="*/ 40 h 64"/>
                    <a:gd name="T24" fmla="*/ 120 w 143"/>
                    <a:gd name="T25" fmla="*/ 46 h 64"/>
                    <a:gd name="T26" fmla="*/ 113 w 143"/>
                    <a:gd name="T27" fmla="*/ 48 h 64"/>
                    <a:gd name="T28" fmla="*/ 105 w 143"/>
                    <a:gd name="T29" fmla="*/ 45 h 64"/>
                    <a:gd name="T30" fmla="*/ 95 w 143"/>
                    <a:gd name="T31" fmla="*/ 43 h 64"/>
                    <a:gd name="T32" fmla="*/ 88 w 143"/>
                    <a:gd name="T33" fmla="*/ 41 h 64"/>
                    <a:gd name="T34" fmla="*/ 83 w 143"/>
                    <a:gd name="T35" fmla="*/ 39 h 64"/>
                    <a:gd name="T36" fmla="*/ 85 w 143"/>
                    <a:gd name="T37" fmla="*/ 42 h 64"/>
                    <a:gd name="T38" fmla="*/ 94 w 143"/>
                    <a:gd name="T39" fmla="*/ 47 h 64"/>
                    <a:gd name="T40" fmla="*/ 99 w 143"/>
                    <a:gd name="T41" fmla="*/ 54 h 64"/>
                    <a:gd name="T42" fmla="*/ 92 w 143"/>
                    <a:gd name="T43" fmla="*/ 56 h 64"/>
                    <a:gd name="T44" fmla="*/ 86 w 143"/>
                    <a:gd name="T45" fmla="*/ 56 h 64"/>
                    <a:gd name="T46" fmla="*/ 80 w 143"/>
                    <a:gd name="T47" fmla="*/ 51 h 64"/>
                    <a:gd name="T48" fmla="*/ 71 w 143"/>
                    <a:gd name="T49" fmla="*/ 46 h 64"/>
                    <a:gd name="T50" fmla="*/ 65 w 143"/>
                    <a:gd name="T51" fmla="*/ 45 h 64"/>
                    <a:gd name="T52" fmla="*/ 66 w 143"/>
                    <a:gd name="T53" fmla="*/ 51 h 64"/>
                    <a:gd name="T54" fmla="*/ 62 w 143"/>
                    <a:gd name="T55" fmla="*/ 56 h 64"/>
                    <a:gd name="T56" fmla="*/ 58 w 143"/>
                    <a:gd name="T57" fmla="*/ 51 h 64"/>
                    <a:gd name="T58" fmla="*/ 52 w 143"/>
                    <a:gd name="T59" fmla="*/ 44 h 64"/>
                    <a:gd name="T60" fmla="*/ 47 w 143"/>
                    <a:gd name="T61" fmla="*/ 37 h 64"/>
                    <a:gd name="T62" fmla="*/ 45 w 143"/>
                    <a:gd name="T63" fmla="*/ 37 h 64"/>
                    <a:gd name="T64" fmla="*/ 51 w 143"/>
                    <a:gd name="T65" fmla="*/ 49 h 64"/>
                    <a:gd name="T66" fmla="*/ 48 w 143"/>
                    <a:gd name="T67" fmla="*/ 59 h 64"/>
                    <a:gd name="T68" fmla="*/ 40 w 143"/>
                    <a:gd name="T69" fmla="*/ 59 h 64"/>
                    <a:gd name="T70" fmla="*/ 33 w 143"/>
                    <a:gd name="T71" fmla="*/ 58 h 64"/>
                    <a:gd name="T72" fmla="*/ 26 w 143"/>
                    <a:gd name="T73" fmla="*/ 57 h 64"/>
                    <a:gd name="T74" fmla="*/ 15 w 143"/>
                    <a:gd name="T75" fmla="*/ 52 h 64"/>
                    <a:gd name="T76" fmla="*/ 9 w 143"/>
                    <a:gd name="T77" fmla="*/ 48 h 64"/>
                    <a:gd name="T78" fmla="*/ 11 w 143"/>
                    <a:gd name="T79" fmla="*/ 57 h 64"/>
                    <a:gd name="T80" fmla="*/ 6 w 143"/>
                    <a:gd name="T81" fmla="*/ 60 h 64"/>
                    <a:gd name="T82" fmla="*/ 0 w 143"/>
                    <a:gd name="T83" fmla="*/ 41 h 64"/>
                    <a:gd name="T84" fmla="*/ 19 w 143"/>
                    <a:gd name="T85" fmla="*/ 36 h 64"/>
                    <a:gd name="T86" fmla="*/ 36 w 143"/>
                    <a:gd name="T87" fmla="*/ 30 h 64"/>
                    <a:gd name="T88" fmla="*/ 43 w 143"/>
                    <a:gd name="T89" fmla="*/ 26 h 64"/>
                    <a:gd name="T90" fmla="*/ 37 w 143"/>
                    <a:gd name="T91" fmla="*/ 27 h 64"/>
                    <a:gd name="T92" fmla="*/ 31 w 143"/>
                    <a:gd name="T93" fmla="*/ 26 h 64"/>
                    <a:gd name="T94" fmla="*/ 33 w 143"/>
                    <a:gd name="T95" fmla="*/ 19 h 64"/>
                    <a:gd name="T96" fmla="*/ 51 w 143"/>
                    <a:gd name="T97" fmla="*/ 21 h 64"/>
                    <a:gd name="T98" fmla="*/ 67 w 143"/>
                    <a:gd name="T99" fmla="*/ 25 h 64"/>
                    <a:gd name="T100" fmla="*/ 72 w 143"/>
                    <a:gd name="T101" fmla="*/ 26 h 64"/>
                    <a:gd name="T102" fmla="*/ 77 w 143"/>
                    <a:gd name="T103" fmla="*/ 26 h 64"/>
                    <a:gd name="T104" fmla="*/ 70 w 143"/>
                    <a:gd name="T105" fmla="*/ 21 h 64"/>
                    <a:gd name="T106" fmla="*/ 62 w 143"/>
                    <a:gd name="T107" fmla="*/ 18 h 64"/>
                    <a:gd name="T108" fmla="*/ 65 w 143"/>
                    <a:gd name="T109" fmla="*/ 12 h 64"/>
                    <a:gd name="T110" fmla="*/ 70 w 143"/>
                    <a:gd name="T111" fmla="*/ 8 h 64"/>
                    <a:gd name="T112" fmla="*/ 81 w 143"/>
                    <a:gd name="T113" fmla="*/ 7 h 64"/>
                    <a:gd name="T114" fmla="*/ 91 w 143"/>
                    <a:gd name="T115" fmla="*/ 3 h 64"/>
                    <a:gd name="T116" fmla="*/ 101 w 143"/>
                    <a:gd name="T117" fmla="*/ 0 h 64"/>
                    <a:gd name="T118" fmla="*/ 113 w 143"/>
                    <a:gd name="T119" fmla="*/ 2 h 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3"/>
                    <a:gd name="T181" fmla="*/ 0 h 64"/>
                    <a:gd name="T182" fmla="*/ 143 w 143"/>
                    <a:gd name="T183" fmla="*/ 64 h 6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3" h="64">
                      <a:moveTo>
                        <a:pt x="116" y="4"/>
                      </a:moveTo>
                      <a:lnTo>
                        <a:pt x="119" y="6"/>
                      </a:lnTo>
                      <a:lnTo>
                        <a:pt x="122" y="8"/>
                      </a:lnTo>
                      <a:lnTo>
                        <a:pt x="125" y="10"/>
                      </a:lnTo>
                      <a:lnTo>
                        <a:pt x="128" y="12"/>
                      </a:lnTo>
                      <a:lnTo>
                        <a:pt x="131" y="14"/>
                      </a:lnTo>
                      <a:lnTo>
                        <a:pt x="134" y="16"/>
                      </a:lnTo>
                      <a:lnTo>
                        <a:pt x="137" y="18"/>
                      </a:lnTo>
                      <a:lnTo>
                        <a:pt x="140" y="20"/>
                      </a:lnTo>
                      <a:lnTo>
                        <a:pt x="141" y="21"/>
                      </a:lnTo>
                      <a:lnTo>
                        <a:pt x="142" y="23"/>
                      </a:lnTo>
                      <a:lnTo>
                        <a:pt x="142" y="25"/>
                      </a:lnTo>
                      <a:lnTo>
                        <a:pt x="143" y="26"/>
                      </a:lnTo>
                      <a:lnTo>
                        <a:pt x="141" y="29"/>
                      </a:lnTo>
                      <a:lnTo>
                        <a:pt x="140" y="32"/>
                      </a:lnTo>
                      <a:lnTo>
                        <a:pt x="138" y="35"/>
                      </a:lnTo>
                      <a:lnTo>
                        <a:pt x="138" y="38"/>
                      </a:lnTo>
                      <a:lnTo>
                        <a:pt x="137" y="38"/>
                      </a:lnTo>
                      <a:lnTo>
                        <a:pt x="135" y="36"/>
                      </a:lnTo>
                      <a:lnTo>
                        <a:pt x="132" y="33"/>
                      </a:lnTo>
                      <a:lnTo>
                        <a:pt x="130" y="30"/>
                      </a:lnTo>
                      <a:lnTo>
                        <a:pt x="127" y="28"/>
                      </a:lnTo>
                      <a:lnTo>
                        <a:pt x="124" y="26"/>
                      </a:lnTo>
                      <a:lnTo>
                        <a:pt x="121" y="24"/>
                      </a:lnTo>
                      <a:lnTo>
                        <a:pt x="118" y="22"/>
                      </a:lnTo>
                      <a:lnTo>
                        <a:pt x="115" y="20"/>
                      </a:lnTo>
                      <a:lnTo>
                        <a:pt x="112" y="19"/>
                      </a:lnTo>
                      <a:lnTo>
                        <a:pt x="108" y="17"/>
                      </a:lnTo>
                      <a:lnTo>
                        <a:pt x="105" y="16"/>
                      </a:lnTo>
                      <a:lnTo>
                        <a:pt x="101" y="15"/>
                      </a:lnTo>
                      <a:lnTo>
                        <a:pt x="98" y="14"/>
                      </a:lnTo>
                      <a:lnTo>
                        <a:pt x="94" y="13"/>
                      </a:lnTo>
                      <a:lnTo>
                        <a:pt x="91" y="12"/>
                      </a:lnTo>
                      <a:lnTo>
                        <a:pt x="87" y="12"/>
                      </a:lnTo>
                      <a:lnTo>
                        <a:pt x="87" y="13"/>
                      </a:lnTo>
                      <a:lnTo>
                        <a:pt x="88" y="13"/>
                      </a:lnTo>
                      <a:lnTo>
                        <a:pt x="89" y="14"/>
                      </a:lnTo>
                      <a:lnTo>
                        <a:pt x="91" y="14"/>
                      </a:lnTo>
                      <a:lnTo>
                        <a:pt x="96" y="17"/>
                      </a:lnTo>
                      <a:lnTo>
                        <a:pt x="101" y="20"/>
                      </a:lnTo>
                      <a:lnTo>
                        <a:pt x="105" y="23"/>
                      </a:lnTo>
                      <a:lnTo>
                        <a:pt x="109" y="27"/>
                      </a:lnTo>
                      <a:lnTo>
                        <a:pt x="113" y="32"/>
                      </a:lnTo>
                      <a:lnTo>
                        <a:pt x="117" y="36"/>
                      </a:lnTo>
                      <a:lnTo>
                        <a:pt x="121" y="40"/>
                      </a:lnTo>
                      <a:lnTo>
                        <a:pt x="125" y="44"/>
                      </a:lnTo>
                      <a:lnTo>
                        <a:pt x="123" y="44"/>
                      </a:lnTo>
                      <a:lnTo>
                        <a:pt x="122" y="45"/>
                      </a:lnTo>
                      <a:lnTo>
                        <a:pt x="120" y="46"/>
                      </a:lnTo>
                      <a:lnTo>
                        <a:pt x="118" y="46"/>
                      </a:lnTo>
                      <a:lnTo>
                        <a:pt x="117" y="47"/>
                      </a:lnTo>
                      <a:lnTo>
                        <a:pt x="115" y="48"/>
                      </a:lnTo>
                      <a:lnTo>
                        <a:pt x="113" y="48"/>
                      </a:lnTo>
                      <a:lnTo>
                        <a:pt x="111" y="47"/>
                      </a:lnTo>
                      <a:lnTo>
                        <a:pt x="109" y="47"/>
                      </a:lnTo>
                      <a:lnTo>
                        <a:pt x="107" y="46"/>
                      </a:lnTo>
                      <a:lnTo>
                        <a:pt x="105" y="45"/>
                      </a:lnTo>
                      <a:lnTo>
                        <a:pt x="102" y="44"/>
                      </a:lnTo>
                      <a:lnTo>
                        <a:pt x="100" y="44"/>
                      </a:lnTo>
                      <a:lnTo>
                        <a:pt x="98" y="43"/>
                      </a:lnTo>
                      <a:lnTo>
                        <a:pt x="95" y="43"/>
                      </a:lnTo>
                      <a:lnTo>
                        <a:pt x="93" y="42"/>
                      </a:lnTo>
                      <a:lnTo>
                        <a:pt x="91" y="42"/>
                      </a:lnTo>
                      <a:lnTo>
                        <a:pt x="90" y="42"/>
                      </a:lnTo>
                      <a:lnTo>
                        <a:pt x="88" y="41"/>
                      </a:lnTo>
                      <a:lnTo>
                        <a:pt x="87" y="41"/>
                      </a:lnTo>
                      <a:lnTo>
                        <a:pt x="85" y="40"/>
                      </a:lnTo>
                      <a:lnTo>
                        <a:pt x="84" y="40"/>
                      </a:lnTo>
                      <a:lnTo>
                        <a:pt x="83" y="39"/>
                      </a:lnTo>
                      <a:lnTo>
                        <a:pt x="81" y="39"/>
                      </a:lnTo>
                      <a:lnTo>
                        <a:pt x="83" y="41"/>
                      </a:lnTo>
                      <a:lnTo>
                        <a:pt x="85" y="42"/>
                      </a:lnTo>
                      <a:lnTo>
                        <a:pt x="87" y="43"/>
                      </a:lnTo>
                      <a:lnTo>
                        <a:pt x="90" y="44"/>
                      </a:lnTo>
                      <a:lnTo>
                        <a:pt x="92" y="45"/>
                      </a:lnTo>
                      <a:lnTo>
                        <a:pt x="94" y="47"/>
                      </a:lnTo>
                      <a:lnTo>
                        <a:pt x="96" y="48"/>
                      </a:lnTo>
                      <a:lnTo>
                        <a:pt x="98" y="50"/>
                      </a:lnTo>
                      <a:lnTo>
                        <a:pt x="100" y="53"/>
                      </a:lnTo>
                      <a:lnTo>
                        <a:pt x="99" y="54"/>
                      </a:lnTo>
                      <a:lnTo>
                        <a:pt x="97" y="54"/>
                      </a:lnTo>
                      <a:lnTo>
                        <a:pt x="95" y="55"/>
                      </a:lnTo>
                      <a:lnTo>
                        <a:pt x="94" y="56"/>
                      </a:lnTo>
                      <a:lnTo>
                        <a:pt x="92" y="56"/>
                      </a:lnTo>
                      <a:lnTo>
                        <a:pt x="90" y="57"/>
                      </a:lnTo>
                      <a:lnTo>
                        <a:pt x="89" y="57"/>
                      </a:lnTo>
                      <a:lnTo>
                        <a:pt x="87" y="58"/>
                      </a:lnTo>
                      <a:lnTo>
                        <a:pt x="86" y="56"/>
                      </a:lnTo>
                      <a:lnTo>
                        <a:pt x="85" y="55"/>
                      </a:lnTo>
                      <a:lnTo>
                        <a:pt x="84" y="54"/>
                      </a:lnTo>
                      <a:lnTo>
                        <a:pt x="82" y="53"/>
                      </a:lnTo>
                      <a:lnTo>
                        <a:pt x="80" y="51"/>
                      </a:lnTo>
                      <a:lnTo>
                        <a:pt x="78" y="49"/>
                      </a:lnTo>
                      <a:lnTo>
                        <a:pt x="76" y="48"/>
                      </a:lnTo>
                      <a:lnTo>
                        <a:pt x="73" y="47"/>
                      </a:lnTo>
                      <a:lnTo>
                        <a:pt x="71" y="46"/>
                      </a:lnTo>
                      <a:lnTo>
                        <a:pt x="69" y="45"/>
                      </a:lnTo>
                      <a:lnTo>
                        <a:pt x="66" y="45"/>
                      </a:lnTo>
                      <a:lnTo>
                        <a:pt x="64" y="44"/>
                      </a:lnTo>
                      <a:lnTo>
                        <a:pt x="65" y="45"/>
                      </a:lnTo>
                      <a:lnTo>
                        <a:pt x="65" y="46"/>
                      </a:lnTo>
                      <a:lnTo>
                        <a:pt x="66" y="48"/>
                      </a:lnTo>
                      <a:lnTo>
                        <a:pt x="66" y="49"/>
                      </a:lnTo>
                      <a:lnTo>
                        <a:pt x="66" y="51"/>
                      </a:lnTo>
                      <a:lnTo>
                        <a:pt x="65" y="53"/>
                      </a:lnTo>
                      <a:lnTo>
                        <a:pt x="63" y="55"/>
                      </a:lnTo>
                      <a:lnTo>
                        <a:pt x="62" y="56"/>
                      </a:lnTo>
                      <a:lnTo>
                        <a:pt x="61" y="55"/>
                      </a:lnTo>
                      <a:lnTo>
                        <a:pt x="61" y="54"/>
                      </a:lnTo>
                      <a:lnTo>
                        <a:pt x="60" y="53"/>
                      </a:lnTo>
                      <a:lnTo>
                        <a:pt x="58" y="51"/>
                      </a:lnTo>
                      <a:lnTo>
                        <a:pt x="57" y="49"/>
                      </a:lnTo>
                      <a:lnTo>
                        <a:pt x="55" y="48"/>
                      </a:lnTo>
                      <a:lnTo>
                        <a:pt x="54" y="46"/>
                      </a:lnTo>
                      <a:lnTo>
                        <a:pt x="52" y="44"/>
                      </a:lnTo>
                      <a:lnTo>
                        <a:pt x="51" y="43"/>
                      </a:lnTo>
                      <a:lnTo>
                        <a:pt x="49" y="41"/>
                      </a:lnTo>
                      <a:lnTo>
                        <a:pt x="48" y="38"/>
                      </a:lnTo>
                      <a:lnTo>
                        <a:pt x="47" y="37"/>
                      </a:lnTo>
                      <a:lnTo>
                        <a:pt x="46" y="36"/>
                      </a:lnTo>
                      <a:lnTo>
                        <a:pt x="44" y="35"/>
                      </a:lnTo>
                      <a:lnTo>
                        <a:pt x="43" y="34"/>
                      </a:lnTo>
                      <a:lnTo>
                        <a:pt x="45" y="37"/>
                      </a:lnTo>
                      <a:lnTo>
                        <a:pt x="46" y="40"/>
                      </a:lnTo>
                      <a:lnTo>
                        <a:pt x="48" y="43"/>
                      </a:lnTo>
                      <a:lnTo>
                        <a:pt x="50" y="46"/>
                      </a:lnTo>
                      <a:lnTo>
                        <a:pt x="51" y="49"/>
                      </a:lnTo>
                      <a:lnTo>
                        <a:pt x="52" y="53"/>
                      </a:lnTo>
                      <a:lnTo>
                        <a:pt x="52" y="56"/>
                      </a:lnTo>
                      <a:lnTo>
                        <a:pt x="50" y="58"/>
                      </a:lnTo>
                      <a:lnTo>
                        <a:pt x="48" y="59"/>
                      </a:lnTo>
                      <a:lnTo>
                        <a:pt x="46" y="59"/>
                      </a:lnTo>
                      <a:lnTo>
                        <a:pt x="44" y="60"/>
                      </a:lnTo>
                      <a:lnTo>
                        <a:pt x="42" y="59"/>
                      </a:lnTo>
                      <a:lnTo>
                        <a:pt x="40" y="59"/>
                      </a:lnTo>
                      <a:lnTo>
                        <a:pt x="38" y="59"/>
                      </a:lnTo>
                      <a:lnTo>
                        <a:pt x="36" y="59"/>
                      </a:lnTo>
                      <a:lnTo>
                        <a:pt x="34" y="58"/>
                      </a:lnTo>
                      <a:lnTo>
                        <a:pt x="33" y="58"/>
                      </a:lnTo>
                      <a:lnTo>
                        <a:pt x="31" y="58"/>
                      </a:lnTo>
                      <a:lnTo>
                        <a:pt x="30" y="58"/>
                      </a:lnTo>
                      <a:lnTo>
                        <a:pt x="29" y="58"/>
                      </a:lnTo>
                      <a:lnTo>
                        <a:pt x="26" y="57"/>
                      </a:lnTo>
                      <a:lnTo>
                        <a:pt x="23" y="56"/>
                      </a:lnTo>
                      <a:lnTo>
                        <a:pt x="20" y="55"/>
                      </a:lnTo>
                      <a:lnTo>
                        <a:pt x="18" y="54"/>
                      </a:lnTo>
                      <a:lnTo>
                        <a:pt x="15" y="52"/>
                      </a:lnTo>
                      <a:lnTo>
                        <a:pt x="13" y="50"/>
                      </a:lnTo>
                      <a:lnTo>
                        <a:pt x="10" y="48"/>
                      </a:lnTo>
                      <a:lnTo>
                        <a:pt x="8" y="47"/>
                      </a:lnTo>
                      <a:lnTo>
                        <a:pt x="9" y="48"/>
                      </a:lnTo>
                      <a:lnTo>
                        <a:pt x="10" y="50"/>
                      </a:lnTo>
                      <a:lnTo>
                        <a:pt x="11" y="52"/>
                      </a:lnTo>
                      <a:lnTo>
                        <a:pt x="12" y="53"/>
                      </a:lnTo>
                      <a:lnTo>
                        <a:pt x="11" y="57"/>
                      </a:lnTo>
                      <a:lnTo>
                        <a:pt x="10" y="60"/>
                      </a:lnTo>
                      <a:lnTo>
                        <a:pt x="8" y="62"/>
                      </a:lnTo>
                      <a:lnTo>
                        <a:pt x="6" y="64"/>
                      </a:lnTo>
                      <a:lnTo>
                        <a:pt x="6" y="60"/>
                      </a:lnTo>
                      <a:lnTo>
                        <a:pt x="6" y="55"/>
                      </a:lnTo>
                      <a:lnTo>
                        <a:pt x="6" y="51"/>
                      </a:lnTo>
                      <a:lnTo>
                        <a:pt x="6" y="47"/>
                      </a:lnTo>
                      <a:lnTo>
                        <a:pt x="0" y="41"/>
                      </a:lnTo>
                      <a:lnTo>
                        <a:pt x="5" y="41"/>
                      </a:lnTo>
                      <a:lnTo>
                        <a:pt x="10" y="40"/>
                      </a:lnTo>
                      <a:lnTo>
                        <a:pt x="14" y="38"/>
                      </a:lnTo>
                      <a:lnTo>
                        <a:pt x="19" y="36"/>
                      </a:lnTo>
                      <a:lnTo>
                        <a:pt x="23" y="35"/>
                      </a:lnTo>
                      <a:lnTo>
                        <a:pt x="27" y="33"/>
                      </a:lnTo>
                      <a:lnTo>
                        <a:pt x="32" y="31"/>
                      </a:lnTo>
                      <a:lnTo>
                        <a:pt x="36" y="30"/>
                      </a:lnTo>
                      <a:lnTo>
                        <a:pt x="38" y="29"/>
                      </a:lnTo>
                      <a:lnTo>
                        <a:pt x="40" y="28"/>
                      </a:lnTo>
                      <a:lnTo>
                        <a:pt x="42" y="27"/>
                      </a:lnTo>
                      <a:lnTo>
                        <a:pt x="43" y="26"/>
                      </a:lnTo>
                      <a:lnTo>
                        <a:pt x="41" y="26"/>
                      </a:lnTo>
                      <a:lnTo>
                        <a:pt x="40" y="26"/>
                      </a:lnTo>
                      <a:lnTo>
                        <a:pt x="39" y="26"/>
                      </a:lnTo>
                      <a:lnTo>
                        <a:pt x="37" y="27"/>
                      </a:lnTo>
                      <a:lnTo>
                        <a:pt x="35" y="27"/>
                      </a:lnTo>
                      <a:lnTo>
                        <a:pt x="34" y="27"/>
                      </a:lnTo>
                      <a:lnTo>
                        <a:pt x="32" y="27"/>
                      </a:lnTo>
                      <a:lnTo>
                        <a:pt x="31" y="26"/>
                      </a:lnTo>
                      <a:lnTo>
                        <a:pt x="31" y="24"/>
                      </a:lnTo>
                      <a:lnTo>
                        <a:pt x="32" y="23"/>
                      </a:lnTo>
                      <a:lnTo>
                        <a:pt x="33" y="21"/>
                      </a:lnTo>
                      <a:lnTo>
                        <a:pt x="33" y="19"/>
                      </a:lnTo>
                      <a:lnTo>
                        <a:pt x="38" y="19"/>
                      </a:lnTo>
                      <a:lnTo>
                        <a:pt x="42" y="20"/>
                      </a:lnTo>
                      <a:lnTo>
                        <a:pt x="47" y="20"/>
                      </a:lnTo>
                      <a:lnTo>
                        <a:pt x="51" y="21"/>
                      </a:lnTo>
                      <a:lnTo>
                        <a:pt x="55" y="22"/>
                      </a:lnTo>
                      <a:lnTo>
                        <a:pt x="59" y="23"/>
                      </a:lnTo>
                      <a:lnTo>
                        <a:pt x="63" y="24"/>
                      </a:lnTo>
                      <a:lnTo>
                        <a:pt x="67" y="25"/>
                      </a:lnTo>
                      <a:lnTo>
                        <a:pt x="68" y="25"/>
                      </a:lnTo>
                      <a:lnTo>
                        <a:pt x="69" y="25"/>
                      </a:lnTo>
                      <a:lnTo>
                        <a:pt x="71" y="25"/>
                      </a:lnTo>
                      <a:lnTo>
                        <a:pt x="72" y="26"/>
                      </a:lnTo>
                      <a:lnTo>
                        <a:pt x="73" y="26"/>
                      </a:lnTo>
                      <a:lnTo>
                        <a:pt x="75" y="26"/>
                      </a:lnTo>
                      <a:lnTo>
                        <a:pt x="76" y="26"/>
                      </a:lnTo>
                      <a:lnTo>
                        <a:pt x="77" y="26"/>
                      </a:lnTo>
                      <a:lnTo>
                        <a:pt x="76" y="24"/>
                      </a:lnTo>
                      <a:lnTo>
                        <a:pt x="74" y="23"/>
                      </a:lnTo>
                      <a:lnTo>
                        <a:pt x="72" y="22"/>
                      </a:lnTo>
                      <a:lnTo>
                        <a:pt x="70" y="21"/>
                      </a:lnTo>
                      <a:lnTo>
                        <a:pt x="68" y="20"/>
                      </a:lnTo>
                      <a:lnTo>
                        <a:pt x="66" y="20"/>
                      </a:lnTo>
                      <a:lnTo>
                        <a:pt x="64" y="19"/>
                      </a:lnTo>
                      <a:lnTo>
                        <a:pt x="62" y="18"/>
                      </a:lnTo>
                      <a:lnTo>
                        <a:pt x="63" y="16"/>
                      </a:lnTo>
                      <a:lnTo>
                        <a:pt x="64" y="15"/>
                      </a:lnTo>
                      <a:lnTo>
                        <a:pt x="64" y="14"/>
                      </a:lnTo>
                      <a:lnTo>
                        <a:pt x="65" y="12"/>
                      </a:lnTo>
                      <a:lnTo>
                        <a:pt x="66" y="11"/>
                      </a:lnTo>
                      <a:lnTo>
                        <a:pt x="67" y="10"/>
                      </a:lnTo>
                      <a:lnTo>
                        <a:pt x="68" y="9"/>
                      </a:lnTo>
                      <a:lnTo>
                        <a:pt x="70" y="8"/>
                      </a:lnTo>
                      <a:lnTo>
                        <a:pt x="73" y="9"/>
                      </a:lnTo>
                      <a:lnTo>
                        <a:pt x="76" y="8"/>
                      </a:lnTo>
                      <a:lnTo>
                        <a:pt x="79" y="8"/>
                      </a:lnTo>
                      <a:lnTo>
                        <a:pt x="81" y="7"/>
                      </a:lnTo>
                      <a:lnTo>
                        <a:pt x="84" y="6"/>
                      </a:lnTo>
                      <a:lnTo>
                        <a:pt x="86" y="5"/>
                      </a:lnTo>
                      <a:lnTo>
                        <a:pt x="89" y="4"/>
                      </a:lnTo>
                      <a:lnTo>
                        <a:pt x="91" y="3"/>
                      </a:lnTo>
                      <a:lnTo>
                        <a:pt x="94" y="2"/>
                      </a:lnTo>
                      <a:lnTo>
                        <a:pt x="96" y="1"/>
                      </a:lnTo>
                      <a:lnTo>
                        <a:pt x="99" y="0"/>
                      </a:lnTo>
                      <a:lnTo>
                        <a:pt x="101" y="0"/>
                      </a:lnTo>
                      <a:lnTo>
                        <a:pt x="104" y="0"/>
                      </a:lnTo>
                      <a:lnTo>
                        <a:pt x="107" y="0"/>
                      </a:lnTo>
                      <a:lnTo>
                        <a:pt x="110" y="1"/>
                      </a:lnTo>
                      <a:lnTo>
                        <a:pt x="113" y="2"/>
                      </a:lnTo>
                      <a:lnTo>
                        <a:pt x="116" y="4"/>
                      </a:lnTo>
                      <a:close/>
                    </a:path>
                  </a:pathLst>
                </a:custGeom>
                <a:solidFill>
                  <a:srgbClr val="FFFFFF"/>
                </a:solidFill>
                <a:ln w="9525">
                  <a:noFill/>
                  <a:round/>
                  <a:headEnd/>
                  <a:tailEnd/>
                </a:ln>
              </p:spPr>
              <p:txBody>
                <a:bodyPr/>
                <a:lstStyle/>
                <a:p>
                  <a:endParaRPr lang="en-US"/>
                </a:p>
              </p:txBody>
            </p:sp>
            <p:sp>
              <p:nvSpPr>
                <p:cNvPr id="25095" name="Freeform 329"/>
                <p:cNvSpPr>
                  <a:spLocks/>
                </p:cNvSpPr>
                <p:nvPr/>
              </p:nvSpPr>
              <p:spPr bwMode="auto">
                <a:xfrm>
                  <a:off x="1081" y="1949"/>
                  <a:ext cx="231" cy="91"/>
                </a:xfrm>
                <a:custGeom>
                  <a:avLst/>
                  <a:gdLst>
                    <a:gd name="T0" fmla="*/ 214 w 231"/>
                    <a:gd name="T1" fmla="*/ 91 h 91"/>
                    <a:gd name="T2" fmla="*/ 211 w 231"/>
                    <a:gd name="T3" fmla="*/ 90 h 91"/>
                    <a:gd name="T4" fmla="*/ 205 w 231"/>
                    <a:gd name="T5" fmla="*/ 88 h 91"/>
                    <a:gd name="T6" fmla="*/ 194 w 231"/>
                    <a:gd name="T7" fmla="*/ 84 h 91"/>
                    <a:gd name="T8" fmla="*/ 181 w 231"/>
                    <a:gd name="T9" fmla="*/ 79 h 91"/>
                    <a:gd name="T10" fmla="*/ 166 w 231"/>
                    <a:gd name="T11" fmla="*/ 73 h 91"/>
                    <a:gd name="T12" fmla="*/ 149 w 231"/>
                    <a:gd name="T13" fmla="*/ 67 h 91"/>
                    <a:gd name="T14" fmla="*/ 130 w 231"/>
                    <a:gd name="T15" fmla="*/ 59 h 91"/>
                    <a:gd name="T16" fmla="*/ 111 w 231"/>
                    <a:gd name="T17" fmla="*/ 52 h 91"/>
                    <a:gd name="T18" fmla="*/ 92 w 231"/>
                    <a:gd name="T19" fmla="*/ 45 h 91"/>
                    <a:gd name="T20" fmla="*/ 73 w 231"/>
                    <a:gd name="T21" fmla="*/ 37 h 91"/>
                    <a:gd name="T22" fmla="*/ 55 w 231"/>
                    <a:gd name="T23" fmla="*/ 30 h 91"/>
                    <a:gd name="T24" fmla="*/ 39 w 231"/>
                    <a:gd name="T25" fmla="*/ 24 h 91"/>
                    <a:gd name="T26" fmla="*/ 25 w 231"/>
                    <a:gd name="T27" fmla="*/ 19 h 91"/>
                    <a:gd name="T28" fmla="*/ 13 w 231"/>
                    <a:gd name="T29" fmla="*/ 14 h 91"/>
                    <a:gd name="T30" fmla="*/ 4 w 231"/>
                    <a:gd name="T31" fmla="*/ 11 h 91"/>
                    <a:gd name="T32" fmla="*/ 0 w 231"/>
                    <a:gd name="T33" fmla="*/ 9 h 91"/>
                    <a:gd name="T34" fmla="*/ 2 w 231"/>
                    <a:gd name="T35" fmla="*/ 7 h 91"/>
                    <a:gd name="T36" fmla="*/ 4 w 231"/>
                    <a:gd name="T37" fmla="*/ 5 h 91"/>
                    <a:gd name="T38" fmla="*/ 6 w 231"/>
                    <a:gd name="T39" fmla="*/ 3 h 91"/>
                    <a:gd name="T40" fmla="*/ 7 w 231"/>
                    <a:gd name="T41" fmla="*/ 0 h 91"/>
                    <a:gd name="T42" fmla="*/ 12 w 231"/>
                    <a:gd name="T43" fmla="*/ 2 h 91"/>
                    <a:gd name="T44" fmla="*/ 20 w 231"/>
                    <a:gd name="T45" fmla="*/ 4 h 91"/>
                    <a:gd name="T46" fmla="*/ 32 w 231"/>
                    <a:gd name="T47" fmla="*/ 9 h 91"/>
                    <a:gd name="T48" fmla="*/ 46 w 231"/>
                    <a:gd name="T49" fmla="*/ 14 h 91"/>
                    <a:gd name="T50" fmla="*/ 63 w 231"/>
                    <a:gd name="T51" fmla="*/ 21 h 91"/>
                    <a:gd name="T52" fmla="*/ 82 w 231"/>
                    <a:gd name="T53" fmla="*/ 28 h 91"/>
                    <a:gd name="T54" fmla="*/ 102 w 231"/>
                    <a:gd name="T55" fmla="*/ 35 h 91"/>
                    <a:gd name="T56" fmla="*/ 122 w 231"/>
                    <a:gd name="T57" fmla="*/ 43 h 91"/>
                    <a:gd name="T58" fmla="*/ 142 w 231"/>
                    <a:gd name="T59" fmla="*/ 51 h 91"/>
                    <a:gd name="T60" fmla="*/ 162 w 231"/>
                    <a:gd name="T61" fmla="*/ 59 h 91"/>
                    <a:gd name="T62" fmla="*/ 180 w 231"/>
                    <a:gd name="T63" fmla="*/ 66 h 91"/>
                    <a:gd name="T64" fmla="*/ 196 w 231"/>
                    <a:gd name="T65" fmla="*/ 72 h 91"/>
                    <a:gd name="T66" fmla="*/ 210 w 231"/>
                    <a:gd name="T67" fmla="*/ 78 h 91"/>
                    <a:gd name="T68" fmla="*/ 221 w 231"/>
                    <a:gd name="T69" fmla="*/ 82 h 91"/>
                    <a:gd name="T70" fmla="*/ 228 w 231"/>
                    <a:gd name="T71" fmla="*/ 85 h 91"/>
                    <a:gd name="T72" fmla="*/ 231 w 231"/>
                    <a:gd name="T73" fmla="*/ 86 h 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91"/>
                    <a:gd name="T113" fmla="*/ 231 w 231"/>
                    <a:gd name="T114" fmla="*/ 91 h 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91">
                      <a:moveTo>
                        <a:pt x="231" y="86"/>
                      </a:moveTo>
                      <a:lnTo>
                        <a:pt x="214" y="91"/>
                      </a:lnTo>
                      <a:lnTo>
                        <a:pt x="213" y="91"/>
                      </a:lnTo>
                      <a:lnTo>
                        <a:pt x="211" y="90"/>
                      </a:lnTo>
                      <a:lnTo>
                        <a:pt x="208" y="89"/>
                      </a:lnTo>
                      <a:lnTo>
                        <a:pt x="205" y="88"/>
                      </a:lnTo>
                      <a:lnTo>
                        <a:pt x="200" y="86"/>
                      </a:lnTo>
                      <a:lnTo>
                        <a:pt x="194" y="84"/>
                      </a:lnTo>
                      <a:lnTo>
                        <a:pt x="188" y="82"/>
                      </a:lnTo>
                      <a:lnTo>
                        <a:pt x="181" y="79"/>
                      </a:lnTo>
                      <a:lnTo>
                        <a:pt x="174" y="76"/>
                      </a:lnTo>
                      <a:lnTo>
                        <a:pt x="166" y="73"/>
                      </a:lnTo>
                      <a:lnTo>
                        <a:pt x="158" y="70"/>
                      </a:lnTo>
                      <a:lnTo>
                        <a:pt x="149" y="67"/>
                      </a:lnTo>
                      <a:lnTo>
                        <a:pt x="140" y="63"/>
                      </a:lnTo>
                      <a:lnTo>
                        <a:pt x="130" y="59"/>
                      </a:lnTo>
                      <a:lnTo>
                        <a:pt x="121" y="56"/>
                      </a:lnTo>
                      <a:lnTo>
                        <a:pt x="111" y="52"/>
                      </a:lnTo>
                      <a:lnTo>
                        <a:pt x="102" y="48"/>
                      </a:lnTo>
                      <a:lnTo>
                        <a:pt x="92" y="45"/>
                      </a:lnTo>
                      <a:lnTo>
                        <a:pt x="82" y="41"/>
                      </a:lnTo>
                      <a:lnTo>
                        <a:pt x="73" y="37"/>
                      </a:lnTo>
                      <a:lnTo>
                        <a:pt x="64" y="34"/>
                      </a:lnTo>
                      <a:lnTo>
                        <a:pt x="55" y="30"/>
                      </a:lnTo>
                      <a:lnTo>
                        <a:pt x="47" y="27"/>
                      </a:lnTo>
                      <a:lnTo>
                        <a:pt x="39" y="24"/>
                      </a:lnTo>
                      <a:lnTo>
                        <a:pt x="31" y="21"/>
                      </a:lnTo>
                      <a:lnTo>
                        <a:pt x="25" y="19"/>
                      </a:lnTo>
                      <a:lnTo>
                        <a:pt x="18" y="16"/>
                      </a:lnTo>
                      <a:lnTo>
                        <a:pt x="13" y="14"/>
                      </a:lnTo>
                      <a:lnTo>
                        <a:pt x="8" y="12"/>
                      </a:lnTo>
                      <a:lnTo>
                        <a:pt x="4" y="11"/>
                      </a:lnTo>
                      <a:lnTo>
                        <a:pt x="1" y="10"/>
                      </a:lnTo>
                      <a:lnTo>
                        <a:pt x="0" y="9"/>
                      </a:lnTo>
                      <a:lnTo>
                        <a:pt x="1" y="8"/>
                      </a:lnTo>
                      <a:lnTo>
                        <a:pt x="2" y="7"/>
                      </a:lnTo>
                      <a:lnTo>
                        <a:pt x="3" y="6"/>
                      </a:lnTo>
                      <a:lnTo>
                        <a:pt x="4" y="5"/>
                      </a:lnTo>
                      <a:lnTo>
                        <a:pt x="5" y="4"/>
                      </a:lnTo>
                      <a:lnTo>
                        <a:pt x="6" y="3"/>
                      </a:lnTo>
                      <a:lnTo>
                        <a:pt x="7" y="2"/>
                      </a:lnTo>
                      <a:lnTo>
                        <a:pt x="7" y="0"/>
                      </a:lnTo>
                      <a:lnTo>
                        <a:pt x="9" y="1"/>
                      </a:lnTo>
                      <a:lnTo>
                        <a:pt x="12" y="2"/>
                      </a:lnTo>
                      <a:lnTo>
                        <a:pt x="15" y="3"/>
                      </a:lnTo>
                      <a:lnTo>
                        <a:pt x="20" y="4"/>
                      </a:lnTo>
                      <a:lnTo>
                        <a:pt x="25" y="6"/>
                      </a:lnTo>
                      <a:lnTo>
                        <a:pt x="32" y="9"/>
                      </a:lnTo>
                      <a:lnTo>
                        <a:pt x="39" y="11"/>
                      </a:lnTo>
                      <a:lnTo>
                        <a:pt x="46" y="14"/>
                      </a:lnTo>
                      <a:lnTo>
                        <a:pt x="54" y="17"/>
                      </a:lnTo>
                      <a:lnTo>
                        <a:pt x="63" y="21"/>
                      </a:lnTo>
                      <a:lnTo>
                        <a:pt x="73" y="24"/>
                      </a:lnTo>
                      <a:lnTo>
                        <a:pt x="82" y="28"/>
                      </a:lnTo>
                      <a:lnTo>
                        <a:pt x="92" y="32"/>
                      </a:lnTo>
                      <a:lnTo>
                        <a:pt x="102" y="35"/>
                      </a:lnTo>
                      <a:lnTo>
                        <a:pt x="112" y="39"/>
                      </a:lnTo>
                      <a:lnTo>
                        <a:pt x="122" y="43"/>
                      </a:lnTo>
                      <a:lnTo>
                        <a:pt x="132" y="47"/>
                      </a:lnTo>
                      <a:lnTo>
                        <a:pt x="142" y="51"/>
                      </a:lnTo>
                      <a:lnTo>
                        <a:pt x="152" y="55"/>
                      </a:lnTo>
                      <a:lnTo>
                        <a:pt x="162" y="59"/>
                      </a:lnTo>
                      <a:lnTo>
                        <a:pt x="171" y="62"/>
                      </a:lnTo>
                      <a:lnTo>
                        <a:pt x="180" y="66"/>
                      </a:lnTo>
                      <a:lnTo>
                        <a:pt x="188" y="69"/>
                      </a:lnTo>
                      <a:lnTo>
                        <a:pt x="196" y="72"/>
                      </a:lnTo>
                      <a:lnTo>
                        <a:pt x="204" y="75"/>
                      </a:lnTo>
                      <a:lnTo>
                        <a:pt x="210" y="78"/>
                      </a:lnTo>
                      <a:lnTo>
                        <a:pt x="216" y="80"/>
                      </a:lnTo>
                      <a:lnTo>
                        <a:pt x="221" y="82"/>
                      </a:lnTo>
                      <a:lnTo>
                        <a:pt x="225" y="84"/>
                      </a:lnTo>
                      <a:lnTo>
                        <a:pt x="228" y="85"/>
                      </a:lnTo>
                      <a:lnTo>
                        <a:pt x="230" y="86"/>
                      </a:lnTo>
                      <a:lnTo>
                        <a:pt x="231" y="86"/>
                      </a:lnTo>
                      <a:close/>
                    </a:path>
                  </a:pathLst>
                </a:custGeom>
                <a:solidFill>
                  <a:srgbClr val="FFFFFF"/>
                </a:solidFill>
                <a:ln w="9525">
                  <a:noFill/>
                  <a:round/>
                  <a:headEnd/>
                  <a:tailEnd/>
                </a:ln>
              </p:spPr>
              <p:txBody>
                <a:bodyPr/>
                <a:lstStyle/>
                <a:p>
                  <a:endParaRPr lang="en-US"/>
                </a:p>
              </p:txBody>
            </p:sp>
            <p:sp>
              <p:nvSpPr>
                <p:cNvPr id="25096" name="Freeform 330"/>
                <p:cNvSpPr>
                  <a:spLocks/>
                </p:cNvSpPr>
                <p:nvPr/>
              </p:nvSpPr>
              <p:spPr bwMode="auto">
                <a:xfrm>
                  <a:off x="1222" y="1951"/>
                  <a:ext cx="32" cy="48"/>
                </a:xfrm>
                <a:custGeom>
                  <a:avLst/>
                  <a:gdLst>
                    <a:gd name="T0" fmla="*/ 25 w 32"/>
                    <a:gd name="T1" fmla="*/ 5 h 48"/>
                    <a:gd name="T2" fmla="*/ 29 w 32"/>
                    <a:gd name="T3" fmla="*/ 14 h 48"/>
                    <a:gd name="T4" fmla="*/ 32 w 32"/>
                    <a:gd name="T5" fmla="*/ 25 h 48"/>
                    <a:gd name="T6" fmla="*/ 32 w 32"/>
                    <a:gd name="T7" fmla="*/ 36 h 48"/>
                    <a:gd name="T8" fmla="*/ 32 w 32"/>
                    <a:gd name="T9" fmla="*/ 43 h 48"/>
                    <a:gd name="T10" fmla="*/ 31 w 32"/>
                    <a:gd name="T11" fmla="*/ 44 h 48"/>
                    <a:gd name="T12" fmla="*/ 30 w 32"/>
                    <a:gd name="T13" fmla="*/ 46 h 48"/>
                    <a:gd name="T14" fmla="*/ 28 w 32"/>
                    <a:gd name="T15" fmla="*/ 47 h 48"/>
                    <a:gd name="T16" fmla="*/ 25 w 32"/>
                    <a:gd name="T17" fmla="*/ 48 h 48"/>
                    <a:gd name="T18" fmla="*/ 23 w 32"/>
                    <a:gd name="T19" fmla="*/ 48 h 48"/>
                    <a:gd name="T20" fmla="*/ 21 w 32"/>
                    <a:gd name="T21" fmla="*/ 43 h 48"/>
                    <a:gd name="T22" fmla="*/ 20 w 32"/>
                    <a:gd name="T23" fmla="*/ 34 h 48"/>
                    <a:gd name="T24" fmla="*/ 21 w 32"/>
                    <a:gd name="T25" fmla="*/ 29 h 48"/>
                    <a:gd name="T26" fmla="*/ 22 w 32"/>
                    <a:gd name="T27" fmla="*/ 28 h 48"/>
                    <a:gd name="T28" fmla="*/ 23 w 32"/>
                    <a:gd name="T29" fmla="*/ 25 h 48"/>
                    <a:gd name="T30" fmla="*/ 26 w 32"/>
                    <a:gd name="T31" fmla="*/ 22 h 48"/>
                    <a:gd name="T32" fmla="*/ 28 w 32"/>
                    <a:gd name="T33" fmla="*/ 21 h 48"/>
                    <a:gd name="T34" fmla="*/ 27 w 32"/>
                    <a:gd name="T35" fmla="*/ 21 h 48"/>
                    <a:gd name="T36" fmla="*/ 26 w 32"/>
                    <a:gd name="T37" fmla="*/ 21 h 48"/>
                    <a:gd name="T38" fmla="*/ 25 w 32"/>
                    <a:gd name="T39" fmla="*/ 21 h 48"/>
                    <a:gd name="T40" fmla="*/ 24 w 32"/>
                    <a:gd name="T41" fmla="*/ 21 h 48"/>
                    <a:gd name="T42" fmla="*/ 21 w 32"/>
                    <a:gd name="T43" fmla="*/ 22 h 48"/>
                    <a:gd name="T44" fmla="*/ 19 w 32"/>
                    <a:gd name="T45" fmla="*/ 18 h 48"/>
                    <a:gd name="T46" fmla="*/ 17 w 32"/>
                    <a:gd name="T47" fmla="*/ 10 h 48"/>
                    <a:gd name="T48" fmla="*/ 16 w 32"/>
                    <a:gd name="T49" fmla="*/ 5 h 48"/>
                    <a:gd name="T50" fmla="*/ 15 w 32"/>
                    <a:gd name="T51" fmla="*/ 5 h 48"/>
                    <a:gd name="T52" fmla="*/ 15 w 32"/>
                    <a:gd name="T53" fmla="*/ 6 h 48"/>
                    <a:gd name="T54" fmla="*/ 13 w 32"/>
                    <a:gd name="T55" fmla="*/ 15 h 48"/>
                    <a:gd name="T56" fmla="*/ 16 w 32"/>
                    <a:gd name="T57" fmla="*/ 33 h 48"/>
                    <a:gd name="T58" fmla="*/ 14 w 32"/>
                    <a:gd name="T59" fmla="*/ 43 h 48"/>
                    <a:gd name="T60" fmla="*/ 12 w 32"/>
                    <a:gd name="T61" fmla="*/ 43 h 48"/>
                    <a:gd name="T62" fmla="*/ 8 w 32"/>
                    <a:gd name="T63" fmla="*/ 42 h 48"/>
                    <a:gd name="T64" fmla="*/ 6 w 32"/>
                    <a:gd name="T65" fmla="*/ 37 h 48"/>
                    <a:gd name="T66" fmla="*/ 4 w 32"/>
                    <a:gd name="T67" fmla="*/ 33 h 48"/>
                    <a:gd name="T68" fmla="*/ 3 w 32"/>
                    <a:gd name="T69" fmla="*/ 28 h 48"/>
                    <a:gd name="T70" fmla="*/ 1 w 32"/>
                    <a:gd name="T71" fmla="*/ 20 h 48"/>
                    <a:gd name="T72" fmla="*/ 0 w 32"/>
                    <a:gd name="T73" fmla="*/ 9 h 48"/>
                    <a:gd name="T74" fmla="*/ 2 w 32"/>
                    <a:gd name="T75" fmla="*/ 2 h 48"/>
                    <a:gd name="T76" fmla="*/ 5 w 32"/>
                    <a:gd name="T77" fmla="*/ 1 h 48"/>
                    <a:gd name="T78" fmla="*/ 8 w 32"/>
                    <a:gd name="T79" fmla="*/ 0 h 48"/>
                    <a:gd name="T80" fmla="*/ 11 w 32"/>
                    <a:gd name="T81" fmla="*/ 1 h 48"/>
                    <a:gd name="T82" fmla="*/ 13 w 32"/>
                    <a:gd name="T83" fmla="*/ 2 h 48"/>
                    <a:gd name="T84" fmla="*/ 16 w 32"/>
                    <a:gd name="T85" fmla="*/ 2 h 48"/>
                    <a:gd name="T86" fmla="*/ 18 w 32"/>
                    <a:gd name="T87" fmla="*/ 1 h 48"/>
                    <a:gd name="T88" fmla="*/ 21 w 32"/>
                    <a:gd name="T89" fmla="*/ 0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48"/>
                    <a:gd name="T137" fmla="*/ 32 w 32"/>
                    <a:gd name="T138" fmla="*/ 48 h 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48">
                      <a:moveTo>
                        <a:pt x="23" y="0"/>
                      </a:moveTo>
                      <a:lnTo>
                        <a:pt x="25" y="5"/>
                      </a:lnTo>
                      <a:lnTo>
                        <a:pt x="27" y="9"/>
                      </a:lnTo>
                      <a:lnTo>
                        <a:pt x="29" y="14"/>
                      </a:lnTo>
                      <a:lnTo>
                        <a:pt x="31" y="20"/>
                      </a:lnTo>
                      <a:lnTo>
                        <a:pt x="32" y="25"/>
                      </a:lnTo>
                      <a:lnTo>
                        <a:pt x="32" y="30"/>
                      </a:lnTo>
                      <a:lnTo>
                        <a:pt x="32" y="36"/>
                      </a:lnTo>
                      <a:lnTo>
                        <a:pt x="32" y="42"/>
                      </a:lnTo>
                      <a:lnTo>
                        <a:pt x="32" y="43"/>
                      </a:lnTo>
                      <a:lnTo>
                        <a:pt x="31" y="43"/>
                      </a:lnTo>
                      <a:lnTo>
                        <a:pt x="31" y="44"/>
                      </a:lnTo>
                      <a:lnTo>
                        <a:pt x="31" y="45"/>
                      </a:lnTo>
                      <a:lnTo>
                        <a:pt x="30" y="46"/>
                      </a:lnTo>
                      <a:lnTo>
                        <a:pt x="29" y="47"/>
                      </a:lnTo>
                      <a:lnTo>
                        <a:pt x="28" y="47"/>
                      </a:lnTo>
                      <a:lnTo>
                        <a:pt x="26" y="48"/>
                      </a:lnTo>
                      <a:lnTo>
                        <a:pt x="25" y="48"/>
                      </a:lnTo>
                      <a:lnTo>
                        <a:pt x="24" y="48"/>
                      </a:lnTo>
                      <a:lnTo>
                        <a:pt x="23" y="48"/>
                      </a:lnTo>
                      <a:lnTo>
                        <a:pt x="23" y="47"/>
                      </a:lnTo>
                      <a:lnTo>
                        <a:pt x="21" y="43"/>
                      </a:lnTo>
                      <a:lnTo>
                        <a:pt x="21" y="38"/>
                      </a:lnTo>
                      <a:lnTo>
                        <a:pt x="20" y="34"/>
                      </a:lnTo>
                      <a:lnTo>
                        <a:pt x="21" y="30"/>
                      </a:lnTo>
                      <a:lnTo>
                        <a:pt x="21" y="29"/>
                      </a:lnTo>
                      <a:lnTo>
                        <a:pt x="21" y="28"/>
                      </a:lnTo>
                      <a:lnTo>
                        <a:pt x="22" y="28"/>
                      </a:lnTo>
                      <a:lnTo>
                        <a:pt x="22" y="27"/>
                      </a:lnTo>
                      <a:lnTo>
                        <a:pt x="23" y="25"/>
                      </a:lnTo>
                      <a:lnTo>
                        <a:pt x="25" y="24"/>
                      </a:lnTo>
                      <a:lnTo>
                        <a:pt x="26" y="22"/>
                      </a:lnTo>
                      <a:lnTo>
                        <a:pt x="28" y="21"/>
                      </a:lnTo>
                      <a:lnTo>
                        <a:pt x="27" y="21"/>
                      </a:lnTo>
                      <a:lnTo>
                        <a:pt x="26" y="21"/>
                      </a:lnTo>
                      <a:lnTo>
                        <a:pt x="25" y="21"/>
                      </a:lnTo>
                      <a:lnTo>
                        <a:pt x="24" y="21"/>
                      </a:lnTo>
                      <a:lnTo>
                        <a:pt x="22" y="22"/>
                      </a:lnTo>
                      <a:lnTo>
                        <a:pt x="21" y="22"/>
                      </a:lnTo>
                      <a:lnTo>
                        <a:pt x="19" y="23"/>
                      </a:lnTo>
                      <a:lnTo>
                        <a:pt x="19" y="18"/>
                      </a:lnTo>
                      <a:lnTo>
                        <a:pt x="18" y="14"/>
                      </a:lnTo>
                      <a:lnTo>
                        <a:pt x="17" y="10"/>
                      </a:lnTo>
                      <a:lnTo>
                        <a:pt x="17" y="5"/>
                      </a:lnTo>
                      <a:lnTo>
                        <a:pt x="16" y="5"/>
                      </a:lnTo>
                      <a:lnTo>
                        <a:pt x="15" y="5"/>
                      </a:lnTo>
                      <a:lnTo>
                        <a:pt x="15" y="6"/>
                      </a:lnTo>
                      <a:lnTo>
                        <a:pt x="14" y="6"/>
                      </a:lnTo>
                      <a:lnTo>
                        <a:pt x="13" y="15"/>
                      </a:lnTo>
                      <a:lnTo>
                        <a:pt x="14" y="24"/>
                      </a:lnTo>
                      <a:lnTo>
                        <a:pt x="16" y="33"/>
                      </a:lnTo>
                      <a:lnTo>
                        <a:pt x="15" y="42"/>
                      </a:lnTo>
                      <a:lnTo>
                        <a:pt x="14" y="43"/>
                      </a:lnTo>
                      <a:lnTo>
                        <a:pt x="13" y="43"/>
                      </a:lnTo>
                      <a:lnTo>
                        <a:pt x="12" y="43"/>
                      </a:lnTo>
                      <a:lnTo>
                        <a:pt x="10" y="43"/>
                      </a:lnTo>
                      <a:lnTo>
                        <a:pt x="8" y="42"/>
                      </a:lnTo>
                      <a:lnTo>
                        <a:pt x="7" y="40"/>
                      </a:lnTo>
                      <a:lnTo>
                        <a:pt x="6" y="37"/>
                      </a:lnTo>
                      <a:lnTo>
                        <a:pt x="5" y="35"/>
                      </a:lnTo>
                      <a:lnTo>
                        <a:pt x="4" y="33"/>
                      </a:lnTo>
                      <a:lnTo>
                        <a:pt x="3" y="30"/>
                      </a:lnTo>
                      <a:lnTo>
                        <a:pt x="3" y="28"/>
                      </a:lnTo>
                      <a:lnTo>
                        <a:pt x="2" y="25"/>
                      </a:lnTo>
                      <a:lnTo>
                        <a:pt x="1" y="20"/>
                      </a:lnTo>
                      <a:lnTo>
                        <a:pt x="1" y="14"/>
                      </a:lnTo>
                      <a:lnTo>
                        <a:pt x="0" y="9"/>
                      </a:lnTo>
                      <a:lnTo>
                        <a:pt x="1" y="3"/>
                      </a:lnTo>
                      <a:lnTo>
                        <a:pt x="2" y="2"/>
                      </a:lnTo>
                      <a:lnTo>
                        <a:pt x="4" y="2"/>
                      </a:lnTo>
                      <a:lnTo>
                        <a:pt x="5" y="1"/>
                      </a:lnTo>
                      <a:lnTo>
                        <a:pt x="7" y="0"/>
                      </a:lnTo>
                      <a:lnTo>
                        <a:pt x="8" y="0"/>
                      </a:lnTo>
                      <a:lnTo>
                        <a:pt x="10" y="1"/>
                      </a:lnTo>
                      <a:lnTo>
                        <a:pt x="11" y="1"/>
                      </a:lnTo>
                      <a:lnTo>
                        <a:pt x="12" y="1"/>
                      </a:lnTo>
                      <a:lnTo>
                        <a:pt x="13" y="2"/>
                      </a:lnTo>
                      <a:lnTo>
                        <a:pt x="14" y="2"/>
                      </a:lnTo>
                      <a:lnTo>
                        <a:pt x="16" y="2"/>
                      </a:lnTo>
                      <a:lnTo>
                        <a:pt x="17" y="2"/>
                      </a:lnTo>
                      <a:lnTo>
                        <a:pt x="18" y="1"/>
                      </a:lnTo>
                      <a:lnTo>
                        <a:pt x="20" y="0"/>
                      </a:lnTo>
                      <a:lnTo>
                        <a:pt x="21" y="0"/>
                      </a:lnTo>
                      <a:lnTo>
                        <a:pt x="23" y="0"/>
                      </a:lnTo>
                      <a:close/>
                    </a:path>
                  </a:pathLst>
                </a:custGeom>
                <a:solidFill>
                  <a:srgbClr val="FFFFFF"/>
                </a:solidFill>
                <a:ln w="9525">
                  <a:noFill/>
                  <a:round/>
                  <a:headEnd/>
                  <a:tailEnd/>
                </a:ln>
              </p:spPr>
              <p:txBody>
                <a:bodyPr/>
                <a:lstStyle/>
                <a:p>
                  <a:endParaRPr lang="en-US"/>
                </a:p>
              </p:txBody>
            </p:sp>
            <p:sp>
              <p:nvSpPr>
                <p:cNvPr id="25097" name="Freeform 331"/>
                <p:cNvSpPr>
                  <a:spLocks/>
                </p:cNvSpPr>
                <p:nvPr/>
              </p:nvSpPr>
              <p:spPr bwMode="auto">
                <a:xfrm>
                  <a:off x="1209" y="1960"/>
                  <a:ext cx="13" cy="31"/>
                </a:xfrm>
                <a:custGeom>
                  <a:avLst/>
                  <a:gdLst>
                    <a:gd name="T0" fmla="*/ 8 w 13"/>
                    <a:gd name="T1" fmla="*/ 2 h 31"/>
                    <a:gd name="T2" fmla="*/ 9 w 13"/>
                    <a:gd name="T3" fmla="*/ 5 h 31"/>
                    <a:gd name="T4" fmla="*/ 9 w 13"/>
                    <a:gd name="T5" fmla="*/ 9 h 31"/>
                    <a:gd name="T6" fmla="*/ 10 w 13"/>
                    <a:gd name="T7" fmla="*/ 12 h 31"/>
                    <a:gd name="T8" fmla="*/ 10 w 13"/>
                    <a:gd name="T9" fmla="*/ 16 h 31"/>
                    <a:gd name="T10" fmla="*/ 11 w 13"/>
                    <a:gd name="T11" fmla="*/ 20 h 31"/>
                    <a:gd name="T12" fmla="*/ 12 w 13"/>
                    <a:gd name="T13" fmla="*/ 23 h 31"/>
                    <a:gd name="T14" fmla="*/ 13 w 13"/>
                    <a:gd name="T15" fmla="*/ 27 h 31"/>
                    <a:gd name="T16" fmla="*/ 13 w 13"/>
                    <a:gd name="T17" fmla="*/ 31 h 31"/>
                    <a:gd name="T18" fmla="*/ 12 w 13"/>
                    <a:gd name="T19" fmla="*/ 31 h 31"/>
                    <a:gd name="T20" fmla="*/ 11 w 13"/>
                    <a:gd name="T21" fmla="*/ 31 h 31"/>
                    <a:gd name="T22" fmla="*/ 10 w 13"/>
                    <a:gd name="T23" fmla="*/ 30 h 31"/>
                    <a:gd name="T24" fmla="*/ 8 w 13"/>
                    <a:gd name="T25" fmla="*/ 30 h 31"/>
                    <a:gd name="T26" fmla="*/ 7 w 13"/>
                    <a:gd name="T27" fmla="*/ 29 h 31"/>
                    <a:gd name="T28" fmla="*/ 6 w 13"/>
                    <a:gd name="T29" fmla="*/ 29 h 31"/>
                    <a:gd name="T30" fmla="*/ 5 w 13"/>
                    <a:gd name="T31" fmla="*/ 29 h 31"/>
                    <a:gd name="T32" fmla="*/ 4 w 13"/>
                    <a:gd name="T33" fmla="*/ 28 h 31"/>
                    <a:gd name="T34" fmla="*/ 2 w 13"/>
                    <a:gd name="T35" fmla="*/ 23 h 31"/>
                    <a:gd name="T36" fmla="*/ 1 w 13"/>
                    <a:gd name="T37" fmla="*/ 17 h 31"/>
                    <a:gd name="T38" fmla="*/ 0 w 13"/>
                    <a:gd name="T39" fmla="*/ 11 h 31"/>
                    <a:gd name="T40" fmla="*/ 0 w 13"/>
                    <a:gd name="T41" fmla="*/ 5 h 31"/>
                    <a:gd name="T42" fmla="*/ 0 w 13"/>
                    <a:gd name="T43" fmla="*/ 3 h 31"/>
                    <a:gd name="T44" fmla="*/ 1 w 13"/>
                    <a:gd name="T45" fmla="*/ 2 h 31"/>
                    <a:gd name="T46" fmla="*/ 3 w 13"/>
                    <a:gd name="T47" fmla="*/ 1 h 31"/>
                    <a:gd name="T48" fmla="*/ 4 w 13"/>
                    <a:gd name="T49" fmla="*/ 0 h 31"/>
                    <a:gd name="T50" fmla="*/ 6 w 13"/>
                    <a:gd name="T51" fmla="*/ 0 h 31"/>
                    <a:gd name="T52" fmla="*/ 7 w 13"/>
                    <a:gd name="T53" fmla="*/ 0 h 31"/>
                    <a:gd name="T54" fmla="*/ 8 w 13"/>
                    <a:gd name="T55" fmla="*/ 1 h 31"/>
                    <a:gd name="T56" fmla="*/ 8 w 13"/>
                    <a:gd name="T57" fmla="*/ 2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
                    <a:gd name="T88" fmla="*/ 0 h 31"/>
                    <a:gd name="T89" fmla="*/ 13 w 13"/>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 h="31">
                      <a:moveTo>
                        <a:pt x="8" y="2"/>
                      </a:moveTo>
                      <a:lnTo>
                        <a:pt x="9" y="5"/>
                      </a:lnTo>
                      <a:lnTo>
                        <a:pt x="9" y="9"/>
                      </a:lnTo>
                      <a:lnTo>
                        <a:pt x="10" y="12"/>
                      </a:lnTo>
                      <a:lnTo>
                        <a:pt x="10" y="16"/>
                      </a:lnTo>
                      <a:lnTo>
                        <a:pt x="11" y="20"/>
                      </a:lnTo>
                      <a:lnTo>
                        <a:pt x="12" y="23"/>
                      </a:lnTo>
                      <a:lnTo>
                        <a:pt x="13" y="27"/>
                      </a:lnTo>
                      <a:lnTo>
                        <a:pt x="13" y="31"/>
                      </a:lnTo>
                      <a:lnTo>
                        <a:pt x="12" y="31"/>
                      </a:lnTo>
                      <a:lnTo>
                        <a:pt x="11" y="31"/>
                      </a:lnTo>
                      <a:lnTo>
                        <a:pt x="10" y="30"/>
                      </a:lnTo>
                      <a:lnTo>
                        <a:pt x="8" y="30"/>
                      </a:lnTo>
                      <a:lnTo>
                        <a:pt x="7" y="29"/>
                      </a:lnTo>
                      <a:lnTo>
                        <a:pt x="6" y="29"/>
                      </a:lnTo>
                      <a:lnTo>
                        <a:pt x="5" y="29"/>
                      </a:lnTo>
                      <a:lnTo>
                        <a:pt x="4" y="28"/>
                      </a:lnTo>
                      <a:lnTo>
                        <a:pt x="2" y="23"/>
                      </a:lnTo>
                      <a:lnTo>
                        <a:pt x="1" y="17"/>
                      </a:lnTo>
                      <a:lnTo>
                        <a:pt x="0" y="11"/>
                      </a:lnTo>
                      <a:lnTo>
                        <a:pt x="0" y="5"/>
                      </a:lnTo>
                      <a:lnTo>
                        <a:pt x="0" y="3"/>
                      </a:lnTo>
                      <a:lnTo>
                        <a:pt x="1" y="2"/>
                      </a:lnTo>
                      <a:lnTo>
                        <a:pt x="3" y="1"/>
                      </a:lnTo>
                      <a:lnTo>
                        <a:pt x="4" y="0"/>
                      </a:lnTo>
                      <a:lnTo>
                        <a:pt x="6" y="0"/>
                      </a:lnTo>
                      <a:lnTo>
                        <a:pt x="7" y="0"/>
                      </a:lnTo>
                      <a:lnTo>
                        <a:pt x="8" y="1"/>
                      </a:lnTo>
                      <a:lnTo>
                        <a:pt x="8" y="2"/>
                      </a:lnTo>
                      <a:close/>
                    </a:path>
                  </a:pathLst>
                </a:custGeom>
                <a:solidFill>
                  <a:srgbClr val="FFFFFF"/>
                </a:solidFill>
                <a:ln w="9525">
                  <a:noFill/>
                  <a:round/>
                  <a:headEnd/>
                  <a:tailEnd/>
                </a:ln>
              </p:spPr>
              <p:txBody>
                <a:bodyPr/>
                <a:lstStyle/>
                <a:p>
                  <a:endParaRPr lang="en-US"/>
                </a:p>
              </p:txBody>
            </p:sp>
            <p:sp>
              <p:nvSpPr>
                <p:cNvPr id="25098" name="Freeform 332"/>
                <p:cNvSpPr>
                  <a:spLocks/>
                </p:cNvSpPr>
                <p:nvPr/>
              </p:nvSpPr>
              <p:spPr bwMode="auto">
                <a:xfrm>
                  <a:off x="1258" y="1964"/>
                  <a:ext cx="7" cy="8"/>
                </a:xfrm>
                <a:custGeom>
                  <a:avLst/>
                  <a:gdLst>
                    <a:gd name="T0" fmla="*/ 1 w 7"/>
                    <a:gd name="T1" fmla="*/ 0 h 8"/>
                    <a:gd name="T2" fmla="*/ 2 w 7"/>
                    <a:gd name="T3" fmla="*/ 0 h 8"/>
                    <a:gd name="T4" fmla="*/ 4 w 7"/>
                    <a:gd name="T5" fmla="*/ 0 h 8"/>
                    <a:gd name="T6" fmla="*/ 5 w 7"/>
                    <a:gd name="T7" fmla="*/ 0 h 8"/>
                    <a:gd name="T8" fmla="*/ 6 w 7"/>
                    <a:gd name="T9" fmla="*/ 0 h 8"/>
                    <a:gd name="T10" fmla="*/ 7 w 7"/>
                    <a:gd name="T11" fmla="*/ 2 h 8"/>
                    <a:gd name="T12" fmla="*/ 7 w 7"/>
                    <a:gd name="T13" fmla="*/ 4 h 8"/>
                    <a:gd name="T14" fmla="*/ 7 w 7"/>
                    <a:gd name="T15" fmla="*/ 6 h 8"/>
                    <a:gd name="T16" fmla="*/ 6 w 7"/>
                    <a:gd name="T17" fmla="*/ 7 h 8"/>
                    <a:gd name="T18" fmla="*/ 5 w 7"/>
                    <a:gd name="T19" fmla="*/ 8 h 8"/>
                    <a:gd name="T20" fmla="*/ 5 w 7"/>
                    <a:gd name="T21" fmla="*/ 7 h 8"/>
                    <a:gd name="T22" fmla="*/ 4 w 7"/>
                    <a:gd name="T23" fmla="*/ 7 h 8"/>
                    <a:gd name="T24" fmla="*/ 3 w 7"/>
                    <a:gd name="T25" fmla="*/ 7 h 8"/>
                    <a:gd name="T26" fmla="*/ 2 w 7"/>
                    <a:gd name="T27" fmla="*/ 5 h 8"/>
                    <a:gd name="T28" fmla="*/ 1 w 7"/>
                    <a:gd name="T29" fmla="*/ 4 h 8"/>
                    <a:gd name="T30" fmla="*/ 0 w 7"/>
                    <a:gd name="T31" fmla="*/ 2 h 8"/>
                    <a:gd name="T32" fmla="*/ 0 w 7"/>
                    <a:gd name="T33" fmla="*/ 0 h 8"/>
                    <a:gd name="T34" fmla="*/ 1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1" y="0"/>
                      </a:moveTo>
                      <a:lnTo>
                        <a:pt x="2" y="0"/>
                      </a:lnTo>
                      <a:lnTo>
                        <a:pt x="4" y="0"/>
                      </a:lnTo>
                      <a:lnTo>
                        <a:pt x="5" y="0"/>
                      </a:lnTo>
                      <a:lnTo>
                        <a:pt x="6" y="0"/>
                      </a:lnTo>
                      <a:lnTo>
                        <a:pt x="7" y="2"/>
                      </a:lnTo>
                      <a:lnTo>
                        <a:pt x="7" y="4"/>
                      </a:lnTo>
                      <a:lnTo>
                        <a:pt x="7" y="6"/>
                      </a:lnTo>
                      <a:lnTo>
                        <a:pt x="6" y="7"/>
                      </a:lnTo>
                      <a:lnTo>
                        <a:pt x="5" y="8"/>
                      </a:lnTo>
                      <a:lnTo>
                        <a:pt x="5" y="7"/>
                      </a:lnTo>
                      <a:lnTo>
                        <a:pt x="4" y="7"/>
                      </a:lnTo>
                      <a:lnTo>
                        <a:pt x="3" y="7"/>
                      </a:lnTo>
                      <a:lnTo>
                        <a:pt x="2" y="5"/>
                      </a:lnTo>
                      <a:lnTo>
                        <a:pt x="1" y="4"/>
                      </a:lnTo>
                      <a:lnTo>
                        <a:pt x="0" y="2"/>
                      </a:lnTo>
                      <a:lnTo>
                        <a:pt x="0" y="0"/>
                      </a:lnTo>
                      <a:lnTo>
                        <a:pt x="1" y="0"/>
                      </a:lnTo>
                      <a:close/>
                    </a:path>
                  </a:pathLst>
                </a:custGeom>
                <a:solidFill>
                  <a:srgbClr val="FFFFFF"/>
                </a:solidFill>
                <a:ln w="9525">
                  <a:noFill/>
                  <a:round/>
                  <a:headEnd/>
                  <a:tailEnd/>
                </a:ln>
              </p:spPr>
              <p:txBody>
                <a:bodyPr/>
                <a:lstStyle/>
                <a:p>
                  <a:endParaRPr lang="en-US"/>
                </a:p>
              </p:txBody>
            </p:sp>
            <p:sp>
              <p:nvSpPr>
                <p:cNvPr id="25099" name="Freeform 333"/>
                <p:cNvSpPr>
                  <a:spLocks/>
                </p:cNvSpPr>
                <p:nvPr/>
              </p:nvSpPr>
              <p:spPr bwMode="auto">
                <a:xfrm>
                  <a:off x="1281" y="1966"/>
                  <a:ext cx="89" cy="50"/>
                </a:xfrm>
                <a:custGeom>
                  <a:avLst/>
                  <a:gdLst>
                    <a:gd name="T0" fmla="*/ 80 w 89"/>
                    <a:gd name="T1" fmla="*/ 23 h 50"/>
                    <a:gd name="T2" fmla="*/ 87 w 89"/>
                    <a:gd name="T3" fmla="*/ 32 h 50"/>
                    <a:gd name="T4" fmla="*/ 89 w 89"/>
                    <a:gd name="T5" fmla="*/ 44 h 50"/>
                    <a:gd name="T6" fmla="*/ 84 w 89"/>
                    <a:gd name="T7" fmla="*/ 46 h 50"/>
                    <a:gd name="T8" fmla="*/ 77 w 89"/>
                    <a:gd name="T9" fmla="*/ 46 h 50"/>
                    <a:gd name="T10" fmla="*/ 72 w 89"/>
                    <a:gd name="T11" fmla="*/ 45 h 50"/>
                    <a:gd name="T12" fmla="*/ 67 w 89"/>
                    <a:gd name="T13" fmla="*/ 42 h 50"/>
                    <a:gd name="T14" fmla="*/ 60 w 89"/>
                    <a:gd name="T15" fmla="*/ 39 h 50"/>
                    <a:gd name="T16" fmla="*/ 52 w 89"/>
                    <a:gd name="T17" fmla="*/ 42 h 50"/>
                    <a:gd name="T18" fmla="*/ 46 w 89"/>
                    <a:gd name="T19" fmla="*/ 47 h 50"/>
                    <a:gd name="T20" fmla="*/ 38 w 89"/>
                    <a:gd name="T21" fmla="*/ 50 h 50"/>
                    <a:gd name="T22" fmla="*/ 34 w 89"/>
                    <a:gd name="T23" fmla="*/ 47 h 50"/>
                    <a:gd name="T24" fmla="*/ 36 w 89"/>
                    <a:gd name="T25" fmla="*/ 42 h 50"/>
                    <a:gd name="T26" fmla="*/ 41 w 89"/>
                    <a:gd name="T27" fmla="*/ 34 h 50"/>
                    <a:gd name="T28" fmla="*/ 49 w 89"/>
                    <a:gd name="T29" fmla="*/ 30 h 50"/>
                    <a:gd name="T30" fmla="*/ 50 w 89"/>
                    <a:gd name="T31" fmla="*/ 26 h 50"/>
                    <a:gd name="T32" fmla="*/ 42 w 89"/>
                    <a:gd name="T33" fmla="*/ 27 h 50"/>
                    <a:gd name="T34" fmla="*/ 35 w 89"/>
                    <a:gd name="T35" fmla="*/ 30 h 50"/>
                    <a:gd name="T36" fmla="*/ 31 w 89"/>
                    <a:gd name="T37" fmla="*/ 40 h 50"/>
                    <a:gd name="T38" fmla="*/ 26 w 89"/>
                    <a:gd name="T39" fmla="*/ 49 h 50"/>
                    <a:gd name="T40" fmla="*/ 22 w 89"/>
                    <a:gd name="T41" fmla="*/ 50 h 50"/>
                    <a:gd name="T42" fmla="*/ 20 w 89"/>
                    <a:gd name="T43" fmla="*/ 45 h 50"/>
                    <a:gd name="T44" fmla="*/ 24 w 89"/>
                    <a:gd name="T45" fmla="*/ 34 h 50"/>
                    <a:gd name="T46" fmla="*/ 28 w 89"/>
                    <a:gd name="T47" fmla="*/ 25 h 50"/>
                    <a:gd name="T48" fmla="*/ 35 w 89"/>
                    <a:gd name="T49" fmla="*/ 21 h 50"/>
                    <a:gd name="T50" fmla="*/ 40 w 89"/>
                    <a:gd name="T51" fmla="*/ 19 h 50"/>
                    <a:gd name="T52" fmla="*/ 47 w 89"/>
                    <a:gd name="T53" fmla="*/ 18 h 50"/>
                    <a:gd name="T54" fmla="*/ 51 w 89"/>
                    <a:gd name="T55" fmla="*/ 15 h 50"/>
                    <a:gd name="T56" fmla="*/ 44 w 89"/>
                    <a:gd name="T57" fmla="*/ 15 h 50"/>
                    <a:gd name="T58" fmla="*/ 38 w 89"/>
                    <a:gd name="T59" fmla="*/ 17 h 50"/>
                    <a:gd name="T60" fmla="*/ 32 w 89"/>
                    <a:gd name="T61" fmla="*/ 17 h 50"/>
                    <a:gd name="T62" fmla="*/ 26 w 89"/>
                    <a:gd name="T63" fmla="*/ 21 h 50"/>
                    <a:gd name="T64" fmla="*/ 20 w 89"/>
                    <a:gd name="T65" fmla="*/ 30 h 50"/>
                    <a:gd name="T66" fmla="*/ 15 w 89"/>
                    <a:gd name="T67" fmla="*/ 40 h 50"/>
                    <a:gd name="T68" fmla="*/ 9 w 89"/>
                    <a:gd name="T69" fmla="*/ 40 h 50"/>
                    <a:gd name="T70" fmla="*/ 10 w 89"/>
                    <a:gd name="T71" fmla="*/ 34 h 50"/>
                    <a:gd name="T72" fmla="*/ 15 w 89"/>
                    <a:gd name="T73" fmla="*/ 24 h 50"/>
                    <a:gd name="T74" fmla="*/ 19 w 89"/>
                    <a:gd name="T75" fmla="*/ 15 h 50"/>
                    <a:gd name="T76" fmla="*/ 23 w 89"/>
                    <a:gd name="T77" fmla="*/ 11 h 50"/>
                    <a:gd name="T78" fmla="*/ 33 w 89"/>
                    <a:gd name="T79" fmla="*/ 11 h 50"/>
                    <a:gd name="T80" fmla="*/ 39 w 89"/>
                    <a:gd name="T81" fmla="*/ 8 h 50"/>
                    <a:gd name="T82" fmla="*/ 39 w 89"/>
                    <a:gd name="T83" fmla="*/ 6 h 50"/>
                    <a:gd name="T84" fmla="*/ 28 w 89"/>
                    <a:gd name="T85" fmla="*/ 8 h 50"/>
                    <a:gd name="T86" fmla="*/ 17 w 89"/>
                    <a:gd name="T87" fmla="*/ 11 h 50"/>
                    <a:gd name="T88" fmla="*/ 12 w 89"/>
                    <a:gd name="T89" fmla="*/ 23 h 50"/>
                    <a:gd name="T90" fmla="*/ 6 w 89"/>
                    <a:gd name="T91" fmla="*/ 33 h 50"/>
                    <a:gd name="T92" fmla="*/ 2 w 89"/>
                    <a:gd name="T93" fmla="*/ 31 h 50"/>
                    <a:gd name="T94" fmla="*/ 8 w 89"/>
                    <a:gd name="T95" fmla="*/ 20 h 50"/>
                    <a:gd name="T96" fmla="*/ 13 w 89"/>
                    <a:gd name="T97" fmla="*/ 12 h 50"/>
                    <a:gd name="T98" fmla="*/ 19 w 89"/>
                    <a:gd name="T99" fmla="*/ 5 h 50"/>
                    <a:gd name="T100" fmla="*/ 32 w 89"/>
                    <a:gd name="T101" fmla="*/ 4 h 50"/>
                    <a:gd name="T102" fmla="*/ 43 w 89"/>
                    <a:gd name="T103" fmla="*/ 2 h 50"/>
                    <a:gd name="T104" fmla="*/ 51 w 89"/>
                    <a:gd name="T105" fmla="*/ 0 h 50"/>
                    <a:gd name="T106" fmla="*/ 59 w 89"/>
                    <a:gd name="T107" fmla="*/ 2 h 50"/>
                    <a:gd name="T108" fmla="*/ 68 w 89"/>
                    <a:gd name="T109" fmla="*/ 11 h 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50"/>
                    <a:gd name="T167" fmla="*/ 89 w 89"/>
                    <a:gd name="T168" fmla="*/ 50 h 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50">
                      <a:moveTo>
                        <a:pt x="75" y="17"/>
                      </a:moveTo>
                      <a:lnTo>
                        <a:pt x="77" y="19"/>
                      </a:lnTo>
                      <a:lnTo>
                        <a:pt x="79" y="21"/>
                      </a:lnTo>
                      <a:lnTo>
                        <a:pt x="80" y="23"/>
                      </a:lnTo>
                      <a:lnTo>
                        <a:pt x="82" y="25"/>
                      </a:lnTo>
                      <a:lnTo>
                        <a:pt x="84" y="28"/>
                      </a:lnTo>
                      <a:lnTo>
                        <a:pt x="85" y="30"/>
                      </a:lnTo>
                      <a:lnTo>
                        <a:pt x="87" y="32"/>
                      </a:lnTo>
                      <a:lnTo>
                        <a:pt x="89" y="34"/>
                      </a:lnTo>
                      <a:lnTo>
                        <a:pt x="89" y="43"/>
                      </a:lnTo>
                      <a:lnTo>
                        <a:pt x="89" y="44"/>
                      </a:lnTo>
                      <a:lnTo>
                        <a:pt x="88" y="45"/>
                      </a:lnTo>
                      <a:lnTo>
                        <a:pt x="86" y="45"/>
                      </a:lnTo>
                      <a:lnTo>
                        <a:pt x="84" y="46"/>
                      </a:lnTo>
                      <a:lnTo>
                        <a:pt x="83" y="46"/>
                      </a:lnTo>
                      <a:lnTo>
                        <a:pt x="81" y="46"/>
                      </a:lnTo>
                      <a:lnTo>
                        <a:pt x="79" y="46"/>
                      </a:lnTo>
                      <a:lnTo>
                        <a:pt x="77" y="46"/>
                      </a:lnTo>
                      <a:lnTo>
                        <a:pt x="75" y="45"/>
                      </a:lnTo>
                      <a:lnTo>
                        <a:pt x="73" y="45"/>
                      </a:lnTo>
                      <a:lnTo>
                        <a:pt x="72" y="45"/>
                      </a:lnTo>
                      <a:lnTo>
                        <a:pt x="71" y="44"/>
                      </a:lnTo>
                      <a:lnTo>
                        <a:pt x="70" y="44"/>
                      </a:lnTo>
                      <a:lnTo>
                        <a:pt x="69" y="43"/>
                      </a:lnTo>
                      <a:lnTo>
                        <a:pt x="67" y="42"/>
                      </a:lnTo>
                      <a:lnTo>
                        <a:pt x="65" y="41"/>
                      </a:lnTo>
                      <a:lnTo>
                        <a:pt x="64" y="40"/>
                      </a:lnTo>
                      <a:lnTo>
                        <a:pt x="62" y="39"/>
                      </a:lnTo>
                      <a:lnTo>
                        <a:pt x="60" y="39"/>
                      </a:lnTo>
                      <a:lnTo>
                        <a:pt x="58" y="39"/>
                      </a:lnTo>
                      <a:lnTo>
                        <a:pt x="56" y="39"/>
                      </a:lnTo>
                      <a:lnTo>
                        <a:pt x="54" y="40"/>
                      </a:lnTo>
                      <a:lnTo>
                        <a:pt x="52" y="42"/>
                      </a:lnTo>
                      <a:lnTo>
                        <a:pt x="51" y="43"/>
                      </a:lnTo>
                      <a:lnTo>
                        <a:pt x="49" y="45"/>
                      </a:lnTo>
                      <a:lnTo>
                        <a:pt x="48" y="46"/>
                      </a:lnTo>
                      <a:lnTo>
                        <a:pt x="46" y="47"/>
                      </a:lnTo>
                      <a:lnTo>
                        <a:pt x="44" y="48"/>
                      </a:lnTo>
                      <a:lnTo>
                        <a:pt x="42" y="49"/>
                      </a:lnTo>
                      <a:lnTo>
                        <a:pt x="40" y="50"/>
                      </a:lnTo>
                      <a:lnTo>
                        <a:pt x="38" y="50"/>
                      </a:lnTo>
                      <a:lnTo>
                        <a:pt x="36" y="50"/>
                      </a:lnTo>
                      <a:lnTo>
                        <a:pt x="34" y="50"/>
                      </a:lnTo>
                      <a:lnTo>
                        <a:pt x="34" y="48"/>
                      </a:lnTo>
                      <a:lnTo>
                        <a:pt x="34" y="47"/>
                      </a:lnTo>
                      <a:lnTo>
                        <a:pt x="34" y="46"/>
                      </a:lnTo>
                      <a:lnTo>
                        <a:pt x="35" y="45"/>
                      </a:lnTo>
                      <a:lnTo>
                        <a:pt x="35" y="44"/>
                      </a:lnTo>
                      <a:lnTo>
                        <a:pt x="36" y="42"/>
                      </a:lnTo>
                      <a:lnTo>
                        <a:pt x="37" y="40"/>
                      </a:lnTo>
                      <a:lnTo>
                        <a:pt x="38" y="38"/>
                      </a:lnTo>
                      <a:lnTo>
                        <a:pt x="39" y="36"/>
                      </a:lnTo>
                      <a:lnTo>
                        <a:pt x="41" y="34"/>
                      </a:lnTo>
                      <a:lnTo>
                        <a:pt x="42" y="32"/>
                      </a:lnTo>
                      <a:lnTo>
                        <a:pt x="44" y="31"/>
                      </a:lnTo>
                      <a:lnTo>
                        <a:pt x="47" y="30"/>
                      </a:lnTo>
                      <a:lnTo>
                        <a:pt x="49" y="30"/>
                      </a:lnTo>
                      <a:lnTo>
                        <a:pt x="50" y="29"/>
                      </a:lnTo>
                      <a:lnTo>
                        <a:pt x="51" y="28"/>
                      </a:lnTo>
                      <a:lnTo>
                        <a:pt x="52" y="27"/>
                      </a:lnTo>
                      <a:lnTo>
                        <a:pt x="50" y="26"/>
                      </a:lnTo>
                      <a:lnTo>
                        <a:pt x="48" y="26"/>
                      </a:lnTo>
                      <a:lnTo>
                        <a:pt x="46" y="26"/>
                      </a:lnTo>
                      <a:lnTo>
                        <a:pt x="44" y="27"/>
                      </a:lnTo>
                      <a:lnTo>
                        <a:pt x="42" y="27"/>
                      </a:lnTo>
                      <a:lnTo>
                        <a:pt x="41" y="28"/>
                      </a:lnTo>
                      <a:lnTo>
                        <a:pt x="39" y="28"/>
                      </a:lnTo>
                      <a:lnTo>
                        <a:pt x="37" y="29"/>
                      </a:lnTo>
                      <a:lnTo>
                        <a:pt x="35" y="30"/>
                      </a:lnTo>
                      <a:lnTo>
                        <a:pt x="34" y="32"/>
                      </a:lnTo>
                      <a:lnTo>
                        <a:pt x="33" y="35"/>
                      </a:lnTo>
                      <a:lnTo>
                        <a:pt x="33" y="37"/>
                      </a:lnTo>
                      <a:lnTo>
                        <a:pt x="31" y="40"/>
                      </a:lnTo>
                      <a:lnTo>
                        <a:pt x="29" y="42"/>
                      </a:lnTo>
                      <a:lnTo>
                        <a:pt x="28" y="45"/>
                      </a:lnTo>
                      <a:lnTo>
                        <a:pt x="27" y="49"/>
                      </a:lnTo>
                      <a:lnTo>
                        <a:pt x="26" y="49"/>
                      </a:lnTo>
                      <a:lnTo>
                        <a:pt x="26" y="50"/>
                      </a:lnTo>
                      <a:lnTo>
                        <a:pt x="25" y="50"/>
                      </a:lnTo>
                      <a:lnTo>
                        <a:pt x="24" y="50"/>
                      </a:lnTo>
                      <a:lnTo>
                        <a:pt x="22" y="50"/>
                      </a:lnTo>
                      <a:lnTo>
                        <a:pt x="21" y="50"/>
                      </a:lnTo>
                      <a:lnTo>
                        <a:pt x="20" y="49"/>
                      </a:lnTo>
                      <a:lnTo>
                        <a:pt x="20" y="48"/>
                      </a:lnTo>
                      <a:lnTo>
                        <a:pt x="20" y="45"/>
                      </a:lnTo>
                      <a:lnTo>
                        <a:pt x="22" y="42"/>
                      </a:lnTo>
                      <a:lnTo>
                        <a:pt x="23" y="39"/>
                      </a:lnTo>
                      <a:lnTo>
                        <a:pt x="24" y="36"/>
                      </a:lnTo>
                      <a:lnTo>
                        <a:pt x="24" y="34"/>
                      </a:lnTo>
                      <a:lnTo>
                        <a:pt x="25" y="32"/>
                      </a:lnTo>
                      <a:lnTo>
                        <a:pt x="26" y="29"/>
                      </a:lnTo>
                      <a:lnTo>
                        <a:pt x="27" y="27"/>
                      </a:lnTo>
                      <a:lnTo>
                        <a:pt x="28" y="25"/>
                      </a:lnTo>
                      <a:lnTo>
                        <a:pt x="30" y="23"/>
                      </a:lnTo>
                      <a:lnTo>
                        <a:pt x="31" y="22"/>
                      </a:lnTo>
                      <a:lnTo>
                        <a:pt x="34" y="21"/>
                      </a:lnTo>
                      <a:lnTo>
                        <a:pt x="35" y="21"/>
                      </a:lnTo>
                      <a:lnTo>
                        <a:pt x="36" y="20"/>
                      </a:lnTo>
                      <a:lnTo>
                        <a:pt x="37" y="20"/>
                      </a:lnTo>
                      <a:lnTo>
                        <a:pt x="38" y="20"/>
                      </a:lnTo>
                      <a:lnTo>
                        <a:pt x="40" y="19"/>
                      </a:lnTo>
                      <a:lnTo>
                        <a:pt x="42" y="19"/>
                      </a:lnTo>
                      <a:lnTo>
                        <a:pt x="44" y="18"/>
                      </a:lnTo>
                      <a:lnTo>
                        <a:pt x="45" y="18"/>
                      </a:lnTo>
                      <a:lnTo>
                        <a:pt x="47" y="18"/>
                      </a:lnTo>
                      <a:lnTo>
                        <a:pt x="49" y="17"/>
                      </a:lnTo>
                      <a:lnTo>
                        <a:pt x="51" y="17"/>
                      </a:lnTo>
                      <a:lnTo>
                        <a:pt x="52" y="16"/>
                      </a:lnTo>
                      <a:lnTo>
                        <a:pt x="51" y="15"/>
                      </a:lnTo>
                      <a:lnTo>
                        <a:pt x="50" y="14"/>
                      </a:lnTo>
                      <a:lnTo>
                        <a:pt x="47" y="15"/>
                      </a:lnTo>
                      <a:lnTo>
                        <a:pt x="45" y="15"/>
                      </a:lnTo>
                      <a:lnTo>
                        <a:pt x="44" y="15"/>
                      </a:lnTo>
                      <a:lnTo>
                        <a:pt x="43" y="16"/>
                      </a:lnTo>
                      <a:lnTo>
                        <a:pt x="41" y="16"/>
                      </a:lnTo>
                      <a:lnTo>
                        <a:pt x="40" y="17"/>
                      </a:lnTo>
                      <a:lnTo>
                        <a:pt x="38" y="17"/>
                      </a:lnTo>
                      <a:lnTo>
                        <a:pt x="37" y="17"/>
                      </a:lnTo>
                      <a:lnTo>
                        <a:pt x="35" y="17"/>
                      </a:lnTo>
                      <a:lnTo>
                        <a:pt x="34" y="17"/>
                      </a:lnTo>
                      <a:lnTo>
                        <a:pt x="32" y="17"/>
                      </a:lnTo>
                      <a:lnTo>
                        <a:pt x="30" y="18"/>
                      </a:lnTo>
                      <a:lnTo>
                        <a:pt x="29" y="18"/>
                      </a:lnTo>
                      <a:lnTo>
                        <a:pt x="27" y="18"/>
                      </a:lnTo>
                      <a:lnTo>
                        <a:pt x="26" y="21"/>
                      </a:lnTo>
                      <a:lnTo>
                        <a:pt x="24" y="23"/>
                      </a:lnTo>
                      <a:lnTo>
                        <a:pt x="23" y="25"/>
                      </a:lnTo>
                      <a:lnTo>
                        <a:pt x="21" y="28"/>
                      </a:lnTo>
                      <a:lnTo>
                        <a:pt x="20" y="30"/>
                      </a:lnTo>
                      <a:lnTo>
                        <a:pt x="19" y="33"/>
                      </a:lnTo>
                      <a:lnTo>
                        <a:pt x="17" y="35"/>
                      </a:lnTo>
                      <a:lnTo>
                        <a:pt x="17" y="38"/>
                      </a:lnTo>
                      <a:lnTo>
                        <a:pt x="15" y="40"/>
                      </a:lnTo>
                      <a:lnTo>
                        <a:pt x="14" y="40"/>
                      </a:lnTo>
                      <a:lnTo>
                        <a:pt x="12" y="41"/>
                      </a:lnTo>
                      <a:lnTo>
                        <a:pt x="10" y="41"/>
                      </a:lnTo>
                      <a:lnTo>
                        <a:pt x="9" y="40"/>
                      </a:lnTo>
                      <a:lnTo>
                        <a:pt x="9" y="39"/>
                      </a:lnTo>
                      <a:lnTo>
                        <a:pt x="9" y="38"/>
                      </a:lnTo>
                      <a:lnTo>
                        <a:pt x="9" y="37"/>
                      </a:lnTo>
                      <a:lnTo>
                        <a:pt x="10" y="34"/>
                      </a:lnTo>
                      <a:lnTo>
                        <a:pt x="12" y="32"/>
                      </a:lnTo>
                      <a:lnTo>
                        <a:pt x="13" y="29"/>
                      </a:lnTo>
                      <a:lnTo>
                        <a:pt x="14" y="27"/>
                      </a:lnTo>
                      <a:lnTo>
                        <a:pt x="15" y="24"/>
                      </a:lnTo>
                      <a:lnTo>
                        <a:pt x="16" y="21"/>
                      </a:lnTo>
                      <a:lnTo>
                        <a:pt x="17" y="19"/>
                      </a:lnTo>
                      <a:lnTo>
                        <a:pt x="19" y="17"/>
                      </a:lnTo>
                      <a:lnTo>
                        <a:pt x="19" y="15"/>
                      </a:lnTo>
                      <a:lnTo>
                        <a:pt x="19" y="13"/>
                      </a:lnTo>
                      <a:lnTo>
                        <a:pt x="20" y="12"/>
                      </a:lnTo>
                      <a:lnTo>
                        <a:pt x="21" y="11"/>
                      </a:lnTo>
                      <a:lnTo>
                        <a:pt x="23" y="11"/>
                      </a:lnTo>
                      <a:lnTo>
                        <a:pt x="26" y="11"/>
                      </a:lnTo>
                      <a:lnTo>
                        <a:pt x="28" y="11"/>
                      </a:lnTo>
                      <a:lnTo>
                        <a:pt x="30" y="11"/>
                      </a:lnTo>
                      <a:lnTo>
                        <a:pt x="33" y="11"/>
                      </a:lnTo>
                      <a:lnTo>
                        <a:pt x="35" y="11"/>
                      </a:lnTo>
                      <a:lnTo>
                        <a:pt x="37" y="10"/>
                      </a:lnTo>
                      <a:lnTo>
                        <a:pt x="38" y="9"/>
                      </a:lnTo>
                      <a:lnTo>
                        <a:pt x="39" y="8"/>
                      </a:lnTo>
                      <a:lnTo>
                        <a:pt x="41" y="8"/>
                      </a:lnTo>
                      <a:lnTo>
                        <a:pt x="42" y="7"/>
                      </a:lnTo>
                      <a:lnTo>
                        <a:pt x="42" y="6"/>
                      </a:lnTo>
                      <a:lnTo>
                        <a:pt x="39" y="6"/>
                      </a:lnTo>
                      <a:lnTo>
                        <a:pt x="36" y="7"/>
                      </a:lnTo>
                      <a:lnTo>
                        <a:pt x="34" y="7"/>
                      </a:lnTo>
                      <a:lnTo>
                        <a:pt x="31" y="7"/>
                      </a:lnTo>
                      <a:lnTo>
                        <a:pt x="28" y="8"/>
                      </a:lnTo>
                      <a:lnTo>
                        <a:pt x="25" y="8"/>
                      </a:lnTo>
                      <a:lnTo>
                        <a:pt x="22" y="8"/>
                      </a:lnTo>
                      <a:lnTo>
                        <a:pt x="19" y="8"/>
                      </a:lnTo>
                      <a:lnTo>
                        <a:pt x="17" y="11"/>
                      </a:lnTo>
                      <a:lnTo>
                        <a:pt x="16" y="14"/>
                      </a:lnTo>
                      <a:lnTo>
                        <a:pt x="14" y="17"/>
                      </a:lnTo>
                      <a:lnTo>
                        <a:pt x="13" y="20"/>
                      </a:lnTo>
                      <a:lnTo>
                        <a:pt x="12" y="23"/>
                      </a:lnTo>
                      <a:lnTo>
                        <a:pt x="10" y="26"/>
                      </a:lnTo>
                      <a:lnTo>
                        <a:pt x="9" y="28"/>
                      </a:lnTo>
                      <a:lnTo>
                        <a:pt x="7" y="31"/>
                      </a:lnTo>
                      <a:lnTo>
                        <a:pt x="6" y="33"/>
                      </a:lnTo>
                      <a:lnTo>
                        <a:pt x="4" y="34"/>
                      </a:lnTo>
                      <a:lnTo>
                        <a:pt x="2" y="34"/>
                      </a:lnTo>
                      <a:lnTo>
                        <a:pt x="0" y="34"/>
                      </a:lnTo>
                      <a:lnTo>
                        <a:pt x="2" y="31"/>
                      </a:lnTo>
                      <a:lnTo>
                        <a:pt x="4" y="28"/>
                      </a:lnTo>
                      <a:lnTo>
                        <a:pt x="5" y="25"/>
                      </a:lnTo>
                      <a:lnTo>
                        <a:pt x="7" y="22"/>
                      </a:lnTo>
                      <a:lnTo>
                        <a:pt x="8" y="20"/>
                      </a:lnTo>
                      <a:lnTo>
                        <a:pt x="9" y="18"/>
                      </a:lnTo>
                      <a:lnTo>
                        <a:pt x="10" y="16"/>
                      </a:lnTo>
                      <a:lnTo>
                        <a:pt x="12" y="14"/>
                      </a:lnTo>
                      <a:lnTo>
                        <a:pt x="13" y="12"/>
                      </a:lnTo>
                      <a:lnTo>
                        <a:pt x="14" y="10"/>
                      </a:lnTo>
                      <a:lnTo>
                        <a:pt x="15" y="8"/>
                      </a:lnTo>
                      <a:lnTo>
                        <a:pt x="16" y="6"/>
                      </a:lnTo>
                      <a:lnTo>
                        <a:pt x="19" y="5"/>
                      </a:lnTo>
                      <a:lnTo>
                        <a:pt x="22" y="5"/>
                      </a:lnTo>
                      <a:lnTo>
                        <a:pt x="25" y="4"/>
                      </a:lnTo>
                      <a:lnTo>
                        <a:pt x="29" y="4"/>
                      </a:lnTo>
                      <a:lnTo>
                        <a:pt x="32" y="4"/>
                      </a:lnTo>
                      <a:lnTo>
                        <a:pt x="35" y="4"/>
                      </a:lnTo>
                      <a:lnTo>
                        <a:pt x="39" y="3"/>
                      </a:lnTo>
                      <a:lnTo>
                        <a:pt x="42" y="2"/>
                      </a:lnTo>
                      <a:lnTo>
                        <a:pt x="43" y="2"/>
                      </a:lnTo>
                      <a:lnTo>
                        <a:pt x="45" y="1"/>
                      </a:lnTo>
                      <a:lnTo>
                        <a:pt x="47" y="1"/>
                      </a:lnTo>
                      <a:lnTo>
                        <a:pt x="49" y="1"/>
                      </a:lnTo>
                      <a:lnTo>
                        <a:pt x="51" y="0"/>
                      </a:lnTo>
                      <a:lnTo>
                        <a:pt x="52" y="0"/>
                      </a:lnTo>
                      <a:lnTo>
                        <a:pt x="55" y="0"/>
                      </a:lnTo>
                      <a:lnTo>
                        <a:pt x="57" y="1"/>
                      </a:lnTo>
                      <a:lnTo>
                        <a:pt x="59" y="2"/>
                      </a:lnTo>
                      <a:lnTo>
                        <a:pt x="62" y="4"/>
                      </a:lnTo>
                      <a:lnTo>
                        <a:pt x="64" y="7"/>
                      </a:lnTo>
                      <a:lnTo>
                        <a:pt x="66" y="9"/>
                      </a:lnTo>
                      <a:lnTo>
                        <a:pt x="68" y="11"/>
                      </a:lnTo>
                      <a:lnTo>
                        <a:pt x="70" y="13"/>
                      </a:lnTo>
                      <a:lnTo>
                        <a:pt x="72" y="15"/>
                      </a:lnTo>
                      <a:lnTo>
                        <a:pt x="75" y="17"/>
                      </a:lnTo>
                      <a:close/>
                    </a:path>
                  </a:pathLst>
                </a:custGeom>
                <a:solidFill>
                  <a:srgbClr val="FFFFFF"/>
                </a:solidFill>
                <a:ln w="9525">
                  <a:noFill/>
                  <a:round/>
                  <a:headEnd/>
                  <a:tailEnd/>
                </a:ln>
              </p:spPr>
              <p:txBody>
                <a:bodyPr/>
                <a:lstStyle/>
                <a:p>
                  <a:endParaRPr lang="en-US"/>
                </a:p>
              </p:txBody>
            </p:sp>
            <p:sp>
              <p:nvSpPr>
                <p:cNvPr id="25100" name="Freeform 334"/>
                <p:cNvSpPr>
                  <a:spLocks/>
                </p:cNvSpPr>
                <p:nvPr/>
              </p:nvSpPr>
              <p:spPr bwMode="auto">
                <a:xfrm>
                  <a:off x="1197" y="1971"/>
                  <a:ext cx="10" cy="14"/>
                </a:xfrm>
                <a:custGeom>
                  <a:avLst/>
                  <a:gdLst>
                    <a:gd name="T0" fmla="*/ 6 w 10"/>
                    <a:gd name="T1" fmla="*/ 0 h 14"/>
                    <a:gd name="T2" fmla="*/ 6 w 10"/>
                    <a:gd name="T3" fmla="*/ 0 h 14"/>
                    <a:gd name="T4" fmla="*/ 7 w 10"/>
                    <a:gd name="T5" fmla="*/ 0 h 14"/>
                    <a:gd name="T6" fmla="*/ 7 w 10"/>
                    <a:gd name="T7" fmla="*/ 0 h 14"/>
                    <a:gd name="T8" fmla="*/ 7 w 10"/>
                    <a:gd name="T9" fmla="*/ 0 h 14"/>
                    <a:gd name="T10" fmla="*/ 8 w 10"/>
                    <a:gd name="T11" fmla="*/ 4 h 14"/>
                    <a:gd name="T12" fmla="*/ 9 w 10"/>
                    <a:gd name="T13" fmla="*/ 7 h 14"/>
                    <a:gd name="T14" fmla="*/ 10 w 10"/>
                    <a:gd name="T15" fmla="*/ 10 h 14"/>
                    <a:gd name="T16" fmla="*/ 10 w 10"/>
                    <a:gd name="T17" fmla="*/ 14 h 14"/>
                    <a:gd name="T18" fmla="*/ 8 w 10"/>
                    <a:gd name="T19" fmla="*/ 14 h 14"/>
                    <a:gd name="T20" fmla="*/ 7 w 10"/>
                    <a:gd name="T21" fmla="*/ 14 h 14"/>
                    <a:gd name="T22" fmla="*/ 6 w 10"/>
                    <a:gd name="T23" fmla="*/ 14 h 14"/>
                    <a:gd name="T24" fmla="*/ 5 w 10"/>
                    <a:gd name="T25" fmla="*/ 13 h 14"/>
                    <a:gd name="T26" fmla="*/ 4 w 10"/>
                    <a:gd name="T27" fmla="*/ 13 h 14"/>
                    <a:gd name="T28" fmla="*/ 3 w 10"/>
                    <a:gd name="T29" fmla="*/ 12 h 14"/>
                    <a:gd name="T30" fmla="*/ 2 w 10"/>
                    <a:gd name="T31" fmla="*/ 12 h 14"/>
                    <a:gd name="T32" fmla="*/ 1 w 10"/>
                    <a:gd name="T33" fmla="*/ 11 h 14"/>
                    <a:gd name="T34" fmla="*/ 1 w 10"/>
                    <a:gd name="T35" fmla="*/ 8 h 14"/>
                    <a:gd name="T36" fmla="*/ 0 w 10"/>
                    <a:gd name="T37" fmla="*/ 5 h 14"/>
                    <a:gd name="T38" fmla="*/ 0 w 10"/>
                    <a:gd name="T39" fmla="*/ 2 h 14"/>
                    <a:gd name="T40" fmla="*/ 2 w 10"/>
                    <a:gd name="T41" fmla="*/ 0 h 14"/>
                    <a:gd name="T42" fmla="*/ 3 w 10"/>
                    <a:gd name="T43" fmla="*/ 0 h 14"/>
                    <a:gd name="T44" fmla="*/ 4 w 10"/>
                    <a:gd name="T45" fmla="*/ 0 h 14"/>
                    <a:gd name="T46" fmla="*/ 5 w 10"/>
                    <a:gd name="T47" fmla="*/ 0 h 14"/>
                    <a:gd name="T48" fmla="*/ 6 w 10"/>
                    <a:gd name="T49" fmla="*/ 0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
                    <a:gd name="T76" fmla="*/ 0 h 14"/>
                    <a:gd name="T77" fmla="*/ 10 w 10"/>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 h="14">
                      <a:moveTo>
                        <a:pt x="6" y="0"/>
                      </a:moveTo>
                      <a:lnTo>
                        <a:pt x="6" y="0"/>
                      </a:lnTo>
                      <a:lnTo>
                        <a:pt x="7" y="0"/>
                      </a:lnTo>
                      <a:lnTo>
                        <a:pt x="8" y="4"/>
                      </a:lnTo>
                      <a:lnTo>
                        <a:pt x="9" y="7"/>
                      </a:lnTo>
                      <a:lnTo>
                        <a:pt x="10" y="10"/>
                      </a:lnTo>
                      <a:lnTo>
                        <a:pt x="10" y="14"/>
                      </a:lnTo>
                      <a:lnTo>
                        <a:pt x="8" y="14"/>
                      </a:lnTo>
                      <a:lnTo>
                        <a:pt x="7" y="14"/>
                      </a:lnTo>
                      <a:lnTo>
                        <a:pt x="6" y="14"/>
                      </a:lnTo>
                      <a:lnTo>
                        <a:pt x="5" y="13"/>
                      </a:lnTo>
                      <a:lnTo>
                        <a:pt x="4" y="13"/>
                      </a:lnTo>
                      <a:lnTo>
                        <a:pt x="3" y="12"/>
                      </a:lnTo>
                      <a:lnTo>
                        <a:pt x="2" y="12"/>
                      </a:lnTo>
                      <a:lnTo>
                        <a:pt x="1" y="11"/>
                      </a:lnTo>
                      <a:lnTo>
                        <a:pt x="1" y="8"/>
                      </a:lnTo>
                      <a:lnTo>
                        <a:pt x="0" y="5"/>
                      </a:lnTo>
                      <a:lnTo>
                        <a:pt x="0" y="2"/>
                      </a:lnTo>
                      <a:lnTo>
                        <a:pt x="2" y="0"/>
                      </a:lnTo>
                      <a:lnTo>
                        <a:pt x="3" y="0"/>
                      </a:lnTo>
                      <a:lnTo>
                        <a:pt x="4" y="0"/>
                      </a:lnTo>
                      <a:lnTo>
                        <a:pt x="5" y="0"/>
                      </a:lnTo>
                      <a:lnTo>
                        <a:pt x="6" y="0"/>
                      </a:lnTo>
                      <a:close/>
                    </a:path>
                  </a:pathLst>
                </a:custGeom>
                <a:solidFill>
                  <a:srgbClr val="FFFFFF"/>
                </a:solidFill>
                <a:ln w="9525">
                  <a:noFill/>
                  <a:round/>
                  <a:headEnd/>
                  <a:tailEnd/>
                </a:ln>
              </p:spPr>
              <p:txBody>
                <a:bodyPr/>
                <a:lstStyle/>
                <a:p>
                  <a:endParaRPr lang="en-US"/>
                </a:p>
              </p:txBody>
            </p:sp>
            <p:sp>
              <p:nvSpPr>
                <p:cNvPr id="25101" name="Freeform 335"/>
                <p:cNvSpPr>
                  <a:spLocks/>
                </p:cNvSpPr>
                <p:nvPr/>
              </p:nvSpPr>
              <p:spPr bwMode="auto">
                <a:xfrm>
                  <a:off x="1286" y="1971"/>
                  <a:ext cx="7" cy="10"/>
                </a:xfrm>
                <a:custGeom>
                  <a:avLst/>
                  <a:gdLst>
                    <a:gd name="T0" fmla="*/ 7 w 7"/>
                    <a:gd name="T1" fmla="*/ 1 h 10"/>
                    <a:gd name="T2" fmla="*/ 5 w 7"/>
                    <a:gd name="T3" fmla="*/ 3 h 10"/>
                    <a:gd name="T4" fmla="*/ 4 w 7"/>
                    <a:gd name="T5" fmla="*/ 5 h 10"/>
                    <a:gd name="T6" fmla="*/ 3 w 7"/>
                    <a:gd name="T7" fmla="*/ 8 h 10"/>
                    <a:gd name="T8" fmla="*/ 1 w 7"/>
                    <a:gd name="T9" fmla="*/ 10 h 10"/>
                    <a:gd name="T10" fmla="*/ 1 w 7"/>
                    <a:gd name="T11" fmla="*/ 9 h 10"/>
                    <a:gd name="T12" fmla="*/ 0 w 7"/>
                    <a:gd name="T13" fmla="*/ 8 h 10"/>
                    <a:gd name="T14" fmla="*/ 0 w 7"/>
                    <a:gd name="T15" fmla="*/ 6 h 10"/>
                    <a:gd name="T16" fmla="*/ 1 w 7"/>
                    <a:gd name="T17" fmla="*/ 5 h 10"/>
                    <a:gd name="T18" fmla="*/ 2 w 7"/>
                    <a:gd name="T19" fmla="*/ 3 h 10"/>
                    <a:gd name="T20" fmla="*/ 3 w 7"/>
                    <a:gd name="T21" fmla="*/ 2 h 10"/>
                    <a:gd name="T22" fmla="*/ 5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4" y="5"/>
                      </a:lnTo>
                      <a:lnTo>
                        <a:pt x="3" y="8"/>
                      </a:lnTo>
                      <a:lnTo>
                        <a:pt x="1" y="10"/>
                      </a:lnTo>
                      <a:lnTo>
                        <a:pt x="1" y="9"/>
                      </a:lnTo>
                      <a:lnTo>
                        <a:pt x="0" y="8"/>
                      </a:lnTo>
                      <a:lnTo>
                        <a:pt x="0" y="6"/>
                      </a:lnTo>
                      <a:lnTo>
                        <a:pt x="1" y="5"/>
                      </a:lnTo>
                      <a:lnTo>
                        <a:pt x="2" y="3"/>
                      </a:lnTo>
                      <a:lnTo>
                        <a:pt x="3" y="2"/>
                      </a:lnTo>
                      <a:lnTo>
                        <a:pt x="5" y="0"/>
                      </a:lnTo>
                      <a:lnTo>
                        <a:pt x="7" y="1"/>
                      </a:lnTo>
                      <a:close/>
                    </a:path>
                  </a:pathLst>
                </a:custGeom>
                <a:solidFill>
                  <a:srgbClr val="FFFFFF"/>
                </a:solidFill>
                <a:ln w="9525">
                  <a:noFill/>
                  <a:round/>
                  <a:headEnd/>
                  <a:tailEnd/>
                </a:ln>
              </p:spPr>
              <p:txBody>
                <a:bodyPr/>
                <a:lstStyle/>
                <a:p>
                  <a:endParaRPr lang="en-US"/>
                </a:p>
              </p:txBody>
            </p:sp>
            <p:sp>
              <p:nvSpPr>
                <p:cNvPr id="25102" name="Freeform 336"/>
                <p:cNvSpPr>
                  <a:spLocks/>
                </p:cNvSpPr>
                <p:nvPr/>
              </p:nvSpPr>
              <p:spPr bwMode="auto">
                <a:xfrm>
                  <a:off x="1259" y="1978"/>
                  <a:ext cx="14" cy="16"/>
                </a:xfrm>
                <a:custGeom>
                  <a:avLst/>
                  <a:gdLst>
                    <a:gd name="T0" fmla="*/ 11 w 14"/>
                    <a:gd name="T1" fmla="*/ 3 h 16"/>
                    <a:gd name="T2" fmla="*/ 12 w 14"/>
                    <a:gd name="T3" fmla="*/ 5 h 16"/>
                    <a:gd name="T4" fmla="*/ 13 w 14"/>
                    <a:gd name="T5" fmla="*/ 7 h 16"/>
                    <a:gd name="T6" fmla="*/ 14 w 14"/>
                    <a:gd name="T7" fmla="*/ 10 h 16"/>
                    <a:gd name="T8" fmla="*/ 13 w 14"/>
                    <a:gd name="T9" fmla="*/ 13 h 16"/>
                    <a:gd name="T10" fmla="*/ 13 w 14"/>
                    <a:gd name="T11" fmla="*/ 14 h 16"/>
                    <a:gd name="T12" fmla="*/ 12 w 14"/>
                    <a:gd name="T13" fmla="*/ 15 h 16"/>
                    <a:gd name="T14" fmla="*/ 11 w 14"/>
                    <a:gd name="T15" fmla="*/ 15 h 16"/>
                    <a:gd name="T16" fmla="*/ 10 w 14"/>
                    <a:gd name="T17" fmla="*/ 16 h 16"/>
                    <a:gd name="T18" fmla="*/ 8 w 14"/>
                    <a:gd name="T19" fmla="*/ 16 h 16"/>
                    <a:gd name="T20" fmla="*/ 6 w 14"/>
                    <a:gd name="T21" fmla="*/ 16 h 16"/>
                    <a:gd name="T22" fmla="*/ 5 w 14"/>
                    <a:gd name="T23" fmla="*/ 15 h 16"/>
                    <a:gd name="T24" fmla="*/ 3 w 14"/>
                    <a:gd name="T25" fmla="*/ 14 h 16"/>
                    <a:gd name="T26" fmla="*/ 2 w 14"/>
                    <a:gd name="T27" fmla="*/ 11 h 16"/>
                    <a:gd name="T28" fmla="*/ 1 w 14"/>
                    <a:gd name="T29" fmla="*/ 9 h 16"/>
                    <a:gd name="T30" fmla="*/ 0 w 14"/>
                    <a:gd name="T31" fmla="*/ 6 h 16"/>
                    <a:gd name="T32" fmla="*/ 1 w 14"/>
                    <a:gd name="T33" fmla="*/ 3 h 16"/>
                    <a:gd name="T34" fmla="*/ 2 w 14"/>
                    <a:gd name="T35" fmla="*/ 2 h 16"/>
                    <a:gd name="T36" fmla="*/ 2 w 14"/>
                    <a:gd name="T37" fmla="*/ 1 h 16"/>
                    <a:gd name="T38" fmla="*/ 3 w 14"/>
                    <a:gd name="T39" fmla="*/ 1 h 16"/>
                    <a:gd name="T40" fmla="*/ 4 w 14"/>
                    <a:gd name="T41" fmla="*/ 0 h 16"/>
                    <a:gd name="T42" fmla="*/ 6 w 14"/>
                    <a:gd name="T43" fmla="*/ 0 h 16"/>
                    <a:gd name="T44" fmla="*/ 8 w 14"/>
                    <a:gd name="T45" fmla="*/ 1 h 16"/>
                    <a:gd name="T46" fmla="*/ 10 w 14"/>
                    <a:gd name="T47" fmla="*/ 2 h 16"/>
                    <a:gd name="T48" fmla="*/ 11 w 14"/>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6"/>
                    <a:gd name="T77" fmla="*/ 14 w 14"/>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6">
                      <a:moveTo>
                        <a:pt x="11" y="3"/>
                      </a:moveTo>
                      <a:lnTo>
                        <a:pt x="12" y="5"/>
                      </a:lnTo>
                      <a:lnTo>
                        <a:pt x="13" y="7"/>
                      </a:lnTo>
                      <a:lnTo>
                        <a:pt x="14" y="10"/>
                      </a:lnTo>
                      <a:lnTo>
                        <a:pt x="13" y="13"/>
                      </a:lnTo>
                      <a:lnTo>
                        <a:pt x="13" y="14"/>
                      </a:lnTo>
                      <a:lnTo>
                        <a:pt x="12" y="15"/>
                      </a:lnTo>
                      <a:lnTo>
                        <a:pt x="11" y="15"/>
                      </a:lnTo>
                      <a:lnTo>
                        <a:pt x="10" y="16"/>
                      </a:lnTo>
                      <a:lnTo>
                        <a:pt x="8" y="16"/>
                      </a:lnTo>
                      <a:lnTo>
                        <a:pt x="6" y="16"/>
                      </a:lnTo>
                      <a:lnTo>
                        <a:pt x="5" y="15"/>
                      </a:lnTo>
                      <a:lnTo>
                        <a:pt x="3" y="14"/>
                      </a:lnTo>
                      <a:lnTo>
                        <a:pt x="2" y="11"/>
                      </a:lnTo>
                      <a:lnTo>
                        <a:pt x="1" y="9"/>
                      </a:lnTo>
                      <a:lnTo>
                        <a:pt x="0" y="6"/>
                      </a:lnTo>
                      <a:lnTo>
                        <a:pt x="1" y="3"/>
                      </a:lnTo>
                      <a:lnTo>
                        <a:pt x="2" y="2"/>
                      </a:lnTo>
                      <a:lnTo>
                        <a:pt x="2" y="1"/>
                      </a:lnTo>
                      <a:lnTo>
                        <a:pt x="3" y="1"/>
                      </a:lnTo>
                      <a:lnTo>
                        <a:pt x="4" y="0"/>
                      </a:lnTo>
                      <a:lnTo>
                        <a:pt x="6" y="0"/>
                      </a:lnTo>
                      <a:lnTo>
                        <a:pt x="8" y="1"/>
                      </a:lnTo>
                      <a:lnTo>
                        <a:pt x="10" y="2"/>
                      </a:lnTo>
                      <a:lnTo>
                        <a:pt x="11" y="3"/>
                      </a:lnTo>
                      <a:close/>
                    </a:path>
                  </a:pathLst>
                </a:custGeom>
                <a:solidFill>
                  <a:srgbClr val="FFFFFF"/>
                </a:solidFill>
                <a:ln w="9525">
                  <a:noFill/>
                  <a:round/>
                  <a:headEnd/>
                  <a:tailEnd/>
                </a:ln>
              </p:spPr>
              <p:txBody>
                <a:bodyPr/>
                <a:lstStyle/>
                <a:p>
                  <a:endParaRPr lang="en-US"/>
                </a:p>
              </p:txBody>
            </p:sp>
            <p:sp>
              <p:nvSpPr>
                <p:cNvPr id="25103" name="Freeform 337"/>
                <p:cNvSpPr>
                  <a:spLocks/>
                </p:cNvSpPr>
                <p:nvPr/>
              </p:nvSpPr>
              <p:spPr bwMode="auto">
                <a:xfrm>
                  <a:off x="1294" y="2024"/>
                  <a:ext cx="76" cy="89"/>
                </a:xfrm>
                <a:custGeom>
                  <a:avLst/>
                  <a:gdLst>
                    <a:gd name="T0" fmla="*/ 0 w 76"/>
                    <a:gd name="T1" fmla="*/ 29 h 89"/>
                    <a:gd name="T2" fmla="*/ 0 w 76"/>
                    <a:gd name="T3" fmla="*/ 89 h 89"/>
                    <a:gd name="T4" fmla="*/ 76 w 76"/>
                    <a:gd name="T5" fmla="*/ 8 h 89"/>
                    <a:gd name="T6" fmla="*/ 76 w 76"/>
                    <a:gd name="T7" fmla="*/ 0 h 89"/>
                    <a:gd name="T8" fmla="*/ 36 w 76"/>
                    <a:gd name="T9" fmla="*/ 36 h 89"/>
                    <a:gd name="T10" fmla="*/ 20 w 76"/>
                    <a:gd name="T11" fmla="*/ 20 h 89"/>
                    <a:gd name="T12" fmla="*/ 0 w 76"/>
                    <a:gd name="T13" fmla="*/ 29 h 89"/>
                    <a:gd name="T14" fmla="*/ 0 60000 65536"/>
                    <a:gd name="T15" fmla="*/ 0 60000 65536"/>
                    <a:gd name="T16" fmla="*/ 0 60000 65536"/>
                    <a:gd name="T17" fmla="*/ 0 60000 65536"/>
                    <a:gd name="T18" fmla="*/ 0 60000 65536"/>
                    <a:gd name="T19" fmla="*/ 0 60000 65536"/>
                    <a:gd name="T20" fmla="*/ 0 60000 65536"/>
                    <a:gd name="T21" fmla="*/ 0 w 76"/>
                    <a:gd name="T22" fmla="*/ 0 h 89"/>
                    <a:gd name="T23" fmla="*/ 76 w 7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89">
                      <a:moveTo>
                        <a:pt x="0" y="29"/>
                      </a:moveTo>
                      <a:lnTo>
                        <a:pt x="0" y="89"/>
                      </a:lnTo>
                      <a:lnTo>
                        <a:pt x="76" y="8"/>
                      </a:lnTo>
                      <a:lnTo>
                        <a:pt x="76" y="0"/>
                      </a:lnTo>
                      <a:lnTo>
                        <a:pt x="36" y="36"/>
                      </a:lnTo>
                      <a:lnTo>
                        <a:pt x="20" y="20"/>
                      </a:lnTo>
                      <a:lnTo>
                        <a:pt x="0" y="29"/>
                      </a:lnTo>
                      <a:close/>
                    </a:path>
                  </a:pathLst>
                </a:custGeom>
                <a:solidFill>
                  <a:srgbClr val="FFFFFF"/>
                </a:solidFill>
                <a:ln w="9525">
                  <a:noFill/>
                  <a:round/>
                  <a:headEnd/>
                  <a:tailEnd/>
                </a:ln>
              </p:spPr>
              <p:txBody>
                <a:bodyPr/>
                <a:lstStyle/>
                <a:p>
                  <a:endParaRPr lang="en-US"/>
                </a:p>
              </p:txBody>
            </p:sp>
            <p:sp>
              <p:nvSpPr>
                <p:cNvPr id="25104" name="Freeform 338"/>
                <p:cNvSpPr>
                  <a:spLocks/>
                </p:cNvSpPr>
                <p:nvPr/>
              </p:nvSpPr>
              <p:spPr bwMode="auto">
                <a:xfrm>
                  <a:off x="1334" y="2027"/>
                  <a:ext cx="11" cy="9"/>
                </a:xfrm>
                <a:custGeom>
                  <a:avLst/>
                  <a:gdLst>
                    <a:gd name="T0" fmla="*/ 10 w 11"/>
                    <a:gd name="T1" fmla="*/ 5 h 9"/>
                    <a:gd name="T2" fmla="*/ 10 w 11"/>
                    <a:gd name="T3" fmla="*/ 4 h 9"/>
                    <a:gd name="T4" fmla="*/ 11 w 11"/>
                    <a:gd name="T5" fmla="*/ 3 h 9"/>
                    <a:gd name="T6" fmla="*/ 10 w 11"/>
                    <a:gd name="T7" fmla="*/ 2 h 9"/>
                    <a:gd name="T8" fmla="*/ 10 w 11"/>
                    <a:gd name="T9" fmla="*/ 1 h 9"/>
                    <a:gd name="T10" fmla="*/ 10 w 11"/>
                    <a:gd name="T11" fmla="*/ 1 h 9"/>
                    <a:gd name="T12" fmla="*/ 9 w 11"/>
                    <a:gd name="T13" fmla="*/ 0 h 9"/>
                    <a:gd name="T14" fmla="*/ 8 w 11"/>
                    <a:gd name="T15" fmla="*/ 0 h 9"/>
                    <a:gd name="T16" fmla="*/ 7 w 11"/>
                    <a:gd name="T17" fmla="*/ 0 h 9"/>
                    <a:gd name="T18" fmla="*/ 6 w 11"/>
                    <a:gd name="T19" fmla="*/ 1 h 9"/>
                    <a:gd name="T20" fmla="*/ 1 w 11"/>
                    <a:gd name="T21" fmla="*/ 4 h 9"/>
                    <a:gd name="T22" fmla="*/ 0 w 11"/>
                    <a:gd name="T23" fmla="*/ 5 h 9"/>
                    <a:gd name="T24" fmla="*/ 0 w 11"/>
                    <a:gd name="T25" fmla="*/ 6 h 9"/>
                    <a:gd name="T26" fmla="*/ 0 w 11"/>
                    <a:gd name="T27" fmla="*/ 7 h 9"/>
                    <a:gd name="T28" fmla="*/ 1 w 11"/>
                    <a:gd name="T29" fmla="*/ 8 h 9"/>
                    <a:gd name="T30" fmla="*/ 1 w 11"/>
                    <a:gd name="T31" fmla="*/ 8 h 9"/>
                    <a:gd name="T32" fmla="*/ 2 w 11"/>
                    <a:gd name="T33" fmla="*/ 9 h 9"/>
                    <a:gd name="T34" fmla="*/ 3 w 11"/>
                    <a:gd name="T35" fmla="*/ 9 h 9"/>
                    <a:gd name="T36" fmla="*/ 4 w 11"/>
                    <a:gd name="T37" fmla="*/ 9 h 9"/>
                    <a:gd name="T38" fmla="*/ 5 w 11"/>
                    <a:gd name="T39" fmla="*/ 9 h 9"/>
                    <a:gd name="T40" fmla="*/ 10 w 11"/>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9"/>
                    <a:gd name="T65" fmla="*/ 11 w 11"/>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9">
                      <a:moveTo>
                        <a:pt x="10" y="5"/>
                      </a:moveTo>
                      <a:lnTo>
                        <a:pt x="10" y="4"/>
                      </a:lnTo>
                      <a:lnTo>
                        <a:pt x="11" y="3"/>
                      </a:lnTo>
                      <a:lnTo>
                        <a:pt x="10" y="2"/>
                      </a:lnTo>
                      <a:lnTo>
                        <a:pt x="10" y="1"/>
                      </a:lnTo>
                      <a:lnTo>
                        <a:pt x="9" y="0"/>
                      </a:lnTo>
                      <a:lnTo>
                        <a:pt x="8" y="0"/>
                      </a:lnTo>
                      <a:lnTo>
                        <a:pt x="7" y="0"/>
                      </a:lnTo>
                      <a:lnTo>
                        <a:pt x="6" y="1"/>
                      </a:lnTo>
                      <a:lnTo>
                        <a:pt x="1" y="4"/>
                      </a:lnTo>
                      <a:lnTo>
                        <a:pt x="0" y="5"/>
                      </a:lnTo>
                      <a:lnTo>
                        <a:pt x="0" y="6"/>
                      </a:lnTo>
                      <a:lnTo>
                        <a:pt x="0" y="7"/>
                      </a:lnTo>
                      <a:lnTo>
                        <a:pt x="1" y="8"/>
                      </a:lnTo>
                      <a:lnTo>
                        <a:pt x="2" y="9"/>
                      </a:lnTo>
                      <a:lnTo>
                        <a:pt x="3" y="9"/>
                      </a:lnTo>
                      <a:lnTo>
                        <a:pt x="4" y="9"/>
                      </a:lnTo>
                      <a:lnTo>
                        <a:pt x="5" y="9"/>
                      </a:lnTo>
                      <a:lnTo>
                        <a:pt x="10" y="5"/>
                      </a:lnTo>
                      <a:close/>
                    </a:path>
                  </a:pathLst>
                </a:custGeom>
                <a:solidFill>
                  <a:srgbClr val="FFFFFF"/>
                </a:solidFill>
                <a:ln w="9525">
                  <a:noFill/>
                  <a:round/>
                  <a:headEnd/>
                  <a:tailEnd/>
                </a:ln>
              </p:spPr>
              <p:txBody>
                <a:bodyPr/>
                <a:lstStyle/>
                <a:p>
                  <a:endParaRPr lang="en-US"/>
                </a:p>
              </p:txBody>
            </p:sp>
            <p:sp>
              <p:nvSpPr>
                <p:cNvPr id="25105" name="Freeform 339"/>
                <p:cNvSpPr>
                  <a:spLocks/>
                </p:cNvSpPr>
                <p:nvPr/>
              </p:nvSpPr>
              <p:spPr bwMode="auto">
                <a:xfrm>
                  <a:off x="1320" y="2023"/>
                  <a:ext cx="11" cy="9"/>
                </a:xfrm>
                <a:custGeom>
                  <a:avLst/>
                  <a:gdLst>
                    <a:gd name="T0" fmla="*/ 10 w 11"/>
                    <a:gd name="T1" fmla="*/ 5 h 9"/>
                    <a:gd name="T2" fmla="*/ 10 w 11"/>
                    <a:gd name="T3" fmla="*/ 4 h 9"/>
                    <a:gd name="T4" fmla="*/ 11 w 11"/>
                    <a:gd name="T5" fmla="*/ 3 h 9"/>
                    <a:gd name="T6" fmla="*/ 10 w 11"/>
                    <a:gd name="T7" fmla="*/ 2 h 9"/>
                    <a:gd name="T8" fmla="*/ 10 w 11"/>
                    <a:gd name="T9" fmla="*/ 1 h 9"/>
                    <a:gd name="T10" fmla="*/ 10 w 11"/>
                    <a:gd name="T11" fmla="*/ 1 h 9"/>
                    <a:gd name="T12" fmla="*/ 9 w 11"/>
                    <a:gd name="T13" fmla="*/ 0 h 9"/>
                    <a:gd name="T14" fmla="*/ 8 w 11"/>
                    <a:gd name="T15" fmla="*/ 0 h 9"/>
                    <a:gd name="T16" fmla="*/ 7 w 11"/>
                    <a:gd name="T17" fmla="*/ 0 h 9"/>
                    <a:gd name="T18" fmla="*/ 6 w 11"/>
                    <a:gd name="T19" fmla="*/ 1 h 9"/>
                    <a:gd name="T20" fmla="*/ 1 w 11"/>
                    <a:gd name="T21" fmla="*/ 5 h 9"/>
                    <a:gd name="T22" fmla="*/ 0 w 11"/>
                    <a:gd name="T23" fmla="*/ 6 h 9"/>
                    <a:gd name="T24" fmla="*/ 0 w 11"/>
                    <a:gd name="T25" fmla="*/ 6 h 9"/>
                    <a:gd name="T26" fmla="*/ 0 w 11"/>
                    <a:gd name="T27" fmla="*/ 7 h 9"/>
                    <a:gd name="T28" fmla="*/ 1 w 11"/>
                    <a:gd name="T29" fmla="*/ 8 h 9"/>
                    <a:gd name="T30" fmla="*/ 1 w 11"/>
                    <a:gd name="T31" fmla="*/ 8 h 9"/>
                    <a:gd name="T32" fmla="*/ 2 w 11"/>
                    <a:gd name="T33" fmla="*/ 9 h 9"/>
                    <a:gd name="T34" fmla="*/ 3 w 11"/>
                    <a:gd name="T35" fmla="*/ 9 h 9"/>
                    <a:gd name="T36" fmla="*/ 4 w 11"/>
                    <a:gd name="T37" fmla="*/ 9 h 9"/>
                    <a:gd name="T38" fmla="*/ 5 w 11"/>
                    <a:gd name="T39" fmla="*/ 9 h 9"/>
                    <a:gd name="T40" fmla="*/ 10 w 11"/>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9"/>
                    <a:gd name="T65" fmla="*/ 11 w 11"/>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9">
                      <a:moveTo>
                        <a:pt x="10" y="5"/>
                      </a:moveTo>
                      <a:lnTo>
                        <a:pt x="10" y="4"/>
                      </a:lnTo>
                      <a:lnTo>
                        <a:pt x="11" y="3"/>
                      </a:lnTo>
                      <a:lnTo>
                        <a:pt x="10" y="2"/>
                      </a:lnTo>
                      <a:lnTo>
                        <a:pt x="10" y="1"/>
                      </a:lnTo>
                      <a:lnTo>
                        <a:pt x="9" y="0"/>
                      </a:lnTo>
                      <a:lnTo>
                        <a:pt x="8" y="0"/>
                      </a:lnTo>
                      <a:lnTo>
                        <a:pt x="7" y="0"/>
                      </a:lnTo>
                      <a:lnTo>
                        <a:pt x="6" y="1"/>
                      </a:lnTo>
                      <a:lnTo>
                        <a:pt x="1" y="5"/>
                      </a:lnTo>
                      <a:lnTo>
                        <a:pt x="0" y="6"/>
                      </a:lnTo>
                      <a:lnTo>
                        <a:pt x="0" y="7"/>
                      </a:lnTo>
                      <a:lnTo>
                        <a:pt x="1" y="8"/>
                      </a:lnTo>
                      <a:lnTo>
                        <a:pt x="2" y="9"/>
                      </a:lnTo>
                      <a:lnTo>
                        <a:pt x="3" y="9"/>
                      </a:lnTo>
                      <a:lnTo>
                        <a:pt x="4" y="9"/>
                      </a:lnTo>
                      <a:lnTo>
                        <a:pt x="5" y="9"/>
                      </a:lnTo>
                      <a:lnTo>
                        <a:pt x="10" y="5"/>
                      </a:lnTo>
                      <a:close/>
                    </a:path>
                  </a:pathLst>
                </a:custGeom>
                <a:solidFill>
                  <a:srgbClr val="FFFFFF"/>
                </a:solidFill>
                <a:ln w="9525">
                  <a:noFill/>
                  <a:round/>
                  <a:headEnd/>
                  <a:tailEnd/>
                </a:ln>
              </p:spPr>
              <p:txBody>
                <a:bodyPr/>
                <a:lstStyle/>
                <a:p>
                  <a:endParaRPr lang="en-US"/>
                </a:p>
              </p:txBody>
            </p:sp>
          </p:grpSp>
          <p:sp>
            <p:nvSpPr>
              <p:cNvPr id="24600" name="Rectangle 340"/>
              <p:cNvSpPr>
                <a:spLocks noChangeArrowheads="1"/>
              </p:cNvSpPr>
              <p:nvPr/>
            </p:nvSpPr>
            <p:spPr bwMode="auto">
              <a:xfrm>
                <a:off x="1163" y="2121"/>
                <a:ext cx="34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Write Test</a:t>
                </a:r>
                <a:endParaRPr lang="en-US" sz="1200"/>
              </a:p>
            </p:txBody>
          </p:sp>
          <p:sp>
            <p:nvSpPr>
              <p:cNvPr id="24601" name="Rectangle 341"/>
              <p:cNvSpPr>
                <a:spLocks noChangeArrowheads="1"/>
              </p:cNvSpPr>
              <p:nvPr/>
            </p:nvSpPr>
            <p:spPr bwMode="auto">
              <a:xfrm>
                <a:off x="1207" y="2207"/>
                <a:ext cx="244"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Scripts</a:t>
                </a:r>
                <a:endParaRPr lang="en-US" sz="1200"/>
              </a:p>
            </p:txBody>
          </p:sp>
          <p:grpSp>
            <p:nvGrpSpPr>
              <p:cNvPr id="24602" name="Group 342"/>
              <p:cNvGrpSpPr>
                <a:grpSpLocks/>
              </p:cNvGrpSpPr>
              <p:nvPr/>
            </p:nvGrpSpPr>
            <p:grpSpPr bwMode="auto">
              <a:xfrm>
                <a:off x="1072" y="2734"/>
                <a:ext cx="450" cy="487"/>
                <a:chOff x="1072" y="2734"/>
                <a:chExt cx="450" cy="487"/>
              </a:xfrm>
            </p:grpSpPr>
            <p:sp>
              <p:nvSpPr>
                <p:cNvPr id="25042" name="Freeform 343"/>
                <p:cNvSpPr>
                  <a:spLocks/>
                </p:cNvSpPr>
                <p:nvPr/>
              </p:nvSpPr>
              <p:spPr bwMode="auto">
                <a:xfrm>
                  <a:off x="1072" y="2734"/>
                  <a:ext cx="450" cy="487"/>
                </a:xfrm>
                <a:custGeom>
                  <a:avLst/>
                  <a:gdLst>
                    <a:gd name="T0" fmla="*/ 272 w 450"/>
                    <a:gd name="T1" fmla="*/ 26 h 487"/>
                    <a:gd name="T2" fmla="*/ 282 w 450"/>
                    <a:gd name="T3" fmla="*/ 75 h 487"/>
                    <a:gd name="T4" fmla="*/ 278 w 450"/>
                    <a:gd name="T5" fmla="*/ 96 h 487"/>
                    <a:gd name="T6" fmla="*/ 286 w 450"/>
                    <a:gd name="T7" fmla="*/ 106 h 487"/>
                    <a:gd name="T8" fmla="*/ 296 w 450"/>
                    <a:gd name="T9" fmla="*/ 117 h 487"/>
                    <a:gd name="T10" fmla="*/ 316 w 450"/>
                    <a:gd name="T11" fmla="*/ 119 h 487"/>
                    <a:gd name="T12" fmla="*/ 337 w 450"/>
                    <a:gd name="T13" fmla="*/ 127 h 487"/>
                    <a:gd name="T14" fmla="*/ 355 w 450"/>
                    <a:gd name="T15" fmla="*/ 147 h 487"/>
                    <a:gd name="T16" fmla="*/ 388 w 450"/>
                    <a:gd name="T17" fmla="*/ 164 h 487"/>
                    <a:gd name="T18" fmla="*/ 408 w 450"/>
                    <a:gd name="T19" fmla="*/ 184 h 487"/>
                    <a:gd name="T20" fmla="*/ 419 w 450"/>
                    <a:gd name="T21" fmla="*/ 233 h 487"/>
                    <a:gd name="T22" fmla="*/ 431 w 450"/>
                    <a:gd name="T23" fmla="*/ 263 h 487"/>
                    <a:gd name="T24" fmla="*/ 436 w 450"/>
                    <a:gd name="T25" fmla="*/ 283 h 487"/>
                    <a:gd name="T26" fmla="*/ 436 w 450"/>
                    <a:gd name="T27" fmla="*/ 311 h 487"/>
                    <a:gd name="T28" fmla="*/ 447 w 450"/>
                    <a:gd name="T29" fmla="*/ 327 h 487"/>
                    <a:gd name="T30" fmla="*/ 448 w 450"/>
                    <a:gd name="T31" fmla="*/ 346 h 487"/>
                    <a:gd name="T32" fmla="*/ 436 w 450"/>
                    <a:gd name="T33" fmla="*/ 360 h 487"/>
                    <a:gd name="T34" fmla="*/ 419 w 450"/>
                    <a:gd name="T35" fmla="*/ 363 h 487"/>
                    <a:gd name="T36" fmla="*/ 410 w 450"/>
                    <a:gd name="T37" fmla="*/ 371 h 487"/>
                    <a:gd name="T38" fmla="*/ 390 w 450"/>
                    <a:gd name="T39" fmla="*/ 375 h 487"/>
                    <a:gd name="T40" fmla="*/ 364 w 450"/>
                    <a:gd name="T41" fmla="*/ 387 h 487"/>
                    <a:gd name="T42" fmla="*/ 347 w 450"/>
                    <a:gd name="T43" fmla="*/ 383 h 487"/>
                    <a:gd name="T44" fmla="*/ 335 w 450"/>
                    <a:gd name="T45" fmla="*/ 390 h 487"/>
                    <a:gd name="T46" fmla="*/ 321 w 450"/>
                    <a:gd name="T47" fmla="*/ 388 h 487"/>
                    <a:gd name="T48" fmla="*/ 305 w 450"/>
                    <a:gd name="T49" fmla="*/ 383 h 487"/>
                    <a:gd name="T50" fmla="*/ 303 w 450"/>
                    <a:gd name="T51" fmla="*/ 393 h 487"/>
                    <a:gd name="T52" fmla="*/ 273 w 450"/>
                    <a:gd name="T53" fmla="*/ 430 h 487"/>
                    <a:gd name="T54" fmla="*/ 228 w 450"/>
                    <a:gd name="T55" fmla="*/ 483 h 487"/>
                    <a:gd name="T56" fmla="*/ 202 w 450"/>
                    <a:gd name="T57" fmla="*/ 477 h 487"/>
                    <a:gd name="T58" fmla="*/ 145 w 450"/>
                    <a:gd name="T59" fmla="*/ 448 h 487"/>
                    <a:gd name="T60" fmla="*/ 82 w 450"/>
                    <a:gd name="T61" fmla="*/ 416 h 487"/>
                    <a:gd name="T62" fmla="*/ 42 w 450"/>
                    <a:gd name="T63" fmla="*/ 397 h 487"/>
                    <a:gd name="T64" fmla="*/ 32 w 450"/>
                    <a:gd name="T65" fmla="*/ 368 h 487"/>
                    <a:gd name="T66" fmla="*/ 17 w 450"/>
                    <a:gd name="T67" fmla="*/ 346 h 487"/>
                    <a:gd name="T68" fmla="*/ 4 w 450"/>
                    <a:gd name="T69" fmla="*/ 309 h 487"/>
                    <a:gd name="T70" fmla="*/ 19 w 450"/>
                    <a:gd name="T71" fmla="*/ 303 h 487"/>
                    <a:gd name="T72" fmla="*/ 71 w 450"/>
                    <a:gd name="T73" fmla="*/ 321 h 487"/>
                    <a:gd name="T74" fmla="*/ 109 w 450"/>
                    <a:gd name="T75" fmla="*/ 329 h 487"/>
                    <a:gd name="T76" fmla="*/ 111 w 450"/>
                    <a:gd name="T77" fmla="*/ 314 h 487"/>
                    <a:gd name="T78" fmla="*/ 110 w 450"/>
                    <a:gd name="T79" fmla="*/ 288 h 487"/>
                    <a:gd name="T80" fmla="*/ 108 w 450"/>
                    <a:gd name="T81" fmla="*/ 273 h 487"/>
                    <a:gd name="T82" fmla="*/ 124 w 450"/>
                    <a:gd name="T83" fmla="*/ 243 h 487"/>
                    <a:gd name="T84" fmla="*/ 131 w 450"/>
                    <a:gd name="T85" fmla="*/ 217 h 487"/>
                    <a:gd name="T86" fmla="*/ 131 w 450"/>
                    <a:gd name="T87" fmla="*/ 188 h 487"/>
                    <a:gd name="T88" fmla="*/ 137 w 450"/>
                    <a:gd name="T89" fmla="*/ 167 h 487"/>
                    <a:gd name="T90" fmla="*/ 154 w 450"/>
                    <a:gd name="T91" fmla="*/ 154 h 487"/>
                    <a:gd name="T92" fmla="*/ 165 w 450"/>
                    <a:gd name="T93" fmla="*/ 143 h 487"/>
                    <a:gd name="T94" fmla="*/ 174 w 450"/>
                    <a:gd name="T95" fmla="*/ 136 h 487"/>
                    <a:gd name="T96" fmla="*/ 161 w 450"/>
                    <a:gd name="T97" fmla="*/ 124 h 487"/>
                    <a:gd name="T98" fmla="*/ 158 w 450"/>
                    <a:gd name="T99" fmla="*/ 104 h 487"/>
                    <a:gd name="T100" fmla="*/ 159 w 450"/>
                    <a:gd name="T101" fmla="*/ 81 h 487"/>
                    <a:gd name="T102" fmla="*/ 145 w 450"/>
                    <a:gd name="T103" fmla="*/ 68 h 487"/>
                    <a:gd name="T104" fmla="*/ 151 w 450"/>
                    <a:gd name="T105" fmla="*/ 45 h 487"/>
                    <a:gd name="T106" fmla="*/ 187 w 450"/>
                    <a:gd name="T107" fmla="*/ 9 h 487"/>
                    <a:gd name="T108" fmla="*/ 223 w 450"/>
                    <a:gd name="T109" fmla="*/ 1 h 487"/>
                    <a:gd name="T110" fmla="*/ 238 w 450"/>
                    <a:gd name="T111" fmla="*/ 5 h 4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0"/>
                    <a:gd name="T169" fmla="*/ 0 h 487"/>
                    <a:gd name="T170" fmla="*/ 450 w 450"/>
                    <a:gd name="T171" fmla="*/ 487 h 4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0" h="487">
                      <a:moveTo>
                        <a:pt x="238" y="5"/>
                      </a:moveTo>
                      <a:lnTo>
                        <a:pt x="243" y="7"/>
                      </a:lnTo>
                      <a:lnTo>
                        <a:pt x="249" y="9"/>
                      </a:lnTo>
                      <a:lnTo>
                        <a:pt x="254" y="12"/>
                      </a:lnTo>
                      <a:lnTo>
                        <a:pt x="259" y="15"/>
                      </a:lnTo>
                      <a:lnTo>
                        <a:pt x="264" y="18"/>
                      </a:lnTo>
                      <a:lnTo>
                        <a:pt x="268" y="22"/>
                      </a:lnTo>
                      <a:lnTo>
                        <a:pt x="272" y="26"/>
                      </a:lnTo>
                      <a:lnTo>
                        <a:pt x="275" y="31"/>
                      </a:lnTo>
                      <a:lnTo>
                        <a:pt x="277" y="38"/>
                      </a:lnTo>
                      <a:lnTo>
                        <a:pt x="277" y="44"/>
                      </a:lnTo>
                      <a:lnTo>
                        <a:pt x="278" y="51"/>
                      </a:lnTo>
                      <a:lnTo>
                        <a:pt x="278" y="58"/>
                      </a:lnTo>
                      <a:lnTo>
                        <a:pt x="281" y="63"/>
                      </a:lnTo>
                      <a:lnTo>
                        <a:pt x="282" y="69"/>
                      </a:lnTo>
                      <a:lnTo>
                        <a:pt x="282" y="75"/>
                      </a:lnTo>
                      <a:lnTo>
                        <a:pt x="283" y="81"/>
                      </a:lnTo>
                      <a:lnTo>
                        <a:pt x="282" y="87"/>
                      </a:lnTo>
                      <a:lnTo>
                        <a:pt x="282" y="88"/>
                      </a:lnTo>
                      <a:lnTo>
                        <a:pt x="281" y="89"/>
                      </a:lnTo>
                      <a:lnTo>
                        <a:pt x="281" y="90"/>
                      </a:lnTo>
                      <a:lnTo>
                        <a:pt x="279" y="93"/>
                      </a:lnTo>
                      <a:lnTo>
                        <a:pt x="278" y="96"/>
                      </a:lnTo>
                      <a:lnTo>
                        <a:pt x="277" y="99"/>
                      </a:lnTo>
                      <a:lnTo>
                        <a:pt x="278" y="103"/>
                      </a:lnTo>
                      <a:lnTo>
                        <a:pt x="279" y="104"/>
                      </a:lnTo>
                      <a:lnTo>
                        <a:pt x="280" y="104"/>
                      </a:lnTo>
                      <a:lnTo>
                        <a:pt x="282" y="105"/>
                      </a:lnTo>
                      <a:lnTo>
                        <a:pt x="283" y="105"/>
                      </a:lnTo>
                      <a:lnTo>
                        <a:pt x="285" y="106"/>
                      </a:lnTo>
                      <a:lnTo>
                        <a:pt x="286" y="106"/>
                      </a:lnTo>
                      <a:lnTo>
                        <a:pt x="287" y="107"/>
                      </a:lnTo>
                      <a:lnTo>
                        <a:pt x="288" y="109"/>
                      </a:lnTo>
                      <a:lnTo>
                        <a:pt x="290" y="110"/>
                      </a:lnTo>
                      <a:lnTo>
                        <a:pt x="291" y="112"/>
                      </a:lnTo>
                      <a:lnTo>
                        <a:pt x="292" y="114"/>
                      </a:lnTo>
                      <a:lnTo>
                        <a:pt x="292" y="116"/>
                      </a:lnTo>
                      <a:lnTo>
                        <a:pt x="294" y="117"/>
                      </a:lnTo>
                      <a:lnTo>
                        <a:pt x="296" y="117"/>
                      </a:lnTo>
                      <a:lnTo>
                        <a:pt x="299" y="117"/>
                      </a:lnTo>
                      <a:lnTo>
                        <a:pt x="301" y="117"/>
                      </a:lnTo>
                      <a:lnTo>
                        <a:pt x="304" y="117"/>
                      </a:lnTo>
                      <a:lnTo>
                        <a:pt x="306" y="117"/>
                      </a:lnTo>
                      <a:lnTo>
                        <a:pt x="309" y="117"/>
                      </a:lnTo>
                      <a:lnTo>
                        <a:pt x="311" y="118"/>
                      </a:lnTo>
                      <a:lnTo>
                        <a:pt x="314" y="118"/>
                      </a:lnTo>
                      <a:lnTo>
                        <a:pt x="316" y="119"/>
                      </a:lnTo>
                      <a:lnTo>
                        <a:pt x="319" y="120"/>
                      </a:lnTo>
                      <a:lnTo>
                        <a:pt x="322" y="121"/>
                      </a:lnTo>
                      <a:lnTo>
                        <a:pt x="325" y="122"/>
                      </a:lnTo>
                      <a:lnTo>
                        <a:pt x="327" y="122"/>
                      </a:lnTo>
                      <a:lnTo>
                        <a:pt x="330" y="123"/>
                      </a:lnTo>
                      <a:lnTo>
                        <a:pt x="333" y="124"/>
                      </a:lnTo>
                      <a:lnTo>
                        <a:pt x="336" y="125"/>
                      </a:lnTo>
                      <a:lnTo>
                        <a:pt x="337" y="127"/>
                      </a:lnTo>
                      <a:lnTo>
                        <a:pt x="339" y="129"/>
                      </a:lnTo>
                      <a:lnTo>
                        <a:pt x="341" y="131"/>
                      </a:lnTo>
                      <a:lnTo>
                        <a:pt x="342" y="133"/>
                      </a:lnTo>
                      <a:lnTo>
                        <a:pt x="344" y="136"/>
                      </a:lnTo>
                      <a:lnTo>
                        <a:pt x="346" y="138"/>
                      </a:lnTo>
                      <a:lnTo>
                        <a:pt x="348" y="140"/>
                      </a:lnTo>
                      <a:lnTo>
                        <a:pt x="351" y="144"/>
                      </a:lnTo>
                      <a:lnTo>
                        <a:pt x="355" y="147"/>
                      </a:lnTo>
                      <a:lnTo>
                        <a:pt x="359" y="150"/>
                      </a:lnTo>
                      <a:lnTo>
                        <a:pt x="364" y="153"/>
                      </a:lnTo>
                      <a:lnTo>
                        <a:pt x="368" y="155"/>
                      </a:lnTo>
                      <a:lnTo>
                        <a:pt x="373" y="157"/>
                      </a:lnTo>
                      <a:lnTo>
                        <a:pt x="377" y="159"/>
                      </a:lnTo>
                      <a:lnTo>
                        <a:pt x="382" y="161"/>
                      </a:lnTo>
                      <a:lnTo>
                        <a:pt x="385" y="162"/>
                      </a:lnTo>
                      <a:lnTo>
                        <a:pt x="388" y="164"/>
                      </a:lnTo>
                      <a:lnTo>
                        <a:pt x="391" y="166"/>
                      </a:lnTo>
                      <a:lnTo>
                        <a:pt x="394" y="168"/>
                      </a:lnTo>
                      <a:lnTo>
                        <a:pt x="397" y="171"/>
                      </a:lnTo>
                      <a:lnTo>
                        <a:pt x="399" y="173"/>
                      </a:lnTo>
                      <a:lnTo>
                        <a:pt x="402" y="176"/>
                      </a:lnTo>
                      <a:lnTo>
                        <a:pt x="405" y="178"/>
                      </a:lnTo>
                      <a:lnTo>
                        <a:pt x="406" y="181"/>
                      </a:lnTo>
                      <a:lnTo>
                        <a:pt x="408" y="184"/>
                      </a:lnTo>
                      <a:lnTo>
                        <a:pt x="409" y="188"/>
                      </a:lnTo>
                      <a:lnTo>
                        <a:pt x="410" y="191"/>
                      </a:lnTo>
                      <a:lnTo>
                        <a:pt x="411" y="198"/>
                      </a:lnTo>
                      <a:lnTo>
                        <a:pt x="412" y="205"/>
                      </a:lnTo>
                      <a:lnTo>
                        <a:pt x="413" y="212"/>
                      </a:lnTo>
                      <a:lnTo>
                        <a:pt x="416" y="218"/>
                      </a:lnTo>
                      <a:lnTo>
                        <a:pt x="417" y="225"/>
                      </a:lnTo>
                      <a:lnTo>
                        <a:pt x="419" y="233"/>
                      </a:lnTo>
                      <a:lnTo>
                        <a:pt x="420" y="240"/>
                      </a:lnTo>
                      <a:lnTo>
                        <a:pt x="423" y="247"/>
                      </a:lnTo>
                      <a:lnTo>
                        <a:pt x="425" y="249"/>
                      </a:lnTo>
                      <a:lnTo>
                        <a:pt x="426" y="252"/>
                      </a:lnTo>
                      <a:lnTo>
                        <a:pt x="427" y="255"/>
                      </a:lnTo>
                      <a:lnTo>
                        <a:pt x="428" y="258"/>
                      </a:lnTo>
                      <a:lnTo>
                        <a:pt x="429" y="261"/>
                      </a:lnTo>
                      <a:lnTo>
                        <a:pt x="431" y="263"/>
                      </a:lnTo>
                      <a:lnTo>
                        <a:pt x="433" y="266"/>
                      </a:lnTo>
                      <a:lnTo>
                        <a:pt x="435" y="269"/>
                      </a:lnTo>
                      <a:lnTo>
                        <a:pt x="437" y="272"/>
                      </a:lnTo>
                      <a:lnTo>
                        <a:pt x="438" y="275"/>
                      </a:lnTo>
                      <a:lnTo>
                        <a:pt x="438" y="278"/>
                      </a:lnTo>
                      <a:lnTo>
                        <a:pt x="437" y="282"/>
                      </a:lnTo>
                      <a:lnTo>
                        <a:pt x="436" y="283"/>
                      </a:lnTo>
                      <a:lnTo>
                        <a:pt x="436" y="285"/>
                      </a:lnTo>
                      <a:lnTo>
                        <a:pt x="435" y="286"/>
                      </a:lnTo>
                      <a:lnTo>
                        <a:pt x="435" y="288"/>
                      </a:lnTo>
                      <a:lnTo>
                        <a:pt x="435" y="293"/>
                      </a:lnTo>
                      <a:lnTo>
                        <a:pt x="435" y="299"/>
                      </a:lnTo>
                      <a:lnTo>
                        <a:pt x="435" y="304"/>
                      </a:lnTo>
                      <a:lnTo>
                        <a:pt x="435" y="310"/>
                      </a:lnTo>
                      <a:lnTo>
                        <a:pt x="436" y="311"/>
                      </a:lnTo>
                      <a:lnTo>
                        <a:pt x="437" y="313"/>
                      </a:lnTo>
                      <a:lnTo>
                        <a:pt x="439" y="315"/>
                      </a:lnTo>
                      <a:lnTo>
                        <a:pt x="440" y="316"/>
                      </a:lnTo>
                      <a:lnTo>
                        <a:pt x="441" y="318"/>
                      </a:lnTo>
                      <a:lnTo>
                        <a:pt x="443" y="319"/>
                      </a:lnTo>
                      <a:lnTo>
                        <a:pt x="444" y="321"/>
                      </a:lnTo>
                      <a:lnTo>
                        <a:pt x="445" y="323"/>
                      </a:lnTo>
                      <a:lnTo>
                        <a:pt x="447" y="327"/>
                      </a:lnTo>
                      <a:lnTo>
                        <a:pt x="449" y="332"/>
                      </a:lnTo>
                      <a:lnTo>
                        <a:pt x="450" y="336"/>
                      </a:lnTo>
                      <a:lnTo>
                        <a:pt x="450" y="341"/>
                      </a:lnTo>
                      <a:lnTo>
                        <a:pt x="450" y="342"/>
                      </a:lnTo>
                      <a:lnTo>
                        <a:pt x="449" y="343"/>
                      </a:lnTo>
                      <a:lnTo>
                        <a:pt x="449" y="344"/>
                      </a:lnTo>
                      <a:lnTo>
                        <a:pt x="448" y="346"/>
                      </a:lnTo>
                      <a:lnTo>
                        <a:pt x="447" y="348"/>
                      </a:lnTo>
                      <a:lnTo>
                        <a:pt x="446" y="351"/>
                      </a:lnTo>
                      <a:lnTo>
                        <a:pt x="445" y="353"/>
                      </a:lnTo>
                      <a:lnTo>
                        <a:pt x="444" y="355"/>
                      </a:lnTo>
                      <a:lnTo>
                        <a:pt x="443" y="357"/>
                      </a:lnTo>
                      <a:lnTo>
                        <a:pt x="441" y="359"/>
                      </a:lnTo>
                      <a:lnTo>
                        <a:pt x="438" y="360"/>
                      </a:lnTo>
                      <a:lnTo>
                        <a:pt x="436" y="360"/>
                      </a:lnTo>
                      <a:lnTo>
                        <a:pt x="434" y="360"/>
                      </a:lnTo>
                      <a:lnTo>
                        <a:pt x="431" y="360"/>
                      </a:lnTo>
                      <a:lnTo>
                        <a:pt x="429" y="360"/>
                      </a:lnTo>
                      <a:lnTo>
                        <a:pt x="426" y="360"/>
                      </a:lnTo>
                      <a:lnTo>
                        <a:pt x="424" y="360"/>
                      </a:lnTo>
                      <a:lnTo>
                        <a:pt x="422" y="361"/>
                      </a:lnTo>
                      <a:lnTo>
                        <a:pt x="420" y="362"/>
                      </a:lnTo>
                      <a:lnTo>
                        <a:pt x="419" y="363"/>
                      </a:lnTo>
                      <a:lnTo>
                        <a:pt x="418" y="365"/>
                      </a:lnTo>
                      <a:lnTo>
                        <a:pt x="418" y="366"/>
                      </a:lnTo>
                      <a:lnTo>
                        <a:pt x="417" y="367"/>
                      </a:lnTo>
                      <a:lnTo>
                        <a:pt x="416" y="368"/>
                      </a:lnTo>
                      <a:lnTo>
                        <a:pt x="415" y="369"/>
                      </a:lnTo>
                      <a:lnTo>
                        <a:pt x="414" y="370"/>
                      </a:lnTo>
                      <a:lnTo>
                        <a:pt x="412" y="371"/>
                      </a:lnTo>
                      <a:lnTo>
                        <a:pt x="410" y="371"/>
                      </a:lnTo>
                      <a:lnTo>
                        <a:pt x="408" y="372"/>
                      </a:lnTo>
                      <a:lnTo>
                        <a:pt x="405" y="372"/>
                      </a:lnTo>
                      <a:lnTo>
                        <a:pt x="403" y="372"/>
                      </a:lnTo>
                      <a:lnTo>
                        <a:pt x="400" y="373"/>
                      </a:lnTo>
                      <a:lnTo>
                        <a:pt x="398" y="373"/>
                      </a:lnTo>
                      <a:lnTo>
                        <a:pt x="396" y="373"/>
                      </a:lnTo>
                      <a:lnTo>
                        <a:pt x="393" y="373"/>
                      </a:lnTo>
                      <a:lnTo>
                        <a:pt x="390" y="375"/>
                      </a:lnTo>
                      <a:lnTo>
                        <a:pt x="387" y="377"/>
                      </a:lnTo>
                      <a:lnTo>
                        <a:pt x="384" y="379"/>
                      </a:lnTo>
                      <a:lnTo>
                        <a:pt x="381" y="381"/>
                      </a:lnTo>
                      <a:lnTo>
                        <a:pt x="377" y="382"/>
                      </a:lnTo>
                      <a:lnTo>
                        <a:pt x="374" y="384"/>
                      </a:lnTo>
                      <a:lnTo>
                        <a:pt x="370" y="385"/>
                      </a:lnTo>
                      <a:lnTo>
                        <a:pt x="367" y="387"/>
                      </a:lnTo>
                      <a:lnTo>
                        <a:pt x="364" y="387"/>
                      </a:lnTo>
                      <a:lnTo>
                        <a:pt x="361" y="387"/>
                      </a:lnTo>
                      <a:lnTo>
                        <a:pt x="359" y="387"/>
                      </a:lnTo>
                      <a:lnTo>
                        <a:pt x="357" y="386"/>
                      </a:lnTo>
                      <a:lnTo>
                        <a:pt x="355" y="385"/>
                      </a:lnTo>
                      <a:lnTo>
                        <a:pt x="352" y="384"/>
                      </a:lnTo>
                      <a:lnTo>
                        <a:pt x="350" y="383"/>
                      </a:lnTo>
                      <a:lnTo>
                        <a:pt x="348" y="382"/>
                      </a:lnTo>
                      <a:lnTo>
                        <a:pt x="347" y="383"/>
                      </a:lnTo>
                      <a:lnTo>
                        <a:pt x="345" y="384"/>
                      </a:lnTo>
                      <a:lnTo>
                        <a:pt x="344" y="386"/>
                      </a:lnTo>
                      <a:lnTo>
                        <a:pt x="342" y="387"/>
                      </a:lnTo>
                      <a:lnTo>
                        <a:pt x="341" y="388"/>
                      </a:lnTo>
                      <a:lnTo>
                        <a:pt x="340" y="389"/>
                      </a:lnTo>
                      <a:lnTo>
                        <a:pt x="339" y="389"/>
                      </a:lnTo>
                      <a:lnTo>
                        <a:pt x="337" y="390"/>
                      </a:lnTo>
                      <a:lnTo>
                        <a:pt x="335" y="390"/>
                      </a:lnTo>
                      <a:lnTo>
                        <a:pt x="334" y="390"/>
                      </a:lnTo>
                      <a:lnTo>
                        <a:pt x="332" y="390"/>
                      </a:lnTo>
                      <a:lnTo>
                        <a:pt x="330" y="390"/>
                      </a:lnTo>
                      <a:lnTo>
                        <a:pt x="324" y="389"/>
                      </a:lnTo>
                      <a:lnTo>
                        <a:pt x="323" y="388"/>
                      </a:lnTo>
                      <a:lnTo>
                        <a:pt x="322" y="388"/>
                      </a:lnTo>
                      <a:lnTo>
                        <a:pt x="321" y="388"/>
                      </a:lnTo>
                      <a:lnTo>
                        <a:pt x="318" y="387"/>
                      </a:lnTo>
                      <a:lnTo>
                        <a:pt x="316" y="386"/>
                      </a:lnTo>
                      <a:lnTo>
                        <a:pt x="314" y="385"/>
                      </a:lnTo>
                      <a:lnTo>
                        <a:pt x="312" y="385"/>
                      </a:lnTo>
                      <a:lnTo>
                        <a:pt x="309" y="384"/>
                      </a:lnTo>
                      <a:lnTo>
                        <a:pt x="307" y="384"/>
                      </a:lnTo>
                      <a:lnTo>
                        <a:pt x="305" y="383"/>
                      </a:lnTo>
                      <a:lnTo>
                        <a:pt x="302" y="382"/>
                      </a:lnTo>
                      <a:lnTo>
                        <a:pt x="302" y="383"/>
                      </a:lnTo>
                      <a:lnTo>
                        <a:pt x="302" y="384"/>
                      </a:lnTo>
                      <a:lnTo>
                        <a:pt x="303" y="384"/>
                      </a:lnTo>
                      <a:lnTo>
                        <a:pt x="303" y="385"/>
                      </a:lnTo>
                      <a:lnTo>
                        <a:pt x="303" y="387"/>
                      </a:lnTo>
                      <a:lnTo>
                        <a:pt x="304" y="390"/>
                      </a:lnTo>
                      <a:lnTo>
                        <a:pt x="303" y="393"/>
                      </a:lnTo>
                      <a:lnTo>
                        <a:pt x="302" y="394"/>
                      </a:lnTo>
                      <a:lnTo>
                        <a:pt x="300" y="397"/>
                      </a:lnTo>
                      <a:lnTo>
                        <a:pt x="297" y="400"/>
                      </a:lnTo>
                      <a:lnTo>
                        <a:pt x="294" y="405"/>
                      </a:lnTo>
                      <a:lnTo>
                        <a:pt x="289" y="410"/>
                      </a:lnTo>
                      <a:lnTo>
                        <a:pt x="284" y="416"/>
                      </a:lnTo>
                      <a:lnTo>
                        <a:pt x="279" y="423"/>
                      </a:lnTo>
                      <a:lnTo>
                        <a:pt x="273" y="430"/>
                      </a:lnTo>
                      <a:lnTo>
                        <a:pt x="267" y="437"/>
                      </a:lnTo>
                      <a:lnTo>
                        <a:pt x="261" y="444"/>
                      </a:lnTo>
                      <a:lnTo>
                        <a:pt x="255" y="451"/>
                      </a:lnTo>
                      <a:lnTo>
                        <a:pt x="249" y="459"/>
                      </a:lnTo>
                      <a:lnTo>
                        <a:pt x="243" y="465"/>
                      </a:lnTo>
                      <a:lnTo>
                        <a:pt x="237" y="472"/>
                      </a:lnTo>
                      <a:lnTo>
                        <a:pt x="232" y="478"/>
                      </a:lnTo>
                      <a:lnTo>
                        <a:pt x="228" y="483"/>
                      </a:lnTo>
                      <a:lnTo>
                        <a:pt x="224" y="487"/>
                      </a:lnTo>
                      <a:lnTo>
                        <a:pt x="223" y="487"/>
                      </a:lnTo>
                      <a:lnTo>
                        <a:pt x="221" y="486"/>
                      </a:lnTo>
                      <a:lnTo>
                        <a:pt x="219" y="485"/>
                      </a:lnTo>
                      <a:lnTo>
                        <a:pt x="216" y="484"/>
                      </a:lnTo>
                      <a:lnTo>
                        <a:pt x="212" y="482"/>
                      </a:lnTo>
                      <a:lnTo>
                        <a:pt x="207" y="479"/>
                      </a:lnTo>
                      <a:lnTo>
                        <a:pt x="202" y="477"/>
                      </a:lnTo>
                      <a:lnTo>
                        <a:pt x="196" y="474"/>
                      </a:lnTo>
                      <a:lnTo>
                        <a:pt x="190" y="470"/>
                      </a:lnTo>
                      <a:lnTo>
                        <a:pt x="183" y="467"/>
                      </a:lnTo>
                      <a:lnTo>
                        <a:pt x="176" y="464"/>
                      </a:lnTo>
                      <a:lnTo>
                        <a:pt x="169" y="460"/>
                      </a:lnTo>
                      <a:lnTo>
                        <a:pt x="161" y="456"/>
                      </a:lnTo>
                      <a:lnTo>
                        <a:pt x="153" y="452"/>
                      </a:lnTo>
                      <a:lnTo>
                        <a:pt x="145" y="448"/>
                      </a:lnTo>
                      <a:lnTo>
                        <a:pt x="137" y="444"/>
                      </a:lnTo>
                      <a:lnTo>
                        <a:pt x="129" y="439"/>
                      </a:lnTo>
                      <a:lnTo>
                        <a:pt x="121" y="435"/>
                      </a:lnTo>
                      <a:lnTo>
                        <a:pt x="113" y="431"/>
                      </a:lnTo>
                      <a:lnTo>
                        <a:pt x="105" y="427"/>
                      </a:lnTo>
                      <a:lnTo>
                        <a:pt x="97" y="423"/>
                      </a:lnTo>
                      <a:lnTo>
                        <a:pt x="90" y="419"/>
                      </a:lnTo>
                      <a:lnTo>
                        <a:pt x="82" y="416"/>
                      </a:lnTo>
                      <a:lnTo>
                        <a:pt x="76" y="412"/>
                      </a:lnTo>
                      <a:lnTo>
                        <a:pt x="69" y="409"/>
                      </a:lnTo>
                      <a:lnTo>
                        <a:pt x="63" y="406"/>
                      </a:lnTo>
                      <a:lnTo>
                        <a:pt x="58" y="403"/>
                      </a:lnTo>
                      <a:lnTo>
                        <a:pt x="53" y="401"/>
                      </a:lnTo>
                      <a:lnTo>
                        <a:pt x="49" y="399"/>
                      </a:lnTo>
                      <a:lnTo>
                        <a:pt x="45" y="398"/>
                      </a:lnTo>
                      <a:lnTo>
                        <a:pt x="42" y="397"/>
                      </a:lnTo>
                      <a:lnTo>
                        <a:pt x="40" y="396"/>
                      </a:lnTo>
                      <a:lnTo>
                        <a:pt x="40" y="390"/>
                      </a:lnTo>
                      <a:lnTo>
                        <a:pt x="39" y="384"/>
                      </a:lnTo>
                      <a:lnTo>
                        <a:pt x="37" y="378"/>
                      </a:lnTo>
                      <a:lnTo>
                        <a:pt x="36" y="372"/>
                      </a:lnTo>
                      <a:lnTo>
                        <a:pt x="36" y="371"/>
                      </a:lnTo>
                      <a:lnTo>
                        <a:pt x="34" y="369"/>
                      </a:lnTo>
                      <a:lnTo>
                        <a:pt x="32" y="368"/>
                      </a:lnTo>
                      <a:lnTo>
                        <a:pt x="30" y="367"/>
                      </a:lnTo>
                      <a:lnTo>
                        <a:pt x="28" y="366"/>
                      </a:lnTo>
                      <a:lnTo>
                        <a:pt x="26" y="365"/>
                      </a:lnTo>
                      <a:lnTo>
                        <a:pt x="24" y="364"/>
                      </a:lnTo>
                      <a:lnTo>
                        <a:pt x="24" y="362"/>
                      </a:lnTo>
                      <a:lnTo>
                        <a:pt x="22" y="358"/>
                      </a:lnTo>
                      <a:lnTo>
                        <a:pt x="20" y="353"/>
                      </a:lnTo>
                      <a:lnTo>
                        <a:pt x="17" y="346"/>
                      </a:lnTo>
                      <a:lnTo>
                        <a:pt x="13" y="338"/>
                      </a:lnTo>
                      <a:lnTo>
                        <a:pt x="10" y="331"/>
                      </a:lnTo>
                      <a:lnTo>
                        <a:pt x="6" y="324"/>
                      </a:lnTo>
                      <a:lnTo>
                        <a:pt x="3" y="318"/>
                      </a:lnTo>
                      <a:lnTo>
                        <a:pt x="0" y="314"/>
                      </a:lnTo>
                      <a:lnTo>
                        <a:pt x="2" y="312"/>
                      </a:lnTo>
                      <a:lnTo>
                        <a:pt x="3" y="310"/>
                      </a:lnTo>
                      <a:lnTo>
                        <a:pt x="4" y="309"/>
                      </a:lnTo>
                      <a:lnTo>
                        <a:pt x="6" y="307"/>
                      </a:lnTo>
                      <a:lnTo>
                        <a:pt x="8" y="305"/>
                      </a:lnTo>
                      <a:lnTo>
                        <a:pt x="9" y="304"/>
                      </a:lnTo>
                      <a:lnTo>
                        <a:pt x="11" y="302"/>
                      </a:lnTo>
                      <a:lnTo>
                        <a:pt x="13" y="301"/>
                      </a:lnTo>
                      <a:lnTo>
                        <a:pt x="14" y="301"/>
                      </a:lnTo>
                      <a:lnTo>
                        <a:pt x="16" y="302"/>
                      </a:lnTo>
                      <a:lnTo>
                        <a:pt x="19" y="303"/>
                      </a:lnTo>
                      <a:lnTo>
                        <a:pt x="23" y="304"/>
                      </a:lnTo>
                      <a:lnTo>
                        <a:pt x="29" y="306"/>
                      </a:lnTo>
                      <a:lnTo>
                        <a:pt x="35" y="308"/>
                      </a:lnTo>
                      <a:lnTo>
                        <a:pt x="42" y="311"/>
                      </a:lnTo>
                      <a:lnTo>
                        <a:pt x="49" y="313"/>
                      </a:lnTo>
                      <a:lnTo>
                        <a:pt x="56" y="316"/>
                      </a:lnTo>
                      <a:lnTo>
                        <a:pt x="64" y="318"/>
                      </a:lnTo>
                      <a:lnTo>
                        <a:pt x="71" y="321"/>
                      </a:lnTo>
                      <a:lnTo>
                        <a:pt x="79" y="324"/>
                      </a:lnTo>
                      <a:lnTo>
                        <a:pt x="86" y="326"/>
                      </a:lnTo>
                      <a:lnTo>
                        <a:pt x="93" y="329"/>
                      </a:lnTo>
                      <a:lnTo>
                        <a:pt x="100" y="331"/>
                      </a:lnTo>
                      <a:lnTo>
                        <a:pt x="105" y="333"/>
                      </a:lnTo>
                      <a:lnTo>
                        <a:pt x="106" y="331"/>
                      </a:lnTo>
                      <a:lnTo>
                        <a:pt x="108" y="330"/>
                      </a:lnTo>
                      <a:lnTo>
                        <a:pt x="109" y="329"/>
                      </a:lnTo>
                      <a:lnTo>
                        <a:pt x="111" y="327"/>
                      </a:lnTo>
                      <a:lnTo>
                        <a:pt x="112" y="326"/>
                      </a:lnTo>
                      <a:lnTo>
                        <a:pt x="113" y="324"/>
                      </a:lnTo>
                      <a:lnTo>
                        <a:pt x="113" y="323"/>
                      </a:lnTo>
                      <a:lnTo>
                        <a:pt x="114" y="321"/>
                      </a:lnTo>
                      <a:lnTo>
                        <a:pt x="112" y="319"/>
                      </a:lnTo>
                      <a:lnTo>
                        <a:pt x="111" y="316"/>
                      </a:lnTo>
                      <a:lnTo>
                        <a:pt x="111" y="314"/>
                      </a:lnTo>
                      <a:lnTo>
                        <a:pt x="111" y="311"/>
                      </a:lnTo>
                      <a:lnTo>
                        <a:pt x="113" y="308"/>
                      </a:lnTo>
                      <a:lnTo>
                        <a:pt x="114" y="303"/>
                      </a:lnTo>
                      <a:lnTo>
                        <a:pt x="115" y="299"/>
                      </a:lnTo>
                      <a:lnTo>
                        <a:pt x="113" y="295"/>
                      </a:lnTo>
                      <a:lnTo>
                        <a:pt x="112" y="293"/>
                      </a:lnTo>
                      <a:lnTo>
                        <a:pt x="111" y="290"/>
                      </a:lnTo>
                      <a:lnTo>
                        <a:pt x="110" y="288"/>
                      </a:lnTo>
                      <a:lnTo>
                        <a:pt x="108" y="286"/>
                      </a:lnTo>
                      <a:lnTo>
                        <a:pt x="107" y="283"/>
                      </a:lnTo>
                      <a:lnTo>
                        <a:pt x="107" y="281"/>
                      </a:lnTo>
                      <a:lnTo>
                        <a:pt x="106" y="278"/>
                      </a:lnTo>
                      <a:lnTo>
                        <a:pt x="107" y="275"/>
                      </a:lnTo>
                      <a:lnTo>
                        <a:pt x="107" y="274"/>
                      </a:lnTo>
                      <a:lnTo>
                        <a:pt x="108" y="274"/>
                      </a:lnTo>
                      <a:lnTo>
                        <a:pt x="108" y="273"/>
                      </a:lnTo>
                      <a:lnTo>
                        <a:pt x="108" y="272"/>
                      </a:lnTo>
                      <a:lnTo>
                        <a:pt x="111" y="268"/>
                      </a:lnTo>
                      <a:lnTo>
                        <a:pt x="113" y="264"/>
                      </a:lnTo>
                      <a:lnTo>
                        <a:pt x="115" y="260"/>
                      </a:lnTo>
                      <a:lnTo>
                        <a:pt x="117" y="256"/>
                      </a:lnTo>
                      <a:lnTo>
                        <a:pt x="119" y="251"/>
                      </a:lnTo>
                      <a:lnTo>
                        <a:pt x="121" y="247"/>
                      </a:lnTo>
                      <a:lnTo>
                        <a:pt x="124" y="243"/>
                      </a:lnTo>
                      <a:lnTo>
                        <a:pt x="126" y="239"/>
                      </a:lnTo>
                      <a:lnTo>
                        <a:pt x="128" y="236"/>
                      </a:lnTo>
                      <a:lnTo>
                        <a:pt x="128" y="232"/>
                      </a:lnTo>
                      <a:lnTo>
                        <a:pt x="127" y="228"/>
                      </a:lnTo>
                      <a:lnTo>
                        <a:pt x="128" y="225"/>
                      </a:lnTo>
                      <a:lnTo>
                        <a:pt x="129" y="222"/>
                      </a:lnTo>
                      <a:lnTo>
                        <a:pt x="131" y="220"/>
                      </a:lnTo>
                      <a:lnTo>
                        <a:pt x="131" y="217"/>
                      </a:lnTo>
                      <a:lnTo>
                        <a:pt x="131" y="214"/>
                      </a:lnTo>
                      <a:lnTo>
                        <a:pt x="130" y="212"/>
                      </a:lnTo>
                      <a:lnTo>
                        <a:pt x="129" y="209"/>
                      </a:lnTo>
                      <a:lnTo>
                        <a:pt x="129" y="206"/>
                      </a:lnTo>
                      <a:lnTo>
                        <a:pt x="130" y="203"/>
                      </a:lnTo>
                      <a:lnTo>
                        <a:pt x="130" y="191"/>
                      </a:lnTo>
                      <a:lnTo>
                        <a:pt x="131" y="191"/>
                      </a:lnTo>
                      <a:lnTo>
                        <a:pt x="131" y="188"/>
                      </a:lnTo>
                      <a:lnTo>
                        <a:pt x="132" y="184"/>
                      </a:lnTo>
                      <a:lnTo>
                        <a:pt x="133" y="181"/>
                      </a:lnTo>
                      <a:lnTo>
                        <a:pt x="134" y="177"/>
                      </a:lnTo>
                      <a:lnTo>
                        <a:pt x="135" y="175"/>
                      </a:lnTo>
                      <a:lnTo>
                        <a:pt x="135" y="172"/>
                      </a:lnTo>
                      <a:lnTo>
                        <a:pt x="136" y="169"/>
                      </a:lnTo>
                      <a:lnTo>
                        <a:pt x="137" y="167"/>
                      </a:lnTo>
                      <a:lnTo>
                        <a:pt x="139" y="165"/>
                      </a:lnTo>
                      <a:lnTo>
                        <a:pt x="141" y="163"/>
                      </a:lnTo>
                      <a:lnTo>
                        <a:pt x="143" y="161"/>
                      </a:lnTo>
                      <a:lnTo>
                        <a:pt x="145" y="159"/>
                      </a:lnTo>
                      <a:lnTo>
                        <a:pt x="147" y="158"/>
                      </a:lnTo>
                      <a:lnTo>
                        <a:pt x="149" y="156"/>
                      </a:lnTo>
                      <a:lnTo>
                        <a:pt x="152" y="155"/>
                      </a:lnTo>
                      <a:lnTo>
                        <a:pt x="154" y="154"/>
                      </a:lnTo>
                      <a:lnTo>
                        <a:pt x="156" y="152"/>
                      </a:lnTo>
                      <a:lnTo>
                        <a:pt x="158" y="150"/>
                      </a:lnTo>
                      <a:lnTo>
                        <a:pt x="159" y="148"/>
                      </a:lnTo>
                      <a:lnTo>
                        <a:pt x="160" y="146"/>
                      </a:lnTo>
                      <a:lnTo>
                        <a:pt x="161" y="145"/>
                      </a:lnTo>
                      <a:lnTo>
                        <a:pt x="163" y="144"/>
                      </a:lnTo>
                      <a:lnTo>
                        <a:pt x="164" y="143"/>
                      </a:lnTo>
                      <a:lnTo>
                        <a:pt x="165" y="143"/>
                      </a:lnTo>
                      <a:lnTo>
                        <a:pt x="166" y="142"/>
                      </a:lnTo>
                      <a:lnTo>
                        <a:pt x="167" y="142"/>
                      </a:lnTo>
                      <a:lnTo>
                        <a:pt x="168" y="141"/>
                      </a:lnTo>
                      <a:lnTo>
                        <a:pt x="170" y="141"/>
                      </a:lnTo>
                      <a:lnTo>
                        <a:pt x="171" y="140"/>
                      </a:lnTo>
                      <a:lnTo>
                        <a:pt x="172" y="138"/>
                      </a:lnTo>
                      <a:lnTo>
                        <a:pt x="173" y="137"/>
                      </a:lnTo>
                      <a:lnTo>
                        <a:pt x="174" y="136"/>
                      </a:lnTo>
                      <a:lnTo>
                        <a:pt x="175" y="135"/>
                      </a:lnTo>
                      <a:lnTo>
                        <a:pt x="176" y="134"/>
                      </a:lnTo>
                      <a:lnTo>
                        <a:pt x="177" y="133"/>
                      </a:lnTo>
                      <a:lnTo>
                        <a:pt x="178" y="133"/>
                      </a:lnTo>
                      <a:lnTo>
                        <a:pt x="174" y="132"/>
                      </a:lnTo>
                      <a:lnTo>
                        <a:pt x="169" y="130"/>
                      </a:lnTo>
                      <a:lnTo>
                        <a:pt x="165" y="127"/>
                      </a:lnTo>
                      <a:lnTo>
                        <a:pt x="161" y="124"/>
                      </a:lnTo>
                      <a:lnTo>
                        <a:pt x="158" y="120"/>
                      </a:lnTo>
                      <a:lnTo>
                        <a:pt x="156" y="116"/>
                      </a:lnTo>
                      <a:lnTo>
                        <a:pt x="154" y="111"/>
                      </a:lnTo>
                      <a:lnTo>
                        <a:pt x="152" y="107"/>
                      </a:lnTo>
                      <a:lnTo>
                        <a:pt x="153" y="106"/>
                      </a:lnTo>
                      <a:lnTo>
                        <a:pt x="155" y="105"/>
                      </a:lnTo>
                      <a:lnTo>
                        <a:pt x="156" y="104"/>
                      </a:lnTo>
                      <a:lnTo>
                        <a:pt x="158" y="104"/>
                      </a:lnTo>
                      <a:lnTo>
                        <a:pt x="159" y="103"/>
                      </a:lnTo>
                      <a:lnTo>
                        <a:pt x="161" y="102"/>
                      </a:lnTo>
                      <a:lnTo>
                        <a:pt x="162" y="102"/>
                      </a:lnTo>
                      <a:lnTo>
                        <a:pt x="164" y="101"/>
                      </a:lnTo>
                      <a:lnTo>
                        <a:pt x="162" y="96"/>
                      </a:lnTo>
                      <a:lnTo>
                        <a:pt x="160" y="92"/>
                      </a:lnTo>
                      <a:lnTo>
                        <a:pt x="159" y="87"/>
                      </a:lnTo>
                      <a:lnTo>
                        <a:pt x="159" y="81"/>
                      </a:lnTo>
                      <a:lnTo>
                        <a:pt x="157" y="80"/>
                      </a:lnTo>
                      <a:lnTo>
                        <a:pt x="155" y="79"/>
                      </a:lnTo>
                      <a:lnTo>
                        <a:pt x="153" y="78"/>
                      </a:lnTo>
                      <a:lnTo>
                        <a:pt x="150" y="76"/>
                      </a:lnTo>
                      <a:lnTo>
                        <a:pt x="148" y="75"/>
                      </a:lnTo>
                      <a:lnTo>
                        <a:pt x="147" y="73"/>
                      </a:lnTo>
                      <a:lnTo>
                        <a:pt x="145" y="71"/>
                      </a:lnTo>
                      <a:lnTo>
                        <a:pt x="145" y="68"/>
                      </a:lnTo>
                      <a:lnTo>
                        <a:pt x="144" y="65"/>
                      </a:lnTo>
                      <a:lnTo>
                        <a:pt x="145" y="62"/>
                      </a:lnTo>
                      <a:lnTo>
                        <a:pt x="145" y="59"/>
                      </a:lnTo>
                      <a:lnTo>
                        <a:pt x="146" y="56"/>
                      </a:lnTo>
                      <a:lnTo>
                        <a:pt x="147" y="53"/>
                      </a:lnTo>
                      <a:lnTo>
                        <a:pt x="149" y="51"/>
                      </a:lnTo>
                      <a:lnTo>
                        <a:pt x="150" y="48"/>
                      </a:lnTo>
                      <a:lnTo>
                        <a:pt x="151" y="45"/>
                      </a:lnTo>
                      <a:lnTo>
                        <a:pt x="155" y="41"/>
                      </a:lnTo>
                      <a:lnTo>
                        <a:pt x="160" y="36"/>
                      </a:lnTo>
                      <a:lnTo>
                        <a:pt x="163" y="30"/>
                      </a:lnTo>
                      <a:lnTo>
                        <a:pt x="167" y="25"/>
                      </a:lnTo>
                      <a:lnTo>
                        <a:pt x="171" y="21"/>
                      </a:lnTo>
                      <a:lnTo>
                        <a:pt x="176" y="16"/>
                      </a:lnTo>
                      <a:lnTo>
                        <a:pt x="181" y="12"/>
                      </a:lnTo>
                      <a:lnTo>
                        <a:pt x="187" y="9"/>
                      </a:lnTo>
                      <a:lnTo>
                        <a:pt x="191" y="7"/>
                      </a:lnTo>
                      <a:lnTo>
                        <a:pt x="195" y="6"/>
                      </a:lnTo>
                      <a:lnTo>
                        <a:pt x="199" y="4"/>
                      </a:lnTo>
                      <a:lnTo>
                        <a:pt x="203" y="3"/>
                      </a:lnTo>
                      <a:lnTo>
                        <a:pt x="208" y="1"/>
                      </a:lnTo>
                      <a:lnTo>
                        <a:pt x="212" y="1"/>
                      </a:lnTo>
                      <a:lnTo>
                        <a:pt x="217" y="0"/>
                      </a:lnTo>
                      <a:lnTo>
                        <a:pt x="223" y="1"/>
                      </a:lnTo>
                      <a:lnTo>
                        <a:pt x="225" y="1"/>
                      </a:lnTo>
                      <a:lnTo>
                        <a:pt x="226" y="2"/>
                      </a:lnTo>
                      <a:lnTo>
                        <a:pt x="229" y="2"/>
                      </a:lnTo>
                      <a:lnTo>
                        <a:pt x="230" y="3"/>
                      </a:lnTo>
                      <a:lnTo>
                        <a:pt x="232" y="3"/>
                      </a:lnTo>
                      <a:lnTo>
                        <a:pt x="234" y="4"/>
                      </a:lnTo>
                      <a:lnTo>
                        <a:pt x="236" y="4"/>
                      </a:lnTo>
                      <a:lnTo>
                        <a:pt x="238" y="5"/>
                      </a:lnTo>
                      <a:close/>
                    </a:path>
                  </a:pathLst>
                </a:custGeom>
                <a:solidFill>
                  <a:srgbClr val="000000"/>
                </a:solidFill>
                <a:ln w="9525">
                  <a:noFill/>
                  <a:round/>
                  <a:headEnd/>
                  <a:tailEnd/>
                </a:ln>
              </p:spPr>
              <p:txBody>
                <a:bodyPr/>
                <a:lstStyle/>
                <a:p>
                  <a:endParaRPr lang="en-US"/>
                </a:p>
              </p:txBody>
            </p:sp>
            <p:sp>
              <p:nvSpPr>
                <p:cNvPr id="25043" name="Freeform 344"/>
                <p:cNvSpPr>
                  <a:spLocks/>
                </p:cNvSpPr>
                <p:nvPr/>
              </p:nvSpPr>
              <p:spPr bwMode="auto">
                <a:xfrm>
                  <a:off x="1225" y="2744"/>
                  <a:ext cx="86" cy="50"/>
                </a:xfrm>
                <a:custGeom>
                  <a:avLst/>
                  <a:gdLst>
                    <a:gd name="T0" fmla="*/ 78 w 86"/>
                    <a:gd name="T1" fmla="*/ 1 h 50"/>
                    <a:gd name="T2" fmla="*/ 79 w 86"/>
                    <a:gd name="T3" fmla="*/ 1 h 50"/>
                    <a:gd name="T4" fmla="*/ 82 w 86"/>
                    <a:gd name="T5" fmla="*/ 2 h 50"/>
                    <a:gd name="T6" fmla="*/ 85 w 86"/>
                    <a:gd name="T7" fmla="*/ 4 h 50"/>
                    <a:gd name="T8" fmla="*/ 83 w 86"/>
                    <a:gd name="T9" fmla="*/ 4 h 50"/>
                    <a:gd name="T10" fmla="*/ 78 w 86"/>
                    <a:gd name="T11" fmla="*/ 3 h 50"/>
                    <a:gd name="T12" fmla="*/ 72 w 86"/>
                    <a:gd name="T13" fmla="*/ 4 h 50"/>
                    <a:gd name="T14" fmla="*/ 67 w 86"/>
                    <a:gd name="T15" fmla="*/ 5 h 50"/>
                    <a:gd name="T16" fmla="*/ 63 w 86"/>
                    <a:gd name="T17" fmla="*/ 6 h 50"/>
                    <a:gd name="T18" fmla="*/ 59 w 86"/>
                    <a:gd name="T19" fmla="*/ 7 h 50"/>
                    <a:gd name="T20" fmla="*/ 56 w 86"/>
                    <a:gd name="T21" fmla="*/ 8 h 50"/>
                    <a:gd name="T22" fmla="*/ 52 w 86"/>
                    <a:gd name="T23" fmla="*/ 9 h 50"/>
                    <a:gd name="T24" fmla="*/ 47 w 86"/>
                    <a:gd name="T25" fmla="*/ 10 h 50"/>
                    <a:gd name="T26" fmla="*/ 41 w 86"/>
                    <a:gd name="T27" fmla="*/ 12 h 50"/>
                    <a:gd name="T28" fmla="*/ 35 w 86"/>
                    <a:gd name="T29" fmla="*/ 16 h 50"/>
                    <a:gd name="T30" fmla="*/ 30 w 86"/>
                    <a:gd name="T31" fmla="*/ 21 h 50"/>
                    <a:gd name="T32" fmla="*/ 30 w 86"/>
                    <a:gd name="T33" fmla="*/ 23 h 50"/>
                    <a:gd name="T34" fmla="*/ 34 w 86"/>
                    <a:gd name="T35" fmla="*/ 22 h 50"/>
                    <a:gd name="T36" fmla="*/ 38 w 86"/>
                    <a:gd name="T37" fmla="*/ 20 h 50"/>
                    <a:gd name="T38" fmla="*/ 43 w 86"/>
                    <a:gd name="T39" fmla="*/ 20 h 50"/>
                    <a:gd name="T40" fmla="*/ 44 w 86"/>
                    <a:gd name="T41" fmla="*/ 20 h 50"/>
                    <a:gd name="T42" fmla="*/ 42 w 86"/>
                    <a:gd name="T43" fmla="*/ 21 h 50"/>
                    <a:gd name="T44" fmla="*/ 37 w 86"/>
                    <a:gd name="T45" fmla="*/ 23 h 50"/>
                    <a:gd name="T46" fmla="*/ 31 w 86"/>
                    <a:gd name="T47" fmla="*/ 27 h 50"/>
                    <a:gd name="T48" fmla="*/ 25 w 86"/>
                    <a:gd name="T49" fmla="*/ 32 h 50"/>
                    <a:gd name="T50" fmla="*/ 20 w 86"/>
                    <a:gd name="T51" fmla="*/ 37 h 50"/>
                    <a:gd name="T52" fmla="*/ 26 w 86"/>
                    <a:gd name="T53" fmla="*/ 40 h 50"/>
                    <a:gd name="T54" fmla="*/ 30 w 86"/>
                    <a:gd name="T55" fmla="*/ 41 h 50"/>
                    <a:gd name="T56" fmla="*/ 23 w 86"/>
                    <a:gd name="T57" fmla="*/ 44 h 50"/>
                    <a:gd name="T58" fmla="*/ 15 w 86"/>
                    <a:gd name="T59" fmla="*/ 46 h 50"/>
                    <a:gd name="T60" fmla="*/ 8 w 86"/>
                    <a:gd name="T61" fmla="*/ 48 h 50"/>
                    <a:gd name="T62" fmla="*/ 0 w 86"/>
                    <a:gd name="T63" fmla="*/ 50 h 50"/>
                    <a:gd name="T64" fmla="*/ 5 w 86"/>
                    <a:gd name="T65" fmla="*/ 45 h 50"/>
                    <a:gd name="T66" fmla="*/ 10 w 86"/>
                    <a:gd name="T67" fmla="*/ 40 h 50"/>
                    <a:gd name="T68" fmla="*/ 13 w 86"/>
                    <a:gd name="T69" fmla="*/ 35 h 50"/>
                    <a:gd name="T70" fmla="*/ 15 w 86"/>
                    <a:gd name="T71" fmla="*/ 29 h 50"/>
                    <a:gd name="T72" fmla="*/ 20 w 86"/>
                    <a:gd name="T73" fmla="*/ 21 h 50"/>
                    <a:gd name="T74" fmla="*/ 27 w 86"/>
                    <a:gd name="T75" fmla="*/ 14 h 50"/>
                    <a:gd name="T76" fmla="*/ 35 w 86"/>
                    <a:gd name="T77" fmla="*/ 9 h 50"/>
                    <a:gd name="T78" fmla="*/ 43 w 86"/>
                    <a:gd name="T79" fmla="*/ 5 h 50"/>
                    <a:gd name="T80" fmla="*/ 48 w 86"/>
                    <a:gd name="T81" fmla="*/ 4 h 50"/>
                    <a:gd name="T82" fmla="*/ 52 w 86"/>
                    <a:gd name="T83" fmla="*/ 4 h 50"/>
                    <a:gd name="T84" fmla="*/ 57 w 86"/>
                    <a:gd name="T85" fmla="*/ 3 h 50"/>
                    <a:gd name="T86" fmla="*/ 61 w 86"/>
                    <a:gd name="T87" fmla="*/ 2 h 50"/>
                    <a:gd name="T88" fmla="*/ 64 w 86"/>
                    <a:gd name="T89" fmla="*/ 1 h 50"/>
                    <a:gd name="T90" fmla="*/ 68 w 86"/>
                    <a:gd name="T91" fmla="*/ 0 h 50"/>
                    <a:gd name="T92" fmla="*/ 73 w 86"/>
                    <a:gd name="T93" fmla="*/ 0 h 50"/>
                    <a:gd name="T94" fmla="*/ 77 w 86"/>
                    <a:gd name="T95" fmla="*/ 1 h 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
                    <a:gd name="T145" fmla="*/ 0 h 50"/>
                    <a:gd name="T146" fmla="*/ 86 w 86"/>
                    <a:gd name="T147" fmla="*/ 50 h 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 h="50">
                      <a:moveTo>
                        <a:pt x="77" y="1"/>
                      </a:moveTo>
                      <a:lnTo>
                        <a:pt x="78" y="1"/>
                      </a:lnTo>
                      <a:lnTo>
                        <a:pt x="79" y="1"/>
                      </a:lnTo>
                      <a:lnTo>
                        <a:pt x="80" y="2"/>
                      </a:lnTo>
                      <a:lnTo>
                        <a:pt x="82" y="2"/>
                      </a:lnTo>
                      <a:lnTo>
                        <a:pt x="84" y="3"/>
                      </a:lnTo>
                      <a:lnTo>
                        <a:pt x="85" y="4"/>
                      </a:lnTo>
                      <a:lnTo>
                        <a:pt x="86" y="5"/>
                      </a:lnTo>
                      <a:lnTo>
                        <a:pt x="83" y="4"/>
                      </a:lnTo>
                      <a:lnTo>
                        <a:pt x="81" y="4"/>
                      </a:lnTo>
                      <a:lnTo>
                        <a:pt x="78" y="3"/>
                      </a:lnTo>
                      <a:lnTo>
                        <a:pt x="75" y="3"/>
                      </a:lnTo>
                      <a:lnTo>
                        <a:pt x="72" y="4"/>
                      </a:lnTo>
                      <a:lnTo>
                        <a:pt x="69" y="4"/>
                      </a:lnTo>
                      <a:lnTo>
                        <a:pt x="67" y="5"/>
                      </a:lnTo>
                      <a:lnTo>
                        <a:pt x="64" y="6"/>
                      </a:lnTo>
                      <a:lnTo>
                        <a:pt x="63" y="6"/>
                      </a:lnTo>
                      <a:lnTo>
                        <a:pt x="61" y="7"/>
                      </a:lnTo>
                      <a:lnTo>
                        <a:pt x="59" y="7"/>
                      </a:lnTo>
                      <a:lnTo>
                        <a:pt x="57" y="8"/>
                      </a:lnTo>
                      <a:lnTo>
                        <a:pt x="56" y="8"/>
                      </a:lnTo>
                      <a:lnTo>
                        <a:pt x="54" y="8"/>
                      </a:lnTo>
                      <a:lnTo>
                        <a:pt x="52" y="9"/>
                      </a:lnTo>
                      <a:lnTo>
                        <a:pt x="50" y="9"/>
                      </a:lnTo>
                      <a:lnTo>
                        <a:pt x="47" y="10"/>
                      </a:lnTo>
                      <a:lnTo>
                        <a:pt x="44" y="11"/>
                      </a:lnTo>
                      <a:lnTo>
                        <a:pt x="41" y="12"/>
                      </a:lnTo>
                      <a:lnTo>
                        <a:pt x="38" y="14"/>
                      </a:lnTo>
                      <a:lnTo>
                        <a:pt x="35" y="16"/>
                      </a:lnTo>
                      <a:lnTo>
                        <a:pt x="32" y="18"/>
                      </a:lnTo>
                      <a:lnTo>
                        <a:pt x="30" y="21"/>
                      </a:lnTo>
                      <a:lnTo>
                        <a:pt x="28" y="23"/>
                      </a:lnTo>
                      <a:lnTo>
                        <a:pt x="30" y="23"/>
                      </a:lnTo>
                      <a:lnTo>
                        <a:pt x="32" y="22"/>
                      </a:lnTo>
                      <a:lnTo>
                        <a:pt x="34" y="22"/>
                      </a:lnTo>
                      <a:lnTo>
                        <a:pt x="36" y="21"/>
                      </a:lnTo>
                      <a:lnTo>
                        <a:pt x="38" y="20"/>
                      </a:lnTo>
                      <a:lnTo>
                        <a:pt x="41" y="20"/>
                      </a:lnTo>
                      <a:lnTo>
                        <a:pt x="43" y="20"/>
                      </a:lnTo>
                      <a:lnTo>
                        <a:pt x="45" y="20"/>
                      </a:lnTo>
                      <a:lnTo>
                        <a:pt x="44" y="20"/>
                      </a:lnTo>
                      <a:lnTo>
                        <a:pt x="43" y="21"/>
                      </a:lnTo>
                      <a:lnTo>
                        <a:pt x="42" y="21"/>
                      </a:lnTo>
                      <a:lnTo>
                        <a:pt x="41" y="22"/>
                      </a:lnTo>
                      <a:lnTo>
                        <a:pt x="37" y="23"/>
                      </a:lnTo>
                      <a:lnTo>
                        <a:pt x="34" y="25"/>
                      </a:lnTo>
                      <a:lnTo>
                        <a:pt x="31" y="27"/>
                      </a:lnTo>
                      <a:lnTo>
                        <a:pt x="28" y="29"/>
                      </a:lnTo>
                      <a:lnTo>
                        <a:pt x="25" y="32"/>
                      </a:lnTo>
                      <a:lnTo>
                        <a:pt x="23" y="34"/>
                      </a:lnTo>
                      <a:lnTo>
                        <a:pt x="20" y="37"/>
                      </a:lnTo>
                      <a:lnTo>
                        <a:pt x="18" y="40"/>
                      </a:lnTo>
                      <a:lnTo>
                        <a:pt x="26" y="40"/>
                      </a:lnTo>
                      <a:lnTo>
                        <a:pt x="26" y="41"/>
                      </a:lnTo>
                      <a:lnTo>
                        <a:pt x="30" y="41"/>
                      </a:lnTo>
                      <a:lnTo>
                        <a:pt x="27" y="42"/>
                      </a:lnTo>
                      <a:lnTo>
                        <a:pt x="23" y="44"/>
                      </a:lnTo>
                      <a:lnTo>
                        <a:pt x="19" y="45"/>
                      </a:lnTo>
                      <a:lnTo>
                        <a:pt x="15" y="46"/>
                      </a:lnTo>
                      <a:lnTo>
                        <a:pt x="12" y="47"/>
                      </a:lnTo>
                      <a:lnTo>
                        <a:pt x="8" y="48"/>
                      </a:lnTo>
                      <a:lnTo>
                        <a:pt x="4" y="49"/>
                      </a:lnTo>
                      <a:lnTo>
                        <a:pt x="0" y="50"/>
                      </a:lnTo>
                      <a:lnTo>
                        <a:pt x="2" y="48"/>
                      </a:lnTo>
                      <a:lnTo>
                        <a:pt x="5" y="45"/>
                      </a:lnTo>
                      <a:lnTo>
                        <a:pt x="7" y="43"/>
                      </a:lnTo>
                      <a:lnTo>
                        <a:pt x="10" y="40"/>
                      </a:lnTo>
                      <a:lnTo>
                        <a:pt x="11" y="38"/>
                      </a:lnTo>
                      <a:lnTo>
                        <a:pt x="13" y="35"/>
                      </a:lnTo>
                      <a:lnTo>
                        <a:pt x="15" y="32"/>
                      </a:lnTo>
                      <a:lnTo>
                        <a:pt x="15" y="29"/>
                      </a:lnTo>
                      <a:lnTo>
                        <a:pt x="17" y="24"/>
                      </a:lnTo>
                      <a:lnTo>
                        <a:pt x="20" y="21"/>
                      </a:lnTo>
                      <a:lnTo>
                        <a:pt x="23" y="17"/>
                      </a:lnTo>
                      <a:lnTo>
                        <a:pt x="27" y="14"/>
                      </a:lnTo>
                      <a:lnTo>
                        <a:pt x="31" y="12"/>
                      </a:lnTo>
                      <a:lnTo>
                        <a:pt x="35" y="9"/>
                      </a:lnTo>
                      <a:lnTo>
                        <a:pt x="39" y="7"/>
                      </a:lnTo>
                      <a:lnTo>
                        <a:pt x="43" y="5"/>
                      </a:lnTo>
                      <a:lnTo>
                        <a:pt x="45" y="5"/>
                      </a:lnTo>
                      <a:lnTo>
                        <a:pt x="48" y="4"/>
                      </a:lnTo>
                      <a:lnTo>
                        <a:pt x="50" y="4"/>
                      </a:lnTo>
                      <a:lnTo>
                        <a:pt x="52" y="4"/>
                      </a:lnTo>
                      <a:lnTo>
                        <a:pt x="54" y="4"/>
                      </a:lnTo>
                      <a:lnTo>
                        <a:pt x="57" y="3"/>
                      </a:lnTo>
                      <a:lnTo>
                        <a:pt x="59" y="3"/>
                      </a:lnTo>
                      <a:lnTo>
                        <a:pt x="61" y="2"/>
                      </a:lnTo>
                      <a:lnTo>
                        <a:pt x="62" y="1"/>
                      </a:lnTo>
                      <a:lnTo>
                        <a:pt x="64" y="1"/>
                      </a:lnTo>
                      <a:lnTo>
                        <a:pt x="66" y="1"/>
                      </a:lnTo>
                      <a:lnTo>
                        <a:pt x="68" y="0"/>
                      </a:lnTo>
                      <a:lnTo>
                        <a:pt x="70" y="0"/>
                      </a:lnTo>
                      <a:lnTo>
                        <a:pt x="73" y="0"/>
                      </a:lnTo>
                      <a:lnTo>
                        <a:pt x="75" y="0"/>
                      </a:lnTo>
                      <a:lnTo>
                        <a:pt x="77" y="1"/>
                      </a:lnTo>
                      <a:close/>
                    </a:path>
                  </a:pathLst>
                </a:custGeom>
                <a:solidFill>
                  <a:srgbClr val="FFFFFF"/>
                </a:solidFill>
                <a:ln w="9525">
                  <a:noFill/>
                  <a:round/>
                  <a:headEnd/>
                  <a:tailEnd/>
                </a:ln>
              </p:spPr>
              <p:txBody>
                <a:bodyPr/>
                <a:lstStyle/>
                <a:p>
                  <a:endParaRPr lang="en-US"/>
                </a:p>
              </p:txBody>
            </p:sp>
            <p:sp>
              <p:nvSpPr>
                <p:cNvPr id="25044" name="Freeform 345"/>
                <p:cNvSpPr>
                  <a:spLocks/>
                </p:cNvSpPr>
                <p:nvPr/>
              </p:nvSpPr>
              <p:spPr bwMode="auto">
                <a:xfrm>
                  <a:off x="1311" y="2774"/>
                  <a:ext cx="26" cy="23"/>
                </a:xfrm>
                <a:custGeom>
                  <a:avLst/>
                  <a:gdLst>
                    <a:gd name="T0" fmla="*/ 26 w 26"/>
                    <a:gd name="T1" fmla="*/ 1 h 23"/>
                    <a:gd name="T2" fmla="*/ 26 w 26"/>
                    <a:gd name="T3" fmla="*/ 2 h 23"/>
                    <a:gd name="T4" fmla="*/ 23 w 26"/>
                    <a:gd name="T5" fmla="*/ 4 h 23"/>
                    <a:gd name="T6" fmla="*/ 20 w 26"/>
                    <a:gd name="T7" fmla="*/ 5 h 23"/>
                    <a:gd name="T8" fmla="*/ 17 w 26"/>
                    <a:gd name="T9" fmla="*/ 7 h 23"/>
                    <a:gd name="T10" fmla="*/ 13 w 26"/>
                    <a:gd name="T11" fmla="*/ 9 h 23"/>
                    <a:gd name="T12" fmla="*/ 11 w 26"/>
                    <a:gd name="T13" fmla="*/ 12 h 23"/>
                    <a:gd name="T14" fmla="*/ 8 w 26"/>
                    <a:gd name="T15" fmla="*/ 14 h 23"/>
                    <a:gd name="T16" fmla="*/ 5 w 26"/>
                    <a:gd name="T17" fmla="*/ 17 h 23"/>
                    <a:gd name="T18" fmla="*/ 3 w 26"/>
                    <a:gd name="T19" fmla="*/ 20 h 23"/>
                    <a:gd name="T20" fmla="*/ 0 w 26"/>
                    <a:gd name="T21" fmla="*/ 23 h 23"/>
                    <a:gd name="T22" fmla="*/ 1 w 26"/>
                    <a:gd name="T23" fmla="*/ 19 h 23"/>
                    <a:gd name="T24" fmla="*/ 3 w 26"/>
                    <a:gd name="T25" fmla="*/ 15 h 23"/>
                    <a:gd name="T26" fmla="*/ 6 w 26"/>
                    <a:gd name="T27" fmla="*/ 12 h 23"/>
                    <a:gd name="T28" fmla="*/ 9 w 26"/>
                    <a:gd name="T29" fmla="*/ 8 h 23"/>
                    <a:gd name="T30" fmla="*/ 12 w 26"/>
                    <a:gd name="T31" fmla="*/ 6 h 23"/>
                    <a:gd name="T32" fmla="*/ 15 w 26"/>
                    <a:gd name="T33" fmla="*/ 3 h 23"/>
                    <a:gd name="T34" fmla="*/ 19 w 26"/>
                    <a:gd name="T35" fmla="*/ 1 h 23"/>
                    <a:gd name="T36" fmla="*/ 23 w 26"/>
                    <a:gd name="T37" fmla="*/ 0 h 23"/>
                    <a:gd name="T38" fmla="*/ 24 w 26"/>
                    <a:gd name="T39" fmla="*/ 0 h 23"/>
                    <a:gd name="T40" fmla="*/ 25 w 26"/>
                    <a:gd name="T41" fmla="*/ 0 h 23"/>
                    <a:gd name="T42" fmla="*/ 26 w 26"/>
                    <a:gd name="T43" fmla="*/ 0 h 23"/>
                    <a:gd name="T44" fmla="*/ 26 w 26"/>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23"/>
                    <a:gd name="T71" fmla="*/ 26 w 26"/>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23">
                      <a:moveTo>
                        <a:pt x="26" y="1"/>
                      </a:moveTo>
                      <a:lnTo>
                        <a:pt x="26" y="2"/>
                      </a:lnTo>
                      <a:lnTo>
                        <a:pt x="23" y="4"/>
                      </a:lnTo>
                      <a:lnTo>
                        <a:pt x="20" y="5"/>
                      </a:lnTo>
                      <a:lnTo>
                        <a:pt x="17" y="7"/>
                      </a:lnTo>
                      <a:lnTo>
                        <a:pt x="13" y="9"/>
                      </a:lnTo>
                      <a:lnTo>
                        <a:pt x="11" y="12"/>
                      </a:lnTo>
                      <a:lnTo>
                        <a:pt x="8" y="14"/>
                      </a:lnTo>
                      <a:lnTo>
                        <a:pt x="5" y="17"/>
                      </a:lnTo>
                      <a:lnTo>
                        <a:pt x="3" y="20"/>
                      </a:lnTo>
                      <a:lnTo>
                        <a:pt x="0" y="23"/>
                      </a:lnTo>
                      <a:lnTo>
                        <a:pt x="1" y="19"/>
                      </a:lnTo>
                      <a:lnTo>
                        <a:pt x="3" y="15"/>
                      </a:lnTo>
                      <a:lnTo>
                        <a:pt x="6" y="12"/>
                      </a:lnTo>
                      <a:lnTo>
                        <a:pt x="9" y="8"/>
                      </a:lnTo>
                      <a:lnTo>
                        <a:pt x="12" y="6"/>
                      </a:lnTo>
                      <a:lnTo>
                        <a:pt x="15" y="3"/>
                      </a:lnTo>
                      <a:lnTo>
                        <a:pt x="19" y="1"/>
                      </a:lnTo>
                      <a:lnTo>
                        <a:pt x="23" y="0"/>
                      </a:lnTo>
                      <a:lnTo>
                        <a:pt x="24" y="0"/>
                      </a:lnTo>
                      <a:lnTo>
                        <a:pt x="25" y="0"/>
                      </a:lnTo>
                      <a:lnTo>
                        <a:pt x="26" y="0"/>
                      </a:lnTo>
                      <a:lnTo>
                        <a:pt x="26" y="1"/>
                      </a:lnTo>
                      <a:close/>
                    </a:path>
                  </a:pathLst>
                </a:custGeom>
                <a:solidFill>
                  <a:srgbClr val="FFFFFF"/>
                </a:solidFill>
                <a:ln w="9525">
                  <a:noFill/>
                  <a:round/>
                  <a:headEnd/>
                  <a:tailEnd/>
                </a:ln>
              </p:spPr>
              <p:txBody>
                <a:bodyPr/>
                <a:lstStyle/>
                <a:p>
                  <a:endParaRPr lang="en-US"/>
                </a:p>
              </p:txBody>
            </p:sp>
            <p:sp>
              <p:nvSpPr>
                <p:cNvPr id="25045" name="Freeform 346"/>
                <p:cNvSpPr>
                  <a:spLocks/>
                </p:cNvSpPr>
                <p:nvPr/>
              </p:nvSpPr>
              <p:spPr bwMode="auto">
                <a:xfrm>
                  <a:off x="1224" y="2798"/>
                  <a:ext cx="11" cy="4"/>
                </a:xfrm>
                <a:custGeom>
                  <a:avLst/>
                  <a:gdLst>
                    <a:gd name="T0" fmla="*/ 11 w 11"/>
                    <a:gd name="T1" fmla="*/ 0 h 4"/>
                    <a:gd name="T2" fmla="*/ 11 w 11"/>
                    <a:gd name="T3" fmla="*/ 1 h 4"/>
                    <a:gd name="T4" fmla="*/ 11 w 11"/>
                    <a:gd name="T5" fmla="*/ 1 h 4"/>
                    <a:gd name="T6" fmla="*/ 11 w 11"/>
                    <a:gd name="T7" fmla="*/ 2 h 4"/>
                    <a:gd name="T8" fmla="*/ 11 w 11"/>
                    <a:gd name="T9" fmla="*/ 3 h 4"/>
                    <a:gd name="T10" fmla="*/ 10 w 11"/>
                    <a:gd name="T11" fmla="*/ 3 h 4"/>
                    <a:gd name="T12" fmla="*/ 9 w 11"/>
                    <a:gd name="T13" fmla="*/ 3 h 4"/>
                    <a:gd name="T14" fmla="*/ 8 w 11"/>
                    <a:gd name="T15" fmla="*/ 4 h 4"/>
                    <a:gd name="T16" fmla="*/ 7 w 11"/>
                    <a:gd name="T17" fmla="*/ 4 h 4"/>
                    <a:gd name="T18" fmla="*/ 5 w 11"/>
                    <a:gd name="T19" fmla="*/ 4 h 4"/>
                    <a:gd name="T20" fmla="*/ 4 w 11"/>
                    <a:gd name="T21" fmla="*/ 3 h 4"/>
                    <a:gd name="T22" fmla="*/ 3 w 11"/>
                    <a:gd name="T23" fmla="*/ 3 h 4"/>
                    <a:gd name="T24" fmla="*/ 2 w 11"/>
                    <a:gd name="T25" fmla="*/ 3 h 4"/>
                    <a:gd name="T26" fmla="*/ 0 w 11"/>
                    <a:gd name="T27" fmla="*/ 2 h 4"/>
                    <a:gd name="T28" fmla="*/ 1 w 11"/>
                    <a:gd name="T29" fmla="*/ 1 h 4"/>
                    <a:gd name="T30" fmla="*/ 2 w 11"/>
                    <a:gd name="T31" fmla="*/ 0 h 4"/>
                    <a:gd name="T32" fmla="*/ 4 w 11"/>
                    <a:gd name="T33" fmla="*/ 0 h 4"/>
                    <a:gd name="T34" fmla="*/ 5 w 11"/>
                    <a:gd name="T35" fmla="*/ 0 h 4"/>
                    <a:gd name="T36" fmla="*/ 7 w 11"/>
                    <a:gd name="T37" fmla="*/ 0 h 4"/>
                    <a:gd name="T38" fmla="*/ 8 w 11"/>
                    <a:gd name="T39" fmla="*/ 0 h 4"/>
                    <a:gd name="T40" fmla="*/ 10 w 11"/>
                    <a:gd name="T41" fmla="*/ 0 h 4"/>
                    <a:gd name="T42" fmla="*/ 11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1" y="0"/>
                      </a:moveTo>
                      <a:lnTo>
                        <a:pt x="11" y="1"/>
                      </a:lnTo>
                      <a:lnTo>
                        <a:pt x="11" y="2"/>
                      </a:lnTo>
                      <a:lnTo>
                        <a:pt x="11" y="3"/>
                      </a:lnTo>
                      <a:lnTo>
                        <a:pt x="10" y="3"/>
                      </a:lnTo>
                      <a:lnTo>
                        <a:pt x="9" y="3"/>
                      </a:lnTo>
                      <a:lnTo>
                        <a:pt x="8" y="4"/>
                      </a:lnTo>
                      <a:lnTo>
                        <a:pt x="7" y="4"/>
                      </a:lnTo>
                      <a:lnTo>
                        <a:pt x="5" y="4"/>
                      </a:lnTo>
                      <a:lnTo>
                        <a:pt x="4" y="3"/>
                      </a:lnTo>
                      <a:lnTo>
                        <a:pt x="3" y="3"/>
                      </a:lnTo>
                      <a:lnTo>
                        <a:pt x="2" y="3"/>
                      </a:lnTo>
                      <a:lnTo>
                        <a:pt x="0" y="2"/>
                      </a:lnTo>
                      <a:lnTo>
                        <a:pt x="1" y="1"/>
                      </a:lnTo>
                      <a:lnTo>
                        <a:pt x="2" y="0"/>
                      </a:lnTo>
                      <a:lnTo>
                        <a:pt x="4" y="0"/>
                      </a:lnTo>
                      <a:lnTo>
                        <a:pt x="5" y="0"/>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5046" name="Freeform 347"/>
                <p:cNvSpPr>
                  <a:spLocks/>
                </p:cNvSpPr>
                <p:nvPr/>
              </p:nvSpPr>
              <p:spPr bwMode="auto">
                <a:xfrm>
                  <a:off x="1244" y="2805"/>
                  <a:ext cx="71" cy="32"/>
                </a:xfrm>
                <a:custGeom>
                  <a:avLst/>
                  <a:gdLst>
                    <a:gd name="T0" fmla="*/ 60 w 71"/>
                    <a:gd name="T1" fmla="*/ 3 h 32"/>
                    <a:gd name="T2" fmla="*/ 60 w 71"/>
                    <a:gd name="T3" fmla="*/ 9 h 32"/>
                    <a:gd name="T4" fmla="*/ 62 w 71"/>
                    <a:gd name="T5" fmla="*/ 14 h 32"/>
                    <a:gd name="T6" fmla="*/ 66 w 71"/>
                    <a:gd name="T7" fmla="*/ 18 h 32"/>
                    <a:gd name="T8" fmla="*/ 71 w 71"/>
                    <a:gd name="T9" fmla="*/ 22 h 32"/>
                    <a:gd name="T10" fmla="*/ 70 w 71"/>
                    <a:gd name="T11" fmla="*/ 23 h 32"/>
                    <a:gd name="T12" fmla="*/ 68 w 71"/>
                    <a:gd name="T13" fmla="*/ 24 h 32"/>
                    <a:gd name="T14" fmla="*/ 67 w 71"/>
                    <a:gd name="T15" fmla="*/ 26 h 32"/>
                    <a:gd name="T16" fmla="*/ 65 w 71"/>
                    <a:gd name="T17" fmla="*/ 28 h 32"/>
                    <a:gd name="T18" fmla="*/ 63 w 71"/>
                    <a:gd name="T19" fmla="*/ 30 h 32"/>
                    <a:gd name="T20" fmla="*/ 60 w 71"/>
                    <a:gd name="T21" fmla="*/ 31 h 32"/>
                    <a:gd name="T22" fmla="*/ 59 w 71"/>
                    <a:gd name="T23" fmla="*/ 30 h 32"/>
                    <a:gd name="T24" fmla="*/ 57 w 71"/>
                    <a:gd name="T25" fmla="*/ 30 h 32"/>
                    <a:gd name="T26" fmla="*/ 53 w 71"/>
                    <a:gd name="T27" fmla="*/ 28 h 32"/>
                    <a:gd name="T28" fmla="*/ 50 w 71"/>
                    <a:gd name="T29" fmla="*/ 28 h 32"/>
                    <a:gd name="T30" fmla="*/ 45 w 71"/>
                    <a:gd name="T31" fmla="*/ 27 h 32"/>
                    <a:gd name="T32" fmla="*/ 41 w 71"/>
                    <a:gd name="T33" fmla="*/ 28 h 32"/>
                    <a:gd name="T34" fmla="*/ 38 w 71"/>
                    <a:gd name="T35" fmla="*/ 29 h 32"/>
                    <a:gd name="T36" fmla="*/ 34 w 71"/>
                    <a:gd name="T37" fmla="*/ 31 h 32"/>
                    <a:gd name="T38" fmla="*/ 30 w 71"/>
                    <a:gd name="T39" fmla="*/ 32 h 32"/>
                    <a:gd name="T40" fmla="*/ 26 w 71"/>
                    <a:gd name="T41" fmla="*/ 32 h 32"/>
                    <a:gd name="T42" fmla="*/ 23 w 71"/>
                    <a:gd name="T43" fmla="*/ 31 h 32"/>
                    <a:gd name="T44" fmla="*/ 19 w 71"/>
                    <a:gd name="T45" fmla="*/ 31 h 32"/>
                    <a:gd name="T46" fmla="*/ 15 w 71"/>
                    <a:gd name="T47" fmla="*/ 32 h 32"/>
                    <a:gd name="T48" fmla="*/ 11 w 71"/>
                    <a:gd name="T49" fmla="*/ 31 h 32"/>
                    <a:gd name="T50" fmla="*/ 7 w 71"/>
                    <a:gd name="T51" fmla="*/ 30 h 32"/>
                    <a:gd name="T52" fmla="*/ 3 w 71"/>
                    <a:gd name="T53" fmla="*/ 28 h 32"/>
                    <a:gd name="T54" fmla="*/ 1 w 71"/>
                    <a:gd name="T55" fmla="*/ 23 h 32"/>
                    <a:gd name="T56" fmla="*/ 0 w 71"/>
                    <a:gd name="T57" fmla="*/ 15 h 32"/>
                    <a:gd name="T58" fmla="*/ 1 w 71"/>
                    <a:gd name="T59" fmla="*/ 10 h 32"/>
                    <a:gd name="T60" fmla="*/ 3 w 71"/>
                    <a:gd name="T61" fmla="*/ 11 h 32"/>
                    <a:gd name="T62" fmla="*/ 5 w 71"/>
                    <a:gd name="T63" fmla="*/ 12 h 32"/>
                    <a:gd name="T64" fmla="*/ 8 w 71"/>
                    <a:gd name="T65" fmla="*/ 13 h 32"/>
                    <a:gd name="T66" fmla="*/ 11 w 71"/>
                    <a:gd name="T67" fmla="*/ 14 h 32"/>
                    <a:gd name="T68" fmla="*/ 14 w 71"/>
                    <a:gd name="T69" fmla="*/ 15 h 32"/>
                    <a:gd name="T70" fmla="*/ 16 w 71"/>
                    <a:gd name="T71" fmla="*/ 16 h 32"/>
                    <a:gd name="T72" fmla="*/ 23 w 71"/>
                    <a:gd name="T73" fmla="*/ 16 h 32"/>
                    <a:gd name="T74" fmla="*/ 30 w 71"/>
                    <a:gd name="T75" fmla="*/ 16 h 32"/>
                    <a:gd name="T76" fmla="*/ 37 w 71"/>
                    <a:gd name="T77" fmla="*/ 13 h 32"/>
                    <a:gd name="T78" fmla="*/ 43 w 71"/>
                    <a:gd name="T79" fmla="*/ 9 h 32"/>
                    <a:gd name="T80" fmla="*/ 47 w 71"/>
                    <a:gd name="T81" fmla="*/ 7 h 32"/>
                    <a:gd name="T82" fmla="*/ 52 w 71"/>
                    <a:gd name="T83" fmla="*/ 6 h 32"/>
                    <a:gd name="T84" fmla="*/ 56 w 71"/>
                    <a:gd name="T85" fmla="*/ 4 h 32"/>
                    <a:gd name="T86" fmla="*/ 60 w 71"/>
                    <a:gd name="T87" fmla="*/ 0 h 32"/>
                    <a:gd name="T88" fmla="*/ 60 w 71"/>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1"/>
                    <a:gd name="T136" fmla="*/ 0 h 32"/>
                    <a:gd name="T137" fmla="*/ 71 w 71"/>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1" h="32">
                      <a:moveTo>
                        <a:pt x="60" y="3"/>
                      </a:moveTo>
                      <a:lnTo>
                        <a:pt x="60" y="3"/>
                      </a:lnTo>
                      <a:lnTo>
                        <a:pt x="59" y="6"/>
                      </a:lnTo>
                      <a:lnTo>
                        <a:pt x="60" y="9"/>
                      </a:lnTo>
                      <a:lnTo>
                        <a:pt x="61" y="12"/>
                      </a:lnTo>
                      <a:lnTo>
                        <a:pt x="62" y="14"/>
                      </a:lnTo>
                      <a:lnTo>
                        <a:pt x="64" y="16"/>
                      </a:lnTo>
                      <a:lnTo>
                        <a:pt x="66" y="18"/>
                      </a:lnTo>
                      <a:lnTo>
                        <a:pt x="69" y="20"/>
                      </a:lnTo>
                      <a:lnTo>
                        <a:pt x="71" y="22"/>
                      </a:lnTo>
                      <a:lnTo>
                        <a:pt x="71" y="23"/>
                      </a:lnTo>
                      <a:lnTo>
                        <a:pt x="70" y="23"/>
                      </a:lnTo>
                      <a:lnTo>
                        <a:pt x="69" y="23"/>
                      </a:lnTo>
                      <a:lnTo>
                        <a:pt x="68" y="24"/>
                      </a:lnTo>
                      <a:lnTo>
                        <a:pt x="67" y="25"/>
                      </a:lnTo>
                      <a:lnTo>
                        <a:pt x="67" y="26"/>
                      </a:lnTo>
                      <a:lnTo>
                        <a:pt x="66" y="27"/>
                      </a:lnTo>
                      <a:lnTo>
                        <a:pt x="65" y="28"/>
                      </a:lnTo>
                      <a:lnTo>
                        <a:pt x="64" y="29"/>
                      </a:lnTo>
                      <a:lnTo>
                        <a:pt x="63" y="30"/>
                      </a:lnTo>
                      <a:lnTo>
                        <a:pt x="62" y="31"/>
                      </a:lnTo>
                      <a:lnTo>
                        <a:pt x="60" y="31"/>
                      </a:lnTo>
                      <a:lnTo>
                        <a:pt x="60" y="30"/>
                      </a:lnTo>
                      <a:lnTo>
                        <a:pt x="59" y="30"/>
                      </a:lnTo>
                      <a:lnTo>
                        <a:pt x="58" y="30"/>
                      </a:lnTo>
                      <a:lnTo>
                        <a:pt x="57" y="30"/>
                      </a:lnTo>
                      <a:lnTo>
                        <a:pt x="55" y="29"/>
                      </a:lnTo>
                      <a:lnTo>
                        <a:pt x="53" y="28"/>
                      </a:lnTo>
                      <a:lnTo>
                        <a:pt x="52" y="28"/>
                      </a:lnTo>
                      <a:lnTo>
                        <a:pt x="50" y="28"/>
                      </a:lnTo>
                      <a:lnTo>
                        <a:pt x="47" y="27"/>
                      </a:lnTo>
                      <a:lnTo>
                        <a:pt x="45" y="27"/>
                      </a:lnTo>
                      <a:lnTo>
                        <a:pt x="43" y="28"/>
                      </a:lnTo>
                      <a:lnTo>
                        <a:pt x="41" y="28"/>
                      </a:lnTo>
                      <a:lnTo>
                        <a:pt x="39" y="29"/>
                      </a:lnTo>
                      <a:lnTo>
                        <a:pt x="38" y="29"/>
                      </a:lnTo>
                      <a:lnTo>
                        <a:pt x="36" y="30"/>
                      </a:lnTo>
                      <a:lnTo>
                        <a:pt x="34" y="31"/>
                      </a:lnTo>
                      <a:lnTo>
                        <a:pt x="32" y="32"/>
                      </a:lnTo>
                      <a:lnTo>
                        <a:pt x="30" y="32"/>
                      </a:lnTo>
                      <a:lnTo>
                        <a:pt x="28" y="32"/>
                      </a:lnTo>
                      <a:lnTo>
                        <a:pt x="26" y="32"/>
                      </a:lnTo>
                      <a:lnTo>
                        <a:pt x="23" y="31"/>
                      </a:lnTo>
                      <a:lnTo>
                        <a:pt x="21" y="31"/>
                      </a:lnTo>
                      <a:lnTo>
                        <a:pt x="19" y="31"/>
                      </a:lnTo>
                      <a:lnTo>
                        <a:pt x="17" y="32"/>
                      </a:lnTo>
                      <a:lnTo>
                        <a:pt x="15" y="32"/>
                      </a:lnTo>
                      <a:lnTo>
                        <a:pt x="13" y="32"/>
                      </a:lnTo>
                      <a:lnTo>
                        <a:pt x="11" y="31"/>
                      </a:lnTo>
                      <a:lnTo>
                        <a:pt x="9" y="30"/>
                      </a:lnTo>
                      <a:lnTo>
                        <a:pt x="7" y="30"/>
                      </a:lnTo>
                      <a:lnTo>
                        <a:pt x="5" y="29"/>
                      </a:lnTo>
                      <a:lnTo>
                        <a:pt x="3" y="28"/>
                      </a:lnTo>
                      <a:lnTo>
                        <a:pt x="2" y="27"/>
                      </a:lnTo>
                      <a:lnTo>
                        <a:pt x="1" y="23"/>
                      </a:lnTo>
                      <a:lnTo>
                        <a:pt x="0" y="19"/>
                      </a:lnTo>
                      <a:lnTo>
                        <a:pt x="0" y="15"/>
                      </a:lnTo>
                      <a:lnTo>
                        <a:pt x="0" y="10"/>
                      </a:lnTo>
                      <a:lnTo>
                        <a:pt x="1" y="10"/>
                      </a:lnTo>
                      <a:lnTo>
                        <a:pt x="2" y="10"/>
                      </a:lnTo>
                      <a:lnTo>
                        <a:pt x="3" y="11"/>
                      </a:lnTo>
                      <a:lnTo>
                        <a:pt x="4" y="11"/>
                      </a:lnTo>
                      <a:lnTo>
                        <a:pt x="5" y="12"/>
                      </a:lnTo>
                      <a:lnTo>
                        <a:pt x="7" y="13"/>
                      </a:lnTo>
                      <a:lnTo>
                        <a:pt x="8" y="13"/>
                      </a:lnTo>
                      <a:lnTo>
                        <a:pt x="9" y="14"/>
                      </a:lnTo>
                      <a:lnTo>
                        <a:pt x="11" y="14"/>
                      </a:lnTo>
                      <a:lnTo>
                        <a:pt x="12" y="14"/>
                      </a:lnTo>
                      <a:lnTo>
                        <a:pt x="14" y="15"/>
                      </a:lnTo>
                      <a:lnTo>
                        <a:pt x="16" y="15"/>
                      </a:lnTo>
                      <a:lnTo>
                        <a:pt x="16" y="16"/>
                      </a:lnTo>
                      <a:lnTo>
                        <a:pt x="19" y="16"/>
                      </a:lnTo>
                      <a:lnTo>
                        <a:pt x="23" y="16"/>
                      </a:lnTo>
                      <a:lnTo>
                        <a:pt x="27" y="16"/>
                      </a:lnTo>
                      <a:lnTo>
                        <a:pt x="30" y="16"/>
                      </a:lnTo>
                      <a:lnTo>
                        <a:pt x="34" y="15"/>
                      </a:lnTo>
                      <a:lnTo>
                        <a:pt x="37" y="13"/>
                      </a:lnTo>
                      <a:lnTo>
                        <a:pt x="40" y="11"/>
                      </a:lnTo>
                      <a:lnTo>
                        <a:pt x="43" y="9"/>
                      </a:lnTo>
                      <a:lnTo>
                        <a:pt x="45" y="8"/>
                      </a:lnTo>
                      <a:lnTo>
                        <a:pt x="47" y="7"/>
                      </a:lnTo>
                      <a:lnTo>
                        <a:pt x="49" y="6"/>
                      </a:lnTo>
                      <a:lnTo>
                        <a:pt x="52" y="6"/>
                      </a:lnTo>
                      <a:lnTo>
                        <a:pt x="54" y="5"/>
                      </a:lnTo>
                      <a:lnTo>
                        <a:pt x="56" y="4"/>
                      </a:lnTo>
                      <a:lnTo>
                        <a:pt x="58" y="2"/>
                      </a:lnTo>
                      <a:lnTo>
                        <a:pt x="60" y="0"/>
                      </a:lnTo>
                      <a:lnTo>
                        <a:pt x="60" y="3"/>
                      </a:lnTo>
                      <a:close/>
                    </a:path>
                  </a:pathLst>
                </a:custGeom>
                <a:solidFill>
                  <a:srgbClr val="FFFFFF"/>
                </a:solidFill>
                <a:ln w="9525">
                  <a:noFill/>
                  <a:round/>
                  <a:headEnd/>
                  <a:tailEnd/>
                </a:ln>
              </p:spPr>
              <p:txBody>
                <a:bodyPr/>
                <a:lstStyle/>
                <a:p>
                  <a:endParaRPr lang="en-US"/>
                </a:p>
              </p:txBody>
            </p:sp>
            <p:sp>
              <p:nvSpPr>
                <p:cNvPr id="25047" name="Freeform 348"/>
                <p:cNvSpPr>
                  <a:spLocks/>
                </p:cNvSpPr>
                <p:nvPr/>
              </p:nvSpPr>
              <p:spPr bwMode="auto">
                <a:xfrm>
                  <a:off x="1292" y="2808"/>
                  <a:ext cx="48" cy="79"/>
                </a:xfrm>
                <a:custGeom>
                  <a:avLst/>
                  <a:gdLst>
                    <a:gd name="T0" fmla="*/ 47 w 48"/>
                    <a:gd name="T1" fmla="*/ 9 h 79"/>
                    <a:gd name="T2" fmla="*/ 46 w 48"/>
                    <a:gd name="T3" fmla="*/ 21 h 79"/>
                    <a:gd name="T4" fmla="*/ 43 w 48"/>
                    <a:gd name="T5" fmla="*/ 28 h 79"/>
                    <a:gd name="T6" fmla="*/ 40 w 48"/>
                    <a:gd name="T7" fmla="*/ 28 h 79"/>
                    <a:gd name="T8" fmla="*/ 39 w 48"/>
                    <a:gd name="T9" fmla="*/ 30 h 79"/>
                    <a:gd name="T10" fmla="*/ 42 w 48"/>
                    <a:gd name="T11" fmla="*/ 30 h 79"/>
                    <a:gd name="T12" fmla="*/ 45 w 48"/>
                    <a:gd name="T13" fmla="*/ 32 h 79"/>
                    <a:gd name="T14" fmla="*/ 47 w 48"/>
                    <a:gd name="T15" fmla="*/ 34 h 79"/>
                    <a:gd name="T16" fmla="*/ 47 w 48"/>
                    <a:gd name="T17" fmla="*/ 46 h 79"/>
                    <a:gd name="T18" fmla="*/ 47 w 48"/>
                    <a:gd name="T19" fmla="*/ 50 h 79"/>
                    <a:gd name="T20" fmla="*/ 44 w 48"/>
                    <a:gd name="T21" fmla="*/ 56 h 79"/>
                    <a:gd name="T22" fmla="*/ 41 w 48"/>
                    <a:gd name="T23" fmla="*/ 58 h 79"/>
                    <a:gd name="T24" fmla="*/ 43 w 48"/>
                    <a:gd name="T25" fmla="*/ 53 h 79"/>
                    <a:gd name="T26" fmla="*/ 41 w 48"/>
                    <a:gd name="T27" fmla="*/ 48 h 79"/>
                    <a:gd name="T28" fmla="*/ 39 w 48"/>
                    <a:gd name="T29" fmla="*/ 43 h 79"/>
                    <a:gd name="T30" fmla="*/ 37 w 48"/>
                    <a:gd name="T31" fmla="*/ 50 h 79"/>
                    <a:gd name="T32" fmla="*/ 36 w 48"/>
                    <a:gd name="T33" fmla="*/ 51 h 79"/>
                    <a:gd name="T34" fmla="*/ 35 w 48"/>
                    <a:gd name="T35" fmla="*/ 53 h 79"/>
                    <a:gd name="T36" fmla="*/ 33 w 48"/>
                    <a:gd name="T37" fmla="*/ 57 h 79"/>
                    <a:gd name="T38" fmla="*/ 31 w 48"/>
                    <a:gd name="T39" fmla="*/ 61 h 79"/>
                    <a:gd name="T40" fmla="*/ 28 w 48"/>
                    <a:gd name="T41" fmla="*/ 64 h 79"/>
                    <a:gd name="T42" fmla="*/ 25 w 48"/>
                    <a:gd name="T43" fmla="*/ 68 h 79"/>
                    <a:gd name="T44" fmla="*/ 24 w 48"/>
                    <a:gd name="T45" fmla="*/ 74 h 79"/>
                    <a:gd name="T46" fmla="*/ 20 w 48"/>
                    <a:gd name="T47" fmla="*/ 78 h 79"/>
                    <a:gd name="T48" fmla="*/ 17 w 48"/>
                    <a:gd name="T49" fmla="*/ 78 h 79"/>
                    <a:gd name="T50" fmla="*/ 12 w 48"/>
                    <a:gd name="T51" fmla="*/ 79 h 79"/>
                    <a:gd name="T52" fmla="*/ 8 w 48"/>
                    <a:gd name="T53" fmla="*/ 79 h 79"/>
                    <a:gd name="T54" fmla="*/ 4 w 48"/>
                    <a:gd name="T55" fmla="*/ 79 h 79"/>
                    <a:gd name="T56" fmla="*/ 3 w 48"/>
                    <a:gd name="T57" fmla="*/ 75 h 79"/>
                    <a:gd name="T58" fmla="*/ 0 w 48"/>
                    <a:gd name="T59" fmla="*/ 73 h 79"/>
                    <a:gd name="T60" fmla="*/ 4 w 48"/>
                    <a:gd name="T61" fmla="*/ 71 h 79"/>
                    <a:gd name="T62" fmla="*/ 8 w 48"/>
                    <a:gd name="T63" fmla="*/ 69 h 79"/>
                    <a:gd name="T64" fmla="*/ 11 w 48"/>
                    <a:gd name="T65" fmla="*/ 69 h 79"/>
                    <a:gd name="T66" fmla="*/ 16 w 48"/>
                    <a:gd name="T67" fmla="*/ 70 h 79"/>
                    <a:gd name="T68" fmla="*/ 18 w 48"/>
                    <a:gd name="T69" fmla="*/ 72 h 79"/>
                    <a:gd name="T70" fmla="*/ 20 w 48"/>
                    <a:gd name="T71" fmla="*/ 74 h 79"/>
                    <a:gd name="T72" fmla="*/ 20 w 48"/>
                    <a:gd name="T73" fmla="*/ 69 h 79"/>
                    <a:gd name="T74" fmla="*/ 19 w 48"/>
                    <a:gd name="T75" fmla="*/ 65 h 79"/>
                    <a:gd name="T76" fmla="*/ 16 w 48"/>
                    <a:gd name="T77" fmla="*/ 62 h 79"/>
                    <a:gd name="T78" fmla="*/ 13 w 48"/>
                    <a:gd name="T79" fmla="*/ 60 h 79"/>
                    <a:gd name="T80" fmla="*/ 11 w 48"/>
                    <a:gd name="T81" fmla="*/ 58 h 79"/>
                    <a:gd name="T82" fmla="*/ 9 w 48"/>
                    <a:gd name="T83" fmla="*/ 57 h 79"/>
                    <a:gd name="T84" fmla="*/ 15 w 48"/>
                    <a:gd name="T85" fmla="*/ 55 h 79"/>
                    <a:gd name="T86" fmla="*/ 20 w 48"/>
                    <a:gd name="T87" fmla="*/ 53 h 79"/>
                    <a:gd name="T88" fmla="*/ 24 w 48"/>
                    <a:gd name="T89" fmla="*/ 49 h 79"/>
                    <a:gd name="T90" fmla="*/ 27 w 48"/>
                    <a:gd name="T91" fmla="*/ 44 h 79"/>
                    <a:gd name="T92" fmla="*/ 27 w 48"/>
                    <a:gd name="T93" fmla="*/ 37 h 79"/>
                    <a:gd name="T94" fmla="*/ 24 w 48"/>
                    <a:gd name="T95" fmla="*/ 31 h 79"/>
                    <a:gd name="T96" fmla="*/ 27 w 48"/>
                    <a:gd name="T97" fmla="*/ 27 h 79"/>
                    <a:gd name="T98" fmla="*/ 30 w 48"/>
                    <a:gd name="T99" fmla="*/ 25 h 79"/>
                    <a:gd name="T100" fmla="*/ 32 w 48"/>
                    <a:gd name="T101" fmla="*/ 27 h 79"/>
                    <a:gd name="T102" fmla="*/ 33 w 48"/>
                    <a:gd name="T103" fmla="*/ 30 h 79"/>
                    <a:gd name="T104" fmla="*/ 34 w 48"/>
                    <a:gd name="T105" fmla="*/ 28 h 79"/>
                    <a:gd name="T106" fmla="*/ 34 w 48"/>
                    <a:gd name="T107" fmla="*/ 26 h 79"/>
                    <a:gd name="T108" fmla="*/ 35 w 48"/>
                    <a:gd name="T109" fmla="*/ 20 h 79"/>
                    <a:gd name="T110" fmla="*/ 35 w 48"/>
                    <a:gd name="T111" fmla="*/ 19 h 79"/>
                    <a:gd name="T112" fmla="*/ 35 w 48"/>
                    <a:gd name="T113" fmla="*/ 17 h 79"/>
                    <a:gd name="T114" fmla="*/ 35 w 48"/>
                    <a:gd name="T115" fmla="*/ 16 h 79"/>
                    <a:gd name="T116" fmla="*/ 36 w 48"/>
                    <a:gd name="T117" fmla="*/ 7 h 79"/>
                    <a:gd name="T118" fmla="*/ 39 w 48"/>
                    <a:gd name="T119" fmla="*/ 0 h 79"/>
                    <a:gd name="T120" fmla="*/ 43 w 48"/>
                    <a:gd name="T121" fmla="*/ 1 h 79"/>
                    <a:gd name="T122" fmla="*/ 46 w 48"/>
                    <a:gd name="T123" fmla="*/ 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
                    <a:gd name="T187" fmla="*/ 0 h 79"/>
                    <a:gd name="T188" fmla="*/ 48 w 48"/>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 h="79">
                      <a:moveTo>
                        <a:pt x="46" y="3"/>
                      </a:moveTo>
                      <a:lnTo>
                        <a:pt x="47" y="9"/>
                      </a:lnTo>
                      <a:lnTo>
                        <a:pt x="47" y="15"/>
                      </a:lnTo>
                      <a:lnTo>
                        <a:pt x="46" y="21"/>
                      </a:lnTo>
                      <a:lnTo>
                        <a:pt x="44" y="27"/>
                      </a:lnTo>
                      <a:lnTo>
                        <a:pt x="43" y="28"/>
                      </a:lnTo>
                      <a:lnTo>
                        <a:pt x="41" y="28"/>
                      </a:lnTo>
                      <a:lnTo>
                        <a:pt x="40" y="28"/>
                      </a:lnTo>
                      <a:lnTo>
                        <a:pt x="38" y="29"/>
                      </a:lnTo>
                      <a:lnTo>
                        <a:pt x="39" y="30"/>
                      </a:lnTo>
                      <a:lnTo>
                        <a:pt x="40" y="30"/>
                      </a:lnTo>
                      <a:lnTo>
                        <a:pt x="42" y="30"/>
                      </a:lnTo>
                      <a:lnTo>
                        <a:pt x="43" y="31"/>
                      </a:lnTo>
                      <a:lnTo>
                        <a:pt x="45" y="32"/>
                      </a:lnTo>
                      <a:lnTo>
                        <a:pt x="46" y="33"/>
                      </a:lnTo>
                      <a:lnTo>
                        <a:pt x="47" y="34"/>
                      </a:lnTo>
                      <a:lnTo>
                        <a:pt x="48" y="35"/>
                      </a:lnTo>
                      <a:lnTo>
                        <a:pt x="47" y="46"/>
                      </a:lnTo>
                      <a:lnTo>
                        <a:pt x="47" y="50"/>
                      </a:lnTo>
                      <a:lnTo>
                        <a:pt x="46" y="53"/>
                      </a:lnTo>
                      <a:lnTo>
                        <a:pt x="44" y="56"/>
                      </a:lnTo>
                      <a:lnTo>
                        <a:pt x="41" y="59"/>
                      </a:lnTo>
                      <a:lnTo>
                        <a:pt x="41" y="58"/>
                      </a:lnTo>
                      <a:lnTo>
                        <a:pt x="42" y="55"/>
                      </a:lnTo>
                      <a:lnTo>
                        <a:pt x="43" y="53"/>
                      </a:lnTo>
                      <a:lnTo>
                        <a:pt x="42" y="51"/>
                      </a:lnTo>
                      <a:lnTo>
                        <a:pt x="41" y="48"/>
                      </a:lnTo>
                      <a:lnTo>
                        <a:pt x="40" y="46"/>
                      </a:lnTo>
                      <a:lnTo>
                        <a:pt x="39" y="43"/>
                      </a:lnTo>
                      <a:lnTo>
                        <a:pt x="37" y="41"/>
                      </a:lnTo>
                      <a:lnTo>
                        <a:pt x="37" y="50"/>
                      </a:lnTo>
                      <a:lnTo>
                        <a:pt x="36" y="51"/>
                      </a:lnTo>
                      <a:lnTo>
                        <a:pt x="36" y="52"/>
                      </a:lnTo>
                      <a:lnTo>
                        <a:pt x="35" y="53"/>
                      </a:lnTo>
                      <a:lnTo>
                        <a:pt x="34" y="55"/>
                      </a:lnTo>
                      <a:lnTo>
                        <a:pt x="33" y="57"/>
                      </a:lnTo>
                      <a:lnTo>
                        <a:pt x="32" y="59"/>
                      </a:lnTo>
                      <a:lnTo>
                        <a:pt x="31" y="61"/>
                      </a:lnTo>
                      <a:lnTo>
                        <a:pt x="29" y="62"/>
                      </a:lnTo>
                      <a:lnTo>
                        <a:pt x="28" y="64"/>
                      </a:lnTo>
                      <a:lnTo>
                        <a:pt x="26" y="66"/>
                      </a:lnTo>
                      <a:lnTo>
                        <a:pt x="25" y="68"/>
                      </a:lnTo>
                      <a:lnTo>
                        <a:pt x="25" y="71"/>
                      </a:lnTo>
                      <a:lnTo>
                        <a:pt x="24" y="74"/>
                      </a:lnTo>
                      <a:lnTo>
                        <a:pt x="23" y="76"/>
                      </a:lnTo>
                      <a:lnTo>
                        <a:pt x="20" y="78"/>
                      </a:lnTo>
                      <a:lnTo>
                        <a:pt x="19" y="78"/>
                      </a:lnTo>
                      <a:lnTo>
                        <a:pt x="17" y="78"/>
                      </a:lnTo>
                      <a:lnTo>
                        <a:pt x="15" y="79"/>
                      </a:lnTo>
                      <a:lnTo>
                        <a:pt x="12" y="79"/>
                      </a:lnTo>
                      <a:lnTo>
                        <a:pt x="10" y="79"/>
                      </a:lnTo>
                      <a:lnTo>
                        <a:pt x="8" y="79"/>
                      </a:lnTo>
                      <a:lnTo>
                        <a:pt x="6" y="79"/>
                      </a:lnTo>
                      <a:lnTo>
                        <a:pt x="4" y="79"/>
                      </a:lnTo>
                      <a:lnTo>
                        <a:pt x="4" y="77"/>
                      </a:lnTo>
                      <a:lnTo>
                        <a:pt x="3" y="75"/>
                      </a:lnTo>
                      <a:lnTo>
                        <a:pt x="2" y="74"/>
                      </a:lnTo>
                      <a:lnTo>
                        <a:pt x="0" y="73"/>
                      </a:lnTo>
                      <a:lnTo>
                        <a:pt x="2" y="72"/>
                      </a:lnTo>
                      <a:lnTo>
                        <a:pt x="4" y="71"/>
                      </a:lnTo>
                      <a:lnTo>
                        <a:pt x="5" y="70"/>
                      </a:lnTo>
                      <a:lnTo>
                        <a:pt x="8" y="69"/>
                      </a:lnTo>
                      <a:lnTo>
                        <a:pt x="9" y="69"/>
                      </a:lnTo>
                      <a:lnTo>
                        <a:pt x="11" y="69"/>
                      </a:lnTo>
                      <a:lnTo>
                        <a:pt x="13" y="69"/>
                      </a:lnTo>
                      <a:lnTo>
                        <a:pt x="16" y="70"/>
                      </a:lnTo>
                      <a:lnTo>
                        <a:pt x="17" y="71"/>
                      </a:lnTo>
                      <a:lnTo>
                        <a:pt x="18" y="72"/>
                      </a:lnTo>
                      <a:lnTo>
                        <a:pt x="19" y="73"/>
                      </a:lnTo>
                      <a:lnTo>
                        <a:pt x="20" y="74"/>
                      </a:lnTo>
                      <a:lnTo>
                        <a:pt x="20" y="71"/>
                      </a:lnTo>
                      <a:lnTo>
                        <a:pt x="20" y="69"/>
                      </a:lnTo>
                      <a:lnTo>
                        <a:pt x="19" y="67"/>
                      </a:lnTo>
                      <a:lnTo>
                        <a:pt x="19" y="65"/>
                      </a:lnTo>
                      <a:lnTo>
                        <a:pt x="18" y="64"/>
                      </a:lnTo>
                      <a:lnTo>
                        <a:pt x="16" y="62"/>
                      </a:lnTo>
                      <a:lnTo>
                        <a:pt x="15" y="61"/>
                      </a:lnTo>
                      <a:lnTo>
                        <a:pt x="13" y="60"/>
                      </a:lnTo>
                      <a:lnTo>
                        <a:pt x="12" y="59"/>
                      </a:lnTo>
                      <a:lnTo>
                        <a:pt x="11" y="58"/>
                      </a:lnTo>
                      <a:lnTo>
                        <a:pt x="10" y="58"/>
                      </a:lnTo>
                      <a:lnTo>
                        <a:pt x="9" y="57"/>
                      </a:lnTo>
                      <a:lnTo>
                        <a:pt x="12" y="56"/>
                      </a:lnTo>
                      <a:lnTo>
                        <a:pt x="15" y="55"/>
                      </a:lnTo>
                      <a:lnTo>
                        <a:pt x="17" y="54"/>
                      </a:lnTo>
                      <a:lnTo>
                        <a:pt x="20" y="53"/>
                      </a:lnTo>
                      <a:lnTo>
                        <a:pt x="22" y="51"/>
                      </a:lnTo>
                      <a:lnTo>
                        <a:pt x="24" y="49"/>
                      </a:lnTo>
                      <a:lnTo>
                        <a:pt x="26" y="47"/>
                      </a:lnTo>
                      <a:lnTo>
                        <a:pt x="27" y="44"/>
                      </a:lnTo>
                      <a:lnTo>
                        <a:pt x="27" y="40"/>
                      </a:lnTo>
                      <a:lnTo>
                        <a:pt x="27" y="37"/>
                      </a:lnTo>
                      <a:lnTo>
                        <a:pt x="26" y="34"/>
                      </a:lnTo>
                      <a:lnTo>
                        <a:pt x="24" y="31"/>
                      </a:lnTo>
                      <a:lnTo>
                        <a:pt x="26" y="29"/>
                      </a:lnTo>
                      <a:lnTo>
                        <a:pt x="27" y="27"/>
                      </a:lnTo>
                      <a:lnTo>
                        <a:pt x="28" y="26"/>
                      </a:lnTo>
                      <a:lnTo>
                        <a:pt x="30" y="25"/>
                      </a:lnTo>
                      <a:lnTo>
                        <a:pt x="31" y="26"/>
                      </a:lnTo>
                      <a:lnTo>
                        <a:pt x="32" y="27"/>
                      </a:lnTo>
                      <a:lnTo>
                        <a:pt x="32" y="29"/>
                      </a:lnTo>
                      <a:lnTo>
                        <a:pt x="33" y="30"/>
                      </a:lnTo>
                      <a:lnTo>
                        <a:pt x="33" y="29"/>
                      </a:lnTo>
                      <a:lnTo>
                        <a:pt x="34" y="28"/>
                      </a:lnTo>
                      <a:lnTo>
                        <a:pt x="34" y="27"/>
                      </a:lnTo>
                      <a:lnTo>
                        <a:pt x="34" y="26"/>
                      </a:lnTo>
                      <a:lnTo>
                        <a:pt x="35" y="20"/>
                      </a:lnTo>
                      <a:lnTo>
                        <a:pt x="36" y="20"/>
                      </a:lnTo>
                      <a:lnTo>
                        <a:pt x="35" y="19"/>
                      </a:lnTo>
                      <a:lnTo>
                        <a:pt x="35" y="18"/>
                      </a:lnTo>
                      <a:lnTo>
                        <a:pt x="35" y="17"/>
                      </a:lnTo>
                      <a:lnTo>
                        <a:pt x="35" y="16"/>
                      </a:lnTo>
                      <a:lnTo>
                        <a:pt x="36" y="12"/>
                      </a:lnTo>
                      <a:lnTo>
                        <a:pt x="36" y="7"/>
                      </a:lnTo>
                      <a:lnTo>
                        <a:pt x="36" y="3"/>
                      </a:lnTo>
                      <a:lnTo>
                        <a:pt x="39" y="0"/>
                      </a:lnTo>
                      <a:lnTo>
                        <a:pt x="41" y="0"/>
                      </a:lnTo>
                      <a:lnTo>
                        <a:pt x="43" y="1"/>
                      </a:lnTo>
                      <a:lnTo>
                        <a:pt x="45" y="2"/>
                      </a:lnTo>
                      <a:lnTo>
                        <a:pt x="46" y="3"/>
                      </a:lnTo>
                      <a:close/>
                    </a:path>
                  </a:pathLst>
                </a:custGeom>
                <a:solidFill>
                  <a:srgbClr val="FFFFFF"/>
                </a:solidFill>
                <a:ln w="9525">
                  <a:noFill/>
                  <a:round/>
                  <a:headEnd/>
                  <a:tailEnd/>
                </a:ln>
              </p:spPr>
              <p:txBody>
                <a:bodyPr/>
                <a:lstStyle/>
                <a:p>
                  <a:endParaRPr lang="en-US"/>
                </a:p>
              </p:txBody>
            </p:sp>
            <p:sp>
              <p:nvSpPr>
                <p:cNvPr id="25048" name="Freeform 349"/>
                <p:cNvSpPr>
                  <a:spLocks/>
                </p:cNvSpPr>
                <p:nvPr/>
              </p:nvSpPr>
              <p:spPr bwMode="auto">
                <a:xfrm>
                  <a:off x="1234" y="2841"/>
                  <a:ext cx="30" cy="20"/>
                </a:xfrm>
                <a:custGeom>
                  <a:avLst/>
                  <a:gdLst>
                    <a:gd name="T0" fmla="*/ 18 w 30"/>
                    <a:gd name="T1" fmla="*/ 0 h 20"/>
                    <a:gd name="T2" fmla="*/ 19 w 30"/>
                    <a:gd name="T3" fmla="*/ 1 h 20"/>
                    <a:gd name="T4" fmla="*/ 20 w 30"/>
                    <a:gd name="T5" fmla="*/ 1 h 20"/>
                    <a:gd name="T6" fmla="*/ 21 w 30"/>
                    <a:gd name="T7" fmla="*/ 1 h 20"/>
                    <a:gd name="T8" fmla="*/ 22 w 30"/>
                    <a:gd name="T9" fmla="*/ 2 h 20"/>
                    <a:gd name="T10" fmla="*/ 24 w 30"/>
                    <a:gd name="T11" fmla="*/ 2 h 20"/>
                    <a:gd name="T12" fmla="*/ 25 w 30"/>
                    <a:gd name="T13" fmla="*/ 3 h 20"/>
                    <a:gd name="T14" fmla="*/ 27 w 30"/>
                    <a:gd name="T15" fmla="*/ 4 h 20"/>
                    <a:gd name="T16" fmla="*/ 28 w 30"/>
                    <a:gd name="T17" fmla="*/ 5 h 20"/>
                    <a:gd name="T18" fmla="*/ 29 w 30"/>
                    <a:gd name="T19" fmla="*/ 7 h 20"/>
                    <a:gd name="T20" fmla="*/ 29 w 30"/>
                    <a:gd name="T21" fmla="*/ 9 h 20"/>
                    <a:gd name="T22" fmla="*/ 30 w 30"/>
                    <a:gd name="T23" fmla="*/ 11 h 20"/>
                    <a:gd name="T24" fmla="*/ 30 w 30"/>
                    <a:gd name="T25" fmla="*/ 13 h 20"/>
                    <a:gd name="T26" fmla="*/ 28 w 30"/>
                    <a:gd name="T27" fmla="*/ 15 h 20"/>
                    <a:gd name="T28" fmla="*/ 26 w 30"/>
                    <a:gd name="T29" fmla="*/ 16 h 20"/>
                    <a:gd name="T30" fmla="*/ 24 w 30"/>
                    <a:gd name="T31" fmla="*/ 18 h 20"/>
                    <a:gd name="T32" fmla="*/ 22 w 30"/>
                    <a:gd name="T33" fmla="*/ 19 h 20"/>
                    <a:gd name="T34" fmla="*/ 19 w 30"/>
                    <a:gd name="T35" fmla="*/ 20 h 20"/>
                    <a:gd name="T36" fmla="*/ 17 w 30"/>
                    <a:gd name="T37" fmla="*/ 20 h 20"/>
                    <a:gd name="T38" fmla="*/ 14 w 30"/>
                    <a:gd name="T39" fmla="*/ 20 h 20"/>
                    <a:gd name="T40" fmla="*/ 11 w 30"/>
                    <a:gd name="T41" fmla="*/ 20 h 20"/>
                    <a:gd name="T42" fmla="*/ 9 w 30"/>
                    <a:gd name="T43" fmla="*/ 18 h 20"/>
                    <a:gd name="T44" fmla="*/ 7 w 30"/>
                    <a:gd name="T45" fmla="*/ 16 h 20"/>
                    <a:gd name="T46" fmla="*/ 6 w 30"/>
                    <a:gd name="T47" fmla="*/ 14 h 20"/>
                    <a:gd name="T48" fmla="*/ 5 w 30"/>
                    <a:gd name="T49" fmla="*/ 12 h 20"/>
                    <a:gd name="T50" fmla="*/ 4 w 30"/>
                    <a:gd name="T51" fmla="*/ 9 h 20"/>
                    <a:gd name="T52" fmla="*/ 2 w 30"/>
                    <a:gd name="T53" fmla="*/ 7 h 20"/>
                    <a:gd name="T54" fmla="*/ 1 w 30"/>
                    <a:gd name="T55" fmla="*/ 5 h 20"/>
                    <a:gd name="T56" fmla="*/ 0 w 30"/>
                    <a:gd name="T57" fmla="*/ 3 h 20"/>
                    <a:gd name="T58" fmla="*/ 0 w 30"/>
                    <a:gd name="T59" fmla="*/ 2 h 20"/>
                    <a:gd name="T60" fmla="*/ 1 w 30"/>
                    <a:gd name="T61" fmla="*/ 1 h 20"/>
                    <a:gd name="T62" fmla="*/ 3 w 30"/>
                    <a:gd name="T63" fmla="*/ 1 h 20"/>
                    <a:gd name="T64" fmla="*/ 5 w 30"/>
                    <a:gd name="T65" fmla="*/ 1 h 20"/>
                    <a:gd name="T66" fmla="*/ 6 w 30"/>
                    <a:gd name="T67" fmla="*/ 0 h 20"/>
                    <a:gd name="T68" fmla="*/ 8 w 30"/>
                    <a:gd name="T69" fmla="*/ 0 h 20"/>
                    <a:gd name="T70" fmla="*/ 9 w 30"/>
                    <a:gd name="T71" fmla="*/ 0 h 20"/>
                    <a:gd name="T72" fmla="*/ 11 w 30"/>
                    <a:gd name="T73" fmla="*/ 0 h 20"/>
                    <a:gd name="T74" fmla="*/ 13 w 30"/>
                    <a:gd name="T75" fmla="*/ 0 h 20"/>
                    <a:gd name="T76" fmla="*/ 14 w 30"/>
                    <a:gd name="T77" fmla="*/ 0 h 20"/>
                    <a:gd name="T78" fmla="*/ 16 w 30"/>
                    <a:gd name="T79" fmla="*/ 0 h 20"/>
                    <a:gd name="T80" fmla="*/ 18 w 30"/>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
                    <a:gd name="T124" fmla="*/ 0 h 20"/>
                    <a:gd name="T125" fmla="*/ 30 w 30"/>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 h="20">
                      <a:moveTo>
                        <a:pt x="18" y="0"/>
                      </a:moveTo>
                      <a:lnTo>
                        <a:pt x="19" y="1"/>
                      </a:lnTo>
                      <a:lnTo>
                        <a:pt x="20" y="1"/>
                      </a:lnTo>
                      <a:lnTo>
                        <a:pt x="21" y="1"/>
                      </a:lnTo>
                      <a:lnTo>
                        <a:pt x="22" y="2"/>
                      </a:lnTo>
                      <a:lnTo>
                        <a:pt x="24" y="2"/>
                      </a:lnTo>
                      <a:lnTo>
                        <a:pt x="25" y="3"/>
                      </a:lnTo>
                      <a:lnTo>
                        <a:pt x="27" y="4"/>
                      </a:lnTo>
                      <a:lnTo>
                        <a:pt x="28" y="5"/>
                      </a:lnTo>
                      <a:lnTo>
                        <a:pt x="29" y="7"/>
                      </a:lnTo>
                      <a:lnTo>
                        <a:pt x="29" y="9"/>
                      </a:lnTo>
                      <a:lnTo>
                        <a:pt x="30" y="11"/>
                      </a:lnTo>
                      <a:lnTo>
                        <a:pt x="30" y="13"/>
                      </a:lnTo>
                      <a:lnTo>
                        <a:pt x="28" y="15"/>
                      </a:lnTo>
                      <a:lnTo>
                        <a:pt x="26" y="16"/>
                      </a:lnTo>
                      <a:lnTo>
                        <a:pt x="24" y="18"/>
                      </a:lnTo>
                      <a:lnTo>
                        <a:pt x="22" y="19"/>
                      </a:lnTo>
                      <a:lnTo>
                        <a:pt x="19" y="20"/>
                      </a:lnTo>
                      <a:lnTo>
                        <a:pt x="17" y="20"/>
                      </a:lnTo>
                      <a:lnTo>
                        <a:pt x="14" y="20"/>
                      </a:lnTo>
                      <a:lnTo>
                        <a:pt x="11" y="20"/>
                      </a:lnTo>
                      <a:lnTo>
                        <a:pt x="9" y="18"/>
                      </a:lnTo>
                      <a:lnTo>
                        <a:pt x="7" y="16"/>
                      </a:lnTo>
                      <a:lnTo>
                        <a:pt x="6" y="14"/>
                      </a:lnTo>
                      <a:lnTo>
                        <a:pt x="5" y="12"/>
                      </a:lnTo>
                      <a:lnTo>
                        <a:pt x="4" y="9"/>
                      </a:lnTo>
                      <a:lnTo>
                        <a:pt x="2" y="7"/>
                      </a:lnTo>
                      <a:lnTo>
                        <a:pt x="1" y="5"/>
                      </a:lnTo>
                      <a:lnTo>
                        <a:pt x="0" y="3"/>
                      </a:lnTo>
                      <a:lnTo>
                        <a:pt x="0" y="2"/>
                      </a:lnTo>
                      <a:lnTo>
                        <a:pt x="1" y="1"/>
                      </a:lnTo>
                      <a:lnTo>
                        <a:pt x="3" y="1"/>
                      </a:lnTo>
                      <a:lnTo>
                        <a:pt x="5" y="1"/>
                      </a:lnTo>
                      <a:lnTo>
                        <a:pt x="6" y="0"/>
                      </a:lnTo>
                      <a:lnTo>
                        <a:pt x="8" y="0"/>
                      </a:lnTo>
                      <a:lnTo>
                        <a:pt x="9" y="0"/>
                      </a:lnTo>
                      <a:lnTo>
                        <a:pt x="11" y="0"/>
                      </a:lnTo>
                      <a:lnTo>
                        <a:pt x="13" y="0"/>
                      </a:lnTo>
                      <a:lnTo>
                        <a:pt x="14" y="0"/>
                      </a:lnTo>
                      <a:lnTo>
                        <a:pt x="16" y="0"/>
                      </a:lnTo>
                      <a:lnTo>
                        <a:pt x="18" y="0"/>
                      </a:lnTo>
                      <a:close/>
                    </a:path>
                  </a:pathLst>
                </a:custGeom>
                <a:solidFill>
                  <a:srgbClr val="FFFFFF"/>
                </a:solidFill>
                <a:ln w="9525">
                  <a:noFill/>
                  <a:round/>
                  <a:headEnd/>
                  <a:tailEnd/>
                </a:ln>
              </p:spPr>
              <p:txBody>
                <a:bodyPr/>
                <a:lstStyle/>
                <a:p>
                  <a:endParaRPr lang="en-US"/>
                </a:p>
              </p:txBody>
            </p:sp>
            <p:sp>
              <p:nvSpPr>
                <p:cNvPr id="25049" name="Freeform 350"/>
                <p:cNvSpPr>
                  <a:spLocks/>
                </p:cNvSpPr>
                <p:nvPr/>
              </p:nvSpPr>
              <p:spPr bwMode="auto">
                <a:xfrm>
                  <a:off x="1279" y="2842"/>
                  <a:ext cx="32" cy="17"/>
                </a:xfrm>
                <a:custGeom>
                  <a:avLst/>
                  <a:gdLst>
                    <a:gd name="T0" fmla="*/ 31 w 32"/>
                    <a:gd name="T1" fmla="*/ 2 h 17"/>
                    <a:gd name="T2" fmla="*/ 32 w 32"/>
                    <a:gd name="T3" fmla="*/ 5 h 17"/>
                    <a:gd name="T4" fmla="*/ 31 w 32"/>
                    <a:gd name="T5" fmla="*/ 9 h 17"/>
                    <a:gd name="T6" fmla="*/ 30 w 32"/>
                    <a:gd name="T7" fmla="*/ 12 h 17"/>
                    <a:gd name="T8" fmla="*/ 28 w 32"/>
                    <a:gd name="T9" fmla="*/ 15 h 17"/>
                    <a:gd name="T10" fmla="*/ 26 w 32"/>
                    <a:gd name="T11" fmla="*/ 16 h 17"/>
                    <a:gd name="T12" fmla="*/ 24 w 32"/>
                    <a:gd name="T13" fmla="*/ 16 h 17"/>
                    <a:gd name="T14" fmla="*/ 22 w 32"/>
                    <a:gd name="T15" fmla="*/ 17 h 17"/>
                    <a:gd name="T16" fmla="*/ 19 w 32"/>
                    <a:gd name="T17" fmla="*/ 17 h 17"/>
                    <a:gd name="T18" fmla="*/ 17 w 32"/>
                    <a:gd name="T19" fmla="*/ 17 h 17"/>
                    <a:gd name="T20" fmla="*/ 15 w 32"/>
                    <a:gd name="T21" fmla="*/ 16 h 17"/>
                    <a:gd name="T22" fmla="*/ 13 w 32"/>
                    <a:gd name="T23" fmla="*/ 16 h 17"/>
                    <a:gd name="T24" fmla="*/ 11 w 32"/>
                    <a:gd name="T25" fmla="*/ 15 h 17"/>
                    <a:gd name="T26" fmla="*/ 9 w 32"/>
                    <a:gd name="T27" fmla="*/ 13 h 17"/>
                    <a:gd name="T28" fmla="*/ 8 w 32"/>
                    <a:gd name="T29" fmla="*/ 12 h 17"/>
                    <a:gd name="T30" fmla="*/ 7 w 32"/>
                    <a:gd name="T31" fmla="*/ 10 h 17"/>
                    <a:gd name="T32" fmla="*/ 5 w 32"/>
                    <a:gd name="T33" fmla="*/ 9 h 17"/>
                    <a:gd name="T34" fmla="*/ 4 w 32"/>
                    <a:gd name="T35" fmla="*/ 7 h 17"/>
                    <a:gd name="T36" fmla="*/ 2 w 32"/>
                    <a:gd name="T37" fmla="*/ 5 h 17"/>
                    <a:gd name="T38" fmla="*/ 1 w 32"/>
                    <a:gd name="T39" fmla="*/ 4 h 17"/>
                    <a:gd name="T40" fmla="*/ 0 w 32"/>
                    <a:gd name="T41" fmla="*/ 2 h 17"/>
                    <a:gd name="T42" fmla="*/ 3 w 32"/>
                    <a:gd name="T43" fmla="*/ 1 h 17"/>
                    <a:gd name="T44" fmla="*/ 7 w 32"/>
                    <a:gd name="T45" fmla="*/ 1 h 17"/>
                    <a:gd name="T46" fmla="*/ 11 w 32"/>
                    <a:gd name="T47" fmla="*/ 0 h 17"/>
                    <a:gd name="T48" fmla="*/ 15 w 32"/>
                    <a:gd name="T49" fmla="*/ 0 h 17"/>
                    <a:gd name="T50" fmla="*/ 19 w 32"/>
                    <a:gd name="T51" fmla="*/ 0 h 17"/>
                    <a:gd name="T52" fmla="*/ 24 w 32"/>
                    <a:gd name="T53" fmla="*/ 0 h 17"/>
                    <a:gd name="T54" fmla="*/ 28 w 32"/>
                    <a:gd name="T55" fmla="*/ 1 h 17"/>
                    <a:gd name="T56" fmla="*/ 31 w 32"/>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17"/>
                    <a:gd name="T89" fmla="*/ 32 w 32"/>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17">
                      <a:moveTo>
                        <a:pt x="31" y="2"/>
                      </a:moveTo>
                      <a:lnTo>
                        <a:pt x="32" y="5"/>
                      </a:lnTo>
                      <a:lnTo>
                        <a:pt x="31" y="9"/>
                      </a:lnTo>
                      <a:lnTo>
                        <a:pt x="30" y="12"/>
                      </a:lnTo>
                      <a:lnTo>
                        <a:pt x="28" y="15"/>
                      </a:lnTo>
                      <a:lnTo>
                        <a:pt x="26" y="16"/>
                      </a:lnTo>
                      <a:lnTo>
                        <a:pt x="24" y="16"/>
                      </a:lnTo>
                      <a:lnTo>
                        <a:pt x="22" y="17"/>
                      </a:lnTo>
                      <a:lnTo>
                        <a:pt x="19" y="17"/>
                      </a:lnTo>
                      <a:lnTo>
                        <a:pt x="17" y="17"/>
                      </a:lnTo>
                      <a:lnTo>
                        <a:pt x="15" y="16"/>
                      </a:lnTo>
                      <a:lnTo>
                        <a:pt x="13" y="16"/>
                      </a:lnTo>
                      <a:lnTo>
                        <a:pt x="11" y="15"/>
                      </a:lnTo>
                      <a:lnTo>
                        <a:pt x="9" y="13"/>
                      </a:lnTo>
                      <a:lnTo>
                        <a:pt x="8" y="12"/>
                      </a:lnTo>
                      <a:lnTo>
                        <a:pt x="7" y="10"/>
                      </a:lnTo>
                      <a:lnTo>
                        <a:pt x="5" y="9"/>
                      </a:lnTo>
                      <a:lnTo>
                        <a:pt x="4" y="7"/>
                      </a:lnTo>
                      <a:lnTo>
                        <a:pt x="2" y="5"/>
                      </a:lnTo>
                      <a:lnTo>
                        <a:pt x="1" y="4"/>
                      </a:lnTo>
                      <a:lnTo>
                        <a:pt x="0" y="2"/>
                      </a:lnTo>
                      <a:lnTo>
                        <a:pt x="3" y="1"/>
                      </a:lnTo>
                      <a:lnTo>
                        <a:pt x="7" y="1"/>
                      </a:lnTo>
                      <a:lnTo>
                        <a:pt x="11" y="0"/>
                      </a:lnTo>
                      <a:lnTo>
                        <a:pt x="15" y="0"/>
                      </a:lnTo>
                      <a:lnTo>
                        <a:pt x="19" y="0"/>
                      </a:lnTo>
                      <a:lnTo>
                        <a:pt x="24" y="0"/>
                      </a:lnTo>
                      <a:lnTo>
                        <a:pt x="28" y="1"/>
                      </a:lnTo>
                      <a:lnTo>
                        <a:pt x="31" y="2"/>
                      </a:lnTo>
                      <a:close/>
                    </a:path>
                  </a:pathLst>
                </a:custGeom>
                <a:solidFill>
                  <a:srgbClr val="FFFFFF"/>
                </a:solidFill>
                <a:ln w="9525">
                  <a:noFill/>
                  <a:round/>
                  <a:headEnd/>
                  <a:tailEnd/>
                </a:ln>
              </p:spPr>
              <p:txBody>
                <a:bodyPr/>
                <a:lstStyle/>
                <a:p>
                  <a:endParaRPr lang="en-US"/>
                </a:p>
              </p:txBody>
            </p:sp>
            <p:sp>
              <p:nvSpPr>
                <p:cNvPr id="25050" name="Freeform 351"/>
                <p:cNvSpPr>
                  <a:spLocks/>
                </p:cNvSpPr>
                <p:nvPr/>
              </p:nvSpPr>
              <p:spPr bwMode="auto">
                <a:xfrm>
                  <a:off x="1270" y="2851"/>
                  <a:ext cx="15" cy="24"/>
                </a:xfrm>
                <a:custGeom>
                  <a:avLst/>
                  <a:gdLst>
                    <a:gd name="T0" fmla="*/ 14 w 15"/>
                    <a:gd name="T1" fmla="*/ 16 h 24"/>
                    <a:gd name="T2" fmla="*/ 15 w 15"/>
                    <a:gd name="T3" fmla="*/ 17 h 24"/>
                    <a:gd name="T4" fmla="*/ 14 w 15"/>
                    <a:gd name="T5" fmla="*/ 18 h 24"/>
                    <a:gd name="T6" fmla="*/ 13 w 15"/>
                    <a:gd name="T7" fmla="*/ 19 h 24"/>
                    <a:gd name="T8" fmla="*/ 11 w 15"/>
                    <a:gd name="T9" fmla="*/ 21 h 24"/>
                    <a:gd name="T10" fmla="*/ 10 w 15"/>
                    <a:gd name="T11" fmla="*/ 22 h 24"/>
                    <a:gd name="T12" fmla="*/ 9 w 15"/>
                    <a:gd name="T13" fmla="*/ 23 h 24"/>
                    <a:gd name="T14" fmla="*/ 7 w 15"/>
                    <a:gd name="T15" fmla="*/ 24 h 24"/>
                    <a:gd name="T16" fmla="*/ 5 w 15"/>
                    <a:gd name="T17" fmla="*/ 24 h 24"/>
                    <a:gd name="T18" fmla="*/ 3 w 15"/>
                    <a:gd name="T19" fmla="*/ 23 h 24"/>
                    <a:gd name="T20" fmla="*/ 1 w 15"/>
                    <a:gd name="T21" fmla="*/ 20 h 24"/>
                    <a:gd name="T22" fmla="*/ 0 w 15"/>
                    <a:gd name="T23" fmla="*/ 16 h 24"/>
                    <a:gd name="T24" fmla="*/ 0 w 15"/>
                    <a:gd name="T25" fmla="*/ 13 h 24"/>
                    <a:gd name="T26" fmla="*/ 0 w 15"/>
                    <a:gd name="T27" fmla="*/ 9 h 24"/>
                    <a:gd name="T28" fmla="*/ 0 w 15"/>
                    <a:gd name="T29" fmla="*/ 7 h 24"/>
                    <a:gd name="T30" fmla="*/ 1 w 15"/>
                    <a:gd name="T31" fmla="*/ 4 h 24"/>
                    <a:gd name="T32" fmla="*/ 1 w 15"/>
                    <a:gd name="T33" fmla="*/ 2 h 24"/>
                    <a:gd name="T34" fmla="*/ 2 w 15"/>
                    <a:gd name="T35" fmla="*/ 0 h 24"/>
                    <a:gd name="T36" fmla="*/ 5 w 15"/>
                    <a:gd name="T37" fmla="*/ 2 h 24"/>
                    <a:gd name="T38" fmla="*/ 6 w 15"/>
                    <a:gd name="T39" fmla="*/ 3 h 24"/>
                    <a:gd name="T40" fmla="*/ 8 w 15"/>
                    <a:gd name="T41" fmla="*/ 6 h 24"/>
                    <a:gd name="T42" fmla="*/ 9 w 15"/>
                    <a:gd name="T43" fmla="*/ 8 h 24"/>
                    <a:gd name="T44" fmla="*/ 9 w 15"/>
                    <a:gd name="T45" fmla="*/ 11 h 24"/>
                    <a:gd name="T46" fmla="*/ 10 w 15"/>
                    <a:gd name="T47" fmla="*/ 13 h 24"/>
                    <a:gd name="T48" fmla="*/ 12 w 15"/>
                    <a:gd name="T49" fmla="*/ 15 h 24"/>
                    <a:gd name="T50" fmla="*/ 14 w 15"/>
                    <a:gd name="T51" fmla="*/ 16 h 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4"/>
                    <a:gd name="T80" fmla="*/ 15 w 15"/>
                    <a:gd name="T81" fmla="*/ 24 h 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4">
                      <a:moveTo>
                        <a:pt x="14" y="16"/>
                      </a:moveTo>
                      <a:lnTo>
                        <a:pt x="15" y="17"/>
                      </a:lnTo>
                      <a:lnTo>
                        <a:pt x="14" y="18"/>
                      </a:lnTo>
                      <a:lnTo>
                        <a:pt x="13" y="19"/>
                      </a:lnTo>
                      <a:lnTo>
                        <a:pt x="11" y="21"/>
                      </a:lnTo>
                      <a:lnTo>
                        <a:pt x="10" y="22"/>
                      </a:lnTo>
                      <a:lnTo>
                        <a:pt x="9" y="23"/>
                      </a:lnTo>
                      <a:lnTo>
                        <a:pt x="7" y="24"/>
                      </a:lnTo>
                      <a:lnTo>
                        <a:pt x="5" y="24"/>
                      </a:lnTo>
                      <a:lnTo>
                        <a:pt x="3" y="23"/>
                      </a:lnTo>
                      <a:lnTo>
                        <a:pt x="1" y="20"/>
                      </a:lnTo>
                      <a:lnTo>
                        <a:pt x="0" y="16"/>
                      </a:lnTo>
                      <a:lnTo>
                        <a:pt x="0" y="13"/>
                      </a:lnTo>
                      <a:lnTo>
                        <a:pt x="0" y="9"/>
                      </a:lnTo>
                      <a:lnTo>
                        <a:pt x="0" y="7"/>
                      </a:lnTo>
                      <a:lnTo>
                        <a:pt x="1" y="4"/>
                      </a:lnTo>
                      <a:lnTo>
                        <a:pt x="1" y="2"/>
                      </a:lnTo>
                      <a:lnTo>
                        <a:pt x="2" y="0"/>
                      </a:lnTo>
                      <a:lnTo>
                        <a:pt x="5" y="2"/>
                      </a:lnTo>
                      <a:lnTo>
                        <a:pt x="6" y="3"/>
                      </a:lnTo>
                      <a:lnTo>
                        <a:pt x="8" y="6"/>
                      </a:lnTo>
                      <a:lnTo>
                        <a:pt x="9" y="8"/>
                      </a:lnTo>
                      <a:lnTo>
                        <a:pt x="9" y="11"/>
                      </a:lnTo>
                      <a:lnTo>
                        <a:pt x="10" y="13"/>
                      </a:lnTo>
                      <a:lnTo>
                        <a:pt x="12" y="15"/>
                      </a:lnTo>
                      <a:lnTo>
                        <a:pt x="14" y="16"/>
                      </a:lnTo>
                      <a:close/>
                    </a:path>
                  </a:pathLst>
                </a:custGeom>
                <a:solidFill>
                  <a:srgbClr val="FFFFFF"/>
                </a:solidFill>
                <a:ln w="9525">
                  <a:noFill/>
                  <a:round/>
                  <a:headEnd/>
                  <a:tailEnd/>
                </a:ln>
              </p:spPr>
              <p:txBody>
                <a:bodyPr/>
                <a:lstStyle/>
                <a:p>
                  <a:endParaRPr lang="en-US"/>
                </a:p>
              </p:txBody>
            </p:sp>
            <p:sp>
              <p:nvSpPr>
                <p:cNvPr id="25051" name="Freeform 352"/>
                <p:cNvSpPr>
                  <a:spLocks/>
                </p:cNvSpPr>
                <p:nvPr/>
              </p:nvSpPr>
              <p:spPr bwMode="auto">
                <a:xfrm>
                  <a:off x="1319" y="2852"/>
                  <a:ext cx="40" cy="67"/>
                </a:xfrm>
                <a:custGeom>
                  <a:avLst/>
                  <a:gdLst>
                    <a:gd name="T0" fmla="*/ 39 w 40"/>
                    <a:gd name="T1" fmla="*/ 12 h 67"/>
                    <a:gd name="T2" fmla="*/ 38 w 40"/>
                    <a:gd name="T3" fmla="*/ 15 h 67"/>
                    <a:gd name="T4" fmla="*/ 37 w 40"/>
                    <a:gd name="T5" fmla="*/ 18 h 67"/>
                    <a:gd name="T6" fmla="*/ 35 w 40"/>
                    <a:gd name="T7" fmla="*/ 21 h 67"/>
                    <a:gd name="T8" fmla="*/ 34 w 40"/>
                    <a:gd name="T9" fmla="*/ 24 h 67"/>
                    <a:gd name="T10" fmla="*/ 33 w 40"/>
                    <a:gd name="T11" fmla="*/ 27 h 67"/>
                    <a:gd name="T12" fmla="*/ 31 w 40"/>
                    <a:gd name="T13" fmla="*/ 30 h 67"/>
                    <a:gd name="T14" fmla="*/ 30 w 40"/>
                    <a:gd name="T15" fmla="*/ 33 h 67"/>
                    <a:gd name="T16" fmla="*/ 30 w 40"/>
                    <a:gd name="T17" fmla="*/ 36 h 67"/>
                    <a:gd name="T18" fmla="*/ 29 w 40"/>
                    <a:gd name="T19" fmla="*/ 48 h 67"/>
                    <a:gd name="T20" fmla="*/ 29 w 40"/>
                    <a:gd name="T21" fmla="*/ 49 h 67"/>
                    <a:gd name="T22" fmla="*/ 28 w 40"/>
                    <a:gd name="T23" fmla="*/ 50 h 67"/>
                    <a:gd name="T24" fmla="*/ 28 w 40"/>
                    <a:gd name="T25" fmla="*/ 51 h 67"/>
                    <a:gd name="T26" fmla="*/ 28 w 40"/>
                    <a:gd name="T27" fmla="*/ 51 h 67"/>
                    <a:gd name="T28" fmla="*/ 27 w 40"/>
                    <a:gd name="T29" fmla="*/ 53 h 67"/>
                    <a:gd name="T30" fmla="*/ 25 w 40"/>
                    <a:gd name="T31" fmla="*/ 55 h 67"/>
                    <a:gd name="T32" fmla="*/ 24 w 40"/>
                    <a:gd name="T33" fmla="*/ 57 h 67"/>
                    <a:gd name="T34" fmla="*/ 23 w 40"/>
                    <a:gd name="T35" fmla="*/ 59 h 67"/>
                    <a:gd name="T36" fmla="*/ 21 w 40"/>
                    <a:gd name="T37" fmla="*/ 61 h 67"/>
                    <a:gd name="T38" fmla="*/ 20 w 40"/>
                    <a:gd name="T39" fmla="*/ 63 h 67"/>
                    <a:gd name="T40" fmla="*/ 19 w 40"/>
                    <a:gd name="T41" fmla="*/ 65 h 67"/>
                    <a:gd name="T42" fmla="*/ 18 w 40"/>
                    <a:gd name="T43" fmla="*/ 67 h 67"/>
                    <a:gd name="T44" fmla="*/ 17 w 40"/>
                    <a:gd name="T45" fmla="*/ 63 h 67"/>
                    <a:gd name="T46" fmla="*/ 16 w 40"/>
                    <a:gd name="T47" fmla="*/ 59 h 67"/>
                    <a:gd name="T48" fmla="*/ 14 w 40"/>
                    <a:gd name="T49" fmla="*/ 56 h 67"/>
                    <a:gd name="T50" fmla="*/ 12 w 40"/>
                    <a:gd name="T51" fmla="*/ 52 h 67"/>
                    <a:gd name="T52" fmla="*/ 9 w 40"/>
                    <a:gd name="T53" fmla="*/ 49 h 67"/>
                    <a:gd name="T54" fmla="*/ 7 w 40"/>
                    <a:gd name="T55" fmla="*/ 45 h 67"/>
                    <a:gd name="T56" fmla="*/ 4 w 40"/>
                    <a:gd name="T57" fmla="*/ 42 h 67"/>
                    <a:gd name="T58" fmla="*/ 0 w 40"/>
                    <a:gd name="T59" fmla="*/ 40 h 67"/>
                    <a:gd name="T60" fmla="*/ 3 w 40"/>
                    <a:gd name="T61" fmla="*/ 38 h 67"/>
                    <a:gd name="T62" fmla="*/ 5 w 40"/>
                    <a:gd name="T63" fmla="*/ 37 h 67"/>
                    <a:gd name="T64" fmla="*/ 6 w 40"/>
                    <a:gd name="T65" fmla="*/ 35 h 67"/>
                    <a:gd name="T66" fmla="*/ 8 w 40"/>
                    <a:gd name="T67" fmla="*/ 33 h 67"/>
                    <a:gd name="T68" fmla="*/ 10 w 40"/>
                    <a:gd name="T69" fmla="*/ 31 h 67"/>
                    <a:gd name="T70" fmla="*/ 12 w 40"/>
                    <a:gd name="T71" fmla="*/ 29 h 67"/>
                    <a:gd name="T72" fmla="*/ 14 w 40"/>
                    <a:gd name="T73" fmla="*/ 28 h 67"/>
                    <a:gd name="T74" fmla="*/ 16 w 40"/>
                    <a:gd name="T75" fmla="*/ 26 h 67"/>
                    <a:gd name="T76" fmla="*/ 18 w 40"/>
                    <a:gd name="T77" fmla="*/ 23 h 67"/>
                    <a:gd name="T78" fmla="*/ 21 w 40"/>
                    <a:gd name="T79" fmla="*/ 20 h 67"/>
                    <a:gd name="T80" fmla="*/ 23 w 40"/>
                    <a:gd name="T81" fmla="*/ 17 h 67"/>
                    <a:gd name="T82" fmla="*/ 25 w 40"/>
                    <a:gd name="T83" fmla="*/ 14 h 67"/>
                    <a:gd name="T84" fmla="*/ 27 w 40"/>
                    <a:gd name="T85" fmla="*/ 10 h 67"/>
                    <a:gd name="T86" fmla="*/ 29 w 40"/>
                    <a:gd name="T87" fmla="*/ 7 h 67"/>
                    <a:gd name="T88" fmla="*/ 31 w 40"/>
                    <a:gd name="T89" fmla="*/ 4 h 67"/>
                    <a:gd name="T90" fmla="*/ 33 w 40"/>
                    <a:gd name="T91" fmla="*/ 0 h 67"/>
                    <a:gd name="T92" fmla="*/ 34 w 40"/>
                    <a:gd name="T93" fmla="*/ 2 h 67"/>
                    <a:gd name="T94" fmla="*/ 36 w 40"/>
                    <a:gd name="T95" fmla="*/ 3 h 67"/>
                    <a:gd name="T96" fmla="*/ 37 w 40"/>
                    <a:gd name="T97" fmla="*/ 4 h 67"/>
                    <a:gd name="T98" fmla="*/ 38 w 40"/>
                    <a:gd name="T99" fmla="*/ 5 h 67"/>
                    <a:gd name="T100" fmla="*/ 39 w 40"/>
                    <a:gd name="T101" fmla="*/ 7 h 67"/>
                    <a:gd name="T102" fmla="*/ 40 w 40"/>
                    <a:gd name="T103" fmla="*/ 8 h 67"/>
                    <a:gd name="T104" fmla="*/ 40 w 40"/>
                    <a:gd name="T105" fmla="*/ 10 h 67"/>
                    <a:gd name="T106" fmla="*/ 39 w 40"/>
                    <a:gd name="T107" fmla="*/ 12 h 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
                    <a:gd name="T163" fmla="*/ 0 h 67"/>
                    <a:gd name="T164" fmla="*/ 40 w 40"/>
                    <a:gd name="T165" fmla="*/ 67 h 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 h="67">
                      <a:moveTo>
                        <a:pt x="39" y="12"/>
                      </a:moveTo>
                      <a:lnTo>
                        <a:pt x="38" y="15"/>
                      </a:lnTo>
                      <a:lnTo>
                        <a:pt x="37" y="18"/>
                      </a:lnTo>
                      <a:lnTo>
                        <a:pt x="35" y="21"/>
                      </a:lnTo>
                      <a:lnTo>
                        <a:pt x="34" y="24"/>
                      </a:lnTo>
                      <a:lnTo>
                        <a:pt x="33" y="27"/>
                      </a:lnTo>
                      <a:lnTo>
                        <a:pt x="31" y="30"/>
                      </a:lnTo>
                      <a:lnTo>
                        <a:pt x="30" y="33"/>
                      </a:lnTo>
                      <a:lnTo>
                        <a:pt x="30" y="36"/>
                      </a:lnTo>
                      <a:lnTo>
                        <a:pt x="29" y="48"/>
                      </a:lnTo>
                      <a:lnTo>
                        <a:pt x="29" y="49"/>
                      </a:lnTo>
                      <a:lnTo>
                        <a:pt x="28" y="50"/>
                      </a:lnTo>
                      <a:lnTo>
                        <a:pt x="28" y="51"/>
                      </a:lnTo>
                      <a:lnTo>
                        <a:pt x="27" y="53"/>
                      </a:lnTo>
                      <a:lnTo>
                        <a:pt x="25" y="55"/>
                      </a:lnTo>
                      <a:lnTo>
                        <a:pt x="24" y="57"/>
                      </a:lnTo>
                      <a:lnTo>
                        <a:pt x="23" y="59"/>
                      </a:lnTo>
                      <a:lnTo>
                        <a:pt x="21" y="61"/>
                      </a:lnTo>
                      <a:lnTo>
                        <a:pt x="20" y="63"/>
                      </a:lnTo>
                      <a:lnTo>
                        <a:pt x="19" y="65"/>
                      </a:lnTo>
                      <a:lnTo>
                        <a:pt x="18" y="67"/>
                      </a:lnTo>
                      <a:lnTo>
                        <a:pt x="17" y="63"/>
                      </a:lnTo>
                      <a:lnTo>
                        <a:pt x="16" y="59"/>
                      </a:lnTo>
                      <a:lnTo>
                        <a:pt x="14" y="56"/>
                      </a:lnTo>
                      <a:lnTo>
                        <a:pt x="12" y="52"/>
                      </a:lnTo>
                      <a:lnTo>
                        <a:pt x="9" y="49"/>
                      </a:lnTo>
                      <a:lnTo>
                        <a:pt x="7" y="45"/>
                      </a:lnTo>
                      <a:lnTo>
                        <a:pt x="4" y="42"/>
                      </a:lnTo>
                      <a:lnTo>
                        <a:pt x="0" y="40"/>
                      </a:lnTo>
                      <a:lnTo>
                        <a:pt x="3" y="38"/>
                      </a:lnTo>
                      <a:lnTo>
                        <a:pt x="5" y="37"/>
                      </a:lnTo>
                      <a:lnTo>
                        <a:pt x="6" y="35"/>
                      </a:lnTo>
                      <a:lnTo>
                        <a:pt x="8" y="33"/>
                      </a:lnTo>
                      <a:lnTo>
                        <a:pt x="10" y="31"/>
                      </a:lnTo>
                      <a:lnTo>
                        <a:pt x="12" y="29"/>
                      </a:lnTo>
                      <a:lnTo>
                        <a:pt x="14" y="28"/>
                      </a:lnTo>
                      <a:lnTo>
                        <a:pt x="16" y="26"/>
                      </a:lnTo>
                      <a:lnTo>
                        <a:pt x="18" y="23"/>
                      </a:lnTo>
                      <a:lnTo>
                        <a:pt x="21" y="20"/>
                      </a:lnTo>
                      <a:lnTo>
                        <a:pt x="23" y="17"/>
                      </a:lnTo>
                      <a:lnTo>
                        <a:pt x="25" y="14"/>
                      </a:lnTo>
                      <a:lnTo>
                        <a:pt x="27" y="10"/>
                      </a:lnTo>
                      <a:lnTo>
                        <a:pt x="29" y="7"/>
                      </a:lnTo>
                      <a:lnTo>
                        <a:pt x="31" y="4"/>
                      </a:lnTo>
                      <a:lnTo>
                        <a:pt x="33" y="0"/>
                      </a:lnTo>
                      <a:lnTo>
                        <a:pt x="34" y="2"/>
                      </a:lnTo>
                      <a:lnTo>
                        <a:pt x="36" y="3"/>
                      </a:lnTo>
                      <a:lnTo>
                        <a:pt x="37" y="4"/>
                      </a:lnTo>
                      <a:lnTo>
                        <a:pt x="38" y="5"/>
                      </a:lnTo>
                      <a:lnTo>
                        <a:pt x="39" y="7"/>
                      </a:lnTo>
                      <a:lnTo>
                        <a:pt x="40" y="8"/>
                      </a:lnTo>
                      <a:lnTo>
                        <a:pt x="40" y="10"/>
                      </a:lnTo>
                      <a:lnTo>
                        <a:pt x="39" y="12"/>
                      </a:lnTo>
                      <a:close/>
                    </a:path>
                  </a:pathLst>
                </a:custGeom>
                <a:solidFill>
                  <a:srgbClr val="FFFFFF"/>
                </a:solidFill>
                <a:ln w="9525">
                  <a:noFill/>
                  <a:round/>
                  <a:headEnd/>
                  <a:tailEnd/>
                </a:ln>
              </p:spPr>
              <p:txBody>
                <a:bodyPr/>
                <a:lstStyle/>
                <a:p>
                  <a:endParaRPr lang="en-US"/>
                </a:p>
              </p:txBody>
            </p:sp>
            <p:sp>
              <p:nvSpPr>
                <p:cNvPr id="25052" name="Freeform 353"/>
                <p:cNvSpPr>
                  <a:spLocks/>
                </p:cNvSpPr>
                <p:nvPr/>
              </p:nvSpPr>
              <p:spPr bwMode="auto">
                <a:xfrm>
                  <a:off x="1325" y="2868"/>
                  <a:ext cx="171" cy="204"/>
                </a:xfrm>
                <a:custGeom>
                  <a:avLst/>
                  <a:gdLst>
                    <a:gd name="T0" fmla="*/ 94 w 171"/>
                    <a:gd name="T1" fmla="*/ 20 h 204"/>
                    <a:gd name="T2" fmla="*/ 91 w 171"/>
                    <a:gd name="T3" fmla="*/ 25 h 204"/>
                    <a:gd name="T4" fmla="*/ 75 w 171"/>
                    <a:gd name="T5" fmla="*/ 40 h 204"/>
                    <a:gd name="T6" fmla="*/ 85 w 171"/>
                    <a:gd name="T7" fmla="*/ 34 h 204"/>
                    <a:gd name="T8" fmla="*/ 103 w 171"/>
                    <a:gd name="T9" fmla="*/ 25 h 204"/>
                    <a:gd name="T10" fmla="*/ 117 w 171"/>
                    <a:gd name="T11" fmla="*/ 28 h 204"/>
                    <a:gd name="T12" fmla="*/ 138 w 171"/>
                    <a:gd name="T13" fmla="*/ 42 h 204"/>
                    <a:gd name="T14" fmla="*/ 146 w 171"/>
                    <a:gd name="T15" fmla="*/ 75 h 204"/>
                    <a:gd name="T16" fmla="*/ 153 w 171"/>
                    <a:gd name="T17" fmla="*/ 95 h 204"/>
                    <a:gd name="T18" fmla="*/ 166 w 171"/>
                    <a:gd name="T19" fmla="*/ 120 h 204"/>
                    <a:gd name="T20" fmla="*/ 169 w 171"/>
                    <a:gd name="T21" fmla="*/ 138 h 204"/>
                    <a:gd name="T22" fmla="*/ 166 w 171"/>
                    <a:gd name="T23" fmla="*/ 159 h 204"/>
                    <a:gd name="T24" fmla="*/ 163 w 171"/>
                    <a:gd name="T25" fmla="*/ 171 h 204"/>
                    <a:gd name="T26" fmla="*/ 152 w 171"/>
                    <a:gd name="T27" fmla="*/ 166 h 204"/>
                    <a:gd name="T28" fmla="*/ 136 w 171"/>
                    <a:gd name="T29" fmla="*/ 145 h 204"/>
                    <a:gd name="T30" fmla="*/ 125 w 171"/>
                    <a:gd name="T31" fmla="*/ 140 h 204"/>
                    <a:gd name="T32" fmla="*/ 125 w 171"/>
                    <a:gd name="T33" fmla="*/ 127 h 204"/>
                    <a:gd name="T34" fmla="*/ 130 w 171"/>
                    <a:gd name="T35" fmla="*/ 98 h 204"/>
                    <a:gd name="T36" fmla="*/ 132 w 171"/>
                    <a:gd name="T37" fmla="*/ 78 h 204"/>
                    <a:gd name="T38" fmla="*/ 122 w 171"/>
                    <a:gd name="T39" fmla="*/ 110 h 204"/>
                    <a:gd name="T40" fmla="*/ 108 w 171"/>
                    <a:gd name="T41" fmla="*/ 137 h 204"/>
                    <a:gd name="T42" fmla="*/ 104 w 171"/>
                    <a:gd name="T43" fmla="*/ 113 h 204"/>
                    <a:gd name="T44" fmla="*/ 109 w 171"/>
                    <a:gd name="T45" fmla="*/ 88 h 204"/>
                    <a:gd name="T46" fmla="*/ 113 w 171"/>
                    <a:gd name="T47" fmla="*/ 59 h 204"/>
                    <a:gd name="T48" fmla="*/ 111 w 171"/>
                    <a:gd name="T49" fmla="*/ 55 h 204"/>
                    <a:gd name="T50" fmla="*/ 93 w 171"/>
                    <a:gd name="T51" fmla="*/ 95 h 204"/>
                    <a:gd name="T52" fmla="*/ 80 w 171"/>
                    <a:gd name="T53" fmla="*/ 99 h 204"/>
                    <a:gd name="T54" fmla="*/ 73 w 171"/>
                    <a:gd name="T55" fmla="*/ 79 h 204"/>
                    <a:gd name="T56" fmla="*/ 77 w 171"/>
                    <a:gd name="T57" fmla="*/ 117 h 204"/>
                    <a:gd name="T58" fmla="*/ 80 w 171"/>
                    <a:gd name="T59" fmla="*/ 133 h 204"/>
                    <a:gd name="T60" fmla="*/ 68 w 171"/>
                    <a:gd name="T61" fmla="*/ 154 h 204"/>
                    <a:gd name="T62" fmla="*/ 52 w 171"/>
                    <a:gd name="T63" fmla="*/ 159 h 204"/>
                    <a:gd name="T64" fmla="*/ 37 w 171"/>
                    <a:gd name="T65" fmla="*/ 162 h 204"/>
                    <a:gd name="T66" fmla="*/ 40 w 171"/>
                    <a:gd name="T67" fmla="*/ 164 h 204"/>
                    <a:gd name="T68" fmla="*/ 65 w 171"/>
                    <a:gd name="T69" fmla="*/ 160 h 204"/>
                    <a:gd name="T70" fmla="*/ 65 w 171"/>
                    <a:gd name="T71" fmla="*/ 172 h 204"/>
                    <a:gd name="T72" fmla="*/ 46 w 171"/>
                    <a:gd name="T73" fmla="*/ 186 h 204"/>
                    <a:gd name="T74" fmla="*/ 38 w 171"/>
                    <a:gd name="T75" fmla="*/ 187 h 204"/>
                    <a:gd name="T76" fmla="*/ 27 w 171"/>
                    <a:gd name="T77" fmla="*/ 185 h 204"/>
                    <a:gd name="T78" fmla="*/ 36 w 171"/>
                    <a:gd name="T79" fmla="*/ 190 h 204"/>
                    <a:gd name="T80" fmla="*/ 59 w 171"/>
                    <a:gd name="T81" fmla="*/ 200 h 204"/>
                    <a:gd name="T82" fmla="*/ 36 w 171"/>
                    <a:gd name="T83" fmla="*/ 204 h 204"/>
                    <a:gd name="T84" fmla="*/ 23 w 171"/>
                    <a:gd name="T85" fmla="*/ 192 h 204"/>
                    <a:gd name="T86" fmla="*/ 10 w 171"/>
                    <a:gd name="T87" fmla="*/ 176 h 204"/>
                    <a:gd name="T88" fmla="*/ 8 w 171"/>
                    <a:gd name="T89" fmla="*/ 152 h 204"/>
                    <a:gd name="T90" fmla="*/ 15 w 171"/>
                    <a:gd name="T91" fmla="*/ 130 h 204"/>
                    <a:gd name="T92" fmla="*/ 8 w 171"/>
                    <a:gd name="T93" fmla="*/ 100 h 204"/>
                    <a:gd name="T94" fmla="*/ 0 w 171"/>
                    <a:gd name="T95" fmla="*/ 64 h 204"/>
                    <a:gd name="T96" fmla="*/ 3 w 171"/>
                    <a:gd name="T97" fmla="*/ 53 h 204"/>
                    <a:gd name="T98" fmla="*/ 12 w 171"/>
                    <a:gd name="T99" fmla="*/ 70 h 204"/>
                    <a:gd name="T100" fmla="*/ 15 w 171"/>
                    <a:gd name="T101" fmla="*/ 59 h 204"/>
                    <a:gd name="T102" fmla="*/ 30 w 171"/>
                    <a:gd name="T103" fmla="*/ 39 h 204"/>
                    <a:gd name="T104" fmla="*/ 35 w 171"/>
                    <a:gd name="T105" fmla="*/ 22 h 204"/>
                    <a:gd name="T106" fmla="*/ 36 w 171"/>
                    <a:gd name="T107" fmla="*/ 16 h 204"/>
                    <a:gd name="T108" fmla="*/ 41 w 171"/>
                    <a:gd name="T109" fmla="*/ 11 h 204"/>
                    <a:gd name="T110" fmla="*/ 50 w 171"/>
                    <a:gd name="T111" fmla="*/ 37 h 204"/>
                    <a:gd name="T112" fmla="*/ 53 w 171"/>
                    <a:gd name="T113" fmla="*/ 6 h 204"/>
                    <a:gd name="T114" fmla="*/ 61 w 171"/>
                    <a:gd name="T115" fmla="*/ 0 h 204"/>
                    <a:gd name="T116" fmla="*/ 75 w 171"/>
                    <a:gd name="T117" fmla="*/ 4 h 2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1"/>
                    <a:gd name="T178" fmla="*/ 0 h 204"/>
                    <a:gd name="T179" fmla="*/ 171 w 171"/>
                    <a:gd name="T180" fmla="*/ 204 h 2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1" h="204">
                      <a:moveTo>
                        <a:pt x="84" y="14"/>
                      </a:moveTo>
                      <a:lnTo>
                        <a:pt x="86" y="15"/>
                      </a:lnTo>
                      <a:lnTo>
                        <a:pt x="87" y="16"/>
                      </a:lnTo>
                      <a:lnTo>
                        <a:pt x="89" y="17"/>
                      </a:lnTo>
                      <a:lnTo>
                        <a:pt x="91" y="18"/>
                      </a:lnTo>
                      <a:lnTo>
                        <a:pt x="92" y="19"/>
                      </a:lnTo>
                      <a:lnTo>
                        <a:pt x="94" y="20"/>
                      </a:lnTo>
                      <a:lnTo>
                        <a:pt x="96" y="21"/>
                      </a:lnTo>
                      <a:lnTo>
                        <a:pt x="97" y="22"/>
                      </a:lnTo>
                      <a:lnTo>
                        <a:pt x="96" y="23"/>
                      </a:lnTo>
                      <a:lnTo>
                        <a:pt x="95" y="23"/>
                      </a:lnTo>
                      <a:lnTo>
                        <a:pt x="94" y="23"/>
                      </a:lnTo>
                      <a:lnTo>
                        <a:pt x="91" y="25"/>
                      </a:lnTo>
                      <a:lnTo>
                        <a:pt x="88" y="26"/>
                      </a:lnTo>
                      <a:lnTo>
                        <a:pt x="86" y="28"/>
                      </a:lnTo>
                      <a:lnTo>
                        <a:pt x="83" y="30"/>
                      </a:lnTo>
                      <a:lnTo>
                        <a:pt x="81" y="32"/>
                      </a:lnTo>
                      <a:lnTo>
                        <a:pt x="79" y="34"/>
                      </a:lnTo>
                      <a:lnTo>
                        <a:pt x="77" y="37"/>
                      </a:lnTo>
                      <a:lnTo>
                        <a:pt x="75" y="40"/>
                      </a:lnTo>
                      <a:lnTo>
                        <a:pt x="77" y="39"/>
                      </a:lnTo>
                      <a:lnTo>
                        <a:pt x="79" y="39"/>
                      </a:lnTo>
                      <a:lnTo>
                        <a:pt x="80" y="38"/>
                      </a:lnTo>
                      <a:lnTo>
                        <a:pt x="81" y="37"/>
                      </a:lnTo>
                      <a:lnTo>
                        <a:pt x="83" y="36"/>
                      </a:lnTo>
                      <a:lnTo>
                        <a:pt x="84" y="35"/>
                      </a:lnTo>
                      <a:lnTo>
                        <a:pt x="85" y="34"/>
                      </a:lnTo>
                      <a:lnTo>
                        <a:pt x="87" y="33"/>
                      </a:lnTo>
                      <a:lnTo>
                        <a:pt x="89" y="32"/>
                      </a:lnTo>
                      <a:lnTo>
                        <a:pt x="92" y="30"/>
                      </a:lnTo>
                      <a:lnTo>
                        <a:pt x="94" y="28"/>
                      </a:lnTo>
                      <a:lnTo>
                        <a:pt x="97" y="27"/>
                      </a:lnTo>
                      <a:lnTo>
                        <a:pt x="100" y="26"/>
                      </a:lnTo>
                      <a:lnTo>
                        <a:pt x="103" y="25"/>
                      </a:lnTo>
                      <a:lnTo>
                        <a:pt x="107" y="25"/>
                      </a:lnTo>
                      <a:lnTo>
                        <a:pt x="110" y="26"/>
                      </a:lnTo>
                      <a:lnTo>
                        <a:pt x="111" y="26"/>
                      </a:lnTo>
                      <a:lnTo>
                        <a:pt x="112" y="27"/>
                      </a:lnTo>
                      <a:lnTo>
                        <a:pt x="113" y="27"/>
                      </a:lnTo>
                      <a:lnTo>
                        <a:pt x="117" y="28"/>
                      </a:lnTo>
                      <a:lnTo>
                        <a:pt x="120" y="30"/>
                      </a:lnTo>
                      <a:lnTo>
                        <a:pt x="123" y="31"/>
                      </a:lnTo>
                      <a:lnTo>
                        <a:pt x="126" y="33"/>
                      </a:lnTo>
                      <a:lnTo>
                        <a:pt x="129" y="35"/>
                      </a:lnTo>
                      <a:lnTo>
                        <a:pt x="132" y="37"/>
                      </a:lnTo>
                      <a:lnTo>
                        <a:pt x="135" y="39"/>
                      </a:lnTo>
                      <a:lnTo>
                        <a:pt x="138" y="42"/>
                      </a:lnTo>
                      <a:lnTo>
                        <a:pt x="140" y="44"/>
                      </a:lnTo>
                      <a:lnTo>
                        <a:pt x="141" y="46"/>
                      </a:lnTo>
                      <a:lnTo>
                        <a:pt x="142" y="49"/>
                      </a:lnTo>
                      <a:lnTo>
                        <a:pt x="143" y="52"/>
                      </a:lnTo>
                      <a:lnTo>
                        <a:pt x="145" y="59"/>
                      </a:lnTo>
                      <a:lnTo>
                        <a:pt x="146" y="67"/>
                      </a:lnTo>
                      <a:lnTo>
                        <a:pt x="146" y="75"/>
                      </a:lnTo>
                      <a:lnTo>
                        <a:pt x="147" y="83"/>
                      </a:lnTo>
                      <a:lnTo>
                        <a:pt x="148" y="84"/>
                      </a:lnTo>
                      <a:lnTo>
                        <a:pt x="149" y="85"/>
                      </a:lnTo>
                      <a:lnTo>
                        <a:pt x="149" y="86"/>
                      </a:lnTo>
                      <a:lnTo>
                        <a:pt x="149" y="87"/>
                      </a:lnTo>
                      <a:lnTo>
                        <a:pt x="151" y="91"/>
                      </a:lnTo>
                      <a:lnTo>
                        <a:pt x="153" y="95"/>
                      </a:lnTo>
                      <a:lnTo>
                        <a:pt x="155" y="98"/>
                      </a:lnTo>
                      <a:lnTo>
                        <a:pt x="157" y="102"/>
                      </a:lnTo>
                      <a:lnTo>
                        <a:pt x="160" y="105"/>
                      </a:lnTo>
                      <a:lnTo>
                        <a:pt x="162" y="109"/>
                      </a:lnTo>
                      <a:lnTo>
                        <a:pt x="164" y="113"/>
                      </a:lnTo>
                      <a:lnTo>
                        <a:pt x="165" y="117"/>
                      </a:lnTo>
                      <a:lnTo>
                        <a:pt x="166" y="120"/>
                      </a:lnTo>
                      <a:lnTo>
                        <a:pt x="167" y="123"/>
                      </a:lnTo>
                      <a:lnTo>
                        <a:pt x="169" y="126"/>
                      </a:lnTo>
                      <a:lnTo>
                        <a:pt x="171" y="129"/>
                      </a:lnTo>
                      <a:lnTo>
                        <a:pt x="170" y="135"/>
                      </a:lnTo>
                      <a:lnTo>
                        <a:pt x="170" y="136"/>
                      </a:lnTo>
                      <a:lnTo>
                        <a:pt x="170" y="137"/>
                      </a:lnTo>
                      <a:lnTo>
                        <a:pt x="169" y="138"/>
                      </a:lnTo>
                      <a:lnTo>
                        <a:pt x="169" y="139"/>
                      </a:lnTo>
                      <a:lnTo>
                        <a:pt x="168" y="141"/>
                      </a:lnTo>
                      <a:lnTo>
                        <a:pt x="168" y="144"/>
                      </a:lnTo>
                      <a:lnTo>
                        <a:pt x="168" y="148"/>
                      </a:lnTo>
                      <a:lnTo>
                        <a:pt x="168" y="150"/>
                      </a:lnTo>
                      <a:lnTo>
                        <a:pt x="167" y="150"/>
                      </a:lnTo>
                      <a:lnTo>
                        <a:pt x="166" y="159"/>
                      </a:lnTo>
                      <a:lnTo>
                        <a:pt x="165" y="169"/>
                      </a:lnTo>
                      <a:lnTo>
                        <a:pt x="165" y="170"/>
                      </a:lnTo>
                      <a:lnTo>
                        <a:pt x="165" y="171"/>
                      </a:lnTo>
                      <a:lnTo>
                        <a:pt x="165" y="172"/>
                      </a:lnTo>
                      <a:lnTo>
                        <a:pt x="163" y="171"/>
                      </a:lnTo>
                      <a:lnTo>
                        <a:pt x="162" y="170"/>
                      </a:lnTo>
                      <a:lnTo>
                        <a:pt x="161" y="169"/>
                      </a:lnTo>
                      <a:lnTo>
                        <a:pt x="159" y="168"/>
                      </a:lnTo>
                      <a:lnTo>
                        <a:pt x="158" y="167"/>
                      </a:lnTo>
                      <a:lnTo>
                        <a:pt x="156" y="167"/>
                      </a:lnTo>
                      <a:lnTo>
                        <a:pt x="154" y="167"/>
                      </a:lnTo>
                      <a:lnTo>
                        <a:pt x="152" y="166"/>
                      </a:lnTo>
                      <a:lnTo>
                        <a:pt x="143" y="166"/>
                      </a:lnTo>
                      <a:lnTo>
                        <a:pt x="141" y="160"/>
                      </a:lnTo>
                      <a:lnTo>
                        <a:pt x="140" y="156"/>
                      </a:lnTo>
                      <a:lnTo>
                        <a:pt x="139" y="151"/>
                      </a:lnTo>
                      <a:lnTo>
                        <a:pt x="138" y="146"/>
                      </a:lnTo>
                      <a:lnTo>
                        <a:pt x="136" y="145"/>
                      </a:lnTo>
                      <a:lnTo>
                        <a:pt x="135" y="144"/>
                      </a:lnTo>
                      <a:lnTo>
                        <a:pt x="133" y="143"/>
                      </a:lnTo>
                      <a:lnTo>
                        <a:pt x="131" y="143"/>
                      </a:lnTo>
                      <a:lnTo>
                        <a:pt x="129" y="142"/>
                      </a:lnTo>
                      <a:lnTo>
                        <a:pt x="128" y="142"/>
                      </a:lnTo>
                      <a:lnTo>
                        <a:pt x="126" y="141"/>
                      </a:lnTo>
                      <a:lnTo>
                        <a:pt x="125" y="140"/>
                      </a:lnTo>
                      <a:lnTo>
                        <a:pt x="124" y="137"/>
                      </a:lnTo>
                      <a:lnTo>
                        <a:pt x="124" y="134"/>
                      </a:lnTo>
                      <a:lnTo>
                        <a:pt x="124" y="132"/>
                      </a:lnTo>
                      <a:lnTo>
                        <a:pt x="124" y="129"/>
                      </a:lnTo>
                      <a:lnTo>
                        <a:pt x="125" y="129"/>
                      </a:lnTo>
                      <a:lnTo>
                        <a:pt x="125" y="128"/>
                      </a:lnTo>
                      <a:lnTo>
                        <a:pt x="125" y="127"/>
                      </a:lnTo>
                      <a:lnTo>
                        <a:pt x="126" y="126"/>
                      </a:lnTo>
                      <a:lnTo>
                        <a:pt x="128" y="122"/>
                      </a:lnTo>
                      <a:lnTo>
                        <a:pt x="130" y="118"/>
                      </a:lnTo>
                      <a:lnTo>
                        <a:pt x="131" y="113"/>
                      </a:lnTo>
                      <a:lnTo>
                        <a:pt x="131" y="108"/>
                      </a:lnTo>
                      <a:lnTo>
                        <a:pt x="130" y="103"/>
                      </a:lnTo>
                      <a:lnTo>
                        <a:pt x="130" y="98"/>
                      </a:lnTo>
                      <a:lnTo>
                        <a:pt x="130" y="92"/>
                      </a:lnTo>
                      <a:lnTo>
                        <a:pt x="131" y="87"/>
                      </a:lnTo>
                      <a:lnTo>
                        <a:pt x="131" y="85"/>
                      </a:lnTo>
                      <a:lnTo>
                        <a:pt x="132" y="83"/>
                      </a:lnTo>
                      <a:lnTo>
                        <a:pt x="132" y="80"/>
                      </a:lnTo>
                      <a:lnTo>
                        <a:pt x="132" y="78"/>
                      </a:lnTo>
                      <a:lnTo>
                        <a:pt x="130" y="83"/>
                      </a:lnTo>
                      <a:lnTo>
                        <a:pt x="129" y="87"/>
                      </a:lnTo>
                      <a:lnTo>
                        <a:pt x="128" y="92"/>
                      </a:lnTo>
                      <a:lnTo>
                        <a:pt x="127" y="97"/>
                      </a:lnTo>
                      <a:lnTo>
                        <a:pt x="125" y="101"/>
                      </a:lnTo>
                      <a:lnTo>
                        <a:pt x="124" y="106"/>
                      </a:lnTo>
                      <a:lnTo>
                        <a:pt x="122" y="110"/>
                      </a:lnTo>
                      <a:lnTo>
                        <a:pt x="119" y="114"/>
                      </a:lnTo>
                      <a:lnTo>
                        <a:pt x="117" y="121"/>
                      </a:lnTo>
                      <a:lnTo>
                        <a:pt x="115" y="129"/>
                      </a:lnTo>
                      <a:lnTo>
                        <a:pt x="113" y="136"/>
                      </a:lnTo>
                      <a:lnTo>
                        <a:pt x="112" y="144"/>
                      </a:lnTo>
                      <a:lnTo>
                        <a:pt x="110" y="141"/>
                      </a:lnTo>
                      <a:lnTo>
                        <a:pt x="108" y="137"/>
                      </a:lnTo>
                      <a:lnTo>
                        <a:pt x="107" y="133"/>
                      </a:lnTo>
                      <a:lnTo>
                        <a:pt x="105" y="130"/>
                      </a:lnTo>
                      <a:lnTo>
                        <a:pt x="105" y="126"/>
                      </a:lnTo>
                      <a:lnTo>
                        <a:pt x="104" y="122"/>
                      </a:lnTo>
                      <a:lnTo>
                        <a:pt x="104" y="118"/>
                      </a:lnTo>
                      <a:lnTo>
                        <a:pt x="104" y="113"/>
                      </a:lnTo>
                      <a:lnTo>
                        <a:pt x="105" y="107"/>
                      </a:lnTo>
                      <a:lnTo>
                        <a:pt x="106" y="103"/>
                      </a:lnTo>
                      <a:lnTo>
                        <a:pt x="107" y="98"/>
                      </a:lnTo>
                      <a:lnTo>
                        <a:pt x="108" y="93"/>
                      </a:lnTo>
                      <a:lnTo>
                        <a:pt x="109" y="88"/>
                      </a:lnTo>
                      <a:lnTo>
                        <a:pt x="110" y="81"/>
                      </a:lnTo>
                      <a:lnTo>
                        <a:pt x="111" y="73"/>
                      </a:lnTo>
                      <a:lnTo>
                        <a:pt x="112" y="68"/>
                      </a:lnTo>
                      <a:lnTo>
                        <a:pt x="113" y="63"/>
                      </a:lnTo>
                      <a:lnTo>
                        <a:pt x="113" y="59"/>
                      </a:lnTo>
                      <a:lnTo>
                        <a:pt x="114" y="53"/>
                      </a:lnTo>
                      <a:lnTo>
                        <a:pt x="114" y="52"/>
                      </a:lnTo>
                      <a:lnTo>
                        <a:pt x="114" y="51"/>
                      </a:lnTo>
                      <a:lnTo>
                        <a:pt x="114" y="49"/>
                      </a:lnTo>
                      <a:lnTo>
                        <a:pt x="113" y="49"/>
                      </a:lnTo>
                      <a:lnTo>
                        <a:pt x="111" y="55"/>
                      </a:lnTo>
                      <a:lnTo>
                        <a:pt x="109" y="61"/>
                      </a:lnTo>
                      <a:lnTo>
                        <a:pt x="107" y="67"/>
                      </a:lnTo>
                      <a:lnTo>
                        <a:pt x="105" y="73"/>
                      </a:lnTo>
                      <a:lnTo>
                        <a:pt x="102" y="79"/>
                      </a:lnTo>
                      <a:lnTo>
                        <a:pt x="100" y="84"/>
                      </a:lnTo>
                      <a:lnTo>
                        <a:pt x="96" y="90"/>
                      </a:lnTo>
                      <a:lnTo>
                        <a:pt x="93" y="95"/>
                      </a:lnTo>
                      <a:lnTo>
                        <a:pt x="90" y="99"/>
                      </a:lnTo>
                      <a:lnTo>
                        <a:pt x="88" y="104"/>
                      </a:lnTo>
                      <a:lnTo>
                        <a:pt x="87" y="110"/>
                      </a:lnTo>
                      <a:lnTo>
                        <a:pt x="86" y="115"/>
                      </a:lnTo>
                      <a:lnTo>
                        <a:pt x="83" y="110"/>
                      </a:lnTo>
                      <a:lnTo>
                        <a:pt x="81" y="105"/>
                      </a:lnTo>
                      <a:lnTo>
                        <a:pt x="80" y="99"/>
                      </a:lnTo>
                      <a:lnTo>
                        <a:pt x="78" y="93"/>
                      </a:lnTo>
                      <a:lnTo>
                        <a:pt x="77" y="91"/>
                      </a:lnTo>
                      <a:lnTo>
                        <a:pt x="77" y="88"/>
                      </a:lnTo>
                      <a:lnTo>
                        <a:pt x="76" y="86"/>
                      </a:lnTo>
                      <a:lnTo>
                        <a:pt x="75" y="84"/>
                      </a:lnTo>
                      <a:lnTo>
                        <a:pt x="74" y="81"/>
                      </a:lnTo>
                      <a:lnTo>
                        <a:pt x="73" y="79"/>
                      </a:lnTo>
                      <a:lnTo>
                        <a:pt x="71" y="77"/>
                      </a:lnTo>
                      <a:lnTo>
                        <a:pt x="69" y="75"/>
                      </a:lnTo>
                      <a:lnTo>
                        <a:pt x="70" y="85"/>
                      </a:lnTo>
                      <a:lnTo>
                        <a:pt x="71" y="95"/>
                      </a:lnTo>
                      <a:lnTo>
                        <a:pt x="73" y="105"/>
                      </a:lnTo>
                      <a:lnTo>
                        <a:pt x="75" y="114"/>
                      </a:lnTo>
                      <a:lnTo>
                        <a:pt x="77" y="117"/>
                      </a:lnTo>
                      <a:lnTo>
                        <a:pt x="79" y="121"/>
                      </a:lnTo>
                      <a:lnTo>
                        <a:pt x="80" y="125"/>
                      </a:lnTo>
                      <a:lnTo>
                        <a:pt x="81" y="129"/>
                      </a:lnTo>
                      <a:lnTo>
                        <a:pt x="80" y="130"/>
                      </a:lnTo>
                      <a:lnTo>
                        <a:pt x="80" y="131"/>
                      </a:lnTo>
                      <a:lnTo>
                        <a:pt x="80" y="132"/>
                      </a:lnTo>
                      <a:lnTo>
                        <a:pt x="80" y="133"/>
                      </a:lnTo>
                      <a:lnTo>
                        <a:pt x="77" y="136"/>
                      </a:lnTo>
                      <a:lnTo>
                        <a:pt x="75" y="140"/>
                      </a:lnTo>
                      <a:lnTo>
                        <a:pt x="73" y="144"/>
                      </a:lnTo>
                      <a:lnTo>
                        <a:pt x="72" y="149"/>
                      </a:lnTo>
                      <a:lnTo>
                        <a:pt x="71" y="151"/>
                      </a:lnTo>
                      <a:lnTo>
                        <a:pt x="70" y="153"/>
                      </a:lnTo>
                      <a:lnTo>
                        <a:pt x="68" y="154"/>
                      </a:lnTo>
                      <a:lnTo>
                        <a:pt x="66" y="155"/>
                      </a:lnTo>
                      <a:lnTo>
                        <a:pt x="63" y="156"/>
                      </a:lnTo>
                      <a:lnTo>
                        <a:pt x="61" y="156"/>
                      </a:lnTo>
                      <a:lnTo>
                        <a:pt x="59" y="157"/>
                      </a:lnTo>
                      <a:lnTo>
                        <a:pt x="56" y="158"/>
                      </a:lnTo>
                      <a:lnTo>
                        <a:pt x="54" y="159"/>
                      </a:lnTo>
                      <a:lnTo>
                        <a:pt x="52" y="159"/>
                      </a:lnTo>
                      <a:lnTo>
                        <a:pt x="50" y="160"/>
                      </a:lnTo>
                      <a:lnTo>
                        <a:pt x="47" y="160"/>
                      </a:lnTo>
                      <a:lnTo>
                        <a:pt x="45" y="161"/>
                      </a:lnTo>
                      <a:lnTo>
                        <a:pt x="42" y="161"/>
                      </a:lnTo>
                      <a:lnTo>
                        <a:pt x="40" y="162"/>
                      </a:lnTo>
                      <a:lnTo>
                        <a:pt x="38" y="162"/>
                      </a:lnTo>
                      <a:lnTo>
                        <a:pt x="37" y="162"/>
                      </a:lnTo>
                      <a:lnTo>
                        <a:pt x="37" y="163"/>
                      </a:lnTo>
                      <a:lnTo>
                        <a:pt x="38" y="163"/>
                      </a:lnTo>
                      <a:lnTo>
                        <a:pt x="38" y="164"/>
                      </a:lnTo>
                      <a:lnTo>
                        <a:pt x="39" y="164"/>
                      </a:lnTo>
                      <a:lnTo>
                        <a:pt x="40" y="164"/>
                      </a:lnTo>
                      <a:lnTo>
                        <a:pt x="44" y="164"/>
                      </a:lnTo>
                      <a:lnTo>
                        <a:pt x="48" y="163"/>
                      </a:lnTo>
                      <a:lnTo>
                        <a:pt x="52" y="163"/>
                      </a:lnTo>
                      <a:lnTo>
                        <a:pt x="56" y="162"/>
                      </a:lnTo>
                      <a:lnTo>
                        <a:pt x="61" y="161"/>
                      </a:lnTo>
                      <a:lnTo>
                        <a:pt x="65" y="160"/>
                      </a:lnTo>
                      <a:lnTo>
                        <a:pt x="69" y="160"/>
                      </a:lnTo>
                      <a:lnTo>
                        <a:pt x="74" y="161"/>
                      </a:lnTo>
                      <a:lnTo>
                        <a:pt x="72" y="163"/>
                      </a:lnTo>
                      <a:lnTo>
                        <a:pt x="70" y="165"/>
                      </a:lnTo>
                      <a:lnTo>
                        <a:pt x="69" y="167"/>
                      </a:lnTo>
                      <a:lnTo>
                        <a:pt x="67" y="169"/>
                      </a:lnTo>
                      <a:lnTo>
                        <a:pt x="65" y="172"/>
                      </a:lnTo>
                      <a:lnTo>
                        <a:pt x="63" y="174"/>
                      </a:lnTo>
                      <a:lnTo>
                        <a:pt x="61" y="177"/>
                      </a:lnTo>
                      <a:lnTo>
                        <a:pt x="59" y="179"/>
                      </a:lnTo>
                      <a:lnTo>
                        <a:pt x="56" y="182"/>
                      </a:lnTo>
                      <a:lnTo>
                        <a:pt x="53" y="184"/>
                      </a:lnTo>
                      <a:lnTo>
                        <a:pt x="50" y="185"/>
                      </a:lnTo>
                      <a:lnTo>
                        <a:pt x="46" y="186"/>
                      </a:lnTo>
                      <a:lnTo>
                        <a:pt x="45" y="186"/>
                      </a:lnTo>
                      <a:lnTo>
                        <a:pt x="44" y="186"/>
                      </a:lnTo>
                      <a:lnTo>
                        <a:pt x="43" y="187"/>
                      </a:lnTo>
                      <a:lnTo>
                        <a:pt x="42" y="187"/>
                      </a:lnTo>
                      <a:lnTo>
                        <a:pt x="41" y="187"/>
                      </a:lnTo>
                      <a:lnTo>
                        <a:pt x="40" y="187"/>
                      </a:lnTo>
                      <a:lnTo>
                        <a:pt x="38" y="187"/>
                      </a:lnTo>
                      <a:lnTo>
                        <a:pt x="37" y="187"/>
                      </a:lnTo>
                      <a:lnTo>
                        <a:pt x="31" y="186"/>
                      </a:lnTo>
                      <a:lnTo>
                        <a:pt x="30" y="186"/>
                      </a:lnTo>
                      <a:lnTo>
                        <a:pt x="29" y="185"/>
                      </a:lnTo>
                      <a:lnTo>
                        <a:pt x="28" y="185"/>
                      </a:lnTo>
                      <a:lnTo>
                        <a:pt x="27" y="185"/>
                      </a:lnTo>
                      <a:lnTo>
                        <a:pt x="26" y="185"/>
                      </a:lnTo>
                      <a:lnTo>
                        <a:pt x="25" y="184"/>
                      </a:lnTo>
                      <a:lnTo>
                        <a:pt x="24" y="184"/>
                      </a:lnTo>
                      <a:lnTo>
                        <a:pt x="22" y="184"/>
                      </a:lnTo>
                      <a:lnTo>
                        <a:pt x="27" y="186"/>
                      </a:lnTo>
                      <a:lnTo>
                        <a:pt x="32" y="188"/>
                      </a:lnTo>
                      <a:lnTo>
                        <a:pt x="36" y="190"/>
                      </a:lnTo>
                      <a:lnTo>
                        <a:pt x="41" y="191"/>
                      </a:lnTo>
                      <a:lnTo>
                        <a:pt x="46" y="193"/>
                      </a:lnTo>
                      <a:lnTo>
                        <a:pt x="52" y="193"/>
                      </a:lnTo>
                      <a:lnTo>
                        <a:pt x="57" y="193"/>
                      </a:lnTo>
                      <a:lnTo>
                        <a:pt x="63" y="192"/>
                      </a:lnTo>
                      <a:lnTo>
                        <a:pt x="62" y="200"/>
                      </a:lnTo>
                      <a:lnTo>
                        <a:pt x="59" y="200"/>
                      </a:lnTo>
                      <a:lnTo>
                        <a:pt x="56" y="200"/>
                      </a:lnTo>
                      <a:lnTo>
                        <a:pt x="52" y="201"/>
                      </a:lnTo>
                      <a:lnTo>
                        <a:pt x="49" y="201"/>
                      </a:lnTo>
                      <a:lnTo>
                        <a:pt x="46" y="202"/>
                      </a:lnTo>
                      <a:lnTo>
                        <a:pt x="42" y="202"/>
                      </a:lnTo>
                      <a:lnTo>
                        <a:pt x="39" y="203"/>
                      </a:lnTo>
                      <a:lnTo>
                        <a:pt x="36" y="204"/>
                      </a:lnTo>
                      <a:lnTo>
                        <a:pt x="33" y="204"/>
                      </a:lnTo>
                      <a:lnTo>
                        <a:pt x="32" y="202"/>
                      </a:lnTo>
                      <a:lnTo>
                        <a:pt x="30" y="200"/>
                      </a:lnTo>
                      <a:lnTo>
                        <a:pt x="28" y="198"/>
                      </a:lnTo>
                      <a:lnTo>
                        <a:pt x="27" y="196"/>
                      </a:lnTo>
                      <a:lnTo>
                        <a:pt x="25" y="194"/>
                      </a:lnTo>
                      <a:lnTo>
                        <a:pt x="23" y="192"/>
                      </a:lnTo>
                      <a:lnTo>
                        <a:pt x="21" y="191"/>
                      </a:lnTo>
                      <a:lnTo>
                        <a:pt x="19" y="189"/>
                      </a:lnTo>
                      <a:lnTo>
                        <a:pt x="16" y="188"/>
                      </a:lnTo>
                      <a:lnTo>
                        <a:pt x="14" y="186"/>
                      </a:lnTo>
                      <a:lnTo>
                        <a:pt x="11" y="185"/>
                      </a:lnTo>
                      <a:lnTo>
                        <a:pt x="11" y="181"/>
                      </a:lnTo>
                      <a:lnTo>
                        <a:pt x="10" y="176"/>
                      </a:lnTo>
                      <a:lnTo>
                        <a:pt x="9" y="172"/>
                      </a:lnTo>
                      <a:lnTo>
                        <a:pt x="8" y="167"/>
                      </a:lnTo>
                      <a:lnTo>
                        <a:pt x="7" y="164"/>
                      </a:lnTo>
                      <a:lnTo>
                        <a:pt x="6" y="161"/>
                      </a:lnTo>
                      <a:lnTo>
                        <a:pt x="6" y="158"/>
                      </a:lnTo>
                      <a:lnTo>
                        <a:pt x="7" y="155"/>
                      </a:lnTo>
                      <a:lnTo>
                        <a:pt x="8" y="152"/>
                      </a:lnTo>
                      <a:lnTo>
                        <a:pt x="9" y="149"/>
                      </a:lnTo>
                      <a:lnTo>
                        <a:pt x="10" y="146"/>
                      </a:lnTo>
                      <a:lnTo>
                        <a:pt x="11" y="143"/>
                      </a:lnTo>
                      <a:lnTo>
                        <a:pt x="12" y="139"/>
                      </a:lnTo>
                      <a:lnTo>
                        <a:pt x="13" y="136"/>
                      </a:lnTo>
                      <a:lnTo>
                        <a:pt x="14" y="133"/>
                      </a:lnTo>
                      <a:lnTo>
                        <a:pt x="15" y="130"/>
                      </a:lnTo>
                      <a:lnTo>
                        <a:pt x="15" y="125"/>
                      </a:lnTo>
                      <a:lnTo>
                        <a:pt x="14" y="121"/>
                      </a:lnTo>
                      <a:lnTo>
                        <a:pt x="13" y="116"/>
                      </a:lnTo>
                      <a:lnTo>
                        <a:pt x="12" y="112"/>
                      </a:lnTo>
                      <a:lnTo>
                        <a:pt x="11" y="108"/>
                      </a:lnTo>
                      <a:lnTo>
                        <a:pt x="10" y="104"/>
                      </a:lnTo>
                      <a:lnTo>
                        <a:pt x="8" y="100"/>
                      </a:lnTo>
                      <a:lnTo>
                        <a:pt x="7" y="95"/>
                      </a:lnTo>
                      <a:lnTo>
                        <a:pt x="6" y="90"/>
                      </a:lnTo>
                      <a:lnTo>
                        <a:pt x="4" y="86"/>
                      </a:lnTo>
                      <a:lnTo>
                        <a:pt x="3" y="80"/>
                      </a:lnTo>
                      <a:lnTo>
                        <a:pt x="2" y="75"/>
                      </a:lnTo>
                      <a:lnTo>
                        <a:pt x="1" y="70"/>
                      </a:lnTo>
                      <a:lnTo>
                        <a:pt x="0" y="64"/>
                      </a:lnTo>
                      <a:lnTo>
                        <a:pt x="0" y="59"/>
                      </a:lnTo>
                      <a:lnTo>
                        <a:pt x="1" y="53"/>
                      </a:lnTo>
                      <a:lnTo>
                        <a:pt x="1" y="52"/>
                      </a:lnTo>
                      <a:lnTo>
                        <a:pt x="1" y="51"/>
                      </a:lnTo>
                      <a:lnTo>
                        <a:pt x="3" y="53"/>
                      </a:lnTo>
                      <a:lnTo>
                        <a:pt x="5" y="56"/>
                      </a:lnTo>
                      <a:lnTo>
                        <a:pt x="6" y="58"/>
                      </a:lnTo>
                      <a:lnTo>
                        <a:pt x="7" y="60"/>
                      </a:lnTo>
                      <a:lnTo>
                        <a:pt x="8" y="63"/>
                      </a:lnTo>
                      <a:lnTo>
                        <a:pt x="9" y="66"/>
                      </a:lnTo>
                      <a:lnTo>
                        <a:pt x="11" y="68"/>
                      </a:lnTo>
                      <a:lnTo>
                        <a:pt x="12" y="70"/>
                      </a:lnTo>
                      <a:lnTo>
                        <a:pt x="12" y="71"/>
                      </a:lnTo>
                      <a:lnTo>
                        <a:pt x="13" y="71"/>
                      </a:lnTo>
                      <a:lnTo>
                        <a:pt x="13" y="72"/>
                      </a:lnTo>
                      <a:lnTo>
                        <a:pt x="14" y="72"/>
                      </a:lnTo>
                      <a:lnTo>
                        <a:pt x="14" y="67"/>
                      </a:lnTo>
                      <a:lnTo>
                        <a:pt x="14" y="63"/>
                      </a:lnTo>
                      <a:lnTo>
                        <a:pt x="15" y="59"/>
                      </a:lnTo>
                      <a:lnTo>
                        <a:pt x="17" y="55"/>
                      </a:lnTo>
                      <a:lnTo>
                        <a:pt x="19" y="51"/>
                      </a:lnTo>
                      <a:lnTo>
                        <a:pt x="22" y="48"/>
                      </a:lnTo>
                      <a:lnTo>
                        <a:pt x="25" y="45"/>
                      </a:lnTo>
                      <a:lnTo>
                        <a:pt x="27" y="42"/>
                      </a:lnTo>
                      <a:lnTo>
                        <a:pt x="29" y="40"/>
                      </a:lnTo>
                      <a:lnTo>
                        <a:pt x="30" y="39"/>
                      </a:lnTo>
                      <a:lnTo>
                        <a:pt x="32" y="38"/>
                      </a:lnTo>
                      <a:lnTo>
                        <a:pt x="33" y="37"/>
                      </a:lnTo>
                      <a:lnTo>
                        <a:pt x="34" y="35"/>
                      </a:lnTo>
                      <a:lnTo>
                        <a:pt x="35" y="34"/>
                      </a:lnTo>
                      <a:lnTo>
                        <a:pt x="36" y="32"/>
                      </a:lnTo>
                      <a:lnTo>
                        <a:pt x="36" y="30"/>
                      </a:lnTo>
                      <a:lnTo>
                        <a:pt x="35" y="22"/>
                      </a:lnTo>
                      <a:lnTo>
                        <a:pt x="35" y="21"/>
                      </a:lnTo>
                      <a:lnTo>
                        <a:pt x="35" y="20"/>
                      </a:lnTo>
                      <a:lnTo>
                        <a:pt x="35" y="19"/>
                      </a:lnTo>
                      <a:lnTo>
                        <a:pt x="36" y="16"/>
                      </a:lnTo>
                      <a:lnTo>
                        <a:pt x="36" y="13"/>
                      </a:lnTo>
                      <a:lnTo>
                        <a:pt x="37" y="11"/>
                      </a:lnTo>
                      <a:lnTo>
                        <a:pt x="39" y="8"/>
                      </a:lnTo>
                      <a:lnTo>
                        <a:pt x="40" y="8"/>
                      </a:lnTo>
                      <a:lnTo>
                        <a:pt x="41" y="9"/>
                      </a:lnTo>
                      <a:lnTo>
                        <a:pt x="41" y="10"/>
                      </a:lnTo>
                      <a:lnTo>
                        <a:pt x="41" y="11"/>
                      </a:lnTo>
                      <a:lnTo>
                        <a:pt x="44" y="17"/>
                      </a:lnTo>
                      <a:lnTo>
                        <a:pt x="46" y="22"/>
                      </a:lnTo>
                      <a:lnTo>
                        <a:pt x="47" y="28"/>
                      </a:lnTo>
                      <a:lnTo>
                        <a:pt x="48" y="34"/>
                      </a:lnTo>
                      <a:lnTo>
                        <a:pt x="49" y="35"/>
                      </a:lnTo>
                      <a:lnTo>
                        <a:pt x="49" y="36"/>
                      </a:lnTo>
                      <a:lnTo>
                        <a:pt x="50" y="37"/>
                      </a:lnTo>
                      <a:lnTo>
                        <a:pt x="51" y="37"/>
                      </a:lnTo>
                      <a:lnTo>
                        <a:pt x="51" y="32"/>
                      </a:lnTo>
                      <a:lnTo>
                        <a:pt x="51" y="25"/>
                      </a:lnTo>
                      <a:lnTo>
                        <a:pt x="52" y="18"/>
                      </a:lnTo>
                      <a:lnTo>
                        <a:pt x="52" y="12"/>
                      </a:lnTo>
                      <a:lnTo>
                        <a:pt x="53" y="6"/>
                      </a:lnTo>
                      <a:lnTo>
                        <a:pt x="52" y="4"/>
                      </a:lnTo>
                      <a:lnTo>
                        <a:pt x="53" y="3"/>
                      </a:lnTo>
                      <a:lnTo>
                        <a:pt x="54" y="2"/>
                      </a:lnTo>
                      <a:lnTo>
                        <a:pt x="55" y="2"/>
                      </a:lnTo>
                      <a:lnTo>
                        <a:pt x="57" y="1"/>
                      </a:lnTo>
                      <a:lnTo>
                        <a:pt x="59" y="0"/>
                      </a:lnTo>
                      <a:lnTo>
                        <a:pt x="61" y="0"/>
                      </a:lnTo>
                      <a:lnTo>
                        <a:pt x="64" y="0"/>
                      </a:lnTo>
                      <a:lnTo>
                        <a:pt x="66" y="0"/>
                      </a:lnTo>
                      <a:lnTo>
                        <a:pt x="68" y="0"/>
                      </a:lnTo>
                      <a:lnTo>
                        <a:pt x="70" y="0"/>
                      </a:lnTo>
                      <a:lnTo>
                        <a:pt x="72" y="1"/>
                      </a:lnTo>
                      <a:lnTo>
                        <a:pt x="74" y="3"/>
                      </a:lnTo>
                      <a:lnTo>
                        <a:pt x="75" y="4"/>
                      </a:lnTo>
                      <a:lnTo>
                        <a:pt x="77" y="6"/>
                      </a:lnTo>
                      <a:lnTo>
                        <a:pt x="78" y="8"/>
                      </a:lnTo>
                      <a:lnTo>
                        <a:pt x="80" y="9"/>
                      </a:lnTo>
                      <a:lnTo>
                        <a:pt x="81" y="11"/>
                      </a:lnTo>
                      <a:lnTo>
                        <a:pt x="83" y="12"/>
                      </a:lnTo>
                      <a:lnTo>
                        <a:pt x="84" y="14"/>
                      </a:lnTo>
                      <a:close/>
                    </a:path>
                  </a:pathLst>
                </a:custGeom>
                <a:solidFill>
                  <a:srgbClr val="FFFFFF"/>
                </a:solidFill>
                <a:ln w="9525">
                  <a:noFill/>
                  <a:round/>
                  <a:headEnd/>
                  <a:tailEnd/>
                </a:ln>
              </p:spPr>
              <p:txBody>
                <a:bodyPr/>
                <a:lstStyle/>
                <a:p>
                  <a:endParaRPr lang="en-US"/>
                </a:p>
              </p:txBody>
            </p:sp>
            <p:sp>
              <p:nvSpPr>
                <p:cNvPr id="25053" name="Freeform 354"/>
                <p:cNvSpPr>
                  <a:spLocks/>
                </p:cNvSpPr>
                <p:nvPr/>
              </p:nvSpPr>
              <p:spPr bwMode="auto">
                <a:xfrm>
                  <a:off x="1291" y="2869"/>
                  <a:ext cx="11" cy="6"/>
                </a:xfrm>
                <a:custGeom>
                  <a:avLst/>
                  <a:gdLst>
                    <a:gd name="T0" fmla="*/ 11 w 11"/>
                    <a:gd name="T1" fmla="*/ 6 h 6"/>
                    <a:gd name="T2" fmla="*/ 0 w 11"/>
                    <a:gd name="T3" fmla="*/ 6 h 6"/>
                    <a:gd name="T4" fmla="*/ 0 w 11"/>
                    <a:gd name="T5" fmla="*/ 4 h 6"/>
                    <a:gd name="T6" fmla="*/ 2 w 11"/>
                    <a:gd name="T7" fmla="*/ 3 h 6"/>
                    <a:gd name="T8" fmla="*/ 3 w 11"/>
                    <a:gd name="T9" fmla="*/ 2 h 6"/>
                    <a:gd name="T10" fmla="*/ 4 w 11"/>
                    <a:gd name="T11" fmla="*/ 0 h 6"/>
                    <a:gd name="T12" fmla="*/ 5 w 11"/>
                    <a:gd name="T13" fmla="*/ 1 h 6"/>
                    <a:gd name="T14" fmla="*/ 6 w 11"/>
                    <a:gd name="T15" fmla="*/ 1 h 6"/>
                    <a:gd name="T16" fmla="*/ 7 w 11"/>
                    <a:gd name="T17" fmla="*/ 2 h 6"/>
                    <a:gd name="T18" fmla="*/ 8 w 11"/>
                    <a:gd name="T19" fmla="*/ 2 h 6"/>
                    <a:gd name="T20" fmla="*/ 9 w 11"/>
                    <a:gd name="T21" fmla="*/ 3 h 6"/>
                    <a:gd name="T22" fmla="*/ 10 w 11"/>
                    <a:gd name="T23" fmla="*/ 4 h 6"/>
                    <a:gd name="T24" fmla="*/ 11 w 11"/>
                    <a:gd name="T25" fmla="*/ 5 h 6"/>
                    <a:gd name="T26" fmla="*/ 11 w 11"/>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6"/>
                    <a:gd name="T44" fmla="*/ 11 w 11"/>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6">
                      <a:moveTo>
                        <a:pt x="11" y="6"/>
                      </a:moveTo>
                      <a:lnTo>
                        <a:pt x="0" y="6"/>
                      </a:lnTo>
                      <a:lnTo>
                        <a:pt x="0" y="4"/>
                      </a:lnTo>
                      <a:lnTo>
                        <a:pt x="2" y="3"/>
                      </a:lnTo>
                      <a:lnTo>
                        <a:pt x="3" y="2"/>
                      </a:lnTo>
                      <a:lnTo>
                        <a:pt x="4" y="0"/>
                      </a:lnTo>
                      <a:lnTo>
                        <a:pt x="5" y="1"/>
                      </a:lnTo>
                      <a:lnTo>
                        <a:pt x="6" y="1"/>
                      </a:lnTo>
                      <a:lnTo>
                        <a:pt x="7" y="2"/>
                      </a:lnTo>
                      <a:lnTo>
                        <a:pt x="8" y="2"/>
                      </a:lnTo>
                      <a:lnTo>
                        <a:pt x="9" y="3"/>
                      </a:lnTo>
                      <a:lnTo>
                        <a:pt x="10" y="4"/>
                      </a:lnTo>
                      <a:lnTo>
                        <a:pt x="11" y="5"/>
                      </a:lnTo>
                      <a:lnTo>
                        <a:pt x="11" y="6"/>
                      </a:lnTo>
                      <a:close/>
                    </a:path>
                  </a:pathLst>
                </a:custGeom>
                <a:solidFill>
                  <a:srgbClr val="FFFFFF"/>
                </a:solidFill>
                <a:ln w="9525">
                  <a:noFill/>
                  <a:round/>
                  <a:headEnd/>
                  <a:tailEnd/>
                </a:ln>
              </p:spPr>
              <p:txBody>
                <a:bodyPr/>
                <a:lstStyle/>
                <a:p>
                  <a:endParaRPr lang="en-US"/>
                </a:p>
              </p:txBody>
            </p:sp>
            <p:sp>
              <p:nvSpPr>
                <p:cNvPr id="25054" name="Freeform 355"/>
                <p:cNvSpPr>
                  <a:spLocks/>
                </p:cNvSpPr>
                <p:nvPr/>
              </p:nvSpPr>
              <p:spPr bwMode="auto">
                <a:xfrm>
                  <a:off x="1240" y="2871"/>
                  <a:ext cx="57" cy="124"/>
                </a:xfrm>
                <a:custGeom>
                  <a:avLst/>
                  <a:gdLst>
                    <a:gd name="T0" fmla="*/ 22 w 57"/>
                    <a:gd name="T1" fmla="*/ 3 h 124"/>
                    <a:gd name="T2" fmla="*/ 24 w 57"/>
                    <a:gd name="T3" fmla="*/ 8 h 124"/>
                    <a:gd name="T4" fmla="*/ 28 w 57"/>
                    <a:gd name="T5" fmla="*/ 10 h 124"/>
                    <a:gd name="T6" fmla="*/ 30 w 57"/>
                    <a:gd name="T7" fmla="*/ 11 h 124"/>
                    <a:gd name="T8" fmla="*/ 32 w 57"/>
                    <a:gd name="T9" fmla="*/ 11 h 124"/>
                    <a:gd name="T10" fmla="*/ 35 w 57"/>
                    <a:gd name="T11" fmla="*/ 12 h 124"/>
                    <a:gd name="T12" fmla="*/ 36 w 57"/>
                    <a:gd name="T13" fmla="*/ 13 h 124"/>
                    <a:gd name="T14" fmla="*/ 37 w 57"/>
                    <a:gd name="T15" fmla="*/ 16 h 124"/>
                    <a:gd name="T16" fmla="*/ 39 w 57"/>
                    <a:gd name="T17" fmla="*/ 18 h 124"/>
                    <a:gd name="T18" fmla="*/ 42 w 57"/>
                    <a:gd name="T19" fmla="*/ 19 h 124"/>
                    <a:gd name="T20" fmla="*/ 46 w 57"/>
                    <a:gd name="T21" fmla="*/ 20 h 124"/>
                    <a:gd name="T22" fmla="*/ 48 w 57"/>
                    <a:gd name="T23" fmla="*/ 23 h 124"/>
                    <a:gd name="T24" fmla="*/ 49 w 57"/>
                    <a:gd name="T25" fmla="*/ 26 h 124"/>
                    <a:gd name="T26" fmla="*/ 49 w 57"/>
                    <a:gd name="T27" fmla="*/ 28 h 124"/>
                    <a:gd name="T28" fmla="*/ 50 w 57"/>
                    <a:gd name="T29" fmla="*/ 32 h 124"/>
                    <a:gd name="T30" fmla="*/ 52 w 57"/>
                    <a:gd name="T31" fmla="*/ 35 h 124"/>
                    <a:gd name="T32" fmla="*/ 55 w 57"/>
                    <a:gd name="T33" fmla="*/ 38 h 124"/>
                    <a:gd name="T34" fmla="*/ 54 w 57"/>
                    <a:gd name="T35" fmla="*/ 42 h 124"/>
                    <a:gd name="T36" fmla="*/ 50 w 57"/>
                    <a:gd name="T37" fmla="*/ 49 h 124"/>
                    <a:gd name="T38" fmla="*/ 46 w 57"/>
                    <a:gd name="T39" fmla="*/ 55 h 124"/>
                    <a:gd name="T40" fmla="*/ 43 w 57"/>
                    <a:gd name="T41" fmla="*/ 62 h 124"/>
                    <a:gd name="T42" fmla="*/ 40 w 57"/>
                    <a:gd name="T43" fmla="*/ 70 h 124"/>
                    <a:gd name="T44" fmla="*/ 42 w 57"/>
                    <a:gd name="T45" fmla="*/ 77 h 124"/>
                    <a:gd name="T46" fmla="*/ 44 w 57"/>
                    <a:gd name="T47" fmla="*/ 83 h 124"/>
                    <a:gd name="T48" fmla="*/ 45 w 57"/>
                    <a:gd name="T49" fmla="*/ 88 h 124"/>
                    <a:gd name="T50" fmla="*/ 47 w 57"/>
                    <a:gd name="T51" fmla="*/ 98 h 124"/>
                    <a:gd name="T52" fmla="*/ 48 w 57"/>
                    <a:gd name="T53" fmla="*/ 114 h 124"/>
                    <a:gd name="T54" fmla="*/ 46 w 57"/>
                    <a:gd name="T55" fmla="*/ 124 h 124"/>
                    <a:gd name="T56" fmla="*/ 41 w 57"/>
                    <a:gd name="T57" fmla="*/ 115 h 124"/>
                    <a:gd name="T58" fmla="*/ 36 w 57"/>
                    <a:gd name="T59" fmla="*/ 107 h 124"/>
                    <a:gd name="T60" fmla="*/ 31 w 57"/>
                    <a:gd name="T61" fmla="*/ 98 h 124"/>
                    <a:gd name="T62" fmla="*/ 27 w 57"/>
                    <a:gd name="T63" fmla="*/ 89 h 124"/>
                    <a:gd name="T64" fmla="*/ 22 w 57"/>
                    <a:gd name="T65" fmla="*/ 79 h 124"/>
                    <a:gd name="T66" fmla="*/ 19 w 57"/>
                    <a:gd name="T67" fmla="*/ 69 h 124"/>
                    <a:gd name="T68" fmla="*/ 14 w 57"/>
                    <a:gd name="T69" fmla="*/ 59 h 124"/>
                    <a:gd name="T70" fmla="*/ 9 w 57"/>
                    <a:gd name="T71" fmla="*/ 49 h 124"/>
                    <a:gd name="T72" fmla="*/ 9 w 57"/>
                    <a:gd name="T73" fmla="*/ 51 h 124"/>
                    <a:gd name="T74" fmla="*/ 9 w 57"/>
                    <a:gd name="T75" fmla="*/ 52 h 124"/>
                    <a:gd name="T76" fmla="*/ 11 w 57"/>
                    <a:gd name="T77" fmla="*/ 61 h 124"/>
                    <a:gd name="T78" fmla="*/ 14 w 57"/>
                    <a:gd name="T79" fmla="*/ 69 h 124"/>
                    <a:gd name="T80" fmla="*/ 16 w 57"/>
                    <a:gd name="T81" fmla="*/ 78 h 124"/>
                    <a:gd name="T82" fmla="*/ 17 w 57"/>
                    <a:gd name="T83" fmla="*/ 88 h 124"/>
                    <a:gd name="T84" fmla="*/ 19 w 57"/>
                    <a:gd name="T85" fmla="*/ 98 h 124"/>
                    <a:gd name="T86" fmla="*/ 22 w 57"/>
                    <a:gd name="T87" fmla="*/ 107 h 124"/>
                    <a:gd name="T88" fmla="*/ 19 w 57"/>
                    <a:gd name="T89" fmla="*/ 105 h 124"/>
                    <a:gd name="T90" fmla="*/ 15 w 57"/>
                    <a:gd name="T91" fmla="*/ 103 h 124"/>
                    <a:gd name="T92" fmla="*/ 12 w 57"/>
                    <a:gd name="T93" fmla="*/ 100 h 124"/>
                    <a:gd name="T94" fmla="*/ 10 w 57"/>
                    <a:gd name="T95" fmla="*/ 97 h 124"/>
                    <a:gd name="T96" fmla="*/ 10 w 57"/>
                    <a:gd name="T97" fmla="*/ 92 h 124"/>
                    <a:gd name="T98" fmla="*/ 11 w 57"/>
                    <a:gd name="T99" fmla="*/ 90 h 124"/>
                    <a:gd name="T100" fmla="*/ 10 w 57"/>
                    <a:gd name="T101" fmla="*/ 87 h 124"/>
                    <a:gd name="T102" fmla="*/ 8 w 57"/>
                    <a:gd name="T103" fmla="*/ 70 h 124"/>
                    <a:gd name="T104" fmla="*/ 4 w 57"/>
                    <a:gd name="T105" fmla="*/ 54 h 124"/>
                    <a:gd name="T106" fmla="*/ 1 w 57"/>
                    <a:gd name="T107" fmla="*/ 42 h 124"/>
                    <a:gd name="T108" fmla="*/ 0 w 57"/>
                    <a:gd name="T109" fmla="*/ 28 h 124"/>
                    <a:gd name="T110" fmla="*/ 1 w 57"/>
                    <a:gd name="T111" fmla="*/ 26 h 124"/>
                    <a:gd name="T112" fmla="*/ 1 w 57"/>
                    <a:gd name="T113" fmla="*/ 21 h 124"/>
                    <a:gd name="T114" fmla="*/ 1 w 57"/>
                    <a:gd name="T115" fmla="*/ 18 h 124"/>
                    <a:gd name="T116" fmla="*/ 1 w 57"/>
                    <a:gd name="T117" fmla="*/ 16 h 124"/>
                    <a:gd name="T118" fmla="*/ 4 w 57"/>
                    <a:gd name="T119" fmla="*/ 14 h 124"/>
                    <a:gd name="T120" fmla="*/ 9 w 57"/>
                    <a:gd name="T121" fmla="*/ 10 h 124"/>
                    <a:gd name="T122" fmla="*/ 14 w 57"/>
                    <a:gd name="T123" fmla="*/ 7 h 124"/>
                    <a:gd name="T124" fmla="*/ 19 w 57"/>
                    <a:gd name="T125" fmla="*/ 3 h 1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
                    <a:gd name="T190" fmla="*/ 0 h 124"/>
                    <a:gd name="T191" fmla="*/ 57 w 57"/>
                    <a:gd name="T192" fmla="*/ 124 h 1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 h="124">
                      <a:moveTo>
                        <a:pt x="21" y="0"/>
                      </a:moveTo>
                      <a:lnTo>
                        <a:pt x="22" y="3"/>
                      </a:lnTo>
                      <a:lnTo>
                        <a:pt x="23" y="6"/>
                      </a:lnTo>
                      <a:lnTo>
                        <a:pt x="24" y="8"/>
                      </a:lnTo>
                      <a:lnTo>
                        <a:pt x="27" y="10"/>
                      </a:lnTo>
                      <a:lnTo>
                        <a:pt x="28" y="10"/>
                      </a:lnTo>
                      <a:lnTo>
                        <a:pt x="29" y="11"/>
                      </a:lnTo>
                      <a:lnTo>
                        <a:pt x="30" y="11"/>
                      </a:lnTo>
                      <a:lnTo>
                        <a:pt x="32" y="11"/>
                      </a:lnTo>
                      <a:lnTo>
                        <a:pt x="33" y="11"/>
                      </a:lnTo>
                      <a:lnTo>
                        <a:pt x="35" y="12"/>
                      </a:lnTo>
                      <a:lnTo>
                        <a:pt x="36" y="13"/>
                      </a:lnTo>
                      <a:lnTo>
                        <a:pt x="37" y="15"/>
                      </a:lnTo>
                      <a:lnTo>
                        <a:pt x="37" y="16"/>
                      </a:lnTo>
                      <a:lnTo>
                        <a:pt x="38" y="17"/>
                      </a:lnTo>
                      <a:lnTo>
                        <a:pt x="39" y="18"/>
                      </a:lnTo>
                      <a:lnTo>
                        <a:pt x="41" y="18"/>
                      </a:lnTo>
                      <a:lnTo>
                        <a:pt x="42" y="19"/>
                      </a:lnTo>
                      <a:lnTo>
                        <a:pt x="44" y="20"/>
                      </a:lnTo>
                      <a:lnTo>
                        <a:pt x="46" y="20"/>
                      </a:lnTo>
                      <a:lnTo>
                        <a:pt x="47" y="21"/>
                      </a:lnTo>
                      <a:lnTo>
                        <a:pt x="48" y="23"/>
                      </a:lnTo>
                      <a:lnTo>
                        <a:pt x="49" y="24"/>
                      </a:lnTo>
                      <a:lnTo>
                        <a:pt x="49" y="26"/>
                      </a:lnTo>
                      <a:lnTo>
                        <a:pt x="49" y="28"/>
                      </a:lnTo>
                      <a:lnTo>
                        <a:pt x="49" y="30"/>
                      </a:lnTo>
                      <a:lnTo>
                        <a:pt x="50" y="32"/>
                      </a:lnTo>
                      <a:lnTo>
                        <a:pt x="51" y="33"/>
                      </a:lnTo>
                      <a:lnTo>
                        <a:pt x="52" y="35"/>
                      </a:lnTo>
                      <a:lnTo>
                        <a:pt x="54" y="37"/>
                      </a:lnTo>
                      <a:lnTo>
                        <a:pt x="55" y="38"/>
                      </a:lnTo>
                      <a:lnTo>
                        <a:pt x="57" y="39"/>
                      </a:lnTo>
                      <a:lnTo>
                        <a:pt x="54" y="42"/>
                      </a:lnTo>
                      <a:lnTo>
                        <a:pt x="52" y="45"/>
                      </a:lnTo>
                      <a:lnTo>
                        <a:pt x="50" y="49"/>
                      </a:lnTo>
                      <a:lnTo>
                        <a:pt x="48" y="52"/>
                      </a:lnTo>
                      <a:lnTo>
                        <a:pt x="46" y="55"/>
                      </a:lnTo>
                      <a:lnTo>
                        <a:pt x="44" y="59"/>
                      </a:lnTo>
                      <a:lnTo>
                        <a:pt x="43" y="62"/>
                      </a:lnTo>
                      <a:lnTo>
                        <a:pt x="41" y="66"/>
                      </a:lnTo>
                      <a:lnTo>
                        <a:pt x="40" y="70"/>
                      </a:lnTo>
                      <a:lnTo>
                        <a:pt x="41" y="73"/>
                      </a:lnTo>
                      <a:lnTo>
                        <a:pt x="42" y="77"/>
                      </a:lnTo>
                      <a:lnTo>
                        <a:pt x="43" y="81"/>
                      </a:lnTo>
                      <a:lnTo>
                        <a:pt x="44" y="83"/>
                      </a:lnTo>
                      <a:lnTo>
                        <a:pt x="44" y="85"/>
                      </a:lnTo>
                      <a:lnTo>
                        <a:pt x="45" y="88"/>
                      </a:lnTo>
                      <a:lnTo>
                        <a:pt x="46" y="90"/>
                      </a:lnTo>
                      <a:lnTo>
                        <a:pt x="47" y="98"/>
                      </a:lnTo>
                      <a:lnTo>
                        <a:pt x="48" y="106"/>
                      </a:lnTo>
                      <a:lnTo>
                        <a:pt x="48" y="114"/>
                      </a:lnTo>
                      <a:lnTo>
                        <a:pt x="47" y="121"/>
                      </a:lnTo>
                      <a:lnTo>
                        <a:pt x="46" y="124"/>
                      </a:lnTo>
                      <a:lnTo>
                        <a:pt x="43" y="120"/>
                      </a:lnTo>
                      <a:lnTo>
                        <a:pt x="41" y="115"/>
                      </a:lnTo>
                      <a:lnTo>
                        <a:pt x="39" y="111"/>
                      </a:lnTo>
                      <a:lnTo>
                        <a:pt x="36" y="107"/>
                      </a:lnTo>
                      <a:lnTo>
                        <a:pt x="33" y="103"/>
                      </a:lnTo>
                      <a:lnTo>
                        <a:pt x="31" y="98"/>
                      </a:lnTo>
                      <a:lnTo>
                        <a:pt x="29" y="94"/>
                      </a:lnTo>
                      <a:lnTo>
                        <a:pt x="27" y="89"/>
                      </a:lnTo>
                      <a:lnTo>
                        <a:pt x="25" y="85"/>
                      </a:lnTo>
                      <a:lnTo>
                        <a:pt x="22" y="79"/>
                      </a:lnTo>
                      <a:lnTo>
                        <a:pt x="20" y="74"/>
                      </a:lnTo>
                      <a:lnTo>
                        <a:pt x="19" y="69"/>
                      </a:lnTo>
                      <a:lnTo>
                        <a:pt x="16" y="64"/>
                      </a:lnTo>
                      <a:lnTo>
                        <a:pt x="14" y="59"/>
                      </a:lnTo>
                      <a:lnTo>
                        <a:pt x="12" y="54"/>
                      </a:lnTo>
                      <a:lnTo>
                        <a:pt x="9" y="49"/>
                      </a:lnTo>
                      <a:lnTo>
                        <a:pt x="8" y="50"/>
                      </a:lnTo>
                      <a:lnTo>
                        <a:pt x="9" y="51"/>
                      </a:lnTo>
                      <a:lnTo>
                        <a:pt x="9" y="52"/>
                      </a:lnTo>
                      <a:lnTo>
                        <a:pt x="10" y="57"/>
                      </a:lnTo>
                      <a:lnTo>
                        <a:pt x="11" y="61"/>
                      </a:lnTo>
                      <a:lnTo>
                        <a:pt x="13" y="65"/>
                      </a:lnTo>
                      <a:lnTo>
                        <a:pt x="14" y="69"/>
                      </a:lnTo>
                      <a:lnTo>
                        <a:pt x="15" y="74"/>
                      </a:lnTo>
                      <a:lnTo>
                        <a:pt x="16" y="78"/>
                      </a:lnTo>
                      <a:lnTo>
                        <a:pt x="17" y="83"/>
                      </a:lnTo>
                      <a:lnTo>
                        <a:pt x="17" y="88"/>
                      </a:lnTo>
                      <a:lnTo>
                        <a:pt x="18" y="93"/>
                      </a:lnTo>
                      <a:lnTo>
                        <a:pt x="19" y="98"/>
                      </a:lnTo>
                      <a:lnTo>
                        <a:pt x="21" y="103"/>
                      </a:lnTo>
                      <a:lnTo>
                        <a:pt x="22" y="107"/>
                      </a:lnTo>
                      <a:lnTo>
                        <a:pt x="20" y="106"/>
                      </a:lnTo>
                      <a:lnTo>
                        <a:pt x="19" y="105"/>
                      </a:lnTo>
                      <a:lnTo>
                        <a:pt x="17" y="104"/>
                      </a:lnTo>
                      <a:lnTo>
                        <a:pt x="15" y="103"/>
                      </a:lnTo>
                      <a:lnTo>
                        <a:pt x="14" y="102"/>
                      </a:lnTo>
                      <a:lnTo>
                        <a:pt x="12" y="100"/>
                      </a:lnTo>
                      <a:lnTo>
                        <a:pt x="11" y="98"/>
                      </a:lnTo>
                      <a:lnTo>
                        <a:pt x="10" y="97"/>
                      </a:lnTo>
                      <a:lnTo>
                        <a:pt x="10" y="92"/>
                      </a:lnTo>
                      <a:lnTo>
                        <a:pt x="10" y="91"/>
                      </a:lnTo>
                      <a:lnTo>
                        <a:pt x="11" y="90"/>
                      </a:lnTo>
                      <a:lnTo>
                        <a:pt x="10" y="89"/>
                      </a:lnTo>
                      <a:lnTo>
                        <a:pt x="10" y="87"/>
                      </a:lnTo>
                      <a:lnTo>
                        <a:pt x="10" y="79"/>
                      </a:lnTo>
                      <a:lnTo>
                        <a:pt x="8" y="70"/>
                      </a:lnTo>
                      <a:lnTo>
                        <a:pt x="7" y="62"/>
                      </a:lnTo>
                      <a:lnTo>
                        <a:pt x="4" y="54"/>
                      </a:lnTo>
                      <a:lnTo>
                        <a:pt x="2" y="48"/>
                      </a:lnTo>
                      <a:lnTo>
                        <a:pt x="1" y="42"/>
                      </a:lnTo>
                      <a:lnTo>
                        <a:pt x="0" y="35"/>
                      </a:lnTo>
                      <a:lnTo>
                        <a:pt x="0" y="28"/>
                      </a:lnTo>
                      <a:lnTo>
                        <a:pt x="1" y="26"/>
                      </a:lnTo>
                      <a:lnTo>
                        <a:pt x="1" y="23"/>
                      </a:lnTo>
                      <a:lnTo>
                        <a:pt x="1" y="21"/>
                      </a:lnTo>
                      <a:lnTo>
                        <a:pt x="0" y="18"/>
                      </a:lnTo>
                      <a:lnTo>
                        <a:pt x="1" y="18"/>
                      </a:lnTo>
                      <a:lnTo>
                        <a:pt x="1" y="17"/>
                      </a:lnTo>
                      <a:lnTo>
                        <a:pt x="1" y="16"/>
                      </a:lnTo>
                      <a:lnTo>
                        <a:pt x="4" y="14"/>
                      </a:lnTo>
                      <a:lnTo>
                        <a:pt x="6" y="12"/>
                      </a:lnTo>
                      <a:lnTo>
                        <a:pt x="9" y="10"/>
                      </a:lnTo>
                      <a:lnTo>
                        <a:pt x="12" y="9"/>
                      </a:lnTo>
                      <a:lnTo>
                        <a:pt x="14" y="7"/>
                      </a:lnTo>
                      <a:lnTo>
                        <a:pt x="17" y="5"/>
                      </a:lnTo>
                      <a:lnTo>
                        <a:pt x="19" y="3"/>
                      </a:lnTo>
                      <a:lnTo>
                        <a:pt x="21" y="0"/>
                      </a:lnTo>
                      <a:close/>
                    </a:path>
                  </a:pathLst>
                </a:custGeom>
                <a:solidFill>
                  <a:srgbClr val="FFFFFF"/>
                </a:solidFill>
                <a:ln w="9525">
                  <a:noFill/>
                  <a:round/>
                  <a:headEnd/>
                  <a:tailEnd/>
                </a:ln>
              </p:spPr>
              <p:txBody>
                <a:bodyPr/>
                <a:lstStyle/>
                <a:p>
                  <a:endParaRPr lang="en-US"/>
                </a:p>
              </p:txBody>
            </p:sp>
            <p:sp>
              <p:nvSpPr>
                <p:cNvPr id="25055" name="Freeform 356"/>
                <p:cNvSpPr>
                  <a:spLocks/>
                </p:cNvSpPr>
                <p:nvPr/>
              </p:nvSpPr>
              <p:spPr bwMode="auto">
                <a:xfrm>
                  <a:off x="1303" y="2891"/>
                  <a:ext cx="12" cy="21"/>
                </a:xfrm>
                <a:custGeom>
                  <a:avLst/>
                  <a:gdLst>
                    <a:gd name="T0" fmla="*/ 12 w 12"/>
                    <a:gd name="T1" fmla="*/ 1 h 21"/>
                    <a:gd name="T2" fmla="*/ 10 w 12"/>
                    <a:gd name="T3" fmla="*/ 4 h 21"/>
                    <a:gd name="T4" fmla="*/ 8 w 12"/>
                    <a:gd name="T5" fmla="*/ 8 h 21"/>
                    <a:gd name="T6" fmla="*/ 7 w 12"/>
                    <a:gd name="T7" fmla="*/ 11 h 21"/>
                    <a:gd name="T8" fmla="*/ 7 w 12"/>
                    <a:gd name="T9" fmla="*/ 15 h 21"/>
                    <a:gd name="T10" fmla="*/ 7 w 12"/>
                    <a:gd name="T11" fmla="*/ 15 h 21"/>
                    <a:gd name="T12" fmla="*/ 6 w 12"/>
                    <a:gd name="T13" fmla="*/ 21 h 21"/>
                    <a:gd name="T14" fmla="*/ 0 w 12"/>
                    <a:gd name="T15" fmla="*/ 21 h 21"/>
                    <a:gd name="T16" fmla="*/ 0 w 12"/>
                    <a:gd name="T17" fmla="*/ 20 h 21"/>
                    <a:gd name="T18" fmla="*/ 1 w 12"/>
                    <a:gd name="T19" fmla="*/ 0 h 21"/>
                    <a:gd name="T20" fmla="*/ 2 w 12"/>
                    <a:gd name="T21" fmla="*/ 0 h 21"/>
                    <a:gd name="T22" fmla="*/ 4 w 12"/>
                    <a:gd name="T23" fmla="*/ 0 h 21"/>
                    <a:gd name="T24" fmla="*/ 5 w 12"/>
                    <a:gd name="T25" fmla="*/ 0 h 21"/>
                    <a:gd name="T26" fmla="*/ 7 w 12"/>
                    <a:gd name="T27" fmla="*/ 0 h 21"/>
                    <a:gd name="T28" fmla="*/ 8 w 12"/>
                    <a:gd name="T29" fmla="*/ 0 h 21"/>
                    <a:gd name="T30" fmla="*/ 9 w 12"/>
                    <a:gd name="T31" fmla="*/ 0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4"/>
                      </a:lnTo>
                      <a:lnTo>
                        <a:pt x="8" y="8"/>
                      </a:lnTo>
                      <a:lnTo>
                        <a:pt x="7" y="11"/>
                      </a:lnTo>
                      <a:lnTo>
                        <a:pt x="7" y="15"/>
                      </a:lnTo>
                      <a:lnTo>
                        <a:pt x="6" y="21"/>
                      </a:lnTo>
                      <a:lnTo>
                        <a:pt x="0" y="21"/>
                      </a:lnTo>
                      <a:lnTo>
                        <a:pt x="0" y="20"/>
                      </a:lnTo>
                      <a:lnTo>
                        <a:pt x="1" y="0"/>
                      </a:lnTo>
                      <a:lnTo>
                        <a:pt x="2" y="0"/>
                      </a:lnTo>
                      <a:lnTo>
                        <a:pt x="4" y="0"/>
                      </a:lnTo>
                      <a:lnTo>
                        <a:pt x="5" y="0"/>
                      </a:lnTo>
                      <a:lnTo>
                        <a:pt x="7" y="0"/>
                      </a:lnTo>
                      <a:lnTo>
                        <a:pt x="8" y="0"/>
                      </a:lnTo>
                      <a:lnTo>
                        <a:pt x="9" y="0"/>
                      </a:lnTo>
                      <a:lnTo>
                        <a:pt x="11" y="1"/>
                      </a:lnTo>
                      <a:lnTo>
                        <a:pt x="12" y="1"/>
                      </a:lnTo>
                      <a:close/>
                    </a:path>
                  </a:pathLst>
                </a:custGeom>
                <a:solidFill>
                  <a:srgbClr val="FFFFFF"/>
                </a:solidFill>
                <a:ln w="9525">
                  <a:noFill/>
                  <a:round/>
                  <a:headEnd/>
                  <a:tailEnd/>
                </a:ln>
              </p:spPr>
              <p:txBody>
                <a:bodyPr/>
                <a:lstStyle/>
                <a:p>
                  <a:endParaRPr lang="en-US"/>
                </a:p>
              </p:txBody>
            </p:sp>
            <p:sp>
              <p:nvSpPr>
                <p:cNvPr id="25056" name="Freeform 357"/>
                <p:cNvSpPr>
                  <a:spLocks/>
                </p:cNvSpPr>
                <p:nvPr/>
              </p:nvSpPr>
              <p:spPr bwMode="auto">
                <a:xfrm>
                  <a:off x="1210" y="2904"/>
                  <a:ext cx="44" cy="102"/>
                </a:xfrm>
                <a:custGeom>
                  <a:avLst/>
                  <a:gdLst>
                    <a:gd name="T0" fmla="*/ 22 w 44"/>
                    <a:gd name="T1" fmla="*/ 8 h 102"/>
                    <a:gd name="T2" fmla="*/ 24 w 44"/>
                    <a:gd name="T3" fmla="*/ 24 h 102"/>
                    <a:gd name="T4" fmla="*/ 26 w 44"/>
                    <a:gd name="T5" fmla="*/ 39 h 102"/>
                    <a:gd name="T6" fmla="*/ 30 w 44"/>
                    <a:gd name="T7" fmla="*/ 54 h 102"/>
                    <a:gd name="T8" fmla="*/ 30 w 44"/>
                    <a:gd name="T9" fmla="*/ 60 h 102"/>
                    <a:gd name="T10" fmla="*/ 27 w 44"/>
                    <a:gd name="T11" fmla="*/ 58 h 102"/>
                    <a:gd name="T12" fmla="*/ 24 w 44"/>
                    <a:gd name="T13" fmla="*/ 55 h 102"/>
                    <a:gd name="T14" fmla="*/ 21 w 44"/>
                    <a:gd name="T15" fmla="*/ 53 h 102"/>
                    <a:gd name="T16" fmla="*/ 18 w 44"/>
                    <a:gd name="T17" fmla="*/ 52 h 102"/>
                    <a:gd name="T18" fmla="*/ 16 w 44"/>
                    <a:gd name="T19" fmla="*/ 50 h 102"/>
                    <a:gd name="T20" fmla="*/ 17 w 44"/>
                    <a:gd name="T21" fmla="*/ 55 h 102"/>
                    <a:gd name="T22" fmla="*/ 24 w 44"/>
                    <a:gd name="T23" fmla="*/ 65 h 102"/>
                    <a:gd name="T24" fmla="*/ 31 w 44"/>
                    <a:gd name="T25" fmla="*/ 74 h 102"/>
                    <a:gd name="T26" fmla="*/ 38 w 44"/>
                    <a:gd name="T27" fmla="*/ 84 h 102"/>
                    <a:gd name="T28" fmla="*/ 43 w 44"/>
                    <a:gd name="T29" fmla="*/ 90 h 102"/>
                    <a:gd name="T30" fmla="*/ 44 w 44"/>
                    <a:gd name="T31" fmla="*/ 92 h 102"/>
                    <a:gd name="T32" fmla="*/ 43 w 44"/>
                    <a:gd name="T33" fmla="*/ 96 h 102"/>
                    <a:gd name="T34" fmla="*/ 39 w 44"/>
                    <a:gd name="T35" fmla="*/ 100 h 102"/>
                    <a:gd name="T36" fmla="*/ 36 w 44"/>
                    <a:gd name="T37" fmla="*/ 102 h 102"/>
                    <a:gd name="T38" fmla="*/ 31 w 44"/>
                    <a:gd name="T39" fmla="*/ 93 h 102"/>
                    <a:gd name="T40" fmla="*/ 25 w 44"/>
                    <a:gd name="T41" fmla="*/ 83 h 102"/>
                    <a:gd name="T42" fmla="*/ 17 w 44"/>
                    <a:gd name="T43" fmla="*/ 75 h 102"/>
                    <a:gd name="T44" fmla="*/ 8 w 44"/>
                    <a:gd name="T45" fmla="*/ 69 h 102"/>
                    <a:gd name="T46" fmla="*/ 5 w 44"/>
                    <a:gd name="T47" fmla="*/ 59 h 102"/>
                    <a:gd name="T48" fmla="*/ 2 w 44"/>
                    <a:gd name="T49" fmla="*/ 49 h 102"/>
                    <a:gd name="T50" fmla="*/ 1 w 44"/>
                    <a:gd name="T51" fmla="*/ 44 h 102"/>
                    <a:gd name="T52" fmla="*/ 0 w 44"/>
                    <a:gd name="T53" fmla="*/ 39 h 102"/>
                    <a:gd name="T54" fmla="*/ 0 w 44"/>
                    <a:gd name="T55" fmla="*/ 19 h 102"/>
                    <a:gd name="T56" fmla="*/ 1 w 44"/>
                    <a:gd name="T57" fmla="*/ 17 h 102"/>
                    <a:gd name="T58" fmla="*/ 3 w 44"/>
                    <a:gd name="T59" fmla="*/ 13 h 102"/>
                    <a:gd name="T60" fmla="*/ 6 w 44"/>
                    <a:gd name="T61" fmla="*/ 8 h 102"/>
                    <a:gd name="T62" fmla="*/ 9 w 44"/>
                    <a:gd name="T63" fmla="*/ 4 h 102"/>
                    <a:gd name="T64" fmla="*/ 12 w 44"/>
                    <a:gd name="T65" fmla="*/ 3 h 102"/>
                    <a:gd name="T66" fmla="*/ 15 w 44"/>
                    <a:gd name="T67" fmla="*/ 2 h 102"/>
                    <a:gd name="T68" fmla="*/ 18 w 44"/>
                    <a:gd name="T69" fmla="*/ 1 h 102"/>
                    <a:gd name="T70" fmla="*/ 21 w 44"/>
                    <a:gd name="T71" fmla="*/ 0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102"/>
                    <a:gd name="T110" fmla="*/ 44 w 44"/>
                    <a:gd name="T111" fmla="*/ 102 h 1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102">
                      <a:moveTo>
                        <a:pt x="21" y="0"/>
                      </a:moveTo>
                      <a:lnTo>
                        <a:pt x="22" y="8"/>
                      </a:lnTo>
                      <a:lnTo>
                        <a:pt x="23" y="16"/>
                      </a:lnTo>
                      <a:lnTo>
                        <a:pt x="24" y="24"/>
                      </a:lnTo>
                      <a:lnTo>
                        <a:pt x="25" y="32"/>
                      </a:lnTo>
                      <a:lnTo>
                        <a:pt x="26" y="39"/>
                      </a:lnTo>
                      <a:lnTo>
                        <a:pt x="29" y="47"/>
                      </a:lnTo>
                      <a:lnTo>
                        <a:pt x="30" y="54"/>
                      </a:lnTo>
                      <a:lnTo>
                        <a:pt x="31" y="62"/>
                      </a:lnTo>
                      <a:lnTo>
                        <a:pt x="30" y="60"/>
                      </a:lnTo>
                      <a:lnTo>
                        <a:pt x="29" y="59"/>
                      </a:lnTo>
                      <a:lnTo>
                        <a:pt x="27" y="58"/>
                      </a:lnTo>
                      <a:lnTo>
                        <a:pt x="26" y="57"/>
                      </a:lnTo>
                      <a:lnTo>
                        <a:pt x="24" y="55"/>
                      </a:lnTo>
                      <a:lnTo>
                        <a:pt x="23" y="54"/>
                      </a:lnTo>
                      <a:lnTo>
                        <a:pt x="21" y="53"/>
                      </a:lnTo>
                      <a:lnTo>
                        <a:pt x="19" y="52"/>
                      </a:lnTo>
                      <a:lnTo>
                        <a:pt x="18" y="52"/>
                      </a:lnTo>
                      <a:lnTo>
                        <a:pt x="17" y="51"/>
                      </a:lnTo>
                      <a:lnTo>
                        <a:pt x="16" y="50"/>
                      </a:lnTo>
                      <a:lnTo>
                        <a:pt x="15" y="50"/>
                      </a:lnTo>
                      <a:lnTo>
                        <a:pt x="17" y="55"/>
                      </a:lnTo>
                      <a:lnTo>
                        <a:pt x="21" y="60"/>
                      </a:lnTo>
                      <a:lnTo>
                        <a:pt x="24" y="65"/>
                      </a:lnTo>
                      <a:lnTo>
                        <a:pt x="27" y="70"/>
                      </a:lnTo>
                      <a:lnTo>
                        <a:pt x="31" y="74"/>
                      </a:lnTo>
                      <a:lnTo>
                        <a:pt x="35" y="79"/>
                      </a:lnTo>
                      <a:lnTo>
                        <a:pt x="38" y="84"/>
                      </a:lnTo>
                      <a:lnTo>
                        <a:pt x="42" y="89"/>
                      </a:lnTo>
                      <a:lnTo>
                        <a:pt x="43" y="90"/>
                      </a:lnTo>
                      <a:lnTo>
                        <a:pt x="43" y="91"/>
                      </a:lnTo>
                      <a:lnTo>
                        <a:pt x="44" y="92"/>
                      </a:lnTo>
                      <a:lnTo>
                        <a:pt x="44" y="94"/>
                      </a:lnTo>
                      <a:lnTo>
                        <a:pt x="43" y="96"/>
                      </a:lnTo>
                      <a:lnTo>
                        <a:pt x="41" y="98"/>
                      </a:lnTo>
                      <a:lnTo>
                        <a:pt x="39" y="100"/>
                      </a:lnTo>
                      <a:lnTo>
                        <a:pt x="37" y="102"/>
                      </a:lnTo>
                      <a:lnTo>
                        <a:pt x="36" y="102"/>
                      </a:lnTo>
                      <a:lnTo>
                        <a:pt x="34" y="97"/>
                      </a:lnTo>
                      <a:lnTo>
                        <a:pt x="31" y="93"/>
                      </a:lnTo>
                      <a:lnTo>
                        <a:pt x="29" y="88"/>
                      </a:lnTo>
                      <a:lnTo>
                        <a:pt x="25" y="83"/>
                      </a:lnTo>
                      <a:lnTo>
                        <a:pt x="21" y="79"/>
                      </a:lnTo>
                      <a:lnTo>
                        <a:pt x="17" y="75"/>
                      </a:lnTo>
                      <a:lnTo>
                        <a:pt x="13" y="72"/>
                      </a:lnTo>
                      <a:lnTo>
                        <a:pt x="8" y="69"/>
                      </a:lnTo>
                      <a:lnTo>
                        <a:pt x="6" y="64"/>
                      </a:lnTo>
                      <a:lnTo>
                        <a:pt x="5" y="59"/>
                      </a:lnTo>
                      <a:lnTo>
                        <a:pt x="4" y="53"/>
                      </a:lnTo>
                      <a:lnTo>
                        <a:pt x="2" y="49"/>
                      </a:lnTo>
                      <a:lnTo>
                        <a:pt x="1" y="47"/>
                      </a:lnTo>
                      <a:lnTo>
                        <a:pt x="1" y="44"/>
                      </a:lnTo>
                      <a:lnTo>
                        <a:pt x="0" y="41"/>
                      </a:lnTo>
                      <a:lnTo>
                        <a:pt x="0" y="39"/>
                      </a:lnTo>
                      <a:lnTo>
                        <a:pt x="0" y="20"/>
                      </a:lnTo>
                      <a:lnTo>
                        <a:pt x="0" y="19"/>
                      </a:lnTo>
                      <a:lnTo>
                        <a:pt x="0" y="18"/>
                      </a:lnTo>
                      <a:lnTo>
                        <a:pt x="1" y="17"/>
                      </a:lnTo>
                      <a:lnTo>
                        <a:pt x="1" y="16"/>
                      </a:lnTo>
                      <a:lnTo>
                        <a:pt x="3" y="13"/>
                      </a:lnTo>
                      <a:lnTo>
                        <a:pt x="4" y="11"/>
                      </a:lnTo>
                      <a:lnTo>
                        <a:pt x="6" y="8"/>
                      </a:lnTo>
                      <a:lnTo>
                        <a:pt x="7" y="5"/>
                      </a:lnTo>
                      <a:lnTo>
                        <a:pt x="9" y="4"/>
                      </a:lnTo>
                      <a:lnTo>
                        <a:pt x="10" y="4"/>
                      </a:lnTo>
                      <a:lnTo>
                        <a:pt x="12" y="3"/>
                      </a:lnTo>
                      <a:lnTo>
                        <a:pt x="14" y="3"/>
                      </a:lnTo>
                      <a:lnTo>
                        <a:pt x="15" y="2"/>
                      </a:lnTo>
                      <a:lnTo>
                        <a:pt x="17" y="2"/>
                      </a:lnTo>
                      <a:lnTo>
                        <a:pt x="18" y="1"/>
                      </a:lnTo>
                      <a:lnTo>
                        <a:pt x="20" y="0"/>
                      </a:lnTo>
                      <a:lnTo>
                        <a:pt x="21" y="0"/>
                      </a:lnTo>
                      <a:close/>
                    </a:path>
                  </a:pathLst>
                </a:custGeom>
                <a:solidFill>
                  <a:srgbClr val="FFFFFF"/>
                </a:solidFill>
                <a:ln w="9525">
                  <a:noFill/>
                  <a:round/>
                  <a:headEnd/>
                  <a:tailEnd/>
                </a:ln>
              </p:spPr>
              <p:txBody>
                <a:bodyPr/>
                <a:lstStyle/>
                <a:p>
                  <a:endParaRPr lang="en-US"/>
                </a:p>
              </p:txBody>
            </p:sp>
            <p:sp>
              <p:nvSpPr>
                <p:cNvPr id="25057" name="Freeform 358"/>
                <p:cNvSpPr>
                  <a:spLocks/>
                </p:cNvSpPr>
                <p:nvPr/>
              </p:nvSpPr>
              <p:spPr bwMode="auto">
                <a:xfrm>
                  <a:off x="1296" y="2918"/>
                  <a:ext cx="31" cy="134"/>
                </a:xfrm>
                <a:custGeom>
                  <a:avLst/>
                  <a:gdLst>
                    <a:gd name="T0" fmla="*/ 16 w 31"/>
                    <a:gd name="T1" fmla="*/ 10 h 134"/>
                    <a:gd name="T2" fmla="*/ 17 w 31"/>
                    <a:gd name="T3" fmla="*/ 18 h 134"/>
                    <a:gd name="T4" fmla="*/ 20 w 31"/>
                    <a:gd name="T5" fmla="*/ 26 h 134"/>
                    <a:gd name="T6" fmla="*/ 23 w 31"/>
                    <a:gd name="T7" fmla="*/ 33 h 134"/>
                    <a:gd name="T8" fmla="*/ 25 w 31"/>
                    <a:gd name="T9" fmla="*/ 45 h 134"/>
                    <a:gd name="T10" fmla="*/ 26 w 31"/>
                    <a:gd name="T11" fmla="*/ 59 h 134"/>
                    <a:gd name="T12" fmla="*/ 30 w 31"/>
                    <a:gd name="T13" fmla="*/ 71 h 134"/>
                    <a:gd name="T14" fmla="*/ 30 w 31"/>
                    <a:gd name="T15" fmla="*/ 82 h 134"/>
                    <a:gd name="T16" fmla="*/ 27 w 31"/>
                    <a:gd name="T17" fmla="*/ 90 h 134"/>
                    <a:gd name="T18" fmla="*/ 24 w 31"/>
                    <a:gd name="T19" fmla="*/ 96 h 134"/>
                    <a:gd name="T20" fmla="*/ 22 w 31"/>
                    <a:gd name="T21" fmla="*/ 103 h 134"/>
                    <a:gd name="T22" fmla="*/ 21 w 31"/>
                    <a:gd name="T23" fmla="*/ 110 h 134"/>
                    <a:gd name="T24" fmla="*/ 22 w 31"/>
                    <a:gd name="T25" fmla="*/ 115 h 134"/>
                    <a:gd name="T26" fmla="*/ 25 w 31"/>
                    <a:gd name="T27" fmla="*/ 125 h 134"/>
                    <a:gd name="T28" fmla="*/ 27 w 31"/>
                    <a:gd name="T29" fmla="*/ 134 h 134"/>
                    <a:gd name="T30" fmla="*/ 24 w 31"/>
                    <a:gd name="T31" fmla="*/ 134 h 134"/>
                    <a:gd name="T32" fmla="*/ 21 w 31"/>
                    <a:gd name="T33" fmla="*/ 134 h 134"/>
                    <a:gd name="T34" fmla="*/ 19 w 31"/>
                    <a:gd name="T35" fmla="*/ 134 h 134"/>
                    <a:gd name="T36" fmla="*/ 16 w 31"/>
                    <a:gd name="T37" fmla="*/ 134 h 134"/>
                    <a:gd name="T38" fmla="*/ 13 w 31"/>
                    <a:gd name="T39" fmla="*/ 123 h 134"/>
                    <a:gd name="T40" fmla="*/ 12 w 31"/>
                    <a:gd name="T41" fmla="*/ 111 h 134"/>
                    <a:gd name="T42" fmla="*/ 11 w 31"/>
                    <a:gd name="T43" fmla="*/ 105 h 134"/>
                    <a:gd name="T44" fmla="*/ 9 w 31"/>
                    <a:gd name="T45" fmla="*/ 99 h 134"/>
                    <a:gd name="T46" fmla="*/ 6 w 31"/>
                    <a:gd name="T47" fmla="*/ 93 h 134"/>
                    <a:gd name="T48" fmla="*/ 2 w 31"/>
                    <a:gd name="T49" fmla="*/ 88 h 134"/>
                    <a:gd name="T50" fmla="*/ 2 w 31"/>
                    <a:gd name="T51" fmla="*/ 82 h 134"/>
                    <a:gd name="T52" fmla="*/ 5 w 31"/>
                    <a:gd name="T53" fmla="*/ 75 h 134"/>
                    <a:gd name="T54" fmla="*/ 8 w 31"/>
                    <a:gd name="T55" fmla="*/ 78 h 134"/>
                    <a:gd name="T56" fmla="*/ 12 w 31"/>
                    <a:gd name="T57" fmla="*/ 81 h 134"/>
                    <a:gd name="T58" fmla="*/ 15 w 31"/>
                    <a:gd name="T59" fmla="*/ 83 h 134"/>
                    <a:gd name="T60" fmla="*/ 19 w 31"/>
                    <a:gd name="T61" fmla="*/ 85 h 134"/>
                    <a:gd name="T62" fmla="*/ 17 w 31"/>
                    <a:gd name="T63" fmla="*/ 75 h 134"/>
                    <a:gd name="T64" fmla="*/ 14 w 31"/>
                    <a:gd name="T65" fmla="*/ 65 h 134"/>
                    <a:gd name="T66" fmla="*/ 11 w 31"/>
                    <a:gd name="T67" fmla="*/ 55 h 134"/>
                    <a:gd name="T68" fmla="*/ 8 w 31"/>
                    <a:gd name="T69" fmla="*/ 44 h 134"/>
                    <a:gd name="T70" fmla="*/ 5 w 31"/>
                    <a:gd name="T71" fmla="*/ 35 h 134"/>
                    <a:gd name="T72" fmla="*/ 2 w 31"/>
                    <a:gd name="T73" fmla="*/ 24 h 134"/>
                    <a:gd name="T74" fmla="*/ 1 w 31"/>
                    <a:gd name="T75" fmla="*/ 20 h 134"/>
                    <a:gd name="T76" fmla="*/ 1 w 31"/>
                    <a:gd name="T77" fmla="*/ 15 h 134"/>
                    <a:gd name="T78" fmla="*/ 6 w 31"/>
                    <a:gd name="T79" fmla="*/ 8 h 134"/>
                    <a:gd name="T80" fmla="*/ 9 w 31"/>
                    <a:gd name="T81" fmla="*/ 0 h 134"/>
                    <a:gd name="T82" fmla="*/ 11 w 31"/>
                    <a:gd name="T83" fmla="*/ 0 h 134"/>
                    <a:gd name="T84" fmla="*/ 14 w 31"/>
                    <a:gd name="T85" fmla="*/ 1 h 134"/>
                    <a:gd name="T86" fmla="*/ 16 w 31"/>
                    <a:gd name="T87" fmla="*/ 3 h 134"/>
                    <a:gd name="T88" fmla="*/ 17 w 31"/>
                    <a:gd name="T89" fmla="*/ 6 h 1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134"/>
                    <a:gd name="T137" fmla="*/ 31 w 31"/>
                    <a:gd name="T138" fmla="*/ 134 h 1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134">
                      <a:moveTo>
                        <a:pt x="17" y="6"/>
                      </a:moveTo>
                      <a:lnTo>
                        <a:pt x="16" y="10"/>
                      </a:lnTo>
                      <a:lnTo>
                        <a:pt x="17" y="15"/>
                      </a:lnTo>
                      <a:lnTo>
                        <a:pt x="17" y="18"/>
                      </a:lnTo>
                      <a:lnTo>
                        <a:pt x="19" y="22"/>
                      </a:lnTo>
                      <a:lnTo>
                        <a:pt x="20" y="26"/>
                      </a:lnTo>
                      <a:lnTo>
                        <a:pt x="21" y="30"/>
                      </a:lnTo>
                      <a:lnTo>
                        <a:pt x="23" y="33"/>
                      </a:lnTo>
                      <a:lnTo>
                        <a:pt x="24" y="37"/>
                      </a:lnTo>
                      <a:lnTo>
                        <a:pt x="25" y="45"/>
                      </a:lnTo>
                      <a:lnTo>
                        <a:pt x="25" y="52"/>
                      </a:lnTo>
                      <a:lnTo>
                        <a:pt x="26" y="59"/>
                      </a:lnTo>
                      <a:lnTo>
                        <a:pt x="27" y="66"/>
                      </a:lnTo>
                      <a:lnTo>
                        <a:pt x="30" y="71"/>
                      </a:lnTo>
                      <a:lnTo>
                        <a:pt x="31" y="77"/>
                      </a:lnTo>
                      <a:lnTo>
                        <a:pt x="30" y="82"/>
                      </a:lnTo>
                      <a:lnTo>
                        <a:pt x="29" y="87"/>
                      </a:lnTo>
                      <a:lnTo>
                        <a:pt x="27" y="90"/>
                      </a:lnTo>
                      <a:lnTo>
                        <a:pt x="25" y="93"/>
                      </a:lnTo>
                      <a:lnTo>
                        <a:pt x="24" y="96"/>
                      </a:lnTo>
                      <a:lnTo>
                        <a:pt x="22" y="100"/>
                      </a:lnTo>
                      <a:lnTo>
                        <a:pt x="22" y="103"/>
                      </a:lnTo>
                      <a:lnTo>
                        <a:pt x="21" y="107"/>
                      </a:lnTo>
                      <a:lnTo>
                        <a:pt x="21" y="110"/>
                      </a:lnTo>
                      <a:lnTo>
                        <a:pt x="22" y="114"/>
                      </a:lnTo>
                      <a:lnTo>
                        <a:pt x="22" y="115"/>
                      </a:lnTo>
                      <a:lnTo>
                        <a:pt x="23" y="120"/>
                      </a:lnTo>
                      <a:lnTo>
                        <a:pt x="25" y="125"/>
                      </a:lnTo>
                      <a:lnTo>
                        <a:pt x="26" y="129"/>
                      </a:lnTo>
                      <a:lnTo>
                        <a:pt x="27" y="134"/>
                      </a:lnTo>
                      <a:lnTo>
                        <a:pt x="25" y="134"/>
                      </a:lnTo>
                      <a:lnTo>
                        <a:pt x="24" y="134"/>
                      </a:lnTo>
                      <a:lnTo>
                        <a:pt x="23" y="134"/>
                      </a:lnTo>
                      <a:lnTo>
                        <a:pt x="21" y="134"/>
                      </a:lnTo>
                      <a:lnTo>
                        <a:pt x="20" y="134"/>
                      </a:lnTo>
                      <a:lnTo>
                        <a:pt x="19" y="134"/>
                      </a:lnTo>
                      <a:lnTo>
                        <a:pt x="18" y="134"/>
                      </a:lnTo>
                      <a:lnTo>
                        <a:pt x="16" y="134"/>
                      </a:lnTo>
                      <a:lnTo>
                        <a:pt x="15" y="128"/>
                      </a:lnTo>
                      <a:lnTo>
                        <a:pt x="13" y="123"/>
                      </a:lnTo>
                      <a:lnTo>
                        <a:pt x="12" y="117"/>
                      </a:lnTo>
                      <a:lnTo>
                        <a:pt x="12" y="111"/>
                      </a:lnTo>
                      <a:lnTo>
                        <a:pt x="11" y="108"/>
                      </a:lnTo>
                      <a:lnTo>
                        <a:pt x="11" y="105"/>
                      </a:lnTo>
                      <a:lnTo>
                        <a:pt x="10" y="102"/>
                      </a:lnTo>
                      <a:lnTo>
                        <a:pt x="9" y="99"/>
                      </a:lnTo>
                      <a:lnTo>
                        <a:pt x="7" y="96"/>
                      </a:lnTo>
                      <a:lnTo>
                        <a:pt x="6" y="93"/>
                      </a:lnTo>
                      <a:lnTo>
                        <a:pt x="4" y="91"/>
                      </a:lnTo>
                      <a:lnTo>
                        <a:pt x="2" y="88"/>
                      </a:lnTo>
                      <a:lnTo>
                        <a:pt x="1" y="85"/>
                      </a:lnTo>
                      <a:lnTo>
                        <a:pt x="2" y="82"/>
                      </a:lnTo>
                      <a:lnTo>
                        <a:pt x="4" y="78"/>
                      </a:lnTo>
                      <a:lnTo>
                        <a:pt x="5" y="75"/>
                      </a:lnTo>
                      <a:lnTo>
                        <a:pt x="6" y="77"/>
                      </a:lnTo>
                      <a:lnTo>
                        <a:pt x="8" y="78"/>
                      </a:lnTo>
                      <a:lnTo>
                        <a:pt x="9" y="80"/>
                      </a:lnTo>
                      <a:lnTo>
                        <a:pt x="12" y="81"/>
                      </a:lnTo>
                      <a:lnTo>
                        <a:pt x="13" y="82"/>
                      </a:lnTo>
                      <a:lnTo>
                        <a:pt x="15" y="83"/>
                      </a:lnTo>
                      <a:lnTo>
                        <a:pt x="17" y="84"/>
                      </a:lnTo>
                      <a:lnTo>
                        <a:pt x="19" y="85"/>
                      </a:lnTo>
                      <a:lnTo>
                        <a:pt x="18" y="80"/>
                      </a:lnTo>
                      <a:lnTo>
                        <a:pt x="17" y="75"/>
                      </a:lnTo>
                      <a:lnTo>
                        <a:pt x="15" y="70"/>
                      </a:lnTo>
                      <a:lnTo>
                        <a:pt x="14" y="65"/>
                      </a:lnTo>
                      <a:lnTo>
                        <a:pt x="13" y="60"/>
                      </a:lnTo>
                      <a:lnTo>
                        <a:pt x="11" y="55"/>
                      </a:lnTo>
                      <a:lnTo>
                        <a:pt x="9" y="50"/>
                      </a:lnTo>
                      <a:lnTo>
                        <a:pt x="8" y="44"/>
                      </a:lnTo>
                      <a:lnTo>
                        <a:pt x="7" y="39"/>
                      </a:lnTo>
                      <a:lnTo>
                        <a:pt x="5" y="35"/>
                      </a:lnTo>
                      <a:lnTo>
                        <a:pt x="3" y="30"/>
                      </a:lnTo>
                      <a:lnTo>
                        <a:pt x="2" y="24"/>
                      </a:lnTo>
                      <a:lnTo>
                        <a:pt x="1" y="22"/>
                      </a:lnTo>
                      <a:lnTo>
                        <a:pt x="1" y="20"/>
                      </a:lnTo>
                      <a:lnTo>
                        <a:pt x="0" y="17"/>
                      </a:lnTo>
                      <a:lnTo>
                        <a:pt x="1" y="15"/>
                      </a:lnTo>
                      <a:lnTo>
                        <a:pt x="4" y="12"/>
                      </a:lnTo>
                      <a:lnTo>
                        <a:pt x="6" y="8"/>
                      </a:lnTo>
                      <a:lnTo>
                        <a:pt x="7" y="4"/>
                      </a:lnTo>
                      <a:lnTo>
                        <a:pt x="9" y="0"/>
                      </a:lnTo>
                      <a:lnTo>
                        <a:pt x="10" y="0"/>
                      </a:lnTo>
                      <a:lnTo>
                        <a:pt x="11" y="0"/>
                      </a:lnTo>
                      <a:lnTo>
                        <a:pt x="13" y="1"/>
                      </a:lnTo>
                      <a:lnTo>
                        <a:pt x="14" y="1"/>
                      </a:lnTo>
                      <a:lnTo>
                        <a:pt x="15" y="2"/>
                      </a:lnTo>
                      <a:lnTo>
                        <a:pt x="16" y="3"/>
                      </a:lnTo>
                      <a:lnTo>
                        <a:pt x="17" y="4"/>
                      </a:lnTo>
                      <a:lnTo>
                        <a:pt x="17" y="6"/>
                      </a:lnTo>
                      <a:close/>
                    </a:path>
                  </a:pathLst>
                </a:custGeom>
                <a:solidFill>
                  <a:srgbClr val="FFFFFF"/>
                </a:solidFill>
                <a:ln w="9525">
                  <a:noFill/>
                  <a:round/>
                  <a:headEnd/>
                  <a:tailEnd/>
                </a:ln>
              </p:spPr>
              <p:txBody>
                <a:bodyPr/>
                <a:lstStyle/>
                <a:p>
                  <a:endParaRPr lang="en-US"/>
                </a:p>
              </p:txBody>
            </p:sp>
            <p:sp>
              <p:nvSpPr>
                <p:cNvPr id="25058" name="Rectangle 359"/>
                <p:cNvSpPr>
                  <a:spLocks noChangeArrowheads="1"/>
                </p:cNvSpPr>
                <p:nvPr/>
              </p:nvSpPr>
              <p:spPr bwMode="auto">
                <a:xfrm>
                  <a:off x="1224" y="2953"/>
                  <a:ext cx="1" cy="1"/>
                </a:xfrm>
                <a:prstGeom prst="rect">
                  <a:avLst/>
                </a:prstGeom>
                <a:solidFill>
                  <a:srgbClr val="000000"/>
                </a:solidFill>
                <a:ln w="9525">
                  <a:noFill/>
                  <a:miter lim="800000"/>
                  <a:headEnd/>
                  <a:tailEnd/>
                </a:ln>
              </p:spPr>
              <p:txBody>
                <a:bodyPr/>
                <a:lstStyle/>
                <a:p>
                  <a:endParaRPr lang="en-US"/>
                </a:p>
              </p:txBody>
            </p:sp>
            <p:sp>
              <p:nvSpPr>
                <p:cNvPr id="25059" name="Freeform 360"/>
                <p:cNvSpPr>
                  <a:spLocks/>
                </p:cNvSpPr>
                <p:nvPr/>
              </p:nvSpPr>
              <p:spPr bwMode="auto">
                <a:xfrm>
                  <a:off x="1193" y="2974"/>
                  <a:ext cx="55" cy="76"/>
                </a:xfrm>
                <a:custGeom>
                  <a:avLst/>
                  <a:gdLst>
                    <a:gd name="T0" fmla="*/ 44 w 55"/>
                    <a:gd name="T1" fmla="*/ 31 h 76"/>
                    <a:gd name="T2" fmla="*/ 45 w 55"/>
                    <a:gd name="T3" fmla="*/ 38 h 76"/>
                    <a:gd name="T4" fmla="*/ 40 w 55"/>
                    <a:gd name="T5" fmla="*/ 37 h 76"/>
                    <a:gd name="T6" fmla="*/ 35 w 55"/>
                    <a:gd name="T7" fmla="*/ 38 h 76"/>
                    <a:gd name="T8" fmla="*/ 34 w 55"/>
                    <a:gd name="T9" fmla="*/ 39 h 76"/>
                    <a:gd name="T10" fmla="*/ 39 w 55"/>
                    <a:gd name="T11" fmla="*/ 40 h 76"/>
                    <a:gd name="T12" fmla="*/ 47 w 55"/>
                    <a:gd name="T13" fmla="*/ 45 h 76"/>
                    <a:gd name="T14" fmla="*/ 54 w 55"/>
                    <a:gd name="T15" fmla="*/ 51 h 76"/>
                    <a:gd name="T16" fmla="*/ 55 w 55"/>
                    <a:gd name="T17" fmla="*/ 59 h 76"/>
                    <a:gd name="T18" fmla="*/ 54 w 55"/>
                    <a:gd name="T19" fmla="*/ 63 h 76"/>
                    <a:gd name="T20" fmla="*/ 50 w 55"/>
                    <a:gd name="T21" fmla="*/ 61 h 76"/>
                    <a:gd name="T22" fmla="*/ 45 w 55"/>
                    <a:gd name="T23" fmla="*/ 62 h 76"/>
                    <a:gd name="T24" fmla="*/ 39 w 55"/>
                    <a:gd name="T25" fmla="*/ 64 h 76"/>
                    <a:gd name="T26" fmla="*/ 33 w 55"/>
                    <a:gd name="T27" fmla="*/ 63 h 76"/>
                    <a:gd name="T28" fmla="*/ 30 w 55"/>
                    <a:gd name="T29" fmla="*/ 63 h 76"/>
                    <a:gd name="T30" fmla="*/ 27 w 55"/>
                    <a:gd name="T31" fmla="*/ 63 h 76"/>
                    <a:gd name="T32" fmla="*/ 23 w 55"/>
                    <a:gd name="T33" fmla="*/ 64 h 76"/>
                    <a:gd name="T34" fmla="*/ 19 w 55"/>
                    <a:gd name="T35" fmla="*/ 70 h 76"/>
                    <a:gd name="T36" fmla="*/ 16 w 55"/>
                    <a:gd name="T37" fmla="*/ 74 h 76"/>
                    <a:gd name="T38" fmla="*/ 14 w 55"/>
                    <a:gd name="T39" fmla="*/ 66 h 76"/>
                    <a:gd name="T40" fmla="*/ 15 w 55"/>
                    <a:gd name="T41" fmla="*/ 63 h 76"/>
                    <a:gd name="T42" fmla="*/ 20 w 55"/>
                    <a:gd name="T43" fmla="*/ 56 h 76"/>
                    <a:gd name="T44" fmla="*/ 19 w 55"/>
                    <a:gd name="T45" fmla="*/ 54 h 76"/>
                    <a:gd name="T46" fmla="*/ 14 w 55"/>
                    <a:gd name="T47" fmla="*/ 58 h 76"/>
                    <a:gd name="T48" fmla="*/ 9 w 55"/>
                    <a:gd name="T49" fmla="*/ 64 h 76"/>
                    <a:gd name="T50" fmla="*/ 8 w 55"/>
                    <a:gd name="T51" fmla="*/ 56 h 76"/>
                    <a:gd name="T52" fmla="*/ 11 w 55"/>
                    <a:gd name="T53" fmla="*/ 49 h 76"/>
                    <a:gd name="T54" fmla="*/ 17 w 55"/>
                    <a:gd name="T55" fmla="*/ 43 h 76"/>
                    <a:gd name="T56" fmla="*/ 25 w 55"/>
                    <a:gd name="T57" fmla="*/ 38 h 76"/>
                    <a:gd name="T58" fmla="*/ 31 w 55"/>
                    <a:gd name="T59" fmla="*/ 33 h 76"/>
                    <a:gd name="T60" fmla="*/ 28 w 55"/>
                    <a:gd name="T61" fmla="*/ 31 h 76"/>
                    <a:gd name="T62" fmla="*/ 22 w 55"/>
                    <a:gd name="T63" fmla="*/ 33 h 76"/>
                    <a:gd name="T64" fmla="*/ 14 w 55"/>
                    <a:gd name="T65" fmla="*/ 34 h 76"/>
                    <a:gd name="T66" fmla="*/ 9 w 55"/>
                    <a:gd name="T67" fmla="*/ 37 h 76"/>
                    <a:gd name="T68" fmla="*/ 4 w 55"/>
                    <a:gd name="T69" fmla="*/ 41 h 76"/>
                    <a:gd name="T70" fmla="*/ 0 w 55"/>
                    <a:gd name="T71" fmla="*/ 43 h 76"/>
                    <a:gd name="T72" fmla="*/ 0 w 55"/>
                    <a:gd name="T73" fmla="*/ 36 h 76"/>
                    <a:gd name="T74" fmla="*/ 4 w 55"/>
                    <a:gd name="T75" fmla="*/ 28 h 76"/>
                    <a:gd name="T76" fmla="*/ 9 w 55"/>
                    <a:gd name="T77" fmla="*/ 21 h 76"/>
                    <a:gd name="T78" fmla="*/ 13 w 55"/>
                    <a:gd name="T79" fmla="*/ 14 h 76"/>
                    <a:gd name="T80" fmla="*/ 17 w 55"/>
                    <a:gd name="T81" fmla="*/ 8 h 76"/>
                    <a:gd name="T82" fmla="*/ 20 w 55"/>
                    <a:gd name="T83" fmla="*/ 2 h 76"/>
                    <a:gd name="T84" fmla="*/ 28 w 55"/>
                    <a:gd name="T85" fmla="*/ 5 h 76"/>
                    <a:gd name="T86" fmla="*/ 36 w 55"/>
                    <a:gd name="T87" fmla="*/ 15 h 76"/>
                    <a:gd name="T88" fmla="*/ 42 w 55"/>
                    <a:gd name="T89" fmla="*/ 25 h 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76"/>
                    <a:gd name="T137" fmla="*/ 55 w 55"/>
                    <a:gd name="T138" fmla="*/ 76 h 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76">
                      <a:moveTo>
                        <a:pt x="42" y="25"/>
                      </a:moveTo>
                      <a:lnTo>
                        <a:pt x="43" y="28"/>
                      </a:lnTo>
                      <a:lnTo>
                        <a:pt x="44" y="31"/>
                      </a:lnTo>
                      <a:lnTo>
                        <a:pt x="45" y="35"/>
                      </a:lnTo>
                      <a:lnTo>
                        <a:pt x="46" y="38"/>
                      </a:lnTo>
                      <a:lnTo>
                        <a:pt x="45" y="38"/>
                      </a:lnTo>
                      <a:lnTo>
                        <a:pt x="43" y="37"/>
                      </a:lnTo>
                      <a:lnTo>
                        <a:pt x="41" y="37"/>
                      </a:lnTo>
                      <a:lnTo>
                        <a:pt x="40" y="37"/>
                      </a:lnTo>
                      <a:lnTo>
                        <a:pt x="38" y="37"/>
                      </a:lnTo>
                      <a:lnTo>
                        <a:pt x="36" y="37"/>
                      </a:lnTo>
                      <a:lnTo>
                        <a:pt x="35" y="38"/>
                      </a:lnTo>
                      <a:lnTo>
                        <a:pt x="33" y="38"/>
                      </a:lnTo>
                      <a:lnTo>
                        <a:pt x="34" y="39"/>
                      </a:lnTo>
                      <a:lnTo>
                        <a:pt x="35" y="39"/>
                      </a:lnTo>
                      <a:lnTo>
                        <a:pt x="36" y="39"/>
                      </a:lnTo>
                      <a:lnTo>
                        <a:pt x="39" y="40"/>
                      </a:lnTo>
                      <a:lnTo>
                        <a:pt x="42" y="42"/>
                      </a:lnTo>
                      <a:lnTo>
                        <a:pt x="45" y="43"/>
                      </a:lnTo>
                      <a:lnTo>
                        <a:pt x="47" y="45"/>
                      </a:lnTo>
                      <a:lnTo>
                        <a:pt x="50" y="47"/>
                      </a:lnTo>
                      <a:lnTo>
                        <a:pt x="52" y="49"/>
                      </a:lnTo>
                      <a:lnTo>
                        <a:pt x="54" y="51"/>
                      </a:lnTo>
                      <a:lnTo>
                        <a:pt x="55" y="54"/>
                      </a:lnTo>
                      <a:lnTo>
                        <a:pt x="55" y="57"/>
                      </a:lnTo>
                      <a:lnTo>
                        <a:pt x="55" y="59"/>
                      </a:lnTo>
                      <a:lnTo>
                        <a:pt x="55" y="61"/>
                      </a:lnTo>
                      <a:lnTo>
                        <a:pt x="55" y="63"/>
                      </a:lnTo>
                      <a:lnTo>
                        <a:pt x="54" y="63"/>
                      </a:lnTo>
                      <a:lnTo>
                        <a:pt x="53" y="62"/>
                      </a:lnTo>
                      <a:lnTo>
                        <a:pt x="51" y="62"/>
                      </a:lnTo>
                      <a:lnTo>
                        <a:pt x="50" y="61"/>
                      </a:lnTo>
                      <a:lnTo>
                        <a:pt x="47" y="61"/>
                      </a:lnTo>
                      <a:lnTo>
                        <a:pt x="45" y="62"/>
                      </a:lnTo>
                      <a:lnTo>
                        <a:pt x="43" y="62"/>
                      </a:lnTo>
                      <a:lnTo>
                        <a:pt x="41" y="63"/>
                      </a:lnTo>
                      <a:lnTo>
                        <a:pt x="39" y="64"/>
                      </a:lnTo>
                      <a:lnTo>
                        <a:pt x="37" y="64"/>
                      </a:lnTo>
                      <a:lnTo>
                        <a:pt x="35" y="64"/>
                      </a:lnTo>
                      <a:lnTo>
                        <a:pt x="33" y="63"/>
                      </a:lnTo>
                      <a:lnTo>
                        <a:pt x="32" y="63"/>
                      </a:lnTo>
                      <a:lnTo>
                        <a:pt x="31" y="63"/>
                      </a:lnTo>
                      <a:lnTo>
                        <a:pt x="30" y="63"/>
                      </a:lnTo>
                      <a:lnTo>
                        <a:pt x="29" y="63"/>
                      </a:lnTo>
                      <a:lnTo>
                        <a:pt x="28" y="63"/>
                      </a:lnTo>
                      <a:lnTo>
                        <a:pt x="27" y="63"/>
                      </a:lnTo>
                      <a:lnTo>
                        <a:pt x="26" y="63"/>
                      </a:lnTo>
                      <a:lnTo>
                        <a:pt x="25" y="63"/>
                      </a:lnTo>
                      <a:lnTo>
                        <a:pt x="23" y="64"/>
                      </a:lnTo>
                      <a:lnTo>
                        <a:pt x="21" y="66"/>
                      </a:lnTo>
                      <a:lnTo>
                        <a:pt x="20" y="68"/>
                      </a:lnTo>
                      <a:lnTo>
                        <a:pt x="19" y="70"/>
                      </a:lnTo>
                      <a:lnTo>
                        <a:pt x="19" y="71"/>
                      </a:lnTo>
                      <a:lnTo>
                        <a:pt x="17" y="73"/>
                      </a:lnTo>
                      <a:lnTo>
                        <a:pt x="16" y="74"/>
                      </a:lnTo>
                      <a:lnTo>
                        <a:pt x="14" y="76"/>
                      </a:lnTo>
                      <a:lnTo>
                        <a:pt x="14" y="67"/>
                      </a:lnTo>
                      <a:lnTo>
                        <a:pt x="14" y="66"/>
                      </a:lnTo>
                      <a:lnTo>
                        <a:pt x="15" y="65"/>
                      </a:lnTo>
                      <a:lnTo>
                        <a:pt x="15" y="64"/>
                      </a:lnTo>
                      <a:lnTo>
                        <a:pt x="15" y="63"/>
                      </a:lnTo>
                      <a:lnTo>
                        <a:pt x="17" y="61"/>
                      </a:lnTo>
                      <a:lnTo>
                        <a:pt x="18" y="58"/>
                      </a:lnTo>
                      <a:lnTo>
                        <a:pt x="20" y="56"/>
                      </a:lnTo>
                      <a:lnTo>
                        <a:pt x="22" y="54"/>
                      </a:lnTo>
                      <a:lnTo>
                        <a:pt x="20" y="54"/>
                      </a:lnTo>
                      <a:lnTo>
                        <a:pt x="19" y="54"/>
                      </a:lnTo>
                      <a:lnTo>
                        <a:pt x="18" y="55"/>
                      </a:lnTo>
                      <a:lnTo>
                        <a:pt x="17" y="56"/>
                      </a:lnTo>
                      <a:lnTo>
                        <a:pt x="14" y="58"/>
                      </a:lnTo>
                      <a:lnTo>
                        <a:pt x="13" y="60"/>
                      </a:lnTo>
                      <a:lnTo>
                        <a:pt x="11" y="62"/>
                      </a:lnTo>
                      <a:lnTo>
                        <a:pt x="9" y="64"/>
                      </a:lnTo>
                      <a:lnTo>
                        <a:pt x="8" y="62"/>
                      </a:lnTo>
                      <a:lnTo>
                        <a:pt x="8" y="59"/>
                      </a:lnTo>
                      <a:lnTo>
                        <a:pt x="8" y="56"/>
                      </a:lnTo>
                      <a:lnTo>
                        <a:pt x="9" y="54"/>
                      </a:lnTo>
                      <a:lnTo>
                        <a:pt x="10" y="51"/>
                      </a:lnTo>
                      <a:lnTo>
                        <a:pt x="11" y="49"/>
                      </a:lnTo>
                      <a:lnTo>
                        <a:pt x="13" y="47"/>
                      </a:lnTo>
                      <a:lnTo>
                        <a:pt x="15" y="45"/>
                      </a:lnTo>
                      <a:lnTo>
                        <a:pt x="17" y="43"/>
                      </a:lnTo>
                      <a:lnTo>
                        <a:pt x="20" y="42"/>
                      </a:lnTo>
                      <a:lnTo>
                        <a:pt x="22" y="40"/>
                      </a:lnTo>
                      <a:lnTo>
                        <a:pt x="25" y="38"/>
                      </a:lnTo>
                      <a:lnTo>
                        <a:pt x="27" y="36"/>
                      </a:lnTo>
                      <a:lnTo>
                        <a:pt x="29" y="35"/>
                      </a:lnTo>
                      <a:lnTo>
                        <a:pt x="31" y="33"/>
                      </a:lnTo>
                      <a:lnTo>
                        <a:pt x="33" y="31"/>
                      </a:lnTo>
                      <a:lnTo>
                        <a:pt x="31" y="31"/>
                      </a:lnTo>
                      <a:lnTo>
                        <a:pt x="28" y="31"/>
                      </a:lnTo>
                      <a:lnTo>
                        <a:pt x="26" y="32"/>
                      </a:lnTo>
                      <a:lnTo>
                        <a:pt x="24" y="33"/>
                      </a:lnTo>
                      <a:lnTo>
                        <a:pt x="22" y="33"/>
                      </a:lnTo>
                      <a:lnTo>
                        <a:pt x="19" y="34"/>
                      </a:lnTo>
                      <a:lnTo>
                        <a:pt x="17" y="34"/>
                      </a:lnTo>
                      <a:lnTo>
                        <a:pt x="14" y="34"/>
                      </a:lnTo>
                      <a:lnTo>
                        <a:pt x="12" y="35"/>
                      </a:lnTo>
                      <a:lnTo>
                        <a:pt x="11" y="36"/>
                      </a:lnTo>
                      <a:lnTo>
                        <a:pt x="9" y="37"/>
                      </a:lnTo>
                      <a:lnTo>
                        <a:pt x="7" y="39"/>
                      </a:lnTo>
                      <a:lnTo>
                        <a:pt x="6" y="40"/>
                      </a:lnTo>
                      <a:lnTo>
                        <a:pt x="4" y="41"/>
                      </a:lnTo>
                      <a:lnTo>
                        <a:pt x="3" y="43"/>
                      </a:lnTo>
                      <a:lnTo>
                        <a:pt x="1" y="44"/>
                      </a:lnTo>
                      <a:lnTo>
                        <a:pt x="0" y="43"/>
                      </a:lnTo>
                      <a:lnTo>
                        <a:pt x="0" y="41"/>
                      </a:lnTo>
                      <a:lnTo>
                        <a:pt x="0" y="38"/>
                      </a:lnTo>
                      <a:lnTo>
                        <a:pt x="0" y="36"/>
                      </a:lnTo>
                      <a:lnTo>
                        <a:pt x="1" y="34"/>
                      </a:lnTo>
                      <a:lnTo>
                        <a:pt x="3" y="31"/>
                      </a:lnTo>
                      <a:lnTo>
                        <a:pt x="4" y="28"/>
                      </a:lnTo>
                      <a:lnTo>
                        <a:pt x="6" y="26"/>
                      </a:lnTo>
                      <a:lnTo>
                        <a:pt x="7" y="24"/>
                      </a:lnTo>
                      <a:lnTo>
                        <a:pt x="9" y="21"/>
                      </a:lnTo>
                      <a:lnTo>
                        <a:pt x="11" y="18"/>
                      </a:lnTo>
                      <a:lnTo>
                        <a:pt x="12" y="16"/>
                      </a:lnTo>
                      <a:lnTo>
                        <a:pt x="13" y="14"/>
                      </a:lnTo>
                      <a:lnTo>
                        <a:pt x="14" y="12"/>
                      </a:lnTo>
                      <a:lnTo>
                        <a:pt x="15" y="10"/>
                      </a:lnTo>
                      <a:lnTo>
                        <a:pt x="17" y="8"/>
                      </a:lnTo>
                      <a:lnTo>
                        <a:pt x="18" y="6"/>
                      </a:lnTo>
                      <a:lnTo>
                        <a:pt x="19" y="4"/>
                      </a:lnTo>
                      <a:lnTo>
                        <a:pt x="20" y="2"/>
                      </a:lnTo>
                      <a:lnTo>
                        <a:pt x="21" y="0"/>
                      </a:lnTo>
                      <a:lnTo>
                        <a:pt x="24" y="3"/>
                      </a:lnTo>
                      <a:lnTo>
                        <a:pt x="28" y="5"/>
                      </a:lnTo>
                      <a:lnTo>
                        <a:pt x="31" y="8"/>
                      </a:lnTo>
                      <a:lnTo>
                        <a:pt x="33" y="11"/>
                      </a:lnTo>
                      <a:lnTo>
                        <a:pt x="36" y="15"/>
                      </a:lnTo>
                      <a:lnTo>
                        <a:pt x="38" y="18"/>
                      </a:lnTo>
                      <a:lnTo>
                        <a:pt x="40" y="21"/>
                      </a:lnTo>
                      <a:lnTo>
                        <a:pt x="42" y="25"/>
                      </a:lnTo>
                      <a:close/>
                    </a:path>
                  </a:pathLst>
                </a:custGeom>
                <a:solidFill>
                  <a:srgbClr val="FFFFFF"/>
                </a:solidFill>
                <a:ln w="9525">
                  <a:noFill/>
                  <a:round/>
                  <a:headEnd/>
                  <a:tailEnd/>
                </a:ln>
              </p:spPr>
              <p:txBody>
                <a:bodyPr/>
                <a:lstStyle/>
                <a:p>
                  <a:endParaRPr lang="en-US"/>
                </a:p>
              </p:txBody>
            </p:sp>
            <p:sp>
              <p:nvSpPr>
                <p:cNvPr id="25060" name="Freeform 361"/>
                <p:cNvSpPr>
                  <a:spLocks/>
                </p:cNvSpPr>
                <p:nvPr/>
              </p:nvSpPr>
              <p:spPr bwMode="auto">
                <a:xfrm>
                  <a:off x="1262" y="3008"/>
                  <a:ext cx="24" cy="51"/>
                </a:xfrm>
                <a:custGeom>
                  <a:avLst/>
                  <a:gdLst>
                    <a:gd name="T0" fmla="*/ 16 w 24"/>
                    <a:gd name="T1" fmla="*/ 37 h 51"/>
                    <a:gd name="T2" fmla="*/ 17 w 24"/>
                    <a:gd name="T3" fmla="*/ 39 h 51"/>
                    <a:gd name="T4" fmla="*/ 18 w 24"/>
                    <a:gd name="T5" fmla="*/ 41 h 51"/>
                    <a:gd name="T6" fmla="*/ 19 w 24"/>
                    <a:gd name="T7" fmla="*/ 43 h 51"/>
                    <a:gd name="T8" fmla="*/ 20 w 24"/>
                    <a:gd name="T9" fmla="*/ 44 h 51"/>
                    <a:gd name="T10" fmla="*/ 21 w 24"/>
                    <a:gd name="T11" fmla="*/ 46 h 51"/>
                    <a:gd name="T12" fmla="*/ 23 w 24"/>
                    <a:gd name="T13" fmla="*/ 47 h 51"/>
                    <a:gd name="T14" fmla="*/ 24 w 24"/>
                    <a:gd name="T15" fmla="*/ 49 h 51"/>
                    <a:gd name="T16" fmla="*/ 24 w 24"/>
                    <a:gd name="T17" fmla="*/ 51 h 51"/>
                    <a:gd name="T18" fmla="*/ 19 w 24"/>
                    <a:gd name="T19" fmla="*/ 48 h 51"/>
                    <a:gd name="T20" fmla="*/ 15 w 24"/>
                    <a:gd name="T21" fmla="*/ 43 h 51"/>
                    <a:gd name="T22" fmla="*/ 12 w 24"/>
                    <a:gd name="T23" fmla="*/ 39 h 51"/>
                    <a:gd name="T24" fmla="*/ 9 w 24"/>
                    <a:gd name="T25" fmla="*/ 34 h 51"/>
                    <a:gd name="T26" fmla="*/ 8 w 24"/>
                    <a:gd name="T27" fmla="*/ 28 h 51"/>
                    <a:gd name="T28" fmla="*/ 6 w 24"/>
                    <a:gd name="T29" fmla="*/ 22 h 51"/>
                    <a:gd name="T30" fmla="*/ 6 w 24"/>
                    <a:gd name="T31" fmla="*/ 16 h 51"/>
                    <a:gd name="T32" fmla="*/ 6 w 24"/>
                    <a:gd name="T33" fmla="*/ 10 h 51"/>
                    <a:gd name="T34" fmla="*/ 5 w 24"/>
                    <a:gd name="T35" fmla="*/ 7 h 51"/>
                    <a:gd name="T36" fmla="*/ 3 w 24"/>
                    <a:gd name="T37" fmla="*/ 5 h 51"/>
                    <a:gd name="T38" fmla="*/ 2 w 24"/>
                    <a:gd name="T39" fmla="*/ 2 h 51"/>
                    <a:gd name="T40" fmla="*/ 0 w 24"/>
                    <a:gd name="T41" fmla="*/ 0 h 51"/>
                    <a:gd name="T42" fmla="*/ 5 w 24"/>
                    <a:gd name="T43" fmla="*/ 3 h 51"/>
                    <a:gd name="T44" fmla="*/ 9 w 24"/>
                    <a:gd name="T45" fmla="*/ 7 h 51"/>
                    <a:gd name="T46" fmla="*/ 12 w 24"/>
                    <a:gd name="T47" fmla="*/ 11 h 51"/>
                    <a:gd name="T48" fmla="*/ 14 w 24"/>
                    <a:gd name="T49" fmla="*/ 16 h 51"/>
                    <a:gd name="T50" fmla="*/ 15 w 24"/>
                    <a:gd name="T51" fmla="*/ 21 h 51"/>
                    <a:gd name="T52" fmla="*/ 16 w 24"/>
                    <a:gd name="T53" fmla="*/ 26 h 51"/>
                    <a:gd name="T54" fmla="*/ 16 w 24"/>
                    <a:gd name="T55" fmla="*/ 32 h 51"/>
                    <a:gd name="T56" fmla="*/ 16 w 24"/>
                    <a:gd name="T57" fmla="*/ 37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1"/>
                    <a:gd name="T89" fmla="*/ 24 w 24"/>
                    <a:gd name="T90" fmla="*/ 51 h 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1">
                      <a:moveTo>
                        <a:pt x="16" y="37"/>
                      </a:moveTo>
                      <a:lnTo>
                        <a:pt x="17" y="39"/>
                      </a:lnTo>
                      <a:lnTo>
                        <a:pt x="18" y="41"/>
                      </a:lnTo>
                      <a:lnTo>
                        <a:pt x="19" y="43"/>
                      </a:lnTo>
                      <a:lnTo>
                        <a:pt x="20" y="44"/>
                      </a:lnTo>
                      <a:lnTo>
                        <a:pt x="21" y="46"/>
                      </a:lnTo>
                      <a:lnTo>
                        <a:pt x="23" y="47"/>
                      </a:lnTo>
                      <a:lnTo>
                        <a:pt x="24" y="49"/>
                      </a:lnTo>
                      <a:lnTo>
                        <a:pt x="24" y="51"/>
                      </a:lnTo>
                      <a:lnTo>
                        <a:pt x="19" y="48"/>
                      </a:lnTo>
                      <a:lnTo>
                        <a:pt x="15" y="43"/>
                      </a:lnTo>
                      <a:lnTo>
                        <a:pt x="12" y="39"/>
                      </a:lnTo>
                      <a:lnTo>
                        <a:pt x="9" y="34"/>
                      </a:lnTo>
                      <a:lnTo>
                        <a:pt x="8" y="28"/>
                      </a:lnTo>
                      <a:lnTo>
                        <a:pt x="6" y="22"/>
                      </a:lnTo>
                      <a:lnTo>
                        <a:pt x="6" y="16"/>
                      </a:lnTo>
                      <a:lnTo>
                        <a:pt x="6" y="10"/>
                      </a:lnTo>
                      <a:lnTo>
                        <a:pt x="5" y="7"/>
                      </a:lnTo>
                      <a:lnTo>
                        <a:pt x="3" y="5"/>
                      </a:lnTo>
                      <a:lnTo>
                        <a:pt x="2" y="2"/>
                      </a:lnTo>
                      <a:lnTo>
                        <a:pt x="0" y="0"/>
                      </a:lnTo>
                      <a:lnTo>
                        <a:pt x="5" y="3"/>
                      </a:lnTo>
                      <a:lnTo>
                        <a:pt x="9" y="7"/>
                      </a:lnTo>
                      <a:lnTo>
                        <a:pt x="12" y="11"/>
                      </a:lnTo>
                      <a:lnTo>
                        <a:pt x="14" y="16"/>
                      </a:lnTo>
                      <a:lnTo>
                        <a:pt x="15" y="21"/>
                      </a:lnTo>
                      <a:lnTo>
                        <a:pt x="16" y="26"/>
                      </a:lnTo>
                      <a:lnTo>
                        <a:pt x="16" y="32"/>
                      </a:lnTo>
                      <a:lnTo>
                        <a:pt x="16" y="37"/>
                      </a:lnTo>
                      <a:close/>
                    </a:path>
                  </a:pathLst>
                </a:custGeom>
                <a:solidFill>
                  <a:srgbClr val="FFFFFF"/>
                </a:solidFill>
                <a:ln w="9525">
                  <a:noFill/>
                  <a:round/>
                  <a:headEnd/>
                  <a:tailEnd/>
                </a:ln>
              </p:spPr>
              <p:txBody>
                <a:bodyPr/>
                <a:lstStyle/>
                <a:p>
                  <a:endParaRPr lang="en-US"/>
                </a:p>
              </p:txBody>
            </p:sp>
            <p:sp>
              <p:nvSpPr>
                <p:cNvPr id="25061" name="Freeform 362"/>
                <p:cNvSpPr>
                  <a:spLocks/>
                </p:cNvSpPr>
                <p:nvPr/>
              </p:nvSpPr>
              <p:spPr bwMode="auto">
                <a:xfrm>
                  <a:off x="1283" y="3026"/>
                  <a:ext cx="7" cy="11"/>
                </a:xfrm>
                <a:custGeom>
                  <a:avLst/>
                  <a:gdLst>
                    <a:gd name="T0" fmla="*/ 5 w 7"/>
                    <a:gd name="T1" fmla="*/ 2 h 11"/>
                    <a:gd name="T2" fmla="*/ 6 w 7"/>
                    <a:gd name="T3" fmla="*/ 3 h 11"/>
                    <a:gd name="T4" fmla="*/ 6 w 7"/>
                    <a:gd name="T5" fmla="*/ 5 h 11"/>
                    <a:gd name="T6" fmla="*/ 7 w 7"/>
                    <a:gd name="T7" fmla="*/ 6 h 11"/>
                    <a:gd name="T8" fmla="*/ 6 w 7"/>
                    <a:gd name="T9" fmla="*/ 7 h 11"/>
                    <a:gd name="T10" fmla="*/ 6 w 7"/>
                    <a:gd name="T11" fmla="*/ 8 h 11"/>
                    <a:gd name="T12" fmla="*/ 5 w 7"/>
                    <a:gd name="T13" fmla="*/ 9 h 11"/>
                    <a:gd name="T14" fmla="*/ 5 w 7"/>
                    <a:gd name="T15" fmla="*/ 10 h 11"/>
                    <a:gd name="T16" fmla="*/ 5 w 7"/>
                    <a:gd name="T17" fmla="*/ 11 h 11"/>
                    <a:gd name="T18" fmla="*/ 3 w 7"/>
                    <a:gd name="T19" fmla="*/ 9 h 11"/>
                    <a:gd name="T20" fmla="*/ 1 w 7"/>
                    <a:gd name="T21" fmla="*/ 6 h 11"/>
                    <a:gd name="T22" fmla="*/ 0 w 7"/>
                    <a:gd name="T23" fmla="*/ 4 h 11"/>
                    <a:gd name="T24" fmla="*/ 0 w 7"/>
                    <a:gd name="T25" fmla="*/ 1 h 11"/>
                    <a:gd name="T26" fmla="*/ 1 w 7"/>
                    <a:gd name="T27" fmla="*/ 0 h 11"/>
                    <a:gd name="T28" fmla="*/ 3 w 7"/>
                    <a:gd name="T29" fmla="*/ 1 h 11"/>
                    <a:gd name="T30" fmla="*/ 4 w 7"/>
                    <a:gd name="T31" fmla="*/ 1 h 11"/>
                    <a:gd name="T32" fmla="*/ 5 w 7"/>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1"/>
                    <a:gd name="T53" fmla="*/ 7 w 7"/>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1">
                      <a:moveTo>
                        <a:pt x="5" y="2"/>
                      </a:moveTo>
                      <a:lnTo>
                        <a:pt x="6" y="3"/>
                      </a:lnTo>
                      <a:lnTo>
                        <a:pt x="6" y="5"/>
                      </a:lnTo>
                      <a:lnTo>
                        <a:pt x="7" y="6"/>
                      </a:lnTo>
                      <a:lnTo>
                        <a:pt x="6" y="7"/>
                      </a:lnTo>
                      <a:lnTo>
                        <a:pt x="6" y="8"/>
                      </a:lnTo>
                      <a:lnTo>
                        <a:pt x="5" y="9"/>
                      </a:lnTo>
                      <a:lnTo>
                        <a:pt x="5" y="10"/>
                      </a:lnTo>
                      <a:lnTo>
                        <a:pt x="5" y="11"/>
                      </a:lnTo>
                      <a:lnTo>
                        <a:pt x="3" y="9"/>
                      </a:lnTo>
                      <a:lnTo>
                        <a:pt x="1" y="6"/>
                      </a:lnTo>
                      <a:lnTo>
                        <a:pt x="0" y="4"/>
                      </a:lnTo>
                      <a:lnTo>
                        <a:pt x="0" y="1"/>
                      </a:lnTo>
                      <a:lnTo>
                        <a:pt x="1" y="0"/>
                      </a:lnTo>
                      <a:lnTo>
                        <a:pt x="3" y="1"/>
                      </a:lnTo>
                      <a:lnTo>
                        <a:pt x="4" y="1"/>
                      </a:lnTo>
                      <a:lnTo>
                        <a:pt x="5" y="2"/>
                      </a:lnTo>
                      <a:close/>
                    </a:path>
                  </a:pathLst>
                </a:custGeom>
                <a:solidFill>
                  <a:srgbClr val="FFFFFF"/>
                </a:solidFill>
                <a:ln w="9525">
                  <a:noFill/>
                  <a:round/>
                  <a:headEnd/>
                  <a:tailEnd/>
                </a:ln>
              </p:spPr>
              <p:txBody>
                <a:bodyPr/>
                <a:lstStyle/>
                <a:p>
                  <a:endParaRPr lang="en-US"/>
                </a:p>
              </p:txBody>
            </p:sp>
            <p:sp>
              <p:nvSpPr>
                <p:cNvPr id="25062" name="Freeform 363"/>
                <p:cNvSpPr>
                  <a:spLocks/>
                </p:cNvSpPr>
                <p:nvPr/>
              </p:nvSpPr>
              <p:spPr bwMode="auto">
                <a:xfrm>
                  <a:off x="1371" y="3040"/>
                  <a:ext cx="143" cy="65"/>
                </a:xfrm>
                <a:custGeom>
                  <a:avLst/>
                  <a:gdLst>
                    <a:gd name="T0" fmla="*/ 125 w 143"/>
                    <a:gd name="T1" fmla="*/ 10 h 65"/>
                    <a:gd name="T2" fmla="*/ 137 w 143"/>
                    <a:gd name="T3" fmla="*/ 19 h 65"/>
                    <a:gd name="T4" fmla="*/ 142 w 143"/>
                    <a:gd name="T5" fmla="*/ 26 h 65"/>
                    <a:gd name="T6" fmla="*/ 138 w 143"/>
                    <a:gd name="T7" fmla="*/ 35 h 65"/>
                    <a:gd name="T8" fmla="*/ 138 w 143"/>
                    <a:gd name="T9" fmla="*/ 39 h 65"/>
                    <a:gd name="T10" fmla="*/ 130 w 143"/>
                    <a:gd name="T11" fmla="*/ 31 h 65"/>
                    <a:gd name="T12" fmla="*/ 118 w 143"/>
                    <a:gd name="T13" fmla="*/ 23 h 65"/>
                    <a:gd name="T14" fmla="*/ 105 w 143"/>
                    <a:gd name="T15" fmla="*/ 17 h 65"/>
                    <a:gd name="T16" fmla="*/ 91 w 143"/>
                    <a:gd name="T17" fmla="*/ 13 h 65"/>
                    <a:gd name="T18" fmla="*/ 89 w 143"/>
                    <a:gd name="T19" fmla="*/ 14 h 65"/>
                    <a:gd name="T20" fmla="*/ 105 w 143"/>
                    <a:gd name="T21" fmla="*/ 24 h 65"/>
                    <a:gd name="T22" fmla="*/ 121 w 143"/>
                    <a:gd name="T23" fmla="*/ 41 h 65"/>
                    <a:gd name="T24" fmla="*/ 120 w 143"/>
                    <a:gd name="T25" fmla="*/ 47 h 65"/>
                    <a:gd name="T26" fmla="*/ 113 w 143"/>
                    <a:gd name="T27" fmla="*/ 49 h 65"/>
                    <a:gd name="T28" fmla="*/ 105 w 143"/>
                    <a:gd name="T29" fmla="*/ 46 h 65"/>
                    <a:gd name="T30" fmla="*/ 95 w 143"/>
                    <a:gd name="T31" fmla="*/ 44 h 65"/>
                    <a:gd name="T32" fmla="*/ 88 w 143"/>
                    <a:gd name="T33" fmla="*/ 42 h 65"/>
                    <a:gd name="T34" fmla="*/ 83 w 143"/>
                    <a:gd name="T35" fmla="*/ 40 h 65"/>
                    <a:gd name="T36" fmla="*/ 85 w 143"/>
                    <a:gd name="T37" fmla="*/ 43 h 65"/>
                    <a:gd name="T38" fmla="*/ 94 w 143"/>
                    <a:gd name="T39" fmla="*/ 48 h 65"/>
                    <a:gd name="T40" fmla="*/ 99 w 143"/>
                    <a:gd name="T41" fmla="*/ 55 h 65"/>
                    <a:gd name="T42" fmla="*/ 92 w 143"/>
                    <a:gd name="T43" fmla="*/ 57 h 65"/>
                    <a:gd name="T44" fmla="*/ 86 w 143"/>
                    <a:gd name="T45" fmla="*/ 57 h 65"/>
                    <a:gd name="T46" fmla="*/ 80 w 143"/>
                    <a:gd name="T47" fmla="*/ 52 h 65"/>
                    <a:gd name="T48" fmla="*/ 71 w 143"/>
                    <a:gd name="T49" fmla="*/ 47 h 65"/>
                    <a:gd name="T50" fmla="*/ 65 w 143"/>
                    <a:gd name="T51" fmla="*/ 46 h 65"/>
                    <a:gd name="T52" fmla="*/ 66 w 143"/>
                    <a:gd name="T53" fmla="*/ 52 h 65"/>
                    <a:gd name="T54" fmla="*/ 62 w 143"/>
                    <a:gd name="T55" fmla="*/ 57 h 65"/>
                    <a:gd name="T56" fmla="*/ 58 w 143"/>
                    <a:gd name="T57" fmla="*/ 52 h 65"/>
                    <a:gd name="T58" fmla="*/ 52 w 143"/>
                    <a:gd name="T59" fmla="*/ 45 h 65"/>
                    <a:gd name="T60" fmla="*/ 47 w 143"/>
                    <a:gd name="T61" fmla="*/ 38 h 65"/>
                    <a:gd name="T62" fmla="*/ 45 w 143"/>
                    <a:gd name="T63" fmla="*/ 38 h 65"/>
                    <a:gd name="T64" fmla="*/ 51 w 143"/>
                    <a:gd name="T65" fmla="*/ 50 h 65"/>
                    <a:gd name="T66" fmla="*/ 48 w 143"/>
                    <a:gd name="T67" fmla="*/ 60 h 65"/>
                    <a:gd name="T68" fmla="*/ 40 w 143"/>
                    <a:gd name="T69" fmla="*/ 61 h 65"/>
                    <a:gd name="T70" fmla="*/ 33 w 143"/>
                    <a:gd name="T71" fmla="*/ 59 h 65"/>
                    <a:gd name="T72" fmla="*/ 26 w 143"/>
                    <a:gd name="T73" fmla="*/ 58 h 65"/>
                    <a:gd name="T74" fmla="*/ 15 w 143"/>
                    <a:gd name="T75" fmla="*/ 53 h 65"/>
                    <a:gd name="T76" fmla="*/ 9 w 143"/>
                    <a:gd name="T77" fmla="*/ 49 h 65"/>
                    <a:gd name="T78" fmla="*/ 11 w 143"/>
                    <a:gd name="T79" fmla="*/ 58 h 65"/>
                    <a:gd name="T80" fmla="*/ 6 w 143"/>
                    <a:gd name="T81" fmla="*/ 61 h 65"/>
                    <a:gd name="T82" fmla="*/ 0 w 143"/>
                    <a:gd name="T83" fmla="*/ 42 h 65"/>
                    <a:gd name="T84" fmla="*/ 19 w 143"/>
                    <a:gd name="T85" fmla="*/ 37 h 65"/>
                    <a:gd name="T86" fmla="*/ 36 w 143"/>
                    <a:gd name="T87" fmla="*/ 30 h 65"/>
                    <a:gd name="T88" fmla="*/ 43 w 143"/>
                    <a:gd name="T89" fmla="*/ 27 h 65"/>
                    <a:gd name="T90" fmla="*/ 37 w 143"/>
                    <a:gd name="T91" fmla="*/ 28 h 65"/>
                    <a:gd name="T92" fmla="*/ 31 w 143"/>
                    <a:gd name="T93" fmla="*/ 27 h 65"/>
                    <a:gd name="T94" fmla="*/ 33 w 143"/>
                    <a:gd name="T95" fmla="*/ 20 h 65"/>
                    <a:gd name="T96" fmla="*/ 51 w 143"/>
                    <a:gd name="T97" fmla="*/ 22 h 65"/>
                    <a:gd name="T98" fmla="*/ 67 w 143"/>
                    <a:gd name="T99" fmla="*/ 26 h 65"/>
                    <a:gd name="T100" fmla="*/ 72 w 143"/>
                    <a:gd name="T101" fmla="*/ 27 h 65"/>
                    <a:gd name="T102" fmla="*/ 77 w 143"/>
                    <a:gd name="T103" fmla="*/ 27 h 65"/>
                    <a:gd name="T104" fmla="*/ 70 w 143"/>
                    <a:gd name="T105" fmla="*/ 22 h 65"/>
                    <a:gd name="T106" fmla="*/ 62 w 143"/>
                    <a:gd name="T107" fmla="*/ 18 h 65"/>
                    <a:gd name="T108" fmla="*/ 65 w 143"/>
                    <a:gd name="T109" fmla="*/ 13 h 65"/>
                    <a:gd name="T110" fmla="*/ 70 w 143"/>
                    <a:gd name="T111" fmla="*/ 9 h 65"/>
                    <a:gd name="T112" fmla="*/ 81 w 143"/>
                    <a:gd name="T113" fmla="*/ 8 h 65"/>
                    <a:gd name="T114" fmla="*/ 91 w 143"/>
                    <a:gd name="T115" fmla="*/ 4 h 65"/>
                    <a:gd name="T116" fmla="*/ 101 w 143"/>
                    <a:gd name="T117" fmla="*/ 0 h 65"/>
                    <a:gd name="T118" fmla="*/ 113 w 143"/>
                    <a:gd name="T119" fmla="*/ 3 h 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3"/>
                    <a:gd name="T181" fmla="*/ 0 h 65"/>
                    <a:gd name="T182" fmla="*/ 143 w 143"/>
                    <a:gd name="T183" fmla="*/ 65 h 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3" h="65">
                      <a:moveTo>
                        <a:pt x="116" y="5"/>
                      </a:moveTo>
                      <a:lnTo>
                        <a:pt x="119" y="6"/>
                      </a:lnTo>
                      <a:lnTo>
                        <a:pt x="122" y="8"/>
                      </a:lnTo>
                      <a:lnTo>
                        <a:pt x="125" y="10"/>
                      </a:lnTo>
                      <a:lnTo>
                        <a:pt x="128" y="12"/>
                      </a:lnTo>
                      <a:lnTo>
                        <a:pt x="131" y="15"/>
                      </a:lnTo>
                      <a:lnTo>
                        <a:pt x="134" y="17"/>
                      </a:lnTo>
                      <a:lnTo>
                        <a:pt x="137" y="19"/>
                      </a:lnTo>
                      <a:lnTo>
                        <a:pt x="140" y="21"/>
                      </a:lnTo>
                      <a:lnTo>
                        <a:pt x="141" y="22"/>
                      </a:lnTo>
                      <a:lnTo>
                        <a:pt x="142" y="24"/>
                      </a:lnTo>
                      <a:lnTo>
                        <a:pt x="142" y="26"/>
                      </a:lnTo>
                      <a:lnTo>
                        <a:pt x="143" y="27"/>
                      </a:lnTo>
                      <a:lnTo>
                        <a:pt x="141" y="30"/>
                      </a:lnTo>
                      <a:lnTo>
                        <a:pt x="140" y="33"/>
                      </a:lnTo>
                      <a:lnTo>
                        <a:pt x="138" y="35"/>
                      </a:lnTo>
                      <a:lnTo>
                        <a:pt x="138" y="39"/>
                      </a:lnTo>
                      <a:lnTo>
                        <a:pt x="137" y="39"/>
                      </a:lnTo>
                      <a:lnTo>
                        <a:pt x="135" y="36"/>
                      </a:lnTo>
                      <a:lnTo>
                        <a:pt x="132" y="34"/>
                      </a:lnTo>
                      <a:lnTo>
                        <a:pt x="130" y="31"/>
                      </a:lnTo>
                      <a:lnTo>
                        <a:pt x="127" y="29"/>
                      </a:lnTo>
                      <a:lnTo>
                        <a:pt x="124" y="27"/>
                      </a:lnTo>
                      <a:lnTo>
                        <a:pt x="121" y="25"/>
                      </a:lnTo>
                      <a:lnTo>
                        <a:pt x="118" y="23"/>
                      </a:lnTo>
                      <a:lnTo>
                        <a:pt x="115" y="21"/>
                      </a:lnTo>
                      <a:lnTo>
                        <a:pt x="112" y="19"/>
                      </a:lnTo>
                      <a:lnTo>
                        <a:pt x="108" y="18"/>
                      </a:lnTo>
                      <a:lnTo>
                        <a:pt x="105" y="17"/>
                      </a:lnTo>
                      <a:lnTo>
                        <a:pt x="101" y="15"/>
                      </a:lnTo>
                      <a:lnTo>
                        <a:pt x="98" y="14"/>
                      </a:lnTo>
                      <a:lnTo>
                        <a:pt x="94" y="13"/>
                      </a:lnTo>
                      <a:lnTo>
                        <a:pt x="91" y="13"/>
                      </a:lnTo>
                      <a:lnTo>
                        <a:pt x="87" y="12"/>
                      </a:lnTo>
                      <a:lnTo>
                        <a:pt x="87" y="13"/>
                      </a:lnTo>
                      <a:lnTo>
                        <a:pt x="88" y="14"/>
                      </a:lnTo>
                      <a:lnTo>
                        <a:pt x="89" y="14"/>
                      </a:lnTo>
                      <a:lnTo>
                        <a:pt x="91" y="15"/>
                      </a:lnTo>
                      <a:lnTo>
                        <a:pt x="96" y="17"/>
                      </a:lnTo>
                      <a:lnTo>
                        <a:pt x="101" y="20"/>
                      </a:lnTo>
                      <a:lnTo>
                        <a:pt x="105" y="24"/>
                      </a:lnTo>
                      <a:lnTo>
                        <a:pt x="109" y="28"/>
                      </a:lnTo>
                      <a:lnTo>
                        <a:pt x="113" y="32"/>
                      </a:lnTo>
                      <a:lnTo>
                        <a:pt x="117" y="37"/>
                      </a:lnTo>
                      <a:lnTo>
                        <a:pt x="121" y="41"/>
                      </a:lnTo>
                      <a:lnTo>
                        <a:pt x="125" y="45"/>
                      </a:lnTo>
                      <a:lnTo>
                        <a:pt x="123" y="45"/>
                      </a:lnTo>
                      <a:lnTo>
                        <a:pt x="122" y="46"/>
                      </a:lnTo>
                      <a:lnTo>
                        <a:pt x="120" y="47"/>
                      </a:lnTo>
                      <a:lnTo>
                        <a:pt x="118" y="47"/>
                      </a:lnTo>
                      <a:lnTo>
                        <a:pt x="117" y="48"/>
                      </a:lnTo>
                      <a:lnTo>
                        <a:pt x="115" y="49"/>
                      </a:lnTo>
                      <a:lnTo>
                        <a:pt x="113" y="49"/>
                      </a:lnTo>
                      <a:lnTo>
                        <a:pt x="111" y="49"/>
                      </a:lnTo>
                      <a:lnTo>
                        <a:pt x="109" y="48"/>
                      </a:lnTo>
                      <a:lnTo>
                        <a:pt x="107" y="47"/>
                      </a:lnTo>
                      <a:lnTo>
                        <a:pt x="105" y="46"/>
                      </a:lnTo>
                      <a:lnTo>
                        <a:pt x="102" y="45"/>
                      </a:lnTo>
                      <a:lnTo>
                        <a:pt x="100" y="45"/>
                      </a:lnTo>
                      <a:lnTo>
                        <a:pt x="98" y="44"/>
                      </a:lnTo>
                      <a:lnTo>
                        <a:pt x="95" y="44"/>
                      </a:lnTo>
                      <a:lnTo>
                        <a:pt x="93" y="43"/>
                      </a:lnTo>
                      <a:lnTo>
                        <a:pt x="91" y="43"/>
                      </a:lnTo>
                      <a:lnTo>
                        <a:pt x="90" y="43"/>
                      </a:lnTo>
                      <a:lnTo>
                        <a:pt x="88" y="42"/>
                      </a:lnTo>
                      <a:lnTo>
                        <a:pt x="87" y="42"/>
                      </a:lnTo>
                      <a:lnTo>
                        <a:pt x="85" y="41"/>
                      </a:lnTo>
                      <a:lnTo>
                        <a:pt x="84" y="41"/>
                      </a:lnTo>
                      <a:lnTo>
                        <a:pt x="83" y="40"/>
                      </a:lnTo>
                      <a:lnTo>
                        <a:pt x="81" y="40"/>
                      </a:lnTo>
                      <a:lnTo>
                        <a:pt x="83" y="42"/>
                      </a:lnTo>
                      <a:lnTo>
                        <a:pt x="85" y="43"/>
                      </a:lnTo>
                      <a:lnTo>
                        <a:pt x="87" y="44"/>
                      </a:lnTo>
                      <a:lnTo>
                        <a:pt x="90" y="45"/>
                      </a:lnTo>
                      <a:lnTo>
                        <a:pt x="92" y="46"/>
                      </a:lnTo>
                      <a:lnTo>
                        <a:pt x="94" y="48"/>
                      </a:lnTo>
                      <a:lnTo>
                        <a:pt x="96" y="49"/>
                      </a:lnTo>
                      <a:lnTo>
                        <a:pt x="98" y="51"/>
                      </a:lnTo>
                      <a:lnTo>
                        <a:pt x="100" y="54"/>
                      </a:lnTo>
                      <a:lnTo>
                        <a:pt x="99" y="55"/>
                      </a:lnTo>
                      <a:lnTo>
                        <a:pt x="97" y="55"/>
                      </a:lnTo>
                      <a:lnTo>
                        <a:pt x="95" y="56"/>
                      </a:lnTo>
                      <a:lnTo>
                        <a:pt x="94" y="57"/>
                      </a:lnTo>
                      <a:lnTo>
                        <a:pt x="92" y="57"/>
                      </a:lnTo>
                      <a:lnTo>
                        <a:pt x="90" y="58"/>
                      </a:lnTo>
                      <a:lnTo>
                        <a:pt x="89" y="58"/>
                      </a:lnTo>
                      <a:lnTo>
                        <a:pt x="87" y="59"/>
                      </a:lnTo>
                      <a:lnTo>
                        <a:pt x="86" y="57"/>
                      </a:lnTo>
                      <a:lnTo>
                        <a:pt x="85" y="56"/>
                      </a:lnTo>
                      <a:lnTo>
                        <a:pt x="84" y="55"/>
                      </a:lnTo>
                      <a:lnTo>
                        <a:pt x="82" y="54"/>
                      </a:lnTo>
                      <a:lnTo>
                        <a:pt x="80" y="52"/>
                      </a:lnTo>
                      <a:lnTo>
                        <a:pt x="78" y="50"/>
                      </a:lnTo>
                      <a:lnTo>
                        <a:pt x="76" y="49"/>
                      </a:lnTo>
                      <a:lnTo>
                        <a:pt x="73" y="48"/>
                      </a:lnTo>
                      <a:lnTo>
                        <a:pt x="71" y="47"/>
                      </a:lnTo>
                      <a:lnTo>
                        <a:pt x="69" y="46"/>
                      </a:lnTo>
                      <a:lnTo>
                        <a:pt x="66" y="46"/>
                      </a:lnTo>
                      <a:lnTo>
                        <a:pt x="64" y="45"/>
                      </a:lnTo>
                      <a:lnTo>
                        <a:pt x="65" y="46"/>
                      </a:lnTo>
                      <a:lnTo>
                        <a:pt x="65" y="47"/>
                      </a:lnTo>
                      <a:lnTo>
                        <a:pt x="66" y="49"/>
                      </a:lnTo>
                      <a:lnTo>
                        <a:pt x="66" y="50"/>
                      </a:lnTo>
                      <a:lnTo>
                        <a:pt x="66" y="52"/>
                      </a:lnTo>
                      <a:lnTo>
                        <a:pt x="65" y="54"/>
                      </a:lnTo>
                      <a:lnTo>
                        <a:pt x="63" y="56"/>
                      </a:lnTo>
                      <a:lnTo>
                        <a:pt x="62" y="57"/>
                      </a:lnTo>
                      <a:lnTo>
                        <a:pt x="61" y="56"/>
                      </a:lnTo>
                      <a:lnTo>
                        <a:pt x="61" y="55"/>
                      </a:lnTo>
                      <a:lnTo>
                        <a:pt x="60" y="54"/>
                      </a:lnTo>
                      <a:lnTo>
                        <a:pt x="58" y="52"/>
                      </a:lnTo>
                      <a:lnTo>
                        <a:pt x="57" y="50"/>
                      </a:lnTo>
                      <a:lnTo>
                        <a:pt x="55" y="49"/>
                      </a:lnTo>
                      <a:lnTo>
                        <a:pt x="54" y="47"/>
                      </a:lnTo>
                      <a:lnTo>
                        <a:pt x="52" y="45"/>
                      </a:lnTo>
                      <a:lnTo>
                        <a:pt x="51" y="44"/>
                      </a:lnTo>
                      <a:lnTo>
                        <a:pt x="49" y="42"/>
                      </a:lnTo>
                      <a:lnTo>
                        <a:pt x="48" y="39"/>
                      </a:lnTo>
                      <a:lnTo>
                        <a:pt x="47" y="38"/>
                      </a:lnTo>
                      <a:lnTo>
                        <a:pt x="46" y="37"/>
                      </a:lnTo>
                      <a:lnTo>
                        <a:pt x="44" y="36"/>
                      </a:lnTo>
                      <a:lnTo>
                        <a:pt x="43" y="35"/>
                      </a:lnTo>
                      <a:lnTo>
                        <a:pt x="45" y="38"/>
                      </a:lnTo>
                      <a:lnTo>
                        <a:pt x="46" y="41"/>
                      </a:lnTo>
                      <a:lnTo>
                        <a:pt x="48" y="44"/>
                      </a:lnTo>
                      <a:lnTo>
                        <a:pt x="50" y="47"/>
                      </a:lnTo>
                      <a:lnTo>
                        <a:pt x="51" y="50"/>
                      </a:lnTo>
                      <a:lnTo>
                        <a:pt x="52" y="54"/>
                      </a:lnTo>
                      <a:lnTo>
                        <a:pt x="52" y="57"/>
                      </a:lnTo>
                      <a:lnTo>
                        <a:pt x="50" y="60"/>
                      </a:lnTo>
                      <a:lnTo>
                        <a:pt x="48" y="60"/>
                      </a:lnTo>
                      <a:lnTo>
                        <a:pt x="46" y="61"/>
                      </a:lnTo>
                      <a:lnTo>
                        <a:pt x="44" y="61"/>
                      </a:lnTo>
                      <a:lnTo>
                        <a:pt x="42" y="61"/>
                      </a:lnTo>
                      <a:lnTo>
                        <a:pt x="40" y="61"/>
                      </a:lnTo>
                      <a:lnTo>
                        <a:pt x="38" y="60"/>
                      </a:lnTo>
                      <a:lnTo>
                        <a:pt x="36" y="60"/>
                      </a:lnTo>
                      <a:lnTo>
                        <a:pt x="34" y="60"/>
                      </a:lnTo>
                      <a:lnTo>
                        <a:pt x="33" y="59"/>
                      </a:lnTo>
                      <a:lnTo>
                        <a:pt x="31" y="59"/>
                      </a:lnTo>
                      <a:lnTo>
                        <a:pt x="30" y="59"/>
                      </a:lnTo>
                      <a:lnTo>
                        <a:pt x="29" y="59"/>
                      </a:lnTo>
                      <a:lnTo>
                        <a:pt x="26" y="58"/>
                      </a:lnTo>
                      <a:lnTo>
                        <a:pt x="23" y="57"/>
                      </a:lnTo>
                      <a:lnTo>
                        <a:pt x="20" y="56"/>
                      </a:lnTo>
                      <a:lnTo>
                        <a:pt x="18" y="55"/>
                      </a:lnTo>
                      <a:lnTo>
                        <a:pt x="15" y="53"/>
                      </a:lnTo>
                      <a:lnTo>
                        <a:pt x="13" y="51"/>
                      </a:lnTo>
                      <a:lnTo>
                        <a:pt x="10" y="50"/>
                      </a:lnTo>
                      <a:lnTo>
                        <a:pt x="8" y="48"/>
                      </a:lnTo>
                      <a:lnTo>
                        <a:pt x="9" y="49"/>
                      </a:lnTo>
                      <a:lnTo>
                        <a:pt x="10" y="51"/>
                      </a:lnTo>
                      <a:lnTo>
                        <a:pt x="11" y="53"/>
                      </a:lnTo>
                      <a:lnTo>
                        <a:pt x="12" y="54"/>
                      </a:lnTo>
                      <a:lnTo>
                        <a:pt x="11" y="58"/>
                      </a:lnTo>
                      <a:lnTo>
                        <a:pt x="10" y="61"/>
                      </a:lnTo>
                      <a:lnTo>
                        <a:pt x="8" y="63"/>
                      </a:lnTo>
                      <a:lnTo>
                        <a:pt x="6" y="65"/>
                      </a:lnTo>
                      <a:lnTo>
                        <a:pt x="6" y="61"/>
                      </a:lnTo>
                      <a:lnTo>
                        <a:pt x="6" y="56"/>
                      </a:lnTo>
                      <a:lnTo>
                        <a:pt x="6" y="52"/>
                      </a:lnTo>
                      <a:lnTo>
                        <a:pt x="6" y="48"/>
                      </a:lnTo>
                      <a:lnTo>
                        <a:pt x="0" y="42"/>
                      </a:lnTo>
                      <a:lnTo>
                        <a:pt x="5" y="42"/>
                      </a:lnTo>
                      <a:lnTo>
                        <a:pt x="10" y="41"/>
                      </a:lnTo>
                      <a:lnTo>
                        <a:pt x="14" y="39"/>
                      </a:lnTo>
                      <a:lnTo>
                        <a:pt x="19" y="37"/>
                      </a:lnTo>
                      <a:lnTo>
                        <a:pt x="23" y="35"/>
                      </a:lnTo>
                      <a:lnTo>
                        <a:pt x="27" y="34"/>
                      </a:lnTo>
                      <a:lnTo>
                        <a:pt x="32" y="32"/>
                      </a:lnTo>
                      <a:lnTo>
                        <a:pt x="36" y="30"/>
                      </a:lnTo>
                      <a:lnTo>
                        <a:pt x="38" y="30"/>
                      </a:lnTo>
                      <a:lnTo>
                        <a:pt x="40" y="29"/>
                      </a:lnTo>
                      <a:lnTo>
                        <a:pt x="42" y="28"/>
                      </a:lnTo>
                      <a:lnTo>
                        <a:pt x="43" y="27"/>
                      </a:lnTo>
                      <a:lnTo>
                        <a:pt x="41" y="27"/>
                      </a:lnTo>
                      <a:lnTo>
                        <a:pt x="40" y="27"/>
                      </a:lnTo>
                      <a:lnTo>
                        <a:pt x="39" y="27"/>
                      </a:lnTo>
                      <a:lnTo>
                        <a:pt x="37" y="28"/>
                      </a:lnTo>
                      <a:lnTo>
                        <a:pt x="35" y="28"/>
                      </a:lnTo>
                      <a:lnTo>
                        <a:pt x="34" y="28"/>
                      </a:lnTo>
                      <a:lnTo>
                        <a:pt x="32" y="28"/>
                      </a:lnTo>
                      <a:lnTo>
                        <a:pt x="31" y="27"/>
                      </a:lnTo>
                      <a:lnTo>
                        <a:pt x="31" y="25"/>
                      </a:lnTo>
                      <a:lnTo>
                        <a:pt x="32" y="23"/>
                      </a:lnTo>
                      <a:lnTo>
                        <a:pt x="33" y="22"/>
                      </a:lnTo>
                      <a:lnTo>
                        <a:pt x="33" y="20"/>
                      </a:lnTo>
                      <a:lnTo>
                        <a:pt x="38" y="20"/>
                      </a:lnTo>
                      <a:lnTo>
                        <a:pt x="42" y="20"/>
                      </a:lnTo>
                      <a:lnTo>
                        <a:pt x="47" y="21"/>
                      </a:lnTo>
                      <a:lnTo>
                        <a:pt x="51" y="22"/>
                      </a:lnTo>
                      <a:lnTo>
                        <a:pt x="55" y="23"/>
                      </a:lnTo>
                      <a:lnTo>
                        <a:pt x="59" y="24"/>
                      </a:lnTo>
                      <a:lnTo>
                        <a:pt x="63" y="25"/>
                      </a:lnTo>
                      <a:lnTo>
                        <a:pt x="67" y="26"/>
                      </a:lnTo>
                      <a:lnTo>
                        <a:pt x="68" y="26"/>
                      </a:lnTo>
                      <a:lnTo>
                        <a:pt x="69" y="26"/>
                      </a:lnTo>
                      <a:lnTo>
                        <a:pt x="71" y="26"/>
                      </a:lnTo>
                      <a:lnTo>
                        <a:pt x="72" y="27"/>
                      </a:lnTo>
                      <a:lnTo>
                        <a:pt x="73" y="27"/>
                      </a:lnTo>
                      <a:lnTo>
                        <a:pt x="75" y="27"/>
                      </a:lnTo>
                      <a:lnTo>
                        <a:pt x="76" y="27"/>
                      </a:lnTo>
                      <a:lnTo>
                        <a:pt x="77" y="27"/>
                      </a:lnTo>
                      <a:lnTo>
                        <a:pt x="76" y="25"/>
                      </a:lnTo>
                      <a:lnTo>
                        <a:pt x="74" y="24"/>
                      </a:lnTo>
                      <a:lnTo>
                        <a:pt x="72" y="23"/>
                      </a:lnTo>
                      <a:lnTo>
                        <a:pt x="70" y="22"/>
                      </a:lnTo>
                      <a:lnTo>
                        <a:pt x="68" y="21"/>
                      </a:lnTo>
                      <a:lnTo>
                        <a:pt x="66" y="20"/>
                      </a:lnTo>
                      <a:lnTo>
                        <a:pt x="64" y="19"/>
                      </a:lnTo>
                      <a:lnTo>
                        <a:pt x="62" y="18"/>
                      </a:lnTo>
                      <a:lnTo>
                        <a:pt x="63" y="17"/>
                      </a:lnTo>
                      <a:lnTo>
                        <a:pt x="64" y="16"/>
                      </a:lnTo>
                      <a:lnTo>
                        <a:pt x="64" y="14"/>
                      </a:lnTo>
                      <a:lnTo>
                        <a:pt x="65" y="13"/>
                      </a:lnTo>
                      <a:lnTo>
                        <a:pt x="66" y="11"/>
                      </a:lnTo>
                      <a:lnTo>
                        <a:pt x="67" y="10"/>
                      </a:lnTo>
                      <a:lnTo>
                        <a:pt x="68" y="9"/>
                      </a:lnTo>
                      <a:lnTo>
                        <a:pt x="70" y="9"/>
                      </a:lnTo>
                      <a:lnTo>
                        <a:pt x="73" y="9"/>
                      </a:lnTo>
                      <a:lnTo>
                        <a:pt x="76" y="9"/>
                      </a:lnTo>
                      <a:lnTo>
                        <a:pt x="79" y="8"/>
                      </a:lnTo>
                      <a:lnTo>
                        <a:pt x="81" y="8"/>
                      </a:lnTo>
                      <a:lnTo>
                        <a:pt x="84" y="7"/>
                      </a:lnTo>
                      <a:lnTo>
                        <a:pt x="86" y="6"/>
                      </a:lnTo>
                      <a:lnTo>
                        <a:pt x="89" y="5"/>
                      </a:lnTo>
                      <a:lnTo>
                        <a:pt x="91" y="4"/>
                      </a:lnTo>
                      <a:lnTo>
                        <a:pt x="94" y="3"/>
                      </a:lnTo>
                      <a:lnTo>
                        <a:pt x="96" y="2"/>
                      </a:lnTo>
                      <a:lnTo>
                        <a:pt x="99" y="1"/>
                      </a:lnTo>
                      <a:lnTo>
                        <a:pt x="101" y="0"/>
                      </a:lnTo>
                      <a:lnTo>
                        <a:pt x="104" y="0"/>
                      </a:lnTo>
                      <a:lnTo>
                        <a:pt x="107" y="1"/>
                      </a:lnTo>
                      <a:lnTo>
                        <a:pt x="110" y="2"/>
                      </a:lnTo>
                      <a:lnTo>
                        <a:pt x="113" y="3"/>
                      </a:lnTo>
                      <a:lnTo>
                        <a:pt x="116" y="5"/>
                      </a:lnTo>
                      <a:close/>
                    </a:path>
                  </a:pathLst>
                </a:custGeom>
                <a:solidFill>
                  <a:srgbClr val="FFFFFF"/>
                </a:solidFill>
                <a:ln w="9525">
                  <a:noFill/>
                  <a:round/>
                  <a:headEnd/>
                  <a:tailEnd/>
                </a:ln>
              </p:spPr>
              <p:txBody>
                <a:bodyPr/>
                <a:lstStyle/>
                <a:p>
                  <a:endParaRPr lang="en-US"/>
                </a:p>
              </p:txBody>
            </p:sp>
            <p:sp>
              <p:nvSpPr>
                <p:cNvPr id="25063" name="Freeform 364"/>
                <p:cNvSpPr>
                  <a:spLocks/>
                </p:cNvSpPr>
                <p:nvPr/>
              </p:nvSpPr>
              <p:spPr bwMode="auto">
                <a:xfrm>
                  <a:off x="1081" y="3042"/>
                  <a:ext cx="231" cy="92"/>
                </a:xfrm>
                <a:custGeom>
                  <a:avLst/>
                  <a:gdLst>
                    <a:gd name="T0" fmla="*/ 214 w 231"/>
                    <a:gd name="T1" fmla="*/ 92 h 92"/>
                    <a:gd name="T2" fmla="*/ 211 w 231"/>
                    <a:gd name="T3" fmla="*/ 91 h 92"/>
                    <a:gd name="T4" fmla="*/ 205 w 231"/>
                    <a:gd name="T5" fmla="*/ 88 h 92"/>
                    <a:gd name="T6" fmla="*/ 194 w 231"/>
                    <a:gd name="T7" fmla="*/ 85 h 92"/>
                    <a:gd name="T8" fmla="*/ 181 w 231"/>
                    <a:gd name="T9" fmla="*/ 79 h 92"/>
                    <a:gd name="T10" fmla="*/ 166 w 231"/>
                    <a:gd name="T11" fmla="*/ 73 h 92"/>
                    <a:gd name="T12" fmla="*/ 149 w 231"/>
                    <a:gd name="T13" fmla="*/ 67 h 92"/>
                    <a:gd name="T14" fmla="*/ 130 w 231"/>
                    <a:gd name="T15" fmla="*/ 60 h 92"/>
                    <a:gd name="T16" fmla="*/ 111 w 231"/>
                    <a:gd name="T17" fmla="*/ 52 h 92"/>
                    <a:gd name="T18" fmla="*/ 92 w 231"/>
                    <a:gd name="T19" fmla="*/ 45 h 92"/>
                    <a:gd name="T20" fmla="*/ 73 w 231"/>
                    <a:gd name="T21" fmla="*/ 37 h 92"/>
                    <a:gd name="T22" fmla="*/ 55 w 231"/>
                    <a:gd name="T23" fmla="*/ 30 h 92"/>
                    <a:gd name="T24" fmla="*/ 39 w 231"/>
                    <a:gd name="T25" fmla="*/ 24 h 92"/>
                    <a:gd name="T26" fmla="*/ 25 w 231"/>
                    <a:gd name="T27" fmla="*/ 18 h 92"/>
                    <a:gd name="T28" fmla="*/ 13 w 231"/>
                    <a:gd name="T29" fmla="*/ 14 h 92"/>
                    <a:gd name="T30" fmla="*/ 4 w 231"/>
                    <a:gd name="T31" fmla="*/ 10 h 92"/>
                    <a:gd name="T32" fmla="*/ 0 w 231"/>
                    <a:gd name="T33" fmla="*/ 9 h 92"/>
                    <a:gd name="T34" fmla="*/ 2 w 231"/>
                    <a:gd name="T35" fmla="*/ 6 h 92"/>
                    <a:gd name="T36" fmla="*/ 4 w 231"/>
                    <a:gd name="T37" fmla="*/ 4 h 92"/>
                    <a:gd name="T38" fmla="*/ 6 w 231"/>
                    <a:gd name="T39" fmla="*/ 2 h 92"/>
                    <a:gd name="T40" fmla="*/ 7 w 231"/>
                    <a:gd name="T41" fmla="*/ 0 h 92"/>
                    <a:gd name="T42" fmla="*/ 12 w 231"/>
                    <a:gd name="T43" fmla="*/ 1 h 92"/>
                    <a:gd name="T44" fmla="*/ 20 w 231"/>
                    <a:gd name="T45" fmla="*/ 4 h 92"/>
                    <a:gd name="T46" fmla="*/ 32 w 231"/>
                    <a:gd name="T47" fmla="*/ 8 h 92"/>
                    <a:gd name="T48" fmla="*/ 46 w 231"/>
                    <a:gd name="T49" fmla="*/ 14 h 92"/>
                    <a:gd name="T50" fmla="*/ 63 w 231"/>
                    <a:gd name="T51" fmla="*/ 20 h 92"/>
                    <a:gd name="T52" fmla="*/ 82 w 231"/>
                    <a:gd name="T53" fmla="*/ 27 h 92"/>
                    <a:gd name="T54" fmla="*/ 102 w 231"/>
                    <a:gd name="T55" fmla="*/ 35 h 92"/>
                    <a:gd name="T56" fmla="*/ 122 w 231"/>
                    <a:gd name="T57" fmla="*/ 43 h 92"/>
                    <a:gd name="T58" fmla="*/ 142 w 231"/>
                    <a:gd name="T59" fmla="*/ 51 h 92"/>
                    <a:gd name="T60" fmla="*/ 162 w 231"/>
                    <a:gd name="T61" fmla="*/ 59 h 92"/>
                    <a:gd name="T62" fmla="*/ 180 w 231"/>
                    <a:gd name="T63" fmla="*/ 66 h 92"/>
                    <a:gd name="T64" fmla="*/ 196 w 231"/>
                    <a:gd name="T65" fmla="*/ 73 h 92"/>
                    <a:gd name="T66" fmla="*/ 210 w 231"/>
                    <a:gd name="T67" fmla="*/ 78 h 92"/>
                    <a:gd name="T68" fmla="*/ 221 w 231"/>
                    <a:gd name="T69" fmla="*/ 82 h 92"/>
                    <a:gd name="T70" fmla="*/ 228 w 231"/>
                    <a:gd name="T71" fmla="*/ 85 h 92"/>
                    <a:gd name="T72" fmla="*/ 231 w 231"/>
                    <a:gd name="T73" fmla="*/ 8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92"/>
                    <a:gd name="T113" fmla="*/ 231 w 23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92">
                      <a:moveTo>
                        <a:pt x="231" y="86"/>
                      </a:moveTo>
                      <a:lnTo>
                        <a:pt x="214" y="92"/>
                      </a:lnTo>
                      <a:lnTo>
                        <a:pt x="213" y="92"/>
                      </a:lnTo>
                      <a:lnTo>
                        <a:pt x="211" y="91"/>
                      </a:lnTo>
                      <a:lnTo>
                        <a:pt x="208" y="90"/>
                      </a:lnTo>
                      <a:lnTo>
                        <a:pt x="205" y="88"/>
                      </a:lnTo>
                      <a:lnTo>
                        <a:pt x="200" y="87"/>
                      </a:lnTo>
                      <a:lnTo>
                        <a:pt x="194" y="85"/>
                      </a:lnTo>
                      <a:lnTo>
                        <a:pt x="188" y="82"/>
                      </a:lnTo>
                      <a:lnTo>
                        <a:pt x="181" y="79"/>
                      </a:lnTo>
                      <a:lnTo>
                        <a:pt x="174" y="77"/>
                      </a:lnTo>
                      <a:lnTo>
                        <a:pt x="166" y="73"/>
                      </a:lnTo>
                      <a:lnTo>
                        <a:pt x="158" y="70"/>
                      </a:lnTo>
                      <a:lnTo>
                        <a:pt x="149" y="67"/>
                      </a:lnTo>
                      <a:lnTo>
                        <a:pt x="140" y="63"/>
                      </a:lnTo>
                      <a:lnTo>
                        <a:pt x="130" y="60"/>
                      </a:lnTo>
                      <a:lnTo>
                        <a:pt x="121" y="56"/>
                      </a:lnTo>
                      <a:lnTo>
                        <a:pt x="111" y="52"/>
                      </a:lnTo>
                      <a:lnTo>
                        <a:pt x="102" y="48"/>
                      </a:lnTo>
                      <a:lnTo>
                        <a:pt x="92" y="45"/>
                      </a:lnTo>
                      <a:lnTo>
                        <a:pt x="82" y="41"/>
                      </a:lnTo>
                      <a:lnTo>
                        <a:pt x="73" y="37"/>
                      </a:lnTo>
                      <a:lnTo>
                        <a:pt x="64" y="34"/>
                      </a:lnTo>
                      <a:lnTo>
                        <a:pt x="55" y="30"/>
                      </a:lnTo>
                      <a:lnTo>
                        <a:pt x="47" y="27"/>
                      </a:lnTo>
                      <a:lnTo>
                        <a:pt x="39" y="24"/>
                      </a:lnTo>
                      <a:lnTo>
                        <a:pt x="31" y="21"/>
                      </a:lnTo>
                      <a:lnTo>
                        <a:pt x="25" y="18"/>
                      </a:lnTo>
                      <a:lnTo>
                        <a:pt x="18" y="16"/>
                      </a:lnTo>
                      <a:lnTo>
                        <a:pt x="13" y="14"/>
                      </a:lnTo>
                      <a:lnTo>
                        <a:pt x="8" y="12"/>
                      </a:lnTo>
                      <a:lnTo>
                        <a:pt x="4" y="10"/>
                      </a:lnTo>
                      <a:lnTo>
                        <a:pt x="1" y="9"/>
                      </a:lnTo>
                      <a:lnTo>
                        <a:pt x="0" y="9"/>
                      </a:lnTo>
                      <a:lnTo>
                        <a:pt x="1" y="8"/>
                      </a:lnTo>
                      <a:lnTo>
                        <a:pt x="2" y="6"/>
                      </a:lnTo>
                      <a:lnTo>
                        <a:pt x="3" y="5"/>
                      </a:lnTo>
                      <a:lnTo>
                        <a:pt x="4" y="4"/>
                      </a:lnTo>
                      <a:lnTo>
                        <a:pt x="5" y="3"/>
                      </a:lnTo>
                      <a:lnTo>
                        <a:pt x="6" y="2"/>
                      </a:lnTo>
                      <a:lnTo>
                        <a:pt x="7" y="1"/>
                      </a:lnTo>
                      <a:lnTo>
                        <a:pt x="7" y="0"/>
                      </a:lnTo>
                      <a:lnTo>
                        <a:pt x="9" y="0"/>
                      </a:lnTo>
                      <a:lnTo>
                        <a:pt x="12" y="1"/>
                      </a:lnTo>
                      <a:lnTo>
                        <a:pt x="15" y="2"/>
                      </a:lnTo>
                      <a:lnTo>
                        <a:pt x="20" y="4"/>
                      </a:lnTo>
                      <a:lnTo>
                        <a:pt x="25" y="6"/>
                      </a:lnTo>
                      <a:lnTo>
                        <a:pt x="32" y="8"/>
                      </a:lnTo>
                      <a:lnTo>
                        <a:pt x="39" y="11"/>
                      </a:lnTo>
                      <a:lnTo>
                        <a:pt x="46" y="14"/>
                      </a:lnTo>
                      <a:lnTo>
                        <a:pt x="54" y="17"/>
                      </a:lnTo>
                      <a:lnTo>
                        <a:pt x="63" y="20"/>
                      </a:lnTo>
                      <a:lnTo>
                        <a:pt x="73" y="24"/>
                      </a:lnTo>
                      <a:lnTo>
                        <a:pt x="82" y="27"/>
                      </a:lnTo>
                      <a:lnTo>
                        <a:pt x="92" y="31"/>
                      </a:lnTo>
                      <a:lnTo>
                        <a:pt x="102" y="35"/>
                      </a:lnTo>
                      <a:lnTo>
                        <a:pt x="112" y="39"/>
                      </a:lnTo>
                      <a:lnTo>
                        <a:pt x="122" y="43"/>
                      </a:lnTo>
                      <a:lnTo>
                        <a:pt x="132" y="47"/>
                      </a:lnTo>
                      <a:lnTo>
                        <a:pt x="142" y="51"/>
                      </a:lnTo>
                      <a:lnTo>
                        <a:pt x="152" y="55"/>
                      </a:lnTo>
                      <a:lnTo>
                        <a:pt x="162" y="59"/>
                      </a:lnTo>
                      <a:lnTo>
                        <a:pt x="171" y="63"/>
                      </a:lnTo>
                      <a:lnTo>
                        <a:pt x="180" y="66"/>
                      </a:lnTo>
                      <a:lnTo>
                        <a:pt x="188" y="70"/>
                      </a:lnTo>
                      <a:lnTo>
                        <a:pt x="196" y="73"/>
                      </a:lnTo>
                      <a:lnTo>
                        <a:pt x="204" y="75"/>
                      </a:lnTo>
                      <a:lnTo>
                        <a:pt x="210" y="78"/>
                      </a:lnTo>
                      <a:lnTo>
                        <a:pt x="216" y="80"/>
                      </a:lnTo>
                      <a:lnTo>
                        <a:pt x="221" y="82"/>
                      </a:lnTo>
                      <a:lnTo>
                        <a:pt x="225" y="84"/>
                      </a:lnTo>
                      <a:lnTo>
                        <a:pt x="228" y="85"/>
                      </a:lnTo>
                      <a:lnTo>
                        <a:pt x="230" y="86"/>
                      </a:lnTo>
                      <a:lnTo>
                        <a:pt x="231" y="86"/>
                      </a:lnTo>
                      <a:close/>
                    </a:path>
                  </a:pathLst>
                </a:custGeom>
                <a:solidFill>
                  <a:srgbClr val="FFFFFF"/>
                </a:solidFill>
                <a:ln w="9525">
                  <a:noFill/>
                  <a:round/>
                  <a:headEnd/>
                  <a:tailEnd/>
                </a:ln>
              </p:spPr>
              <p:txBody>
                <a:bodyPr/>
                <a:lstStyle/>
                <a:p>
                  <a:endParaRPr lang="en-US"/>
                </a:p>
              </p:txBody>
            </p:sp>
            <p:sp>
              <p:nvSpPr>
                <p:cNvPr id="25064" name="Freeform 365"/>
                <p:cNvSpPr>
                  <a:spLocks/>
                </p:cNvSpPr>
                <p:nvPr/>
              </p:nvSpPr>
              <p:spPr bwMode="auto">
                <a:xfrm>
                  <a:off x="1222" y="3043"/>
                  <a:ext cx="32" cy="49"/>
                </a:xfrm>
                <a:custGeom>
                  <a:avLst/>
                  <a:gdLst>
                    <a:gd name="T0" fmla="*/ 25 w 32"/>
                    <a:gd name="T1" fmla="*/ 5 h 49"/>
                    <a:gd name="T2" fmla="*/ 29 w 32"/>
                    <a:gd name="T3" fmla="*/ 15 h 49"/>
                    <a:gd name="T4" fmla="*/ 32 w 32"/>
                    <a:gd name="T5" fmla="*/ 25 h 49"/>
                    <a:gd name="T6" fmla="*/ 32 w 32"/>
                    <a:gd name="T7" fmla="*/ 37 h 49"/>
                    <a:gd name="T8" fmla="*/ 32 w 32"/>
                    <a:gd name="T9" fmla="*/ 44 h 49"/>
                    <a:gd name="T10" fmla="*/ 31 w 32"/>
                    <a:gd name="T11" fmla="*/ 45 h 49"/>
                    <a:gd name="T12" fmla="*/ 30 w 32"/>
                    <a:gd name="T13" fmla="*/ 47 h 49"/>
                    <a:gd name="T14" fmla="*/ 28 w 32"/>
                    <a:gd name="T15" fmla="*/ 48 h 49"/>
                    <a:gd name="T16" fmla="*/ 25 w 32"/>
                    <a:gd name="T17" fmla="*/ 49 h 49"/>
                    <a:gd name="T18" fmla="*/ 23 w 32"/>
                    <a:gd name="T19" fmla="*/ 49 h 49"/>
                    <a:gd name="T20" fmla="*/ 21 w 32"/>
                    <a:gd name="T21" fmla="*/ 44 h 49"/>
                    <a:gd name="T22" fmla="*/ 20 w 32"/>
                    <a:gd name="T23" fmla="*/ 35 h 49"/>
                    <a:gd name="T24" fmla="*/ 21 w 32"/>
                    <a:gd name="T25" fmla="*/ 30 h 49"/>
                    <a:gd name="T26" fmla="*/ 22 w 32"/>
                    <a:gd name="T27" fmla="*/ 28 h 49"/>
                    <a:gd name="T28" fmla="*/ 23 w 32"/>
                    <a:gd name="T29" fmla="*/ 26 h 49"/>
                    <a:gd name="T30" fmla="*/ 26 w 32"/>
                    <a:gd name="T31" fmla="*/ 23 h 49"/>
                    <a:gd name="T32" fmla="*/ 28 w 32"/>
                    <a:gd name="T33" fmla="*/ 22 h 49"/>
                    <a:gd name="T34" fmla="*/ 27 w 32"/>
                    <a:gd name="T35" fmla="*/ 22 h 49"/>
                    <a:gd name="T36" fmla="*/ 26 w 32"/>
                    <a:gd name="T37" fmla="*/ 21 h 49"/>
                    <a:gd name="T38" fmla="*/ 25 w 32"/>
                    <a:gd name="T39" fmla="*/ 21 h 49"/>
                    <a:gd name="T40" fmla="*/ 24 w 32"/>
                    <a:gd name="T41" fmla="*/ 22 h 49"/>
                    <a:gd name="T42" fmla="*/ 21 w 32"/>
                    <a:gd name="T43" fmla="*/ 23 h 49"/>
                    <a:gd name="T44" fmla="*/ 19 w 32"/>
                    <a:gd name="T45" fmla="*/ 19 h 49"/>
                    <a:gd name="T46" fmla="*/ 17 w 32"/>
                    <a:gd name="T47" fmla="*/ 10 h 49"/>
                    <a:gd name="T48" fmla="*/ 16 w 32"/>
                    <a:gd name="T49" fmla="*/ 5 h 49"/>
                    <a:gd name="T50" fmla="*/ 15 w 32"/>
                    <a:gd name="T51" fmla="*/ 5 h 49"/>
                    <a:gd name="T52" fmla="*/ 15 w 32"/>
                    <a:gd name="T53" fmla="*/ 7 h 49"/>
                    <a:gd name="T54" fmla="*/ 13 w 32"/>
                    <a:gd name="T55" fmla="*/ 16 h 49"/>
                    <a:gd name="T56" fmla="*/ 16 w 32"/>
                    <a:gd name="T57" fmla="*/ 34 h 49"/>
                    <a:gd name="T58" fmla="*/ 14 w 32"/>
                    <a:gd name="T59" fmla="*/ 44 h 49"/>
                    <a:gd name="T60" fmla="*/ 12 w 32"/>
                    <a:gd name="T61" fmla="*/ 44 h 49"/>
                    <a:gd name="T62" fmla="*/ 8 w 32"/>
                    <a:gd name="T63" fmla="*/ 43 h 49"/>
                    <a:gd name="T64" fmla="*/ 6 w 32"/>
                    <a:gd name="T65" fmla="*/ 38 h 49"/>
                    <a:gd name="T66" fmla="*/ 4 w 32"/>
                    <a:gd name="T67" fmla="*/ 33 h 49"/>
                    <a:gd name="T68" fmla="*/ 3 w 32"/>
                    <a:gd name="T69" fmla="*/ 28 h 49"/>
                    <a:gd name="T70" fmla="*/ 1 w 32"/>
                    <a:gd name="T71" fmla="*/ 21 h 49"/>
                    <a:gd name="T72" fmla="*/ 0 w 32"/>
                    <a:gd name="T73" fmla="*/ 9 h 49"/>
                    <a:gd name="T74" fmla="*/ 2 w 32"/>
                    <a:gd name="T75" fmla="*/ 3 h 49"/>
                    <a:gd name="T76" fmla="*/ 5 w 32"/>
                    <a:gd name="T77" fmla="*/ 2 h 49"/>
                    <a:gd name="T78" fmla="*/ 8 w 32"/>
                    <a:gd name="T79" fmla="*/ 1 h 49"/>
                    <a:gd name="T80" fmla="*/ 11 w 32"/>
                    <a:gd name="T81" fmla="*/ 2 h 49"/>
                    <a:gd name="T82" fmla="*/ 13 w 32"/>
                    <a:gd name="T83" fmla="*/ 2 h 49"/>
                    <a:gd name="T84" fmla="*/ 16 w 32"/>
                    <a:gd name="T85" fmla="*/ 3 h 49"/>
                    <a:gd name="T86" fmla="*/ 18 w 32"/>
                    <a:gd name="T87" fmla="*/ 2 h 49"/>
                    <a:gd name="T88" fmla="*/ 21 w 32"/>
                    <a:gd name="T89" fmla="*/ 0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49"/>
                    <a:gd name="T137" fmla="*/ 32 w 32"/>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49">
                      <a:moveTo>
                        <a:pt x="23" y="1"/>
                      </a:moveTo>
                      <a:lnTo>
                        <a:pt x="25" y="5"/>
                      </a:lnTo>
                      <a:lnTo>
                        <a:pt x="27" y="10"/>
                      </a:lnTo>
                      <a:lnTo>
                        <a:pt x="29" y="15"/>
                      </a:lnTo>
                      <a:lnTo>
                        <a:pt x="31" y="20"/>
                      </a:lnTo>
                      <a:lnTo>
                        <a:pt x="32" y="25"/>
                      </a:lnTo>
                      <a:lnTo>
                        <a:pt x="32" y="31"/>
                      </a:lnTo>
                      <a:lnTo>
                        <a:pt x="32" y="37"/>
                      </a:lnTo>
                      <a:lnTo>
                        <a:pt x="32" y="43"/>
                      </a:lnTo>
                      <a:lnTo>
                        <a:pt x="32" y="44"/>
                      </a:lnTo>
                      <a:lnTo>
                        <a:pt x="31" y="44"/>
                      </a:lnTo>
                      <a:lnTo>
                        <a:pt x="31" y="45"/>
                      </a:lnTo>
                      <a:lnTo>
                        <a:pt x="31" y="46"/>
                      </a:lnTo>
                      <a:lnTo>
                        <a:pt x="30" y="47"/>
                      </a:lnTo>
                      <a:lnTo>
                        <a:pt x="29" y="48"/>
                      </a:lnTo>
                      <a:lnTo>
                        <a:pt x="28" y="48"/>
                      </a:lnTo>
                      <a:lnTo>
                        <a:pt x="26" y="49"/>
                      </a:lnTo>
                      <a:lnTo>
                        <a:pt x="25" y="49"/>
                      </a:lnTo>
                      <a:lnTo>
                        <a:pt x="24" y="49"/>
                      </a:lnTo>
                      <a:lnTo>
                        <a:pt x="23" y="49"/>
                      </a:lnTo>
                      <a:lnTo>
                        <a:pt x="23" y="48"/>
                      </a:lnTo>
                      <a:lnTo>
                        <a:pt x="21" y="44"/>
                      </a:lnTo>
                      <a:lnTo>
                        <a:pt x="21" y="39"/>
                      </a:lnTo>
                      <a:lnTo>
                        <a:pt x="20" y="35"/>
                      </a:lnTo>
                      <a:lnTo>
                        <a:pt x="21" y="30"/>
                      </a:lnTo>
                      <a:lnTo>
                        <a:pt x="21" y="29"/>
                      </a:lnTo>
                      <a:lnTo>
                        <a:pt x="22" y="28"/>
                      </a:lnTo>
                      <a:lnTo>
                        <a:pt x="23" y="26"/>
                      </a:lnTo>
                      <a:lnTo>
                        <a:pt x="25" y="25"/>
                      </a:lnTo>
                      <a:lnTo>
                        <a:pt x="26" y="23"/>
                      </a:lnTo>
                      <a:lnTo>
                        <a:pt x="28" y="22"/>
                      </a:lnTo>
                      <a:lnTo>
                        <a:pt x="27" y="22"/>
                      </a:lnTo>
                      <a:lnTo>
                        <a:pt x="26" y="22"/>
                      </a:lnTo>
                      <a:lnTo>
                        <a:pt x="26" y="21"/>
                      </a:lnTo>
                      <a:lnTo>
                        <a:pt x="25" y="21"/>
                      </a:lnTo>
                      <a:lnTo>
                        <a:pt x="24" y="22"/>
                      </a:lnTo>
                      <a:lnTo>
                        <a:pt x="22" y="22"/>
                      </a:lnTo>
                      <a:lnTo>
                        <a:pt x="21" y="23"/>
                      </a:lnTo>
                      <a:lnTo>
                        <a:pt x="19" y="24"/>
                      </a:lnTo>
                      <a:lnTo>
                        <a:pt x="19" y="19"/>
                      </a:lnTo>
                      <a:lnTo>
                        <a:pt x="18" y="15"/>
                      </a:lnTo>
                      <a:lnTo>
                        <a:pt x="17" y="10"/>
                      </a:lnTo>
                      <a:lnTo>
                        <a:pt x="17" y="6"/>
                      </a:lnTo>
                      <a:lnTo>
                        <a:pt x="16" y="5"/>
                      </a:lnTo>
                      <a:lnTo>
                        <a:pt x="15" y="5"/>
                      </a:lnTo>
                      <a:lnTo>
                        <a:pt x="15" y="6"/>
                      </a:lnTo>
                      <a:lnTo>
                        <a:pt x="15" y="7"/>
                      </a:lnTo>
                      <a:lnTo>
                        <a:pt x="14" y="7"/>
                      </a:lnTo>
                      <a:lnTo>
                        <a:pt x="13" y="16"/>
                      </a:lnTo>
                      <a:lnTo>
                        <a:pt x="14" y="25"/>
                      </a:lnTo>
                      <a:lnTo>
                        <a:pt x="16" y="34"/>
                      </a:lnTo>
                      <a:lnTo>
                        <a:pt x="15" y="43"/>
                      </a:lnTo>
                      <a:lnTo>
                        <a:pt x="14" y="44"/>
                      </a:lnTo>
                      <a:lnTo>
                        <a:pt x="13" y="44"/>
                      </a:lnTo>
                      <a:lnTo>
                        <a:pt x="12" y="44"/>
                      </a:lnTo>
                      <a:lnTo>
                        <a:pt x="10" y="44"/>
                      </a:lnTo>
                      <a:lnTo>
                        <a:pt x="8" y="43"/>
                      </a:lnTo>
                      <a:lnTo>
                        <a:pt x="7" y="41"/>
                      </a:lnTo>
                      <a:lnTo>
                        <a:pt x="6" y="38"/>
                      </a:lnTo>
                      <a:lnTo>
                        <a:pt x="5" y="36"/>
                      </a:lnTo>
                      <a:lnTo>
                        <a:pt x="4" y="33"/>
                      </a:lnTo>
                      <a:lnTo>
                        <a:pt x="3" y="31"/>
                      </a:lnTo>
                      <a:lnTo>
                        <a:pt x="3" y="28"/>
                      </a:lnTo>
                      <a:lnTo>
                        <a:pt x="2" y="26"/>
                      </a:lnTo>
                      <a:lnTo>
                        <a:pt x="1" y="21"/>
                      </a:lnTo>
                      <a:lnTo>
                        <a:pt x="1" y="15"/>
                      </a:lnTo>
                      <a:lnTo>
                        <a:pt x="0" y="9"/>
                      </a:lnTo>
                      <a:lnTo>
                        <a:pt x="1" y="3"/>
                      </a:lnTo>
                      <a:lnTo>
                        <a:pt x="2" y="3"/>
                      </a:lnTo>
                      <a:lnTo>
                        <a:pt x="4" y="2"/>
                      </a:lnTo>
                      <a:lnTo>
                        <a:pt x="5" y="2"/>
                      </a:lnTo>
                      <a:lnTo>
                        <a:pt x="7" y="1"/>
                      </a:lnTo>
                      <a:lnTo>
                        <a:pt x="8" y="1"/>
                      </a:lnTo>
                      <a:lnTo>
                        <a:pt x="10" y="1"/>
                      </a:lnTo>
                      <a:lnTo>
                        <a:pt x="11" y="2"/>
                      </a:lnTo>
                      <a:lnTo>
                        <a:pt x="12" y="2"/>
                      </a:lnTo>
                      <a:lnTo>
                        <a:pt x="13" y="2"/>
                      </a:lnTo>
                      <a:lnTo>
                        <a:pt x="14" y="3"/>
                      </a:lnTo>
                      <a:lnTo>
                        <a:pt x="16" y="3"/>
                      </a:lnTo>
                      <a:lnTo>
                        <a:pt x="17" y="2"/>
                      </a:lnTo>
                      <a:lnTo>
                        <a:pt x="18" y="2"/>
                      </a:lnTo>
                      <a:lnTo>
                        <a:pt x="20" y="1"/>
                      </a:lnTo>
                      <a:lnTo>
                        <a:pt x="21" y="0"/>
                      </a:lnTo>
                      <a:lnTo>
                        <a:pt x="23" y="1"/>
                      </a:lnTo>
                      <a:close/>
                    </a:path>
                  </a:pathLst>
                </a:custGeom>
                <a:solidFill>
                  <a:srgbClr val="FFFFFF"/>
                </a:solidFill>
                <a:ln w="9525">
                  <a:noFill/>
                  <a:round/>
                  <a:headEnd/>
                  <a:tailEnd/>
                </a:ln>
              </p:spPr>
              <p:txBody>
                <a:bodyPr/>
                <a:lstStyle/>
                <a:p>
                  <a:endParaRPr lang="en-US"/>
                </a:p>
              </p:txBody>
            </p:sp>
            <p:sp>
              <p:nvSpPr>
                <p:cNvPr id="25065" name="Freeform 366"/>
                <p:cNvSpPr>
                  <a:spLocks/>
                </p:cNvSpPr>
                <p:nvPr/>
              </p:nvSpPr>
              <p:spPr bwMode="auto">
                <a:xfrm>
                  <a:off x="1209" y="3052"/>
                  <a:ext cx="13" cy="32"/>
                </a:xfrm>
                <a:custGeom>
                  <a:avLst/>
                  <a:gdLst>
                    <a:gd name="T0" fmla="*/ 8 w 13"/>
                    <a:gd name="T1" fmla="*/ 3 h 32"/>
                    <a:gd name="T2" fmla="*/ 9 w 13"/>
                    <a:gd name="T3" fmla="*/ 6 h 32"/>
                    <a:gd name="T4" fmla="*/ 9 w 13"/>
                    <a:gd name="T5" fmla="*/ 9 h 32"/>
                    <a:gd name="T6" fmla="*/ 10 w 13"/>
                    <a:gd name="T7" fmla="*/ 13 h 32"/>
                    <a:gd name="T8" fmla="*/ 10 w 13"/>
                    <a:gd name="T9" fmla="*/ 16 h 32"/>
                    <a:gd name="T10" fmla="*/ 11 w 13"/>
                    <a:gd name="T11" fmla="*/ 20 h 32"/>
                    <a:gd name="T12" fmla="*/ 12 w 13"/>
                    <a:gd name="T13" fmla="*/ 24 h 32"/>
                    <a:gd name="T14" fmla="*/ 13 w 13"/>
                    <a:gd name="T15" fmla="*/ 28 h 32"/>
                    <a:gd name="T16" fmla="*/ 13 w 13"/>
                    <a:gd name="T17" fmla="*/ 32 h 32"/>
                    <a:gd name="T18" fmla="*/ 12 w 13"/>
                    <a:gd name="T19" fmla="*/ 32 h 32"/>
                    <a:gd name="T20" fmla="*/ 11 w 13"/>
                    <a:gd name="T21" fmla="*/ 32 h 32"/>
                    <a:gd name="T22" fmla="*/ 10 w 13"/>
                    <a:gd name="T23" fmla="*/ 31 h 32"/>
                    <a:gd name="T24" fmla="*/ 8 w 13"/>
                    <a:gd name="T25" fmla="*/ 31 h 32"/>
                    <a:gd name="T26" fmla="*/ 7 w 13"/>
                    <a:gd name="T27" fmla="*/ 30 h 32"/>
                    <a:gd name="T28" fmla="*/ 6 w 13"/>
                    <a:gd name="T29" fmla="*/ 30 h 32"/>
                    <a:gd name="T30" fmla="*/ 5 w 13"/>
                    <a:gd name="T31" fmla="*/ 30 h 32"/>
                    <a:gd name="T32" fmla="*/ 4 w 13"/>
                    <a:gd name="T33" fmla="*/ 29 h 32"/>
                    <a:gd name="T34" fmla="*/ 2 w 13"/>
                    <a:gd name="T35" fmla="*/ 24 h 32"/>
                    <a:gd name="T36" fmla="*/ 1 w 13"/>
                    <a:gd name="T37" fmla="*/ 18 h 32"/>
                    <a:gd name="T38" fmla="*/ 0 w 13"/>
                    <a:gd name="T39" fmla="*/ 12 h 32"/>
                    <a:gd name="T40" fmla="*/ 0 w 13"/>
                    <a:gd name="T41" fmla="*/ 5 h 32"/>
                    <a:gd name="T42" fmla="*/ 0 w 13"/>
                    <a:gd name="T43" fmla="*/ 3 h 32"/>
                    <a:gd name="T44" fmla="*/ 1 w 13"/>
                    <a:gd name="T45" fmla="*/ 2 h 32"/>
                    <a:gd name="T46" fmla="*/ 3 w 13"/>
                    <a:gd name="T47" fmla="*/ 1 h 32"/>
                    <a:gd name="T48" fmla="*/ 4 w 13"/>
                    <a:gd name="T49" fmla="*/ 1 h 32"/>
                    <a:gd name="T50" fmla="*/ 6 w 13"/>
                    <a:gd name="T51" fmla="*/ 0 h 32"/>
                    <a:gd name="T52" fmla="*/ 7 w 13"/>
                    <a:gd name="T53" fmla="*/ 1 h 32"/>
                    <a:gd name="T54" fmla="*/ 8 w 13"/>
                    <a:gd name="T55" fmla="*/ 1 h 32"/>
                    <a:gd name="T56" fmla="*/ 8 w 13"/>
                    <a:gd name="T57" fmla="*/ 3 h 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
                    <a:gd name="T88" fmla="*/ 0 h 32"/>
                    <a:gd name="T89" fmla="*/ 13 w 13"/>
                    <a:gd name="T90" fmla="*/ 32 h 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 h="32">
                      <a:moveTo>
                        <a:pt x="8" y="3"/>
                      </a:moveTo>
                      <a:lnTo>
                        <a:pt x="9" y="6"/>
                      </a:lnTo>
                      <a:lnTo>
                        <a:pt x="9" y="9"/>
                      </a:lnTo>
                      <a:lnTo>
                        <a:pt x="10" y="13"/>
                      </a:lnTo>
                      <a:lnTo>
                        <a:pt x="10" y="16"/>
                      </a:lnTo>
                      <a:lnTo>
                        <a:pt x="11" y="20"/>
                      </a:lnTo>
                      <a:lnTo>
                        <a:pt x="12" y="24"/>
                      </a:lnTo>
                      <a:lnTo>
                        <a:pt x="13" y="28"/>
                      </a:lnTo>
                      <a:lnTo>
                        <a:pt x="13" y="32"/>
                      </a:lnTo>
                      <a:lnTo>
                        <a:pt x="12" y="32"/>
                      </a:lnTo>
                      <a:lnTo>
                        <a:pt x="11" y="32"/>
                      </a:lnTo>
                      <a:lnTo>
                        <a:pt x="10" y="31"/>
                      </a:lnTo>
                      <a:lnTo>
                        <a:pt x="8" y="31"/>
                      </a:lnTo>
                      <a:lnTo>
                        <a:pt x="7" y="30"/>
                      </a:lnTo>
                      <a:lnTo>
                        <a:pt x="6" y="30"/>
                      </a:lnTo>
                      <a:lnTo>
                        <a:pt x="5" y="30"/>
                      </a:lnTo>
                      <a:lnTo>
                        <a:pt x="4" y="29"/>
                      </a:lnTo>
                      <a:lnTo>
                        <a:pt x="2" y="24"/>
                      </a:lnTo>
                      <a:lnTo>
                        <a:pt x="1" y="18"/>
                      </a:lnTo>
                      <a:lnTo>
                        <a:pt x="0" y="12"/>
                      </a:lnTo>
                      <a:lnTo>
                        <a:pt x="0" y="5"/>
                      </a:lnTo>
                      <a:lnTo>
                        <a:pt x="0" y="3"/>
                      </a:lnTo>
                      <a:lnTo>
                        <a:pt x="1" y="2"/>
                      </a:lnTo>
                      <a:lnTo>
                        <a:pt x="3" y="1"/>
                      </a:lnTo>
                      <a:lnTo>
                        <a:pt x="4" y="1"/>
                      </a:lnTo>
                      <a:lnTo>
                        <a:pt x="6" y="0"/>
                      </a:lnTo>
                      <a:lnTo>
                        <a:pt x="7" y="1"/>
                      </a:lnTo>
                      <a:lnTo>
                        <a:pt x="8" y="1"/>
                      </a:lnTo>
                      <a:lnTo>
                        <a:pt x="8" y="3"/>
                      </a:lnTo>
                      <a:close/>
                    </a:path>
                  </a:pathLst>
                </a:custGeom>
                <a:solidFill>
                  <a:srgbClr val="FFFFFF"/>
                </a:solidFill>
                <a:ln w="9525">
                  <a:noFill/>
                  <a:round/>
                  <a:headEnd/>
                  <a:tailEnd/>
                </a:ln>
              </p:spPr>
              <p:txBody>
                <a:bodyPr/>
                <a:lstStyle/>
                <a:p>
                  <a:endParaRPr lang="en-US"/>
                </a:p>
              </p:txBody>
            </p:sp>
            <p:sp>
              <p:nvSpPr>
                <p:cNvPr id="25066" name="Freeform 367"/>
                <p:cNvSpPr>
                  <a:spLocks/>
                </p:cNvSpPr>
                <p:nvPr/>
              </p:nvSpPr>
              <p:spPr bwMode="auto">
                <a:xfrm>
                  <a:off x="1258" y="3056"/>
                  <a:ext cx="7" cy="8"/>
                </a:xfrm>
                <a:custGeom>
                  <a:avLst/>
                  <a:gdLst>
                    <a:gd name="T0" fmla="*/ 1 w 7"/>
                    <a:gd name="T1" fmla="*/ 0 h 8"/>
                    <a:gd name="T2" fmla="*/ 2 w 7"/>
                    <a:gd name="T3" fmla="*/ 1 h 8"/>
                    <a:gd name="T4" fmla="*/ 4 w 7"/>
                    <a:gd name="T5" fmla="*/ 1 h 8"/>
                    <a:gd name="T6" fmla="*/ 5 w 7"/>
                    <a:gd name="T7" fmla="*/ 1 h 8"/>
                    <a:gd name="T8" fmla="*/ 6 w 7"/>
                    <a:gd name="T9" fmla="*/ 1 h 8"/>
                    <a:gd name="T10" fmla="*/ 7 w 7"/>
                    <a:gd name="T11" fmla="*/ 3 h 8"/>
                    <a:gd name="T12" fmla="*/ 7 w 7"/>
                    <a:gd name="T13" fmla="*/ 4 h 8"/>
                    <a:gd name="T14" fmla="*/ 7 w 7"/>
                    <a:gd name="T15" fmla="*/ 6 h 8"/>
                    <a:gd name="T16" fmla="*/ 6 w 7"/>
                    <a:gd name="T17" fmla="*/ 8 h 8"/>
                    <a:gd name="T18" fmla="*/ 5 w 7"/>
                    <a:gd name="T19" fmla="*/ 8 h 8"/>
                    <a:gd name="T20" fmla="*/ 5 w 7"/>
                    <a:gd name="T21" fmla="*/ 8 h 8"/>
                    <a:gd name="T22" fmla="*/ 4 w 7"/>
                    <a:gd name="T23" fmla="*/ 8 h 8"/>
                    <a:gd name="T24" fmla="*/ 3 w 7"/>
                    <a:gd name="T25" fmla="*/ 8 h 8"/>
                    <a:gd name="T26" fmla="*/ 2 w 7"/>
                    <a:gd name="T27" fmla="*/ 6 h 8"/>
                    <a:gd name="T28" fmla="*/ 1 w 7"/>
                    <a:gd name="T29" fmla="*/ 4 h 8"/>
                    <a:gd name="T30" fmla="*/ 0 w 7"/>
                    <a:gd name="T31" fmla="*/ 2 h 8"/>
                    <a:gd name="T32" fmla="*/ 0 w 7"/>
                    <a:gd name="T33" fmla="*/ 0 h 8"/>
                    <a:gd name="T34" fmla="*/ 1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1" y="0"/>
                      </a:moveTo>
                      <a:lnTo>
                        <a:pt x="2" y="1"/>
                      </a:lnTo>
                      <a:lnTo>
                        <a:pt x="4" y="1"/>
                      </a:lnTo>
                      <a:lnTo>
                        <a:pt x="5" y="1"/>
                      </a:lnTo>
                      <a:lnTo>
                        <a:pt x="6" y="1"/>
                      </a:lnTo>
                      <a:lnTo>
                        <a:pt x="7" y="3"/>
                      </a:lnTo>
                      <a:lnTo>
                        <a:pt x="7" y="4"/>
                      </a:lnTo>
                      <a:lnTo>
                        <a:pt x="7" y="6"/>
                      </a:lnTo>
                      <a:lnTo>
                        <a:pt x="6" y="8"/>
                      </a:lnTo>
                      <a:lnTo>
                        <a:pt x="5" y="8"/>
                      </a:lnTo>
                      <a:lnTo>
                        <a:pt x="4" y="8"/>
                      </a:lnTo>
                      <a:lnTo>
                        <a:pt x="3" y="8"/>
                      </a:lnTo>
                      <a:lnTo>
                        <a:pt x="2" y="6"/>
                      </a:lnTo>
                      <a:lnTo>
                        <a:pt x="1" y="4"/>
                      </a:lnTo>
                      <a:lnTo>
                        <a:pt x="0" y="2"/>
                      </a:lnTo>
                      <a:lnTo>
                        <a:pt x="0" y="0"/>
                      </a:lnTo>
                      <a:lnTo>
                        <a:pt x="1" y="0"/>
                      </a:lnTo>
                      <a:close/>
                    </a:path>
                  </a:pathLst>
                </a:custGeom>
                <a:solidFill>
                  <a:srgbClr val="FFFFFF"/>
                </a:solidFill>
                <a:ln w="9525">
                  <a:noFill/>
                  <a:round/>
                  <a:headEnd/>
                  <a:tailEnd/>
                </a:ln>
              </p:spPr>
              <p:txBody>
                <a:bodyPr/>
                <a:lstStyle/>
                <a:p>
                  <a:endParaRPr lang="en-US"/>
                </a:p>
              </p:txBody>
            </p:sp>
            <p:sp>
              <p:nvSpPr>
                <p:cNvPr id="25067" name="Freeform 368"/>
                <p:cNvSpPr>
                  <a:spLocks/>
                </p:cNvSpPr>
                <p:nvPr/>
              </p:nvSpPr>
              <p:spPr bwMode="auto">
                <a:xfrm>
                  <a:off x="1281" y="3059"/>
                  <a:ext cx="89" cy="51"/>
                </a:xfrm>
                <a:custGeom>
                  <a:avLst/>
                  <a:gdLst>
                    <a:gd name="T0" fmla="*/ 80 w 89"/>
                    <a:gd name="T1" fmla="*/ 23 h 51"/>
                    <a:gd name="T2" fmla="*/ 87 w 89"/>
                    <a:gd name="T3" fmla="*/ 32 h 51"/>
                    <a:gd name="T4" fmla="*/ 89 w 89"/>
                    <a:gd name="T5" fmla="*/ 44 h 51"/>
                    <a:gd name="T6" fmla="*/ 84 w 89"/>
                    <a:gd name="T7" fmla="*/ 46 h 51"/>
                    <a:gd name="T8" fmla="*/ 77 w 89"/>
                    <a:gd name="T9" fmla="*/ 46 h 51"/>
                    <a:gd name="T10" fmla="*/ 72 w 89"/>
                    <a:gd name="T11" fmla="*/ 45 h 51"/>
                    <a:gd name="T12" fmla="*/ 67 w 89"/>
                    <a:gd name="T13" fmla="*/ 42 h 51"/>
                    <a:gd name="T14" fmla="*/ 60 w 89"/>
                    <a:gd name="T15" fmla="*/ 39 h 51"/>
                    <a:gd name="T16" fmla="*/ 52 w 89"/>
                    <a:gd name="T17" fmla="*/ 42 h 51"/>
                    <a:gd name="T18" fmla="*/ 46 w 89"/>
                    <a:gd name="T19" fmla="*/ 47 h 51"/>
                    <a:gd name="T20" fmla="*/ 38 w 89"/>
                    <a:gd name="T21" fmla="*/ 50 h 51"/>
                    <a:gd name="T22" fmla="*/ 34 w 89"/>
                    <a:gd name="T23" fmla="*/ 47 h 51"/>
                    <a:gd name="T24" fmla="*/ 36 w 89"/>
                    <a:gd name="T25" fmla="*/ 42 h 51"/>
                    <a:gd name="T26" fmla="*/ 41 w 89"/>
                    <a:gd name="T27" fmla="*/ 34 h 51"/>
                    <a:gd name="T28" fmla="*/ 49 w 89"/>
                    <a:gd name="T29" fmla="*/ 30 h 51"/>
                    <a:gd name="T30" fmla="*/ 50 w 89"/>
                    <a:gd name="T31" fmla="*/ 26 h 51"/>
                    <a:gd name="T32" fmla="*/ 42 w 89"/>
                    <a:gd name="T33" fmla="*/ 27 h 51"/>
                    <a:gd name="T34" fmla="*/ 35 w 89"/>
                    <a:gd name="T35" fmla="*/ 30 h 51"/>
                    <a:gd name="T36" fmla="*/ 31 w 89"/>
                    <a:gd name="T37" fmla="*/ 40 h 51"/>
                    <a:gd name="T38" fmla="*/ 26 w 89"/>
                    <a:gd name="T39" fmla="*/ 49 h 51"/>
                    <a:gd name="T40" fmla="*/ 22 w 89"/>
                    <a:gd name="T41" fmla="*/ 50 h 51"/>
                    <a:gd name="T42" fmla="*/ 20 w 89"/>
                    <a:gd name="T43" fmla="*/ 45 h 51"/>
                    <a:gd name="T44" fmla="*/ 24 w 89"/>
                    <a:gd name="T45" fmla="*/ 34 h 51"/>
                    <a:gd name="T46" fmla="*/ 28 w 89"/>
                    <a:gd name="T47" fmla="*/ 25 h 51"/>
                    <a:gd name="T48" fmla="*/ 35 w 89"/>
                    <a:gd name="T49" fmla="*/ 21 h 51"/>
                    <a:gd name="T50" fmla="*/ 40 w 89"/>
                    <a:gd name="T51" fmla="*/ 19 h 51"/>
                    <a:gd name="T52" fmla="*/ 47 w 89"/>
                    <a:gd name="T53" fmla="*/ 18 h 51"/>
                    <a:gd name="T54" fmla="*/ 51 w 89"/>
                    <a:gd name="T55" fmla="*/ 15 h 51"/>
                    <a:gd name="T56" fmla="*/ 44 w 89"/>
                    <a:gd name="T57" fmla="*/ 15 h 51"/>
                    <a:gd name="T58" fmla="*/ 38 w 89"/>
                    <a:gd name="T59" fmla="*/ 16 h 51"/>
                    <a:gd name="T60" fmla="*/ 32 w 89"/>
                    <a:gd name="T61" fmla="*/ 17 h 51"/>
                    <a:gd name="T62" fmla="*/ 26 w 89"/>
                    <a:gd name="T63" fmla="*/ 21 h 51"/>
                    <a:gd name="T64" fmla="*/ 20 w 89"/>
                    <a:gd name="T65" fmla="*/ 30 h 51"/>
                    <a:gd name="T66" fmla="*/ 15 w 89"/>
                    <a:gd name="T67" fmla="*/ 40 h 51"/>
                    <a:gd name="T68" fmla="*/ 9 w 89"/>
                    <a:gd name="T69" fmla="*/ 40 h 51"/>
                    <a:gd name="T70" fmla="*/ 10 w 89"/>
                    <a:gd name="T71" fmla="*/ 34 h 51"/>
                    <a:gd name="T72" fmla="*/ 15 w 89"/>
                    <a:gd name="T73" fmla="*/ 24 h 51"/>
                    <a:gd name="T74" fmla="*/ 19 w 89"/>
                    <a:gd name="T75" fmla="*/ 15 h 51"/>
                    <a:gd name="T76" fmla="*/ 23 w 89"/>
                    <a:gd name="T77" fmla="*/ 11 h 51"/>
                    <a:gd name="T78" fmla="*/ 33 w 89"/>
                    <a:gd name="T79" fmla="*/ 11 h 51"/>
                    <a:gd name="T80" fmla="*/ 39 w 89"/>
                    <a:gd name="T81" fmla="*/ 8 h 51"/>
                    <a:gd name="T82" fmla="*/ 39 w 89"/>
                    <a:gd name="T83" fmla="*/ 6 h 51"/>
                    <a:gd name="T84" fmla="*/ 28 w 89"/>
                    <a:gd name="T85" fmla="*/ 8 h 51"/>
                    <a:gd name="T86" fmla="*/ 17 w 89"/>
                    <a:gd name="T87" fmla="*/ 11 h 51"/>
                    <a:gd name="T88" fmla="*/ 12 w 89"/>
                    <a:gd name="T89" fmla="*/ 23 h 51"/>
                    <a:gd name="T90" fmla="*/ 6 w 89"/>
                    <a:gd name="T91" fmla="*/ 33 h 51"/>
                    <a:gd name="T92" fmla="*/ 2 w 89"/>
                    <a:gd name="T93" fmla="*/ 31 h 51"/>
                    <a:gd name="T94" fmla="*/ 8 w 89"/>
                    <a:gd name="T95" fmla="*/ 20 h 51"/>
                    <a:gd name="T96" fmla="*/ 13 w 89"/>
                    <a:gd name="T97" fmla="*/ 12 h 51"/>
                    <a:gd name="T98" fmla="*/ 19 w 89"/>
                    <a:gd name="T99" fmla="*/ 5 h 51"/>
                    <a:gd name="T100" fmla="*/ 32 w 89"/>
                    <a:gd name="T101" fmla="*/ 4 h 51"/>
                    <a:gd name="T102" fmla="*/ 43 w 89"/>
                    <a:gd name="T103" fmla="*/ 2 h 51"/>
                    <a:gd name="T104" fmla="*/ 51 w 89"/>
                    <a:gd name="T105" fmla="*/ 0 h 51"/>
                    <a:gd name="T106" fmla="*/ 59 w 89"/>
                    <a:gd name="T107" fmla="*/ 2 h 51"/>
                    <a:gd name="T108" fmla="*/ 68 w 89"/>
                    <a:gd name="T109" fmla="*/ 11 h 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51"/>
                    <a:gd name="T167" fmla="*/ 89 w 89"/>
                    <a:gd name="T168" fmla="*/ 51 h 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51">
                      <a:moveTo>
                        <a:pt x="75" y="17"/>
                      </a:moveTo>
                      <a:lnTo>
                        <a:pt x="77" y="19"/>
                      </a:lnTo>
                      <a:lnTo>
                        <a:pt x="79" y="21"/>
                      </a:lnTo>
                      <a:lnTo>
                        <a:pt x="80" y="23"/>
                      </a:lnTo>
                      <a:lnTo>
                        <a:pt x="82" y="25"/>
                      </a:lnTo>
                      <a:lnTo>
                        <a:pt x="84" y="28"/>
                      </a:lnTo>
                      <a:lnTo>
                        <a:pt x="85" y="30"/>
                      </a:lnTo>
                      <a:lnTo>
                        <a:pt x="87" y="32"/>
                      </a:lnTo>
                      <a:lnTo>
                        <a:pt x="89" y="34"/>
                      </a:lnTo>
                      <a:lnTo>
                        <a:pt x="89" y="43"/>
                      </a:lnTo>
                      <a:lnTo>
                        <a:pt x="89" y="44"/>
                      </a:lnTo>
                      <a:lnTo>
                        <a:pt x="88" y="45"/>
                      </a:lnTo>
                      <a:lnTo>
                        <a:pt x="86" y="46"/>
                      </a:lnTo>
                      <a:lnTo>
                        <a:pt x="84" y="46"/>
                      </a:lnTo>
                      <a:lnTo>
                        <a:pt x="83" y="46"/>
                      </a:lnTo>
                      <a:lnTo>
                        <a:pt x="81" y="46"/>
                      </a:lnTo>
                      <a:lnTo>
                        <a:pt x="79" y="46"/>
                      </a:lnTo>
                      <a:lnTo>
                        <a:pt x="77" y="46"/>
                      </a:lnTo>
                      <a:lnTo>
                        <a:pt x="75" y="46"/>
                      </a:lnTo>
                      <a:lnTo>
                        <a:pt x="73" y="45"/>
                      </a:lnTo>
                      <a:lnTo>
                        <a:pt x="72" y="45"/>
                      </a:lnTo>
                      <a:lnTo>
                        <a:pt x="71" y="45"/>
                      </a:lnTo>
                      <a:lnTo>
                        <a:pt x="70" y="44"/>
                      </a:lnTo>
                      <a:lnTo>
                        <a:pt x="69" y="43"/>
                      </a:lnTo>
                      <a:lnTo>
                        <a:pt x="67" y="42"/>
                      </a:lnTo>
                      <a:lnTo>
                        <a:pt x="65" y="41"/>
                      </a:lnTo>
                      <a:lnTo>
                        <a:pt x="64" y="40"/>
                      </a:lnTo>
                      <a:lnTo>
                        <a:pt x="62" y="39"/>
                      </a:lnTo>
                      <a:lnTo>
                        <a:pt x="60" y="39"/>
                      </a:lnTo>
                      <a:lnTo>
                        <a:pt x="58" y="39"/>
                      </a:lnTo>
                      <a:lnTo>
                        <a:pt x="56" y="39"/>
                      </a:lnTo>
                      <a:lnTo>
                        <a:pt x="54" y="40"/>
                      </a:lnTo>
                      <a:lnTo>
                        <a:pt x="52" y="42"/>
                      </a:lnTo>
                      <a:lnTo>
                        <a:pt x="51" y="44"/>
                      </a:lnTo>
                      <a:lnTo>
                        <a:pt x="49" y="45"/>
                      </a:lnTo>
                      <a:lnTo>
                        <a:pt x="48" y="46"/>
                      </a:lnTo>
                      <a:lnTo>
                        <a:pt x="46" y="47"/>
                      </a:lnTo>
                      <a:lnTo>
                        <a:pt x="44" y="48"/>
                      </a:lnTo>
                      <a:lnTo>
                        <a:pt x="42" y="49"/>
                      </a:lnTo>
                      <a:lnTo>
                        <a:pt x="40" y="50"/>
                      </a:lnTo>
                      <a:lnTo>
                        <a:pt x="38" y="50"/>
                      </a:lnTo>
                      <a:lnTo>
                        <a:pt x="36" y="51"/>
                      </a:lnTo>
                      <a:lnTo>
                        <a:pt x="34" y="51"/>
                      </a:lnTo>
                      <a:lnTo>
                        <a:pt x="34" y="48"/>
                      </a:lnTo>
                      <a:lnTo>
                        <a:pt x="34" y="47"/>
                      </a:lnTo>
                      <a:lnTo>
                        <a:pt x="34" y="46"/>
                      </a:lnTo>
                      <a:lnTo>
                        <a:pt x="35" y="45"/>
                      </a:lnTo>
                      <a:lnTo>
                        <a:pt x="36" y="42"/>
                      </a:lnTo>
                      <a:lnTo>
                        <a:pt x="37" y="40"/>
                      </a:lnTo>
                      <a:lnTo>
                        <a:pt x="38" y="38"/>
                      </a:lnTo>
                      <a:lnTo>
                        <a:pt x="39" y="36"/>
                      </a:lnTo>
                      <a:lnTo>
                        <a:pt x="41" y="34"/>
                      </a:lnTo>
                      <a:lnTo>
                        <a:pt x="42" y="32"/>
                      </a:lnTo>
                      <a:lnTo>
                        <a:pt x="44" y="31"/>
                      </a:lnTo>
                      <a:lnTo>
                        <a:pt x="47" y="31"/>
                      </a:lnTo>
                      <a:lnTo>
                        <a:pt x="49" y="30"/>
                      </a:lnTo>
                      <a:lnTo>
                        <a:pt x="50" y="29"/>
                      </a:lnTo>
                      <a:lnTo>
                        <a:pt x="51" y="28"/>
                      </a:lnTo>
                      <a:lnTo>
                        <a:pt x="52" y="27"/>
                      </a:lnTo>
                      <a:lnTo>
                        <a:pt x="50" y="26"/>
                      </a:lnTo>
                      <a:lnTo>
                        <a:pt x="48" y="26"/>
                      </a:lnTo>
                      <a:lnTo>
                        <a:pt x="46" y="26"/>
                      </a:lnTo>
                      <a:lnTo>
                        <a:pt x="44" y="27"/>
                      </a:lnTo>
                      <a:lnTo>
                        <a:pt x="42" y="27"/>
                      </a:lnTo>
                      <a:lnTo>
                        <a:pt x="41" y="28"/>
                      </a:lnTo>
                      <a:lnTo>
                        <a:pt x="39" y="28"/>
                      </a:lnTo>
                      <a:lnTo>
                        <a:pt x="37" y="29"/>
                      </a:lnTo>
                      <a:lnTo>
                        <a:pt x="35" y="30"/>
                      </a:lnTo>
                      <a:lnTo>
                        <a:pt x="34" y="32"/>
                      </a:lnTo>
                      <a:lnTo>
                        <a:pt x="33" y="35"/>
                      </a:lnTo>
                      <a:lnTo>
                        <a:pt x="33" y="37"/>
                      </a:lnTo>
                      <a:lnTo>
                        <a:pt x="31" y="40"/>
                      </a:lnTo>
                      <a:lnTo>
                        <a:pt x="29" y="43"/>
                      </a:lnTo>
                      <a:lnTo>
                        <a:pt x="28" y="46"/>
                      </a:lnTo>
                      <a:lnTo>
                        <a:pt x="27" y="49"/>
                      </a:lnTo>
                      <a:lnTo>
                        <a:pt x="26" y="49"/>
                      </a:lnTo>
                      <a:lnTo>
                        <a:pt x="26" y="50"/>
                      </a:lnTo>
                      <a:lnTo>
                        <a:pt x="25" y="50"/>
                      </a:lnTo>
                      <a:lnTo>
                        <a:pt x="24" y="51"/>
                      </a:lnTo>
                      <a:lnTo>
                        <a:pt x="22" y="50"/>
                      </a:lnTo>
                      <a:lnTo>
                        <a:pt x="21" y="50"/>
                      </a:lnTo>
                      <a:lnTo>
                        <a:pt x="20" y="49"/>
                      </a:lnTo>
                      <a:lnTo>
                        <a:pt x="20" y="48"/>
                      </a:lnTo>
                      <a:lnTo>
                        <a:pt x="20" y="45"/>
                      </a:lnTo>
                      <a:lnTo>
                        <a:pt x="22" y="42"/>
                      </a:lnTo>
                      <a:lnTo>
                        <a:pt x="23" y="39"/>
                      </a:lnTo>
                      <a:lnTo>
                        <a:pt x="24" y="36"/>
                      </a:lnTo>
                      <a:lnTo>
                        <a:pt x="24" y="34"/>
                      </a:lnTo>
                      <a:lnTo>
                        <a:pt x="25" y="32"/>
                      </a:lnTo>
                      <a:lnTo>
                        <a:pt x="26" y="30"/>
                      </a:lnTo>
                      <a:lnTo>
                        <a:pt x="27" y="27"/>
                      </a:lnTo>
                      <a:lnTo>
                        <a:pt x="28" y="25"/>
                      </a:lnTo>
                      <a:lnTo>
                        <a:pt x="30" y="23"/>
                      </a:lnTo>
                      <a:lnTo>
                        <a:pt x="31" y="22"/>
                      </a:lnTo>
                      <a:lnTo>
                        <a:pt x="34" y="21"/>
                      </a:lnTo>
                      <a:lnTo>
                        <a:pt x="35" y="21"/>
                      </a:lnTo>
                      <a:lnTo>
                        <a:pt x="36" y="20"/>
                      </a:lnTo>
                      <a:lnTo>
                        <a:pt x="37" y="20"/>
                      </a:lnTo>
                      <a:lnTo>
                        <a:pt x="38" y="20"/>
                      </a:lnTo>
                      <a:lnTo>
                        <a:pt x="40" y="19"/>
                      </a:lnTo>
                      <a:lnTo>
                        <a:pt x="42" y="19"/>
                      </a:lnTo>
                      <a:lnTo>
                        <a:pt x="44" y="18"/>
                      </a:lnTo>
                      <a:lnTo>
                        <a:pt x="45" y="18"/>
                      </a:lnTo>
                      <a:lnTo>
                        <a:pt x="47" y="18"/>
                      </a:lnTo>
                      <a:lnTo>
                        <a:pt x="49" y="17"/>
                      </a:lnTo>
                      <a:lnTo>
                        <a:pt x="51" y="17"/>
                      </a:lnTo>
                      <a:lnTo>
                        <a:pt x="52" y="16"/>
                      </a:lnTo>
                      <a:lnTo>
                        <a:pt x="51" y="15"/>
                      </a:lnTo>
                      <a:lnTo>
                        <a:pt x="50" y="14"/>
                      </a:lnTo>
                      <a:lnTo>
                        <a:pt x="47" y="14"/>
                      </a:lnTo>
                      <a:lnTo>
                        <a:pt x="45" y="14"/>
                      </a:lnTo>
                      <a:lnTo>
                        <a:pt x="44" y="15"/>
                      </a:lnTo>
                      <a:lnTo>
                        <a:pt x="43" y="15"/>
                      </a:lnTo>
                      <a:lnTo>
                        <a:pt x="41" y="16"/>
                      </a:lnTo>
                      <a:lnTo>
                        <a:pt x="40" y="16"/>
                      </a:lnTo>
                      <a:lnTo>
                        <a:pt x="38" y="16"/>
                      </a:lnTo>
                      <a:lnTo>
                        <a:pt x="37" y="17"/>
                      </a:lnTo>
                      <a:lnTo>
                        <a:pt x="35" y="17"/>
                      </a:lnTo>
                      <a:lnTo>
                        <a:pt x="34" y="17"/>
                      </a:lnTo>
                      <a:lnTo>
                        <a:pt x="32" y="17"/>
                      </a:lnTo>
                      <a:lnTo>
                        <a:pt x="30" y="17"/>
                      </a:lnTo>
                      <a:lnTo>
                        <a:pt x="29" y="18"/>
                      </a:lnTo>
                      <a:lnTo>
                        <a:pt x="27" y="18"/>
                      </a:lnTo>
                      <a:lnTo>
                        <a:pt x="26" y="21"/>
                      </a:lnTo>
                      <a:lnTo>
                        <a:pt x="24" y="23"/>
                      </a:lnTo>
                      <a:lnTo>
                        <a:pt x="23" y="25"/>
                      </a:lnTo>
                      <a:lnTo>
                        <a:pt x="21" y="28"/>
                      </a:lnTo>
                      <a:lnTo>
                        <a:pt x="20" y="30"/>
                      </a:lnTo>
                      <a:lnTo>
                        <a:pt x="19" y="33"/>
                      </a:lnTo>
                      <a:lnTo>
                        <a:pt x="17" y="35"/>
                      </a:lnTo>
                      <a:lnTo>
                        <a:pt x="17" y="38"/>
                      </a:lnTo>
                      <a:lnTo>
                        <a:pt x="15" y="40"/>
                      </a:lnTo>
                      <a:lnTo>
                        <a:pt x="14" y="41"/>
                      </a:lnTo>
                      <a:lnTo>
                        <a:pt x="12" y="41"/>
                      </a:lnTo>
                      <a:lnTo>
                        <a:pt x="10" y="41"/>
                      </a:lnTo>
                      <a:lnTo>
                        <a:pt x="9" y="40"/>
                      </a:lnTo>
                      <a:lnTo>
                        <a:pt x="9" y="39"/>
                      </a:lnTo>
                      <a:lnTo>
                        <a:pt x="9" y="38"/>
                      </a:lnTo>
                      <a:lnTo>
                        <a:pt x="9" y="37"/>
                      </a:lnTo>
                      <a:lnTo>
                        <a:pt x="10" y="34"/>
                      </a:lnTo>
                      <a:lnTo>
                        <a:pt x="12" y="32"/>
                      </a:lnTo>
                      <a:lnTo>
                        <a:pt x="13" y="29"/>
                      </a:lnTo>
                      <a:lnTo>
                        <a:pt x="14" y="27"/>
                      </a:lnTo>
                      <a:lnTo>
                        <a:pt x="15" y="24"/>
                      </a:lnTo>
                      <a:lnTo>
                        <a:pt x="16" y="21"/>
                      </a:lnTo>
                      <a:lnTo>
                        <a:pt x="17" y="19"/>
                      </a:lnTo>
                      <a:lnTo>
                        <a:pt x="19" y="16"/>
                      </a:lnTo>
                      <a:lnTo>
                        <a:pt x="19" y="15"/>
                      </a:lnTo>
                      <a:lnTo>
                        <a:pt x="19" y="13"/>
                      </a:lnTo>
                      <a:lnTo>
                        <a:pt x="20" y="12"/>
                      </a:lnTo>
                      <a:lnTo>
                        <a:pt x="21" y="11"/>
                      </a:lnTo>
                      <a:lnTo>
                        <a:pt x="23" y="11"/>
                      </a:lnTo>
                      <a:lnTo>
                        <a:pt x="26" y="11"/>
                      </a:lnTo>
                      <a:lnTo>
                        <a:pt x="28" y="11"/>
                      </a:lnTo>
                      <a:lnTo>
                        <a:pt x="30" y="11"/>
                      </a:lnTo>
                      <a:lnTo>
                        <a:pt x="33" y="11"/>
                      </a:lnTo>
                      <a:lnTo>
                        <a:pt x="35" y="10"/>
                      </a:lnTo>
                      <a:lnTo>
                        <a:pt x="37" y="10"/>
                      </a:lnTo>
                      <a:lnTo>
                        <a:pt x="38" y="9"/>
                      </a:lnTo>
                      <a:lnTo>
                        <a:pt x="39" y="8"/>
                      </a:lnTo>
                      <a:lnTo>
                        <a:pt x="41" y="8"/>
                      </a:lnTo>
                      <a:lnTo>
                        <a:pt x="42" y="7"/>
                      </a:lnTo>
                      <a:lnTo>
                        <a:pt x="42" y="6"/>
                      </a:lnTo>
                      <a:lnTo>
                        <a:pt x="39" y="6"/>
                      </a:lnTo>
                      <a:lnTo>
                        <a:pt x="36" y="6"/>
                      </a:lnTo>
                      <a:lnTo>
                        <a:pt x="34" y="7"/>
                      </a:lnTo>
                      <a:lnTo>
                        <a:pt x="31" y="7"/>
                      </a:lnTo>
                      <a:lnTo>
                        <a:pt x="28" y="8"/>
                      </a:lnTo>
                      <a:lnTo>
                        <a:pt x="25" y="8"/>
                      </a:lnTo>
                      <a:lnTo>
                        <a:pt x="22" y="8"/>
                      </a:lnTo>
                      <a:lnTo>
                        <a:pt x="19" y="8"/>
                      </a:lnTo>
                      <a:lnTo>
                        <a:pt x="17" y="11"/>
                      </a:lnTo>
                      <a:lnTo>
                        <a:pt x="16" y="14"/>
                      </a:lnTo>
                      <a:lnTo>
                        <a:pt x="14" y="17"/>
                      </a:lnTo>
                      <a:lnTo>
                        <a:pt x="13" y="20"/>
                      </a:lnTo>
                      <a:lnTo>
                        <a:pt x="12" y="23"/>
                      </a:lnTo>
                      <a:lnTo>
                        <a:pt x="10" y="26"/>
                      </a:lnTo>
                      <a:lnTo>
                        <a:pt x="9" y="28"/>
                      </a:lnTo>
                      <a:lnTo>
                        <a:pt x="7" y="31"/>
                      </a:lnTo>
                      <a:lnTo>
                        <a:pt x="6" y="33"/>
                      </a:lnTo>
                      <a:lnTo>
                        <a:pt x="4" y="34"/>
                      </a:lnTo>
                      <a:lnTo>
                        <a:pt x="2" y="34"/>
                      </a:lnTo>
                      <a:lnTo>
                        <a:pt x="0" y="34"/>
                      </a:lnTo>
                      <a:lnTo>
                        <a:pt x="2" y="31"/>
                      </a:lnTo>
                      <a:lnTo>
                        <a:pt x="4" y="28"/>
                      </a:lnTo>
                      <a:lnTo>
                        <a:pt x="5" y="25"/>
                      </a:lnTo>
                      <a:lnTo>
                        <a:pt x="7" y="22"/>
                      </a:lnTo>
                      <a:lnTo>
                        <a:pt x="8" y="20"/>
                      </a:lnTo>
                      <a:lnTo>
                        <a:pt x="9" y="18"/>
                      </a:lnTo>
                      <a:lnTo>
                        <a:pt x="10" y="16"/>
                      </a:lnTo>
                      <a:lnTo>
                        <a:pt x="12" y="14"/>
                      </a:lnTo>
                      <a:lnTo>
                        <a:pt x="13" y="12"/>
                      </a:lnTo>
                      <a:lnTo>
                        <a:pt x="14" y="10"/>
                      </a:lnTo>
                      <a:lnTo>
                        <a:pt x="15" y="8"/>
                      </a:lnTo>
                      <a:lnTo>
                        <a:pt x="16" y="6"/>
                      </a:lnTo>
                      <a:lnTo>
                        <a:pt x="19" y="5"/>
                      </a:lnTo>
                      <a:lnTo>
                        <a:pt x="22" y="4"/>
                      </a:lnTo>
                      <a:lnTo>
                        <a:pt x="25" y="4"/>
                      </a:lnTo>
                      <a:lnTo>
                        <a:pt x="29" y="4"/>
                      </a:lnTo>
                      <a:lnTo>
                        <a:pt x="32" y="4"/>
                      </a:lnTo>
                      <a:lnTo>
                        <a:pt x="35" y="4"/>
                      </a:lnTo>
                      <a:lnTo>
                        <a:pt x="39" y="3"/>
                      </a:lnTo>
                      <a:lnTo>
                        <a:pt x="42" y="2"/>
                      </a:lnTo>
                      <a:lnTo>
                        <a:pt x="43" y="2"/>
                      </a:lnTo>
                      <a:lnTo>
                        <a:pt x="45" y="1"/>
                      </a:lnTo>
                      <a:lnTo>
                        <a:pt x="47" y="1"/>
                      </a:lnTo>
                      <a:lnTo>
                        <a:pt x="49" y="0"/>
                      </a:lnTo>
                      <a:lnTo>
                        <a:pt x="51" y="0"/>
                      </a:lnTo>
                      <a:lnTo>
                        <a:pt x="52" y="0"/>
                      </a:lnTo>
                      <a:lnTo>
                        <a:pt x="55" y="0"/>
                      </a:lnTo>
                      <a:lnTo>
                        <a:pt x="57" y="0"/>
                      </a:lnTo>
                      <a:lnTo>
                        <a:pt x="59" y="2"/>
                      </a:lnTo>
                      <a:lnTo>
                        <a:pt x="62" y="4"/>
                      </a:lnTo>
                      <a:lnTo>
                        <a:pt x="64" y="6"/>
                      </a:lnTo>
                      <a:lnTo>
                        <a:pt x="66" y="9"/>
                      </a:lnTo>
                      <a:lnTo>
                        <a:pt x="68" y="11"/>
                      </a:lnTo>
                      <a:lnTo>
                        <a:pt x="70" y="13"/>
                      </a:lnTo>
                      <a:lnTo>
                        <a:pt x="72" y="15"/>
                      </a:lnTo>
                      <a:lnTo>
                        <a:pt x="75" y="17"/>
                      </a:lnTo>
                      <a:close/>
                    </a:path>
                  </a:pathLst>
                </a:custGeom>
                <a:solidFill>
                  <a:srgbClr val="FFFFFF"/>
                </a:solidFill>
                <a:ln w="9525">
                  <a:noFill/>
                  <a:round/>
                  <a:headEnd/>
                  <a:tailEnd/>
                </a:ln>
              </p:spPr>
              <p:txBody>
                <a:bodyPr/>
                <a:lstStyle/>
                <a:p>
                  <a:endParaRPr lang="en-US"/>
                </a:p>
              </p:txBody>
            </p:sp>
            <p:sp>
              <p:nvSpPr>
                <p:cNvPr id="25068" name="Freeform 369"/>
                <p:cNvSpPr>
                  <a:spLocks/>
                </p:cNvSpPr>
                <p:nvPr/>
              </p:nvSpPr>
              <p:spPr bwMode="auto">
                <a:xfrm>
                  <a:off x="1197" y="3063"/>
                  <a:ext cx="10" cy="15"/>
                </a:xfrm>
                <a:custGeom>
                  <a:avLst/>
                  <a:gdLst>
                    <a:gd name="T0" fmla="*/ 6 w 10"/>
                    <a:gd name="T1" fmla="*/ 0 h 15"/>
                    <a:gd name="T2" fmla="*/ 6 w 10"/>
                    <a:gd name="T3" fmla="*/ 1 h 15"/>
                    <a:gd name="T4" fmla="*/ 7 w 10"/>
                    <a:gd name="T5" fmla="*/ 1 h 15"/>
                    <a:gd name="T6" fmla="*/ 7 w 10"/>
                    <a:gd name="T7" fmla="*/ 1 h 15"/>
                    <a:gd name="T8" fmla="*/ 7 w 10"/>
                    <a:gd name="T9" fmla="*/ 1 h 15"/>
                    <a:gd name="T10" fmla="*/ 8 w 10"/>
                    <a:gd name="T11" fmla="*/ 5 h 15"/>
                    <a:gd name="T12" fmla="*/ 9 w 10"/>
                    <a:gd name="T13" fmla="*/ 8 h 15"/>
                    <a:gd name="T14" fmla="*/ 10 w 10"/>
                    <a:gd name="T15" fmla="*/ 11 h 15"/>
                    <a:gd name="T16" fmla="*/ 10 w 10"/>
                    <a:gd name="T17" fmla="*/ 15 h 15"/>
                    <a:gd name="T18" fmla="*/ 8 w 10"/>
                    <a:gd name="T19" fmla="*/ 15 h 15"/>
                    <a:gd name="T20" fmla="*/ 7 w 10"/>
                    <a:gd name="T21" fmla="*/ 15 h 15"/>
                    <a:gd name="T22" fmla="*/ 6 w 10"/>
                    <a:gd name="T23" fmla="*/ 15 h 15"/>
                    <a:gd name="T24" fmla="*/ 5 w 10"/>
                    <a:gd name="T25" fmla="*/ 14 h 15"/>
                    <a:gd name="T26" fmla="*/ 4 w 10"/>
                    <a:gd name="T27" fmla="*/ 14 h 15"/>
                    <a:gd name="T28" fmla="*/ 3 w 10"/>
                    <a:gd name="T29" fmla="*/ 13 h 15"/>
                    <a:gd name="T30" fmla="*/ 2 w 10"/>
                    <a:gd name="T31" fmla="*/ 13 h 15"/>
                    <a:gd name="T32" fmla="*/ 1 w 10"/>
                    <a:gd name="T33" fmla="*/ 12 h 15"/>
                    <a:gd name="T34" fmla="*/ 1 w 10"/>
                    <a:gd name="T35" fmla="*/ 9 h 15"/>
                    <a:gd name="T36" fmla="*/ 0 w 10"/>
                    <a:gd name="T37" fmla="*/ 6 h 15"/>
                    <a:gd name="T38" fmla="*/ 0 w 10"/>
                    <a:gd name="T39" fmla="*/ 3 h 15"/>
                    <a:gd name="T40" fmla="*/ 2 w 10"/>
                    <a:gd name="T41" fmla="*/ 1 h 15"/>
                    <a:gd name="T42" fmla="*/ 3 w 10"/>
                    <a:gd name="T43" fmla="*/ 0 h 15"/>
                    <a:gd name="T44" fmla="*/ 4 w 10"/>
                    <a:gd name="T45" fmla="*/ 0 h 15"/>
                    <a:gd name="T46" fmla="*/ 5 w 10"/>
                    <a:gd name="T47" fmla="*/ 0 h 15"/>
                    <a:gd name="T48" fmla="*/ 6 w 10"/>
                    <a:gd name="T49" fmla="*/ 0 h 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
                    <a:gd name="T76" fmla="*/ 0 h 15"/>
                    <a:gd name="T77" fmla="*/ 10 w 10"/>
                    <a:gd name="T78" fmla="*/ 15 h 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 h="15">
                      <a:moveTo>
                        <a:pt x="6" y="0"/>
                      </a:moveTo>
                      <a:lnTo>
                        <a:pt x="6" y="1"/>
                      </a:lnTo>
                      <a:lnTo>
                        <a:pt x="7" y="1"/>
                      </a:lnTo>
                      <a:lnTo>
                        <a:pt x="8" y="5"/>
                      </a:lnTo>
                      <a:lnTo>
                        <a:pt x="9" y="8"/>
                      </a:lnTo>
                      <a:lnTo>
                        <a:pt x="10" y="11"/>
                      </a:lnTo>
                      <a:lnTo>
                        <a:pt x="10" y="15"/>
                      </a:lnTo>
                      <a:lnTo>
                        <a:pt x="8" y="15"/>
                      </a:lnTo>
                      <a:lnTo>
                        <a:pt x="7" y="15"/>
                      </a:lnTo>
                      <a:lnTo>
                        <a:pt x="6" y="15"/>
                      </a:lnTo>
                      <a:lnTo>
                        <a:pt x="5" y="14"/>
                      </a:lnTo>
                      <a:lnTo>
                        <a:pt x="4" y="14"/>
                      </a:lnTo>
                      <a:lnTo>
                        <a:pt x="3" y="13"/>
                      </a:lnTo>
                      <a:lnTo>
                        <a:pt x="2" y="13"/>
                      </a:lnTo>
                      <a:lnTo>
                        <a:pt x="1" y="12"/>
                      </a:lnTo>
                      <a:lnTo>
                        <a:pt x="1" y="9"/>
                      </a:lnTo>
                      <a:lnTo>
                        <a:pt x="0" y="6"/>
                      </a:lnTo>
                      <a:lnTo>
                        <a:pt x="0" y="3"/>
                      </a:lnTo>
                      <a:lnTo>
                        <a:pt x="2" y="1"/>
                      </a:lnTo>
                      <a:lnTo>
                        <a:pt x="3" y="0"/>
                      </a:lnTo>
                      <a:lnTo>
                        <a:pt x="4" y="0"/>
                      </a:lnTo>
                      <a:lnTo>
                        <a:pt x="5" y="0"/>
                      </a:lnTo>
                      <a:lnTo>
                        <a:pt x="6" y="0"/>
                      </a:lnTo>
                      <a:close/>
                    </a:path>
                  </a:pathLst>
                </a:custGeom>
                <a:solidFill>
                  <a:srgbClr val="FFFFFF"/>
                </a:solidFill>
                <a:ln w="9525">
                  <a:noFill/>
                  <a:round/>
                  <a:headEnd/>
                  <a:tailEnd/>
                </a:ln>
              </p:spPr>
              <p:txBody>
                <a:bodyPr/>
                <a:lstStyle/>
                <a:p>
                  <a:endParaRPr lang="en-US"/>
                </a:p>
              </p:txBody>
            </p:sp>
            <p:sp>
              <p:nvSpPr>
                <p:cNvPr id="25069" name="Freeform 370"/>
                <p:cNvSpPr>
                  <a:spLocks/>
                </p:cNvSpPr>
                <p:nvPr/>
              </p:nvSpPr>
              <p:spPr bwMode="auto">
                <a:xfrm>
                  <a:off x="1286" y="3064"/>
                  <a:ext cx="7" cy="10"/>
                </a:xfrm>
                <a:custGeom>
                  <a:avLst/>
                  <a:gdLst>
                    <a:gd name="T0" fmla="*/ 7 w 7"/>
                    <a:gd name="T1" fmla="*/ 1 h 10"/>
                    <a:gd name="T2" fmla="*/ 5 w 7"/>
                    <a:gd name="T3" fmla="*/ 3 h 10"/>
                    <a:gd name="T4" fmla="*/ 4 w 7"/>
                    <a:gd name="T5" fmla="*/ 5 h 10"/>
                    <a:gd name="T6" fmla="*/ 3 w 7"/>
                    <a:gd name="T7" fmla="*/ 8 h 10"/>
                    <a:gd name="T8" fmla="*/ 1 w 7"/>
                    <a:gd name="T9" fmla="*/ 10 h 10"/>
                    <a:gd name="T10" fmla="*/ 1 w 7"/>
                    <a:gd name="T11" fmla="*/ 9 h 10"/>
                    <a:gd name="T12" fmla="*/ 0 w 7"/>
                    <a:gd name="T13" fmla="*/ 8 h 10"/>
                    <a:gd name="T14" fmla="*/ 0 w 7"/>
                    <a:gd name="T15" fmla="*/ 6 h 10"/>
                    <a:gd name="T16" fmla="*/ 1 w 7"/>
                    <a:gd name="T17" fmla="*/ 4 h 10"/>
                    <a:gd name="T18" fmla="*/ 2 w 7"/>
                    <a:gd name="T19" fmla="*/ 3 h 10"/>
                    <a:gd name="T20" fmla="*/ 3 w 7"/>
                    <a:gd name="T21" fmla="*/ 1 h 10"/>
                    <a:gd name="T22" fmla="*/ 5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4" y="5"/>
                      </a:lnTo>
                      <a:lnTo>
                        <a:pt x="3" y="8"/>
                      </a:lnTo>
                      <a:lnTo>
                        <a:pt x="1" y="10"/>
                      </a:lnTo>
                      <a:lnTo>
                        <a:pt x="1" y="9"/>
                      </a:lnTo>
                      <a:lnTo>
                        <a:pt x="0" y="8"/>
                      </a:lnTo>
                      <a:lnTo>
                        <a:pt x="0" y="6"/>
                      </a:lnTo>
                      <a:lnTo>
                        <a:pt x="1" y="4"/>
                      </a:lnTo>
                      <a:lnTo>
                        <a:pt x="2" y="3"/>
                      </a:lnTo>
                      <a:lnTo>
                        <a:pt x="3" y="1"/>
                      </a:lnTo>
                      <a:lnTo>
                        <a:pt x="5" y="0"/>
                      </a:lnTo>
                      <a:lnTo>
                        <a:pt x="7" y="1"/>
                      </a:lnTo>
                      <a:close/>
                    </a:path>
                  </a:pathLst>
                </a:custGeom>
                <a:solidFill>
                  <a:srgbClr val="FFFFFF"/>
                </a:solidFill>
                <a:ln w="9525">
                  <a:noFill/>
                  <a:round/>
                  <a:headEnd/>
                  <a:tailEnd/>
                </a:ln>
              </p:spPr>
              <p:txBody>
                <a:bodyPr/>
                <a:lstStyle/>
                <a:p>
                  <a:endParaRPr lang="en-US"/>
                </a:p>
              </p:txBody>
            </p:sp>
            <p:sp>
              <p:nvSpPr>
                <p:cNvPr id="25070" name="Freeform 371"/>
                <p:cNvSpPr>
                  <a:spLocks/>
                </p:cNvSpPr>
                <p:nvPr/>
              </p:nvSpPr>
              <p:spPr bwMode="auto">
                <a:xfrm>
                  <a:off x="1259" y="3071"/>
                  <a:ext cx="14" cy="16"/>
                </a:xfrm>
                <a:custGeom>
                  <a:avLst/>
                  <a:gdLst>
                    <a:gd name="T0" fmla="*/ 11 w 14"/>
                    <a:gd name="T1" fmla="*/ 3 h 16"/>
                    <a:gd name="T2" fmla="*/ 12 w 14"/>
                    <a:gd name="T3" fmla="*/ 5 h 16"/>
                    <a:gd name="T4" fmla="*/ 13 w 14"/>
                    <a:gd name="T5" fmla="*/ 7 h 16"/>
                    <a:gd name="T6" fmla="*/ 14 w 14"/>
                    <a:gd name="T7" fmla="*/ 10 h 16"/>
                    <a:gd name="T8" fmla="*/ 13 w 14"/>
                    <a:gd name="T9" fmla="*/ 13 h 16"/>
                    <a:gd name="T10" fmla="*/ 13 w 14"/>
                    <a:gd name="T11" fmla="*/ 14 h 16"/>
                    <a:gd name="T12" fmla="*/ 12 w 14"/>
                    <a:gd name="T13" fmla="*/ 15 h 16"/>
                    <a:gd name="T14" fmla="*/ 11 w 14"/>
                    <a:gd name="T15" fmla="*/ 15 h 16"/>
                    <a:gd name="T16" fmla="*/ 10 w 14"/>
                    <a:gd name="T17" fmla="*/ 16 h 16"/>
                    <a:gd name="T18" fmla="*/ 8 w 14"/>
                    <a:gd name="T19" fmla="*/ 16 h 16"/>
                    <a:gd name="T20" fmla="*/ 6 w 14"/>
                    <a:gd name="T21" fmla="*/ 16 h 16"/>
                    <a:gd name="T22" fmla="*/ 5 w 14"/>
                    <a:gd name="T23" fmla="*/ 15 h 16"/>
                    <a:gd name="T24" fmla="*/ 3 w 14"/>
                    <a:gd name="T25" fmla="*/ 14 h 16"/>
                    <a:gd name="T26" fmla="*/ 2 w 14"/>
                    <a:gd name="T27" fmla="*/ 11 h 16"/>
                    <a:gd name="T28" fmla="*/ 1 w 14"/>
                    <a:gd name="T29" fmla="*/ 9 h 16"/>
                    <a:gd name="T30" fmla="*/ 0 w 14"/>
                    <a:gd name="T31" fmla="*/ 6 h 16"/>
                    <a:gd name="T32" fmla="*/ 1 w 14"/>
                    <a:gd name="T33" fmla="*/ 3 h 16"/>
                    <a:gd name="T34" fmla="*/ 2 w 14"/>
                    <a:gd name="T35" fmla="*/ 2 h 16"/>
                    <a:gd name="T36" fmla="*/ 2 w 14"/>
                    <a:gd name="T37" fmla="*/ 1 h 16"/>
                    <a:gd name="T38" fmla="*/ 3 w 14"/>
                    <a:gd name="T39" fmla="*/ 1 h 16"/>
                    <a:gd name="T40" fmla="*/ 4 w 14"/>
                    <a:gd name="T41" fmla="*/ 0 h 16"/>
                    <a:gd name="T42" fmla="*/ 6 w 14"/>
                    <a:gd name="T43" fmla="*/ 0 h 16"/>
                    <a:gd name="T44" fmla="*/ 8 w 14"/>
                    <a:gd name="T45" fmla="*/ 1 h 16"/>
                    <a:gd name="T46" fmla="*/ 10 w 14"/>
                    <a:gd name="T47" fmla="*/ 2 h 16"/>
                    <a:gd name="T48" fmla="*/ 11 w 14"/>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6"/>
                    <a:gd name="T77" fmla="*/ 14 w 14"/>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6">
                      <a:moveTo>
                        <a:pt x="11" y="3"/>
                      </a:moveTo>
                      <a:lnTo>
                        <a:pt x="12" y="5"/>
                      </a:lnTo>
                      <a:lnTo>
                        <a:pt x="13" y="7"/>
                      </a:lnTo>
                      <a:lnTo>
                        <a:pt x="14" y="10"/>
                      </a:lnTo>
                      <a:lnTo>
                        <a:pt x="13" y="13"/>
                      </a:lnTo>
                      <a:lnTo>
                        <a:pt x="13" y="14"/>
                      </a:lnTo>
                      <a:lnTo>
                        <a:pt x="12" y="15"/>
                      </a:lnTo>
                      <a:lnTo>
                        <a:pt x="11" y="15"/>
                      </a:lnTo>
                      <a:lnTo>
                        <a:pt x="10" y="16"/>
                      </a:lnTo>
                      <a:lnTo>
                        <a:pt x="8" y="16"/>
                      </a:lnTo>
                      <a:lnTo>
                        <a:pt x="6" y="16"/>
                      </a:lnTo>
                      <a:lnTo>
                        <a:pt x="5" y="15"/>
                      </a:lnTo>
                      <a:lnTo>
                        <a:pt x="3" y="14"/>
                      </a:lnTo>
                      <a:lnTo>
                        <a:pt x="2" y="11"/>
                      </a:lnTo>
                      <a:lnTo>
                        <a:pt x="1" y="9"/>
                      </a:lnTo>
                      <a:lnTo>
                        <a:pt x="0" y="6"/>
                      </a:lnTo>
                      <a:lnTo>
                        <a:pt x="1" y="3"/>
                      </a:lnTo>
                      <a:lnTo>
                        <a:pt x="2" y="2"/>
                      </a:lnTo>
                      <a:lnTo>
                        <a:pt x="2" y="1"/>
                      </a:lnTo>
                      <a:lnTo>
                        <a:pt x="3" y="1"/>
                      </a:lnTo>
                      <a:lnTo>
                        <a:pt x="4" y="0"/>
                      </a:lnTo>
                      <a:lnTo>
                        <a:pt x="6" y="0"/>
                      </a:lnTo>
                      <a:lnTo>
                        <a:pt x="8" y="1"/>
                      </a:lnTo>
                      <a:lnTo>
                        <a:pt x="10" y="2"/>
                      </a:lnTo>
                      <a:lnTo>
                        <a:pt x="11" y="3"/>
                      </a:lnTo>
                      <a:close/>
                    </a:path>
                  </a:pathLst>
                </a:custGeom>
                <a:solidFill>
                  <a:srgbClr val="FFFFFF"/>
                </a:solidFill>
                <a:ln w="9525">
                  <a:noFill/>
                  <a:round/>
                  <a:headEnd/>
                  <a:tailEnd/>
                </a:ln>
              </p:spPr>
              <p:txBody>
                <a:bodyPr/>
                <a:lstStyle/>
                <a:p>
                  <a:endParaRPr lang="en-US"/>
                </a:p>
              </p:txBody>
            </p:sp>
            <p:sp>
              <p:nvSpPr>
                <p:cNvPr id="25071" name="Freeform 372"/>
                <p:cNvSpPr>
                  <a:spLocks/>
                </p:cNvSpPr>
                <p:nvPr/>
              </p:nvSpPr>
              <p:spPr bwMode="auto">
                <a:xfrm>
                  <a:off x="1294" y="3118"/>
                  <a:ext cx="76" cy="89"/>
                </a:xfrm>
                <a:custGeom>
                  <a:avLst/>
                  <a:gdLst>
                    <a:gd name="T0" fmla="*/ 0 w 76"/>
                    <a:gd name="T1" fmla="*/ 29 h 89"/>
                    <a:gd name="T2" fmla="*/ 0 w 76"/>
                    <a:gd name="T3" fmla="*/ 89 h 89"/>
                    <a:gd name="T4" fmla="*/ 76 w 76"/>
                    <a:gd name="T5" fmla="*/ 8 h 89"/>
                    <a:gd name="T6" fmla="*/ 76 w 76"/>
                    <a:gd name="T7" fmla="*/ 0 h 89"/>
                    <a:gd name="T8" fmla="*/ 36 w 76"/>
                    <a:gd name="T9" fmla="*/ 36 h 89"/>
                    <a:gd name="T10" fmla="*/ 20 w 76"/>
                    <a:gd name="T11" fmla="*/ 19 h 89"/>
                    <a:gd name="T12" fmla="*/ 0 w 76"/>
                    <a:gd name="T13" fmla="*/ 29 h 89"/>
                    <a:gd name="T14" fmla="*/ 0 60000 65536"/>
                    <a:gd name="T15" fmla="*/ 0 60000 65536"/>
                    <a:gd name="T16" fmla="*/ 0 60000 65536"/>
                    <a:gd name="T17" fmla="*/ 0 60000 65536"/>
                    <a:gd name="T18" fmla="*/ 0 60000 65536"/>
                    <a:gd name="T19" fmla="*/ 0 60000 65536"/>
                    <a:gd name="T20" fmla="*/ 0 60000 65536"/>
                    <a:gd name="T21" fmla="*/ 0 w 76"/>
                    <a:gd name="T22" fmla="*/ 0 h 89"/>
                    <a:gd name="T23" fmla="*/ 76 w 7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89">
                      <a:moveTo>
                        <a:pt x="0" y="29"/>
                      </a:moveTo>
                      <a:lnTo>
                        <a:pt x="0" y="89"/>
                      </a:lnTo>
                      <a:lnTo>
                        <a:pt x="76" y="8"/>
                      </a:lnTo>
                      <a:lnTo>
                        <a:pt x="76" y="0"/>
                      </a:lnTo>
                      <a:lnTo>
                        <a:pt x="36" y="36"/>
                      </a:lnTo>
                      <a:lnTo>
                        <a:pt x="20" y="19"/>
                      </a:lnTo>
                      <a:lnTo>
                        <a:pt x="0" y="29"/>
                      </a:lnTo>
                      <a:close/>
                    </a:path>
                  </a:pathLst>
                </a:custGeom>
                <a:solidFill>
                  <a:srgbClr val="FFFFFF"/>
                </a:solidFill>
                <a:ln w="9525">
                  <a:noFill/>
                  <a:round/>
                  <a:headEnd/>
                  <a:tailEnd/>
                </a:ln>
              </p:spPr>
              <p:txBody>
                <a:bodyPr/>
                <a:lstStyle/>
                <a:p>
                  <a:endParaRPr lang="en-US"/>
                </a:p>
              </p:txBody>
            </p:sp>
            <p:sp>
              <p:nvSpPr>
                <p:cNvPr id="25072" name="Freeform 373"/>
                <p:cNvSpPr>
                  <a:spLocks/>
                </p:cNvSpPr>
                <p:nvPr/>
              </p:nvSpPr>
              <p:spPr bwMode="auto">
                <a:xfrm>
                  <a:off x="1334" y="3120"/>
                  <a:ext cx="11" cy="10"/>
                </a:xfrm>
                <a:custGeom>
                  <a:avLst/>
                  <a:gdLst>
                    <a:gd name="T0" fmla="*/ 10 w 11"/>
                    <a:gd name="T1" fmla="*/ 5 h 10"/>
                    <a:gd name="T2" fmla="*/ 10 w 11"/>
                    <a:gd name="T3" fmla="*/ 4 h 10"/>
                    <a:gd name="T4" fmla="*/ 11 w 11"/>
                    <a:gd name="T5" fmla="*/ 3 h 10"/>
                    <a:gd name="T6" fmla="*/ 10 w 11"/>
                    <a:gd name="T7" fmla="*/ 2 h 10"/>
                    <a:gd name="T8" fmla="*/ 10 w 11"/>
                    <a:gd name="T9" fmla="*/ 1 h 10"/>
                    <a:gd name="T10" fmla="*/ 10 w 11"/>
                    <a:gd name="T11" fmla="*/ 1 h 10"/>
                    <a:gd name="T12" fmla="*/ 9 w 11"/>
                    <a:gd name="T13" fmla="*/ 0 h 10"/>
                    <a:gd name="T14" fmla="*/ 8 w 11"/>
                    <a:gd name="T15" fmla="*/ 0 h 10"/>
                    <a:gd name="T16" fmla="*/ 7 w 11"/>
                    <a:gd name="T17" fmla="*/ 0 h 10"/>
                    <a:gd name="T18" fmla="*/ 6 w 11"/>
                    <a:gd name="T19" fmla="*/ 1 h 10"/>
                    <a:gd name="T20" fmla="*/ 1 w 11"/>
                    <a:gd name="T21" fmla="*/ 5 h 10"/>
                    <a:gd name="T22" fmla="*/ 0 w 11"/>
                    <a:gd name="T23" fmla="*/ 6 h 10"/>
                    <a:gd name="T24" fmla="*/ 0 w 11"/>
                    <a:gd name="T25" fmla="*/ 7 h 10"/>
                    <a:gd name="T26" fmla="*/ 0 w 11"/>
                    <a:gd name="T27" fmla="*/ 8 h 10"/>
                    <a:gd name="T28" fmla="*/ 1 w 11"/>
                    <a:gd name="T29" fmla="*/ 9 h 10"/>
                    <a:gd name="T30" fmla="*/ 1 w 11"/>
                    <a:gd name="T31" fmla="*/ 9 h 10"/>
                    <a:gd name="T32" fmla="*/ 2 w 11"/>
                    <a:gd name="T33" fmla="*/ 10 h 10"/>
                    <a:gd name="T34" fmla="*/ 3 w 11"/>
                    <a:gd name="T35" fmla="*/ 10 h 10"/>
                    <a:gd name="T36" fmla="*/ 4 w 11"/>
                    <a:gd name="T37" fmla="*/ 10 h 10"/>
                    <a:gd name="T38" fmla="*/ 5 w 11"/>
                    <a:gd name="T39" fmla="*/ 9 h 10"/>
                    <a:gd name="T40" fmla="*/ 10 w 11"/>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0"/>
                    <a:gd name="T65" fmla="*/ 11 w 1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0">
                      <a:moveTo>
                        <a:pt x="10" y="5"/>
                      </a:moveTo>
                      <a:lnTo>
                        <a:pt x="10" y="4"/>
                      </a:lnTo>
                      <a:lnTo>
                        <a:pt x="11" y="3"/>
                      </a:lnTo>
                      <a:lnTo>
                        <a:pt x="10" y="2"/>
                      </a:lnTo>
                      <a:lnTo>
                        <a:pt x="10" y="1"/>
                      </a:lnTo>
                      <a:lnTo>
                        <a:pt x="9" y="0"/>
                      </a:lnTo>
                      <a:lnTo>
                        <a:pt x="8" y="0"/>
                      </a:lnTo>
                      <a:lnTo>
                        <a:pt x="7" y="0"/>
                      </a:lnTo>
                      <a:lnTo>
                        <a:pt x="6" y="1"/>
                      </a:lnTo>
                      <a:lnTo>
                        <a:pt x="1" y="5"/>
                      </a:lnTo>
                      <a:lnTo>
                        <a:pt x="0" y="6"/>
                      </a:lnTo>
                      <a:lnTo>
                        <a:pt x="0" y="7"/>
                      </a:lnTo>
                      <a:lnTo>
                        <a:pt x="0" y="8"/>
                      </a:lnTo>
                      <a:lnTo>
                        <a:pt x="1" y="9"/>
                      </a:lnTo>
                      <a:lnTo>
                        <a:pt x="2" y="10"/>
                      </a:lnTo>
                      <a:lnTo>
                        <a:pt x="3" y="10"/>
                      </a:lnTo>
                      <a:lnTo>
                        <a:pt x="4" y="10"/>
                      </a:lnTo>
                      <a:lnTo>
                        <a:pt x="5" y="9"/>
                      </a:lnTo>
                      <a:lnTo>
                        <a:pt x="10" y="5"/>
                      </a:lnTo>
                      <a:close/>
                    </a:path>
                  </a:pathLst>
                </a:custGeom>
                <a:solidFill>
                  <a:srgbClr val="FFFFFF"/>
                </a:solidFill>
                <a:ln w="9525">
                  <a:noFill/>
                  <a:round/>
                  <a:headEnd/>
                  <a:tailEnd/>
                </a:ln>
              </p:spPr>
              <p:txBody>
                <a:bodyPr/>
                <a:lstStyle/>
                <a:p>
                  <a:endParaRPr lang="en-US"/>
                </a:p>
              </p:txBody>
            </p:sp>
            <p:sp>
              <p:nvSpPr>
                <p:cNvPr id="25073" name="Freeform 374"/>
                <p:cNvSpPr>
                  <a:spLocks/>
                </p:cNvSpPr>
                <p:nvPr/>
              </p:nvSpPr>
              <p:spPr bwMode="auto">
                <a:xfrm>
                  <a:off x="1320" y="3116"/>
                  <a:ext cx="11" cy="10"/>
                </a:xfrm>
                <a:custGeom>
                  <a:avLst/>
                  <a:gdLst>
                    <a:gd name="T0" fmla="*/ 10 w 11"/>
                    <a:gd name="T1" fmla="*/ 5 h 10"/>
                    <a:gd name="T2" fmla="*/ 10 w 11"/>
                    <a:gd name="T3" fmla="*/ 4 h 10"/>
                    <a:gd name="T4" fmla="*/ 11 w 11"/>
                    <a:gd name="T5" fmla="*/ 3 h 10"/>
                    <a:gd name="T6" fmla="*/ 10 w 11"/>
                    <a:gd name="T7" fmla="*/ 2 h 10"/>
                    <a:gd name="T8" fmla="*/ 10 w 11"/>
                    <a:gd name="T9" fmla="*/ 1 h 10"/>
                    <a:gd name="T10" fmla="*/ 10 w 11"/>
                    <a:gd name="T11" fmla="*/ 1 h 10"/>
                    <a:gd name="T12" fmla="*/ 9 w 11"/>
                    <a:gd name="T13" fmla="*/ 1 h 10"/>
                    <a:gd name="T14" fmla="*/ 8 w 11"/>
                    <a:gd name="T15" fmla="*/ 0 h 10"/>
                    <a:gd name="T16" fmla="*/ 7 w 11"/>
                    <a:gd name="T17" fmla="*/ 0 h 10"/>
                    <a:gd name="T18" fmla="*/ 6 w 11"/>
                    <a:gd name="T19" fmla="*/ 1 h 10"/>
                    <a:gd name="T20" fmla="*/ 1 w 11"/>
                    <a:gd name="T21" fmla="*/ 5 h 10"/>
                    <a:gd name="T22" fmla="*/ 0 w 11"/>
                    <a:gd name="T23" fmla="*/ 6 h 10"/>
                    <a:gd name="T24" fmla="*/ 0 w 11"/>
                    <a:gd name="T25" fmla="*/ 7 h 10"/>
                    <a:gd name="T26" fmla="*/ 0 w 11"/>
                    <a:gd name="T27" fmla="*/ 8 h 10"/>
                    <a:gd name="T28" fmla="*/ 1 w 11"/>
                    <a:gd name="T29" fmla="*/ 9 h 10"/>
                    <a:gd name="T30" fmla="*/ 1 w 11"/>
                    <a:gd name="T31" fmla="*/ 9 h 10"/>
                    <a:gd name="T32" fmla="*/ 2 w 11"/>
                    <a:gd name="T33" fmla="*/ 10 h 10"/>
                    <a:gd name="T34" fmla="*/ 3 w 11"/>
                    <a:gd name="T35" fmla="*/ 10 h 10"/>
                    <a:gd name="T36" fmla="*/ 4 w 11"/>
                    <a:gd name="T37" fmla="*/ 10 h 10"/>
                    <a:gd name="T38" fmla="*/ 5 w 11"/>
                    <a:gd name="T39" fmla="*/ 9 h 10"/>
                    <a:gd name="T40" fmla="*/ 10 w 11"/>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0"/>
                    <a:gd name="T65" fmla="*/ 11 w 1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0">
                      <a:moveTo>
                        <a:pt x="10" y="5"/>
                      </a:moveTo>
                      <a:lnTo>
                        <a:pt x="10" y="4"/>
                      </a:lnTo>
                      <a:lnTo>
                        <a:pt x="11" y="3"/>
                      </a:lnTo>
                      <a:lnTo>
                        <a:pt x="10" y="2"/>
                      </a:lnTo>
                      <a:lnTo>
                        <a:pt x="10" y="1"/>
                      </a:lnTo>
                      <a:lnTo>
                        <a:pt x="9" y="1"/>
                      </a:lnTo>
                      <a:lnTo>
                        <a:pt x="8" y="0"/>
                      </a:lnTo>
                      <a:lnTo>
                        <a:pt x="7" y="0"/>
                      </a:lnTo>
                      <a:lnTo>
                        <a:pt x="6" y="1"/>
                      </a:lnTo>
                      <a:lnTo>
                        <a:pt x="1" y="5"/>
                      </a:lnTo>
                      <a:lnTo>
                        <a:pt x="0" y="6"/>
                      </a:lnTo>
                      <a:lnTo>
                        <a:pt x="0" y="7"/>
                      </a:lnTo>
                      <a:lnTo>
                        <a:pt x="0" y="8"/>
                      </a:lnTo>
                      <a:lnTo>
                        <a:pt x="1" y="9"/>
                      </a:lnTo>
                      <a:lnTo>
                        <a:pt x="2" y="10"/>
                      </a:lnTo>
                      <a:lnTo>
                        <a:pt x="3" y="10"/>
                      </a:lnTo>
                      <a:lnTo>
                        <a:pt x="4" y="10"/>
                      </a:lnTo>
                      <a:lnTo>
                        <a:pt x="5" y="9"/>
                      </a:lnTo>
                      <a:lnTo>
                        <a:pt x="10" y="5"/>
                      </a:lnTo>
                      <a:close/>
                    </a:path>
                  </a:pathLst>
                </a:custGeom>
                <a:solidFill>
                  <a:srgbClr val="FFFFFF"/>
                </a:solidFill>
                <a:ln w="9525">
                  <a:noFill/>
                  <a:round/>
                  <a:headEnd/>
                  <a:tailEnd/>
                </a:ln>
              </p:spPr>
              <p:txBody>
                <a:bodyPr/>
                <a:lstStyle/>
                <a:p>
                  <a:endParaRPr lang="en-US"/>
                </a:p>
              </p:txBody>
            </p:sp>
          </p:grpSp>
          <p:sp>
            <p:nvSpPr>
              <p:cNvPr id="24603" name="Rectangle 375"/>
              <p:cNvSpPr>
                <a:spLocks noChangeArrowheads="1"/>
              </p:cNvSpPr>
              <p:nvPr/>
            </p:nvSpPr>
            <p:spPr bwMode="auto">
              <a:xfrm>
                <a:off x="398" y="3226"/>
                <a:ext cx="38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Write Code</a:t>
                </a:r>
                <a:endParaRPr lang="en-US" sz="1200"/>
              </a:p>
            </p:txBody>
          </p:sp>
          <p:sp>
            <p:nvSpPr>
              <p:cNvPr id="24604" name="Rectangle 376"/>
              <p:cNvSpPr>
                <a:spLocks noChangeArrowheads="1"/>
              </p:cNvSpPr>
              <p:nvPr/>
            </p:nvSpPr>
            <p:spPr bwMode="auto">
              <a:xfrm>
                <a:off x="1163" y="3210"/>
                <a:ext cx="34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Write Test</a:t>
                </a:r>
                <a:endParaRPr lang="en-US" sz="1200"/>
              </a:p>
            </p:txBody>
          </p:sp>
          <p:sp>
            <p:nvSpPr>
              <p:cNvPr id="24605" name="Rectangle 377"/>
              <p:cNvSpPr>
                <a:spLocks noChangeArrowheads="1"/>
              </p:cNvSpPr>
              <p:nvPr/>
            </p:nvSpPr>
            <p:spPr bwMode="auto">
              <a:xfrm>
                <a:off x="1207" y="3301"/>
                <a:ext cx="244"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Scripts</a:t>
                </a:r>
                <a:endParaRPr lang="en-US" sz="1200"/>
              </a:p>
            </p:txBody>
          </p:sp>
          <p:sp>
            <p:nvSpPr>
              <p:cNvPr id="24606" name="Rectangle 378"/>
              <p:cNvSpPr>
                <a:spLocks noChangeArrowheads="1"/>
              </p:cNvSpPr>
              <p:nvPr/>
            </p:nvSpPr>
            <p:spPr bwMode="auto">
              <a:xfrm>
                <a:off x="2826" y="3210"/>
                <a:ext cx="1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Unit</a:t>
                </a:r>
                <a:endParaRPr lang="en-US" sz="1200"/>
              </a:p>
            </p:txBody>
          </p:sp>
          <p:sp>
            <p:nvSpPr>
              <p:cNvPr id="24607" name="Rectangle 379"/>
              <p:cNvSpPr>
                <a:spLocks noChangeArrowheads="1"/>
              </p:cNvSpPr>
              <p:nvPr/>
            </p:nvSpPr>
            <p:spPr bwMode="auto">
              <a:xfrm>
                <a:off x="2774" y="3301"/>
                <a:ext cx="256"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Testing</a:t>
                </a:r>
                <a:endParaRPr lang="en-US" sz="1200"/>
              </a:p>
            </p:txBody>
          </p:sp>
          <p:grpSp>
            <p:nvGrpSpPr>
              <p:cNvPr id="24608" name="Group 380"/>
              <p:cNvGrpSpPr>
                <a:grpSpLocks/>
              </p:cNvGrpSpPr>
              <p:nvPr/>
            </p:nvGrpSpPr>
            <p:grpSpPr bwMode="auto">
              <a:xfrm>
                <a:off x="1836" y="2787"/>
                <a:ext cx="409" cy="374"/>
                <a:chOff x="1836" y="2787"/>
                <a:chExt cx="409" cy="374"/>
              </a:xfrm>
            </p:grpSpPr>
            <p:sp>
              <p:nvSpPr>
                <p:cNvPr id="25002" name="Freeform 381"/>
                <p:cNvSpPr>
                  <a:spLocks/>
                </p:cNvSpPr>
                <p:nvPr/>
              </p:nvSpPr>
              <p:spPr bwMode="auto">
                <a:xfrm>
                  <a:off x="1836" y="2787"/>
                  <a:ext cx="409" cy="374"/>
                </a:xfrm>
                <a:custGeom>
                  <a:avLst/>
                  <a:gdLst>
                    <a:gd name="T0" fmla="*/ 236 w 409"/>
                    <a:gd name="T1" fmla="*/ 42 h 374"/>
                    <a:gd name="T2" fmla="*/ 242 w 409"/>
                    <a:gd name="T3" fmla="*/ 60 h 374"/>
                    <a:gd name="T4" fmla="*/ 242 w 409"/>
                    <a:gd name="T5" fmla="*/ 83 h 374"/>
                    <a:gd name="T6" fmla="*/ 242 w 409"/>
                    <a:gd name="T7" fmla="*/ 100 h 374"/>
                    <a:gd name="T8" fmla="*/ 242 w 409"/>
                    <a:gd name="T9" fmla="*/ 114 h 374"/>
                    <a:gd name="T10" fmla="*/ 234 w 409"/>
                    <a:gd name="T11" fmla="*/ 126 h 374"/>
                    <a:gd name="T12" fmla="*/ 249 w 409"/>
                    <a:gd name="T13" fmla="*/ 144 h 374"/>
                    <a:gd name="T14" fmla="*/ 270 w 409"/>
                    <a:gd name="T15" fmla="*/ 157 h 374"/>
                    <a:gd name="T16" fmla="*/ 294 w 409"/>
                    <a:gd name="T17" fmla="*/ 163 h 374"/>
                    <a:gd name="T18" fmla="*/ 317 w 409"/>
                    <a:gd name="T19" fmla="*/ 171 h 374"/>
                    <a:gd name="T20" fmla="*/ 336 w 409"/>
                    <a:gd name="T21" fmla="*/ 187 h 374"/>
                    <a:gd name="T22" fmla="*/ 342 w 409"/>
                    <a:gd name="T23" fmla="*/ 210 h 374"/>
                    <a:gd name="T24" fmla="*/ 355 w 409"/>
                    <a:gd name="T25" fmla="*/ 232 h 374"/>
                    <a:gd name="T26" fmla="*/ 370 w 409"/>
                    <a:gd name="T27" fmla="*/ 255 h 374"/>
                    <a:gd name="T28" fmla="*/ 376 w 409"/>
                    <a:gd name="T29" fmla="*/ 275 h 374"/>
                    <a:gd name="T30" fmla="*/ 388 w 409"/>
                    <a:gd name="T31" fmla="*/ 291 h 374"/>
                    <a:gd name="T32" fmla="*/ 404 w 409"/>
                    <a:gd name="T33" fmla="*/ 311 h 374"/>
                    <a:gd name="T34" fmla="*/ 401 w 409"/>
                    <a:gd name="T35" fmla="*/ 329 h 374"/>
                    <a:gd name="T36" fmla="*/ 409 w 409"/>
                    <a:gd name="T37" fmla="*/ 351 h 374"/>
                    <a:gd name="T38" fmla="*/ 401 w 409"/>
                    <a:gd name="T39" fmla="*/ 369 h 374"/>
                    <a:gd name="T40" fmla="*/ 390 w 409"/>
                    <a:gd name="T41" fmla="*/ 371 h 374"/>
                    <a:gd name="T42" fmla="*/ 299 w 409"/>
                    <a:gd name="T43" fmla="*/ 372 h 374"/>
                    <a:gd name="T44" fmla="*/ 281 w 409"/>
                    <a:gd name="T45" fmla="*/ 367 h 374"/>
                    <a:gd name="T46" fmla="*/ 259 w 409"/>
                    <a:gd name="T47" fmla="*/ 370 h 374"/>
                    <a:gd name="T48" fmla="*/ 251 w 409"/>
                    <a:gd name="T49" fmla="*/ 373 h 374"/>
                    <a:gd name="T50" fmla="*/ 240 w 409"/>
                    <a:gd name="T51" fmla="*/ 373 h 374"/>
                    <a:gd name="T52" fmla="*/ 227 w 409"/>
                    <a:gd name="T53" fmla="*/ 372 h 374"/>
                    <a:gd name="T54" fmla="*/ 213 w 409"/>
                    <a:gd name="T55" fmla="*/ 373 h 374"/>
                    <a:gd name="T56" fmla="*/ 200 w 409"/>
                    <a:gd name="T57" fmla="*/ 368 h 374"/>
                    <a:gd name="T58" fmla="*/ 27 w 409"/>
                    <a:gd name="T59" fmla="*/ 365 h 374"/>
                    <a:gd name="T60" fmla="*/ 15 w 409"/>
                    <a:gd name="T61" fmla="*/ 354 h 374"/>
                    <a:gd name="T62" fmla="*/ 8 w 409"/>
                    <a:gd name="T63" fmla="*/ 338 h 374"/>
                    <a:gd name="T64" fmla="*/ 1 w 409"/>
                    <a:gd name="T65" fmla="*/ 325 h 374"/>
                    <a:gd name="T66" fmla="*/ 7 w 409"/>
                    <a:gd name="T67" fmla="*/ 299 h 374"/>
                    <a:gd name="T68" fmla="*/ 22 w 409"/>
                    <a:gd name="T69" fmla="*/ 270 h 374"/>
                    <a:gd name="T70" fmla="*/ 38 w 409"/>
                    <a:gd name="T71" fmla="*/ 239 h 374"/>
                    <a:gd name="T72" fmla="*/ 43 w 409"/>
                    <a:gd name="T73" fmla="*/ 221 h 374"/>
                    <a:gd name="T74" fmla="*/ 48 w 409"/>
                    <a:gd name="T75" fmla="*/ 193 h 374"/>
                    <a:gd name="T76" fmla="*/ 62 w 409"/>
                    <a:gd name="T77" fmla="*/ 167 h 374"/>
                    <a:gd name="T78" fmla="*/ 84 w 409"/>
                    <a:gd name="T79" fmla="*/ 160 h 374"/>
                    <a:gd name="T80" fmla="*/ 96 w 409"/>
                    <a:gd name="T81" fmla="*/ 152 h 374"/>
                    <a:gd name="T82" fmla="*/ 113 w 409"/>
                    <a:gd name="T83" fmla="*/ 145 h 374"/>
                    <a:gd name="T84" fmla="*/ 127 w 409"/>
                    <a:gd name="T85" fmla="*/ 139 h 374"/>
                    <a:gd name="T86" fmla="*/ 134 w 409"/>
                    <a:gd name="T87" fmla="*/ 137 h 374"/>
                    <a:gd name="T88" fmla="*/ 130 w 409"/>
                    <a:gd name="T89" fmla="*/ 119 h 374"/>
                    <a:gd name="T90" fmla="*/ 129 w 409"/>
                    <a:gd name="T91" fmla="*/ 106 h 374"/>
                    <a:gd name="T92" fmla="*/ 129 w 409"/>
                    <a:gd name="T93" fmla="*/ 83 h 374"/>
                    <a:gd name="T94" fmla="*/ 127 w 409"/>
                    <a:gd name="T95" fmla="*/ 40 h 374"/>
                    <a:gd name="T96" fmla="*/ 140 w 409"/>
                    <a:gd name="T97" fmla="*/ 24 h 374"/>
                    <a:gd name="T98" fmla="*/ 151 w 409"/>
                    <a:gd name="T99" fmla="*/ 16 h 374"/>
                    <a:gd name="T100" fmla="*/ 160 w 409"/>
                    <a:gd name="T101" fmla="*/ 7 h 374"/>
                    <a:gd name="T102" fmla="*/ 183 w 409"/>
                    <a:gd name="T103" fmla="*/ 1 h 374"/>
                    <a:gd name="T104" fmla="*/ 203 w 409"/>
                    <a:gd name="T105" fmla="*/ 2 h 374"/>
                    <a:gd name="T106" fmla="*/ 220 w 409"/>
                    <a:gd name="T107" fmla="*/ 12 h 3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9"/>
                    <a:gd name="T163" fmla="*/ 0 h 374"/>
                    <a:gd name="T164" fmla="*/ 409 w 409"/>
                    <a:gd name="T165" fmla="*/ 374 h 3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9" h="374">
                      <a:moveTo>
                        <a:pt x="231" y="25"/>
                      </a:moveTo>
                      <a:lnTo>
                        <a:pt x="232" y="28"/>
                      </a:lnTo>
                      <a:lnTo>
                        <a:pt x="233" y="31"/>
                      </a:lnTo>
                      <a:lnTo>
                        <a:pt x="234" y="35"/>
                      </a:lnTo>
                      <a:lnTo>
                        <a:pt x="235" y="38"/>
                      </a:lnTo>
                      <a:lnTo>
                        <a:pt x="236" y="42"/>
                      </a:lnTo>
                      <a:lnTo>
                        <a:pt x="237" y="45"/>
                      </a:lnTo>
                      <a:lnTo>
                        <a:pt x="238" y="48"/>
                      </a:lnTo>
                      <a:lnTo>
                        <a:pt x="240" y="51"/>
                      </a:lnTo>
                      <a:lnTo>
                        <a:pt x="240" y="54"/>
                      </a:lnTo>
                      <a:lnTo>
                        <a:pt x="241" y="57"/>
                      </a:lnTo>
                      <a:lnTo>
                        <a:pt x="242" y="60"/>
                      </a:lnTo>
                      <a:lnTo>
                        <a:pt x="242" y="62"/>
                      </a:lnTo>
                      <a:lnTo>
                        <a:pt x="243" y="67"/>
                      </a:lnTo>
                      <a:lnTo>
                        <a:pt x="244" y="71"/>
                      </a:lnTo>
                      <a:lnTo>
                        <a:pt x="243" y="75"/>
                      </a:lnTo>
                      <a:lnTo>
                        <a:pt x="243" y="79"/>
                      </a:lnTo>
                      <a:lnTo>
                        <a:pt x="242" y="83"/>
                      </a:lnTo>
                      <a:lnTo>
                        <a:pt x="240" y="87"/>
                      </a:lnTo>
                      <a:lnTo>
                        <a:pt x="239" y="91"/>
                      </a:lnTo>
                      <a:lnTo>
                        <a:pt x="237" y="95"/>
                      </a:lnTo>
                      <a:lnTo>
                        <a:pt x="239" y="96"/>
                      </a:lnTo>
                      <a:lnTo>
                        <a:pt x="240" y="98"/>
                      </a:lnTo>
                      <a:lnTo>
                        <a:pt x="242" y="100"/>
                      </a:lnTo>
                      <a:lnTo>
                        <a:pt x="243" y="102"/>
                      </a:lnTo>
                      <a:lnTo>
                        <a:pt x="244" y="105"/>
                      </a:lnTo>
                      <a:lnTo>
                        <a:pt x="244" y="107"/>
                      </a:lnTo>
                      <a:lnTo>
                        <a:pt x="244" y="109"/>
                      </a:lnTo>
                      <a:lnTo>
                        <a:pt x="243" y="112"/>
                      </a:lnTo>
                      <a:lnTo>
                        <a:pt x="242" y="114"/>
                      </a:lnTo>
                      <a:lnTo>
                        <a:pt x="241" y="116"/>
                      </a:lnTo>
                      <a:lnTo>
                        <a:pt x="239" y="118"/>
                      </a:lnTo>
                      <a:lnTo>
                        <a:pt x="238" y="120"/>
                      </a:lnTo>
                      <a:lnTo>
                        <a:pt x="237" y="122"/>
                      </a:lnTo>
                      <a:lnTo>
                        <a:pt x="235" y="124"/>
                      </a:lnTo>
                      <a:lnTo>
                        <a:pt x="234" y="126"/>
                      </a:lnTo>
                      <a:lnTo>
                        <a:pt x="234" y="128"/>
                      </a:lnTo>
                      <a:lnTo>
                        <a:pt x="233" y="137"/>
                      </a:lnTo>
                      <a:lnTo>
                        <a:pt x="237" y="139"/>
                      </a:lnTo>
                      <a:lnTo>
                        <a:pt x="241" y="141"/>
                      </a:lnTo>
                      <a:lnTo>
                        <a:pt x="245" y="142"/>
                      </a:lnTo>
                      <a:lnTo>
                        <a:pt x="249" y="144"/>
                      </a:lnTo>
                      <a:lnTo>
                        <a:pt x="252" y="147"/>
                      </a:lnTo>
                      <a:lnTo>
                        <a:pt x="256" y="149"/>
                      </a:lnTo>
                      <a:lnTo>
                        <a:pt x="259" y="152"/>
                      </a:lnTo>
                      <a:lnTo>
                        <a:pt x="263" y="155"/>
                      </a:lnTo>
                      <a:lnTo>
                        <a:pt x="266" y="156"/>
                      </a:lnTo>
                      <a:lnTo>
                        <a:pt x="270" y="157"/>
                      </a:lnTo>
                      <a:lnTo>
                        <a:pt x="274" y="158"/>
                      </a:lnTo>
                      <a:lnTo>
                        <a:pt x="278" y="159"/>
                      </a:lnTo>
                      <a:lnTo>
                        <a:pt x="282" y="160"/>
                      </a:lnTo>
                      <a:lnTo>
                        <a:pt x="286" y="161"/>
                      </a:lnTo>
                      <a:lnTo>
                        <a:pt x="290" y="162"/>
                      </a:lnTo>
                      <a:lnTo>
                        <a:pt x="294" y="163"/>
                      </a:lnTo>
                      <a:lnTo>
                        <a:pt x="298" y="164"/>
                      </a:lnTo>
                      <a:lnTo>
                        <a:pt x="302" y="165"/>
                      </a:lnTo>
                      <a:lnTo>
                        <a:pt x="306" y="166"/>
                      </a:lnTo>
                      <a:lnTo>
                        <a:pt x="309" y="168"/>
                      </a:lnTo>
                      <a:lnTo>
                        <a:pt x="313" y="169"/>
                      </a:lnTo>
                      <a:lnTo>
                        <a:pt x="317" y="171"/>
                      </a:lnTo>
                      <a:lnTo>
                        <a:pt x="320" y="173"/>
                      </a:lnTo>
                      <a:lnTo>
                        <a:pt x="324" y="175"/>
                      </a:lnTo>
                      <a:lnTo>
                        <a:pt x="327" y="178"/>
                      </a:lnTo>
                      <a:lnTo>
                        <a:pt x="330" y="181"/>
                      </a:lnTo>
                      <a:lnTo>
                        <a:pt x="333" y="184"/>
                      </a:lnTo>
                      <a:lnTo>
                        <a:pt x="336" y="187"/>
                      </a:lnTo>
                      <a:lnTo>
                        <a:pt x="338" y="190"/>
                      </a:lnTo>
                      <a:lnTo>
                        <a:pt x="341" y="194"/>
                      </a:lnTo>
                      <a:lnTo>
                        <a:pt x="342" y="198"/>
                      </a:lnTo>
                      <a:lnTo>
                        <a:pt x="343" y="202"/>
                      </a:lnTo>
                      <a:lnTo>
                        <a:pt x="343" y="206"/>
                      </a:lnTo>
                      <a:lnTo>
                        <a:pt x="342" y="210"/>
                      </a:lnTo>
                      <a:lnTo>
                        <a:pt x="342" y="214"/>
                      </a:lnTo>
                      <a:lnTo>
                        <a:pt x="343" y="218"/>
                      </a:lnTo>
                      <a:lnTo>
                        <a:pt x="345" y="222"/>
                      </a:lnTo>
                      <a:lnTo>
                        <a:pt x="348" y="225"/>
                      </a:lnTo>
                      <a:lnTo>
                        <a:pt x="351" y="229"/>
                      </a:lnTo>
                      <a:lnTo>
                        <a:pt x="355" y="232"/>
                      </a:lnTo>
                      <a:lnTo>
                        <a:pt x="358" y="235"/>
                      </a:lnTo>
                      <a:lnTo>
                        <a:pt x="361" y="238"/>
                      </a:lnTo>
                      <a:lnTo>
                        <a:pt x="364" y="242"/>
                      </a:lnTo>
                      <a:lnTo>
                        <a:pt x="366" y="245"/>
                      </a:lnTo>
                      <a:lnTo>
                        <a:pt x="369" y="250"/>
                      </a:lnTo>
                      <a:lnTo>
                        <a:pt x="370" y="255"/>
                      </a:lnTo>
                      <a:lnTo>
                        <a:pt x="370" y="260"/>
                      </a:lnTo>
                      <a:lnTo>
                        <a:pt x="370" y="266"/>
                      </a:lnTo>
                      <a:lnTo>
                        <a:pt x="371" y="268"/>
                      </a:lnTo>
                      <a:lnTo>
                        <a:pt x="372" y="271"/>
                      </a:lnTo>
                      <a:lnTo>
                        <a:pt x="374" y="273"/>
                      </a:lnTo>
                      <a:lnTo>
                        <a:pt x="376" y="275"/>
                      </a:lnTo>
                      <a:lnTo>
                        <a:pt x="379" y="277"/>
                      </a:lnTo>
                      <a:lnTo>
                        <a:pt x="381" y="279"/>
                      </a:lnTo>
                      <a:lnTo>
                        <a:pt x="383" y="281"/>
                      </a:lnTo>
                      <a:lnTo>
                        <a:pt x="385" y="283"/>
                      </a:lnTo>
                      <a:lnTo>
                        <a:pt x="386" y="287"/>
                      </a:lnTo>
                      <a:lnTo>
                        <a:pt x="388" y="291"/>
                      </a:lnTo>
                      <a:lnTo>
                        <a:pt x="390" y="294"/>
                      </a:lnTo>
                      <a:lnTo>
                        <a:pt x="393" y="297"/>
                      </a:lnTo>
                      <a:lnTo>
                        <a:pt x="396" y="301"/>
                      </a:lnTo>
                      <a:lnTo>
                        <a:pt x="399" y="304"/>
                      </a:lnTo>
                      <a:lnTo>
                        <a:pt x="402" y="307"/>
                      </a:lnTo>
                      <a:lnTo>
                        <a:pt x="404" y="311"/>
                      </a:lnTo>
                      <a:lnTo>
                        <a:pt x="404" y="314"/>
                      </a:lnTo>
                      <a:lnTo>
                        <a:pt x="404" y="317"/>
                      </a:lnTo>
                      <a:lnTo>
                        <a:pt x="403" y="320"/>
                      </a:lnTo>
                      <a:lnTo>
                        <a:pt x="402" y="323"/>
                      </a:lnTo>
                      <a:lnTo>
                        <a:pt x="401" y="326"/>
                      </a:lnTo>
                      <a:lnTo>
                        <a:pt x="401" y="329"/>
                      </a:lnTo>
                      <a:lnTo>
                        <a:pt x="402" y="332"/>
                      </a:lnTo>
                      <a:lnTo>
                        <a:pt x="405" y="335"/>
                      </a:lnTo>
                      <a:lnTo>
                        <a:pt x="407" y="339"/>
                      </a:lnTo>
                      <a:lnTo>
                        <a:pt x="408" y="343"/>
                      </a:lnTo>
                      <a:lnTo>
                        <a:pt x="409" y="347"/>
                      </a:lnTo>
                      <a:lnTo>
                        <a:pt x="409" y="351"/>
                      </a:lnTo>
                      <a:lnTo>
                        <a:pt x="409" y="355"/>
                      </a:lnTo>
                      <a:lnTo>
                        <a:pt x="407" y="360"/>
                      </a:lnTo>
                      <a:lnTo>
                        <a:pt x="406" y="364"/>
                      </a:lnTo>
                      <a:lnTo>
                        <a:pt x="404" y="367"/>
                      </a:lnTo>
                      <a:lnTo>
                        <a:pt x="403" y="369"/>
                      </a:lnTo>
                      <a:lnTo>
                        <a:pt x="401" y="369"/>
                      </a:lnTo>
                      <a:lnTo>
                        <a:pt x="400" y="370"/>
                      </a:lnTo>
                      <a:lnTo>
                        <a:pt x="398" y="371"/>
                      </a:lnTo>
                      <a:lnTo>
                        <a:pt x="396" y="371"/>
                      </a:lnTo>
                      <a:lnTo>
                        <a:pt x="394" y="371"/>
                      </a:lnTo>
                      <a:lnTo>
                        <a:pt x="392" y="371"/>
                      </a:lnTo>
                      <a:lnTo>
                        <a:pt x="390" y="371"/>
                      </a:lnTo>
                      <a:lnTo>
                        <a:pt x="312" y="371"/>
                      </a:lnTo>
                      <a:lnTo>
                        <a:pt x="309" y="371"/>
                      </a:lnTo>
                      <a:lnTo>
                        <a:pt x="307" y="371"/>
                      </a:lnTo>
                      <a:lnTo>
                        <a:pt x="304" y="371"/>
                      </a:lnTo>
                      <a:lnTo>
                        <a:pt x="302" y="371"/>
                      </a:lnTo>
                      <a:lnTo>
                        <a:pt x="299" y="372"/>
                      </a:lnTo>
                      <a:lnTo>
                        <a:pt x="297" y="372"/>
                      </a:lnTo>
                      <a:lnTo>
                        <a:pt x="294" y="372"/>
                      </a:lnTo>
                      <a:lnTo>
                        <a:pt x="292" y="371"/>
                      </a:lnTo>
                      <a:lnTo>
                        <a:pt x="288" y="368"/>
                      </a:lnTo>
                      <a:lnTo>
                        <a:pt x="284" y="367"/>
                      </a:lnTo>
                      <a:lnTo>
                        <a:pt x="281" y="367"/>
                      </a:lnTo>
                      <a:lnTo>
                        <a:pt x="277" y="368"/>
                      </a:lnTo>
                      <a:lnTo>
                        <a:pt x="273" y="369"/>
                      </a:lnTo>
                      <a:lnTo>
                        <a:pt x="269" y="371"/>
                      </a:lnTo>
                      <a:lnTo>
                        <a:pt x="265" y="372"/>
                      </a:lnTo>
                      <a:lnTo>
                        <a:pt x="261" y="372"/>
                      </a:lnTo>
                      <a:lnTo>
                        <a:pt x="259" y="370"/>
                      </a:lnTo>
                      <a:lnTo>
                        <a:pt x="258" y="370"/>
                      </a:lnTo>
                      <a:lnTo>
                        <a:pt x="257" y="370"/>
                      </a:lnTo>
                      <a:lnTo>
                        <a:pt x="255" y="371"/>
                      </a:lnTo>
                      <a:lnTo>
                        <a:pt x="254" y="371"/>
                      </a:lnTo>
                      <a:lnTo>
                        <a:pt x="252" y="372"/>
                      </a:lnTo>
                      <a:lnTo>
                        <a:pt x="251" y="373"/>
                      </a:lnTo>
                      <a:lnTo>
                        <a:pt x="249" y="374"/>
                      </a:lnTo>
                      <a:lnTo>
                        <a:pt x="247" y="374"/>
                      </a:lnTo>
                      <a:lnTo>
                        <a:pt x="245" y="374"/>
                      </a:lnTo>
                      <a:lnTo>
                        <a:pt x="243" y="374"/>
                      </a:lnTo>
                      <a:lnTo>
                        <a:pt x="242" y="373"/>
                      </a:lnTo>
                      <a:lnTo>
                        <a:pt x="240" y="373"/>
                      </a:lnTo>
                      <a:lnTo>
                        <a:pt x="238" y="372"/>
                      </a:lnTo>
                      <a:lnTo>
                        <a:pt x="236" y="372"/>
                      </a:lnTo>
                      <a:lnTo>
                        <a:pt x="234" y="371"/>
                      </a:lnTo>
                      <a:lnTo>
                        <a:pt x="232" y="371"/>
                      </a:lnTo>
                      <a:lnTo>
                        <a:pt x="230" y="372"/>
                      </a:lnTo>
                      <a:lnTo>
                        <a:pt x="227" y="372"/>
                      </a:lnTo>
                      <a:lnTo>
                        <a:pt x="225" y="373"/>
                      </a:lnTo>
                      <a:lnTo>
                        <a:pt x="223" y="373"/>
                      </a:lnTo>
                      <a:lnTo>
                        <a:pt x="220" y="373"/>
                      </a:lnTo>
                      <a:lnTo>
                        <a:pt x="218" y="373"/>
                      </a:lnTo>
                      <a:lnTo>
                        <a:pt x="216" y="373"/>
                      </a:lnTo>
                      <a:lnTo>
                        <a:pt x="213" y="373"/>
                      </a:lnTo>
                      <a:lnTo>
                        <a:pt x="211" y="372"/>
                      </a:lnTo>
                      <a:lnTo>
                        <a:pt x="209" y="372"/>
                      </a:lnTo>
                      <a:lnTo>
                        <a:pt x="206" y="371"/>
                      </a:lnTo>
                      <a:lnTo>
                        <a:pt x="204" y="371"/>
                      </a:lnTo>
                      <a:lnTo>
                        <a:pt x="202" y="370"/>
                      </a:lnTo>
                      <a:lnTo>
                        <a:pt x="200" y="368"/>
                      </a:lnTo>
                      <a:lnTo>
                        <a:pt x="199" y="367"/>
                      </a:lnTo>
                      <a:lnTo>
                        <a:pt x="38" y="367"/>
                      </a:lnTo>
                      <a:lnTo>
                        <a:pt x="36" y="367"/>
                      </a:lnTo>
                      <a:lnTo>
                        <a:pt x="33" y="366"/>
                      </a:lnTo>
                      <a:lnTo>
                        <a:pt x="30" y="366"/>
                      </a:lnTo>
                      <a:lnTo>
                        <a:pt x="27" y="365"/>
                      </a:lnTo>
                      <a:lnTo>
                        <a:pt x="24" y="365"/>
                      </a:lnTo>
                      <a:lnTo>
                        <a:pt x="21" y="363"/>
                      </a:lnTo>
                      <a:lnTo>
                        <a:pt x="19" y="362"/>
                      </a:lnTo>
                      <a:lnTo>
                        <a:pt x="17" y="359"/>
                      </a:lnTo>
                      <a:lnTo>
                        <a:pt x="16" y="357"/>
                      </a:lnTo>
                      <a:lnTo>
                        <a:pt x="15" y="354"/>
                      </a:lnTo>
                      <a:lnTo>
                        <a:pt x="15" y="351"/>
                      </a:lnTo>
                      <a:lnTo>
                        <a:pt x="14" y="348"/>
                      </a:lnTo>
                      <a:lnTo>
                        <a:pt x="13" y="345"/>
                      </a:lnTo>
                      <a:lnTo>
                        <a:pt x="12" y="343"/>
                      </a:lnTo>
                      <a:lnTo>
                        <a:pt x="10" y="340"/>
                      </a:lnTo>
                      <a:lnTo>
                        <a:pt x="8" y="338"/>
                      </a:lnTo>
                      <a:lnTo>
                        <a:pt x="6" y="336"/>
                      </a:lnTo>
                      <a:lnTo>
                        <a:pt x="4" y="334"/>
                      </a:lnTo>
                      <a:lnTo>
                        <a:pt x="3" y="332"/>
                      </a:lnTo>
                      <a:lnTo>
                        <a:pt x="2" y="329"/>
                      </a:lnTo>
                      <a:lnTo>
                        <a:pt x="1" y="327"/>
                      </a:lnTo>
                      <a:lnTo>
                        <a:pt x="1" y="325"/>
                      </a:lnTo>
                      <a:lnTo>
                        <a:pt x="0" y="322"/>
                      </a:lnTo>
                      <a:lnTo>
                        <a:pt x="0" y="319"/>
                      </a:lnTo>
                      <a:lnTo>
                        <a:pt x="1" y="314"/>
                      </a:lnTo>
                      <a:lnTo>
                        <a:pt x="2" y="309"/>
                      </a:lnTo>
                      <a:lnTo>
                        <a:pt x="4" y="304"/>
                      </a:lnTo>
                      <a:lnTo>
                        <a:pt x="7" y="299"/>
                      </a:lnTo>
                      <a:lnTo>
                        <a:pt x="9" y="294"/>
                      </a:lnTo>
                      <a:lnTo>
                        <a:pt x="12" y="289"/>
                      </a:lnTo>
                      <a:lnTo>
                        <a:pt x="14" y="285"/>
                      </a:lnTo>
                      <a:lnTo>
                        <a:pt x="16" y="280"/>
                      </a:lnTo>
                      <a:lnTo>
                        <a:pt x="19" y="275"/>
                      </a:lnTo>
                      <a:lnTo>
                        <a:pt x="22" y="270"/>
                      </a:lnTo>
                      <a:lnTo>
                        <a:pt x="24" y="264"/>
                      </a:lnTo>
                      <a:lnTo>
                        <a:pt x="27" y="259"/>
                      </a:lnTo>
                      <a:lnTo>
                        <a:pt x="30" y="254"/>
                      </a:lnTo>
                      <a:lnTo>
                        <a:pt x="32" y="249"/>
                      </a:lnTo>
                      <a:lnTo>
                        <a:pt x="35" y="244"/>
                      </a:lnTo>
                      <a:lnTo>
                        <a:pt x="38" y="239"/>
                      </a:lnTo>
                      <a:lnTo>
                        <a:pt x="39" y="236"/>
                      </a:lnTo>
                      <a:lnTo>
                        <a:pt x="40" y="233"/>
                      </a:lnTo>
                      <a:lnTo>
                        <a:pt x="41" y="230"/>
                      </a:lnTo>
                      <a:lnTo>
                        <a:pt x="42" y="227"/>
                      </a:lnTo>
                      <a:lnTo>
                        <a:pt x="42" y="224"/>
                      </a:lnTo>
                      <a:lnTo>
                        <a:pt x="43" y="221"/>
                      </a:lnTo>
                      <a:lnTo>
                        <a:pt x="44" y="218"/>
                      </a:lnTo>
                      <a:lnTo>
                        <a:pt x="45" y="215"/>
                      </a:lnTo>
                      <a:lnTo>
                        <a:pt x="44" y="209"/>
                      </a:lnTo>
                      <a:lnTo>
                        <a:pt x="45" y="203"/>
                      </a:lnTo>
                      <a:lnTo>
                        <a:pt x="46" y="198"/>
                      </a:lnTo>
                      <a:lnTo>
                        <a:pt x="48" y="193"/>
                      </a:lnTo>
                      <a:lnTo>
                        <a:pt x="50" y="187"/>
                      </a:lnTo>
                      <a:lnTo>
                        <a:pt x="52" y="183"/>
                      </a:lnTo>
                      <a:lnTo>
                        <a:pt x="54" y="177"/>
                      </a:lnTo>
                      <a:lnTo>
                        <a:pt x="56" y="172"/>
                      </a:lnTo>
                      <a:lnTo>
                        <a:pt x="59" y="169"/>
                      </a:lnTo>
                      <a:lnTo>
                        <a:pt x="62" y="167"/>
                      </a:lnTo>
                      <a:lnTo>
                        <a:pt x="65" y="165"/>
                      </a:lnTo>
                      <a:lnTo>
                        <a:pt x="69" y="163"/>
                      </a:lnTo>
                      <a:lnTo>
                        <a:pt x="72" y="162"/>
                      </a:lnTo>
                      <a:lnTo>
                        <a:pt x="76" y="161"/>
                      </a:lnTo>
                      <a:lnTo>
                        <a:pt x="80" y="160"/>
                      </a:lnTo>
                      <a:lnTo>
                        <a:pt x="84" y="160"/>
                      </a:lnTo>
                      <a:lnTo>
                        <a:pt x="87" y="160"/>
                      </a:lnTo>
                      <a:lnTo>
                        <a:pt x="89" y="159"/>
                      </a:lnTo>
                      <a:lnTo>
                        <a:pt x="91" y="158"/>
                      </a:lnTo>
                      <a:lnTo>
                        <a:pt x="93" y="156"/>
                      </a:lnTo>
                      <a:lnTo>
                        <a:pt x="94" y="153"/>
                      </a:lnTo>
                      <a:lnTo>
                        <a:pt x="96" y="152"/>
                      </a:lnTo>
                      <a:lnTo>
                        <a:pt x="98" y="149"/>
                      </a:lnTo>
                      <a:lnTo>
                        <a:pt x="100" y="148"/>
                      </a:lnTo>
                      <a:lnTo>
                        <a:pt x="103" y="147"/>
                      </a:lnTo>
                      <a:lnTo>
                        <a:pt x="106" y="146"/>
                      </a:lnTo>
                      <a:lnTo>
                        <a:pt x="109" y="146"/>
                      </a:lnTo>
                      <a:lnTo>
                        <a:pt x="113" y="145"/>
                      </a:lnTo>
                      <a:lnTo>
                        <a:pt x="116" y="145"/>
                      </a:lnTo>
                      <a:lnTo>
                        <a:pt x="119" y="144"/>
                      </a:lnTo>
                      <a:lnTo>
                        <a:pt x="122" y="143"/>
                      </a:lnTo>
                      <a:lnTo>
                        <a:pt x="125" y="140"/>
                      </a:lnTo>
                      <a:lnTo>
                        <a:pt x="126" y="139"/>
                      </a:lnTo>
                      <a:lnTo>
                        <a:pt x="127" y="139"/>
                      </a:lnTo>
                      <a:lnTo>
                        <a:pt x="128" y="138"/>
                      </a:lnTo>
                      <a:lnTo>
                        <a:pt x="129" y="138"/>
                      </a:lnTo>
                      <a:lnTo>
                        <a:pt x="130" y="137"/>
                      </a:lnTo>
                      <a:lnTo>
                        <a:pt x="131" y="137"/>
                      </a:lnTo>
                      <a:lnTo>
                        <a:pt x="133" y="137"/>
                      </a:lnTo>
                      <a:lnTo>
                        <a:pt x="134" y="137"/>
                      </a:lnTo>
                      <a:lnTo>
                        <a:pt x="134" y="133"/>
                      </a:lnTo>
                      <a:lnTo>
                        <a:pt x="134" y="130"/>
                      </a:lnTo>
                      <a:lnTo>
                        <a:pt x="134" y="126"/>
                      </a:lnTo>
                      <a:lnTo>
                        <a:pt x="134" y="123"/>
                      </a:lnTo>
                      <a:lnTo>
                        <a:pt x="132" y="121"/>
                      </a:lnTo>
                      <a:lnTo>
                        <a:pt x="130" y="119"/>
                      </a:lnTo>
                      <a:lnTo>
                        <a:pt x="129" y="118"/>
                      </a:lnTo>
                      <a:lnTo>
                        <a:pt x="129" y="115"/>
                      </a:lnTo>
                      <a:lnTo>
                        <a:pt x="129" y="113"/>
                      </a:lnTo>
                      <a:lnTo>
                        <a:pt x="129" y="110"/>
                      </a:lnTo>
                      <a:lnTo>
                        <a:pt x="129" y="108"/>
                      </a:lnTo>
                      <a:lnTo>
                        <a:pt x="129" y="106"/>
                      </a:lnTo>
                      <a:lnTo>
                        <a:pt x="128" y="102"/>
                      </a:lnTo>
                      <a:lnTo>
                        <a:pt x="126" y="98"/>
                      </a:lnTo>
                      <a:lnTo>
                        <a:pt x="126" y="94"/>
                      </a:lnTo>
                      <a:lnTo>
                        <a:pt x="128" y="91"/>
                      </a:lnTo>
                      <a:lnTo>
                        <a:pt x="131" y="89"/>
                      </a:lnTo>
                      <a:lnTo>
                        <a:pt x="129" y="83"/>
                      </a:lnTo>
                      <a:lnTo>
                        <a:pt x="127" y="76"/>
                      </a:lnTo>
                      <a:lnTo>
                        <a:pt x="125" y="69"/>
                      </a:lnTo>
                      <a:lnTo>
                        <a:pt x="124" y="62"/>
                      </a:lnTo>
                      <a:lnTo>
                        <a:pt x="124" y="54"/>
                      </a:lnTo>
                      <a:lnTo>
                        <a:pt x="125" y="47"/>
                      </a:lnTo>
                      <a:lnTo>
                        <a:pt x="127" y="40"/>
                      </a:lnTo>
                      <a:lnTo>
                        <a:pt x="130" y="34"/>
                      </a:lnTo>
                      <a:lnTo>
                        <a:pt x="131" y="32"/>
                      </a:lnTo>
                      <a:lnTo>
                        <a:pt x="133" y="29"/>
                      </a:lnTo>
                      <a:lnTo>
                        <a:pt x="135" y="27"/>
                      </a:lnTo>
                      <a:lnTo>
                        <a:pt x="137" y="25"/>
                      </a:lnTo>
                      <a:lnTo>
                        <a:pt x="140" y="24"/>
                      </a:lnTo>
                      <a:lnTo>
                        <a:pt x="142" y="22"/>
                      </a:lnTo>
                      <a:lnTo>
                        <a:pt x="145" y="21"/>
                      </a:lnTo>
                      <a:lnTo>
                        <a:pt x="147" y="20"/>
                      </a:lnTo>
                      <a:lnTo>
                        <a:pt x="149" y="19"/>
                      </a:lnTo>
                      <a:lnTo>
                        <a:pt x="150" y="18"/>
                      </a:lnTo>
                      <a:lnTo>
                        <a:pt x="151" y="16"/>
                      </a:lnTo>
                      <a:lnTo>
                        <a:pt x="152" y="14"/>
                      </a:lnTo>
                      <a:lnTo>
                        <a:pt x="153" y="13"/>
                      </a:lnTo>
                      <a:lnTo>
                        <a:pt x="154" y="11"/>
                      </a:lnTo>
                      <a:lnTo>
                        <a:pt x="155" y="10"/>
                      </a:lnTo>
                      <a:lnTo>
                        <a:pt x="157" y="9"/>
                      </a:lnTo>
                      <a:lnTo>
                        <a:pt x="160" y="7"/>
                      </a:lnTo>
                      <a:lnTo>
                        <a:pt x="164" y="5"/>
                      </a:lnTo>
                      <a:lnTo>
                        <a:pt x="167" y="4"/>
                      </a:lnTo>
                      <a:lnTo>
                        <a:pt x="171" y="3"/>
                      </a:lnTo>
                      <a:lnTo>
                        <a:pt x="175" y="2"/>
                      </a:lnTo>
                      <a:lnTo>
                        <a:pt x="179" y="1"/>
                      </a:lnTo>
                      <a:lnTo>
                        <a:pt x="183" y="1"/>
                      </a:lnTo>
                      <a:lnTo>
                        <a:pt x="187" y="0"/>
                      </a:lnTo>
                      <a:lnTo>
                        <a:pt x="190" y="0"/>
                      </a:lnTo>
                      <a:lnTo>
                        <a:pt x="194" y="0"/>
                      </a:lnTo>
                      <a:lnTo>
                        <a:pt x="197" y="1"/>
                      </a:lnTo>
                      <a:lnTo>
                        <a:pt x="200" y="1"/>
                      </a:lnTo>
                      <a:lnTo>
                        <a:pt x="203" y="2"/>
                      </a:lnTo>
                      <a:lnTo>
                        <a:pt x="206" y="4"/>
                      </a:lnTo>
                      <a:lnTo>
                        <a:pt x="209" y="5"/>
                      </a:lnTo>
                      <a:lnTo>
                        <a:pt x="212" y="6"/>
                      </a:lnTo>
                      <a:lnTo>
                        <a:pt x="215" y="8"/>
                      </a:lnTo>
                      <a:lnTo>
                        <a:pt x="218" y="10"/>
                      </a:lnTo>
                      <a:lnTo>
                        <a:pt x="220" y="12"/>
                      </a:lnTo>
                      <a:lnTo>
                        <a:pt x="223" y="14"/>
                      </a:lnTo>
                      <a:lnTo>
                        <a:pt x="225" y="16"/>
                      </a:lnTo>
                      <a:lnTo>
                        <a:pt x="227" y="19"/>
                      </a:lnTo>
                      <a:lnTo>
                        <a:pt x="229" y="22"/>
                      </a:lnTo>
                      <a:lnTo>
                        <a:pt x="231" y="25"/>
                      </a:lnTo>
                      <a:close/>
                    </a:path>
                  </a:pathLst>
                </a:custGeom>
                <a:solidFill>
                  <a:srgbClr val="000000"/>
                </a:solidFill>
                <a:ln w="9525">
                  <a:noFill/>
                  <a:round/>
                  <a:headEnd/>
                  <a:tailEnd/>
                </a:ln>
              </p:spPr>
              <p:txBody>
                <a:bodyPr/>
                <a:lstStyle/>
                <a:p>
                  <a:endParaRPr lang="en-US"/>
                </a:p>
              </p:txBody>
            </p:sp>
            <p:sp>
              <p:nvSpPr>
                <p:cNvPr id="25003" name="Freeform 382"/>
                <p:cNvSpPr>
                  <a:spLocks/>
                </p:cNvSpPr>
                <p:nvPr/>
              </p:nvSpPr>
              <p:spPr bwMode="auto">
                <a:xfrm>
                  <a:off x="1985" y="2794"/>
                  <a:ext cx="51" cy="24"/>
                </a:xfrm>
                <a:custGeom>
                  <a:avLst/>
                  <a:gdLst>
                    <a:gd name="T0" fmla="*/ 48 w 51"/>
                    <a:gd name="T1" fmla="*/ 3 h 24"/>
                    <a:gd name="T2" fmla="*/ 41 w 51"/>
                    <a:gd name="T3" fmla="*/ 3 h 24"/>
                    <a:gd name="T4" fmla="*/ 35 w 51"/>
                    <a:gd name="T5" fmla="*/ 3 h 24"/>
                    <a:gd name="T6" fmla="*/ 29 w 51"/>
                    <a:gd name="T7" fmla="*/ 4 h 24"/>
                    <a:gd name="T8" fmla="*/ 29 w 51"/>
                    <a:gd name="T9" fmla="*/ 6 h 24"/>
                    <a:gd name="T10" fmla="*/ 32 w 51"/>
                    <a:gd name="T11" fmla="*/ 6 h 24"/>
                    <a:gd name="T12" fmla="*/ 36 w 51"/>
                    <a:gd name="T13" fmla="*/ 7 h 24"/>
                    <a:gd name="T14" fmla="*/ 40 w 51"/>
                    <a:gd name="T15" fmla="*/ 9 h 24"/>
                    <a:gd name="T16" fmla="*/ 38 w 51"/>
                    <a:gd name="T17" fmla="*/ 10 h 24"/>
                    <a:gd name="T18" fmla="*/ 30 w 51"/>
                    <a:gd name="T19" fmla="*/ 9 h 24"/>
                    <a:gd name="T20" fmla="*/ 23 w 51"/>
                    <a:gd name="T21" fmla="*/ 10 h 24"/>
                    <a:gd name="T22" fmla="*/ 16 w 51"/>
                    <a:gd name="T23" fmla="*/ 12 h 24"/>
                    <a:gd name="T24" fmla="*/ 11 w 51"/>
                    <a:gd name="T25" fmla="*/ 15 h 24"/>
                    <a:gd name="T26" fmla="*/ 15 w 51"/>
                    <a:gd name="T27" fmla="*/ 14 h 24"/>
                    <a:gd name="T28" fmla="*/ 20 w 51"/>
                    <a:gd name="T29" fmla="*/ 14 h 24"/>
                    <a:gd name="T30" fmla="*/ 24 w 51"/>
                    <a:gd name="T31" fmla="*/ 14 h 24"/>
                    <a:gd name="T32" fmla="*/ 29 w 51"/>
                    <a:gd name="T33" fmla="*/ 14 h 24"/>
                    <a:gd name="T34" fmla="*/ 21 w 51"/>
                    <a:gd name="T35" fmla="*/ 17 h 24"/>
                    <a:gd name="T36" fmla="*/ 14 w 51"/>
                    <a:gd name="T37" fmla="*/ 19 h 24"/>
                    <a:gd name="T38" fmla="*/ 7 w 51"/>
                    <a:gd name="T39" fmla="*/ 21 h 24"/>
                    <a:gd name="T40" fmla="*/ 0 w 51"/>
                    <a:gd name="T41" fmla="*/ 24 h 24"/>
                    <a:gd name="T42" fmla="*/ 1 w 51"/>
                    <a:gd name="T43" fmla="*/ 20 h 24"/>
                    <a:gd name="T44" fmla="*/ 2 w 51"/>
                    <a:gd name="T45" fmla="*/ 16 h 24"/>
                    <a:gd name="T46" fmla="*/ 4 w 51"/>
                    <a:gd name="T47" fmla="*/ 13 h 24"/>
                    <a:gd name="T48" fmla="*/ 7 w 51"/>
                    <a:gd name="T49" fmla="*/ 9 h 24"/>
                    <a:gd name="T50" fmla="*/ 14 w 51"/>
                    <a:gd name="T51" fmla="*/ 6 h 24"/>
                    <a:gd name="T52" fmla="*/ 20 w 51"/>
                    <a:gd name="T53" fmla="*/ 3 h 24"/>
                    <a:gd name="T54" fmla="*/ 27 w 51"/>
                    <a:gd name="T55" fmla="*/ 1 h 24"/>
                    <a:gd name="T56" fmla="*/ 35 w 51"/>
                    <a:gd name="T57" fmla="*/ 0 h 24"/>
                    <a:gd name="T58" fmla="*/ 39 w 51"/>
                    <a:gd name="T59" fmla="*/ 1 h 24"/>
                    <a:gd name="T60" fmla="*/ 43 w 51"/>
                    <a:gd name="T61" fmla="*/ 1 h 24"/>
                    <a:gd name="T62" fmla="*/ 47 w 51"/>
                    <a:gd name="T63" fmla="*/ 2 h 24"/>
                    <a:gd name="T64" fmla="*/ 51 w 51"/>
                    <a:gd name="T65" fmla="*/ 4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24"/>
                    <a:gd name="T101" fmla="*/ 51 w 51"/>
                    <a:gd name="T102" fmla="*/ 24 h 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24">
                      <a:moveTo>
                        <a:pt x="51" y="4"/>
                      </a:moveTo>
                      <a:lnTo>
                        <a:pt x="48" y="3"/>
                      </a:lnTo>
                      <a:lnTo>
                        <a:pt x="45" y="3"/>
                      </a:lnTo>
                      <a:lnTo>
                        <a:pt x="41" y="3"/>
                      </a:lnTo>
                      <a:lnTo>
                        <a:pt x="38" y="3"/>
                      </a:lnTo>
                      <a:lnTo>
                        <a:pt x="35" y="3"/>
                      </a:lnTo>
                      <a:lnTo>
                        <a:pt x="32" y="3"/>
                      </a:lnTo>
                      <a:lnTo>
                        <a:pt x="29" y="4"/>
                      </a:lnTo>
                      <a:lnTo>
                        <a:pt x="27" y="6"/>
                      </a:lnTo>
                      <a:lnTo>
                        <a:pt x="29" y="6"/>
                      </a:lnTo>
                      <a:lnTo>
                        <a:pt x="31" y="6"/>
                      </a:lnTo>
                      <a:lnTo>
                        <a:pt x="32" y="6"/>
                      </a:lnTo>
                      <a:lnTo>
                        <a:pt x="35" y="7"/>
                      </a:lnTo>
                      <a:lnTo>
                        <a:pt x="36" y="7"/>
                      </a:lnTo>
                      <a:lnTo>
                        <a:pt x="38" y="8"/>
                      </a:lnTo>
                      <a:lnTo>
                        <a:pt x="40" y="9"/>
                      </a:lnTo>
                      <a:lnTo>
                        <a:pt x="41" y="11"/>
                      </a:lnTo>
                      <a:lnTo>
                        <a:pt x="38" y="10"/>
                      </a:lnTo>
                      <a:lnTo>
                        <a:pt x="34" y="9"/>
                      </a:lnTo>
                      <a:lnTo>
                        <a:pt x="30" y="9"/>
                      </a:lnTo>
                      <a:lnTo>
                        <a:pt x="27" y="9"/>
                      </a:lnTo>
                      <a:lnTo>
                        <a:pt x="23" y="10"/>
                      </a:lnTo>
                      <a:lnTo>
                        <a:pt x="19" y="11"/>
                      </a:lnTo>
                      <a:lnTo>
                        <a:pt x="16" y="12"/>
                      </a:lnTo>
                      <a:lnTo>
                        <a:pt x="13" y="14"/>
                      </a:lnTo>
                      <a:lnTo>
                        <a:pt x="11" y="15"/>
                      </a:lnTo>
                      <a:lnTo>
                        <a:pt x="13" y="15"/>
                      </a:lnTo>
                      <a:lnTo>
                        <a:pt x="15" y="14"/>
                      </a:lnTo>
                      <a:lnTo>
                        <a:pt x="17" y="14"/>
                      </a:lnTo>
                      <a:lnTo>
                        <a:pt x="20" y="14"/>
                      </a:lnTo>
                      <a:lnTo>
                        <a:pt x="22" y="14"/>
                      </a:lnTo>
                      <a:lnTo>
                        <a:pt x="24" y="14"/>
                      </a:lnTo>
                      <a:lnTo>
                        <a:pt x="26" y="14"/>
                      </a:lnTo>
                      <a:lnTo>
                        <a:pt x="29" y="14"/>
                      </a:lnTo>
                      <a:lnTo>
                        <a:pt x="25" y="15"/>
                      </a:lnTo>
                      <a:lnTo>
                        <a:pt x="21" y="17"/>
                      </a:lnTo>
                      <a:lnTo>
                        <a:pt x="18" y="18"/>
                      </a:lnTo>
                      <a:lnTo>
                        <a:pt x="14" y="19"/>
                      </a:lnTo>
                      <a:lnTo>
                        <a:pt x="11" y="20"/>
                      </a:lnTo>
                      <a:lnTo>
                        <a:pt x="7" y="21"/>
                      </a:lnTo>
                      <a:lnTo>
                        <a:pt x="4" y="23"/>
                      </a:lnTo>
                      <a:lnTo>
                        <a:pt x="0" y="24"/>
                      </a:lnTo>
                      <a:lnTo>
                        <a:pt x="1" y="22"/>
                      </a:lnTo>
                      <a:lnTo>
                        <a:pt x="1" y="20"/>
                      </a:lnTo>
                      <a:lnTo>
                        <a:pt x="2" y="18"/>
                      </a:lnTo>
                      <a:lnTo>
                        <a:pt x="2" y="16"/>
                      </a:lnTo>
                      <a:lnTo>
                        <a:pt x="3" y="14"/>
                      </a:lnTo>
                      <a:lnTo>
                        <a:pt x="4" y="13"/>
                      </a:lnTo>
                      <a:lnTo>
                        <a:pt x="6" y="11"/>
                      </a:lnTo>
                      <a:lnTo>
                        <a:pt x="7" y="9"/>
                      </a:lnTo>
                      <a:lnTo>
                        <a:pt x="11" y="7"/>
                      </a:lnTo>
                      <a:lnTo>
                        <a:pt x="14" y="6"/>
                      </a:lnTo>
                      <a:lnTo>
                        <a:pt x="17" y="4"/>
                      </a:lnTo>
                      <a:lnTo>
                        <a:pt x="20" y="3"/>
                      </a:lnTo>
                      <a:lnTo>
                        <a:pt x="24" y="2"/>
                      </a:lnTo>
                      <a:lnTo>
                        <a:pt x="27" y="1"/>
                      </a:lnTo>
                      <a:lnTo>
                        <a:pt x="31" y="1"/>
                      </a:lnTo>
                      <a:lnTo>
                        <a:pt x="35" y="0"/>
                      </a:lnTo>
                      <a:lnTo>
                        <a:pt x="37" y="0"/>
                      </a:lnTo>
                      <a:lnTo>
                        <a:pt x="39" y="1"/>
                      </a:lnTo>
                      <a:lnTo>
                        <a:pt x="41" y="1"/>
                      </a:lnTo>
                      <a:lnTo>
                        <a:pt x="43" y="1"/>
                      </a:lnTo>
                      <a:lnTo>
                        <a:pt x="45" y="2"/>
                      </a:lnTo>
                      <a:lnTo>
                        <a:pt x="47" y="2"/>
                      </a:lnTo>
                      <a:lnTo>
                        <a:pt x="49" y="3"/>
                      </a:lnTo>
                      <a:lnTo>
                        <a:pt x="51" y="4"/>
                      </a:lnTo>
                      <a:close/>
                    </a:path>
                  </a:pathLst>
                </a:custGeom>
                <a:solidFill>
                  <a:srgbClr val="FFFFFF"/>
                </a:solidFill>
                <a:ln w="9525">
                  <a:noFill/>
                  <a:round/>
                  <a:headEnd/>
                  <a:tailEnd/>
                </a:ln>
              </p:spPr>
              <p:txBody>
                <a:bodyPr/>
                <a:lstStyle/>
                <a:p>
                  <a:endParaRPr lang="en-US"/>
                </a:p>
              </p:txBody>
            </p:sp>
            <p:sp>
              <p:nvSpPr>
                <p:cNvPr id="25004" name="Freeform 383"/>
                <p:cNvSpPr>
                  <a:spLocks/>
                </p:cNvSpPr>
                <p:nvPr/>
              </p:nvSpPr>
              <p:spPr bwMode="auto">
                <a:xfrm>
                  <a:off x="2057" y="2811"/>
                  <a:ext cx="5" cy="9"/>
                </a:xfrm>
                <a:custGeom>
                  <a:avLst/>
                  <a:gdLst>
                    <a:gd name="T0" fmla="*/ 5 w 5"/>
                    <a:gd name="T1" fmla="*/ 4 h 9"/>
                    <a:gd name="T2" fmla="*/ 5 w 5"/>
                    <a:gd name="T3" fmla="*/ 5 h 9"/>
                    <a:gd name="T4" fmla="*/ 5 w 5"/>
                    <a:gd name="T5" fmla="*/ 6 h 9"/>
                    <a:gd name="T6" fmla="*/ 5 w 5"/>
                    <a:gd name="T7" fmla="*/ 7 h 9"/>
                    <a:gd name="T8" fmla="*/ 4 w 5"/>
                    <a:gd name="T9" fmla="*/ 9 h 9"/>
                    <a:gd name="T10" fmla="*/ 3 w 5"/>
                    <a:gd name="T11" fmla="*/ 7 h 9"/>
                    <a:gd name="T12" fmla="*/ 2 w 5"/>
                    <a:gd name="T13" fmla="*/ 5 h 9"/>
                    <a:gd name="T14" fmla="*/ 1 w 5"/>
                    <a:gd name="T15" fmla="*/ 2 h 9"/>
                    <a:gd name="T16" fmla="*/ 0 w 5"/>
                    <a:gd name="T17" fmla="*/ 0 h 9"/>
                    <a:gd name="T18" fmla="*/ 2 w 5"/>
                    <a:gd name="T19" fmla="*/ 1 h 9"/>
                    <a:gd name="T20" fmla="*/ 3 w 5"/>
                    <a:gd name="T21" fmla="*/ 1 h 9"/>
                    <a:gd name="T22" fmla="*/ 4 w 5"/>
                    <a:gd name="T23" fmla="*/ 3 h 9"/>
                    <a:gd name="T24" fmla="*/ 5 w 5"/>
                    <a:gd name="T25" fmla="*/ 4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9"/>
                    <a:gd name="T41" fmla="*/ 5 w 5"/>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9">
                      <a:moveTo>
                        <a:pt x="5" y="4"/>
                      </a:moveTo>
                      <a:lnTo>
                        <a:pt x="5" y="5"/>
                      </a:lnTo>
                      <a:lnTo>
                        <a:pt x="5" y="6"/>
                      </a:lnTo>
                      <a:lnTo>
                        <a:pt x="5" y="7"/>
                      </a:lnTo>
                      <a:lnTo>
                        <a:pt x="4" y="9"/>
                      </a:lnTo>
                      <a:lnTo>
                        <a:pt x="3" y="7"/>
                      </a:lnTo>
                      <a:lnTo>
                        <a:pt x="2" y="5"/>
                      </a:lnTo>
                      <a:lnTo>
                        <a:pt x="1" y="2"/>
                      </a:lnTo>
                      <a:lnTo>
                        <a:pt x="0" y="0"/>
                      </a:lnTo>
                      <a:lnTo>
                        <a:pt x="2" y="1"/>
                      </a:lnTo>
                      <a:lnTo>
                        <a:pt x="3" y="1"/>
                      </a:lnTo>
                      <a:lnTo>
                        <a:pt x="4" y="3"/>
                      </a:lnTo>
                      <a:lnTo>
                        <a:pt x="5" y="4"/>
                      </a:lnTo>
                      <a:close/>
                    </a:path>
                  </a:pathLst>
                </a:custGeom>
                <a:solidFill>
                  <a:srgbClr val="FFFFFF"/>
                </a:solidFill>
                <a:ln w="9525">
                  <a:noFill/>
                  <a:round/>
                  <a:headEnd/>
                  <a:tailEnd/>
                </a:ln>
              </p:spPr>
              <p:txBody>
                <a:bodyPr/>
                <a:lstStyle/>
                <a:p>
                  <a:endParaRPr lang="en-US"/>
                </a:p>
              </p:txBody>
            </p:sp>
            <p:sp>
              <p:nvSpPr>
                <p:cNvPr id="25005" name="Freeform 384"/>
                <p:cNvSpPr>
                  <a:spLocks/>
                </p:cNvSpPr>
                <p:nvPr/>
              </p:nvSpPr>
              <p:spPr bwMode="auto">
                <a:xfrm>
                  <a:off x="1973" y="2817"/>
                  <a:ext cx="5" cy="16"/>
                </a:xfrm>
                <a:custGeom>
                  <a:avLst/>
                  <a:gdLst>
                    <a:gd name="T0" fmla="*/ 5 w 5"/>
                    <a:gd name="T1" fmla="*/ 16 h 16"/>
                    <a:gd name="T2" fmla="*/ 4 w 5"/>
                    <a:gd name="T3" fmla="*/ 15 h 16"/>
                    <a:gd name="T4" fmla="*/ 2 w 5"/>
                    <a:gd name="T5" fmla="*/ 13 h 16"/>
                    <a:gd name="T6" fmla="*/ 1 w 5"/>
                    <a:gd name="T7" fmla="*/ 11 h 16"/>
                    <a:gd name="T8" fmla="*/ 0 w 5"/>
                    <a:gd name="T9" fmla="*/ 8 h 16"/>
                    <a:gd name="T10" fmla="*/ 0 w 5"/>
                    <a:gd name="T11" fmla="*/ 6 h 16"/>
                    <a:gd name="T12" fmla="*/ 1 w 5"/>
                    <a:gd name="T13" fmla="*/ 4 h 16"/>
                    <a:gd name="T14" fmla="*/ 2 w 5"/>
                    <a:gd name="T15" fmla="*/ 2 h 16"/>
                    <a:gd name="T16" fmla="*/ 3 w 5"/>
                    <a:gd name="T17" fmla="*/ 0 h 16"/>
                    <a:gd name="T18" fmla="*/ 5 w 5"/>
                    <a:gd name="T19" fmla="*/ 3 h 16"/>
                    <a:gd name="T20" fmla="*/ 5 w 5"/>
                    <a:gd name="T21" fmla="*/ 8 h 16"/>
                    <a:gd name="T22" fmla="*/ 5 w 5"/>
                    <a:gd name="T23" fmla="*/ 12 h 16"/>
                    <a:gd name="T24" fmla="*/ 5 w 5"/>
                    <a:gd name="T25" fmla="*/ 16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16"/>
                    <a:gd name="T41" fmla="*/ 5 w 5"/>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16">
                      <a:moveTo>
                        <a:pt x="5" y="16"/>
                      </a:moveTo>
                      <a:lnTo>
                        <a:pt x="4" y="15"/>
                      </a:lnTo>
                      <a:lnTo>
                        <a:pt x="2" y="13"/>
                      </a:lnTo>
                      <a:lnTo>
                        <a:pt x="1" y="11"/>
                      </a:lnTo>
                      <a:lnTo>
                        <a:pt x="0" y="8"/>
                      </a:lnTo>
                      <a:lnTo>
                        <a:pt x="0" y="6"/>
                      </a:lnTo>
                      <a:lnTo>
                        <a:pt x="1" y="4"/>
                      </a:lnTo>
                      <a:lnTo>
                        <a:pt x="2" y="2"/>
                      </a:lnTo>
                      <a:lnTo>
                        <a:pt x="3" y="0"/>
                      </a:lnTo>
                      <a:lnTo>
                        <a:pt x="5" y="3"/>
                      </a:lnTo>
                      <a:lnTo>
                        <a:pt x="5" y="8"/>
                      </a:lnTo>
                      <a:lnTo>
                        <a:pt x="5" y="12"/>
                      </a:lnTo>
                      <a:lnTo>
                        <a:pt x="5" y="16"/>
                      </a:lnTo>
                      <a:close/>
                    </a:path>
                  </a:pathLst>
                </a:custGeom>
                <a:solidFill>
                  <a:srgbClr val="FFFFFF"/>
                </a:solidFill>
                <a:ln w="9525">
                  <a:noFill/>
                  <a:round/>
                  <a:headEnd/>
                  <a:tailEnd/>
                </a:ln>
              </p:spPr>
              <p:txBody>
                <a:bodyPr/>
                <a:lstStyle/>
                <a:p>
                  <a:endParaRPr lang="en-US"/>
                </a:p>
              </p:txBody>
            </p:sp>
            <p:sp>
              <p:nvSpPr>
                <p:cNvPr id="25006" name="Freeform 385"/>
                <p:cNvSpPr>
                  <a:spLocks/>
                </p:cNvSpPr>
                <p:nvPr/>
              </p:nvSpPr>
              <p:spPr bwMode="auto">
                <a:xfrm>
                  <a:off x="1989" y="2819"/>
                  <a:ext cx="11" cy="5"/>
                </a:xfrm>
                <a:custGeom>
                  <a:avLst/>
                  <a:gdLst>
                    <a:gd name="T0" fmla="*/ 11 w 11"/>
                    <a:gd name="T1" fmla="*/ 0 h 5"/>
                    <a:gd name="T2" fmla="*/ 11 w 11"/>
                    <a:gd name="T3" fmla="*/ 1 h 5"/>
                    <a:gd name="T4" fmla="*/ 10 w 11"/>
                    <a:gd name="T5" fmla="*/ 2 h 5"/>
                    <a:gd name="T6" fmla="*/ 9 w 11"/>
                    <a:gd name="T7" fmla="*/ 3 h 5"/>
                    <a:gd name="T8" fmla="*/ 8 w 11"/>
                    <a:gd name="T9" fmla="*/ 4 h 5"/>
                    <a:gd name="T10" fmla="*/ 7 w 11"/>
                    <a:gd name="T11" fmla="*/ 4 h 5"/>
                    <a:gd name="T12" fmla="*/ 6 w 11"/>
                    <a:gd name="T13" fmla="*/ 4 h 5"/>
                    <a:gd name="T14" fmla="*/ 5 w 11"/>
                    <a:gd name="T15" fmla="*/ 4 h 5"/>
                    <a:gd name="T16" fmla="*/ 4 w 11"/>
                    <a:gd name="T17" fmla="*/ 5 h 5"/>
                    <a:gd name="T18" fmla="*/ 3 w 11"/>
                    <a:gd name="T19" fmla="*/ 5 h 5"/>
                    <a:gd name="T20" fmla="*/ 2 w 11"/>
                    <a:gd name="T21" fmla="*/ 5 h 5"/>
                    <a:gd name="T22" fmla="*/ 1 w 11"/>
                    <a:gd name="T23" fmla="*/ 5 h 5"/>
                    <a:gd name="T24" fmla="*/ 0 w 11"/>
                    <a:gd name="T25" fmla="*/ 4 h 5"/>
                    <a:gd name="T26" fmla="*/ 1 w 11"/>
                    <a:gd name="T27" fmla="*/ 3 h 5"/>
                    <a:gd name="T28" fmla="*/ 3 w 11"/>
                    <a:gd name="T29" fmla="*/ 2 h 5"/>
                    <a:gd name="T30" fmla="*/ 4 w 11"/>
                    <a:gd name="T31" fmla="*/ 1 h 5"/>
                    <a:gd name="T32" fmla="*/ 5 w 11"/>
                    <a:gd name="T33" fmla="*/ 1 h 5"/>
                    <a:gd name="T34" fmla="*/ 7 w 11"/>
                    <a:gd name="T35" fmla="*/ 0 h 5"/>
                    <a:gd name="T36" fmla="*/ 8 w 11"/>
                    <a:gd name="T37" fmla="*/ 0 h 5"/>
                    <a:gd name="T38" fmla="*/ 10 w 11"/>
                    <a:gd name="T39" fmla="*/ 0 h 5"/>
                    <a:gd name="T40" fmla="*/ 11 w 11"/>
                    <a:gd name="T41" fmla="*/ 0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5"/>
                    <a:gd name="T65" fmla="*/ 11 w 11"/>
                    <a:gd name="T66" fmla="*/ 5 h 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5">
                      <a:moveTo>
                        <a:pt x="11" y="0"/>
                      </a:moveTo>
                      <a:lnTo>
                        <a:pt x="11" y="1"/>
                      </a:lnTo>
                      <a:lnTo>
                        <a:pt x="10" y="2"/>
                      </a:lnTo>
                      <a:lnTo>
                        <a:pt x="9" y="3"/>
                      </a:lnTo>
                      <a:lnTo>
                        <a:pt x="8" y="4"/>
                      </a:lnTo>
                      <a:lnTo>
                        <a:pt x="7" y="4"/>
                      </a:lnTo>
                      <a:lnTo>
                        <a:pt x="6" y="4"/>
                      </a:lnTo>
                      <a:lnTo>
                        <a:pt x="5" y="4"/>
                      </a:lnTo>
                      <a:lnTo>
                        <a:pt x="4" y="5"/>
                      </a:lnTo>
                      <a:lnTo>
                        <a:pt x="3" y="5"/>
                      </a:lnTo>
                      <a:lnTo>
                        <a:pt x="2" y="5"/>
                      </a:lnTo>
                      <a:lnTo>
                        <a:pt x="1" y="5"/>
                      </a:lnTo>
                      <a:lnTo>
                        <a:pt x="0" y="4"/>
                      </a:lnTo>
                      <a:lnTo>
                        <a:pt x="1" y="3"/>
                      </a:lnTo>
                      <a:lnTo>
                        <a:pt x="3" y="2"/>
                      </a:lnTo>
                      <a:lnTo>
                        <a:pt x="4" y="1"/>
                      </a:lnTo>
                      <a:lnTo>
                        <a:pt x="5" y="1"/>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5007" name="Freeform 386"/>
                <p:cNvSpPr>
                  <a:spLocks/>
                </p:cNvSpPr>
                <p:nvPr/>
              </p:nvSpPr>
              <p:spPr bwMode="auto">
                <a:xfrm>
                  <a:off x="2064" y="2826"/>
                  <a:ext cx="8" cy="38"/>
                </a:xfrm>
                <a:custGeom>
                  <a:avLst/>
                  <a:gdLst>
                    <a:gd name="T0" fmla="*/ 1 w 8"/>
                    <a:gd name="T1" fmla="*/ 0 h 38"/>
                    <a:gd name="T2" fmla="*/ 2 w 8"/>
                    <a:gd name="T3" fmla="*/ 5 h 38"/>
                    <a:gd name="T4" fmla="*/ 4 w 8"/>
                    <a:gd name="T5" fmla="*/ 9 h 38"/>
                    <a:gd name="T6" fmla="*/ 5 w 8"/>
                    <a:gd name="T7" fmla="*/ 14 h 38"/>
                    <a:gd name="T8" fmla="*/ 7 w 8"/>
                    <a:gd name="T9" fmla="*/ 19 h 38"/>
                    <a:gd name="T10" fmla="*/ 8 w 8"/>
                    <a:gd name="T11" fmla="*/ 23 h 38"/>
                    <a:gd name="T12" fmla="*/ 8 w 8"/>
                    <a:gd name="T13" fmla="*/ 28 h 38"/>
                    <a:gd name="T14" fmla="*/ 7 w 8"/>
                    <a:gd name="T15" fmla="*/ 33 h 38"/>
                    <a:gd name="T16" fmla="*/ 6 w 8"/>
                    <a:gd name="T17" fmla="*/ 38 h 38"/>
                    <a:gd name="T18" fmla="*/ 5 w 8"/>
                    <a:gd name="T19" fmla="*/ 32 h 38"/>
                    <a:gd name="T20" fmla="*/ 5 w 8"/>
                    <a:gd name="T21" fmla="*/ 26 h 38"/>
                    <a:gd name="T22" fmla="*/ 4 w 8"/>
                    <a:gd name="T23" fmla="*/ 20 h 38"/>
                    <a:gd name="T24" fmla="*/ 1 w 8"/>
                    <a:gd name="T25" fmla="*/ 15 h 38"/>
                    <a:gd name="T26" fmla="*/ 1 w 8"/>
                    <a:gd name="T27" fmla="*/ 12 h 38"/>
                    <a:gd name="T28" fmla="*/ 0 w 8"/>
                    <a:gd name="T29" fmla="*/ 8 h 38"/>
                    <a:gd name="T30" fmla="*/ 0 w 8"/>
                    <a:gd name="T31" fmla="*/ 4 h 38"/>
                    <a:gd name="T32" fmla="*/ 0 w 8"/>
                    <a:gd name="T33" fmla="*/ 0 h 38"/>
                    <a:gd name="T34" fmla="*/ 1 w 8"/>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38"/>
                    <a:gd name="T56" fmla="*/ 8 w 8"/>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38">
                      <a:moveTo>
                        <a:pt x="1" y="0"/>
                      </a:moveTo>
                      <a:lnTo>
                        <a:pt x="2" y="5"/>
                      </a:lnTo>
                      <a:lnTo>
                        <a:pt x="4" y="9"/>
                      </a:lnTo>
                      <a:lnTo>
                        <a:pt x="5" y="14"/>
                      </a:lnTo>
                      <a:lnTo>
                        <a:pt x="7" y="19"/>
                      </a:lnTo>
                      <a:lnTo>
                        <a:pt x="8" y="23"/>
                      </a:lnTo>
                      <a:lnTo>
                        <a:pt x="8" y="28"/>
                      </a:lnTo>
                      <a:lnTo>
                        <a:pt x="7" y="33"/>
                      </a:lnTo>
                      <a:lnTo>
                        <a:pt x="6" y="38"/>
                      </a:lnTo>
                      <a:lnTo>
                        <a:pt x="5" y="32"/>
                      </a:lnTo>
                      <a:lnTo>
                        <a:pt x="5" y="26"/>
                      </a:lnTo>
                      <a:lnTo>
                        <a:pt x="4" y="20"/>
                      </a:lnTo>
                      <a:lnTo>
                        <a:pt x="1" y="15"/>
                      </a:lnTo>
                      <a:lnTo>
                        <a:pt x="1" y="12"/>
                      </a:lnTo>
                      <a:lnTo>
                        <a:pt x="0" y="8"/>
                      </a:lnTo>
                      <a:lnTo>
                        <a:pt x="0" y="4"/>
                      </a:lnTo>
                      <a:lnTo>
                        <a:pt x="0" y="0"/>
                      </a:lnTo>
                      <a:lnTo>
                        <a:pt x="1" y="0"/>
                      </a:lnTo>
                      <a:close/>
                    </a:path>
                  </a:pathLst>
                </a:custGeom>
                <a:solidFill>
                  <a:srgbClr val="FFFFFF"/>
                </a:solidFill>
                <a:ln w="9525">
                  <a:noFill/>
                  <a:round/>
                  <a:headEnd/>
                  <a:tailEnd/>
                </a:ln>
              </p:spPr>
              <p:txBody>
                <a:bodyPr/>
                <a:lstStyle/>
                <a:p>
                  <a:endParaRPr lang="en-US"/>
                </a:p>
              </p:txBody>
            </p:sp>
            <p:sp>
              <p:nvSpPr>
                <p:cNvPr id="25008" name="Freeform 387"/>
                <p:cNvSpPr>
                  <a:spLocks/>
                </p:cNvSpPr>
                <p:nvPr/>
              </p:nvSpPr>
              <p:spPr bwMode="auto">
                <a:xfrm>
                  <a:off x="1968" y="2832"/>
                  <a:ext cx="4" cy="7"/>
                </a:xfrm>
                <a:custGeom>
                  <a:avLst/>
                  <a:gdLst>
                    <a:gd name="T0" fmla="*/ 4 w 4"/>
                    <a:gd name="T1" fmla="*/ 7 h 7"/>
                    <a:gd name="T2" fmla="*/ 3 w 4"/>
                    <a:gd name="T3" fmla="*/ 7 h 7"/>
                    <a:gd name="T4" fmla="*/ 2 w 4"/>
                    <a:gd name="T5" fmla="*/ 6 h 7"/>
                    <a:gd name="T6" fmla="*/ 1 w 4"/>
                    <a:gd name="T7" fmla="*/ 5 h 7"/>
                    <a:gd name="T8" fmla="*/ 0 w 4"/>
                    <a:gd name="T9" fmla="*/ 4 h 7"/>
                    <a:gd name="T10" fmla="*/ 0 w 4"/>
                    <a:gd name="T11" fmla="*/ 3 h 7"/>
                    <a:gd name="T12" fmla="*/ 0 w 4"/>
                    <a:gd name="T13" fmla="*/ 2 h 7"/>
                    <a:gd name="T14" fmla="*/ 1 w 4"/>
                    <a:gd name="T15" fmla="*/ 1 h 7"/>
                    <a:gd name="T16" fmla="*/ 1 w 4"/>
                    <a:gd name="T17" fmla="*/ 0 h 7"/>
                    <a:gd name="T18" fmla="*/ 3 w 4"/>
                    <a:gd name="T19" fmla="*/ 1 h 7"/>
                    <a:gd name="T20" fmla="*/ 3 w 4"/>
                    <a:gd name="T21" fmla="*/ 3 h 7"/>
                    <a:gd name="T22" fmla="*/ 4 w 4"/>
                    <a:gd name="T23" fmla="*/ 5 h 7"/>
                    <a:gd name="T24" fmla="*/ 4 w 4"/>
                    <a:gd name="T25" fmla="*/ 7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7"/>
                    <a:gd name="T41" fmla="*/ 4 w 4"/>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7">
                      <a:moveTo>
                        <a:pt x="4" y="7"/>
                      </a:moveTo>
                      <a:lnTo>
                        <a:pt x="3" y="7"/>
                      </a:lnTo>
                      <a:lnTo>
                        <a:pt x="2" y="6"/>
                      </a:lnTo>
                      <a:lnTo>
                        <a:pt x="1" y="5"/>
                      </a:lnTo>
                      <a:lnTo>
                        <a:pt x="0" y="4"/>
                      </a:lnTo>
                      <a:lnTo>
                        <a:pt x="0" y="3"/>
                      </a:lnTo>
                      <a:lnTo>
                        <a:pt x="0" y="2"/>
                      </a:lnTo>
                      <a:lnTo>
                        <a:pt x="1" y="1"/>
                      </a:lnTo>
                      <a:lnTo>
                        <a:pt x="1" y="0"/>
                      </a:lnTo>
                      <a:lnTo>
                        <a:pt x="3" y="1"/>
                      </a:lnTo>
                      <a:lnTo>
                        <a:pt x="3" y="3"/>
                      </a:lnTo>
                      <a:lnTo>
                        <a:pt x="4" y="5"/>
                      </a:lnTo>
                      <a:lnTo>
                        <a:pt x="4" y="7"/>
                      </a:lnTo>
                      <a:close/>
                    </a:path>
                  </a:pathLst>
                </a:custGeom>
                <a:solidFill>
                  <a:srgbClr val="FFFFFF"/>
                </a:solidFill>
                <a:ln w="9525">
                  <a:noFill/>
                  <a:round/>
                  <a:headEnd/>
                  <a:tailEnd/>
                </a:ln>
              </p:spPr>
              <p:txBody>
                <a:bodyPr/>
                <a:lstStyle/>
                <a:p>
                  <a:endParaRPr lang="en-US"/>
                </a:p>
              </p:txBody>
            </p:sp>
            <p:sp>
              <p:nvSpPr>
                <p:cNvPr id="25009" name="Freeform 388"/>
                <p:cNvSpPr>
                  <a:spLocks/>
                </p:cNvSpPr>
                <p:nvPr/>
              </p:nvSpPr>
              <p:spPr bwMode="auto">
                <a:xfrm>
                  <a:off x="1973" y="2845"/>
                  <a:ext cx="99" cy="102"/>
                </a:xfrm>
                <a:custGeom>
                  <a:avLst/>
                  <a:gdLst>
                    <a:gd name="T0" fmla="*/ 47 w 99"/>
                    <a:gd name="T1" fmla="*/ 16 h 102"/>
                    <a:gd name="T2" fmla="*/ 61 w 99"/>
                    <a:gd name="T3" fmla="*/ 13 h 102"/>
                    <a:gd name="T4" fmla="*/ 61 w 99"/>
                    <a:gd name="T5" fmla="*/ 9 h 102"/>
                    <a:gd name="T6" fmla="*/ 80 w 99"/>
                    <a:gd name="T7" fmla="*/ 23 h 102"/>
                    <a:gd name="T8" fmla="*/ 84 w 99"/>
                    <a:gd name="T9" fmla="*/ 50 h 102"/>
                    <a:gd name="T10" fmla="*/ 88 w 99"/>
                    <a:gd name="T11" fmla="*/ 47 h 102"/>
                    <a:gd name="T12" fmla="*/ 97 w 99"/>
                    <a:gd name="T13" fmla="*/ 41 h 102"/>
                    <a:gd name="T14" fmla="*/ 98 w 99"/>
                    <a:gd name="T15" fmla="*/ 56 h 102"/>
                    <a:gd name="T16" fmla="*/ 90 w 99"/>
                    <a:gd name="T17" fmla="*/ 71 h 102"/>
                    <a:gd name="T18" fmla="*/ 83 w 99"/>
                    <a:gd name="T19" fmla="*/ 74 h 102"/>
                    <a:gd name="T20" fmla="*/ 79 w 99"/>
                    <a:gd name="T21" fmla="*/ 71 h 102"/>
                    <a:gd name="T22" fmla="*/ 74 w 99"/>
                    <a:gd name="T23" fmla="*/ 86 h 102"/>
                    <a:gd name="T24" fmla="*/ 68 w 99"/>
                    <a:gd name="T25" fmla="*/ 94 h 102"/>
                    <a:gd name="T26" fmla="*/ 57 w 99"/>
                    <a:gd name="T27" fmla="*/ 90 h 102"/>
                    <a:gd name="T28" fmla="*/ 53 w 99"/>
                    <a:gd name="T29" fmla="*/ 78 h 102"/>
                    <a:gd name="T30" fmla="*/ 47 w 99"/>
                    <a:gd name="T31" fmla="*/ 73 h 102"/>
                    <a:gd name="T32" fmla="*/ 44 w 99"/>
                    <a:gd name="T33" fmla="*/ 74 h 102"/>
                    <a:gd name="T34" fmla="*/ 40 w 99"/>
                    <a:gd name="T35" fmla="*/ 79 h 102"/>
                    <a:gd name="T36" fmla="*/ 35 w 99"/>
                    <a:gd name="T37" fmla="*/ 75 h 102"/>
                    <a:gd name="T38" fmla="*/ 30 w 99"/>
                    <a:gd name="T39" fmla="*/ 75 h 102"/>
                    <a:gd name="T40" fmla="*/ 35 w 99"/>
                    <a:gd name="T41" fmla="*/ 59 h 102"/>
                    <a:gd name="T42" fmla="*/ 38 w 99"/>
                    <a:gd name="T43" fmla="*/ 43 h 102"/>
                    <a:gd name="T44" fmla="*/ 19 w 99"/>
                    <a:gd name="T45" fmla="*/ 31 h 102"/>
                    <a:gd name="T46" fmla="*/ 8 w 99"/>
                    <a:gd name="T47" fmla="*/ 34 h 102"/>
                    <a:gd name="T48" fmla="*/ 6 w 99"/>
                    <a:gd name="T49" fmla="*/ 40 h 102"/>
                    <a:gd name="T50" fmla="*/ 14 w 99"/>
                    <a:gd name="T51" fmla="*/ 37 h 102"/>
                    <a:gd name="T52" fmla="*/ 24 w 99"/>
                    <a:gd name="T53" fmla="*/ 43 h 102"/>
                    <a:gd name="T54" fmla="*/ 20 w 99"/>
                    <a:gd name="T55" fmla="*/ 48 h 102"/>
                    <a:gd name="T56" fmla="*/ 12 w 99"/>
                    <a:gd name="T57" fmla="*/ 47 h 102"/>
                    <a:gd name="T58" fmla="*/ 24 w 99"/>
                    <a:gd name="T59" fmla="*/ 53 h 102"/>
                    <a:gd name="T60" fmla="*/ 28 w 99"/>
                    <a:gd name="T61" fmla="*/ 52 h 102"/>
                    <a:gd name="T62" fmla="*/ 23 w 99"/>
                    <a:gd name="T63" fmla="*/ 56 h 102"/>
                    <a:gd name="T64" fmla="*/ 27 w 99"/>
                    <a:gd name="T65" fmla="*/ 57 h 102"/>
                    <a:gd name="T66" fmla="*/ 29 w 99"/>
                    <a:gd name="T67" fmla="*/ 63 h 102"/>
                    <a:gd name="T68" fmla="*/ 22 w 99"/>
                    <a:gd name="T69" fmla="*/ 73 h 102"/>
                    <a:gd name="T70" fmla="*/ 22 w 99"/>
                    <a:gd name="T71" fmla="*/ 80 h 102"/>
                    <a:gd name="T72" fmla="*/ 29 w 99"/>
                    <a:gd name="T73" fmla="*/ 78 h 102"/>
                    <a:gd name="T74" fmla="*/ 32 w 99"/>
                    <a:gd name="T75" fmla="*/ 86 h 102"/>
                    <a:gd name="T76" fmla="*/ 43 w 99"/>
                    <a:gd name="T77" fmla="*/ 82 h 102"/>
                    <a:gd name="T78" fmla="*/ 52 w 99"/>
                    <a:gd name="T79" fmla="*/ 84 h 102"/>
                    <a:gd name="T80" fmla="*/ 54 w 99"/>
                    <a:gd name="T81" fmla="*/ 90 h 102"/>
                    <a:gd name="T82" fmla="*/ 47 w 99"/>
                    <a:gd name="T83" fmla="*/ 91 h 102"/>
                    <a:gd name="T84" fmla="*/ 35 w 99"/>
                    <a:gd name="T85" fmla="*/ 88 h 102"/>
                    <a:gd name="T86" fmla="*/ 24 w 99"/>
                    <a:gd name="T87" fmla="*/ 88 h 102"/>
                    <a:gd name="T88" fmla="*/ 17 w 99"/>
                    <a:gd name="T89" fmla="*/ 89 h 102"/>
                    <a:gd name="T90" fmla="*/ 26 w 99"/>
                    <a:gd name="T91" fmla="*/ 91 h 102"/>
                    <a:gd name="T92" fmla="*/ 37 w 99"/>
                    <a:gd name="T93" fmla="*/ 94 h 102"/>
                    <a:gd name="T94" fmla="*/ 32 w 99"/>
                    <a:gd name="T95" fmla="*/ 97 h 102"/>
                    <a:gd name="T96" fmla="*/ 24 w 99"/>
                    <a:gd name="T97" fmla="*/ 96 h 102"/>
                    <a:gd name="T98" fmla="*/ 23 w 99"/>
                    <a:gd name="T99" fmla="*/ 101 h 102"/>
                    <a:gd name="T100" fmla="*/ 17 w 99"/>
                    <a:gd name="T101" fmla="*/ 100 h 102"/>
                    <a:gd name="T102" fmla="*/ 10 w 99"/>
                    <a:gd name="T103" fmla="*/ 85 h 102"/>
                    <a:gd name="T104" fmla="*/ 4 w 99"/>
                    <a:gd name="T105" fmla="*/ 68 h 102"/>
                    <a:gd name="T106" fmla="*/ 1 w 99"/>
                    <a:gd name="T107" fmla="*/ 42 h 102"/>
                    <a:gd name="T108" fmla="*/ 8 w 99"/>
                    <a:gd name="T109" fmla="*/ 11 h 102"/>
                    <a:gd name="T110" fmla="*/ 16 w 99"/>
                    <a:gd name="T111" fmla="*/ 4 h 1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9"/>
                    <a:gd name="T169" fmla="*/ 0 h 102"/>
                    <a:gd name="T170" fmla="*/ 99 w 99"/>
                    <a:gd name="T171" fmla="*/ 102 h 10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9" h="102">
                      <a:moveTo>
                        <a:pt x="27" y="12"/>
                      </a:moveTo>
                      <a:lnTo>
                        <a:pt x="31" y="13"/>
                      </a:lnTo>
                      <a:lnTo>
                        <a:pt x="35" y="14"/>
                      </a:lnTo>
                      <a:lnTo>
                        <a:pt x="39" y="15"/>
                      </a:lnTo>
                      <a:lnTo>
                        <a:pt x="43" y="15"/>
                      </a:lnTo>
                      <a:lnTo>
                        <a:pt x="47" y="16"/>
                      </a:lnTo>
                      <a:lnTo>
                        <a:pt x="52" y="15"/>
                      </a:lnTo>
                      <a:lnTo>
                        <a:pt x="56" y="15"/>
                      </a:lnTo>
                      <a:lnTo>
                        <a:pt x="59" y="14"/>
                      </a:lnTo>
                      <a:lnTo>
                        <a:pt x="60" y="14"/>
                      </a:lnTo>
                      <a:lnTo>
                        <a:pt x="61" y="13"/>
                      </a:lnTo>
                      <a:lnTo>
                        <a:pt x="62" y="12"/>
                      </a:lnTo>
                      <a:lnTo>
                        <a:pt x="55" y="12"/>
                      </a:lnTo>
                      <a:lnTo>
                        <a:pt x="56" y="11"/>
                      </a:lnTo>
                      <a:lnTo>
                        <a:pt x="58" y="10"/>
                      </a:lnTo>
                      <a:lnTo>
                        <a:pt x="60" y="10"/>
                      </a:lnTo>
                      <a:lnTo>
                        <a:pt x="61" y="9"/>
                      </a:lnTo>
                      <a:lnTo>
                        <a:pt x="63" y="8"/>
                      </a:lnTo>
                      <a:lnTo>
                        <a:pt x="65" y="7"/>
                      </a:lnTo>
                      <a:lnTo>
                        <a:pt x="66" y="7"/>
                      </a:lnTo>
                      <a:lnTo>
                        <a:pt x="68" y="6"/>
                      </a:lnTo>
                      <a:lnTo>
                        <a:pt x="82" y="18"/>
                      </a:lnTo>
                      <a:lnTo>
                        <a:pt x="80" y="23"/>
                      </a:lnTo>
                      <a:lnTo>
                        <a:pt x="80" y="27"/>
                      </a:lnTo>
                      <a:lnTo>
                        <a:pt x="81" y="32"/>
                      </a:lnTo>
                      <a:lnTo>
                        <a:pt x="82" y="36"/>
                      </a:lnTo>
                      <a:lnTo>
                        <a:pt x="83" y="41"/>
                      </a:lnTo>
                      <a:lnTo>
                        <a:pt x="84" y="45"/>
                      </a:lnTo>
                      <a:lnTo>
                        <a:pt x="84" y="50"/>
                      </a:lnTo>
                      <a:lnTo>
                        <a:pt x="83" y="55"/>
                      </a:lnTo>
                      <a:lnTo>
                        <a:pt x="84" y="54"/>
                      </a:lnTo>
                      <a:lnTo>
                        <a:pt x="86" y="52"/>
                      </a:lnTo>
                      <a:lnTo>
                        <a:pt x="87" y="49"/>
                      </a:lnTo>
                      <a:lnTo>
                        <a:pt x="88" y="47"/>
                      </a:lnTo>
                      <a:lnTo>
                        <a:pt x="89" y="46"/>
                      </a:lnTo>
                      <a:lnTo>
                        <a:pt x="91" y="44"/>
                      </a:lnTo>
                      <a:lnTo>
                        <a:pt x="92" y="42"/>
                      </a:lnTo>
                      <a:lnTo>
                        <a:pt x="94" y="40"/>
                      </a:lnTo>
                      <a:lnTo>
                        <a:pt x="96" y="40"/>
                      </a:lnTo>
                      <a:lnTo>
                        <a:pt x="97" y="41"/>
                      </a:lnTo>
                      <a:lnTo>
                        <a:pt x="98" y="43"/>
                      </a:lnTo>
                      <a:lnTo>
                        <a:pt x="99" y="44"/>
                      </a:lnTo>
                      <a:lnTo>
                        <a:pt x="99" y="47"/>
                      </a:lnTo>
                      <a:lnTo>
                        <a:pt x="99" y="51"/>
                      </a:lnTo>
                      <a:lnTo>
                        <a:pt x="99" y="54"/>
                      </a:lnTo>
                      <a:lnTo>
                        <a:pt x="98" y="56"/>
                      </a:lnTo>
                      <a:lnTo>
                        <a:pt x="97" y="59"/>
                      </a:lnTo>
                      <a:lnTo>
                        <a:pt x="96" y="62"/>
                      </a:lnTo>
                      <a:lnTo>
                        <a:pt x="94" y="64"/>
                      </a:lnTo>
                      <a:lnTo>
                        <a:pt x="92" y="66"/>
                      </a:lnTo>
                      <a:lnTo>
                        <a:pt x="91" y="69"/>
                      </a:lnTo>
                      <a:lnTo>
                        <a:pt x="90" y="71"/>
                      </a:lnTo>
                      <a:lnTo>
                        <a:pt x="89" y="74"/>
                      </a:lnTo>
                      <a:lnTo>
                        <a:pt x="87" y="76"/>
                      </a:lnTo>
                      <a:lnTo>
                        <a:pt x="86" y="76"/>
                      </a:lnTo>
                      <a:lnTo>
                        <a:pt x="85" y="76"/>
                      </a:lnTo>
                      <a:lnTo>
                        <a:pt x="83" y="75"/>
                      </a:lnTo>
                      <a:lnTo>
                        <a:pt x="83" y="74"/>
                      </a:lnTo>
                      <a:lnTo>
                        <a:pt x="82" y="72"/>
                      </a:lnTo>
                      <a:lnTo>
                        <a:pt x="82" y="69"/>
                      </a:lnTo>
                      <a:lnTo>
                        <a:pt x="82" y="67"/>
                      </a:lnTo>
                      <a:lnTo>
                        <a:pt x="81" y="66"/>
                      </a:lnTo>
                      <a:lnTo>
                        <a:pt x="81" y="69"/>
                      </a:lnTo>
                      <a:lnTo>
                        <a:pt x="79" y="71"/>
                      </a:lnTo>
                      <a:lnTo>
                        <a:pt x="78" y="74"/>
                      </a:lnTo>
                      <a:lnTo>
                        <a:pt x="77" y="76"/>
                      </a:lnTo>
                      <a:lnTo>
                        <a:pt x="75" y="78"/>
                      </a:lnTo>
                      <a:lnTo>
                        <a:pt x="74" y="81"/>
                      </a:lnTo>
                      <a:lnTo>
                        <a:pt x="73" y="83"/>
                      </a:lnTo>
                      <a:lnTo>
                        <a:pt x="74" y="86"/>
                      </a:lnTo>
                      <a:lnTo>
                        <a:pt x="74" y="89"/>
                      </a:lnTo>
                      <a:lnTo>
                        <a:pt x="73" y="92"/>
                      </a:lnTo>
                      <a:lnTo>
                        <a:pt x="72" y="94"/>
                      </a:lnTo>
                      <a:lnTo>
                        <a:pt x="71" y="96"/>
                      </a:lnTo>
                      <a:lnTo>
                        <a:pt x="69" y="95"/>
                      </a:lnTo>
                      <a:lnTo>
                        <a:pt x="68" y="94"/>
                      </a:lnTo>
                      <a:lnTo>
                        <a:pt x="66" y="93"/>
                      </a:lnTo>
                      <a:lnTo>
                        <a:pt x="64" y="92"/>
                      </a:lnTo>
                      <a:lnTo>
                        <a:pt x="63" y="92"/>
                      </a:lnTo>
                      <a:lnTo>
                        <a:pt x="61" y="91"/>
                      </a:lnTo>
                      <a:lnTo>
                        <a:pt x="59" y="90"/>
                      </a:lnTo>
                      <a:lnTo>
                        <a:pt x="57" y="90"/>
                      </a:lnTo>
                      <a:lnTo>
                        <a:pt x="57" y="88"/>
                      </a:lnTo>
                      <a:lnTo>
                        <a:pt x="57" y="85"/>
                      </a:lnTo>
                      <a:lnTo>
                        <a:pt x="56" y="83"/>
                      </a:lnTo>
                      <a:lnTo>
                        <a:pt x="55" y="81"/>
                      </a:lnTo>
                      <a:lnTo>
                        <a:pt x="54" y="79"/>
                      </a:lnTo>
                      <a:lnTo>
                        <a:pt x="53" y="78"/>
                      </a:lnTo>
                      <a:lnTo>
                        <a:pt x="52" y="76"/>
                      </a:lnTo>
                      <a:lnTo>
                        <a:pt x="50" y="75"/>
                      </a:lnTo>
                      <a:lnTo>
                        <a:pt x="49" y="74"/>
                      </a:lnTo>
                      <a:lnTo>
                        <a:pt x="48" y="74"/>
                      </a:lnTo>
                      <a:lnTo>
                        <a:pt x="47" y="74"/>
                      </a:lnTo>
                      <a:lnTo>
                        <a:pt x="47" y="73"/>
                      </a:lnTo>
                      <a:lnTo>
                        <a:pt x="46" y="73"/>
                      </a:lnTo>
                      <a:lnTo>
                        <a:pt x="45" y="72"/>
                      </a:lnTo>
                      <a:lnTo>
                        <a:pt x="44" y="72"/>
                      </a:lnTo>
                      <a:lnTo>
                        <a:pt x="43" y="72"/>
                      </a:lnTo>
                      <a:lnTo>
                        <a:pt x="43" y="73"/>
                      </a:lnTo>
                      <a:lnTo>
                        <a:pt x="44" y="74"/>
                      </a:lnTo>
                      <a:lnTo>
                        <a:pt x="44" y="75"/>
                      </a:lnTo>
                      <a:lnTo>
                        <a:pt x="44" y="77"/>
                      </a:lnTo>
                      <a:lnTo>
                        <a:pt x="43" y="77"/>
                      </a:lnTo>
                      <a:lnTo>
                        <a:pt x="42" y="78"/>
                      </a:lnTo>
                      <a:lnTo>
                        <a:pt x="41" y="78"/>
                      </a:lnTo>
                      <a:lnTo>
                        <a:pt x="40" y="79"/>
                      </a:lnTo>
                      <a:lnTo>
                        <a:pt x="39" y="79"/>
                      </a:lnTo>
                      <a:lnTo>
                        <a:pt x="38" y="79"/>
                      </a:lnTo>
                      <a:lnTo>
                        <a:pt x="36" y="79"/>
                      </a:lnTo>
                      <a:lnTo>
                        <a:pt x="35" y="78"/>
                      </a:lnTo>
                      <a:lnTo>
                        <a:pt x="35" y="77"/>
                      </a:lnTo>
                      <a:lnTo>
                        <a:pt x="35" y="75"/>
                      </a:lnTo>
                      <a:lnTo>
                        <a:pt x="35" y="74"/>
                      </a:lnTo>
                      <a:lnTo>
                        <a:pt x="34" y="72"/>
                      </a:lnTo>
                      <a:lnTo>
                        <a:pt x="34" y="74"/>
                      </a:lnTo>
                      <a:lnTo>
                        <a:pt x="33" y="75"/>
                      </a:lnTo>
                      <a:lnTo>
                        <a:pt x="32" y="76"/>
                      </a:lnTo>
                      <a:lnTo>
                        <a:pt x="30" y="75"/>
                      </a:lnTo>
                      <a:lnTo>
                        <a:pt x="30" y="73"/>
                      </a:lnTo>
                      <a:lnTo>
                        <a:pt x="31" y="70"/>
                      </a:lnTo>
                      <a:lnTo>
                        <a:pt x="32" y="67"/>
                      </a:lnTo>
                      <a:lnTo>
                        <a:pt x="33" y="64"/>
                      </a:lnTo>
                      <a:lnTo>
                        <a:pt x="34" y="62"/>
                      </a:lnTo>
                      <a:lnTo>
                        <a:pt x="35" y="59"/>
                      </a:lnTo>
                      <a:lnTo>
                        <a:pt x="35" y="56"/>
                      </a:lnTo>
                      <a:lnTo>
                        <a:pt x="35" y="52"/>
                      </a:lnTo>
                      <a:lnTo>
                        <a:pt x="36" y="50"/>
                      </a:lnTo>
                      <a:lnTo>
                        <a:pt x="37" y="48"/>
                      </a:lnTo>
                      <a:lnTo>
                        <a:pt x="37" y="46"/>
                      </a:lnTo>
                      <a:lnTo>
                        <a:pt x="38" y="43"/>
                      </a:lnTo>
                      <a:lnTo>
                        <a:pt x="34" y="43"/>
                      </a:lnTo>
                      <a:lnTo>
                        <a:pt x="31" y="41"/>
                      </a:lnTo>
                      <a:lnTo>
                        <a:pt x="28" y="39"/>
                      </a:lnTo>
                      <a:lnTo>
                        <a:pt x="25" y="36"/>
                      </a:lnTo>
                      <a:lnTo>
                        <a:pt x="22" y="33"/>
                      </a:lnTo>
                      <a:lnTo>
                        <a:pt x="19" y="31"/>
                      </a:lnTo>
                      <a:lnTo>
                        <a:pt x="16" y="29"/>
                      </a:lnTo>
                      <a:lnTo>
                        <a:pt x="12" y="29"/>
                      </a:lnTo>
                      <a:lnTo>
                        <a:pt x="11" y="30"/>
                      </a:lnTo>
                      <a:lnTo>
                        <a:pt x="10" y="31"/>
                      </a:lnTo>
                      <a:lnTo>
                        <a:pt x="9" y="32"/>
                      </a:lnTo>
                      <a:lnTo>
                        <a:pt x="8" y="34"/>
                      </a:lnTo>
                      <a:lnTo>
                        <a:pt x="7" y="35"/>
                      </a:lnTo>
                      <a:lnTo>
                        <a:pt x="5" y="37"/>
                      </a:lnTo>
                      <a:lnTo>
                        <a:pt x="5" y="38"/>
                      </a:lnTo>
                      <a:lnTo>
                        <a:pt x="4" y="39"/>
                      </a:lnTo>
                      <a:lnTo>
                        <a:pt x="5" y="40"/>
                      </a:lnTo>
                      <a:lnTo>
                        <a:pt x="6" y="40"/>
                      </a:lnTo>
                      <a:lnTo>
                        <a:pt x="8" y="39"/>
                      </a:lnTo>
                      <a:lnTo>
                        <a:pt x="9" y="38"/>
                      </a:lnTo>
                      <a:lnTo>
                        <a:pt x="10" y="37"/>
                      </a:lnTo>
                      <a:lnTo>
                        <a:pt x="12" y="37"/>
                      </a:lnTo>
                      <a:lnTo>
                        <a:pt x="13" y="37"/>
                      </a:lnTo>
                      <a:lnTo>
                        <a:pt x="14" y="37"/>
                      </a:lnTo>
                      <a:lnTo>
                        <a:pt x="16" y="37"/>
                      </a:lnTo>
                      <a:lnTo>
                        <a:pt x="18" y="38"/>
                      </a:lnTo>
                      <a:lnTo>
                        <a:pt x="19" y="39"/>
                      </a:lnTo>
                      <a:lnTo>
                        <a:pt x="21" y="41"/>
                      </a:lnTo>
                      <a:lnTo>
                        <a:pt x="23" y="42"/>
                      </a:lnTo>
                      <a:lnTo>
                        <a:pt x="24" y="43"/>
                      </a:lnTo>
                      <a:lnTo>
                        <a:pt x="25" y="44"/>
                      </a:lnTo>
                      <a:lnTo>
                        <a:pt x="26" y="46"/>
                      </a:lnTo>
                      <a:lnTo>
                        <a:pt x="27" y="48"/>
                      </a:lnTo>
                      <a:lnTo>
                        <a:pt x="24" y="48"/>
                      </a:lnTo>
                      <a:lnTo>
                        <a:pt x="22" y="49"/>
                      </a:lnTo>
                      <a:lnTo>
                        <a:pt x="20" y="48"/>
                      </a:lnTo>
                      <a:lnTo>
                        <a:pt x="18" y="48"/>
                      </a:lnTo>
                      <a:lnTo>
                        <a:pt x="16" y="47"/>
                      </a:lnTo>
                      <a:lnTo>
                        <a:pt x="14" y="47"/>
                      </a:lnTo>
                      <a:lnTo>
                        <a:pt x="12" y="46"/>
                      </a:lnTo>
                      <a:lnTo>
                        <a:pt x="10" y="46"/>
                      </a:lnTo>
                      <a:lnTo>
                        <a:pt x="12" y="47"/>
                      </a:lnTo>
                      <a:lnTo>
                        <a:pt x="14" y="49"/>
                      </a:lnTo>
                      <a:lnTo>
                        <a:pt x="16" y="51"/>
                      </a:lnTo>
                      <a:lnTo>
                        <a:pt x="18" y="52"/>
                      </a:lnTo>
                      <a:lnTo>
                        <a:pt x="20" y="52"/>
                      </a:lnTo>
                      <a:lnTo>
                        <a:pt x="22" y="53"/>
                      </a:lnTo>
                      <a:lnTo>
                        <a:pt x="24" y="53"/>
                      </a:lnTo>
                      <a:lnTo>
                        <a:pt x="27" y="52"/>
                      </a:lnTo>
                      <a:lnTo>
                        <a:pt x="28" y="52"/>
                      </a:lnTo>
                      <a:lnTo>
                        <a:pt x="28" y="51"/>
                      </a:lnTo>
                      <a:lnTo>
                        <a:pt x="29" y="51"/>
                      </a:lnTo>
                      <a:lnTo>
                        <a:pt x="28" y="52"/>
                      </a:lnTo>
                      <a:lnTo>
                        <a:pt x="27" y="54"/>
                      </a:lnTo>
                      <a:lnTo>
                        <a:pt x="27" y="55"/>
                      </a:lnTo>
                      <a:lnTo>
                        <a:pt x="25" y="55"/>
                      </a:lnTo>
                      <a:lnTo>
                        <a:pt x="24" y="55"/>
                      </a:lnTo>
                      <a:lnTo>
                        <a:pt x="23" y="56"/>
                      </a:lnTo>
                      <a:lnTo>
                        <a:pt x="22" y="57"/>
                      </a:lnTo>
                      <a:lnTo>
                        <a:pt x="23" y="57"/>
                      </a:lnTo>
                      <a:lnTo>
                        <a:pt x="24" y="57"/>
                      </a:lnTo>
                      <a:lnTo>
                        <a:pt x="25" y="57"/>
                      </a:lnTo>
                      <a:lnTo>
                        <a:pt x="27" y="57"/>
                      </a:lnTo>
                      <a:lnTo>
                        <a:pt x="28" y="57"/>
                      </a:lnTo>
                      <a:lnTo>
                        <a:pt x="29" y="57"/>
                      </a:lnTo>
                      <a:lnTo>
                        <a:pt x="30" y="59"/>
                      </a:lnTo>
                      <a:lnTo>
                        <a:pt x="30" y="61"/>
                      </a:lnTo>
                      <a:lnTo>
                        <a:pt x="29" y="63"/>
                      </a:lnTo>
                      <a:lnTo>
                        <a:pt x="28" y="64"/>
                      </a:lnTo>
                      <a:lnTo>
                        <a:pt x="27" y="66"/>
                      </a:lnTo>
                      <a:lnTo>
                        <a:pt x="26" y="67"/>
                      </a:lnTo>
                      <a:lnTo>
                        <a:pt x="25" y="68"/>
                      </a:lnTo>
                      <a:lnTo>
                        <a:pt x="24" y="70"/>
                      </a:lnTo>
                      <a:lnTo>
                        <a:pt x="22" y="73"/>
                      </a:lnTo>
                      <a:lnTo>
                        <a:pt x="22" y="76"/>
                      </a:lnTo>
                      <a:lnTo>
                        <a:pt x="20" y="79"/>
                      </a:lnTo>
                      <a:lnTo>
                        <a:pt x="19" y="82"/>
                      </a:lnTo>
                      <a:lnTo>
                        <a:pt x="20" y="81"/>
                      </a:lnTo>
                      <a:lnTo>
                        <a:pt x="21" y="80"/>
                      </a:lnTo>
                      <a:lnTo>
                        <a:pt x="22" y="80"/>
                      </a:lnTo>
                      <a:lnTo>
                        <a:pt x="23" y="78"/>
                      </a:lnTo>
                      <a:lnTo>
                        <a:pt x="24" y="78"/>
                      </a:lnTo>
                      <a:lnTo>
                        <a:pt x="25" y="77"/>
                      </a:lnTo>
                      <a:lnTo>
                        <a:pt x="27" y="77"/>
                      </a:lnTo>
                      <a:lnTo>
                        <a:pt x="28" y="78"/>
                      </a:lnTo>
                      <a:lnTo>
                        <a:pt x="29" y="78"/>
                      </a:lnTo>
                      <a:lnTo>
                        <a:pt x="30" y="79"/>
                      </a:lnTo>
                      <a:lnTo>
                        <a:pt x="31" y="80"/>
                      </a:lnTo>
                      <a:lnTo>
                        <a:pt x="32" y="81"/>
                      </a:lnTo>
                      <a:lnTo>
                        <a:pt x="32" y="83"/>
                      </a:lnTo>
                      <a:lnTo>
                        <a:pt x="32" y="85"/>
                      </a:lnTo>
                      <a:lnTo>
                        <a:pt x="32" y="86"/>
                      </a:lnTo>
                      <a:lnTo>
                        <a:pt x="34" y="88"/>
                      </a:lnTo>
                      <a:lnTo>
                        <a:pt x="36" y="87"/>
                      </a:lnTo>
                      <a:lnTo>
                        <a:pt x="38" y="86"/>
                      </a:lnTo>
                      <a:lnTo>
                        <a:pt x="39" y="85"/>
                      </a:lnTo>
                      <a:lnTo>
                        <a:pt x="41" y="83"/>
                      </a:lnTo>
                      <a:lnTo>
                        <a:pt x="43" y="82"/>
                      </a:lnTo>
                      <a:lnTo>
                        <a:pt x="45" y="81"/>
                      </a:lnTo>
                      <a:lnTo>
                        <a:pt x="47" y="81"/>
                      </a:lnTo>
                      <a:lnTo>
                        <a:pt x="49" y="82"/>
                      </a:lnTo>
                      <a:lnTo>
                        <a:pt x="50" y="83"/>
                      </a:lnTo>
                      <a:lnTo>
                        <a:pt x="51" y="83"/>
                      </a:lnTo>
                      <a:lnTo>
                        <a:pt x="52" y="84"/>
                      </a:lnTo>
                      <a:lnTo>
                        <a:pt x="53" y="85"/>
                      </a:lnTo>
                      <a:lnTo>
                        <a:pt x="54" y="86"/>
                      </a:lnTo>
                      <a:lnTo>
                        <a:pt x="55" y="88"/>
                      </a:lnTo>
                      <a:lnTo>
                        <a:pt x="55" y="89"/>
                      </a:lnTo>
                      <a:lnTo>
                        <a:pt x="56" y="90"/>
                      </a:lnTo>
                      <a:lnTo>
                        <a:pt x="54" y="90"/>
                      </a:lnTo>
                      <a:lnTo>
                        <a:pt x="53" y="90"/>
                      </a:lnTo>
                      <a:lnTo>
                        <a:pt x="52" y="90"/>
                      </a:lnTo>
                      <a:lnTo>
                        <a:pt x="51" y="91"/>
                      </a:lnTo>
                      <a:lnTo>
                        <a:pt x="49" y="91"/>
                      </a:lnTo>
                      <a:lnTo>
                        <a:pt x="48" y="91"/>
                      </a:lnTo>
                      <a:lnTo>
                        <a:pt x="47" y="91"/>
                      </a:lnTo>
                      <a:lnTo>
                        <a:pt x="45" y="91"/>
                      </a:lnTo>
                      <a:lnTo>
                        <a:pt x="44" y="89"/>
                      </a:lnTo>
                      <a:lnTo>
                        <a:pt x="42" y="88"/>
                      </a:lnTo>
                      <a:lnTo>
                        <a:pt x="39" y="88"/>
                      </a:lnTo>
                      <a:lnTo>
                        <a:pt x="37" y="88"/>
                      </a:lnTo>
                      <a:lnTo>
                        <a:pt x="35" y="88"/>
                      </a:lnTo>
                      <a:lnTo>
                        <a:pt x="33" y="88"/>
                      </a:lnTo>
                      <a:lnTo>
                        <a:pt x="30" y="88"/>
                      </a:lnTo>
                      <a:lnTo>
                        <a:pt x="28" y="87"/>
                      </a:lnTo>
                      <a:lnTo>
                        <a:pt x="27" y="88"/>
                      </a:lnTo>
                      <a:lnTo>
                        <a:pt x="25" y="88"/>
                      </a:lnTo>
                      <a:lnTo>
                        <a:pt x="24" y="88"/>
                      </a:lnTo>
                      <a:lnTo>
                        <a:pt x="22" y="88"/>
                      </a:lnTo>
                      <a:lnTo>
                        <a:pt x="20" y="88"/>
                      </a:lnTo>
                      <a:lnTo>
                        <a:pt x="19" y="88"/>
                      </a:lnTo>
                      <a:lnTo>
                        <a:pt x="17" y="88"/>
                      </a:lnTo>
                      <a:lnTo>
                        <a:pt x="16" y="88"/>
                      </a:lnTo>
                      <a:lnTo>
                        <a:pt x="17" y="89"/>
                      </a:lnTo>
                      <a:lnTo>
                        <a:pt x="18" y="90"/>
                      </a:lnTo>
                      <a:lnTo>
                        <a:pt x="19" y="90"/>
                      </a:lnTo>
                      <a:lnTo>
                        <a:pt x="21" y="91"/>
                      </a:lnTo>
                      <a:lnTo>
                        <a:pt x="24" y="91"/>
                      </a:lnTo>
                      <a:lnTo>
                        <a:pt x="26" y="91"/>
                      </a:lnTo>
                      <a:lnTo>
                        <a:pt x="28" y="91"/>
                      </a:lnTo>
                      <a:lnTo>
                        <a:pt x="30" y="91"/>
                      </a:lnTo>
                      <a:lnTo>
                        <a:pt x="33" y="92"/>
                      </a:lnTo>
                      <a:lnTo>
                        <a:pt x="35" y="92"/>
                      </a:lnTo>
                      <a:lnTo>
                        <a:pt x="37" y="93"/>
                      </a:lnTo>
                      <a:lnTo>
                        <a:pt x="37" y="94"/>
                      </a:lnTo>
                      <a:lnTo>
                        <a:pt x="37" y="95"/>
                      </a:lnTo>
                      <a:lnTo>
                        <a:pt x="36" y="96"/>
                      </a:lnTo>
                      <a:lnTo>
                        <a:pt x="35" y="97"/>
                      </a:lnTo>
                      <a:lnTo>
                        <a:pt x="33" y="97"/>
                      </a:lnTo>
                      <a:lnTo>
                        <a:pt x="32" y="97"/>
                      </a:lnTo>
                      <a:lnTo>
                        <a:pt x="30" y="97"/>
                      </a:lnTo>
                      <a:lnTo>
                        <a:pt x="28" y="97"/>
                      </a:lnTo>
                      <a:lnTo>
                        <a:pt x="27" y="96"/>
                      </a:lnTo>
                      <a:lnTo>
                        <a:pt x="25" y="96"/>
                      </a:lnTo>
                      <a:lnTo>
                        <a:pt x="24" y="95"/>
                      </a:lnTo>
                      <a:lnTo>
                        <a:pt x="24" y="96"/>
                      </a:lnTo>
                      <a:lnTo>
                        <a:pt x="25" y="97"/>
                      </a:lnTo>
                      <a:lnTo>
                        <a:pt x="25" y="98"/>
                      </a:lnTo>
                      <a:lnTo>
                        <a:pt x="25" y="99"/>
                      </a:lnTo>
                      <a:lnTo>
                        <a:pt x="24" y="100"/>
                      </a:lnTo>
                      <a:lnTo>
                        <a:pt x="23" y="101"/>
                      </a:lnTo>
                      <a:lnTo>
                        <a:pt x="22" y="102"/>
                      </a:lnTo>
                      <a:lnTo>
                        <a:pt x="21" y="102"/>
                      </a:lnTo>
                      <a:lnTo>
                        <a:pt x="20" y="102"/>
                      </a:lnTo>
                      <a:lnTo>
                        <a:pt x="19" y="102"/>
                      </a:lnTo>
                      <a:lnTo>
                        <a:pt x="18" y="102"/>
                      </a:lnTo>
                      <a:lnTo>
                        <a:pt x="17" y="100"/>
                      </a:lnTo>
                      <a:lnTo>
                        <a:pt x="16" y="97"/>
                      </a:lnTo>
                      <a:lnTo>
                        <a:pt x="15" y="95"/>
                      </a:lnTo>
                      <a:lnTo>
                        <a:pt x="14" y="92"/>
                      </a:lnTo>
                      <a:lnTo>
                        <a:pt x="12" y="90"/>
                      </a:lnTo>
                      <a:lnTo>
                        <a:pt x="11" y="87"/>
                      </a:lnTo>
                      <a:lnTo>
                        <a:pt x="10" y="85"/>
                      </a:lnTo>
                      <a:lnTo>
                        <a:pt x="8" y="83"/>
                      </a:lnTo>
                      <a:lnTo>
                        <a:pt x="6" y="80"/>
                      </a:lnTo>
                      <a:lnTo>
                        <a:pt x="5" y="77"/>
                      </a:lnTo>
                      <a:lnTo>
                        <a:pt x="4" y="74"/>
                      </a:lnTo>
                      <a:lnTo>
                        <a:pt x="4" y="71"/>
                      </a:lnTo>
                      <a:lnTo>
                        <a:pt x="4" y="68"/>
                      </a:lnTo>
                      <a:lnTo>
                        <a:pt x="4" y="65"/>
                      </a:lnTo>
                      <a:lnTo>
                        <a:pt x="3" y="62"/>
                      </a:lnTo>
                      <a:lnTo>
                        <a:pt x="3" y="58"/>
                      </a:lnTo>
                      <a:lnTo>
                        <a:pt x="1" y="53"/>
                      </a:lnTo>
                      <a:lnTo>
                        <a:pt x="0" y="47"/>
                      </a:lnTo>
                      <a:lnTo>
                        <a:pt x="1" y="42"/>
                      </a:lnTo>
                      <a:lnTo>
                        <a:pt x="2" y="36"/>
                      </a:lnTo>
                      <a:lnTo>
                        <a:pt x="3" y="31"/>
                      </a:lnTo>
                      <a:lnTo>
                        <a:pt x="5" y="25"/>
                      </a:lnTo>
                      <a:lnTo>
                        <a:pt x="7" y="20"/>
                      </a:lnTo>
                      <a:lnTo>
                        <a:pt x="8" y="15"/>
                      </a:lnTo>
                      <a:lnTo>
                        <a:pt x="8" y="11"/>
                      </a:lnTo>
                      <a:lnTo>
                        <a:pt x="8" y="7"/>
                      </a:lnTo>
                      <a:lnTo>
                        <a:pt x="9" y="3"/>
                      </a:lnTo>
                      <a:lnTo>
                        <a:pt x="9" y="0"/>
                      </a:lnTo>
                      <a:lnTo>
                        <a:pt x="12" y="1"/>
                      </a:lnTo>
                      <a:lnTo>
                        <a:pt x="14" y="3"/>
                      </a:lnTo>
                      <a:lnTo>
                        <a:pt x="16" y="4"/>
                      </a:lnTo>
                      <a:lnTo>
                        <a:pt x="18" y="6"/>
                      </a:lnTo>
                      <a:lnTo>
                        <a:pt x="20" y="8"/>
                      </a:lnTo>
                      <a:lnTo>
                        <a:pt x="23" y="10"/>
                      </a:lnTo>
                      <a:lnTo>
                        <a:pt x="25" y="11"/>
                      </a:lnTo>
                      <a:lnTo>
                        <a:pt x="27" y="12"/>
                      </a:lnTo>
                      <a:close/>
                    </a:path>
                  </a:pathLst>
                </a:custGeom>
                <a:solidFill>
                  <a:srgbClr val="FFFFFF"/>
                </a:solidFill>
                <a:ln w="9525">
                  <a:noFill/>
                  <a:round/>
                  <a:headEnd/>
                  <a:tailEnd/>
                </a:ln>
              </p:spPr>
              <p:txBody>
                <a:bodyPr/>
                <a:lstStyle/>
                <a:p>
                  <a:endParaRPr lang="en-US"/>
                </a:p>
              </p:txBody>
            </p:sp>
            <p:sp>
              <p:nvSpPr>
                <p:cNvPr id="25010" name="Freeform 389"/>
                <p:cNvSpPr>
                  <a:spLocks/>
                </p:cNvSpPr>
                <p:nvPr/>
              </p:nvSpPr>
              <p:spPr bwMode="auto">
                <a:xfrm>
                  <a:off x="2015" y="2888"/>
                  <a:ext cx="34" cy="16"/>
                </a:xfrm>
                <a:custGeom>
                  <a:avLst/>
                  <a:gdLst>
                    <a:gd name="T0" fmla="*/ 17 w 34"/>
                    <a:gd name="T1" fmla="*/ 8 h 16"/>
                    <a:gd name="T2" fmla="*/ 16 w 34"/>
                    <a:gd name="T3" fmla="*/ 7 h 16"/>
                    <a:gd name="T4" fmla="*/ 15 w 34"/>
                    <a:gd name="T5" fmla="*/ 7 h 16"/>
                    <a:gd name="T6" fmla="*/ 14 w 34"/>
                    <a:gd name="T7" fmla="*/ 7 h 16"/>
                    <a:gd name="T8" fmla="*/ 13 w 34"/>
                    <a:gd name="T9" fmla="*/ 8 h 16"/>
                    <a:gd name="T10" fmla="*/ 13 w 34"/>
                    <a:gd name="T11" fmla="*/ 8 h 16"/>
                    <a:gd name="T12" fmla="*/ 12 w 34"/>
                    <a:gd name="T13" fmla="*/ 9 h 16"/>
                    <a:gd name="T14" fmla="*/ 12 w 34"/>
                    <a:gd name="T15" fmla="*/ 10 h 16"/>
                    <a:gd name="T16" fmla="*/ 12 w 34"/>
                    <a:gd name="T17" fmla="*/ 11 h 16"/>
                    <a:gd name="T18" fmla="*/ 13 w 34"/>
                    <a:gd name="T19" fmla="*/ 12 h 16"/>
                    <a:gd name="T20" fmla="*/ 14 w 34"/>
                    <a:gd name="T21" fmla="*/ 12 h 16"/>
                    <a:gd name="T22" fmla="*/ 16 w 34"/>
                    <a:gd name="T23" fmla="*/ 12 h 16"/>
                    <a:gd name="T24" fmla="*/ 18 w 34"/>
                    <a:gd name="T25" fmla="*/ 12 h 16"/>
                    <a:gd name="T26" fmla="*/ 26 w 34"/>
                    <a:gd name="T27" fmla="*/ 10 h 16"/>
                    <a:gd name="T28" fmla="*/ 24 w 34"/>
                    <a:gd name="T29" fmla="*/ 11 h 16"/>
                    <a:gd name="T30" fmla="*/ 22 w 34"/>
                    <a:gd name="T31" fmla="*/ 12 h 16"/>
                    <a:gd name="T32" fmla="*/ 20 w 34"/>
                    <a:gd name="T33" fmla="*/ 14 h 16"/>
                    <a:gd name="T34" fmla="*/ 17 w 34"/>
                    <a:gd name="T35" fmla="*/ 15 h 16"/>
                    <a:gd name="T36" fmla="*/ 15 w 34"/>
                    <a:gd name="T37" fmla="*/ 16 h 16"/>
                    <a:gd name="T38" fmla="*/ 12 w 34"/>
                    <a:gd name="T39" fmla="*/ 16 h 16"/>
                    <a:gd name="T40" fmla="*/ 9 w 34"/>
                    <a:gd name="T41" fmla="*/ 15 h 16"/>
                    <a:gd name="T42" fmla="*/ 7 w 34"/>
                    <a:gd name="T43" fmla="*/ 14 h 16"/>
                    <a:gd name="T44" fmla="*/ 6 w 34"/>
                    <a:gd name="T45" fmla="*/ 13 h 16"/>
                    <a:gd name="T46" fmla="*/ 5 w 34"/>
                    <a:gd name="T47" fmla="*/ 13 h 16"/>
                    <a:gd name="T48" fmla="*/ 5 w 34"/>
                    <a:gd name="T49" fmla="*/ 12 h 16"/>
                    <a:gd name="T50" fmla="*/ 4 w 34"/>
                    <a:gd name="T51" fmla="*/ 12 h 16"/>
                    <a:gd name="T52" fmla="*/ 3 w 34"/>
                    <a:gd name="T53" fmla="*/ 13 h 16"/>
                    <a:gd name="T54" fmla="*/ 2 w 34"/>
                    <a:gd name="T55" fmla="*/ 13 h 16"/>
                    <a:gd name="T56" fmla="*/ 1 w 34"/>
                    <a:gd name="T57" fmla="*/ 13 h 16"/>
                    <a:gd name="T58" fmla="*/ 0 w 34"/>
                    <a:gd name="T59" fmla="*/ 14 h 16"/>
                    <a:gd name="T60" fmla="*/ 1 w 34"/>
                    <a:gd name="T61" fmla="*/ 12 h 16"/>
                    <a:gd name="T62" fmla="*/ 1 w 34"/>
                    <a:gd name="T63" fmla="*/ 10 h 16"/>
                    <a:gd name="T64" fmla="*/ 1 w 34"/>
                    <a:gd name="T65" fmla="*/ 8 h 16"/>
                    <a:gd name="T66" fmla="*/ 1 w 34"/>
                    <a:gd name="T67" fmla="*/ 6 h 16"/>
                    <a:gd name="T68" fmla="*/ 2 w 34"/>
                    <a:gd name="T69" fmla="*/ 5 h 16"/>
                    <a:gd name="T70" fmla="*/ 2 w 34"/>
                    <a:gd name="T71" fmla="*/ 3 h 16"/>
                    <a:gd name="T72" fmla="*/ 4 w 34"/>
                    <a:gd name="T73" fmla="*/ 2 h 16"/>
                    <a:gd name="T74" fmla="*/ 6 w 34"/>
                    <a:gd name="T75" fmla="*/ 2 h 16"/>
                    <a:gd name="T76" fmla="*/ 9 w 34"/>
                    <a:gd name="T77" fmla="*/ 2 h 16"/>
                    <a:gd name="T78" fmla="*/ 11 w 34"/>
                    <a:gd name="T79" fmla="*/ 2 h 16"/>
                    <a:gd name="T80" fmla="*/ 14 w 34"/>
                    <a:gd name="T81" fmla="*/ 2 h 16"/>
                    <a:gd name="T82" fmla="*/ 17 w 34"/>
                    <a:gd name="T83" fmla="*/ 3 h 16"/>
                    <a:gd name="T84" fmla="*/ 20 w 34"/>
                    <a:gd name="T85" fmla="*/ 3 h 16"/>
                    <a:gd name="T86" fmla="*/ 22 w 34"/>
                    <a:gd name="T87" fmla="*/ 3 h 16"/>
                    <a:gd name="T88" fmla="*/ 25 w 34"/>
                    <a:gd name="T89" fmla="*/ 3 h 16"/>
                    <a:gd name="T90" fmla="*/ 28 w 34"/>
                    <a:gd name="T91" fmla="*/ 2 h 16"/>
                    <a:gd name="T92" fmla="*/ 34 w 34"/>
                    <a:gd name="T93" fmla="*/ 0 h 16"/>
                    <a:gd name="T94" fmla="*/ 32 w 34"/>
                    <a:gd name="T95" fmla="*/ 2 h 16"/>
                    <a:gd name="T96" fmla="*/ 30 w 34"/>
                    <a:gd name="T97" fmla="*/ 4 h 16"/>
                    <a:gd name="T98" fmla="*/ 28 w 34"/>
                    <a:gd name="T99" fmla="*/ 5 h 16"/>
                    <a:gd name="T100" fmla="*/ 26 w 34"/>
                    <a:gd name="T101" fmla="*/ 6 h 16"/>
                    <a:gd name="T102" fmla="*/ 24 w 34"/>
                    <a:gd name="T103" fmla="*/ 8 h 16"/>
                    <a:gd name="T104" fmla="*/ 22 w 34"/>
                    <a:gd name="T105" fmla="*/ 8 h 16"/>
                    <a:gd name="T106" fmla="*/ 19 w 34"/>
                    <a:gd name="T107" fmla="*/ 8 h 16"/>
                    <a:gd name="T108" fmla="*/ 17 w 34"/>
                    <a:gd name="T109" fmla="*/ 8 h 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
                    <a:gd name="T166" fmla="*/ 0 h 16"/>
                    <a:gd name="T167" fmla="*/ 34 w 34"/>
                    <a:gd name="T168" fmla="*/ 16 h 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 h="16">
                      <a:moveTo>
                        <a:pt x="17" y="8"/>
                      </a:moveTo>
                      <a:lnTo>
                        <a:pt x="16" y="7"/>
                      </a:lnTo>
                      <a:lnTo>
                        <a:pt x="15" y="7"/>
                      </a:lnTo>
                      <a:lnTo>
                        <a:pt x="14" y="7"/>
                      </a:lnTo>
                      <a:lnTo>
                        <a:pt x="13" y="8"/>
                      </a:lnTo>
                      <a:lnTo>
                        <a:pt x="12" y="9"/>
                      </a:lnTo>
                      <a:lnTo>
                        <a:pt x="12" y="10"/>
                      </a:lnTo>
                      <a:lnTo>
                        <a:pt x="12" y="11"/>
                      </a:lnTo>
                      <a:lnTo>
                        <a:pt x="13" y="12"/>
                      </a:lnTo>
                      <a:lnTo>
                        <a:pt x="14" y="12"/>
                      </a:lnTo>
                      <a:lnTo>
                        <a:pt x="16" y="12"/>
                      </a:lnTo>
                      <a:lnTo>
                        <a:pt x="18" y="12"/>
                      </a:lnTo>
                      <a:lnTo>
                        <a:pt x="26" y="10"/>
                      </a:lnTo>
                      <a:lnTo>
                        <a:pt x="24" y="11"/>
                      </a:lnTo>
                      <a:lnTo>
                        <a:pt x="22" y="12"/>
                      </a:lnTo>
                      <a:lnTo>
                        <a:pt x="20" y="14"/>
                      </a:lnTo>
                      <a:lnTo>
                        <a:pt x="17" y="15"/>
                      </a:lnTo>
                      <a:lnTo>
                        <a:pt x="15" y="16"/>
                      </a:lnTo>
                      <a:lnTo>
                        <a:pt x="12" y="16"/>
                      </a:lnTo>
                      <a:lnTo>
                        <a:pt x="9" y="15"/>
                      </a:lnTo>
                      <a:lnTo>
                        <a:pt x="7" y="14"/>
                      </a:lnTo>
                      <a:lnTo>
                        <a:pt x="6" y="13"/>
                      </a:lnTo>
                      <a:lnTo>
                        <a:pt x="5" y="13"/>
                      </a:lnTo>
                      <a:lnTo>
                        <a:pt x="5" y="12"/>
                      </a:lnTo>
                      <a:lnTo>
                        <a:pt x="4" y="12"/>
                      </a:lnTo>
                      <a:lnTo>
                        <a:pt x="3" y="13"/>
                      </a:lnTo>
                      <a:lnTo>
                        <a:pt x="2" y="13"/>
                      </a:lnTo>
                      <a:lnTo>
                        <a:pt x="1" y="13"/>
                      </a:lnTo>
                      <a:lnTo>
                        <a:pt x="0" y="14"/>
                      </a:lnTo>
                      <a:lnTo>
                        <a:pt x="1" y="12"/>
                      </a:lnTo>
                      <a:lnTo>
                        <a:pt x="1" y="10"/>
                      </a:lnTo>
                      <a:lnTo>
                        <a:pt x="1" y="8"/>
                      </a:lnTo>
                      <a:lnTo>
                        <a:pt x="1" y="6"/>
                      </a:lnTo>
                      <a:lnTo>
                        <a:pt x="2" y="5"/>
                      </a:lnTo>
                      <a:lnTo>
                        <a:pt x="2" y="3"/>
                      </a:lnTo>
                      <a:lnTo>
                        <a:pt x="4" y="2"/>
                      </a:lnTo>
                      <a:lnTo>
                        <a:pt x="6" y="2"/>
                      </a:lnTo>
                      <a:lnTo>
                        <a:pt x="9" y="2"/>
                      </a:lnTo>
                      <a:lnTo>
                        <a:pt x="11" y="2"/>
                      </a:lnTo>
                      <a:lnTo>
                        <a:pt x="14" y="2"/>
                      </a:lnTo>
                      <a:lnTo>
                        <a:pt x="17" y="3"/>
                      </a:lnTo>
                      <a:lnTo>
                        <a:pt x="20" y="3"/>
                      </a:lnTo>
                      <a:lnTo>
                        <a:pt x="22" y="3"/>
                      </a:lnTo>
                      <a:lnTo>
                        <a:pt x="25" y="3"/>
                      </a:lnTo>
                      <a:lnTo>
                        <a:pt x="28" y="2"/>
                      </a:lnTo>
                      <a:lnTo>
                        <a:pt x="34" y="0"/>
                      </a:lnTo>
                      <a:lnTo>
                        <a:pt x="32" y="2"/>
                      </a:lnTo>
                      <a:lnTo>
                        <a:pt x="30" y="4"/>
                      </a:lnTo>
                      <a:lnTo>
                        <a:pt x="28" y="5"/>
                      </a:lnTo>
                      <a:lnTo>
                        <a:pt x="26" y="6"/>
                      </a:lnTo>
                      <a:lnTo>
                        <a:pt x="24" y="8"/>
                      </a:lnTo>
                      <a:lnTo>
                        <a:pt x="22" y="8"/>
                      </a:lnTo>
                      <a:lnTo>
                        <a:pt x="19" y="8"/>
                      </a:lnTo>
                      <a:lnTo>
                        <a:pt x="17" y="8"/>
                      </a:lnTo>
                      <a:close/>
                    </a:path>
                  </a:pathLst>
                </a:custGeom>
                <a:solidFill>
                  <a:srgbClr val="000000"/>
                </a:solidFill>
                <a:ln w="9525">
                  <a:noFill/>
                  <a:round/>
                  <a:headEnd/>
                  <a:tailEnd/>
                </a:ln>
              </p:spPr>
              <p:txBody>
                <a:bodyPr/>
                <a:lstStyle/>
                <a:p>
                  <a:endParaRPr lang="en-US"/>
                </a:p>
              </p:txBody>
            </p:sp>
            <p:sp>
              <p:nvSpPr>
                <p:cNvPr id="25011" name="Freeform 390"/>
                <p:cNvSpPr>
                  <a:spLocks/>
                </p:cNvSpPr>
                <p:nvPr/>
              </p:nvSpPr>
              <p:spPr bwMode="auto">
                <a:xfrm>
                  <a:off x="2059" y="2891"/>
                  <a:ext cx="9" cy="18"/>
                </a:xfrm>
                <a:custGeom>
                  <a:avLst/>
                  <a:gdLst>
                    <a:gd name="T0" fmla="*/ 7 w 9"/>
                    <a:gd name="T1" fmla="*/ 12 h 18"/>
                    <a:gd name="T2" fmla="*/ 5 w 9"/>
                    <a:gd name="T3" fmla="*/ 17 h 18"/>
                    <a:gd name="T4" fmla="*/ 5 w 9"/>
                    <a:gd name="T5" fmla="*/ 16 h 18"/>
                    <a:gd name="T6" fmla="*/ 5 w 9"/>
                    <a:gd name="T7" fmla="*/ 15 h 18"/>
                    <a:gd name="T8" fmla="*/ 5 w 9"/>
                    <a:gd name="T9" fmla="*/ 14 h 18"/>
                    <a:gd name="T10" fmla="*/ 4 w 9"/>
                    <a:gd name="T11" fmla="*/ 12 h 18"/>
                    <a:gd name="T12" fmla="*/ 3 w 9"/>
                    <a:gd name="T13" fmla="*/ 14 h 18"/>
                    <a:gd name="T14" fmla="*/ 2 w 9"/>
                    <a:gd name="T15" fmla="*/ 15 h 18"/>
                    <a:gd name="T16" fmla="*/ 1 w 9"/>
                    <a:gd name="T17" fmla="*/ 17 h 18"/>
                    <a:gd name="T18" fmla="*/ 0 w 9"/>
                    <a:gd name="T19" fmla="*/ 18 h 18"/>
                    <a:gd name="T20" fmla="*/ 0 w 9"/>
                    <a:gd name="T21" fmla="*/ 16 h 18"/>
                    <a:gd name="T22" fmla="*/ 0 w 9"/>
                    <a:gd name="T23" fmla="*/ 14 h 18"/>
                    <a:gd name="T24" fmla="*/ 0 w 9"/>
                    <a:gd name="T25" fmla="*/ 11 h 18"/>
                    <a:gd name="T26" fmla="*/ 2 w 9"/>
                    <a:gd name="T27" fmla="*/ 9 h 18"/>
                    <a:gd name="T28" fmla="*/ 3 w 9"/>
                    <a:gd name="T29" fmla="*/ 7 h 18"/>
                    <a:gd name="T30" fmla="*/ 5 w 9"/>
                    <a:gd name="T31" fmla="*/ 4 h 18"/>
                    <a:gd name="T32" fmla="*/ 7 w 9"/>
                    <a:gd name="T33" fmla="*/ 2 h 18"/>
                    <a:gd name="T34" fmla="*/ 9 w 9"/>
                    <a:gd name="T35" fmla="*/ 0 h 18"/>
                    <a:gd name="T36" fmla="*/ 9 w 9"/>
                    <a:gd name="T37" fmla="*/ 2 h 18"/>
                    <a:gd name="T38" fmla="*/ 9 w 9"/>
                    <a:gd name="T39" fmla="*/ 3 h 18"/>
                    <a:gd name="T40" fmla="*/ 9 w 9"/>
                    <a:gd name="T41" fmla="*/ 5 h 18"/>
                    <a:gd name="T42" fmla="*/ 8 w 9"/>
                    <a:gd name="T43" fmla="*/ 6 h 18"/>
                    <a:gd name="T44" fmla="*/ 7 w 9"/>
                    <a:gd name="T45" fmla="*/ 7 h 18"/>
                    <a:gd name="T46" fmla="*/ 6 w 9"/>
                    <a:gd name="T47" fmla="*/ 9 h 18"/>
                    <a:gd name="T48" fmla="*/ 6 w 9"/>
                    <a:gd name="T49" fmla="*/ 10 h 18"/>
                    <a:gd name="T50" fmla="*/ 7 w 9"/>
                    <a:gd name="T51" fmla="*/ 12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18"/>
                    <a:gd name="T80" fmla="*/ 9 w 9"/>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18">
                      <a:moveTo>
                        <a:pt x="7" y="12"/>
                      </a:moveTo>
                      <a:lnTo>
                        <a:pt x="5" y="17"/>
                      </a:lnTo>
                      <a:lnTo>
                        <a:pt x="5" y="16"/>
                      </a:lnTo>
                      <a:lnTo>
                        <a:pt x="5" y="15"/>
                      </a:lnTo>
                      <a:lnTo>
                        <a:pt x="5" y="14"/>
                      </a:lnTo>
                      <a:lnTo>
                        <a:pt x="4" y="12"/>
                      </a:lnTo>
                      <a:lnTo>
                        <a:pt x="3" y="14"/>
                      </a:lnTo>
                      <a:lnTo>
                        <a:pt x="2" y="15"/>
                      </a:lnTo>
                      <a:lnTo>
                        <a:pt x="1" y="17"/>
                      </a:lnTo>
                      <a:lnTo>
                        <a:pt x="0" y="18"/>
                      </a:lnTo>
                      <a:lnTo>
                        <a:pt x="0" y="16"/>
                      </a:lnTo>
                      <a:lnTo>
                        <a:pt x="0" y="14"/>
                      </a:lnTo>
                      <a:lnTo>
                        <a:pt x="0" y="11"/>
                      </a:lnTo>
                      <a:lnTo>
                        <a:pt x="2" y="9"/>
                      </a:lnTo>
                      <a:lnTo>
                        <a:pt x="3" y="7"/>
                      </a:lnTo>
                      <a:lnTo>
                        <a:pt x="5" y="4"/>
                      </a:lnTo>
                      <a:lnTo>
                        <a:pt x="7" y="2"/>
                      </a:lnTo>
                      <a:lnTo>
                        <a:pt x="9" y="0"/>
                      </a:lnTo>
                      <a:lnTo>
                        <a:pt x="9" y="2"/>
                      </a:lnTo>
                      <a:lnTo>
                        <a:pt x="9" y="3"/>
                      </a:lnTo>
                      <a:lnTo>
                        <a:pt x="9" y="5"/>
                      </a:lnTo>
                      <a:lnTo>
                        <a:pt x="8" y="6"/>
                      </a:lnTo>
                      <a:lnTo>
                        <a:pt x="7" y="7"/>
                      </a:lnTo>
                      <a:lnTo>
                        <a:pt x="6" y="9"/>
                      </a:lnTo>
                      <a:lnTo>
                        <a:pt x="6" y="10"/>
                      </a:lnTo>
                      <a:lnTo>
                        <a:pt x="7" y="12"/>
                      </a:lnTo>
                      <a:close/>
                    </a:path>
                  </a:pathLst>
                </a:custGeom>
                <a:solidFill>
                  <a:srgbClr val="000000"/>
                </a:solidFill>
                <a:ln w="9525">
                  <a:noFill/>
                  <a:round/>
                  <a:headEnd/>
                  <a:tailEnd/>
                </a:ln>
              </p:spPr>
              <p:txBody>
                <a:bodyPr/>
                <a:lstStyle/>
                <a:p>
                  <a:endParaRPr lang="en-US"/>
                </a:p>
              </p:txBody>
            </p:sp>
            <p:sp>
              <p:nvSpPr>
                <p:cNvPr id="25012" name="Freeform 391"/>
                <p:cNvSpPr>
                  <a:spLocks/>
                </p:cNvSpPr>
                <p:nvPr/>
              </p:nvSpPr>
              <p:spPr bwMode="auto">
                <a:xfrm>
                  <a:off x="2020" y="2905"/>
                  <a:ext cx="12" cy="4"/>
                </a:xfrm>
                <a:custGeom>
                  <a:avLst/>
                  <a:gdLst>
                    <a:gd name="T0" fmla="*/ 12 w 12"/>
                    <a:gd name="T1" fmla="*/ 1 h 4"/>
                    <a:gd name="T2" fmla="*/ 11 w 12"/>
                    <a:gd name="T3" fmla="*/ 2 h 4"/>
                    <a:gd name="T4" fmla="*/ 10 w 12"/>
                    <a:gd name="T5" fmla="*/ 3 h 4"/>
                    <a:gd name="T6" fmla="*/ 9 w 12"/>
                    <a:gd name="T7" fmla="*/ 3 h 4"/>
                    <a:gd name="T8" fmla="*/ 8 w 12"/>
                    <a:gd name="T9" fmla="*/ 4 h 4"/>
                    <a:gd name="T10" fmla="*/ 7 w 12"/>
                    <a:gd name="T11" fmla="*/ 4 h 4"/>
                    <a:gd name="T12" fmla="*/ 6 w 12"/>
                    <a:gd name="T13" fmla="*/ 4 h 4"/>
                    <a:gd name="T14" fmla="*/ 4 w 12"/>
                    <a:gd name="T15" fmla="*/ 4 h 4"/>
                    <a:gd name="T16" fmla="*/ 3 w 12"/>
                    <a:gd name="T17" fmla="*/ 4 h 4"/>
                    <a:gd name="T18" fmla="*/ 2 w 12"/>
                    <a:gd name="T19" fmla="*/ 3 h 4"/>
                    <a:gd name="T20" fmla="*/ 1 w 12"/>
                    <a:gd name="T21" fmla="*/ 2 h 4"/>
                    <a:gd name="T22" fmla="*/ 0 w 12"/>
                    <a:gd name="T23" fmla="*/ 1 h 4"/>
                    <a:gd name="T24" fmla="*/ 0 w 12"/>
                    <a:gd name="T25" fmla="*/ 0 h 4"/>
                    <a:gd name="T26" fmla="*/ 1 w 12"/>
                    <a:gd name="T27" fmla="*/ 0 h 4"/>
                    <a:gd name="T28" fmla="*/ 2 w 12"/>
                    <a:gd name="T29" fmla="*/ 1 h 4"/>
                    <a:gd name="T30" fmla="*/ 4 w 12"/>
                    <a:gd name="T31" fmla="*/ 1 h 4"/>
                    <a:gd name="T32" fmla="*/ 6 w 12"/>
                    <a:gd name="T33" fmla="*/ 1 h 4"/>
                    <a:gd name="T34" fmla="*/ 7 w 12"/>
                    <a:gd name="T35" fmla="*/ 1 h 4"/>
                    <a:gd name="T36" fmla="*/ 9 w 12"/>
                    <a:gd name="T37" fmla="*/ 1 h 4"/>
                    <a:gd name="T38" fmla="*/ 11 w 12"/>
                    <a:gd name="T39" fmla="*/ 1 h 4"/>
                    <a:gd name="T40" fmla="*/ 12 w 12"/>
                    <a:gd name="T41" fmla="*/ 1 h 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4"/>
                    <a:gd name="T65" fmla="*/ 12 w 12"/>
                    <a:gd name="T66" fmla="*/ 4 h 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4">
                      <a:moveTo>
                        <a:pt x="12" y="1"/>
                      </a:moveTo>
                      <a:lnTo>
                        <a:pt x="11" y="2"/>
                      </a:lnTo>
                      <a:lnTo>
                        <a:pt x="10" y="3"/>
                      </a:lnTo>
                      <a:lnTo>
                        <a:pt x="9" y="3"/>
                      </a:lnTo>
                      <a:lnTo>
                        <a:pt x="8" y="4"/>
                      </a:lnTo>
                      <a:lnTo>
                        <a:pt x="7" y="4"/>
                      </a:lnTo>
                      <a:lnTo>
                        <a:pt x="6" y="4"/>
                      </a:lnTo>
                      <a:lnTo>
                        <a:pt x="4" y="4"/>
                      </a:lnTo>
                      <a:lnTo>
                        <a:pt x="3" y="4"/>
                      </a:lnTo>
                      <a:lnTo>
                        <a:pt x="2" y="3"/>
                      </a:lnTo>
                      <a:lnTo>
                        <a:pt x="1" y="2"/>
                      </a:lnTo>
                      <a:lnTo>
                        <a:pt x="0" y="1"/>
                      </a:lnTo>
                      <a:lnTo>
                        <a:pt x="0" y="0"/>
                      </a:lnTo>
                      <a:lnTo>
                        <a:pt x="1" y="0"/>
                      </a:lnTo>
                      <a:lnTo>
                        <a:pt x="2" y="1"/>
                      </a:lnTo>
                      <a:lnTo>
                        <a:pt x="4" y="1"/>
                      </a:lnTo>
                      <a:lnTo>
                        <a:pt x="6" y="1"/>
                      </a:lnTo>
                      <a:lnTo>
                        <a:pt x="7" y="1"/>
                      </a:lnTo>
                      <a:lnTo>
                        <a:pt x="9" y="1"/>
                      </a:lnTo>
                      <a:lnTo>
                        <a:pt x="11" y="1"/>
                      </a:lnTo>
                      <a:lnTo>
                        <a:pt x="12" y="1"/>
                      </a:lnTo>
                      <a:close/>
                    </a:path>
                  </a:pathLst>
                </a:custGeom>
                <a:solidFill>
                  <a:srgbClr val="000000"/>
                </a:solidFill>
                <a:ln w="9525">
                  <a:noFill/>
                  <a:round/>
                  <a:headEnd/>
                  <a:tailEnd/>
                </a:ln>
              </p:spPr>
              <p:txBody>
                <a:bodyPr/>
                <a:lstStyle/>
                <a:p>
                  <a:endParaRPr lang="en-US"/>
                </a:p>
              </p:txBody>
            </p:sp>
            <p:sp>
              <p:nvSpPr>
                <p:cNvPr id="25013" name="Freeform 392"/>
                <p:cNvSpPr>
                  <a:spLocks/>
                </p:cNvSpPr>
                <p:nvPr/>
              </p:nvSpPr>
              <p:spPr bwMode="auto">
                <a:xfrm>
                  <a:off x="2058" y="2925"/>
                  <a:ext cx="21" cy="30"/>
                </a:xfrm>
                <a:custGeom>
                  <a:avLst/>
                  <a:gdLst>
                    <a:gd name="T0" fmla="*/ 17 w 21"/>
                    <a:gd name="T1" fmla="*/ 11 h 30"/>
                    <a:gd name="T2" fmla="*/ 21 w 21"/>
                    <a:gd name="T3" fmla="*/ 25 h 30"/>
                    <a:gd name="T4" fmla="*/ 20 w 21"/>
                    <a:gd name="T5" fmla="*/ 24 h 30"/>
                    <a:gd name="T6" fmla="*/ 19 w 21"/>
                    <a:gd name="T7" fmla="*/ 22 h 30"/>
                    <a:gd name="T8" fmla="*/ 18 w 21"/>
                    <a:gd name="T9" fmla="*/ 21 h 30"/>
                    <a:gd name="T10" fmla="*/ 17 w 21"/>
                    <a:gd name="T11" fmla="*/ 20 h 30"/>
                    <a:gd name="T12" fmla="*/ 15 w 21"/>
                    <a:gd name="T13" fmla="*/ 18 h 30"/>
                    <a:gd name="T14" fmla="*/ 14 w 21"/>
                    <a:gd name="T15" fmla="*/ 18 h 30"/>
                    <a:gd name="T16" fmla="*/ 12 w 21"/>
                    <a:gd name="T17" fmla="*/ 17 h 30"/>
                    <a:gd name="T18" fmla="*/ 10 w 21"/>
                    <a:gd name="T19" fmla="*/ 18 h 30"/>
                    <a:gd name="T20" fmla="*/ 8 w 21"/>
                    <a:gd name="T21" fmla="*/ 20 h 30"/>
                    <a:gd name="T22" fmla="*/ 7 w 21"/>
                    <a:gd name="T23" fmla="*/ 23 h 30"/>
                    <a:gd name="T24" fmla="*/ 6 w 21"/>
                    <a:gd name="T25" fmla="*/ 27 h 30"/>
                    <a:gd name="T26" fmla="*/ 5 w 21"/>
                    <a:gd name="T27" fmla="*/ 30 h 30"/>
                    <a:gd name="T28" fmla="*/ 4 w 21"/>
                    <a:gd name="T29" fmla="*/ 26 h 30"/>
                    <a:gd name="T30" fmla="*/ 4 w 21"/>
                    <a:gd name="T31" fmla="*/ 22 h 30"/>
                    <a:gd name="T32" fmla="*/ 4 w 21"/>
                    <a:gd name="T33" fmla="*/ 18 h 30"/>
                    <a:gd name="T34" fmla="*/ 4 w 21"/>
                    <a:gd name="T35" fmla="*/ 14 h 30"/>
                    <a:gd name="T36" fmla="*/ 0 w 21"/>
                    <a:gd name="T37" fmla="*/ 0 h 30"/>
                    <a:gd name="T38" fmla="*/ 2 w 21"/>
                    <a:gd name="T39" fmla="*/ 1 h 30"/>
                    <a:gd name="T40" fmla="*/ 5 w 21"/>
                    <a:gd name="T41" fmla="*/ 3 h 30"/>
                    <a:gd name="T42" fmla="*/ 7 w 21"/>
                    <a:gd name="T43" fmla="*/ 4 h 30"/>
                    <a:gd name="T44" fmla="*/ 9 w 21"/>
                    <a:gd name="T45" fmla="*/ 5 h 30"/>
                    <a:gd name="T46" fmla="*/ 11 w 21"/>
                    <a:gd name="T47" fmla="*/ 6 h 30"/>
                    <a:gd name="T48" fmla="*/ 13 w 21"/>
                    <a:gd name="T49" fmla="*/ 7 h 30"/>
                    <a:gd name="T50" fmla="*/ 15 w 21"/>
                    <a:gd name="T51" fmla="*/ 9 h 30"/>
                    <a:gd name="T52" fmla="*/ 17 w 21"/>
                    <a:gd name="T53" fmla="*/ 11 h 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30"/>
                    <a:gd name="T83" fmla="*/ 21 w 21"/>
                    <a:gd name="T84" fmla="*/ 30 h 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30">
                      <a:moveTo>
                        <a:pt x="17" y="11"/>
                      </a:moveTo>
                      <a:lnTo>
                        <a:pt x="21" y="25"/>
                      </a:lnTo>
                      <a:lnTo>
                        <a:pt x="20" y="24"/>
                      </a:lnTo>
                      <a:lnTo>
                        <a:pt x="19" y="22"/>
                      </a:lnTo>
                      <a:lnTo>
                        <a:pt x="18" y="21"/>
                      </a:lnTo>
                      <a:lnTo>
                        <a:pt x="17" y="20"/>
                      </a:lnTo>
                      <a:lnTo>
                        <a:pt x="15" y="18"/>
                      </a:lnTo>
                      <a:lnTo>
                        <a:pt x="14" y="18"/>
                      </a:lnTo>
                      <a:lnTo>
                        <a:pt x="12" y="17"/>
                      </a:lnTo>
                      <a:lnTo>
                        <a:pt x="10" y="18"/>
                      </a:lnTo>
                      <a:lnTo>
                        <a:pt x="8" y="20"/>
                      </a:lnTo>
                      <a:lnTo>
                        <a:pt x="7" y="23"/>
                      </a:lnTo>
                      <a:lnTo>
                        <a:pt x="6" y="27"/>
                      </a:lnTo>
                      <a:lnTo>
                        <a:pt x="5" y="30"/>
                      </a:lnTo>
                      <a:lnTo>
                        <a:pt x="4" y="26"/>
                      </a:lnTo>
                      <a:lnTo>
                        <a:pt x="4" y="22"/>
                      </a:lnTo>
                      <a:lnTo>
                        <a:pt x="4" y="18"/>
                      </a:lnTo>
                      <a:lnTo>
                        <a:pt x="4" y="14"/>
                      </a:lnTo>
                      <a:lnTo>
                        <a:pt x="0" y="0"/>
                      </a:lnTo>
                      <a:lnTo>
                        <a:pt x="2" y="1"/>
                      </a:lnTo>
                      <a:lnTo>
                        <a:pt x="5" y="3"/>
                      </a:lnTo>
                      <a:lnTo>
                        <a:pt x="7" y="4"/>
                      </a:lnTo>
                      <a:lnTo>
                        <a:pt x="9" y="5"/>
                      </a:lnTo>
                      <a:lnTo>
                        <a:pt x="11" y="6"/>
                      </a:lnTo>
                      <a:lnTo>
                        <a:pt x="13" y="7"/>
                      </a:lnTo>
                      <a:lnTo>
                        <a:pt x="15" y="9"/>
                      </a:lnTo>
                      <a:lnTo>
                        <a:pt x="17" y="11"/>
                      </a:lnTo>
                      <a:close/>
                    </a:path>
                  </a:pathLst>
                </a:custGeom>
                <a:solidFill>
                  <a:srgbClr val="FFFFFF"/>
                </a:solidFill>
                <a:ln w="9525">
                  <a:noFill/>
                  <a:round/>
                  <a:headEnd/>
                  <a:tailEnd/>
                </a:ln>
              </p:spPr>
              <p:txBody>
                <a:bodyPr/>
                <a:lstStyle/>
                <a:p>
                  <a:endParaRPr lang="en-US"/>
                </a:p>
              </p:txBody>
            </p:sp>
            <p:sp>
              <p:nvSpPr>
                <p:cNvPr id="25014" name="Freeform 393"/>
                <p:cNvSpPr>
                  <a:spLocks/>
                </p:cNvSpPr>
                <p:nvPr/>
              </p:nvSpPr>
              <p:spPr bwMode="auto">
                <a:xfrm>
                  <a:off x="1899" y="2936"/>
                  <a:ext cx="73" cy="24"/>
                </a:xfrm>
                <a:custGeom>
                  <a:avLst/>
                  <a:gdLst>
                    <a:gd name="T0" fmla="*/ 71 w 73"/>
                    <a:gd name="T1" fmla="*/ 6 h 24"/>
                    <a:gd name="T2" fmla="*/ 68 w 73"/>
                    <a:gd name="T3" fmla="*/ 6 h 24"/>
                    <a:gd name="T4" fmla="*/ 64 w 73"/>
                    <a:gd name="T5" fmla="*/ 7 h 24"/>
                    <a:gd name="T6" fmla="*/ 62 w 73"/>
                    <a:gd name="T7" fmla="*/ 9 h 24"/>
                    <a:gd name="T8" fmla="*/ 59 w 73"/>
                    <a:gd name="T9" fmla="*/ 10 h 24"/>
                    <a:gd name="T10" fmla="*/ 57 w 73"/>
                    <a:gd name="T11" fmla="*/ 10 h 24"/>
                    <a:gd name="T12" fmla="*/ 54 w 73"/>
                    <a:gd name="T13" fmla="*/ 10 h 24"/>
                    <a:gd name="T14" fmla="*/ 52 w 73"/>
                    <a:gd name="T15" fmla="*/ 9 h 24"/>
                    <a:gd name="T16" fmla="*/ 47 w 73"/>
                    <a:gd name="T17" fmla="*/ 11 h 24"/>
                    <a:gd name="T18" fmla="*/ 42 w 73"/>
                    <a:gd name="T19" fmla="*/ 15 h 24"/>
                    <a:gd name="T20" fmla="*/ 36 w 73"/>
                    <a:gd name="T21" fmla="*/ 19 h 24"/>
                    <a:gd name="T22" fmla="*/ 30 w 73"/>
                    <a:gd name="T23" fmla="*/ 23 h 24"/>
                    <a:gd name="T24" fmla="*/ 23 w 73"/>
                    <a:gd name="T25" fmla="*/ 23 h 24"/>
                    <a:gd name="T26" fmla="*/ 17 w 73"/>
                    <a:gd name="T27" fmla="*/ 23 h 24"/>
                    <a:gd name="T28" fmla="*/ 10 w 73"/>
                    <a:gd name="T29" fmla="*/ 23 h 24"/>
                    <a:gd name="T30" fmla="*/ 3 w 73"/>
                    <a:gd name="T31" fmla="*/ 24 h 24"/>
                    <a:gd name="T32" fmla="*/ 0 w 73"/>
                    <a:gd name="T33" fmla="*/ 23 h 24"/>
                    <a:gd name="T34" fmla="*/ 3 w 73"/>
                    <a:gd name="T35" fmla="*/ 21 h 24"/>
                    <a:gd name="T36" fmla="*/ 8 w 73"/>
                    <a:gd name="T37" fmla="*/ 19 h 24"/>
                    <a:gd name="T38" fmla="*/ 15 w 73"/>
                    <a:gd name="T39" fmla="*/ 17 h 24"/>
                    <a:gd name="T40" fmla="*/ 23 w 73"/>
                    <a:gd name="T41" fmla="*/ 15 h 24"/>
                    <a:gd name="T42" fmla="*/ 31 w 73"/>
                    <a:gd name="T43" fmla="*/ 14 h 24"/>
                    <a:gd name="T44" fmla="*/ 37 w 73"/>
                    <a:gd name="T45" fmla="*/ 12 h 24"/>
                    <a:gd name="T46" fmla="*/ 41 w 73"/>
                    <a:gd name="T47" fmla="*/ 9 h 24"/>
                    <a:gd name="T48" fmla="*/ 46 w 73"/>
                    <a:gd name="T49" fmla="*/ 7 h 24"/>
                    <a:gd name="T50" fmla="*/ 50 w 73"/>
                    <a:gd name="T51" fmla="*/ 5 h 24"/>
                    <a:gd name="T52" fmla="*/ 55 w 73"/>
                    <a:gd name="T53" fmla="*/ 3 h 24"/>
                    <a:gd name="T54" fmla="*/ 59 w 73"/>
                    <a:gd name="T55" fmla="*/ 2 h 24"/>
                    <a:gd name="T56" fmla="*/ 64 w 73"/>
                    <a:gd name="T57" fmla="*/ 1 h 24"/>
                    <a:gd name="T58" fmla="*/ 69 w 73"/>
                    <a:gd name="T59" fmla="*/ 1 h 24"/>
                    <a:gd name="T60" fmla="*/ 72 w 73"/>
                    <a:gd name="T61" fmla="*/ 2 h 24"/>
                    <a:gd name="T62" fmla="*/ 72 w 73"/>
                    <a:gd name="T63" fmla="*/ 4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
                    <a:gd name="T97" fmla="*/ 0 h 24"/>
                    <a:gd name="T98" fmla="*/ 73 w 73"/>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 h="24">
                      <a:moveTo>
                        <a:pt x="73" y="6"/>
                      </a:moveTo>
                      <a:lnTo>
                        <a:pt x="71" y="6"/>
                      </a:lnTo>
                      <a:lnTo>
                        <a:pt x="69" y="6"/>
                      </a:lnTo>
                      <a:lnTo>
                        <a:pt x="68" y="6"/>
                      </a:lnTo>
                      <a:lnTo>
                        <a:pt x="66" y="7"/>
                      </a:lnTo>
                      <a:lnTo>
                        <a:pt x="64" y="7"/>
                      </a:lnTo>
                      <a:lnTo>
                        <a:pt x="63" y="8"/>
                      </a:lnTo>
                      <a:lnTo>
                        <a:pt x="62" y="9"/>
                      </a:lnTo>
                      <a:lnTo>
                        <a:pt x="60" y="10"/>
                      </a:lnTo>
                      <a:lnTo>
                        <a:pt x="59" y="10"/>
                      </a:lnTo>
                      <a:lnTo>
                        <a:pt x="58" y="10"/>
                      </a:lnTo>
                      <a:lnTo>
                        <a:pt x="57" y="10"/>
                      </a:lnTo>
                      <a:lnTo>
                        <a:pt x="56" y="10"/>
                      </a:lnTo>
                      <a:lnTo>
                        <a:pt x="54" y="10"/>
                      </a:lnTo>
                      <a:lnTo>
                        <a:pt x="53" y="9"/>
                      </a:lnTo>
                      <a:lnTo>
                        <a:pt x="52" y="9"/>
                      </a:lnTo>
                      <a:lnTo>
                        <a:pt x="51" y="10"/>
                      </a:lnTo>
                      <a:lnTo>
                        <a:pt x="47" y="11"/>
                      </a:lnTo>
                      <a:lnTo>
                        <a:pt x="44" y="13"/>
                      </a:lnTo>
                      <a:lnTo>
                        <a:pt x="42" y="15"/>
                      </a:lnTo>
                      <a:lnTo>
                        <a:pt x="39" y="17"/>
                      </a:lnTo>
                      <a:lnTo>
                        <a:pt x="36" y="19"/>
                      </a:lnTo>
                      <a:lnTo>
                        <a:pt x="33" y="21"/>
                      </a:lnTo>
                      <a:lnTo>
                        <a:pt x="30" y="23"/>
                      </a:lnTo>
                      <a:lnTo>
                        <a:pt x="27" y="23"/>
                      </a:lnTo>
                      <a:lnTo>
                        <a:pt x="23" y="23"/>
                      </a:lnTo>
                      <a:lnTo>
                        <a:pt x="20" y="23"/>
                      </a:lnTo>
                      <a:lnTo>
                        <a:pt x="17" y="23"/>
                      </a:lnTo>
                      <a:lnTo>
                        <a:pt x="13" y="23"/>
                      </a:lnTo>
                      <a:lnTo>
                        <a:pt x="10" y="23"/>
                      </a:lnTo>
                      <a:lnTo>
                        <a:pt x="6" y="24"/>
                      </a:lnTo>
                      <a:lnTo>
                        <a:pt x="3" y="24"/>
                      </a:lnTo>
                      <a:lnTo>
                        <a:pt x="0" y="24"/>
                      </a:lnTo>
                      <a:lnTo>
                        <a:pt x="0" y="23"/>
                      </a:lnTo>
                      <a:lnTo>
                        <a:pt x="1" y="22"/>
                      </a:lnTo>
                      <a:lnTo>
                        <a:pt x="3" y="21"/>
                      </a:lnTo>
                      <a:lnTo>
                        <a:pt x="4" y="20"/>
                      </a:lnTo>
                      <a:lnTo>
                        <a:pt x="8" y="19"/>
                      </a:lnTo>
                      <a:lnTo>
                        <a:pt x="11" y="18"/>
                      </a:lnTo>
                      <a:lnTo>
                        <a:pt x="15" y="17"/>
                      </a:lnTo>
                      <a:lnTo>
                        <a:pt x="19" y="16"/>
                      </a:lnTo>
                      <a:lnTo>
                        <a:pt x="23" y="15"/>
                      </a:lnTo>
                      <a:lnTo>
                        <a:pt x="27" y="15"/>
                      </a:lnTo>
                      <a:lnTo>
                        <a:pt x="31" y="14"/>
                      </a:lnTo>
                      <a:lnTo>
                        <a:pt x="35" y="14"/>
                      </a:lnTo>
                      <a:lnTo>
                        <a:pt x="37" y="12"/>
                      </a:lnTo>
                      <a:lnTo>
                        <a:pt x="39" y="11"/>
                      </a:lnTo>
                      <a:lnTo>
                        <a:pt x="41" y="9"/>
                      </a:lnTo>
                      <a:lnTo>
                        <a:pt x="43" y="8"/>
                      </a:lnTo>
                      <a:lnTo>
                        <a:pt x="46" y="7"/>
                      </a:lnTo>
                      <a:lnTo>
                        <a:pt x="48" y="6"/>
                      </a:lnTo>
                      <a:lnTo>
                        <a:pt x="50" y="5"/>
                      </a:lnTo>
                      <a:lnTo>
                        <a:pt x="52" y="4"/>
                      </a:lnTo>
                      <a:lnTo>
                        <a:pt x="55" y="3"/>
                      </a:lnTo>
                      <a:lnTo>
                        <a:pt x="57" y="3"/>
                      </a:lnTo>
                      <a:lnTo>
                        <a:pt x="59" y="2"/>
                      </a:lnTo>
                      <a:lnTo>
                        <a:pt x="62" y="2"/>
                      </a:lnTo>
                      <a:lnTo>
                        <a:pt x="64" y="1"/>
                      </a:lnTo>
                      <a:lnTo>
                        <a:pt x="67" y="1"/>
                      </a:lnTo>
                      <a:lnTo>
                        <a:pt x="69" y="1"/>
                      </a:lnTo>
                      <a:lnTo>
                        <a:pt x="72" y="0"/>
                      </a:lnTo>
                      <a:lnTo>
                        <a:pt x="72" y="2"/>
                      </a:lnTo>
                      <a:lnTo>
                        <a:pt x="72" y="3"/>
                      </a:lnTo>
                      <a:lnTo>
                        <a:pt x="72" y="4"/>
                      </a:lnTo>
                      <a:lnTo>
                        <a:pt x="73" y="6"/>
                      </a:lnTo>
                      <a:close/>
                    </a:path>
                  </a:pathLst>
                </a:custGeom>
                <a:solidFill>
                  <a:srgbClr val="FFFFFF"/>
                </a:solidFill>
                <a:ln w="9525">
                  <a:noFill/>
                  <a:round/>
                  <a:headEnd/>
                  <a:tailEnd/>
                </a:ln>
              </p:spPr>
              <p:txBody>
                <a:bodyPr/>
                <a:lstStyle/>
                <a:p>
                  <a:endParaRPr lang="en-US"/>
                </a:p>
              </p:txBody>
            </p:sp>
            <p:sp>
              <p:nvSpPr>
                <p:cNvPr id="25015" name="Freeform 394"/>
                <p:cNvSpPr>
                  <a:spLocks/>
                </p:cNvSpPr>
                <p:nvPr/>
              </p:nvSpPr>
              <p:spPr bwMode="auto">
                <a:xfrm>
                  <a:off x="2084" y="2940"/>
                  <a:ext cx="59" cy="27"/>
                </a:xfrm>
                <a:custGeom>
                  <a:avLst/>
                  <a:gdLst>
                    <a:gd name="T0" fmla="*/ 30 w 59"/>
                    <a:gd name="T1" fmla="*/ 12 h 27"/>
                    <a:gd name="T2" fmla="*/ 34 w 59"/>
                    <a:gd name="T3" fmla="*/ 13 h 27"/>
                    <a:gd name="T4" fmla="*/ 37 w 59"/>
                    <a:gd name="T5" fmla="*/ 15 h 27"/>
                    <a:gd name="T6" fmla="*/ 41 w 59"/>
                    <a:gd name="T7" fmla="*/ 16 h 27"/>
                    <a:gd name="T8" fmla="*/ 44 w 59"/>
                    <a:gd name="T9" fmla="*/ 17 h 27"/>
                    <a:gd name="T10" fmla="*/ 48 w 59"/>
                    <a:gd name="T11" fmla="*/ 18 h 27"/>
                    <a:gd name="T12" fmla="*/ 52 w 59"/>
                    <a:gd name="T13" fmla="*/ 19 h 27"/>
                    <a:gd name="T14" fmla="*/ 55 w 59"/>
                    <a:gd name="T15" fmla="*/ 20 h 27"/>
                    <a:gd name="T16" fmla="*/ 59 w 59"/>
                    <a:gd name="T17" fmla="*/ 22 h 27"/>
                    <a:gd name="T18" fmla="*/ 57 w 59"/>
                    <a:gd name="T19" fmla="*/ 22 h 27"/>
                    <a:gd name="T20" fmla="*/ 55 w 59"/>
                    <a:gd name="T21" fmla="*/ 23 h 27"/>
                    <a:gd name="T22" fmla="*/ 54 w 59"/>
                    <a:gd name="T23" fmla="*/ 25 h 27"/>
                    <a:gd name="T24" fmla="*/ 52 w 59"/>
                    <a:gd name="T25" fmla="*/ 25 h 27"/>
                    <a:gd name="T26" fmla="*/ 50 w 59"/>
                    <a:gd name="T27" fmla="*/ 26 h 27"/>
                    <a:gd name="T28" fmla="*/ 48 w 59"/>
                    <a:gd name="T29" fmla="*/ 27 h 27"/>
                    <a:gd name="T30" fmla="*/ 46 w 59"/>
                    <a:gd name="T31" fmla="*/ 27 h 27"/>
                    <a:gd name="T32" fmla="*/ 44 w 59"/>
                    <a:gd name="T33" fmla="*/ 27 h 27"/>
                    <a:gd name="T34" fmla="*/ 42 w 59"/>
                    <a:gd name="T35" fmla="*/ 25 h 27"/>
                    <a:gd name="T36" fmla="*/ 40 w 59"/>
                    <a:gd name="T37" fmla="*/ 23 h 27"/>
                    <a:gd name="T38" fmla="*/ 38 w 59"/>
                    <a:gd name="T39" fmla="*/ 22 h 27"/>
                    <a:gd name="T40" fmla="*/ 36 w 59"/>
                    <a:gd name="T41" fmla="*/ 20 h 27"/>
                    <a:gd name="T42" fmla="*/ 34 w 59"/>
                    <a:gd name="T43" fmla="*/ 19 h 27"/>
                    <a:gd name="T44" fmla="*/ 31 w 59"/>
                    <a:gd name="T45" fmla="*/ 18 h 27"/>
                    <a:gd name="T46" fmla="*/ 29 w 59"/>
                    <a:gd name="T47" fmla="*/ 17 h 27"/>
                    <a:gd name="T48" fmla="*/ 27 w 59"/>
                    <a:gd name="T49" fmla="*/ 16 h 27"/>
                    <a:gd name="T50" fmla="*/ 25 w 59"/>
                    <a:gd name="T51" fmla="*/ 15 h 27"/>
                    <a:gd name="T52" fmla="*/ 22 w 59"/>
                    <a:gd name="T53" fmla="*/ 14 h 27"/>
                    <a:gd name="T54" fmla="*/ 20 w 59"/>
                    <a:gd name="T55" fmla="*/ 14 h 27"/>
                    <a:gd name="T56" fmla="*/ 17 w 59"/>
                    <a:gd name="T57" fmla="*/ 13 h 27"/>
                    <a:gd name="T58" fmla="*/ 15 w 59"/>
                    <a:gd name="T59" fmla="*/ 13 h 27"/>
                    <a:gd name="T60" fmla="*/ 12 w 59"/>
                    <a:gd name="T61" fmla="*/ 13 h 27"/>
                    <a:gd name="T62" fmla="*/ 9 w 59"/>
                    <a:gd name="T63" fmla="*/ 13 h 27"/>
                    <a:gd name="T64" fmla="*/ 7 w 59"/>
                    <a:gd name="T65" fmla="*/ 12 h 27"/>
                    <a:gd name="T66" fmla="*/ 5 w 59"/>
                    <a:gd name="T67" fmla="*/ 11 h 27"/>
                    <a:gd name="T68" fmla="*/ 4 w 59"/>
                    <a:gd name="T69" fmla="*/ 10 h 27"/>
                    <a:gd name="T70" fmla="*/ 3 w 59"/>
                    <a:gd name="T71" fmla="*/ 9 h 27"/>
                    <a:gd name="T72" fmla="*/ 2 w 59"/>
                    <a:gd name="T73" fmla="*/ 7 h 27"/>
                    <a:gd name="T74" fmla="*/ 2 w 59"/>
                    <a:gd name="T75" fmla="*/ 5 h 27"/>
                    <a:gd name="T76" fmla="*/ 1 w 59"/>
                    <a:gd name="T77" fmla="*/ 4 h 27"/>
                    <a:gd name="T78" fmla="*/ 1 w 59"/>
                    <a:gd name="T79" fmla="*/ 2 h 27"/>
                    <a:gd name="T80" fmla="*/ 0 w 59"/>
                    <a:gd name="T81" fmla="*/ 0 h 27"/>
                    <a:gd name="T82" fmla="*/ 3 w 59"/>
                    <a:gd name="T83" fmla="*/ 3 h 27"/>
                    <a:gd name="T84" fmla="*/ 7 w 59"/>
                    <a:gd name="T85" fmla="*/ 5 h 27"/>
                    <a:gd name="T86" fmla="*/ 10 w 59"/>
                    <a:gd name="T87" fmla="*/ 7 h 27"/>
                    <a:gd name="T88" fmla="*/ 14 w 59"/>
                    <a:gd name="T89" fmla="*/ 8 h 27"/>
                    <a:gd name="T90" fmla="*/ 18 w 59"/>
                    <a:gd name="T91" fmla="*/ 10 h 27"/>
                    <a:gd name="T92" fmla="*/ 22 w 59"/>
                    <a:gd name="T93" fmla="*/ 10 h 27"/>
                    <a:gd name="T94" fmla="*/ 26 w 59"/>
                    <a:gd name="T95" fmla="*/ 11 h 27"/>
                    <a:gd name="T96" fmla="*/ 30 w 59"/>
                    <a:gd name="T97" fmla="*/ 12 h 2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
                    <a:gd name="T148" fmla="*/ 0 h 27"/>
                    <a:gd name="T149" fmla="*/ 59 w 59"/>
                    <a:gd name="T150" fmla="*/ 27 h 2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 h="27">
                      <a:moveTo>
                        <a:pt x="30" y="12"/>
                      </a:moveTo>
                      <a:lnTo>
                        <a:pt x="34" y="13"/>
                      </a:lnTo>
                      <a:lnTo>
                        <a:pt x="37" y="15"/>
                      </a:lnTo>
                      <a:lnTo>
                        <a:pt x="41" y="16"/>
                      </a:lnTo>
                      <a:lnTo>
                        <a:pt x="44" y="17"/>
                      </a:lnTo>
                      <a:lnTo>
                        <a:pt x="48" y="18"/>
                      </a:lnTo>
                      <a:lnTo>
                        <a:pt x="52" y="19"/>
                      </a:lnTo>
                      <a:lnTo>
                        <a:pt x="55" y="20"/>
                      </a:lnTo>
                      <a:lnTo>
                        <a:pt x="59" y="22"/>
                      </a:lnTo>
                      <a:lnTo>
                        <a:pt x="57" y="22"/>
                      </a:lnTo>
                      <a:lnTo>
                        <a:pt x="55" y="23"/>
                      </a:lnTo>
                      <a:lnTo>
                        <a:pt x="54" y="25"/>
                      </a:lnTo>
                      <a:lnTo>
                        <a:pt x="52" y="25"/>
                      </a:lnTo>
                      <a:lnTo>
                        <a:pt x="50" y="26"/>
                      </a:lnTo>
                      <a:lnTo>
                        <a:pt x="48" y="27"/>
                      </a:lnTo>
                      <a:lnTo>
                        <a:pt x="46" y="27"/>
                      </a:lnTo>
                      <a:lnTo>
                        <a:pt x="44" y="27"/>
                      </a:lnTo>
                      <a:lnTo>
                        <a:pt x="42" y="25"/>
                      </a:lnTo>
                      <a:lnTo>
                        <a:pt x="40" y="23"/>
                      </a:lnTo>
                      <a:lnTo>
                        <a:pt x="38" y="22"/>
                      </a:lnTo>
                      <a:lnTo>
                        <a:pt x="36" y="20"/>
                      </a:lnTo>
                      <a:lnTo>
                        <a:pt x="34" y="19"/>
                      </a:lnTo>
                      <a:lnTo>
                        <a:pt x="31" y="18"/>
                      </a:lnTo>
                      <a:lnTo>
                        <a:pt x="29" y="17"/>
                      </a:lnTo>
                      <a:lnTo>
                        <a:pt x="27" y="16"/>
                      </a:lnTo>
                      <a:lnTo>
                        <a:pt x="25" y="15"/>
                      </a:lnTo>
                      <a:lnTo>
                        <a:pt x="22" y="14"/>
                      </a:lnTo>
                      <a:lnTo>
                        <a:pt x="20" y="14"/>
                      </a:lnTo>
                      <a:lnTo>
                        <a:pt x="17" y="13"/>
                      </a:lnTo>
                      <a:lnTo>
                        <a:pt x="15" y="13"/>
                      </a:lnTo>
                      <a:lnTo>
                        <a:pt x="12" y="13"/>
                      </a:lnTo>
                      <a:lnTo>
                        <a:pt x="9" y="13"/>
                      </a:lnTo>
                      <a:lnTo>
                        <a:pt x="7" y="12"/>
                      </a:lnTo>
                      <a:lnTo>
                        <a:pt x="5" y="11"/>
                      </a:lnTo>
                      <a:lnTo>
                        <a:pt x="4" y="10"/>
                      </a:lnTo>
                      <a:lnTo>
                        <a:pt x="3" y="9"/>
                      </a:lnTo>
                      <a:lnTo>
                        <a:pt x="2" y="7"/>
                      </a:lnTo>
                      <a:lnTo>
                        <a:pt x="2" y="5"/>
                      </a:lnTo>
                      <a:lnTo>
                        <a:pt x="1" y="4"/>
                      </a:lnTo>
                      <a:lnTo>
                        <a:pt x="1" y="2"/>
                      </a:lnTo>
                      <a:lnTo>
                        <a:pt x="0" y="0"/>
                      </a:lnTo>
                      <a:lnTo>
                        <a:pt x="3" y="3"/>
                      </a:lnTo>
                      <a:lnTo>
                        <a:pt x="7" y="5"/>
                      </a:lnTo>
                      <a:lnTo>
                        <a:pt x="10" y="7"/>
                      </a:lnTo>
                      <a:lnTo>
                        <a:pt x="14" y="8"/>
                      </a:lnTo>
                      <a:lnTo>
                        <a:pt x="18" y="10"/>
                      </a:lnTo>
                      <a:lnTo>
                        <a:pt x="22" y="10"/>
                      </a:lnTo>
                      <a:lnTo>
                        <a:pt x="26" y="11"/>
                      </a:lnTo>
                      <a:lnTo>
                        <a:pt x="30" y="12"/>
                      </a:lnTo>
                      <a:close/>
                    </a:path>
                  </a:pathLst>
                </a:custGeom>
                <a:solidFill>
                  <a:srgbClr val="FFFFFF"/>
                </a:solidFill>
                <a:ln w="9525">
                  <a:noFill/>
                  <a:round/>
                  <a:headEnd/>
                  <a:tailEnd/>
                </a:ln>
              </p:spPr>
              <p:txBody>
                <a:bodyPr/>
                <a:lstStyle/>
                <a:p>
                  <a:endParaRPr lang="en-US"/>
                </a:p>
              </p:txBody>
            </p:sp>
            <p:sp>
              <p:nvSpPr>
                <p:cNvPr id="25016" name="Freeform 395"/>
                <p:cNvSpPr>
                  <a:spLocks/>
                </p:cNvSpPr>
                <p:nvPr/>
              </p:nvSpPr>
              <p:spPr bwMode="auto">
                <a:xfrm>
                  <a:off x="1977" y="2941"/>
                  <a:ext cx="67" cy="90"/>
                </a:xfrm>
                <a:custGeom>
                  <a:avLst/>
                  <a:gdLst>
                    <a:gd name="T0" fmla="*/ 14 w 67"/>
                    <a:gd name="T1" fmla="*/ 13 h 90"/>
                    <a:gd name="T2" fmla="*/ 19 w 67"/>
                    <a:gd name="T3" fmla="*/ 10 h 90"/>
                    <a:gd name="T4" fmla="*/ 24 w 67"/>
                    <a:gd name="T5" fmla="*/ 6 h 90"/>
                    <a:gd name="T6" fmla="*/ 35 w 67"/>
                    <a:gd name="T7" fmla="*/ 5 h 90"/>
                    <a:gd name="T8" fmla="*/ 46 w 67"/>
                    <a:gd name="T9" fmla="*/ 3 h 90"/>
                    <a:gd name="T10" fmla="*/ 56 w 67"/>
                    <a:gd name="T11" fmla="*/ 3 h 90"/>
                    <a:gd name="T12" fmla="*/ 65 w 67"/>
                    <a:gd name="T13" fmla="*/ 7 h 90"/>
                    <a:gd name="T14" fmla="*/ 63 w 67"/>
                    <a:gd name="T15" fmla="*/ 11 h 90"/>
                    <a:gd name="T16" fmla="*/ 53 w 67"/>
                    <a:gd name="T17" fmla="*/ 8 h 90"/>
                    <a:gd name="T18" fmla="*/ 51 w 67"/>
                    <a:gd name="T19" fmla="*/ 10 h 90"/>
                    <a:gd name="T20" fmla="*/ 59 w 67"/>
                    <a:gd name="T21" fmla="*/ 14 h 90"/>
                    <a:gd name="T22" fmla="*/ 62 w 67"/>
                    <a:gd name="T23" fmla="*/ 21 h 90"/>
                    <a:gd name="T24" fmla="*/ 67 w 67"/>
                    <a:gd name="T25" fmla="*/ 26 h 90"/>
                    <a:gd name="T26" fmla="*/ 65 w 67"/>
                    <a:gd name="T27" fmla="*/ 33 h 90"/>
                    <a:gd name="T28" fmla="*/ 66 w 67"/>
                    <a:gd name="T29" fmla="*/ 39 h 90"/>
                    <a:gd name="T30" fmla="*/ 64 w 67"/>
                    <a:gd name="T31" fmla="*/ 47 h 90"/>
                    <a:gd name="T32" fmla="*/ 57 w 67"/>
                    <a:gd name="T33" fmla="*/ 53 h 90"/>
                    <a:gd name="T34" fmla="*/ 52 w 67"/>
                    <a:gd name="T35" fmla="*/ 61 h 90"/>
                    <a:gd name="T36" fmla="*/ 45 w 67"/>
                    <a:gd name="T37" fmla="*/ 69 h 90"/>
                    <a:gd name="T38" fmla="*/ 14 w 67"/>
                    <a:gd name="T39" fmla="*/ 90 h 90"/>
                    <a:gd name="T40" fmla="*/ 11 w 67"/>
                    <a:gd name="T41" fmla="*/ 85 h 90"/>
                    <a:gd name="T42" fmla="*/ 12 w 67"/>
                    <a:gd name="T43" fmla="*/ 82 h 90"/>
                    <a:gd name="T44" fmla="*/ 19 w 67"/>
                    <a:gd name="T45" fmla="*/ 78 h 90"/>
                    <a:gd name="T46" fmla="*/ 24 w 67"/>
                    <a:gd name="T47" fmla="*/ 72 h 90"/>
                    <a:gd name="T48" fmla="*/ 35 w 67"/>
                    <a:gd name="T49" fmla="*/ 71 h 90"/>
                    <a:gd name="T50" fmla="*/ 44 w 67"/>
                    <a:gd name="T51" fmla="*/ 67 h 90"/>
                    <a:gd name="T52" fmla="*/ 49 w 67"/>
                    <a:gd name="T53" fmla="*/ 59 h 90"/>
                    <a:gd name="T54" fmla="*/ 53 w 67"/>
                    <a:gd name="T55" fmla="*/ 52 h 90"/>
                    <a:gd name="T56" fmla="*/ 48 w 67"/>
                    <a:gd name="T57" fmla="*/ 42 h 90"/>
                    <a:gd name="T58" fmla="*/ 45 w 67"/>
                    <a:gd name="T59" fmla="*/ 32 h 90"/>
                    <a:gd name="T60" fmla="*/ 43 w 67"/>
                    <a:gd name="T61" fmla="*/ 27 h 90"/>
                    <a:gd name="T62" fmla="*/ 40 w 67"/>
                    <a:gd name="T63" fmla="*/ 25 h 90"/>
                    <a:gd name="T64" fmla="*/ 33 w 67"/>
                    <a:gd name="T65" fmla="*/ 24 h 90"/>
                    <a:gd name="T66" fmla="*/ 32 w 67"/>
                    <a:gd name="T67" fmla="*/ 16 h 90"/>
                    <a:gd name="T68" fmla="*/ 27 w 67"/>
                    <a:gd name="T69" fmla="*/ 11 h 90"/>
                    <a:gd name="T70" fmla="*/ 24 w 67"/>
                    <a:gd name="T71" fmla="*/ 9 h 90"/>
                    <a:gd name="T72" fmla="*/ 20 w 67"/>
                    <a:gd name="T73" fmla="*/ 14 h 90"/>
                    <a:gd name="T74" fmla="*/ 14 w 67"/>
                    <a:gd name="T75" fmla="*/ 24 h 90"/>
                    <a:gd name="T76" fmla="*/ 10 w 67"/>
                    <a:gd name="T77" fmla="*/ 19 h 90"/>
                    <a:gd name="T78" fmla="*/ 11 w 67"/>
                    <a:gd name="T79" fmla="*/ 51 h 90"/>
                    <a:gd name="T80" fmla="*/ 7 w 67"/>
                    <a:gd name="T81" fmla="*/ 58 h 90"/>
                    <a:gd name="T82" fmla="*/ 1 w 67"/>
                    <a:gd name="T83" fmla="*/ 63 h 90"/>
                    <a:gd name="T84" fmla="*/ 1 w 67"/>
                    <a:gd name="T85" fmla="*/ 55 h 90"/>
                    <a:gd name="T86" fmla="*/ 5 w 67"/>
                    <a:gd name="T87" fmla="*/ 47 h 90"/>
                    <a:gd name="T88" fmla="*/ 5 w 67"/>
                    <a:gd name="T89" fmla="*/ 28 h 90"/>
                    <a:gd name="T90" fmla="*/ 4 w 67"/>
                    <a:gd name="T91" fmla="*/ 4 h 90"/>
                    <a:gd name="T92" fmla="*/ 8 w 67"/>
                    <a:gd name="T93" fmla="*/ 4 h 90"/>
                    <a:gd name="T94" fmla="*/ 11 w 67"/>
                    <a:gd name="T95" fmla="*/ 9 h 9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7"/>
                    <a:gd name="T145" fmla="*/ 0 h 90"/>
                    <a:gd name="T146" fmla="*/ 67 w 67"/>
                    <a:gd name="T147" fmla="*/ 90 h 9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7" h="90">
                      <a:moveTo>
                        <a:pt x="12" y="11"/>
                      </a:moveTo>
                      <a:lnTo>
                        <a:pt x="13" y="12"/>
                      </a:lnTo>
                      <a:lnTo>
                        <a:pt x="13" y="13"/>
                      </a:lnTo>
                      <a:lnTo>
                        <a:pt x="14" y="13"/>
                      </a:lnTo>
                      <a:lnTo>
                        <a:pt x="15" y="13"/>
                      </a:lnTo>
                      <a:lnTo>
                        <a:pt x="16" y="12"/>
                      </a:lnTo>
                      <a:lnTo>
                        <a:pt x="18" y="11"/>
                      </a:lnTo>
                      <a:lnTo>
                        <a:pt x="19" y="10"/>
                      </a:lnTo>
                      <a:lnTo>
                        <a:pt x="20" y="8"/>
                      </a:lnTo>
                      <a:lnTo>
                        <a:pt x="21" y="7"/>
                      </a:lnTo>
                      <a:lnTo>
                        <a:pt x="23" y="7"/>
                      </a:lnTo>
                      <a:lnTo>
                        <a:pt x="24" y="6"/>
                      </a:lnTo>
                      <a:lnTo>
                        <a:pt x="26" y="6"/>
                      </a:lnTo>
                      <a:lnTo>
                        <a:pt x="29" y="6"/>
                      </a:lnTo>
                      <a:lnTo>
                        <a:pt x="32" y="5"/>
                      </a:lnTo>
                      <a:lnTo>
                        <a:pt x="35" y="5"/>
                      </a:lnTo>
                      <a:lnTo>
                        <a:pt x="38" y="5"/>
                      </a:lnTo>
                      <a:lnTo>
                        <a:pt x="41" y="4"/>
                      </a:lnTo>
                      <a:lnTo>
                        <a:pt x="43" y="4"/>
                      </a:lnTo>
                      <a:lnTo>
                        <a:pt x="46" y="3"/>
                      </a:lnTo>
                      <a:lnTo>
                        <a:pt x="49" y="2"/>
                      </a:lnTo>
                      <a:lnTo>
                        <a:pt x="51" y="2"/>
                      </a:lnTo>
                      <a:lnTo>
                        <a:pt x="54" y="2"/>
                      </a:lnTo>
                      <a:lnTo>
                        <a:pt x="56" y="3"/>
                      </a:lnTo>
                      <a:lnTo>
                        <a:pt x="59" y="4"/>
                      </a:lnTo>
                      <a:lnTo>
                        <a:pt x="61" y="5"/>
                      </a:lnTo>
                      <a:lnTo>
                        <a:pt x="63" y="6"/>
                      </a:lnTo>
                      <a:lnTo>
                        <a:pt x="65" y="7"/>
                      </a:lnTo>
                      <a:lnTo>
                        <a:pt x="67" y="9"/>
                      </a:lnTo>
                      <a:lnTo>
                        <a:pt x="67" y="14"/>
                      </a:lnTo>
                      <a:lnTo>
                        <a:pt x="65" y="12"/>
                      </a:lnTo>
                      <a:lnTo>
                        <a:pt x="63" y="11"/>
                      </a:lnTo>
                      <a:lnTo>
                        <a:pt x="60" y="10"/>
                      </a:lnTo>
                      <a:lnTo>
                        <a:pt x="58" y="9"/>
                      </a:lnTo>
                      <a:lnTo>
                        <a:pt x="55" y="9"/>
                      </a:lnTo>
                      <a:lnTo>
                        <a:pt x="53" y="8"/>
                      </a:lnTo>
                      <a:lnTo>
                        <a:pt x="50" y="8"/>
                      </a:lnTo>
                      <a:lnTo>
                        <a:pt x="47" y="8"/>
                      </a:lnTo>
                      <a:lnTo>
                        <a:pt x="49" y="10"/>
                      </a:lnTo>
                      <a:lnTo>
                        <a:pt x="51" y="10"/>
                      </a:lnTo>
                      <a:lnTo>
                        <a:pt x="53" y="11"/>
                      </a:lnTo>
                      <a:lnTo>
                        <a:pt x="55" y="12"/>
                      </a:lnTo>
                      <a:lnTo>
                        <a:pt x="58" y="13"/>
                      </a:lnTo>
                      <a:lnTo>
                        <a:pt x="59" y="14"/>
                      </a:lnTo>
                      <a:lnTo>
                        <a:pt x="61" y="16"/>
                      </a:lnTo>
                      <a:lnTo>
                        <a:pt x="62" y="18"/>
                      </a:lnTo>
                      <a:lnTo>
                        <a:pt x="62" y="20"/>
                      </a:lnTo>
                      <a:lnTo>
                        <a:pt x="62" y="21"/>
                      </a:lnTo>
                      <a:lnTo>
                        <a:pt x="63" y="22"/>
                      </a:lnTo>
                      <a:lnTo>
                        <a:pt x="65" y="24"/>
                      </a:lnTo>
                      <a:lnTo>
                        <a:pt x="66" y="25"/>
                      </a:lnTo>
                      <a:lnTo>
                        <a:pt x="67" y="26"/>
                      </a:lnTo>
                      <a:lnTo>
                        <a:pt x="67" y="28"/>
                      </a:lnTo>
                      <a:lnTo>
                        <a:pt x="67" y="30"/>
                      </a:lnTo>
                      <a:lnTo>
                        <a:pt x="66" y="31"/>
                      </a:lnTo>
                      <a:lnTo>
                        <a:pt x="65" y="33"/>
                      </a:lnTo>
                      <a:lnTo>
                        <a:pt x="64" y="34"/>
                      </a:lnTo>
                      <a:lnTo>
                        <a:pt x="65" y="36"/>
                      </a:lnTo>
                      <a:lnTo>
                        <a:pt x="66" y="38"/>
                      </a:lnTo>
                      <a:lnTo>
                        <a:pt x="66" y="39"/>
                      </a:lnTo>
                      <a:lnTo>
                        <a:pt x="66" y="41"/>
                      </a:lnTo>
                      <a:lnTo>
                        <a:pt x="66" y="43"/>
                      </a:lnTo>
                      <a:lnTo>
                        <a:pt x="65" y="45"/>
                      </a:lnTo>
                      <a:lnTo>
                        <a:pt x="64" y="47"/>
                      </a:lnTo>
                      <a:lnTo>
                        <a:pt x="62" y="49"/>
                      </a:lnTo>
                      <a:lnTo>
                        <a:pt x="60" y="50"/>
                      </a:lnTo>
                      <a:lnTo>
                        <a:pt x="58" y="52"/>
                      </a:lnTo>
                      <a:lnTo>
                        <a:pt x="57" y="53"/>
                      </a:lnTo>
                      <a:lnTo>
                        <a:pt x="55" y="55"/>
                      </a:lnTo>
                      <a:lnTo>
                        <a:pt x="53" y="57"/>
                      </a:lnTo>
                      <a:lnTo>
                        <a:pt x="53" y="59"/>
                      </a:lnTo>
                      <a:lnTo>
                        <a:pt x="52" y="61"/>
                      </a:lnTo>
                      <a:lnTo>
                        <a:pt x="50" y="63"/>
                      </a:lnTo>
                      <a:lnTo>
                        <a:pt x="49" y="65"/>
                      </a:lnTo>
                      <a:lnTo>
                        <a:pt x="47" y="67"/>
                      </a:lnTo>
                      <a:lnTo>
                        <a:pt x="45" y="69"/>
                      </a:lnTo>
                      <a:lnTo>
                        <a:pt x="43" y="70"/>
                      </a:lnTo>
                      <a:lnTo>
                        <a:pt x="41" y="72"/>
                      </a:lnTo>
                      <a:lnTo>
                        <a:pt x="15" y="90"/>
                      </a:lnTo>
                      <a:lnTo>
                        <a:pt x="14" y="90"/>
                      </a:lnTo>
                      <a:lnTo>
                        <a:pt x="13" y="89"/>
                      </a:lnTo>
                      <a:lnTo>
                        <a:pt x="12" y="87"/>
                      </a:lnTo>
                      <a:lnTo>
                        <a:pt x="11" y="86"/>
                      </a:lnTo>
                      <a:lnTo>
                        <a:pt x="11" y="85"/>
                      </a:lnTo>
                      <a:lnTo>
                        <a:pt x="11" y="84"/>
                      </a:lnTo>
                      <a:lnTo>
                        <a:pt x="11" y="83"/>
                      </a:lnTo>
                      <a:lnTo>
                        <a:pt x="12" y="82"/>
                      </a:lnTo>
                      <a:lnTo>
                        <a:pt x="14" y="81"/>
                      </a:lnTo>
                      <a:lnTo>
                        <a:pt x="16" y="81"/>
                      </a:lnTo>
                      <a:lnTo>
                        <a:pt x="18" y="80"/>
                      </a:lnTo>
                      <a:lnTo>
                        <a:pt x="19" y="78"/>
                      </a:lnTo>
                      <a:lnTo>
                        <a:pt x="20" y="77"/>
                      </a:lnTo>
                      <a:lnTo>
                        <a:pt x="21" y="75"/>
                      </a:lnTo>
                      <a:lnTo>
                        <a:pt x="22" y="73"/>
                      </a:lnTo>
                      <a:lnTo>
                        <a:pt x="24" y="72"/>
                      </a:lnTo>
                      <a:lnTo>
                        <a:pt x="27" y="71"/>
                      </a:lnTo>
                      <a:lnTo>
                        <a:pt x="29" y="71"/>
                      </a:lnTo>
                      <a:lnTo>
                        <a:pt x="32" y="71"/>
                      </a:lnTo>
                      <a:lnTo>
                        <a:pt x="35" y="71"/>
                      </a:lnTo>
                      <a:lnTo>
                        <a:pt x="38" y="71"/>
                      </a:lnTo>
                      <a:lnTo>
                        <a:pt x="40" y="70"/>
                      </a:lnTo>
                      <a:lnTo>
                        <a:pt x="43" y="69"/>
                      </a:lnTo>
                      <a:lnTo>
                        <a:pt x="44" y="67"/>
                      </a:lnTo>
                      <a:lnTo>
                        <a:pt x="46" y="65"/>
                      </a:lnTo>
                      <a:lnTo>
                        <a:pt x="47" y="63"/>
                      </a:lnTo>
                      <a:lnTo>
                        <a:pt x="48" y="60"/>
                      </a:lnTo>
                      <a:lnTo>
                        <a:pt x="49" y="59"/>
                      </a:lnTo>
                      <a:lnTo>
                        <a:pt x="50" y="57"/>
                      </a:lnTo>
                      <a:lnTo>
                        <a:pt x="51" y="55"/>
                      </a:lnTo>
                      <a:lnTo>
                        <a:pt x="52" y="54"/>
                      </a:lnTo>
                      <a:lnTo>
                        <a:pt x="53" y="52"/>
                      </a:lnTo>
                      <a:lnTo>
                        <a:pt x="53" y="50"/>
                      </a:lnTo>
                      <a:lnTo>
                        <a:pt x="53" y="48"/>
                      </a:lnTo>
                      <a:lnTo>
                        <a:pt x="52" y="46"/>
                      </a:lnTo>
                      <a:lnTo>
                        <a:pt x="48" y="42"/>
                      </a:lnTo>
                      <a:lnTo>
                        <a:pt x="48" y="35"/>
                      </a:lnTo>
                      <a:lnTo>
                        <a:pt x="47" y="34"/>
                      </a:lnTo>
                      <a:lnTo>
                        <a:pt x="46" y="33"/>
                      </a:lnTo>
                      <a:lnTo>
                        <a:pt x="45" y="32"/>
                      </a:lnTo>
                      <a:lnTo>
                        <a:pt x="44" y="31"/>
                      </a:lnTo>
                      <a:lnTo>
                        <a:pt x="43" y="30"/>
                      </a:lnTo>
                      <a:lnTo>
                        <a:pt x="43" y="29"/>
                      </a:lnTo>
                      <a:lnTo>
                        <a:pt x="43" y="27"/>
                      </a:lnTo>
                      <a:lnTo>
                        <a:pt x="43" y="26"/>
                      </a:lnTo>
                      <a:lnTo>
                        <a:pt x="43" y="25"/>
                      </a:lnTo>
                      <a:lnTo>
                        <a:pt x="42" y="25"/>
                      </a:lnTo>
                      <a:lnTo>
                        <a:pt x="40" y="25"/>
                      </a:lnTo>
                      <a:lnTo>
                        <a:pt x="38" y="25"/>
                      </a:lnTo>
                      <a:lnTo>
                        <a:pt x="37" y="25"/>
                      </a:lnTo>
                      <a:lnTo>
                        <a:pt x="35" y="25"/>
                      </a:lnTo>
                      <a:lnTo>
                        <a:pt x="33" y="24"/>
                      </a:lnTo>
                      <a:lnTo>
                        <a:pt x="32" y="23"/>
                      </a:lnTo>
                      <a:lnTo>
                        <a:pt x="32" y="21"/>
                      </a:lnTo>
                      <a:lnTo>
                        <a:pt x="31" y="19"/>
                      </a:lnTo>
                      <a:lnTo>
                        <a:pt x="32" y="16"/>
                      </a:lnTo>
                      <a:lnTo>
                        <a:pt x="33" y="14"/>
                      </a:lnTo>
                      <a:lnTo>
                        <a:pt x="34" y="12"/>
                      </a:lnTo>
                      <a:lnTo>
                        <a:pt x="27" y="12"/>
                      </a:lnTo>
                      <a:lnTo>
                        <a:pt x="27" y="11"/>
                      </a:lnTo>
                      <a:lnTo>
                        <a:pt x="27" y="10"/>
                      </a:lnTo>
                      <a:lnTo>
                        <a:pt x="26" y="9"/>
                      </a:lnTo>
                      <a:lnTo>
                        <a:pt x="25" y="9"/>
                      </a:lnTo>
                      <a:lnTo>
                        <a:pt x="24" y="9"/>
                      </a:lnTo>
                      <a:lnTo>
                        <a:pt x="23" y="10"/>
                      </a:lnTo>
                      <a:lnTo>
                        <a:pt x="22" y="11"/>
                      </a:lnTo>
                      <a:lnTo>
                        <a:pt x="21" y="12"/>
                      </a:lnTo>
                      <a:lnTo>
                        <a:pt x="20" y="14"/>
                      </a:lnTo>
                      <a:lnTo>
                        <a:pt x="19" y="15"/>
                      </a:lnTo>
                      <a:lnTo>
                        <a:pt x="18" y="16"/>
                      </a:lnTo>
                      <a:lnTo>
                        <a:pt x="18" y="17"/>
                      </a:lnTo>
                      <a:lnTo>
                        <a:pt x="14" y="24"/>
                      </a:lnTo>
                      <a:lnTo>
                        <a:pt x="13" y="23"/>
                      </a:lnTo>
                      <a:lnTo>
                        <a:pt x="13" y="22"/>
                      </a:lnTo>
                      <a:lnTo>
                        <a:pt x="11" y="21"/>
                      </a:lnTo>
                      <a:lnTo>
                        <a:pt x="10" y="19"/>
                      </a:lnTo>
                      <a:lnTo>
                        <a:pt x="10" y="27"/>
                      </a:lnTo>
                      <a:lnTo>
                        <a:pt x="12" y="35"/>
                      </a:lnTo>
                      <a:lnTo>
                        <a:pt x="12" y="43"/>
                      </a:lnTo>
                      <a:lnTo>
                        <a:pt x="11" y="51"/>
                      </a:lnTo>
                      <a:lnTo>
                        <a:pt x="10" y="53"/>
                      </a:lnTo>
                      <a:lnTo>
                        <a:pt x="9" y="55"/>
                      </a:lnTo>
                      <a:lnTo>
                        <a:pt x="8" y="56"/>
                      </a:lnTo>
                      <a:lnTo>
                        <a:pt x="7" y="58"/>
                      </a:lnTo>
                      <a:lnTo>
                        <a:pt x="5" y="59"/>
                      </a:lnTo>
                      <a:lnTo>
                        <a:pt x="4" y="61"/>
                      </a:lnTo>
                      <a:lnTo>
                        <a:pt x="2" y="62"/>
                      </a:lnTo>
                      <a:lnTo>
                        <a:pt x="1" y="63"/>
                      </a:lnTo>
                      <a:lnTo>
                        <a:pt x="0" y="61"/>
                      </a:lnTo>
                      <a:lnTo>
                        <a:pt x="0" y="59"/>
                      </a:lnTo>
                      <a:lnTo>
                        <a:pt x="0" y="57"/>
                      </a:lnTo>
                      <a:lnTo>
                        <a:pt x="1" y="55"/>
                      </a:lnTo>
                      <a:lnTo>
                        <a:pt x="3" y="53"/>
                      </a:lnTo>
                      <a:lnTo>
                        <a:pt x="4" y="51"/>
                      </a:lnTo>
                      <a:lnTo>
                        <a:pt x="5" y="49"/>
                      </a:lnTo>
                      <a:lnTo>
                        <a:pt x="5" y="47"/>
                      </a:lnTo>
                      <a:lnTo>
                        <a:pt x="6" y="42"/>
                      </a:lnTo>
                      <a:lnTo>
                        <a:pt x="6" y="37"/>
                      </a:lnTo>
                      <a:lnTo>
                        <a:pt x="5" y="33"/>
                      </a:lnTo>
                      <a:lnTo>
                        <a:pt x="5" y="28"/>
                      </a:lnTo>
                      <a:lnTo>
                        <a:pt x="5" y="22"/>
                      </a:lnTo>
                      <a:lnTo>
                        <a:pt x="5" y="16"/>
                      </a:lnTo>
                      <a:lnTo>
                        <a:pt x="4" y="10"/>
                      </a:lnTo>
                      <a:lnTo>
                        <a:pt x="4" y="4"/>
                      </a:lnTo>
                      <a:lnTo>
                        <a:pt x="5" y="0"/>
                      </a:lnTo>
                      <a:lnTo>
                        <a:pt x="6" y="1"/>
                      </a:lnTo>
                      <a:lnTo>
                        <a:pt x="7" y="2"/>
                      </a:lnTo>
                      <a:lnTo>
                        <a:pt x="8" y="4"/>
                      </a:lnTo>
                      <a:lnTo>
                        <a:pt x="9" y="5"/>
                      </a:lnTo>
                      <a:lnTo>
                        <a:pt x="10" y="6"/>
                      </a:lnTo>
                      <a:lnTo>
                        <a:pt x="11" y="8"/>
                      </a:lnTo>
                      <a:lnTo>
                        <a:pt x="11" y="9"/>
                      </a:lnTo>
                      <a:lnTo>
                        <a:pt x="12" y="11"/>
                      </a:lnTo>
                      <a:close/>
                    </a:path>
                  </a:pathLst>
                </a:custGeom>
                <a:solidFill>
                  <a:srgbClr val="FFFFFF"/>
                </a:solidFill>
                <a:ln w="9525">
                  <a:noFill/>
                  <a:round/>
                  <a:headEnd/>
                  <a:tailEnd/>
                </a:ln>
              </p:spPr>
              <p:txBody>
                <a:bodyPr/>
                <a:lstStyle/>
                <a:p>
                  <a:endParaRPr lang="en-US"/>
                </a:p>
              </p:txBody>
            </p:sp>
            <p:sp>
              <p:nvSpPr>
                <p:cNvPr id="25017" name="Freeform 396"/>
                <p:cNvSpPr>
                  <a:spLocks/>
                </p:cNvSpPr>
                <p:nvPr/>
              </p:nvSpPr>
              <p:spPr bwMode="auto">
                <a:xfrm>
                  <a:off x="1947" y="2956"/>
                  <a:ext cx="10" cy="35"/>
                </a:xfrm>
                <a:custGeom>
                  <a:avLst/>
                  <a:gdLst>
                    <a:gd name="T0" fmla="*/ 4 w 10"/>
                    <a:gd name="T1" fmla="*/ 31 h 35"/>
                    <a:gd name="T2" fmla="*/ 3 w 10"/>
                    <a:gd name="T3" fmla="*/ 32 h 35"/>
                    <a:gd name="T4" fmla="*/ 2 w 10"/>
                    <a:gd name="T5" fmla="*/ 33 h 35"/>
                    <a:gd name="T6" fmla="*/ 1 w 10"/>
                    <a:gd name="T7" fmla="*/ 34 h 35"/>
                    <a:gd name="T8" fmla="*/ 0 w 10"/>
                    <a:gd name="T9" fmla="*/ 35 h 35"/>
                    <a:gd name="T10" fmla="*/ 1 w 10"/>
                    <a:gd name="T11" fmla="*/ 30 h 35"/>
                    <a:gd name="T12" fmla="*/ 2 w 10"/>
                    <a:gd name="T13" fmla="*/ 26 h 35"/>
                    <a:gd name="T14" fmla="*/ 3 w 10"/>
                    <a:gd name="T15" fmla="*/ 21 h 35"/>
                    <a:gd name="T16" fmla="*/ 4 w 10"/>
                    <a:gd name="T17" fmla="*/ 17 h 35"/>
                    <a:gd name="T18" fmla="*/ 5 w 10"/>
                    <a:gd name="T19" fmla="*/ 13 h 35"/>
                    <a:gd name="T20" fmla="*/ 7 w 10"/>
                    <a:gd name="T21" fmla="*/ 9 h 35"/>
                    <a:gd name="T22" fmla="*/ 9 w 10"/>
                    <a:gd name="T23" fmla="*/ 4 h 35"/>
                    <a:gd name="T24" fmla="*/ 10 w 10"/>
                    <a:gd name="T25" fmla="*/ 0 h 35"/>
                    <a:gd name="T26" fmla="*/ 10 w 10"/>
                    <a:gd name="T27" fmla="*/ 4 h 35"/>
                    <a:gd name="T28" fmla="*/ 10 w 10"/>
                    <a:gd name="T29" fmla="*/ 8 h 35"/>
                    <a:gd name="T30" fmla="*/ 10 w 10"/>
                    <a:gd name="T31" fmla="*/ 12 h 35"/>
                    <a:gd name="T32" fmla="*/ 9 w 10"/>
                    <a:gd name="T33" fmla="*/ 16 h 35"/>
                    <a:gd name="T34" fmla="*/ 8 w 10"/>
                    <a:gd name="T35" fmla="*/ 20 h 35"/>
                    <a:gd name="T36" fmla="*/ 7 w 10"/>
                    <a:gd name="T37" fmla="*/ 24 h 35"/>
                    <a:gd name="T38" fmla="*/ 5 w 10"/>
                    <a:gd name="T39" fmla="*/ 27 h 35"/>
                    <a:gd name="T40" fmla="*/ 4 w 10"/>
                    <a:gd name="T41" fmla="*/ 31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35"/>
                    <a:gd name="T65" fmla="*/ 10 w 10"/>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35">
                      <a:moveTo>
                        <a:pt x="4" y="31"/>
                      </a:moveTo>
                      <a:lnTo>
                        <a:pt x="3" y="32"/>
                      </a:lnTo>
                      <a:lnTo>
                        <a:pt x="2" y="33"/>
                      </a:lnTo>
                      <a:lnTo>
                        <a:pt x="1" y="34"/>
                      </a:lnTo>
                      <a:lnTo>
                        <a:pt x="0" y="35"/>
                      </a:lnTo>
                      <a:lnTo>
                        <a:pt x="1" y="30"/>
                      </a:lnTo>
                      <a:lnTo>
                        <a:pt x="2" y="26"/>
                      </a:lnTo>
                      <a:lnTo>
                        <a:pt x="3" y="21"/>
                      </a:lnTo>
                      <a:lnTo>
                        <a:pt x="4" y="17"/>
                      </a:lnTo>
                      <a:lnTo>
                        <a:pt x="5" y="13"/>
                      </a:lnTo>
                      <a:lnTo>
                        <a:pt x="7" y="9"/>
                      </a:lnTo>
                      <a:lnTo>
                        <a:pt x="9" y="4"/>
                      </a:lnTo>
                      <a:lnTo>
                        <a:pt x="10" y="0"/>
                      </a:lnTo>
                      <a:lnTo>
                        <a:pt x="10" y="4"/>
                      </a:lnTo>
                      <a:lnTo>
                        <a:pt x="10" y="8"/>
                      </a:lnTo>
                      <a:lnTo>
                        <a:pt x="10" y="12"/>
                      </a:lnTo>
                      <a:lnTo>
                        <a:pt x="9" y="16"/>
                      </a:lnTo>
                      <a:lnTo>
                        <a:pt x="8" y="20"/>
                      </a:lnTo>
                      <a:lnTo>
                        <a:pt x="7" y="24"/>
                      </a:lnTo>
                      <a:lnTo>
                        <a:pt x="5" y="27"/>
                      </a:lnTo>
                      <a:lnTo>
                        <a:pt x="4" y="31"/>
                      </a:lnTo>
                      <a:close/>
                    </a:path>
                  </a:pathLst>
                </a:custGeom>
                <a:solidFill>
                  <a:srgbClr val="FFFFFF"/>
                </a:solidFill>
                <a:ln w="9525">
                  <a:noFill/>
                  <a:round/>
                  <a:headEnd/>
                  <a:tailEnd/>
                </a:ln>
              </p:spPr>
              <p:txBody>
                <a:bodyPr/>
                <a:lstStyle/>
                <a:p>
                  <a:endParaRPr lang="en-US"/>
                </a:p>
              </p:txBody>
            </p:sp>
            <p:sp>
              <p:nvSpPr>
                <p:cNvPr id="25018" name="Freeform 397"/>
                <p:cNvSpPr>
                  <a:spLocks/>
                </p:cNvSpPr>
                <p:nvPr/>
              </p:nvSpPr>
              <p:spPr bwMode="auto">
                <a:xfrm>
                  <a:off x="2058" y="2963"/>
                  <a:ext cx="40" cy="81"/>
                </a:xfrm>
                <a:custGeom>
                  <a:avLst/>
                  <a:gdLst>
                    <a:gd name="T0" fmla="*/ 39 w 40"/>
                    <a:gd name="T1" fmla="*/ 39 h 81"/>
                    <a:gd name="T2" fmla="*/ 40 w 40"/>
                    <a:gd name="T3" fmla="*/ 42 h 81"/>
                    <a:gd name="T4" fmla="*/ 37 w 40"/>
                    <a:gd name="T5" fmla="*/ 43 h 81"/>
                    <a:gd name="T6" fmla="*/ 33 w 40"/>
                    <a:gd name="T7" fmla="*/ 44 h 81"/>
                    <a:gd name="T8" fmla="*/ 30 w 40"/>
                    <a:gd name="T9" fmla="*/ 46 h 81"/>
                    <a:gd name="T10" fmla="*/ 27 w 40"/>
                    <a:gd name="T11" fmla="*/ 48 h 81"/>
                    <a:gd name="T12" fmla="*/ 25 w 40"/>
                    <a:gd name="T13" fmla="*/ 50 h 81"/>
                    <a:gd name="T14" fmla="*/ 22 w 40"/>
                    <a:gd name="T15" fmla="*/ 53 h 81"/>
                    <a:gd name="T16" fmla="*/ 20 w 40"/>
                    <a:gd name="T17" fmla="*/ 56 h 81"/>
                    <a:gd name="T18" fmla="*/ 18 w 40"/>
                    <a:gd name="T19" fmla="*/ 59 h 81"/>
                    <a:gd name="T20" fmla="*/ 18 w 40"/>
                    <a:gd name="T21" fmla="*/ 62 h 81"/>
                    <a:gd name="T22" fmla="*/ 18 w 40"/>
                    <a:gd name="T23" fmla="*/ 65 h 81"/>
                    <a:gd name="T24" fmla="*/ 17 w 40"/>
                    <a:gd name="T25" fmla="*/ 69 h 81"/>
                    <a:gd name="T26" fmla="*/ 16 w 40"/>
                    <a:gd name="T27" fmla="*/ 71 h 81"/>
                    <a:gd name="T28" fmla="*/ 15 w 40"/>
                    <a:gd name="T29" fmla="*/ 73 h 81"/>
                    <a:gd name="T30" fmla="*/ 12 w 40"/>
                    <a:gd name="T31" fmla="*/ 74 h 81"/>
                    <a:gd name="T32" fmla="*/ 11 w 40"/>
                    <a:gd name="T33" fmla="*/ 75 h 81"/>
                    <a:gd name="T34" fmla="*/ 8 w 40"/>
                    <a:gd name="T35" fmla="*/ 76 h 81"/>
                    <a:gd name="T36" fmla="*/ 7 w 40"/>
                    <a:gd name="T37" fmla="*/ 78 h 81"/>
                    <a:gd name="T38" fmla="*/ 5 w 40"/>
                    <a:gd name="T39" fmla="*/ 79 h 81"/>
                    <a:gd name="T40" fmla="*/ 2 w 40"/>
                    <a:gd name="T41" fmla="*/ 80 h 81"/>
                    <a:gd name="T42" fmla="*/ 0 w 40"/>
                    <a:gd name="T43" fmla="*/ 81 h 81"/>
                    <a:gd name="T44" fmla="*/ 2 w 40"/>
                    <a:gd name="T45" fmla="*/ 79 h 81"/>
                    <a:gd name="T46" fmla="*/ 3 w 40"/>
                    <a:gd name="T47" fmla="*/ 77 h 81"/>
                    <a:gd name="T48" fmla="*/ 5 w 40"/>
                    <a:gd name="T49" fmla="*/ 75 h 81"/>
                    <a:gd name="T50" fmla="*/ 7 w 40"/>
                    <a:gd name="T51" fmla="*/ 74 h 81"/>
                    <a:gd name="T52" fmla="*/ 9 w 40"/>
                    <a:gd name="T53" fmla="*/ 72 h 81"/>
                    <a:gd name="T54" fmla="*/ 10 w 40"/>
                    <a:gd name="T55" fmla="*/ 70 h 81"/>
                    <a:gd name="T56" fmla="*/ 11 w 40"/>
                    <a:gd name="T57" fmla="*/ 68 h 81"/>
                    <a:gd name="T58" fmla="*/ 12 w 40"/>
                    <a:gd name="T59" fmla="*/ 66 h 81"/>
                    <a:gd name="T60" fmla="*/ 12 w 40"/>
                    <a:gd name="T61" fmla="*/ 62 h 81"/>
                    <a:gd name="T62" fmla="*/ 13 w 40"/>
                    <a:gd name="T63" fmla="*/ 59 h 81"/>
                    <a:gd name="T64" fmla="*/ 15 w 40"/>
                    <a:gd name="T65" fmla="*/ 55 h 81"/>
                    <a:gd name="T66" fmla="*/ 16 w 40"/>
                    <a:gd name="T67" fmla="*/ 52 h 81"/>
                    <a:gd name="T68" fmla="*/ 19 w 40"/>
                    <a:gd name="T69" fmla="*/ 50 h 81"/>
                    <a:gd name="T70" fmla="*/ 22 w 40"/>
                    <a:gd name="T71" fmla="*/ 47 h 81"/>
                    <a:gd name="T72" fmla="*/ 25 w 40"/>
                    <a:gd name="T73" fmla="*/ 45 h 81"/>
                    <a:gd name="T74" fmla="*/ 27 w 40"/>
                    <a:gd name="T75" fmla="*/ 43 h 81"/>
                    <a:gd name="T76" fmla="*/ 36 w 40"/>
                    <a:gd name="T77" fmla="*/ 39 h 81"/>
                    <a:gd name="T78" fmla="*/ 34 w 40"/>
                    <a:gd name="T79" fmla="*/ 34 h 81"/>
                    <a:gd name="T80" fmla="*/ 32 w 40"/>
                    <a:gd name="T81" fmla="*/ 29 h 81"/>
                    <a:gd name="T82" fmla="*/ 30 w 40"/>
                    <a:gd name="T83" fmla="*/ 25 h 81"/>
                    <a:gd name="T84" fmla="*/ 29 w 40"/>
                    <a:gd name="T85" fmla="*/ 20 h 81"/>
                    <a:gd name="T86" fmla="*/ 27 w 40"/>
                    <a:gd name="T87" fmla="*/ 15 h 81"/>
                    <a:gd name="T88" fmla="*/ 26 w 40"/>
                    <a:gd name="T89" fmla="*/ 10 h 81"/>
                    <a:gd name="T90" fmla="*/ 25 w 40"/>
                    <a:gd name="T91" fmla="*/ 5 h 81"/>
                    <a:gd name="T92" fmla="*/ 23 w 40"/>
                    <a:gd name="T93" fmla="*/ 0 h 81"/>
                    <a:gd name="T94" fmla="*/ 26 w 40"/>
                    <a:gd name="T95" fmla="*/ 5 h 81"/>
                    <a:gd name="T96" fmla="*/ 29 w 40"/>
                    <a:gd name="T97" fmla="*/ 9 h 81"/>
                    <a:gd name="T98" fmla="*/ 31 w 40"/>
                    <a:gd name="T99" fmla="*/ 14 h 81"/>
                    <a:gd name="T100" fmla="*/ 32 w 40"/>
                    <a:gd name="T101" fmla="*/ 19 h 81"/>
                    <a:gd name="T102" fmla="*/ 34 w 40"/>
                    <a:gd name="T103" fmla="*/ 24 h 81"/>
                    <a:gd name="T104" fmla="*/ 35 w 40"/>
                    <a:gd name="T105" fmla="*/ 30 h 81"/>
                    <a:gd name="T106" fmla="*/ 37 w 40"/>
                    <a:gd name="T107" fmla="*/ 34 h 81"/>
                    <a:gd name="T108" fmla="*/ 39 w 40"/>
                    <a:gd name="T109" fmla="*/ 39 h 8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
                    <a:gd name="T166" fmla="*/ 0 h 81"/>
                    <a:gd name="T167" fmla="*/ 40 w 40"/>
                    <a:gd name="T168" fmla="*/ 81 h 8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 h="81">
                      <a:moveTo>
                        <a:pt x="39" y="39"/>
                      </a:moveTo>
                      <a:lnTo>
                        <a:pt x="40" y="42"/>
                      </a:lnTo>
                      <a:lnTo>
                        <a:pt x="37" y="43"/>
                      </a:lnTo>
                      <a:lnTo>
                        <a:pt x="33" y="44"/>
                      </a:lnTo>
                      <a:lnTo>
                        <a:pt x="30" y="46"/>
                      </a:lnTo>
                      <a:lnTo>
                        <a:pt x="27" y="48"/>
                      </a:lnTo>
                      <a:lnTo>
                        <a:pt x="25" y="50"/>
                      </a:lnTo>
                      <a:lnTo>
                        <a:pt x="22" y="53"/>
                      </a:lnTo>
                      <a:lnTo>
                        <a:pt x="20" y="56"/>
                      </a:lnTo>
                      <a:lnTo>
                        <a:pt x="18" y="59"/>
                      </a:lnTo>
                      <a:lnTo>
                        <a:pt x="18" y="62"/>
                      </a:lnTo>
                      <a:lnTo>
                        <a:pt x="18" y="65"/>
                      </a:lnTo>
                      <a:lnTo>
                        <a:pt x="17" y="69"/>
                      </a:lnTo>
                      <a:lnTo>
                        <a:pt x="16" y="71"/>
                      </a:lnTo>
                      <a:lnTo>
                        <a:pt x="15" y="73"/>
                      </a:lnTo>
                      <a:lnTo>
                        <a:pt x="12" y="74"/>
                      </a:lnTo>
                      <a:lnTo>
                        <a:pt x="11" y="75"/>
                      </a:lnTo>
                      <a:lnTo>
                        <a:pt x="8" y="76"/>
                      </a:lnTo>
                      <a:lnTo>
                        <a:pt x="7" y="78"/>
                      </a:lnTo>
                      <a:lnTo>
                        <a:pt x="5" y="79"/>
                      </a:lnTo>
                      <a:lnTo>
                        <a:pt x="2" y="80"/>
                      </a:lnTo>
                      <a:lnTo>
                        <a:pt x="0" y="81"/>
                      </a:lnTo>
                      <a:lnTo>
                        <a:pt x="2" y="79"/>
                      </a:lnTo>
                      <a:lnTo>
                        <a:pt x="3" y="77"/>
                      </a:lnTo>
                      <a:lnTo>
                        <a:pt x="5" y="75"/>
                      </a:lnTo>
                      <a:lnTo>
                        <a:pt x="7" y="74"/>
                      </a:lnTo>
                      <a:lnTo>
                        <a:pt x="9" y="72"/>
                      </a:lnTo>
                      <a:lnTo>
                        <a:pt x="10" y="70"/>
                      </a:lnTo>
                      <a:lnTo>
                        <a:pt x="11" y="68"/>
                      </a:lnTo>
                      <a:lnTo>
                        <a:pt x="12" y="66"/>
                      </a:lnTo>
                      <a:lnTo>
                        <a:pt x="12" y="62"/>
                      </a:lnTo>
                      <a:lnTo>
                        <a:pt x="13" y="59"/>
                      </a:lnTo>
                      <a:lnTo>
                        <a:pt x="15" y="55"/>
                      </a:lnTo>
                      <a:lnTo>
                        <a:pt x="16" y="52"/>
                      </a:lnTo>
                      <a:lnTo>
                        <a:pt x="19" y="50"/>
                      </a:lnTo>
                      <a:lnTo>
                        <a:pt x="22" y="47"/>
                      </a:lnTo>
                      <a:lnTo>
                        <a:pt x="25" y="45"/>
                      </a:lnTo>
                      <a:lnTo>
                        <a:pt x="27" y="43"/>
                      </a:lnTo>
                      <a:lnTo>
                        <a:pt x="36" y="39"/>
                      </a:lnTo>
                      <a:lnTo>
                        <a:pt x="34" y="34"/>
                      </a:lnTo>
                      <a:lnTo>
                        <a:pt x="32" y="29"/>
                      </a:lnTo>
                      <a:lnTo>
                        <a:pt x="30" y="25"/>
                      </a:lnTo>
                      <a:lnTo>
                        <a:pt x="29" y="20"/>
                      </a:lnTo>
                      <a:lnTo>
                        <a:pt x="27" y="15"/>
                      </a:lnTo>
                      <a:lnTo>
                        <a:pt x="26" y="10"/>
                      </a:lnTo>
                      <a:lnTo>
                        <a:pt x="25" y="5"/>
                      </a:lnTo>
                      <a:lnTo>
                        <a:pt x="23" y="0"/>
                      </a:lnTo>
                      <a:lnTo>
                        <a:pt x="26" y="5"/>
                      </a:lnTo>
                      <a:lnTo>
                        <a:pt x="29" y="9"/>
                      </a:lnTo>
                      <a:lnTo>
                        <a:pt x="31" y="14"/>
                      </a:lnTo>
                      <a:lnTo>
                        <a:pt x="32" y="19"/>
                      </a:lnTo>
                      <a:lnTo>
                        <a:pt x="34" y="24"/>
                      </a:lnTo>
                      <a:lnTo>
                        <a:pt x="35" y="30"/>
                      </a:lnTo>
                      <a:lnTo>
                        <a:pt x="37" y="34"/>
                      </a:lnTo>
                      <a:lnTo>
                        <a:pt x="39" y="39"/>
                      </a:lnTo>
                      <a:close/>
                    </a:path>
                  </a:pathLst>
                </a:custGeom>
                <a:solidFill>
                  <a:srgbClr val="FFFFFF"/>
                </a:solidFill>
                <a:ln w="9525">
                  <a:noFill/>
                  <a:round/>
                  <a:headEnd/>
                  <a:tailEnd/>
                </a:ln>
              </p:spPr>
              <p:txBody>
                <a:bodyPr/>
                <a:lstStyle/>
                <a:p>
                  <a:endParaRPr lang="en-US"/>
                </a:p>
              </p:txBody>
            </p:sp>
            <p:sp>
              <p:nvSpPr>
                <p:cNvPr id="25019" name="Freeform 398"/>
                <p:cNvSpPr>
                  <a:spLocks/>
                </p:cNvSpPr>
                <p:nvPr/>
              </p:nvSpPr>
              <p:spPr bwMode="auto">
                <a:xfrm>
                  <a:off x="2154" y="2966"/>
                  <a:ext cx="14" cy="45"/>
                </a:xfrm>
                <a:custGeom>
                  <a:avLst/>
                  <a:gdLst>
                    <a:gd name="T0" fmla="*/ 14 w 14"/>
                    <a:gd name="T1" fmla="*/ 19 h 45"/>
                    <a:gd name="T2" fmla="*/ 14 w 14"/>
                    <a:gd name="T3" fmla="*/ 22 h 45"/>
                    <a:gd name="T4" fmla="*/ 13 w 14"/>
                    <a:gd name="T5" fmla="*/ 23 h 45"/>
                    <a:gd name="T6" fmla="*/ 12 w 14"/>
                    <a:gd name="T7" fmla="*/ 25 h 45"/>
                    <a:gd name="T8" fmla="*/ 10 w 14"/>
                    <a:gd name="T9" fmla="*/ 27 h 45"/>
                    <a:gd name="T10" fmla="*/ 11 w 14"/>
                    <a:gd name="T11" fmla="*/ 29 h 45"/>
                    <a:gd name="T12" fmla="*/ 11 w 14"/>
                    <a:gd name="T13" fmla="*/ 32 h 45"/>
                    <a:gd name="T14" fmla="*/ 11 w 14"/>
                    <a:gd name="T15" fmla="*/ 34 h 45"/>
                    <a:gd name="T16" fmla="*/ 11 w 14"/>
                    <a:gd name="T17" fmla="*/ 37 h 45"/>
                    <a:gd name="T18" fmla="*/ 10 w 14"/>
                    <a:gd name="T19" fmla="*/ 39 h 45"/>
                    <a:gd name="T20" fmla="*/ 9 w 14"/>
                    <a:gd name="T21" fmla="*/ 41 h 45"/>
                    <a:gd name="T22" fmla="*/ 8 w 14"/>
                    <a:gd name="T23" fmla="*/ 43 h 45"/>
                    <a:gd name="T24" fmla="*/ 6 w 14"/>
                    <a:gd name="T25" fmla="*/ 45 h 45"/>
                    <a:gd name="T26" fmla="*/ 6 w 14"/>
                    <a:gd name="T27" fmla="*/ 41 h 45"/>
                    <a:gd name="T28" fmla="*/ 7 w 14"/>
                    <a:gd name="T29" fmla="*/ 38 h 45"/>
                    <a:gd name="T30" fmla="*/ 7 w 14"/>
                    <a:gd name="T31" fmla="*/ 35 h 45"/>
                    <a:gd name="T32" fmla="*/ 7 w 14"/>
                    <a:gd name="T33" fmla="*/ 32 h 45"/>
                    <a:gd name="T34" fmla="*/ 7 w 14"/>
                    <a:gd name="T35" fmla="*/ 27 h 45"/>
                    <a:gd name="T36" fmla="*/ 7 w 14"/>
                    <a:gd name="T37" fmla="*/ 22 h 45"/>
                    <a:gd name="T38" fmla="*/ 7 w 14"/>
                    <a:gd name="T39" fmla="*/ 17 h 45"/>
                    <a:gd name="T40" fmla="*/ 6 w 14"/>
                    <a:gd name="T41" fmla="*/ 13 h 45"/>
                    <a:gd name="T42" fmla="*/ 5 w 14"/>
                    <a:gd name="T43" fmla="*/ 17 h 45"/>
                    <a:gd name="T44" fmla="*/ 5 w 14"/>
                    <a:gd name="T45" fmla="*/ 20 h 45"/>
                    <a:gd name="T46" fmla="*/ 4 w 14"/>
                    <a:gd name="T47" fmla="*/ 24 h 45"/>
                    <a:gd name="T48" fmla="*/ 3 w 14"/>
                    <a:gd name="T49" fmla="*/ 28 h 45"/>
                    <a:gd name="T50" fmla="*/ 3 w 14"/>
                    <a:gd name="T51" fmla="*/ 21 h 45"/>
                    <a:gd name="T52" fmla="*/ 3 w 14"/>
                    <a:gd name="T53" fmla="*/ 14 h 45"/>
                    <a:gd name="T54" fmla="*/ 2 w 14"/>
                    <a:gd name="T55" fmla="*/ 7 h 45"/>
                    <a:gd name="T56" fmla="*/ 0 w 14"/>
                    <a:gd name="T57" fmla="*/ 0 h 45"/>
                    <a:gd name="T58" fmla="*/ 3 w 14"/>
                    <a:gd name="T59" fmla="*/ 2 h 45"/>
                    <a:gd name="T60" fmla="*/ 5 w 14"/>
                    <a:gd name="T61" fmla="*/ 4 h 45"/>
                    <a:gd name="T62" fmla="*/ 8 w 14"/>
                    <a:gd name="T63" fmla="*/ 6 h 45"/>
                    <a:gd name="T64" fmla="*/ 10 w 14"/>
                    <a:gd name="T65" fmla="*/ 8 h 45"/>
                    <a:gd name="T66" fmla="*/ 12 w 14"/>
                    <a:gd name="T67" fmla="*/ 10 h 45"/>
                    <a:gd name="T68" fmla="*/ 14 w 14"/>
                    <a:gd name="T69" fmla="*/ 13 h 45"/>
                    <a:gd name="T70" fmla="*/ 14 w 14"/>
                    <a:gd name="T71" fmla="*/ 16 h 45"/>
                    <a:gd name="T72" fmla="*/ 14 w 14"/>
                    <a:gd name="T73" fmla="*/ 19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
                    <a:gd name="T112" fmla="*/ 0 h 45"/>
                    <a:gd name="T113" fmla="*/ 14 w 14"/>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 h="45">
                      <a:moveTo>
                        <a:pt x="14" y="19"/>
                      </a:moveTo>
                      <a:lnTo>
                        <a:pt x="14" y="22"/>
                      </a:lnTo>
                      <a:lnTo>
                        <a:pt x="13" y="23"/>
                      </a:lnTo>
                      <a:lnTo>
                        <a:pt x="12" y="25"/>
                      </a:lnTo>
                      <a:lnTo>
                        <a:pt x="10" y="27"/>
                      </a:lnTo>
                      <a:lnTo>
                        <a:pt x="11" y="29"/>
                      </a:lnTo>
                      <a:lnTo>
                        <a:pt x="11" y="32"/>
                      </a:lnTo>
                      <a:lnTo>
                        <a:pt x="11" y="34"/>
                      </a:lnTo>
                      <a:lnTo>
                        <a:pt x="11" y="37"/>
                      </a:lnTo>
                      <a:lnTo>
                        <a:pt x="10" y="39"/>
                      </a:lnTo>
                      <a:lnTo>
                        <a:pt x="9" y="41"/>
                      </a:lnTo>
                      <a:lnTo>
                        <a:pt x="8" y="43"/>
                      </a:lnTo>
                      <a:lnTo>
                        <a:pt x="6" y="45"/>
                      </a:lnTo>
                      <a:lnTo>
                        <a:pt x="6" y="41"/>
                      </a:lnTo>
                      <a:lnTo>
                        <a:pt x="7" y="38"/>
                      </a:lnTo>
                      <a:lnTo>
                        <a:pt x="7" y="35"/>
                      </a:lnTo>
                      <a:lnTo>
                        <a:pt x="7" y="32"/>
                      </a:lnTo>
                      <a:lnTo>
                        <a:pt x="7" y="27"/>
                      </a:lnTo>
                      <a:lnTo>
                        <a:pt x="7" y="22"/>
                      </a:lnTo>
                      <a:lnTo>
                        <a:pt x="7" y="17"/>
                      </a:lnTo>
                      <a:lnTo>
                        <a:pt x="6" y="13"/>
                      </a:lnTo>
                      <a:lnTo>
                        <a:pt x="5" y="17"/>
                      </a:lnTo>
                      <a:lnTo>
                        <a:pt x="5" y="20"/>
                      </a:lnTo>
                      <a:lnTo>
                        <a:pt x="4" y="24"/>
                      </a:lnTo>
                      <a:lnTo>
                        <a:pt x="3" y="28"/>
                      </a:lnTo>
                      <a:lnTo>
                        <a:pt x="3" y="21"/>
                      </a:lnTo>
                      <a:lnTo>
                        <a:pt x="3" y="14"/>
                      </a:lnTo>
                      <a:lnTo>
                        <a:pt x="2" y="7"/>
                      </a:lnTo>
                      <a:lnTo>
                        <a:pt x="0" y="0"/>
                      </a:lnTo>
                      <a:lnTo>
                        <a:pt x="3" y="2"/>
                      </a:lnTo>
                      <a:lnTo>
                        <a:pt x="5" y="4"/>
                      </a:lnTo>
                      <a:lnTo>
                        <a:pt x="8" y="6"/>
                      </a:lnTo>
                      <a:lnTo>
                        <a:pt x="10" y="8"/>
                      </a:lnTo>
                      <a:lnTo>
                        <a:pt x="12" y="10"/>
                      </a:lnTo>
                      <a:lnTo>
                        <a:pt x="14" y="13"/>
                      </a:lnTo>
                      <a:lnTo>
                        <a:pt x="14" y="16"/>
                      </a:lnTo>
                      <a:lnTo>
                        <a:pt x="14" y="19"/>
                      </a:lnTo>
                      <a:close/>
                    </a:path>
                  </a:pathLst>
                </a:custGeom>
                <a:solidFill>
                  <a:srgbClr val="FFFFFF"/>
                </a:solidFill>
                <a:ln w="9525">
                  <a:noFill/>
                  <a:round/>
                  <a:headEnd/>
                  <a:tailEnd/>
                </a:ln>
              </p:spPr>
              <p:txBody>
                <a:bodyPr/>
                <a:lstStyle/>
                <a:p>
                  <a:endParaRPr lang="en-US"/>
                </a:p>
              </p:txBody>
            </p:sp>
            <p:sp>
              <p:nvSpPr>
                <p:cNvPr id="25020" name="Freeform 399"/>
                <p:cNvSpPr>
                  <a:spLocks/>
                </p:cNvSpPr>
                <p:nvPr/>
              </p:nvSpPr>
              <p:spPr bwMode="auto">
                <a:xfrm>
                  <a:off x="2047" y="2968"/>
                  <a:ext cx="17" cy="61"/>
                </a:xfrm>
                <a:custGeom>
                  <a:avLst/>
                  <a:gdLst>
                    <a:gd name="T0" fmla="*/ 10 w 17"/>
                    <a:gd name="T1" fmla="*/ 38 h 61"/>
                    <a:gd name="T2" fmla="*/ 8 w 17"/>
                    <a:gd name="T3" fmla="*/ 41 h 61"/>
                    <a:gd name="T4" fmla="*/ 7 w 17"/>
                    <a:gd name="T5" fmla="*/ 44 h 61"/>
                    <a:gd name="T6" fmla="*/ 6 w 17"/>
                    <a:gd name="T7" fmla="*/ 47 h 61"/>
                    <a:gd name="T8" fmla="*/ 5 w 17"/>
                    <a:gd name="T9" fmla="*/ 49 h 61"/>
                    <a:gd name="T10" fmla="*/ 4 w 17"/>
                    <a:gd name="T11" fmla="*/ 53 h 61"/>
                    <a:gd name="T12" fmla="*/ 3 w 17"/>
                    <a:gd name="T13" fmla="*/ 55 h 61"/>
                    <a:gd name="T14" fmla="*/ 1 w 17"/>
                    <a:gd name="T15" fmla="*/ 58 h 61"/>
                    <a:gd name="T16" fmla="*/ 0 w 17"/>
                    <a:gd name="T17" fmla="*/ 61 h 61"/>
                    <a:gd name="T18" fmla="*/ 5 w 17"/>
                    <a:gd name="T19" fmla="*/ 43 h 61"/>
                    <a:gd name="T20" fmla="*/ 6 w 17"/>
                    <a:gd name="T21" fmla="*/ 37 h 61"/>
                    <a:gd name="T22" fmla="*/ 7 w 17"/>
                    <a:gd name="T23" fmla="*/ 31 h 61"/>
                    <a:gd name="T24" fmla="*/ 8 w 17"/>
                    <a:gd name="T25" fmla="*/ 26 h 61"/>
                    <a:gd name="T26" fmla="*/ 9 w 17"/>
                    <a:gd name="T27" fmla="*/ 20 h 61"/>
                    <a:gd name="T28" fmla="*/ 11 w 17"/>
                    <a:gd name="T29" fmla="*/ 15 h 61"/>
                    <a:gd name="T30" fmla="*/ 13 w 17"/>
                    <a:gd name="T31" fmla="*/ 10 h 61"/>
                    <a:gd name="T32" fmla="*/ 15 w 17"/>
                    <a:gd name="T33" fmla="*/ 5 h 61"/>
                    <a:gd name="T34" fmla="*/ 17 w 17"/>
                    <a:gd name="T35" fmla="*/ 0 h 61"/>
                    <a:gd name="T36" fmla="*/ 17 w 17"/>
                    <a:gd name="T37" fmla="*/ 5 h 61"/>
                    <a:gd name="T38" fmla="*/ 16 w 17"/>
                    <a:gd name="T39" fmla="*/ 10 h 61"/>
                    <a:gd name="T40" fmla="*/ 15 w 17"/>
                    <a:gd name="T41" fmla="*/ 14 h 61"/>
                    <a:gd name="T42" fmla="*/ 14 w 17"/>
                    <a:gd name="T43" fmla="*/ 19 h 61"/>
                    <a:gd name="T44" fmla="*/ 13 w 17"/>
                    <a:gd name="T45" fmla="*/ 24 h 61"/>
                    <a:gd name="T46" fmla="*/ 12 w 17"/>
                    <a:gd name="T47" fmla="*/ 29 h 61"/>
                    <a:gd name="T48" fmla="*/ 11 w 17"/>
                    <a:gd name="T49" fmla="*/ 33 h 61"/>
                    <a:gd name="T50" fmla="*/ 10 w 17"/>
                    <a:gd name="T51" fmla="*/ 38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61"/>
                    <a:gd name="T80" fmla="*/ 17 w 17"/>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61">
                      <a:moveTo>
                        <a:pt x="10" y="38"/>
                      </a:moveTo>
                      <a:lnTo>
                        <a:pt x="8" y="41"/>
                      </a:lnTo>
                      <a:lnTo>
                        <a:pt x="7" y="44"/>
                      </a:lnTo>
                      <a:lnTo>
                        <a:pt x="6" y="47"/>
                      </a:lnTo>
                      <a:lnTo>
                        <a:pt x="5" y="49"/>
                      </a:lnTo>
                      <a:lnTo>
                        <a:pt x="4" y="53"/>
                      </a:lnTo>
                      <a:lnTo>
                        <a:pt x="3" y="55"/>
                      </a:lnTo>
                      <a:lnTo>
                        <a:pt x="1" y="58"/>
                      </a:lnTo>
                      <a:lnTo>
                        <a:pt x="0" y="61"/>
                      </a:lnTo>
                      <a:lnTo>
                        <a:pt x="5" y="43"/>
                      </a:lnTo>
                      <a:lnTo>
                        <a:pt x="6" y="37"/>
                      </a:lnTo>
                      <a:lnTo>
                        <a:pt x="7" y="31"/>
                      </a:lnTo>
                      <a:lnTo>
                        <a:pt x="8" y="26"/>
                      </a:lnTo>
                      <a:lnTo>
                        <a:pt x="9" y="20"/>
                      </a:lnTo>
                      <a:lnTo>
                        <a:pt x="11" y="15"/>
                      </a:lnTo>
                      <a:lnTo>
                        <a:pt x="13" y="10"/>
                      </a:lnTo>
                      <a:lnTo>
                        <a:pt x="15" y="5"/>
                      </a:lnTo>
                      <a:lnTo>
                        <a:pt x="17" y="0"/>
                      </a:lnTo>
                      <a:lnTo>
                        <a:pt x="17" y="5"/>
                      </a:lnTo>
                      <a:lnTo>
                        <a:pt x="16" y="10"/>
                      </a:lnTo>
                      <a:lnTo>
                        <a:pt x="15" y="14"/>
                      </a:lnTo>
                      <a:lnTo>
                        <a:pt x="14" y="19"/>
                      </a:lnTo>
                      <a:lnTo>
                        <a:pt x="13" y="24"/>
                      </a:lnTo>
                      <a:lnTo>
                        <a:pt x="12" y="29"/>
                      </a:lnTo>
                      <a:lnTo>
                        <a:pt x="11" y="33"/>
                      </a:lnTo>
                      <a:lnTo>
                        <a:pt x="10" y="38"/>
                      </a:lnTo>
                      <a:close/>
                    </a:path>
                  </a:pathLst>
                </a:custGeom>
                <a:solidFill>
                  <a:srgbClr val="FFFFFF"/>
                </a:solidFill>
                <a:ln w="9525">
                  <a:noFill/>
                  <a:round/>
                  <a:headEnd/>
                  <a:tailEnd/>
                </a:ln>
              </p:spPr>
              <p:txBody>
                <a:bodyPr/>
                <a:lstStyle/>
                <a:p>
                  <a:endParaRPr lang="en-US"/>
                </a:p>
              </p:txBody>
            </p:sp>
            <p:sp>
              <p:nvSpPr>
                <p:cNvPr id="25021" name="Freeform 400"/>
                <p:cNvSpPr>
                  <a:spLocks/>
                </p:cNvSpPr>
                <p:nvPr/>
              </p:nvSpPr>
              <p:spPr bwMode="auto">
                <a:xfrm>
                  <a:off x="1873" y="2973"/>
                  <a:ext cx="25" cy="74"/>
                </a:xfrm>
                <a:custGeom>
                  <a:avLst/>
                  <a:gdLst>
                    <a:gd name="T0" fmla="*/ 25 w 25"/>
                    <a:gd name="T1" fmla="*/ 0 h 74"/>
                    <a:gd name="T2" fmla="*/ 25 w 25"/>
                    <a:gd name="T3" fmla="*/ 1 h 74"/>
                    <a:gd name="T4" fmla="*/ 24 w 25"/>
                    <a:gd name="T5" fmla="*/ 3 h 74"/>
                    <a:gd name="T6" fmla="*/ 24 w 25"/>
                    <a:gd name="T7" fmla="*/ 4 h 74"/>
                    <a:gd name="T8" fmla="*/ 23 w 25"/>
                    <a:gd name="T9" fmla="*/ 6 h 74"/>
                    <a:gd name="T10" fmla="*/ 23 w 25"/>
                    <a:gd name="T11" fmla="*/ 11 h 74"/>
                    <a:gd name="T12" fmla="*/ 24 w 25"/>
                    <a:gd name="T13" fmla="*/ 16 h 74"/>
                    <a:gd name="T14" fmla="*/ 24 w 25"/>
                    <a:gd name="T15" fmla="*/ 21 h 74"/>
                    <a:gd name="T16" fmla="*/ 24 w 25"/>
                    <a:gd name="T17" fmla="*/ 26 h 74"/>
                    <a:gd name="T18" fmla="*/ 24 w 25"/>
                    <a:gd name="T19" fmla="*/ 31 h 74"/>
                    <a:gd name="T20" fmla="*/ 24 w 25"/>
                    <a:gd name="T21" fmla="*/ 36 h 74"/>
                    <a:gd name="T22" fmla="*/ 22 w 25"/>
                    <a:gd name="T23" fmla="*/ 41 h 74"/>
                    <a:gd name="T24" fmla="*/ 20 w 25"/>
                    <a:gd name="T25" fmla="*/ 45 h 74"/>
                    <a:gd name="T26" fmla="*/ 19 w 25"/>
                    <a:gd name="T27" fmla="*/ 47 h 74"/>
                    <a:gd name="T28" fmla="*/ 17 w 25"/>
                    <a:gd name="T29" fmla="*/ 49 h 74"/>
                    <a:gd name="T30" fmla="*/ 16 w 25"/>
                    <a:gd name="T31" fmla="*/ 51 h 74"/>
                    <a:gd name="T32" fmla="*/ 14 w 25"/>
                    <a:gd name="T33" fmla="*/ 52 h 74"/>
                    <a:gd name="T34" fmla="*/ 13 w 25"/>
                    <a:gd name="T35" fmla="*/ 54 h 74"/>
                    <a:gd name="T36" fmla="*/ 11 w 25"/>
                    <a:gd name="T37" fmla="*/ 56 h 74"/>
                    <a:gd name="T38" fmla="*/ 10 w 25"/>
                    <a:gd name="T39" fmla="*/ 57 h 74"/>
                    <a:gd name="T40" fmla="*/ 9 w 25"/>
                    <a:gd name="T41" fmla="*/ 59 h 74"/>
                    <a:gd name="T42" fmla="*/ 9 w 25"/>
                    <a:gd name="T43" fmla="*/ 61 h 74"/>
                    <a:gd name="T44" fmla="*/ 8 w 25"/>
                    <a:gd name="T45" fmla="*/ 63 h 74"/>
                    <a:gd name="T46" fmla="*/ 7 w 25"/>
                    <a:gd name="T47" fmla="*/ 65 h 74"/>
                    <a:gd name="T48" fmla="*/ 5 w 25"/>
                    <a:gd name="T49" fmla="*/ 67 h 74"/>
                    <a:gd name="T50" fmla="*/ 4 w 25"/>
                    <a:gd name="T51" fmla="*/ 69 h 74"/>
                    <a:gd name="T52" fmla="*/ 2 w 25"/>
                    <a:gd name="T53" fmla="*/ 70 h 74"/>
                    <a:gd name="T54" fmla="*/ 1 w 25"/>
                    <a:gd name="T55" fmla="*/ 72 h 74"/>
                    <a:gd name="T56" fmla="*/ 0 w 25"/>
                    <a:gd name="T57" fmla="*/ 74 h 74"/>
                    <a:gd name="T58" fmla="*/ 0 w 25"/>
                    <a:gd name="T59" fmla="*/ 72 h 74"/>
                    <a:gd name="T60" fmla="*/ 0 w 25"/>
                    <a:gd name="T61" fmla="*/ 70 h 74"/>
                    <a:gd name="T62" fmla="*/ 1 w 25"/>
                    <a:gd name="T63" fmla="*/ 68 h 74"/>
                    <a:gd name="T64" fmla="*/ 2 w 25"/>
                    <a:gd name="T65" fmla="*/ 66 h 74"/>
                    <a:gd name="T66" fmla="*/ 4 w 25"/>
                    <a:gd name="T67" fmla="*/ 65 h 74"/>
                    <a:gd name="T68" fmla="*/ 5 w 25"/>
                    <a:gd name="T69" fmla="*/ 63 h 74"/>
                    <a:gd name="T70" fmla="*/ 6 w 25"/>
                    <a:gd name="T71" fmla="*/ 61 h 74"/>
                    <a:gd name="T72" fmla="*/ 7 w 25"/>
                    <a:gd name="T73" fmla="*/ 59 h 74"/>
                    <a:gd name="T74" fmla="*/ 7 w 25"/>
                    <a:gd name="T75" fmla="*/ 55 h 74"/>
                    <a:gd name="T76" fmla="*/ 9 w 25"/>
                    <a:gd name="T77" fmla="*/ 52 h 74"/>
                    <a:gd name="T78" fmla="*/ 10 w 25"/>
                    <a:gd name="T79" fmla="*/ 48 h 74"/>
                    <a:gd name="T80" fmla="*/ 12 w 25"/>
                    <a:gd name="T81" fmla="*/ 45 h 74"/>
                    <a:gd name="T82" fmla="*/ 14 w 25"/>
                    <a:gd name="T83" fmla="*/ 41 h 74"/>
                    <a:gd name="T84" fmla="*/ 16 w 25"/>
                    <a:gd name="T85" fmla="*/ 38 h 74"/>
                    <a:gd name="T86" fmla="*/ 18 w 25"/>
                    <a:gd name="T87" fmla="*/ 34 h 74"/>
                    <a:gd name="T88" fmla="*/ 19 w 25"/>
                    <a:gd name="T89" fmla="*/ 31 h 74"/>
                    <a:gd name="T90" fmla="*/ 19 w 25"/>
                    <a:gd name="T91" fmla="*/ 27 h 74"/>
                    <a:gd name="T92" fmla="*/ 19 w 25"/>
                    <a:gd name="T93" fmla="*/ 22 h 74"/>
                    <a:gd name="T94" fmla="*/ 20 w 25"/>
                    <a:gd name="T95" fmla="*/ 18 h 74"/>
                    <a:gd name="T96" fmla="*/ 20 w 25"/>
                    <a:gd name="T97" fmla="*/ 14 h 74"/>
                    <a:gd name="T98" fmla="*/ 20 w 25"/>
                    <a:gd name="T99" fmla="*/ 10 h 74"/>
                    <a:gd name="T100" fmla="*/ 21 w 25"/>
                    <a:gd name="T101" fmla="*/ 6 h 74"/>
                    <a:gd name="T102" fmla="*/ 22 w 25"/>
                    <a:gd name="T103" fmla="*/ 3 h 74"/>
                    <a:gd name="T104" fmla="*/ 25 w 25"/>
                    <a:gd name="T105" fmla="*/ 0 h 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
                    <a:gd name="T160" fmla="*/ 0 h 74"/>
                    <a:gd name="T161" fmla="*/ 25 w 25"/>
                    <a:gd name="T162" fmla="*/ 74 h 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 h="74">
                      <a:moveTo>
                        <a:pt x="25" y="0"/>
                      </a:moveTo>
                      <a:lnTo>
                        <a:pt x="25" y="1"/>
                      </a:lnTo>
                      <a:lnTo>
                        <a:pt x="24" y="3"/>
                      </a:lnTo>
                      <a:lnTo>
                        <a:pt x="24" y="4"/>
                      </a:lnTo>
                      <a:lnTo>
                        <a:pt x="23" y="6"/>
                      </a:lnTo>
                      <a:lnTo>
                        <a:pt x="23" y="11"/>
                      </a:lnTo>
                      <a:lnTo>
                        <a:pt x="24" y="16"/>
                      </a:lnTo>
                      <a:lnTo>
                        <a:pt x="24" y="21"/>
                      </a:lnTo>
                      <a:lnTo>
                        <a:pt x="24" y="26"/>
                      </a:lnTo>
                      <a:lnTo>
                        <a:pt x="24" y="31"/>
                      </a:lnTo>
                      <a:lnTo>
                        <a:pt x="24" y="36"/>
                      </a:lnTo>
                      <a:lnTo>
                        <a:pt x="22" y="41"/>
                      </a:lnTo>
                      <a:lnTo>
                        <a:pt x="20" y="45"/>
                      </a:lnTo>
                      <a:lnTo>
                        <a:pt x="19" y="47"/>
                      </a:lnTo>
                      <a:lnTo>
                        <a:pt x="17" y="49"/>
                      </a:lnTo>
                      <a:lnTo>
                        <a:pt x="16" y="51"/>
                      </a:lnTo>
                      <a:lnTo>
                        <a:pt x="14" y="52"/>
                      </a:lnTo>
                      <a:lnTo>
                        <a:pt x="13" y="54"/>
                      </a:lnTo>
                      <a:lnTo>
                        <a:pt x="11" y="56"/>
                      </a:lnTo>
                      <a:lnTo>
                        <a:pt x="10" y="57"/>
                      </a:lnTo>
                      <a:lnTo>
                        <a:pt x="9" y="59"/>
                      </a:lnTo>
                      <a:lnTo>
                        <a:pt x="9" y="61"/>
                      </a:lnTo>
                      <a:lnTo>
                        <a:pt x="8" y="63"/>
                      </a:lnTo>
                      <a:lnTo>
                        <a:pt x="7" y="65"/>
                      </a:lnTo>
                      <a:lnTo>
                        <a:pt x="5" y="67"/>
                      </a:lnTo>
                      <a:lnTo>
                        <a:pt x="4" y="69"/>
                      </a:lnTo>
                      <a:lnTo>
                        <a:pt x="2" y="70"/>
                      </a:lnTo>
                      <a:lnTo>
                        <a:pt x="1" y="72"/>
                      </a:lnTo>
                      <a:lnTo>
                        <a:pt x="0" y="74"/>
                      </a:lnTo>
                      <a:lnTo>
                        <a:pt x="0" y="72"/>
                      </a:lnTo>
                      <a:lnTo>
                        <a:pt x="0" y="70"/>
                      </a:lnTo>
                      <a:lnTo>
                        <a:pt x="1" y="68"/>
                      </a:lnTo>
                      <a:lnTo>
                        <a:pt x="2" y="66"/>
                      </a:lnTo>
                      <a:lnTo>
                        <a:pt x="4" y="65"/>
                      </a:lnTo>
                      <a:lnTo>
                        <a:pt x="5" y="63"/>
                      </a:lnTo>
                      <a:lnTo>
                        <a:pt x="6" y="61"/>
                      </a:lnTo>
                      <a:lnTo>
                        <a:pt x="7" y="59"/>
                      </a:lnTo>
                      <a:lnTo>
                        <a:pt x="7" y="55"/>
                      </a:lnTo>
                      <a:lnTo>
                        <a:pt x="9" y="52"/>
                      </a:lnTo>
                      <a:lnTo>
                        <a:pt x="10" y="48"/>
                      </a:lnTo>
                      <a:lnTo>
                        <a:pt x="12" y="45"/>
                      </a:lnTo>
                      <a:lnTo>
                        <a:pt x="14" y="41"/>
                      </a:lnTo>
                      <a:lnTo>
                        <a:pt x="16" y="38"/>
                      </a:lnTo>
                      <a:lnTo>
                        <a:pt x="18" y="34"/>
                      </a:lnTo>
                      <a:lnTo>
                        <a:pt x="19" y="31"/>
                      </a:lnTo>
                      <a:lnTo>
                        <a:pt x="19" y="27"/>
                      </a:lnTo>
                      <a:lnTo>
                        <a:pt x="19" y="22"/>
                      </a:lnTo>
                      <a:lnTo>
                        <a:pt x="20" y="18"/>
                      </a:lnTo>
                      <a:lnTo>
                        <a:pt x="20" y="14"/>
                      </a:lnTo>
                      <a:lnTo>
                        <a:pt x="20" y="10"/>
                      </a:lnTo>
                      <a:lnTo>
                        <a:pt x="21" y="6"/>
                      </a:lnTo>
                      <a:lnTo>
                        <a:pt x="22" y="3"/>
                      </a:lnTo>
                      <a:lnTo>
                        <a:pt x="25" y="0"/>
                      </a:lnTo>
                      <a:close/>
                    </a:path>
                  </a:pathLst>
                </a:custGeom>
                <a:solidFill>
                  <a:srgbClr val="FFFFFF"/>
                </a:solidFill>
                <a:ln w="9525">
                  <a:noFill/>
                  <a:round/>
                  <a:headEnd/>
                  <a:tailEnd/>
                </a:ln>
              </p:spPr>
              <p:txBody>
                <a:bodyPr/>
                <a:lstStyle/>
                <a:p>
                  <a:endParaRPr lang="en-US"/>
                </a:p>
              </p:txBody>
            </p:sp>
            <p:sp>
              <p:nvSpPr>
                <p:cNvPr id="25022" name="Freeform 401"/>
                <p:cNvSpPr>
                  <a:spLocks/>
                </p:cNvSpPr>
                <p:nvPr/>
              </p:nvSpPr>
              <p:spPr bwMode="auto">
                <a:xfrm>
                  <a:off x="2169" y="2995"/>
                  <a:ext cx="46" cy="78"/>
                </a:xfrm>
                <a:custGeom>
                  <a:avLst/>
                  <a:gdLst>
                    <a:gd name="T0" fmla="*/ 23 w 46"/>
                    <a:gd name="T1" fmla="*/ 36 h 78"/>
                    <a:gd name="T2" fmla="*/ 24 w 46"/>
                    <a:gd name="T3" fmla="*/ 39 h 78"/>
                    <a:gd name="T4" fmla="*/ 25 w 46"/>
                    <a:gd name="T5" fmla="*/ 42 h 78"/>
                    <a:gd name="T6" fmla="*/ 26 w 46"/>
                    <a:gd name="T7" fmla="*/ 45 h 78"/>
                    <a:gd name="T8" fmla="*/ 27 w 46"/>
                    <a:gd name="T9" fmla="*/ 48 h 78"/>
                    <a:gd name="T10" fmla="*/ 28 w 46"/>
                    <a:gd name="T11" fmla="*/ 51 h 78"/>
                    <a:gd name="T12" fmla="*/ 28 w 46"/>
                    <a:gd name="T13" fmla="*/ 55 h 78"/>
                    <a:gd name="T14" fmla="*/ 29 w 46"/>
                    <a:gd name="T15" fmla="*/ 58 h 78"/>
                    <a:gd name="T16" fmla="*/ 31 w 46"/>
                    <a:gd name="T17" fmla="*/ 60 h 78"/>
                    <a:gd name="T18" fmla="*/ 33 w 46"/>
                    <a:gd name="T19" fmla="*/ 63 h 78"/>
                    <a:gd name="T20" fmla="*/ 35 w 46"/>
                    <a:gd name="T21" fmla="*/ 65 h 78"/>
                    <a:gd name="T22" fmla="*/ 37 w 46"/>
                    <a:gd name="T23" fmla="*/ 67 h 78"/>
                    <a:gd name="T24" fmla="*/ 39 w 46"/>
                    <a:gd name="T25" fmla="*/ 69 h 78"/>
                    <a:gd name="T26" fmla="*/ 41 w 46"/>
                    <a:gd name="T27" fmla="*/ 71 h 78"/>
                    <a:gd name="T28" fmla="*/ 43 w 46"/>
                    <a:gd name="T29" fmla="*/ 73 h 78"/>
                    <a:gd name="T30" fmla="*/ 44 w 46"/>
                    <a:gd name="T31" fmla="*/ 75 h 78"/>
                    <a:gd name="T32" fmla="*/ 46 w 46"/>
                    <a:gd name="T33" fmla="*/ 78 h 78"/>
                    <a:gd name="T34" fmla="*/ 37 w 46"/>
                    <a:gd name="T35" fmla="*/ 74 h 78"/>
                    <a:gd name="T36" fmla="*/ 29 w 46"/>
                    <a:gd name="T37" fmla="*/ 65 h 78"/>
                    <a:gd name="T38" fmla="*/ 29 w 46"/>
                    <a:gd name="T39" fmla="*/ 63 h 78"/>
                    <a:gd name="T40" fmla="*/ 29 w 46"/>
                    <a:gd name="T41" fmla="*/ 60 h 78"/>
                    <a:gd name="T42" fmla="*/ 28 w 46"/>
                    <a:gd name="T43" fmla="*/ 58 h 78"/>
                    <a:gd name="T44" fmla="*/ 27 w 46"/>
                    <a:gd name="T45" fmla="*/ 56 h 78"/>
                    <a:gd name="T46" fmla="*/ 26 w 46"/>
                    <a:gd name="T47" fmla="*/ 54 h 78"/>
                    <a:gd name="T48" fmla="*/ 24 w 46"/>
                    <a:gd name="T49" fmla="*/ 52 h 78"/>
                    <a:gd name="T50" fmla="*/ 23 w 46"/>
                    <a:gd name="T51" fmla="*/ 51 h 78"/>
                    <a:gd name="T52" fmla="*/ 21 w 46"/>
                    <a:gd name="T53" fmla="*/ 49 h 78"/>
                    <a:gd name="T54" fmla="*/ 19 w 46"/>
                    <a:gd name="T55" fmla="*/ 46 h 78"/>
                    <a:gd name="T56" fmla="*/ 19 w 46"/>
                    <a:gd name="T57" fmla="*/ 42 h 78"/>
                    <a:gd name="T58" fmla="*/ 18 w 46"/>
                    <a:gd name="T59" fmla="*/ 38 h 78"/>
                    <a:gd name="T60" fmla="*/ 17 w 46"/>
                    <a:gd name="T61" fmla="*/ 35 h 78"/>
                    <a:gd name="T62" fmla="*/ 16 w 46"/>
                    <a:gd name="T63" fmla="*/ 34 h 78"/>
                    <a:gd name="T64" fmla="*/ 14 w 46"/>
                    <a:gd name="T65" fmla="*/ 33 h 78"/>
                    <a:gd name="T66" fmla="*/ 13 w 46"/>
                    <a:gd name="T67" fmla="*/ 32 h 78"/>
                    <a:gd name="T68" fmla="*/ 11 w 46"/>
                    <a:gd name="T69" fmla="*/ 32 h 78"/>
                    <a:gd name="T70" fmla="*/ 10 w 46"/>
                    <a:gd name="T71" fmla="*/ 30 h 78"/>
                    <a:gd name="T72" fmla="*/ 9 w 46"/>
                    <a:gd name="T73" fmla="*/ 29 h 78"/>
                    <a:gd name="T74" fmla="*/ 8 w 46"/>
                    <a:gd name="T75" fmla="*/ 28 h 78"/>
                    <a:gd name="T76" fmla="*/ 8 w 46"/>
                    <a:gd name="T77" fmla="*/ 26 h 78"/>
                    <a:gd name="T78" fmla="*/ 8 w 46"/>
                    <a:gd name="T79" fmla="*/ 25 h 78"/>
                    <a:gd name="T80" fmla="*/ 8 w 46"/>
                    <a:gd name="T81" fmla="*/ 23 h 78"/>
                    <a:gd name="T82" fmla="*/ 8 w 46"/>
                    <a:gd name="T83" fmla="*/ 22 h 78"/>
                    <a:gd name="T84" fmla="*/ 7 w 46"/>
                    <a:gd name="T85" fmla="*/ 21 h 78"/>
                    <a:gd name="T86" fmla="*/ 6 w 46"/>
                    <a:gd name="T87" fmla="*/ 23 h 78"/>
                    <a:gd name="T88" fmla="*/ 6 w 46"/>
                    <a:gd name="T89" fmla="*/ 25 h 78"/>
                    <a:gd name="T90" fmla="*/ 5 w 46"/>
                    <a:gd name="T91" fmla="*/ 27 h 78"/>
                    <a:gd name="T92" fmla="*/ 4 w 46"/>
                    <a:gd name="T93" fmla="*/ 29 h 78"/>
                    <a:gd name="T94" fmla="*/ 2 w 46"/>
                    <a:gd name="T95" fmla="*/ 26 h 78"/>
                    <a:gd name="T96" fmla="*/ 1 w 46"/>
                    <a:gd name="T97" fmla="*/ 23 h 78"/>
                    <a:gd name="T98" fmla="*/ 0 w 46"/>
                    <a:gd name="T99" fmla="*/ 19 h 78"/>
                    <a:gd name="T100" fmla="*/ 0 w 46"/>
                    <a:gd name="T101" fmla="*/ 15 h 78"/>
                    <a:gd name="T102" fmla="*/ 0 w 46"/>
                    <a:gd name="T103" fmla="*/ 12 h 78"/>
                    <a:gd name="T104" fmla="*/ 0 w 46"/>
                    <a:gd name="T105" fmla="*/ 8 h 78"/>
                    <a:gd name="T106" fmla="*/ 0 w 46"/>
                    <a:gd name="T107" fmla="*/ 4 h 78"/>
                    <a:gd name="T108" fmla="*/ 0 w 46"/>
                    <a:gd name="T109" fmla="*/ 0 h 78"/>
                    <a:gd name="T110" fmla="*/ 2 w 46"/>
                    <a:gd name="T111" fmla="*/ 5 h 78"/>
                    <a:gd name="T112" fmla="*/ 3 w 46"/>
                    <a:gd name="T113" fmla="*/ 10 h 78"/>
                    <a:gd name="T114" fmla="*/ 6 w 46"/>
                    <a:gd name="T115" fmla="*/ 15 h 78"/>
                    <a:gd name="T116" fmla="*/ 9 w 46"/>
                    <a:gd name="T117" fmla="*/ 19 h 78"/>
                    <a:gd name="T118" fmla="*/ 13 w 46"/>
                    <a:gd name="T119" fmla="*/ 23 h 78"/>
                    <a:gd name="T120" fmla="*/ 16 w 46"/>
                    <a:gd name="T121" fmla="*/ 27 h 78"/>
                    <a:gd name="T122" fmla="*/ 20 w 46"/>
                    <a:gd name="T123" fmla="*/ 32 h 78"/>
                    <a:gd name="T124" fmla="*/ 23 w 46"/>
                    <a:gd name="T125" fmla="*/ 36 h 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6"/>
                    <a:gd name="T190" fmla="*/ 0 h 78"/>
                    <a:gd name="T191" fmla="*/ 46 w 46"/>
                    <a:gd name="T192" fmla="*/ 78 h 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6" h="78">
                      <a:moveTo>
                        <a:pt x="23" y="36"/>
                      </a:moveTo>
                      <a:lnTo>
                        <a:pt x="24" y="39"/>
                      </a:lnTo>
                      <a:lnTo>
                        <a:pt x="25" y="42"/>
                      </a:lnTo>
                      <a:lnTo>
                        <a:pt x="26" y="45"/>
                      </a:lnTo>
                      <a:lnTo>
                        <a:pt x="27" y="48"/>
                      </a:lnTo>
                      <a:lnTo>
                        <a:pt x="28" y="51"/>
                      </a:lnTo>
                      <a:lnTo>
                        <a:pt x="28" y="55"/>
                      </a:lnTo>
                      <a:lnTo>
                        <a:pt x="29" y="58"/>
                      </a:lnTo>
                      <a:lnTo>
                        <a:pt x="31" y="60"/>
                      </a:lnTo>
                      <a:lnTo>
                        <a:pt x="33" y="63"/>
                      </a:lnTo>
                      <a:lnTo>
                        <a:pt x="35" y="65"/>
                      </a:lnTo>
                      <a:lnTo>
                        <a:pt x="37" y="67"/>
                      </a:lnTo>
                      <a:lnTo>
                        <a:pt x="39" y="69"/>
                      </a:lnTo>
                      <a:lnTo>
                        <a:pt x="41" y="71"/>
                      </a:lnTo>
                      <a:lnTo>
                        <a:pt x="43" y="73"/>
                      </a:lnTo>
                      <a:lnTo>
                        <a:pt x="44" y="75"/>
                      </a:lnTo>
                      <a:lnTo>
                        <a:pt x="46" y="78"/>
                      </a:lnTo>
                      <a:lnTo>
                        <a:pt x="37" y="74"/>
                      </a:lnTo>
                      <a:lnTo>
                        <a:pt x="29" y="65"/>
                      </a:lnTo>
                      <a:lnTo>
                        <a:pt x="29" y="63"/>
                      </a:lnTo>
                      <a:lnTo>
                        <a:pt x="29" y="60"/>
                      </a:lnTo>
                      <a:lnTo>
                        <a:pt x="28" y="58"/>
                      </a:lnTo>
                      <a:lnTo>
                        <a:pt x="27" y="56"/>
                      </a:lnTo>
                      <a:lnTo>
                        <a:pt x="26" y="54"/>
                      </a:lnTo>
                      <a:lnTo>
                        <a:pt x="24" y="52"/>
                      </a:lnTo>
                      <a:lnTo>
                        <a:pt x="23" y="51"/>
                      </a:lnTo>
                      <a:lnTo>
                        <a:pt x="21" y="49"/>
                      </a:lnTo>
                      <a:lnTo>
                        <a:pt x="19" y="46"/>
                      </a:lnTo>
                      <a:lnTo>
                        <a:pt x="19" y="42"/>
                      </a:lnTo>
                      <a:lnTo>
                        <a:pt x="18" y="38"/>
                      </a:lnTo>
                      <a:lnTo>
                        <a:pt x="17" y="35"/>
                      </a:lnTo>
                      <a:lnTo>
                        <a:pt x="16" y="34"/>
                      </a:lnTo>
                      <a:lnTo>
                        <a:pt x="14" y="33"/>
                      </a:lnTo>
                      <a:lnTo>
                        <a:pt x="13" y="32"/>
                      </a:lnTo>
                      <a:lnTo>
                        <a:pt x="11" y="32"/>
                      </a:lnTo>
                      <a:lnTo>
                        <a:pt x="10" y="30"/>
                      </a:lnTo>
                      <a:lnTo>
                        <a:pt x="9" y="29"/>
                      </a:lnTo>
                      <a:lnTo>
                        <a:pt x="8" y="28"/>
                      </a:lnTo>
                      <a:lnTo>
                        <a:pt x="8" y="26"/>
                      </a:lnTo>
                      <a:lnTo>
                        <a:pt x="8" y="25"/>
                      </a:lnTo>
                      <a:lnTo>
                        <a:pt x="8" y="23"/>
                      </a:lnTo>
                      <a:lnTo>
                        <a:pt x="8" y="22"/>
                      </a:lnTo>
                      <a:lnTo>
                        <a:pt x="7" y="21"/>
                      </a:lnTo>
                      <a:lnTo>
                        <a:pt x="6" y="23"/>
                      </a:lnTo>
                      <a:lnTo>
                        <a:pt x="6" y="25"/>
                      </a:lnTo>
                      <a:lnTo>
                        <a:pt x="5" y="27"/>
                      </a:lnTo>
                      <a:lnTo>
                        <a:pt x="4" y="29"/>
                      </a:lnTo>
                      <a:lnTo>
                        <a:pt x="2" y="26"/>
                      </a:lnTo>
                      <a:lnTo>
                        <a:pt x="1" y="23"/>
                      </a:lnTo>
                      <a:lnTo>
                        <a:pt x="0" y="19"/>
                      </a:lnTo>
                      <a:lnTo>
                        <a:pt x="0" y="15"/>
                      </a:lnTo>
                      <a:lnTo>
                        <a:pt x="0" y="12"/>
                      </a:lnTo>
                      <a:lnTo>
                        <a:pt x="0" y="8"/>
                      </a:lnTo>
                      <a:lnTo>
                        <a:pt x="0" y="4"/>
                      </a:lnTo>
                      <a:lnTo>
                        <a:pt x="0" y="0"/>
                      </a:lnTo>
                      <a:lnTo>
                        <a:pt x="2" y="5"/>
                      </a:lnTo>
                      <a:lnTo>
                        <a:pt x="3" y="10"/>
                      </a:lnTo>
                      <a:lnTo>
                        <a:pt x="6" y="15"/>
                      </a:lnTo>
                      <a:lnTo>
                        <a:pt x="9" y="19"/>
                      </a:lnTo>
                      <a:lnTo>
                        <a:pt x="13" y="23"/>
                      </a:lnTo>
                      <a:lnTo>
                        <a:pt x="16" y="27"/>
                      </a:lnTo>
                      <a:lnTo>
                        <a:pt x="20" y="32"/>
                      </a:lnTo>
                      <a:lnTo>
                        <a:pt x="23" y="36"/>
                      </a:lnTo>
                      <a:close/>
                    </a:path>
                  </a:pathLst>
                </a:custGeom>
                <a:solidFill>
                  <a:srgbClr val="FFFFFF"/>
                </a:solidFill>
                <a:ln w="9525">
                  <a:noFill/>
                  <a:round/>
                  <a:headEnd/>
                  <a:tailEnd/>
                </a:ln>
              </p:spPr>
              <p:txBody>
                <a:bodyPr/>
                <a:lstStyle/>
                <a:p>
                  <a:endParaRPr lang="en-US"/>
                </a:p>
              </p:txBody>
            </p:sp>
            <p:sp>
              <p:nvSpPr>
                <p:cNvPr id="25023" name="Freeform 402"/>
                <p:cNvSpPr>
                  <a:spLocks/>
                </p:cNvSpPr>
                <p:nvPr/>
              </p:nvSpPr>
              <p:spPr bwMode="auto">
                <a:xfrm>
                  <a:off x="1964" y="3007"/>
                  <a:ext cx="17" cy="37"/>
                </a:xfrm>
                <a:custGeom>
                  <a:avLst/>
                  <a:gdLst>
                    <a:gd name="T0" fmla="*/ 17 w 17"/>
                    <a:gd name="T1" fmla="*/ 18 h 37"/>
                    <a:gd name="T2" fmla="*/ 17 w 17"/>
                    <a:gd name="T3" fmla="*/ 21 h 37"/>
                    <a:gd name="T4" fmla="*/ 16 w 17"/>
                    <a:gd name="T5" fmla="*/ 25 h 37"/>
                    <a:gd name="T6" fmla="*/ 15 w 17"/>
                    <a:gd name="T7" fmla="*/ 28 h 37"/>
                    <a:gd name="T8" fmla="*/ 16 w 17"/>
                    <a:gd name="T9" fmla="*/ 31 h 37"/>
                    <a:gd name="T10" fmla="*/ 15 w 17"/>
                    <a:gd name="T11" fmla="*/ 32 h 37"/>
                    <a:gd name="T12" fmla="*/ 14 w 17"/>
                    <a:gd name="T13" fmla="*/ 34 h 37"/>
                    <a:gd name="T14" fmla="*/ 14 w 17"/>
                    <a:gd name="T15" fmla="*/ 35 h 37"/>
                    <a:gd name="T16" fmla="*/ 13 w 17"/>
                    <a:gd name="T17" fmla="*/ 37 h 37"/>
                    <a:gd name="T18" fmla="*/ 11 w 17"/>
                    <a:gd name="T19" fmla="*/ 33 h 37"/>
                    <a:gd name="T20" fmla="*/ 9 w 17"/>
                    <a:gd name="T21" fmla="*/ 30 h 37"/>
                    <a:gd name="T22" fmla="*/ 7 w 17"/>
                    <a:gd name="T23" fmla="*/ 26 h 37"/>
                    <a:gd name="T24" fmla="*/ 6 w 17"/>
                    <a:gd name="T25" fmla="*/ 23 h 37"/>
                    <a:gd name="T26" fmla="*/ 5 w 17"/>
                    <a:gd name="T27" fmla="*/ 19 h 37"/>
                    <a:gd name="T28" fmla="*/ 4 w 17"/>
                    <a:gd name="T29" fmla="*/ 15 h 37"/>
                    <a:gd name="T30" fmla="*/ 2 w 17"/>
                    <a:gd name="T31" fmla="*/ 12 h 37"/>
                    <a:gd name="T32" fmla="*/ 0 w 17"/>
                    <a:gd name="T33" fmla="*/ 8 h 37"/>
                    <a:gd name="T34" fmla="*/ 0 w 17"/>
                    <a:gd name="T35" fmla="*/ 7 h 37"/>
                    <a:gd name="T36" fmla="*/ 0 w 17"/>
                    <a:gd name="T37" fmla="*/ 6 h 37"/>
                    <a:gd name="T38" fmla="*/ 1 w 17"/>
                    <a:gd name="T39" fmla="*/ 5 h 37"/>
                    <a:gd name="T40" fmla="*/ 2 w 17"/>
                    <a:gd name="T41" fmla="*/ 4 h 37"/>
                    <a:gd name="T42" fmla="*/ 3 w 17"/>
                    <a:gd name="T43" fmla="*/ 3 h 37"/>
                    <a:gd name="T44" fmla="*/ 4 w 17"/>
                    <a:gd name="T45" fmla="*/ 2 h 37"/>
                    <a:gd name="T46" fmla="*/ 5 w 17"/>
                    <a:gd name="T47" fmla="*/ 1 h 37"/>
                    <a:gd name="T48" fmla="*/ 6 w 17"/>
                    <a:gd name="T49" fmla="*/ 0 h 37"/>
                    <a:gd name="T50" fmla="*/ 8 w 17"/>
                    <a:gd name="T51" fmla="*/ 2 h 37"/>
                    <a:gd name="T52" fmla="*/ 9 w 17"/>
                    <a:gd name="T53" fmla="*/ 4 h 37"/>
                    <a:gd name="T54" fmla="*/ 10 w 17"/>
                    <a:gd name="T55" fmla="*/ 7 h 37"/>
                    <a:gd name="T56" fmla="*/ 11 w 17"/>
                    <a:gd name="T57" fmla="*/ 9 h 37"/>
                    <a:gd name="T58" fmla="*/ 13 w 17"/>
                    <a:gd name="T59" fmla="*/ 11 h 37"/>
                    <a:gd name="T60" fmla="*/ 14 w 17"/>
                    <a:gd name="T61" fmla="*/ 14 h 37"/>
                    <a:gd name="T62" fmla="*/ 16 w 17"/>
                    <a:gd name="T63" fmla="*/ 16 h 37"/>
                    <a:gd name="T64" fmla="*/ 17 w 17"/>
                    <a:gd name="T65" fmla="*/ 18 h 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7"/>
                    <a:gd name="T101" fmla="*/ 17 w 17"/>
                    <a:gd name="T102" fmla="*/ 37 h 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7">
                      <a:moveTo>
                        <a:pt x="17" y="18"/>
                      </a:moveTo>
                      <a:lnTo>
                        <a:pt x="17" y="21"/>
                      </a:lnTo>
                      <a:lnTo>
                        <a:pt x="16" y="25"/>
                      </a:lnTo>
                      <a:lnTo>
                        <a:pt x="15" y="28"/>
                      </a:lnTo>
                      <a:lnTo>
                        <a:pt x="16" y="31"/>
                      </a:lnTo>
                      <a:lnTo>
                        <a:pt x="15" y="32"/>
                      </a:lnTo>
                      <a:lnTo>
                        <a:pt x="14" y="34"/>
                      </a:lnTo>
                      <a:lnTo>
                        <a:pt x="14" y="35"/>
                      </a:lnTo>
                      <a:lnTo>
                        <a:pt x="13" y="37"/>
                      </a:lnTo>
                      <a:lnTo>
                        <a:pt x="11" y="33"/>
                      </a:lnTo>
                      <a:lnTo>
                        <a:pt x="9" y="30"/>
                      </a:lnTo>
                      <a:lnTo>
                        <a:pt x="7" y="26"/>
                      </a:lnTo>
                      <a:lnTo>
                        <a:pt x="6" y="23"/>
                      </a:lnTo>
                      <a:lnTo>
                        <a:pt x="5" y="19"/>
                      </a:lnTo>
                      <a:lnTo>
                        <a:pt x="4" y="15"/>
                      </a:lnTo>
                      <a:lnTo>
                        <a:pt x="2" y="12"/>
                      </a:lnTo>
                      <a:lnTo>
                        <a:pt x="0" y="8"/>
                      </a:lnTo>
                      <a:lnTo>
                        <a:pt x="0" y="7"/>
                      </a:lnTo>
                      <a:lnTo>
                        <a:pt x="0" y="6"/>
                      </a:lnTo>
                      <a:lnTo>
                        <a:pt x="1" y="5"/>
                      </a:lnTo>
                      <a:lnTo>
                        <a:pt x="2" y="4"/>
                      </a:lnTo>
                      <a:lnTo>
                        <a:pt x="3" y="3"/>
                      </a:lnTo>
                      <a:lnTo>
                        <a:pt x="4" y="2"/>
                      </a:lnTo>
                      <a:lnTo>
                        <a:pt x="5" y="1"/>
                      </a:lnTo>
                      <a:lnTo>
                        <a:pt x="6" y="0"/>
                      </a:lnTo>
                      <a:lnTo>
                        <a:pt x="8" y="2"/>
                      </a:lnTo>
                      <a:lnTo>
                        <a:pt x="9" y="4"/>
                      </a:lnTo>
                      <a:lnTo>
                        <a:pt x="10" y="7"/>
                      </a:lnTo>
                      <a:lnTo>
                        <a:pt x="11" y="9"/>
                      </a:lnTo>
                      <a:lnTo>
                        <a:pt x="13" y="11"/>
                      </a:lnTo>
                      <a:lnTo>
                        <a:pt x="14" y="14"/>
                      </a:lnTo>
                      <a:lnTo>
                        <a:pt x="16" y="16"/>
                      </a:lnTo>
                      <a:lnTo>
                        <a:pt x="17" y="18"/>
                      </a:lnTo>
                      <a:close/>
                    </a:path>
                  </a:pathLst>
                </a:custGeom>
                <a:solidFill>
                  <a:srgbClr val="FFFFFF"/>
                </a:solidFill>
                <a:ln w="9525">
                  <a:noFill/>
                  <a:round/>
                  <a:headEnd/>
                  <a:tailEnd/>
                </a:ln>
              </p:spPr>
              <p:txBody>
                <a:bodyPr/>
                <a:lstStyle/>
                <a:p>
                  <a:endParaRPr lang="en-US"/>
                </a:p>
              </p:txBody>
            </p:sp>
            <p:sp>
              <p:nvSpPr>
                <p:cNvPr id="25024" name="Freeform 403"/>
                <p:cNvSpPr>
                  <a:spLocks/>
                </p:cNvSpPr>
                <p:nvPr/>
              </p:nvSpPr>
              <p:spPr bwMode="auto">
                <a:xfrm>
                  <a:off x="2020" y="3008"/>
                  <a:ext cx="19" cy="44"/>
                </a:xfrm>
                <a:custGeom>
                  <a:avLst/>
                  <a:gdLst>
                    <a:gd name="T0" fmla="*/ 19 w 19"/>
                    <a:gd name="T1" fmla="*/ 3 h 44"/>
                    <a:gd name="T2" fmla="*/ 18 w 19"/>
                    <a:gd name="T3" fmla="*/ 8 h 44"/>
                    <a:gd name="T4" fmla="*/ 17 w 19"/>
                    <a:gd name="T5" fmla="*/ 14 h 44"/>
                    <a:gd name="T6" fmla="*/ 16 w 19"/>
                    <a:gd name="T7" fmla="*/ 19 h 44"/>
                    <a:gd name="T8" fmla="*/ 15 w 19"/>
                    <a:gd name="T9" fmla="*/ 24 h 44"/>
                    <a:gd name="T10" fmla="*/ 14 w 19"/>
                    <a:gd name="T11" fmla="*/ 29 h 44"/>
                    <a:gd name="T12" fmla="*/ 13 w 19"/>
                    <a:gd name="T13" fmla="*/ 34 h 44"/>
                    <a:gd name="T14" fmla="*/ 11 w 19"/>
                    <a:gd name="T15" fmla="*/ 39 h 44"/>
                    <a:gd name="T16" fmla="*/ 9 w 19"/>
                    <a:gd name="T17" fmla="*/ 43 h 44"/>
                    <a:gd name="T18" fmla="*/ 2 w 19"/>
                    <a:gd name="T19" fmla="*/ 44 h 44"/>
                    <a:gd name="T20" fmla="*/ 4 w 19"/>
                    <a:gd name="T21" fmla="*/ 40 h 44"/>
                    <a:gd name="T22" fmla="*/ 4 w 19"/>
                    <a:gd name="T23" fmla="*/ 37 h 44"/>
                    <a:gd name="T24" fmla="*/ 4 w 19"/>
                    <a:gd name="T25" fmla="*/ 33 h 44"/>
                    <a:gd name="T26" fmla="*/ 3 w 19"/>
                    <a:gd name="T27" fmla="*/ 30 h 44"/>
                    <a:gd name="T28" fmla="*/ 2 w 19"/>
                    <a:gd name="T29" fmla="*/ 26 h 44"/>
                    <a:gd name="T30" fmla="*/ 1 w 19"/>
                    <a:gd name="T31" fmla="*/ 23 h 44"/>
                    <a:gd name="T32" fmla="*/ 1 w 19"/>
                    <a:gd name="T33" fmla="*/ 19 h 44"/>
                    <a:gd name="T34" fmla="*/ 0 w 19"/>
                    <a:gd name="T35" fmla="*/ 16 h 44"/>
                    <a:gd name="T36" fmla="*/ 3 w 19"/>
                    <a:gd name="T37" fmla="*/ 14 h 44"/>
                    <a:gd name="T38" fmla="*/ 5 w 19"/>
                    <a:gd name="T39" fmla="*/ 13 h 44"/>
                    <a:gd name="T40" fmla="*/ 8 w 19"/>
                    <a:gd name="T41" fmla="*/ 11 h 44"/>
                    <a:gd name="T42" fmla="*/ 10 w 19"/>
                    <a:gd name="T43" fmla="*/ 9 h 44"/>
                    <a:gd name="T44" fmla="*/ 13 w 19"/>
                    <a:gd name="T45" fmla="*/ 8 h 44"/>
                    <a:gd name="T46" fmla="*/ 15 w 19"/>
                    <a:gd name="T47" fmla="*/ 5 h 44"/>
                    <a:gd name="T48" fmla="*/ 17 w 19"/>
                    <a:gd name="T49" fmla="*/ 3 h 44"/>
                    <a:gd name="T50" fmla="*/ 19 w 19"/>
                    <a:gd name="T51" fmla="*/ 0 h 44"/>
                    <a:gd name="T52" fmla="*/ 19 w 19"/>
                    <a:gd name="T53" fmla="*/ 3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
                    <a:gd name="T82" fmla="*/ 0 h 44"/>
                    <a:gd name="T83" fmla="*/ 19 w 19"/>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 h="44">
                      <a:moveTo>
                        <a:pt x="19" y="3"/>
                      </a:moveTo>
                      <a:lnTo>
                        <a:pt x="18" y="8"/>
                      </a:lnTo>
                      <a:lnTo>
                        <a:pt x="17" y="14"/>
                      </a:lnTo>
                      <a:lnTo>
                        <a:pt x="16" y="19"/>
                      </a:lnTo>
                      <a:lnTo>
                        <a:pt x="15" y="24"/>
                      </a:lnTo>
                      <a:lnTo>
                        <a:pt x="14" y="29"/>
                      </a:lnTo>
                      <a:lnTo>
                        <a:pt x="13" y="34"/>
                      </a:lnTo>
                      <a:lnTo>
                        <a:pt x="11" y="39"/>
                      </a:lnTo>
                      <a:lnTo>
                        <a:pt x="9" y="43"/>
                      </a:lnTo>
                      <a:lnTo>
                        <a:pt x="2" y="44"/>
                      </a:lnTo>
                      <a:lnTo>
                        <a:pt x="4" y="40"/>
                      </a:lnTo>
                      <a:lnTo>
                        <a:pt x="4" y="37"/>
                      </a:lnTo>
                      <a:lnTo>
                        <a:pt x="4" y="33"/>
                      </a:lnTo>
                      <a:lnTo>
                        <a:pt x="3" y="30"/>
                      </a:lnTo>
                      <a:lnTo>
                        <a:pt x="2" y="26"/>
                      </a:lnTo>
                      <a:lnTo>
                        <a:pt x="1" y="23"/>
                      </a:lnTo>
                      <a:lnTo>
                        <a:pt x="1" y="19"/>
                      </a:lnTo>
                      <a:lnTo>
                        <a:pt x="0" y="16"/>
                      </a:lnTo>
                      <a:lnTo>
                        <a:pt x="3" y="14"/>
                      </a:lnTo>
                      <a:lnTo>
                        <a:pt x="5" y="13"/>
                      </a:lnTo>
                      <a:lnTo>
                        <a:pt x="8" y="11"/>
                      </a:lnTo>
                      <a:lnTo>
                        <a:pt x="10" y="9"/>
                      </a:lnTo>
                      <a:lnTo>
                        <a:pt x="13" y="8"/>
                      </a:lnTo>
                      <a:lnTo>
                        <a:pt x="15" y="5"/>
                      </a:lnTo>
                      <a:lnTo>
                        <a:pt x="17" y="3"/>
                      </a:lnTo>
                      <a:lnTo>
                        <a:pt x="19" y="0"/>
                      </a:lnTo>
                      <a:lnTo>
                        <a:pt x="19" y="3"/>
                      </a:lnTo>
                      <a:close/>
                    </a:path>
                  </a:pathLst>
                </a:custGeom>
                <a:solidFill>
                  <a:srgbClr val="FFFFFF"/>
                </a:solidFill>
                <a:ln w="9525">
                  <a:noFill/>
                  <a:round/>
                  <a:headEnd/>
                  <a:tailEnd/>
                </a:ln>
              </p:spPr>
              <p:txBody>
                <a:bodyPr/>
                <a:lstStyle/>
                <a:p>
                  <a:endParaRPr lang="en-US"/>
                </a:p>
              </p:txBody>
            </p:sp>
            <p:sp>
              <p:nvSpPr>
                <p:cNvPr id="25025" name="Freeform 404"/>
                <p:cNvSpPr>
                  <a:spLocks/>
                </p:cNvSpPr>
                <p:nvPr/>
              </p:nvSpPr>
              <p:spPr bwMode="auto">
                <a:xfrm>
                  <a:off x="1879" y="3010"/>
                  <a:ext cx="79" cy="49"/>
                </a:xfrm>
                <a:custGeom>
                  <a:avLst/>
                  <a:gdLst>
                    <a:gd name="T0" fmla="*/ 78 w 79"/>
                    <a:gd name="T1" fmla="*/ 9 h 49"/>
                    <a:gd name="T2" fmla="*/ 75 w 79"/>
                    <a:gd name="T3" fmla="*/ 9 h 49"/>
                    <a:gd name="T4" fmla="*/ 72 w 79"/>
                    <a:gd name="T5" fmla="*/ 9 h 49"/>
                    <a:gd name="T6" fmla="*/ 68 w 79"/>
                    <a:gd name="T7" fmla="*/ 9 h 49"/>
                    <a:gd name="T8" fmla="*/ 65 w 79"/>
                    <a:gd name="T9" fmla="*/ 12 h 49"/>
                    <a:gd name="T10" fmla="*/ 64 w 79"/>
                    <a:gd name="T11" fmla="*/ 21 h 49"/>
                    <a:gd name="T12" fmla="*/ 63 w 79"/>
                    <a:gd name="T13" fmla="*/ 25 h 49"/>
                    <a:gd name="T14" fmla="*/ 62 w 79"/>
                    <a:gd name="T15" fmla="*/ 25 h 49"/>
                    <a:gd name="T16" fmla="*/ 60 w 79"/>
                    <a:gd name="T17" fmla="*/ 24 h 49"/>
                    <a:gd name="T18" fmla="*/ 58 w 79"/>
                    <a:gd name="T19" fmla="*/ 24 h 49"/>
                    <a:gd name="T20" fmla="*/ 55 w 79"/>
                    <a:gd name="T21" fmla="*/ 24 h 49"/>
                    <a:gd name="T22" fmla="*/ 53 w 79"/>
                    <a:gd name="T23" fmla="*/ 25 h 49"/>
                    <a:gd name="T24" fmla="*/ 51 w 79"/>
                    <a:gd name="T25" fmla="*/ 27 h 49"/>
                    <a:gd name="T26" fmla="*/ 49 w 79"/>
                    <a:gd name="T27" fmla="*/ 28 h 49"/>
                    <a:gd name="T28" fmla="*/ 46 w 79"/>
                    <a:gd name="T29" fmla="*/ 27 h 49"/>
                    <a:gd name="T30" fmla="*/ 44 w 79"/>
                    <a:gd name="T31" fmla="*/ 27 h 49"/>
                    <a:gd name="T32" fmla="*/ 42 w 79"/>
                    <a:gd name="T33" fmla="*/ 31 h 49"/>
                    <a:gd name="T34" fmla="*/ 40 w 79"/>
                    <a:gd name="T35" fmla="*/ 39 h 49"/>
                    <a:gd name="T36" fmla="*/ 34 w 79"/>
                    <a:gd name="T37" fmla="*/ 43 h 49"/>
                    <a:gd name="T38" fmla="*/ 26 w 79"/>
                    <a:gd name="T39" fmla="*/ 43 h 49"/>
                    <a:gd name="T40" fmla="*/ 17 w 79"/>
                    <a:gd name="T41" fmla="*/ 44 h 49"/>
                    <a:gd name="T42" fmla="*/ 10 w 79"/>
                    <a:gd name="T43" fmla="*/ 47 h 49"/>
                    <a:gd name="T44" fmla="*/ 5 w 79"/>
                    <a:gd name="T45" fmla="*/ 49 h 49"/>
                    <a:gd name="T46" fmla="*/ 4 w 79"/>
                    <a:gd name="T47" fmla="*/ 49 h 49"/>
                    <a:gd name="T48" fmla="*/ 2 w 79"/>
                    <a:gd name="T49" fmla="*/ 49 h 49"/>
                    <a:gd name="T50" fmla="*/ 0 w 79"/>
                    <a:gd name="T51" fmla="*/ 49 h 49"/>
                    <a:gd name="T52" fmla="*/ 1 w 79"/>
                    <a:gd name="T53" fmla="*/ 47 h 49"/>
                    <a:gd name="T54" fmla="*/ 6 w 79"/>
                    <a:gd name="T55" fmla="*/ 44 h 49"/>
                    <a:gd name="T56" fmla="*/ 10 w 79"/>
                    <a:gd name="T57" fmla="*/ 42 h 49"/>
                    <a:gd name="T58" fmla="*/ 15 w 79"/>
                    <a:gd name="T59" fmla="*/ 40 h 49"/>
                    <a:gd name="T60" fmla="*/ 20 w 79"/>
                    <a:gd name="T61" fmla="*/ 38 h 49"/>
                    <a:gd name="T62" fmla="*/ 25 w 79"/>
                    <a:gd name="T63" fmla="*/ 37 h 49"/>
                    <a:gd name="T64" fmla="*/ 30 w 79"/>
                    <a:gd name="T65" fmla="*/ 36 h 49"/>
                    <a:gd name="T66" fmla="*/ 34 w 79"/>
                    <a:gd name="T67" fmla="*/ 33 h 49"/>
                    <a:gd name="T68" fmla="*/ 37 w 79"/>
                    <a:gd name="T69" fmla="*/ 29 h 49"/>
                    <a:gd name="T70" fmla="*/ 40 w 79"/>
                    <a:gd name="T71" fmla="*/ 25 h 49"/>
                    <a:gd name="T72" fmla="*/ 44 w 79"/>
                    <a:gd name="T73" fmla="*/ 22 h 49"/>
                    <a:gd name="T74" fmla="*/ 48 w 79"/>
                    <a:gd name="T75" fmla="*/ 19 h 49"/>
                    <a:gd name="T76" fmla="*/ 53 w 79"/>
                    <a:gd name="T77" fmla="*/ 15 h 49"/>
                    <a:gd name="T78" fmla="*/ 59 w 79"/>
                    <a:gd name="T79" fmla="*/ 11 h 49"/>
                    <a:gd name="T80" fmla="*/ 64 w 79"/>
                    <a:gd name="T81" fmla="*/ 6 h 49"/>
                    <a:gd name="T82" fmla="*/ 70 w 79"/>
                    <a:gd name="T83" fmla="*/ 2 h 49"/>
                    <a:gd name="T84" fmla="*/ 75 w 79"/>
                    <a:gd name="T85" fmla="*/ 1 h 49"/>
                    <a:gd name="T86" fmla="*/ 78 w 79"/>
                    <a:gd name="T87" fmla="*/ 5 h 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9"/>
                    <a:gd name="T133" fmla="*/ 0 h 49"/>
                    <a:gd name="T134" fmla="*/ 79 w 79"/>
                    <a:gd name="T135" fmla="*/ 49 h 4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9" h="49">
                      <a:moveTo>
                        <a:pt x="79" y="7"/>
                      </a:moveTo>
                      <a:lnTo>
                        <a:pt x="78" y="9"/>
                      </a:lnTo>
                      <a:lnTo>
                        <a:pt x="76" y="9"/>
                      </a:lnTo>
                      <a:lnTo>
                        <a:pt x="75" y="9"/>
                      </a:lnTo>
                      <a:lnTo>
                        <a:pt x="73" y="9"/>
                      </a:lnTo>
                      <a:lnTo>
                        <a:pt x="72" y="9"/>
                      </a:lnTo>
                      <a:lnTo>
                        <a:pt x="70" y="9"/>
                      </a:lnTo>
                      <a:lnTo>
                        <a:pt x="68" y="9"/>
                      </a:lnTo>
                      <a:lnTo>
                        <a:pt x="67" y="9"/>
                      </a:lnTo>
                      <a:lnTo>
                        <a:pt x="65" y="12"/>
                      </a:lnTo>
                      <a:lnTo>
                        <a:pt x="64" y="16"/>
                      </a:lnTo>
                      <a:lnTo>
                        <a:pt x="64" y="21"/>
                      </a:lnTo>
                      <a:lnTo>
                        <a:pt x="64" y="24"/>
                      </a:lnTo>
                      <a:lnTo>
                        <a:pt x="63" y="25"/>
                      </a:lnTo>
                      <a:lnTo>
                        <a:pt x="62" y="25"/>
                      </a:lnTo>
                      <a:lnTo>
                        <a:pt x="61" y="25"/>
                      </a:lnTo>
                      <a:lnTo>
                        <a:pt x="60" y="24"/>
                      </a:lnTo>
                      <a:lnTo>
                        <a:pt x="59" y="24"/>
                      </a:lnTo>
                      <a:lnTo>
                        <a:pt x="58" y="24"/>
                      </a:lnTo>
                      <a:lnTo>
                        <a:pt x="57" y="24"/>
                      </a:lnTo>
                      <a:lnTo>
                        <a:pt x="55" y="24"/>
                      </a:lnTo>
                      <a:lnTo>
                        <a:pt x="54" y="24"/>
                      </a:lnTo>
                      <a:lnTo>
                        <a:pt x="53" y="25"/>
                      </a:lnTo>
                      <a:lnTo>
                        <a:pt x="52" y="26"/>
                      </a:lnTo>
                      <a:lnTo>
                        <a:pt x="51" y="27"/>
                      </a:lnTo>
                      <a:lnTo>
                        <a:pt x="50" y="28"/>
                      </a:lnTo>
                      <a:lnTo>
                        <a:pt x="49" y="28"/>
                      </a:lnTo>
                      <a:lnTo>
                        <a:pt x="47" y="27"/>
                      </a:lnTo>
                      <a:lnTo>
                        <a:pt x="46" y="27"/>
                      </a:lnTo>
                      <a:lnTo>
                        <a:pt x="45" y="27"/>
                      </a:lnTo>
                      <a:lnTo>
                        <a:pt x="44" y="27"/>
                      </a:lnTo>
                      <a:lnTo>
                        <a:pt x="43" y="28"/>
                      </a:lnTo>
                      <a:lnTo>
                        <a:pt x="42" y="31"/>
                      </a:lnTo>
                      <a:lnTo>
                        <a:pt x="41" y="35"/>
                      </a:lnTo>
                      <a:lnTo>
                        <a:pt x="40" y="39"/>
                      </a:lnTo>
                      <a:lnTo>
                        <a:pt x="39" y="43"/>
                      </a:lnTo>
                      <a:lnTo>
                        <a:pt x="34" y="43"/>
                      </a:lnTo>
                      <a:lnTo>
                        <a:pt x="30" y="43"/>
                      </a:lnTo>
                      <a:lnTo>
                        <a:pt x="26" y="43"/>
                      </a:lnTo>
                      <a:lnTo>
                        <a:pt x="21" y="43"/>
                      </a:lnTo>
                      <a:lnTo>
                        <a:pt x="17" y="44"/>
                      </a:lnTo>
                      <a:lnTo>
                        <a:pt x="13" y="45"/>
                      </a:lnTo>
                      <a:lnTo>
                        <a:pt x="10" y="47"/>
                      </a:lnTo>
                      <a:lnTo>
                        <a:pt x="6" y="49"/>
                      </a:lnTo>
                      <a:lnTo>
                        <a:pt x="5" y="49"/>
                      </a:lnTo>
                      <a:lnTo>
                        <a:pt x="4" y="49"/>
                      </a:lnTo>
                      <a:lnTo>
                        <a:pt x="3" y="49"/>
                      </a:lnTo>
                      <a:lnTo>
                        <a:pt x="2" y="49"/>
                      </a:lnTo>
                      <a:lnTo>
                        <a:pt x="1" y="49"/>
                      </a:lnTo>
                      <a:lnTo>
                        <a:pt x="0" y="49"/>
                      </a:lnTo>
                      <a:lnTo>
                        <a:pt x="1" y="47"/>
                      </a:lnTo>
                      <a:lnTo>
                        <a:pt x="4" y="46"/>
                      </a:lnTo>
                      <a:lnTo>
                        <a:pt x="6" y="44"/>
                      </a:lnTo>
                      <a:lnTo>
                        <a:pt x="8" y="43"/>
                      </a:lnTo>
                      <a:lnTo>
                        <a:pt x="10" y="42"/>
                      </a:lnTo>
                      <a:lnTo>
                        <a:pt x="13" y="41"/>
                      </a:lnTo>
                      <a:lnTo>
                        <a:pt x="15" y="40"/>
                      </a:lnTo>
                      <a:lnTo>
                        <a:pt x="17" y="38"/>
                      </a:lnTo>
                      <a:lnTo>
                        <a:pt x="20" y="38"/>
                      </a:lnTo>
                      <a:lnTo>
                        <a:pt x="22" y="37"/>
                      </a:lnTo>
                      <a:lnTo>
                        <a:pt x="25" y="37"/>
                      </a:lnTo>
                      <a:lnTo>
                        <a:pt x="28" y="37"/>
                      </a:lnTo>
                      <a:lnTo>
                        <a:pt x="30" y="36"/>
                      </a:lnTo>
                      <a:lnTo>
                        <a:pt x="32" y="35"/>
                      </a:lnTo>
                      <a:lnTo>
                        <a:pt x="34" y="33"/>
                      </a:lnTo>
                      <a:lnTo>
                        <a:pt x="35" y="31"/>
                      </a:lnTo>
                      <a:lnTo>
                        <a:pt x="37" y="29"/>
                      </a:lnTo>
                      <a:lnTo>
                        <a:pt x="38" y="26"/>
                      </a:lnTo>
                      <a:lnTo>
                        <a:pt x="40" y="25"/>
                      </a:lnTo>
                      <a:lnTo>
                        <a:pt x="42" y="23"/>
                      </a:lnTo>
                      <a:lnTo>
                        <a:pt x="44" y="22"/>
                      </a:lnTo>
                      <a:lnTo>
                        <a:pt x="46" y="20"/>
                      </a:lnTo>
                      <a:lnTo>
                        <a:pt x="48" y="19"/>
                      </a:lnTo>
                      <a:lnTo>
                        <a:pt x="50" y="17"/>
                      </a:lnTo>
                      <a:lnTo>
                        <a:pt x="53" y="15"/>
                      </a:lnTo>
                      <a:lnTo>
                        <a:pt x="56" y="13"/>
                      </a:lnTo>
                      <a:lnTo>
                        <a:pt x="59" y="11"/>
                      </a:lnTo>
                      <a:lnTo>
                        <a:pt x="62" y="9"/>
                      </a:lnTo>
                      <a:lnTo>
                        <a:pt x="64" y="6"/>
                      </a:lnTo>
                      <a:lnTo>
                        <a:pt x="67" y="4"/>
                      </a:lnTo>
                      <a:lnTo>
                        <a:pt x="70" y="2"/>
                      </a:lnTo>
                      <a:lnTo>
                        <a:pt x="73" y="0"/>
                      </a:lnTo>
                      <a:lnTo>
                        <a:pt x="75" y="1"/>
                      </a:lnTo>
                      <a:lnTo>
                        <a:pt x="77" y="3"/>
                      </a:lnTo>
                      <a:lnTo>
                        <a:pt x="78" y="5"/>
                      </a:lnTo>
                      <a:lnTo>
                        <a:pt x="79" y="7"/>
                      </a:lnTo>
                      <a:close/>
                    </a:path>
                  </a:pathLst>
                </a:custGeom>
                <a:solidFill>
                  <a:srgbClr val="FFFFFF"/>
                </a:solidFill>
                <a:ln w="9525">
                  <a:noFill/>
                  <a:round/>
                  <a:headEnd/>
                  <a:tailEnd/>
                </a:ln>
              </p:spPr>
              <p:txBody>
                <a:bodyPr/>
                <a:lstStyle/>
                <a:p>
                  <a:endParaRPr lang="en-US"/>
                </a:p>
              </p:txBody>
            </p:sp>
            <p:sp>
              <p:nvSpPr>
                <p:cNvPr id="25026" name="Freeform 405"/>
                <p:cNvSpPr>
                  <a:spLocks/>
                </p:cNvSpPr>
                <p:nvPr/>
              </p:nvSpPr>
              <p:spPr bwMode="auto">
                <a:xfrm>
                  <a:off x="2075" y="3049"/>
                  <a:ext cx="44" cy="7"/>
                </a:xfrm>
                <a:custGeom>
                  <a:avLst/>
                  <a:gdLst>
                    <a:gd name="T0" fmla="*/ 44 w 44"/>
                    <a:gd name="T1" fmla="*/ 3 h 7"/>
                    <a:gd name="T2" fmla="*/ 44 w 44"/>
                    <a:gd name="T3" fmla="*/ 4 h 7"/>
                    <a:gd name="T4" fmla="*/ 41 w 44"/>
                    <a:gd name="T5" fmla="*/ 4 h 7"/>
                    <a:gd name="T6" fmla="*/ 39 w 44"/>
                    <a:gd name="T7" fmla="*/ 5 h 7"/>
                    <a:gd name="T8" fmla="*/ 36 w 44"/>
                    <a:gd name="T9" fmla="*/ 5 h 7"/>
                    <a:gd name="T10" fmla="*/ 34 w 44"/>
                    <a:gd name="T11" fmla="*/ 5 h 7"/>
                    <a:gd name="T12" fmla="*/ 31 w 44"/>
                    <a:gd name="T13" fmla="*/ 6 h 7"/>
                    <a:gd name="T14" fmla="*/ 29 w 44"/>
                    <a:gd name="T15" fmla="*/ 6 h 7"/>
                    <a:gd name="T16" fmla="*/ 26 w 44"/>
                    <a:gd name="T17" fmla="*/ 6 h 7"/>
                    <a:gd name="T18" fmla="*/ 24 w 44"/>
                    <a:gd name="T19" fmla="*/ 6 h 7"/>
                    <a:gd name="T20" fmla="*/ 21 w 44"/>
                    <a:gd name="T21" fmla="*/ 7 h 7"/>
                    <a:gd name="T22" fmla="*/ 18 w 44"/>
                    <a:gd name="T23" fmla="*/ 7 h 7"/>
                    <a:gd name="T24" fmla="*/ 16 w 44"/>
                    <a:gd name="T25" fmla="*/ 6 h 7"/>
                    <a:gd name="T26" fmla="*/ 13 w 44"/>
                    <a:gd name="T27" fmla="*/ 6 h 7"/>
                    <a:gd name="T28" fmla="*/ 11 w 44"/>
                    <a:gd name="T29" fmla="*/ 5 h 7"/>
                    <a:gd name="T30" fmla="*/ 9 w 44"/>
                    <a:gd name="T31" fmla="*/ 5 h 7"/>
                    <a:gd name="T32" fmla="*/ 6 w 44"/>
                    <a:gd name="T33" fmla="*/ 4 h 7"/>
                    <a:gd name="T34" fmla="*/ 4 w 44"/>
                    <a:gd name="T35" fmla="*/ 3 h 7"/>
                    <a:gd name="T36" fmla="*/ 3 w 44"/>
                    <a:gd name="T37" fmla="*/ 2 h 7"/>
                    <a:gd name="T38" fmla="*/ 2 w 44"/>
                    <a:gd name="T39" fmla="*/ 2 h 7"/>
                    <a:gd name="T40" fmla="*/ 1 w 44"/>
                    <a:gd name="T41" fmla="*/ 1 h 7"/>
                    <a:gd name="T42" fmla="*/ 0 w 44"/>
                    <a:gd name="T43" fmla="*/ 0 h 7"/>
                    <a:gd name="T44" fmla="*/ 3 w 44"/>
                    <a:gd name="T45" fmla="*/ 0 h 7"/>
                    <a:gd name="T46" fmla="*/ 5 w 44"/>
                    <a:gd name="T47" fmla="*/ 1 h 7"/>
                    <a:gd name="T48" fmla="*/ 8 w 44"/>
                    <a:gd name="T49" fmla="*/ 1 h 7"/>
                    <a:gd name="T50" fmla="*/ 11 w 44"/>
                    <a:gd name="T51" fmla="*/ 1 h 7"/>
                    <a:gd name="T52" fmla="*/ 14 w 44"/>
                    <a:gd name="T53" fmla="*/ 1 h 7"/>
                    <a:gd name="T54" fmla="*/ 16 w 44"/>
                    <a:gd name="T55" fmla="*/ 2 h 7"/>
                    <a:gd name="T56" fmla="*/ 19 w 44"/>
                    <a:gd name="T57" fmla="*/ 2 h 7"/>
                    <a:gd name="T58" fmla="*/ 22 w 44"/>
                    <a:gd name="T59" fmla="*/ 2 h 7"/>
                    <a:gd name="T60" fmla="*/ 25 w 44"/>
                    <a:gd name="T61" fmla="*/ 2 h 7"/>
                    <a:gd name="T62" fmla="*/ 27 w 44"/>
                    <a:gd name="T63" fmla="*/ 2 h 7"/>
                    <a:gd name="T64" fmla="*/ 30 w 44"/>
                    <a:gd name="T65" fmla="*/ 3 h 7"/>
                    <a:gd name="T66" fmla="*/ 33 w 44"/>
                    <a:gd name="T67" fmla="*/ 3 h 7"/>
                    <a:gd name="T68" fmla="*/ 35 w 44"/>
                    <a:gd name="T69" fmla="*/ 3 h 7"/>
                    <a:gd name="T70" fmla="*/ 38 w 44"/>
                    <a:gd name="T71" fmla="*/ 3 h 7"/>
                    <a:gd name="T72" fmla="*/ 41 w 44"/>
                    <a:gd name="T73" fmla="*/ 3 h 7"/>
                    <a:gd name="T74" fmla="*/ 44 w 44"/>
                    <a:gd name="T75" fmla="*/ 3 h 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
                    <a:gd name="T115" fmla="*/ 0 h 7"/>
                    <a:gd name="T116" fmla="*/ 44 w 44"/>
                    <a:gd name="T117" fmla="*/ 7 h 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 h="7">
                      <a:moveTo>
                        <a:pt x="44" y="3"/>
                      </a:moveTo>
                      <a:lnTo>
                        <a:pt x="44" y="4"/>
                      </a:lnTo>
                      <a:lnTo>
                        <a:pt x="41" y="4"/>
                      </a:lnTo>
                      <a:lnTo>
                        <a:pt x="39" y="5"/>
                      </a:lnTo>
                      <a:lnTo>
                        <a:pt x="36" y="5"/>
                      </a:lnTo>
                      <a:lnTo>
                        <a:pt x="34" y="5"/>
                      </a:lnTo>
                      <a:lnTo>
                        <a:pt x="31" y="6"/>
                      </a:lnTo>
                      <a:lnTo>
                        <a:pt x="29" y="6"/>
                      </a:lnTo>
                      <a:lnTo>
                        <a:pt x="26" y="6"/>
                      </a:lnTo>
                      <a:lnTo>
                        <a:pt x="24" y="6"/>
                      </a:lnTo>
                      <a:lnTo>
                        <a:pt x="21" y="7"/>
                      </a:lnTo>
                      <a:lnTo>
                        <a:pt x="18" y="7"/>
                      </a:lnTo>
                      <a:lnTo>
                        <a:pt x="16" y="6"/>
                      </a:lnTo>
                      <a:lnTo>
                        <a:pt x="13" y="6"/>
                      </a:lnTo>
                      <a:lnTo>
                        <a:pt x="11" y="5"/>
                      </a:lnTo>
                      <a:lnTo>
                        <a:pt x="9" y="5"/>
                      </a:lnTo>
                      <a:lnTo>
                        <a:pt x="6" y="4"/>
                      </a:lnTo>
                      <a:lnTo>
                        <a:pt x="4" y="3"/>
                      </a:lnTo>
                      <a:lnTo>
                        <a:pt x="3" y="2"/>
                      </a:lnTo>
                      <a:lnTo>
                        <a:pt x="2" y="2"/>
                      </a:lnTo>
                      <a:lnTo>
                        <a:pt x="1" y="1"/>
                      </a:lnTo>
                      <a:lnTo>
                        <a:pt x="0" y="0"/>
                      </a:lnTo>
                      <a:lnTo>
                        <a:pt x="3" y="0"/>
                      </a:lnTo>
                      <a:lnTo>
                        <a:pt x="5" y="1"/>
                      </a:lnTo>
                      <a:lnTo>
                        <a:pt x="8" y="1"/>
                      </a:lnTo>
                      <a:lnTo>
                        <a:pt x="11" y="1"/>
                      </a:lnTo>
                      <a:lnTo>
                        <a:pt x="14" y="1"/>
                      </a:lnTo>
                      <a:lnTo>
                        <a:pt x="16" y="2"/>
                      </a:lnTo>
                      <a:lnTo>
                        <a:pt x="19" y="2"/>
                      </a:lnTo>
                      <a:lnTo>
                        <a:pt x="22" y="2"/>
                      </a:lnTo>
                      <a:lnTo>
                        <a:pt x="25" y="2"/>
                      </a:lnTo>
                      <a:lnTo>
                        <a:pt x="27" y="2"/>
                      </a:lnTo>
                      <a:lnTo>
                        <a:pt x="30" y="3"/>
                      </a:lnTo>
                      <a:lnTo>
                        <a:pt x="33" y="3"/>
                      </a:lnTo>
                      <a:lnTo>
                        <a:pt x="35" y="3"/>
                      </a:lnTo>
                      <a:lnTo>
                        <a:pt x="38" y="3"/>
                      </a:lnTo>
                      <a:lnTo>
                        <a:pt x="41" y="3"/>
                      </a:lnTo>
                      <a:lnTo>
                        <a:pt x="44" y="3"/>
                      </a:lnTo>
                      <a:close/>
                    </a:path>
                  </a:pathLst>
                </a:custGeom>
                <a:solidFill>
                  <a:srgbClr val="FFFFFF"/>
                </a:solidFill>
                <a:ln w="9525">
                  <a:noFill/>
                  <a:round/>
                  <a:headEnd/>
                  <a:tailEnd/>
                </a:ln>
              </p:spPr>
              <p:txBody>
                <a:bodyPr/>
                <a:lstStyle/>
                <a:p>
                  <a:endParaRPr lang="en-US"/>
                </a:p>
              </p:txBody>
            </p:sp>
            <p:sp>
              <p:nvSpPr>
                <p:cNvPr id="25027" name="Freeform 406"/>
                <p:cNvSpPr>
                  <a:spLocks/>
                </p:cNvSpPr>
                <p:nvPr/>
              </p:nvSpPr>
              <p:spPr bwMode="auto">
                <a:xfrm>
                  <a:off x="1877" y="3061"/>
                  <a:ext cx="180" cy="86"/>
                </a:xfrm>
                <a:custGeom>
                  <a:avLst/>
                  <a:gdLst>
                    <a:gd name="T0" fmla="*/ 178 w 180"/>
                    <a:gd name="T1" fmla="*/ 29 h 86"/>
                    <a:gd name="T2" fmla="*/ 174 w 180"/>
                    <a:gd name="T3" fmla="*/ 29 h 86"/>
                    <a:gd name="T4" fmla="*/ 170 w 180"/>
                    <a:gd name="T5" fmla="*/ 29 h 86"/>
                    <a:gd name="T6" fmla="*/ 165 w 180"/>
                    <a:gd name="T7" fmla="*/ 29 h 86"/>
                    <a:gd name="T8" fmla="*/ 161 w 180"/>
                    <a:gd name="T9" fmla="*/ 30 h 86"/>
                    <a:gd name="T10" fmla="*/ 156 w 180"/>
                    <a:gd name="T11" fmla="*/ 30 h 86"/>
                    <a:gd name="T12" fmla="*/ 152 w 180"/>
                    <a:gd name="T13" fmla="*/ 30 h 86"/>
                    <a:gd name="T14" fmla="*/ 147 w 180"/>
                    <a:gd name="T15" fmla="*/ 31 h 86"/>
                    <a:gd name="T16" fmla="*/ 144 w 180"/>
                    <a:gd name="T17" fmla="*/ 32 h 86"/>
                    <a:gd name="T18" fmla="*/ 141 w 180"/>
                    <a:gd name="T19" fmla="*/ 33 h 86"/>
                    <a:gd name="T20" fmla="*/ 140 w 180"/>
                    <a:gd name="T21" fmla="*/ 35 h 86"/>
                    <a:gd name="T22" fmla="*/ 140 w 180"/>
                    <a:gd name="T23" fmla="*/ 38 h 86"/>
                    <a:gd name="T24" fmla="*/ 138 w 180"/>
                    <a:gd name="T25" fmla="*/ 40 h 86"/>
                    <a:gd name="T26" fmla="*/ 133 w 180"/>
                    <a:gd name="T27" fmla="*/ 39 h 86"/>
                    <a:gd name="T28" fmla="*/ 128 w 180"/>
                    <a:gd name="T29" fmla="*/ 40 h 86"/>
                    <a:gd name="T30" fmla="*/ 124 w 180"/>
                    <a:gd name="T31" fmla="*/ 43 h 86"/>
                    <a:gd name="T32" fmla="*/ 123 w 180"/>
                    <a:gd name="T33" fmla="*/ 47 h 86"/>
                    <a:gd name="T34" fmla="*/ 124 w 180"/>
                    <a:gd name="T35" fmla="*/ 50 h 86"/>
                    <a:gd name="T36" fmla="*/ 126 w 180"/>
                    <a:gd name="T37" fmla="*/ 53 h 86"/>
                    <a:gd name="T38" fmla="*/ 130 w 180"/>
                    <a:gd name="T39" fmla="*/ 55 h 86"/>
                    <a:gd name="T40" fmla="*/ 133 w 180"/>
                    <a:gd name="T41" fmla="*/ 57 h 86"/>
                    <a:gd name="T42" fmla="*/ 137 w 180"/>
                    <a:gd name="T43" fmla="*/ 59 h 86"/>
                    <a:gd name="T44" fmla="*/ 140 w 180"/>
                    <a:gd name="T45" fmla="*/ 60 h 86"/>
                    <a:gd name="T46" fmla="*/ 144 w 180"/>
                    <a:gd name="T47" fmla="*/ 62 h 86"/>
                    <a:gd name="T48" fmla="*/ 144 w 180"/>
                    <a:gd name="T49" fmla="*/ 64 h 86"/>
                    <a:gd name="T50" fmla="*/ 139 w 180"/>
                    <a:gd name="T51" fmla="*/ 66 h 86"/>
                    <a:gd name="T52" fmla="*/ 134 w 180"/>
                    <a:gd name="T53" fmla="*/ 67 h 86"/>
                    <a:gd name="T54" fmla="*/ 129 w 180"/>
                    <a:gd name="T55" fmla="*/ 69 h 86"/>
                    <a:gd name="T56" fmla="*/ 126 w 180"/>
                    <a:gd name="T57" fmla="*/ 71 h 86"/>
                    <a:gd name="T58" fmla="*/ 126 w 180"/>
                    <a:gd name="T59" fmla="*/ 74 h 86"/>
                    <a:gd name="T60" fmla="*/ 128 w 180"/>
                    <a:gd name="T61" fmla="*/ 78 h 86"/>
                    <a:gd name="T62" fmla="*/ 132 w 180"/>
                    <a:gd name="T63" fmla="*/ 82 h 86"/>
                    <a:gd name="T64" fmla="*/ 137 w 180"/>
                    <a:gd name="T65" fmla="*/ 84 h 86"/>
                    <a:gd name="T66" fmla="*/ 143 w 180"/>
                    <a:gd name="T67" fmla="*/ 86 h 86"/>
                    <a:gd name="T68" fmla="*/ 10 w 180"/>
                    <a:gd name="T69" fmla="*/ 86 h 86"/>
                    <a:gd name="T70" fmla="*/ 8 w 180"/>
                    <a:gd name="T71" fmla="*/ 65 h 86"/>
                    <a:gd name="T72" fmla="*/ 5 w 180"/>
                    <a:gd name="T73" fmla="*/ 45 h 86"/>
                    <a:gd name="T74" fmla="*/ 2 w 180"/>
                    <a:gd name="T75" fmla="*/ 24 h 86"/>
                    <a:gd name="T76" fmla="*/ 0 w 180"/>
                    <a:gd name="T77" fmla="*/ 3 h 86"/>
                    <a:gd name="T78" fmla="*/ 6 w 180"/>
                    <a:gd name="T79" fmla="*/ 3 h 86"/>
                    <a:gd name="T80" fmla="*/ 13 w 180"/>
                    <a:gd name="T81" fmla="*/ 3 h 86"/>
                    <a:gd name="T82" fmla="*/ 22 w 180"/>
                    <a:gd name="T83" fmla="*/ 2 h 86"/>
                    <a:gd name="T84" fmla="*/ 32 w 180"/>
                    <a:gd name="T85" fmla="*/ 2 h 86"/>
                    <a:gd name="T86" fmla="*/ 44 w 180"/>
                    <a:gd name="T87" fmla="*/ 2 h 86"/>
                    <a:gd name="T88" fmla="*/ 57 w 180"/>
                    <a:gd name="T89" fmla="*/ 1 h 86"/>
                    <a:gd name="T90" fmla="*/ 70 w 180"/>
                    <a:gd name="T91" fmla="*/ 1 h 86"/>
                    <a:gd name="T92" fmla="*/ 84 w 180"/>
                    <a:gd name="T93" fmla="*/ 1 h 86"/>
                    <a:gd name="T94" fmla="*/ 98 w 180"/>
                    <a:gd name="T95" fmla="*/ 1 h 86"/>
                    <a:gd name="T96" fmla="*/ 112 w 180"/>
                    <a:gd name="T97" fmla="*/ 1 h 86"/>
                    <a:gd name="T98" fmla="*/ 126 w 180"/>
                    <a:gd name="T99" fmla="*/ 0 h 86"/>
                    <a:gd name="T100" fmla="*/ 139 w 180"/>
                    <a:gd name="T101" fmla="*/ 0 h 86"/>
                    <a:gd name="T102" fmla="*/ 151 w 180"/>
                    <a:gd name="T103" fmla="*/ 0 h 86"/>
                    <a:gd name="T104" fmla="*/ 162 w 180"/>
                    <a:gd name="T105" fmla="*/ 0 h 86"/>
                    <a:gd name="T106" fmla="*/ 172 w 180"/>
                    <a:gd name="T107" fmla="*/ 0 h 86"/>
                    <a:gd name="T108" fmla="*/ 180 w 180"/>
                    <a:gd name="T109" fmla="*/ 0 h 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86"/>
                    <a:gd name="T167" fmla="*/ 180 w 180"/>
                    <a:gd name="T168" fmla="*/ 86 h 8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86">
                      <a:moveTo>
                        <a:pt x="180" y="30"/>
                      </a:moveTo>
                      <a:lnTo>
                        <a:pt x="178" y="29"/>
                      </a:lnTo>
                      <a:lnTo>
                        <a:pt x="176" y="29"/>
                      </a:lnTo>
                      <a:lnTo>
                        <a:pt x="174" y="29"/>
                      </a:lnTo>
                      <a:lnTo>
                        <a:pt x="172" y="29"/>
                      </a:lnTo>
                      <a:lnTo>
                        <a:pt x="170" y="29"/>
                      </a:lnTo>
                      <a:lnTo>
                        <a:pt x="167" y="29"/>
                      </a:lnTo>
                      <a:lnTo>
                        <a:pt x="165" y="29"/>
                      </a:lnTo>
                      <a:lnTo>
                        <a:pt x="163" y="29"/>
                      </a:lnTo>
                      <a:lnTo>
                        <a:pt x="161" y="30"/>
                      </a:lnTo>
                      <a:lnTo>
                        <a:pt x="158" y="30"/>
                      </a:lnTo>
                      <a:lnTo>
                        <a:pt x="156" y="30"/>
                      </a:lnTo>
                      <a:lnTo>
                        <a:pt x="154" y="30"/>
                      </a:lnTo>
                      <a:lnTo>
                        <a:pt x="152" y="30"/>
                      </a:lnTo>
                      <a:lnTo>
                        <a:pt x="149" y="31"/>
                      </a:lnTo>
                      <a:lnTo>
                        <a:pt x="147" y="31"/>
                      </a:lnTo>
                      <a:lnTo>
                        <a:pt x="145" y="31"/>
                      </a:lnTo>
                      <a:lnTo>
                        <a:pt x="144" y="32"/>
                      </a:lnTo>
                      <a:lnTo>
                        <a:pt x="142" y="32"/>
                      </a:lnTo>
                      <a:lnTo>
                        <a:pt x="141" y="33"/>
                      </a:lnTo>
                      <a:lnTo>
                        <a:pt x="141" y="34"/>
                      </a:lnTo>
                      <a:lnTo>
                        <a:pt x="140" y="35"/>
                      </a:lnTo>
                      <a:lnTo>
                        <a:pt x="140" y="37"/>
                      </a:lnTo>
                      <a:lnTo>
                        <a:pt x="140" y="38"/>
                      </a:lnTo>
                      <a:lnTo>
                        <a:pt x="140" y="40"/>
                      </a:lnTo>
                      <a:lnTo>
                        <a:pt x="138" y="40"/>
                      </a:lnTo>
                      <a:lnTo>
                        <a:pt x="135" y="39"/>
                      </a:lnTo>
                      <a:lnTo>
                        <a:pt x="133" y="39"/>
                      </a:lnTo>
                      <a:lnTo>
                        <a:pt x="130" y="40"/>
                      </a:lnTo>
                      <a:lnTo>
                        <a:pt x="128" y="40"/>
                      </a:lnTo>
                      <a:lnTo>
                        <a:pt x="126" y="41"/>
                      </a:lnTo>
                      <a:lnTo>
                        <a:pt x="124" y="43"/>
                      </a:lnTo>
                      <a:lnTo>
                        <a:pt x="123" y="45"/>
                      </a:lnTo>
                      <a:lnTo>
                        <a:pt x="123" y="47"/>
                      </a:lnTo>
                      <a:lnTo>
                        <a:pt x="123" y="49"/>
                      </a:lnTo>
                      <a:lnTo>
                        <a:pt x="124" y="50"/>
                      </a:lnTo>
                      <a:lnTo>
                        <a:pt x="125" y="52"/>
                      </a:lnTo>
                      <a:lnTo>
                        <a:pt x="126" y="53"/>
                      </a:lnTo>
                      <a:lnTo>
                        <a:pt x="128" y="54"/>
                      </a:lnTo>
                      <a:lnTo>
                        <a:pt x="130" y="55"/>
                      </a:lnTo>
                      <a:lnTo>
                        <a:pt x="131" y="56"/>
                      </a:lnTo>
                      <a:lnTo>
                        <a:pt x="133" y="57"/>
                      </a:lnTo>
                      <a:lnTo>
                        <a:pt x="135" y="58"/>
                      </a:lnTo>
                      <a:lnTo>
                        <a:pt x="137" y="59"/>
                      </a:lnTo>
                      <a:lnTo>
                        <a:pt x="139" y="60"/>
                      </a:lnTo>
                      <a:lnTo>
                        <a:pt x="140" y="60"/>
                      </a:lnTo>
                      <a:lnTo>
                        <a:pt x="143" y="61"/>
                      </a:lnTo>
                      <a:lnTo>
                        <a:pt x="144" y="62"/>
                      </a:lnTo>
                      <a:lnTo>
                        <a:pt x="147" y="62"/>
                      </a:lnTo>
                      <a:lnTo>
                        <a:pt x="144" y="64"/>
                      </a:lnTo>
                      <a:lnTo>
                        <a:pt x="142" y="65"/>
                      </a:lnTo>
                      <a:lnTo>
                        <a:pt x="139" y="66"/>
                      </a:lnTo>
                      <a:lnTo>
                        <a:pt x="137" y="67"/>
                      </a:lnTo>
                      <a:lnTo>
                        <a:pt x="134" y="67"/>
                      </a:lnTo>
                      <a:lnTo>
                        <a:pt x="131" y="68"/>
                      </a:lnTo>
                      <a:lnTo>
                        <a:pt x="129" y="69"/>
                      </a:lnTo>
                      <a:lnTo>
                        <a:pt x="126" y="70"/>
                      </a:lnTo>
                      <a:lnTo>
                        <a:pt x="126" y="71"/>
                      </a:lnTo>
                      <a:lnTo>
                        <a:pt x="126" y="72"/>
                      </a:lnTo>
                      <a:lnTo>
                        <a:pt x="126" y="74"/>
                      </a:lnTo>
                      <a:lnTo>
                        <a:pt x="126" y="75"/>
                      </a:lnTo>
                      <a:lnTo>
                        <a:pt x="128" y="78"/>
                      </a:lnTo>
                      <a:lnTo>
                        <a:pt x="130" y="80"/>
                      </a:lnTo>
                      <a:lnTo>
                        <a:pt x="132" y="82"/>
                      </a:lnTo>
                      <a:lnTo>
                        <a:pt x="135" y="83"/>
                      </a:lnTo>
                      <a:lnTo>
                        <a:pt x="137" y="84"/>
                      </a:lnTo>
                      <a:lnTo>
                        <a:pt x="140" y="85"/>
                      </a:lnTo>
                      <a:lnTo>
                        <a:pt x="143" y="86"/>
                      </a:lnTo>
                      <a:lnTo>
                        <a:pt x="146" y="86"/>
                      </a:lnTo>
                      <a:lnTo>
                        <a:pt x="10" y="86"/>
                      </a:lnTo>
                      <a:lnTo>
                        <a:pt x="9" y="76"/>
                      </a:lnTo>
                      <a:lnTo>
                        <a:pt x="8" y="65"/>
                      </a:lnTo>
                      <a:lnTo>
                        <a:pt x="6" y="55"/>
                      </a:lnTo>
                      <a:lnTo>
                        <a:pt x="5" y="45"/>
                      </a:lnTo>
                      <a:lnTo>
                        <a:pt x="4" y="34"/>
                      </a:lnTo>
                      <a:lnTo>
                        <a:pt x="2" y="24"/>
                      </a:lnTo>
                      <a:lnTo>
                        <a:pt x="1" y="14"/>
                      </a:lnTo>
                      <a:lnTo>
                        <a:pt x="0" y="3"/>
                      </a:lnTo>
                      <a:lnTo>
                        <a:pt x="3" y="3"/>
                      </a:lnTo>
                      <a:lnTo>
                        <a:pt x="6" y="3"/>
                      </a:lnTo>
                      <a:lnTo>
                        <a:pt x="9" y="3"/>
                      </a:lnTo>
                      <a:lnTo>
                        <a:pt x="13" y="3"/>
                      </a:lnTo>
                      <a:lnTo>
                        <a:pt x="17" y="3"/>
                      </a:lnTo>
                      <a:lnTo>
                        <a:pt x="22" y="2"/>
                      </a:lnTo>
                      <a:lnTo>
                        <a:pt x="27" y="2"/>
                      </a:lnTo>
                      <a:lnTo>
                        <a:pt x="32" y="2"/>
                      </a:lnTo>
                      <a:lnTo>
                        <a:pt x="38" y="2"/>
                      </a:lnTo>
                      <a:lnTo>
                        <a:pt x="44" y="2"/>
                      </a:lnTo>
                      <a:lnTo>
                        <a:pt x="50" y="2"/>
                      </a:lnTo>
                      <a:lnTo>
                        <a:pt x="57" y="1"/>
                      </a:lnTo>
                      <a:lnTo>
                        <a:pt x="64" y="1"/>
                      </a:lnTo>
                      <a:lnTo>
                        <a:pt x="70" y="1"/>
                      </a:lnTo>
                      <a:lnTo>
                        <a:pt x="77" y="1"/>
                      </a:lnTo>
                      <a:lnTo>
                        <a:pt x="84" y="1"/>
                      </a:lnTo>
                      <a:lnTo>
                        <a:pt x="91" y="1"/>
                      </a:lnTo>
                      <a:lnTo>
                        <a:pt x="98" y="1"/>
                      </a:lnTo>
                      <a:lnTo>
                        <a:pt x="105" y="1"/>
                      </a:lnTo>
                      <a:lnTo>
                        <a:pt x="112" y="1"/>
                      </a:lnTo>
                      <a:lnTo>
                        <a:pt x="119" y="0"/>
                      </a:lnTo>
                      <a:lnTo>
                        <a:pt x="126" y="0"/>
                      </a:lnTo>
                      <a:lnTo>
                        <a:pt x="132" y="0"/>
                      </a:lnTo>
                      <a:lnTo>
                        <a:pt x="139" y="0"/>
                      </a:lnTo>
                      <a:lnTo>
                        <a:pt x="145" y="0"/>
                      </a:lnTo>
                      <a:lnTo>
                        <a:pt x="151" y="0"/>
                      </a:lnTo>
                      <a:lnTo>
                        <a:pt x="157" y="0"/>
                      </a:lnTo>
                      <a:lnTo>
                        <a:pt x="162" y="0"/>
                      </a:lnTo>
                      <a:lnTo>
                        <a:pt x="167" y="0"/>
                      </a:lnTo>
                      <a:lnTo>
                        <a:pt x="172" y="0"/>
                      </a:lnTo>
                      <a:lnTo>
                        <a:pt x="176" y="0"/>
                      </a:lnTo>
                      <a:lnTo>
                        <a:pt x="180" y="0"/>
                      </a:lnTo>
                      <a:lnTo>
                        <a:pt x="180" y="30"/>
                      </a:lnTo>
                      <a:close/>
                    </a:path>
                  </a:pathLst>
                </a:custGeom>
                <a:solidFill>
                  <a:srgbClr val="FFFFFF"/>
                </a:solidFill>
                <a:ln w="9525">
                  <a:noFill/>
                  <a:round/>
                  <a:headEnd/>
                  <a:tailEnd/>
                </a:ln>
              </p:spPr>
              <p:txBody>
                <a:bodyPr/>
                <a:lstStyle/>
                <a:p>
                  <a:endParaRPr lang="en-US"/>
                </a:p>
              </p:txBody>
            </p:sp>
            <p:sp>
              <p:nvSpPr>
                <p:cNvPr id="25028" name="Freeform 407"/>
                <p:cNvSpPr>
                  <a:spLocks/>
                </p:cNvSpPr>
                <p:nvPr/>
              </p:nvSpPr>
              <p:spPr bwMode="auto">
                <a:xfrm>
                  <a:off x="1856" y="3067"/>
                  <a:ext cx="12" cy="42"/>
                </a:xfrm>
                <a:custGeom>
                  <a:avLst/>
                  <a:gdLst>
                    <a:gd name="T0" fmla="*/ 5 w 12"/>
                    <a:gd name="T1" fmla="*/ 26 h 42"/>
                    <a:gd name="T2" fmla="*/ 5 w 12"/>
                    <a:gd name="T3" fmla="*/ 30 h 42"/>
                    <a:gd name="T4" fmla="*/ 6 w 12"/>
                    <a:gd name="T5" fmla="*/ 34 h 42"/>
                    <a:gd name="T6" fmla="*/ 7 w 12"/>
                    <a:gd name="T7" fmla="*/ 38 h 42"/>
                    <a:gd name="T8" fmla="*/ 7 w 12"/>
                    <a:gd name="T9" fmla="*/ 42 h 42"/>
                    <a:gd name="T10" fmla="*/ 5 w 12"/>
                    <a:gd name="T11" fmla="*/ 40 h 42"/>
                    <a:gd name="T12" fmla="*/ 3 w 12"/>
                    <a:gd name="T13" fmla="*/ 38 h 42"/>
                    <a:gd name="T14" fmla="*/ 2 w 12"/>
                    <a:gd name="T15" fmla="*/ 35 h 42"/>
                    <a:gd name="T16" fmla="*/ 1 w 12"/>
                    <a:gd name="T17" fmla="*/ 33 h 42"/>
                    <a:gd name="T18" fmla="*/ 0 w 12"/>
                    <a:gd name="T19" fmla="*/ 30 h 42"/>
                    <a:gd name="T20" fmla="*/ 0 w 12"/>
                    <a:gd name="T21" fmla="*/ 28 h 42"/>
                    <a:gd name="T22" fmla="*/ 0 w 12"/>
                    <a:gd name="T23" fmla="*/ 25 h 42"/>
                    <a:gd name="T24" fmla="*/ 0 w 12"/>
                    <a:gd name="T25" fmla="*/ 21 h 42"/>
                    <a:gd name="T26" fmla="*/ 2 w 12"/>
                    <a:gd name="T27" fmla="*/ 18 h 42"/>
                    <a:gd name="T28" fmla="*/ 3 w 12"/>
                    <a:gd name="T29" fmla="*/ 16 h 42"/>
                    <a:gd name="T30" fmla="*/ 4 w 12"/>
                    <a:gd name="T31" fmla="*/ 13 h 42"/>
                    <a:gd name="T32" fmla="*/ 6 w 12"/>
                    <a:gd name="T33" fmla="*/ 10 h 42"/>
                    <a:gd name="T34" fmla="*/ 7 w 12"/>
                    <a:gd name="T35" fmla="*/ 8 h 42"/>
                    <a:gd name="T36" fmla="*/ 9 w 12"/>
                    <a:gd name="T37" fmla="*/ 5 h 42"/>
                    <a:gd name="T38" fmla="*/ 10 w 12"/>
                    <a:gd name="T39" fmla="*/ 3 h 42"/>
                    <a:gd name="T40" fmla="*/ 12 w 12"/>
                    <a:gd name="T41" fmla="*/ 0 h 42"/>
                    <a:gd name="T42" fmla="*/ 12 w 12"/>
                    <a:gd name="T43" fmla="*/ 3 h 42"/>
                    <a:gd name="T44" fmla="*/ 12 w 12"/>
                    <a:gd name="T45" fmla="*/ 7 h 42"/>
                    <a:gd name="T46" fmla="*/ 11 w 12"/>
                    <a:gd name="T47" fmla="*/ 10 h 42"/>
                    <a:gd name="T48" fmla="*/ 10 w 12"/>
                    <a:gd name="T49" fmla="*/ 14 h 42"/>
                    <a:gd name="T50" fmla="*/ 8 w 12"/>
                    <a:gd name="T51" fmla="*/ 17 h 42"/>
                    <a:gd name="T52" fmla="*/ 7 w 12"/>
                    <a:gd name="T53" fmla="*/ 20 h 42"/>
                    <a:gd name="T54" fmla="*/ 6 w 12"/>
                    <a:gd name="T55" fmla="*/ 23 h 42"/>
                    <a:gd name="T56" fmla="*/ 5 w 12"/>
                    <a:gd name="T57" fmla="*/ 2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42"/>
                    <a:gd name="T89" fmla="*/ 12 w 12"/>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42">
                      <a:moveTo>
                        <a:pt x="5" y="26"/>
                      </a:moveTo>
                      <a:lnTo>
                        <a:pt x="5" y="30"/>
                      </a:lnTo>
                      <a:lnTo>
                        <a:pt x="6" y="34"/>
                      </a:lnTo>
                      <a:lnTo>
                        <a:pt x="7" y="38"/>
                      </a:lnTo>
                      <a:lnTo>
                        <a:pt x="7" y="42"/>
                      </a:lnTo>
                      <a:lnTo>
                        <a:pt x="5" y="40"/>
                      </a:lnTo>
                      <a:lnTo>
                        <a:pt x="3" y="38"/>
                      </a:lnTo>
                      <a:lnTo>
                        <a:pt x="2" y="35"/>
                      </a:lnTo>
                      <a:lnTo>
                        <a:pt x="1" y="33"/>
                      </a:lnTo>
                      <a:lnTo>
                        <a:pt x="0" y="30"/>
                      </a:lnTo>
                      <a:lnTo>
                        <a:pt x="0" y="28"/>
                      </a:lnTo>
                      <a:lnTo>
                        <a:pt x="0" y="25"/>
                      </a:lnTo>
                      <a:lnTo>
                        <a:pt x="0" y="21"/>
                      </a:lnTo>
                      <a:lnTo>
                        <a:pt x="2" y="18"/>
                      </a:lnTo>
                      <a:lnTo>
                        <a:pt x="3" y="16"/>
                      </a:lnTo>
                      <a:lnTo>
                        <a:pt x="4" y="13"/>
                      </a:lnTo>
                      <a:lnTo>
                        <a:pt x="6" y="10"/>
                      </a:lnTo>
                      <a:lnTo>
                        <a:pt x="7" y="8"/>
                      </a:lnTo>
                      <a:lnTo>
                        <a:pt x="9" y="5"/>
                      </a:lnTo>
                      <a:lnTo>
                        <a:pt x="10" y="3"/>
                      </a:lnTo>
                      <a:lnTo>
                        <a:pt x="12" y="0"/>
                      </a:lnTo>
                      <a:lnTo>
                        <a:pt x="12" y="3"/>
                      </a:lnTo>
                      <a:lnTo>
                        <a:pt x="12" y="7"/>
                      </a:lnTo>
                      <a:lnTo>
                        <a:pt x="11" y="10"/>
                      </a:lnTo>
                      <a:lnTo>
                        <a:pt x="10" y="14"/>
                      </a:lnTo>
                      <a:lnTo>
                        <a:pt x="8" y="17"/>
                      </a:lnTo>
                      <a:lnTo>
                        <a:pt x="7" y="20"/>
                      </a:lnTo>
                      <a:lnTo>
                        <a:pt x="6" y="23"/>
                      </a:lnTo>
                      <a:lnTo>
                        <a:pt x="5" y="26"/>
                      </a:lnTo>
                      <a:close/>
                    </a:path>
                  </a:pathLst>
                </a:custGeom>
                <a:solidFill>
                  <a:srgbClr val="FFFFFF"/>
                </a:solidFill>
                <a:ln w="9525">
                  <a:noFill/>
                  <a:round/>
                  <a:headEnd/>
                  <a:tailEnd/>
                </a:ln>
              </p:spPr>
              <p:txBody>
                <a:bodyPr/>
                <a:lstStyle/>
                <a:p>
                  <a:endParaRPr lang="en-US"/>
                </a:p>
              </p:txBody>
            </p:sp>
            <p:sp>
              <p:nvSpPr>
                <p:cNvPr id="25029" name="Freeform 408"/>
                <p:cNvSpPr>
                  <a:spLocks/>
                </p:cNvSpPr>
                <p:nvPr/>
              </p:nvSpPr>
              <p:spPr bwMode="auto">
                <a:xfrm>
                  <a:off x="2197" y="3073"/>
                  <a:ext cx="26" cy="11"/>
                </a:xfrm>
                <a:custGeom>
                  <a:avLst/>
                  <a:gdLst>
                    <a:gd name="T0" fmla="*/ 26 w 26"/>
                    <a:gd name="T1" fmla="*/ 11 h 11"/>
                    <a:gd name="T2" fmla="*/ 23 w 26"/>
                    <a:gd name="T3" fmla="*/ 10 h 11"/>
                    <a:gd name="T4" fmla="*/ 19 w 26"/>
                    <a:gd name="T5" fmla="*/ 8 h 11"/>
                    <a:gd name="T6" fmla="*/ 16 w 26"/>
                    <a:gd name="T7" fmla="*/ 7 h 11"/>
                    <a:gd name="T8" fmla="*/ 13 w 26"/>
                    <a:gd name="T9" fmla="*/ 6 h 11"/>
                    <a:gd name="T10" fmla="*/ 9 w 26"/>
                    <a:gd name="T11" fmla="*/ 5 h 11"/>
                    <a:gd name="T12" fmla="*/ 6 w 26"/>
                    <a:gd name="T13" fmla="*/ 3 h 11"/>
                    <a:gd name="T14" fmla="*/ 3 w 26"/>
                    <a:gd name="T15" fmla="*/ 2 h 11"/>
                    <a:gd name="T16" fmla="*/ 0 w 26"/>
                    <a:gd name="T17" fmla="*/ 0 h 11"/>
                    <a:gd name="T18" fmla="*/ 3 w 26"/>
                    <a:gd name="T19" fmla="*/ 0 h 11"/>
                    <a:gd name="T20" fmla="*/ 7 w 26"/>
                    <a:gd name="T21" fmla="*/ 1 h 11"/>
                    <a:gd name="T22" fmla="*/ 11 w 26"/>
                    <a:gd name="T23" fmla="*/ 2 h 11"/>
                    <a:gd name="T24" fmla="*/ 14 w 26"/>
                    <a:gd name="T25" fmla="*/ 2 h 11"/>
                    <a:gd name="T26" fmla="*/ 17 w 26"/>
                    <a:gd name="T27" fmla="*/ 4 h 11"/>
                    <a:gd name="T28" fmla="*/ 20 w 26"/>
                    <a:gd name="T29" fmla="*/ 6 h 11"/>
                    <a:gd name="T30" fmla="*/ 23 w 26"/>
                    <a:gd name="T31" fmla="*/ 8 h 11"/>
                    <a:gd name="T32" fmla="*/ 26 w 26"/>
                    <a:gd name="T33" fmla="*/ 11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11"/>
                    <a:gd name="T53" fmla="*/ 26 w 26"/>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11">
                      <a:moveTo>
                        <a:pt x="26" y="11"/>
                      </a:moveTo>
                      <a:lnTo>
                        <a:pt x="23" y="10"/>
                      </a:lnTo>
                      <a:lnTo>
                        <a:pt x="19" y="8"/>
                      </a:lnTo>
                      <a:lnTo>
                        <a:pt x="16" y="7"/>
                      </a:lnTo>
                      <a:lnTo>
                        <a:pt x="13" y="6"/>
                      </a:lnTo>
                      <a:lnTo>
                        <a:pt x="9" y="5"/>
                      </a:lnTo>
                      <a:lnTo>
                        <a:pt x="6" y="3"/>
                      </a:lnTo>
                      <a:lnTo>
                        <a:pt x="3" y="2"/>
                      </a:lnTo>
                      <a:lnTo>
                        <a:pt x="0" y="0"/>
                      </a:lnTo>
                      <a:lnTo>
                        <a:pt x="3" y="0"/>
                      </a:lnTo>
                      <a:lnTo>
                        <a:pt x="7" y="1"/>
                      </a:lnTo>
                      <a:lnTo>
                        <a:pt x="11" y="2"/>
                      </a:lnTo>
                      <a:lnTo>
                        <a:pt x="14" y="2"/>
                      </a:lnTo>
                      <a:lnTo>
                        <a:pt x="17" y="4"/>
                      </a:lnTo>
                      <a:lnTo>
                        <a:pt x="20" y="6"/>
                      </a:lnTo>
                      <a:lnTo>
                        <a:pt x="23" y="8"/>
                      </a:lnTo>
                      <a:lnTo>
                        <a:pt x="26" y="11"/>
                      </a:lnTo>
                      <a:close/>
                    </a:path>
                  </a:pathLst>
                </a:custGeom>
                <a:solidFill>
                  <a:srgbClr val="FFFFFF"/>
                </a:solidFill>
                <a:ln w="9525">
                  <a:noFill/>
                  <a:round/>
                  <a:headEnd/>
                  <a:tailEnd/>
                </a:ln>
              </p:spPr>
              <p:txBody>
                <a:bodyPr/>
                <a:lstStyle/>
                <a:p>
                  <a:endParaRPr lang="en-US"/>
                </a:p>
              </p:txBody>
            </p:sp>
            <p:sp>
              <p:nvSpPr>
                <p:cNvPr id="25030" name="Freeform 409"/>
                <p:cNvSpPr>
                  <a:spLocks/>
                </p:cNvSpPr>
                <p:nvPr/>
              </p:nvSpPr>
              <p:spPr bwMode="auto">
                <a:xfrm>
                  <a:off x="2212" y="3088"/>
                  <a:ext cx="18" cy="14"/>
                </a:xfrm>
                <a:custGeom>
                  <a:avLst/>
                  <a:gdLst>
                    <a:gd name="T0" fmla="*/ 18 w 18"/>
                    <a:gd name="T1" fmla="*/ 5 h 14"/>
                    <a:gd name="T2" fmla="*/ 18 w 18"/>
                    <a:gd name="T3" fmla="*/ 8 h 14"/>
                    <a:gd name="T4" fmla="*/ 18 w 18"/>
                    <a:gd name="T5" fmla="*/ 10 h 14"/>
                    <a:gd name="T6" fmla="*/ 18 w 18"/>
                    <a:gd name="T7" fmla="*/ 12 h 14"/>
                    <a:gd name="T8" fmla="*/ 17 w 18"/>
                    <a:gd name="T9" fmla="*/ 14 h 14"/>
                    <a:gd name="T10" fmla="*/ 15 w 18"/>
                    <a:gd name="T11" fmla="*/ 12 h 14"/>
                    <a:gd name="T12" fmla="*/ 13 w 18"/>
                    <a:gd name="T13" fmla="*/ 10 h 14"/>
                    <a:gd name="T14" fmla="*/ 11 w 18"/>
                    <a:gd name="T15" fmla="*/ 8 h 14"/>
                    <a:gd name="T16" fmla="*/ 9 w 18"/>
                    <a:gd name="T17" fmla="*/ 6 h 14"/>
                    <a:gd name="T18" fmla="*/ 7 w 18"/>
                    <a:gd name="T19" fmla="*/ 5 h 14"/>
                    <a:gd name="T20" fmla="*/ 5 w 18"/>
                    <a:gd name="T21" fmla="*/ 3 h 14"/>
                    <a:gd name="T22" fmla="*/ 3 w 18"/>
                    <a:gd name="T23" fmla="*/ 2 h 14"/>
                    <a:gd name="T24" fmla="*/ 0 w 18"/>
                    <a:gd name="T25" fmla="*/ 1 h 14"/>
                    <a:gd name="T26" fmla="*/ 0 w 18"/>
                    <a:gd name="T27" fmla="*/ 1 h 14"/>
                    <a:gd name="T28" fmla="*/ 0 w 18"/>
                    <a:gd name="T29" fmla="*/ 0 h 14"/>
                    <a:gd name="T30" fmla="*/ 1 w 18"/>
                    <a:gd name="T31" fmla="*/ 0 h 14"/>
                    <a:gd name="T32" fmla="*/ 1 w 18"/>
                    <a:gd name="T33" fmla="*/ 0 h 14"/>
                    <a:gd name="T34" fmla="*/ 4 w 18"/>
                    <a:gd name="T35" fmla="*/ 0 h 14"/>
                    <a:gd name="T36" fmla="*/ 6 w 18"/>
                    <a:gd name="T37" fmla="*/ 1 h 14"/>
                    <a:gd name="T38" fmla="*/ 8 w 18"/>
                    <a:gd name="T39" fmla="*/ 1 h 14"/>
                    <a:gd name="T40" fmla="*/ 10 w 18"/>
                    <a:gd name="T41" fmla="*/ 2 h 14"/>
                    <a:gd name="T42" fmla="*/ 12 w 18"/>
                    <a:gd name="T43" fmla="*/ 3 h 14"/>
                    <a:gd name="T44" fmla="*/ 14 w 18"/>
                    <a:gd name="T45" fmla="*/ 4 h 14"/>
                    <a:gd name="T46" fmla="*/ 16 w 18"/>
                    <a:gd name="T47" fmla="*/ 5 h 14"/>
                    <a:gd name="T48" fmla="*/ 18 w 18"/>
                    <a:gd name="T49" fmla="*/ 5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14"/>
                    <a:gd name="T77" fmla="*/ 18 w 18"/>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14">
                      <a:moveTo>
                        <a:pt x="18" y="5"/>
                      </a:moveTo>
                      <a:lnTo>
                        <a:pt x="18" y="8"/>
                      </a:lnTo>
                      <a:lnTo>
                        <a:pt x="18" y="10"/>
                      </a:lnTo>
                      <a:lnTo>
                        <a:pt x="18" y="12"/>
                      </a:lnTo>
                      <a:lnTo>
                        <a:pt x="17" y="14"/>
                      </a:lnTo>
                      <a:lnTo>
                        <a:pt x="15" y="12"/>
                      </a:lnTo>
                      <a:lnTo>
                        <a:pt x="13" y="10"/>
                      </a:lnTo>
                      <a:lnTo>
                        <a:pt x="11" y="8"/>
                      </a:lnTo>
                      <a:lnTo>
                        <a:pt x="9" y="6"/>
                      </a:lnTo>
                      <a:lnTo>
                        <a:pt x="7" y="5"/>
                      </a:lnTo>
                      <a:lnTo>
                        <a:pt x="5" y="3"/>
                      </a:lnTo>
                      <a:lnTo>
                        <a:pt x="3" y="2"/>
                      </a:lnTo>
                      <a:lnTo>
                        <a:pt x="0" y="1"/>
                      </a:lnTo>
                      <a:lnTo>
                        <a:pt x="0" y="0"/>
                      </a:lnTo>
                      <a:lnTo>
                        <a:pt x="1" y="0"/>
                      </a:lnTo>
                      <a:lnTo>
                        <a:pt x="4" y="0"/>
                      </a:lnTo>
                      <a:lnTo>
                        <a:pt x="6" y="1"/>
                      </a:lnTo>
                      <a:lnTo>
                        <a:pt x="8" y="1"/>
                      </a:lnTo>
                      <a:lnTo>
                        <a:pt x="10" y="2"/>
                      </a:lnTo>
                      <a:lnTo>
                        <a:pt x="12" y="3"/>
                      </a:lnTo>
                      <a:lnTo>
                        <a:pt x="14" y="4"/>
                      </a:lnTo>
                      <a:lnTo>
                        <a:pt x="16" y="5"/>
                      </a:lnTo>
                      <a:lnTo>
                        <a:pt x="18" y="5"/>
                      </a:lnTo>
                      <a:close/>
                    </a:path>
                  </a:pathLst>
                </a:custGeom>
                <a:solidFill>
                  <a:srgbClr val="FFFFFF"/>
                </a:solidFill>
                <a:ln w="9525">
                  <a:noFill/>
                  <a:round/>
                  <a:headEnd/>
                  <a:tailEnd/>
                </a:ln>
              </p:spPr>
              <p:txBody>
                <a:bodyPr/>
                <a:lstStyle/>
                <a:p>
                  <a:endParaRPr lang="en-US"/>
                </a:p>
              </p:txBody>
            </p:sp>
            <p:sp>
              <p:nvSpPr>
                <p:cNvPr id="25031" name="Freeform 410"/>
                <p:cNvSpPr>
                  <a:spLocks/>
                </p:cNvSpPr>
                <p:nvPr/>
              </p:nvSpPr>
              <p:spPr bwMode="auto">
                <a:xfrm>
                  <a:off x="2193" y="3092"/>
                  <a:ext cx="13" cy="7"/>
                </a:xfrm>
                <a:custGeom>
                  <a:avLst/>
                  <a:gdLst>
                    <a:gd name="T0" fmla="*/ 13 w 13"/>
                    <a:gd name="T1" fmla="*/ 4 h 7"/>
                    <a:gd name="T2" fmla="*/ 13 w 13"/>
                    <a:gd name="T3" fmla="*/ 5 h 7"/>
                    <a:gd name="T4" fmla="*/ 12 w 13"/>
                    <a:gd name="T5" fmla="*/ 5 h 7"/>
                    <a:gd name="T6" fmla="*/ 12 w 13"/>
                    <a:gd name="T7" fmla="*/ 6 h 7"/>
                    <a:gd name="T8" fmla="*/ 12 w 13"/>
                    <a:gd name="T9" fmla="*/ 6 h 7"/>
                    <a:gd name="T10" fmla="*/ 11 w 13"/>
                    <a:gd name="T11" fmla="*/ 7 h 7"/>
                    <a:gd name="T12" fmla="*/ 10 w 13"/>
                    <a:gd name="T13" fmla="*/ 7 h 7"/>
                    <a:gd name="T14" fmla="*/ 9 w 13"/>
                    <a:gd name="T15" fmla="*/ 6 h 7"/>
                    <a:gd name="T16" fmla="*/ 8 w 13"/>
                    <a:gd name="T17" fmla="*/ 6 h 7"/>
                    <a:gd name="T18" fmla="*/ 7 w 13"/>
                    <a:gd name="T19" fmla="*/ 6 h 7"/>
                    <a:gd name="T20" fmla="*/ 5 w 13"/>
                    <a:gd name="T21" fmla="*/ 5 h 7"/>
                    <a:gd name="T22" fmla="*/ 4 w 13"/>
                    <a:gd name="T23" fmla="*/ 4 h 7"/>
                    <a:gd name="T24" fmla="*/ 3 w 13"/>
                    <a:gd name="T25" fmla="*/ 4 h 7"/>
                    <a:gd name="T26" fmla="*/ 2 w 13"/>
                    <a:gd name="T27" fmla="*/ 3 h 7"/>
                    <a:gd name="T28" fmla="*/ 1 w 13"/>
                    <a:gd name="T29" fmla="*/ 2 h 7"/>
                    <a:gd name="T30" fmla="*/ 0 w 13"/>
                    <a:gd name="T31" fmla="*/ 1 h 7"/>
                    <a:gd name="T32" fmla="*/ 0 w 13"/>
                    <a:gd name="T33" fmla="*/ 0 h 7"/>
                    <a:gd name="T34" fmla="*/ 1 w 13"/>
                    <a:gd name="T35" fmla="*/ 0 h 7"/>
                    <a:gd name="T36" fmla="*/ 3 w 13"/>
                    <a:gd name="T37" fmla="*/ 0 h 7"/>
                    <a:gd name="T38" fmla="*/ 5 w 13"/>
                    <a:gd name="T39" fmla="*/ 0 h 7"/>
                    <a:gd name="T40" fmla="*/ 7 w 13"/>
                    <a:gd name="T41" fmla="*/ 0 h 7"/>
                    <a:gd name="T42" fmla="*/ 8 w 13"/>
                    <a:gd name="T43" fmla="*/ 1 h 7"/>
                    <a:gd name="T44" fmla="*/ 10 w 13"/>
                    <a:gd name="T45" fmla="*/ 2 h 7"/>
                    <a:gd name="T46" fmla="*/ 11 w 13"/>
                    <a:gd name="T47" fmla="*/ 3 h 7"/>
                    <a:gd name="T48" fmla="*/ 13 w 13"/>
                    <a:gd name="T49" fmla="*/ 4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7"/>
                    <a:gd name="T77" fmla="*/ 13 w 13"/>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7">
                      <a:moveTo>
                        <a:pt x="13" y="4"/>
                      </a:moveTo>
                      <a:lnTo>
                        <a:pt x="13" y="5"/>
                      </a:lnTo>
                      <a:lnTo>
                        <a:pt x="12" y="5"/>
                      </a:lnTo>
                      <a:lnTo>
                        <a:pt x="12" y="6"/>
                      </a:lnTo>
                      <a:lnTo>
                        <a:pt x="11" y="7"/>
                      </a:lnTo>
                      <a:lnTo>
                        <a:pt x="10" y="7"/>
                      </a:lnTo>
                      <a:lnTo>
                        <a:pt x="9" y="6"/>
                      </a:lnTo>
                      <a:lnTo>
                        <a:pt x="8" y="6"/>
                      </a:lnTo>
                      <a:lnTo>
                        <a:pt x="7" y="6"/>
                      </a:lnTo>
                      <a:lnTo>
                        <a:pt x="5" y="5"/>
                      </a:lnTo>
                      <a:lnTo>
                        <a:pt x="4" y="4"/>
                      </a:lnTo>
                      <a:lnTo>
                        <a:pt x="3" y="4"/>
                      </a:lnTo>
                      <a:lnTo>
                        <a:pt x="2" y="3"/>
                      </a:lnTo>
                      <a:lnTo>
                        <a:pt x="1" y="2"/>
                      </a:lnTo>
                      <a:lnTo>
                        <a:pt x="0" y="1"/>
                      </a:lnTo>
                      <a:lnTo>
                        <a:pt x="0" y="0"/>
                      </a:lnTo>
                      <a:lnTo>
                        <a:pt x="1" y="0"/>
                      </a:lnTo>
                      <a:lnTo>
                        <a:pt x="3" y="0"/>
                      </a:lnTo>
                      <a:lnTo>
                        <a:pt x="5" y="0"/>
                      </a:lnTo>
                      <a:lnTo>
                        <a:pt x="7" y="0"/>
                      </a:lnTo>
                      <a:lnTo>
                        <a:pt x="8" y="1"/>
                      </a:lnTo>
                      <a:lnTo>
                        <a:pt x="10" y="2"/>
                      </a:lnTo>
                      <a:lnTo>
                        <a:pt x="11" y="3"/>
                      </a:lnTo>
                      <a:lnTo>
                        <a:pt x="13" y="4"/>
                      </a:lnTo>
                      <a:close/>
                    </a:path>
                  </a:pathLst>
                </a:custGeom>
                <a:solidFill>
                  <a:srgbClr val="FFFFFF"/>
                </a:solidFill>
                <a:ln w="9525">
                  <a:noFill/>
                  <a:round/>
                  <a:headEnd/>
                  <a:tailEnd/>
                </a:ln>
              </p:spPr>
              <p:txBody>
                <a:bodyPr/>
                <a:lstStyle/>
                <a:p>
                  <a:endParaRPr lang="en-US"/>
                </a:p>
              </p:txBody>
            </p:sp>
            <p:sp>
              <p:nvSpPr>
                <p:cNvPr id="25032" name="Freeform 411"/>
                <p:cNvSpPr>
                  <a:spLocks/>
                </p:cNvSpPr>
                <p:nvPr/>
              </p:nvSpPr>
              <p:spPr bwMode="auto">
                <a:xfrm>
                  <a:off x="2006" y="3093"/>
                  <a:ext cx="89" cy="61"/>
                </a:xfrm>
                <a:custGeom>
                  <a:avLst/>
                  <a:gdLst>
                    <a:gd name="T0" fmla="*/ 73 w 89"/>
                    <a:gd name="T1" fmla="*/ 12 h 61"/>
                    <a:gd name="T2" fmla="*/ 81 w 89"/>
                    <a:gd name="T3" fmla="*/ 15 h 61"/>
                    <a:gd name="T4" fmla="*/ 87 w 89"/>
                    <a:gd name="T5" fmla="*/ 21 h 61"/>
                    <a:gd name="T6" fmla="*/ 89 w 89"/>
                    <a:gd name="T7" fmla="*/ 29 h 61"/>
                    <a:gd name="T8" fmla="*/ 86 w 89"/>
                    <a:gd name="T9" fmla="*/ 35 h 61"/>
                    <a:gd name="T10" fmla="*/ 84 w 89"/>
                    <a:gd name="T11" fmla="*/ 42 h 61"/>
                    <a:gd name="T12" fmla="*/ 84 w 89"/>
                    <a:gd name="T13" fmla="*/ 48 h 61"/>
                    <a:gd name="T14" fmla="*/ 86 w 89"/>
                    <a:gd name="T15" fmla="*/ 55 h 61"/>
                    <a:gd name="T16" fmla="*/ 79 w 89"/>
                    <a:gd name="T17" fmla="*/ 61 h 61"/>
                    <a:gd name="T18" fmla="*/ 67 w 89"/>
                    <a:gd name="T19" fmla="*/ 60 h 61"/>
                    <a:gd name="T20" fmla="*/ 54 w 89"/>
                    <a:gd name="T21" fmla="*/ 58 h 61"/>
                    <a:gd name="T22" fmla="*/ 43 w 89"/>
                    <a:gd name="T23" fmla="*/ 59 h 61"/>
                    <a:gd name="T24" fmla="*/ 32 w 89"/>
                    <a:gd name="T25" fmla="*/ 56 h 61"/>
                    <a:gd name="T26" fmla="*/ 29 w 89"/>
                    <a:gd name="T27" fmla="*/ 53 h 61"/>
                    <a:gd name="T28" fmla="*/ 40 w 89"/>
                    <a:gd name="T29" fmla="*/ 52 h 61"/>
                    <a:gd name="T30" fmla="*/ 51 w 89"/>
                    <a:gd name="T31" fmla="*/ 52 h 61"/>
                    <a:gd name="T32" fmla="*/ 52 w 89"/>
                    <a:gd name="T33" fmla="*/ 51 h 61"/>
                    <a:gd name="T34" fmla="*/ 44 w 89"/>
                    <a:gd name="T35" fmla="*/ 48 h 61"/>
                    <a:gd name="T36" fmla="*/ 36 w 89"/>
                    <a:gd name="T37" fmla="*/ 46 h 61"/>
                    <a:gd name="T38" fmla="*/ 26 w 89"/>
                    <a:gd name="T39" fmla="*/ 45 h 61"/>
                    <a:gd name="T40" fmla="*/ 15 w 89"/>
                    <a:gd name="T41" fmla="*/ 46 h 61"/>
                    <a:gd name="T42" fmla="*/ 5 w 89"/>
                    <a:gd name="T43" fmla="*/ 44 h 61"/>
                    <a:gd name="T44" fmla="*/ 4 w 89"/>
                    <a:gd name="T45" fmla="*/ 41 h 61"/>
                    <a:gd name="T46" fmla="*/ 7 w 89"/>
                    <a:gd name="T47" fmla="*/ 39 h 61"/>
                    <a:gd name="T48" fmla="*/ 11 w 89"/>
                    <a:gd name="T49" fmla="*/ 38 h 61"/>
                    <a:gd name="T50" fmla="*/ 16 w 89"/>
                    <a:gd name="T51" fmla="*/ 38 h 61"/>
                    <a:gd name="T52" fmla="*/ 28 w 89"/>
                    <a:gd name="T53" fmla="*/ 35 h 61"/>
                    <a:gd name="T54" fmla="*/ 39 w 89"/>
                    <a:gd name="T55" fmla="*/ 32 h 61"/>
                    <a:gd name="T56" fmla="*/ 45 w 89"/>
                    <a:gd name="T57" fmla="*/ 30 h 61"/>
                    <a:gd name="T58" fmla="*/ 38 w 89"/>
                    <a:gd name="T59" fmla="*/ 28 h 61"/>
                    <a:gd name="T60" fmla="*/ 30 w 89"/>
                    <a:gd name="T61" fmla="*/ 26 h 61"/>
                    <a:gd name="T62" fmla="*/ 23 w 89"/>
                    <a:gd name="T63" fmla="*/ 25 h 61"/>
                    <a:gd name="T64" fmla="*/ 16 w 89"/>
                    <a:gd name="T65" fmla="*/ 23 h 61"/>
                    <a:gd name="T66" fmla="*/ 9 w 89"/>
                    <a:gd name="T67" fmla="*/ 22 h 61"/>
                    <a:gd name="T68" fmla="*/ 5 w 89"/>
                    <a:gd name="T69" fmla="*/ 20 h 61"/>
                    <a:gd name="T70" fmla="*/ 2 w 89"/>
                    <a:gd name="T71" fmla="*/ 19 h 61"/>
                    <a:gd name="T72" fmla="*/ 0 w 89"/>
                    <a:gd name="T73" fmla="*/ 15 h 61"/>
                    <a:gd name="T74" fmla="*/ 0 w 89"/>
                    <a:gd name="T75" fmla="*/ 12 h 61"/>
                    <a:gd name="T76" fmla="*/ 7 w 89"/>
                    <a:gd name="T77" fmla="*/ 12 h 61"/>
                    <a:gd name="T78" fmla="*/ 14 w 89"/>
                    <a:gd name="T79" fmla="*/ 13 h 61"/>
                    <a:gd name="T80" fmla="*/ 21 w 89"/>
                    <a:gd name="T81" fmla="*/ 15 h 61"/>
                    <a:gd name="T82" fmla="*/ 28 w 89"/>
                    <a:gd name="T83" fmla="*/ 17 h 61"/>
                    <a:gd name="T84" fmla="*/ 36 w 89"/>
                    <a:gd name="T85" fmla="*/ 18 h 61"/>
                    <a:gd name="T86" fmla="*/ 43 w 89"/>
                    <a:gd name="T87" fmla="*/ 18 h 61"/>
                    <a:gd name="T88" fmla="*/ 49 w 89"/>
                    <a:gd name="T89" fmla="*/ 18 h 61"/>
                    <a:gd name="T90" fmla="*/ 55 w 89"/>
                    <a:gd name="T91" fmla="*/ 17 h 61"/>
                    <a:gd name="T92" fmla="*/ 44 w 89"/>
                    <a:gd name="T93" fmla="*/ 13 h 61"/>
                    <a:gd name="T94" fmla="*/ 33 w 89"/>
                    <a:gd name="T95" fmla="*/ 9 h 61"/>
                    <a:gd name="T96" fmla="*/ 23 w 89"/>
                    <a:gd name="T97" fmla="*/ 8 h 61"/>
                    <a:gd name="T98" fmla="*/ 21 w 89"/>
                    <a:gd name="T99" fmla="*/ 2 h 61"/>
                    <a:gd name="T100" fmla="*/ 33 w 89"/>
                    <a:gd name="T101" fmla="*/ 1 h 61"/>
                    <a:gd name="T102" fmla="*/ 46 w 89"/>
                    <a:gd name="T103" fmla="*/ 1 h 61"/>
                    <a:gd name="T104" fmla="*/ 55 w 89"/>
                    <a:gd name="T105" fmla="*/ 4 h 61"/>
                    <a:gd name="T106" fmla="*/ 61 w 89"/>
                    <a:gd name="T107" fmla="*/ 6 h 61"/>
                    <a:gd name="T108" fmla="*/ 67 w 89"/>
                    <a:gd name="T109" fmla="*/ 9 h 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61"/>
                    <a:gd name="T167" fmla="*/ 89 w 89"/>
                    <a:gd name="T168" fmla="*/ 61 h 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61">
                      <a:moveTo>
                        <a:pt x="69" y="9"/>
                      </a:moveTo>
                      <a:lnTo>
                        <a:pt x="71" y="11"/>
                      </a:lnTo>
                      <a:lnTo>
                        <a:pt x="73" y="12"/>
                      </a:lnTo>
                      <a:lnTo>
                        <a:pt x="76" y="13"/>
                      </a:lnTo>
                      <a:lnTo>
                        <a:pt x="78" y="14"/>
                      </a:lnTo>
                      <a:lnTo>
                        <a:pt x="81" y="15"/>
                      </a:lnTo>
                      <a:lnTo>
                        <a:pt x="83" y="17"/>
                      </a:lnTo>
                      <a:lnTo>
                        <a:pt x="85" y="19"/>
                      </a:lnTo>
                      <a:lnTo>
                        <a:pt x="87" y="21"/>
                      </a:lnTo>
                      <a:lnTo>
                        <a:pt x="88" y="24"/>
                      </a:lnTo>
                      <a:lnTo>
                        <a:pt x="89" y="26"/>
                      </a:lnTo>
                      <a:lnTo>
                        <a:pt x="89" y="29"/>
                      </a:lnTo>
                      <a:lnTo>
                        <a:pt x="89" y="32"/>
                      </a:lnTo>
                      <a:lnTo>
                        <a:pt x="88" y="34"/>
                      </a:lnTo>
                      <a:lnTo>
                        <a:pt x="86" y="35"/>
                      </a:lnTo>
                      <a:lnTo>
                        <a:pt x="85" y="37"/>
                      </a:lnTo>
                      <a:lnTo>
                        <a:pt x="84" y="39"/>
                      </a:lnTo>
                      <a:lnTo>
                        <a:pt x="84" y="42"/>
                      </a:lnTo>
                      <a:lnTo>
                        <a:pt x="84" y="44"/>
                      </a:lnTo>
                      <a:lnTo>
                        <a:pt x="84" y="46"/>
                      </a:lnTo>
                      <a:lnTo>
                        <a:pt x="84" y="48"/>
                      </a:lnTo>
                      <a:lnTo>
                        <a:pt x="85" y="51"/>
                      </a:lnTo>
                      <a:lnTo>
                        <a:pt x="86" y="53"/>
                      </a:lnTo>
                      <a:lnTo>
                        <a:pt x="86" y="55"/>
                      </a:lnTo>
                      <a:lnTo>
                        <a:pt x="86" y="57"/>
                      </a:lnTo>
                      <a:lnTo>
                        <a:pt x="82" y="60"/>
                      </a:lnTo>
                      <a:lnTo>
                        <a:pt x="79" y="61"/>
                      </a:lnTo>
                      <a:lnTo>
                        <a:pt x="75" y="61"/>
                      </a:lnTo>
                      <a:lnTo>
                        <a:pt x="71" y="61"/>
                      </a:lnTo>
                      <a:lnTo>
                        <a:pt x="67" y="60"/>
                      </a:lnTo>
                      <a:lnTo>
                        <a:pt x="62" y="59"/>
                      </a:lnTo>
                      <a:lnTo>
                        <a:pt x="58" y="58"/>
                      </a:lnTo>
                      <a:lnTo>
                        <a:pt x="54" y="58"/>
                      </a:lnTo>
                      <a:lnTo>
                        <a:pt x="50" y="59"/>
                      </a:lnTo>
                      <a:lnTo>
                        <a:pt x="47" y="59"/>
                      </a:lnTo>
                      <a:lnTo>
                        <a:pt x="43" y="59"/>
                      </a:lnTo>
                      <a:lnTo>
                        <a:pt x="39" y="58"/>
                      </a:lnTo>
                      <a:lnTo>
                        <a:pt x="36" y="57"/>
                      </a:lnTo>
                      <a:lnTo>
                        <a:pt x="32" y="56"/>
                      </a:lnTo>
                      <a:lnTo>
                        <a:pt x="29" y="55"/>
                      </a:lnTo>
                      <a:lnTo>
                        <a:pt x="26" y="53"/>
                      </a:lnTo>
                      <a:lnTo>
                        <a:pt x="29" y="53"/>
                      </a:lnTo>
                      <a:lnTo>
                        <a:pt x="33" y="52"/>
                      </a:lnTo>
                      <a:lnTo>
                        <a:pt x="36" y="52"/>
                      </a:lnTo>
                      <a:lnTo>
                        <a:pt x="40" y="52"/>
                      </a:lnTo>
                      <a:lnTo>
                        <a:pt x="44" y="52"/>
                      </a:lnTo>
                      <a:lnTo>
                        <a:pt x="48" y="53"/>
                      </a:lnTo>
                      <a:lnTo>
                        <a:pt x="51" y="52"/>
                      </a:lnTo>
                      <a:lnTo>
                        <a:pt x="55" y="52"/>
                      </a:lnTo>
                      <a:lnTo>
                        <a:pt x="55" y="51"/>
                      </a:lnTo>
                      <a:lnTo>
                        <a:pt x="52" y="51"/>
                      </a:lnTo>
                      <a:lnTo>
                        <a:pt x="49" y="50"/>
                      </a:lnTo>
                      <a:lnTo>
                        <a:pt x="47" y="49"/>
                      </a:lnTo>
                      <a:lnTo>
                        <a:pt x="44" y="48"/>
                      </a:lnTo>
                      <a:lnTo>
                        <a:pt x="41" y="48"/>
                      </a:lnTo>
                      <a:lnTo>
                        <a:pt x="39" y="47"/>
                      </a:lnTo>
                      <a:lnTo>
                        <a:pt x="36" y="46"/>
                      </a:lnTo>
                      <a:lnTo>
                        <a:pt x="33" y="46"/>
                      </a:lnTo>
                      <a:lnTo>
                        <a:pt x="29" y="45"/>
                      </a:lnTo>
                      <a:lnTo>
                        <a:pt x="26" y="45"/>
                      </a:lnTo>
                      <a:lnTo>
                        <a:pt x="22" y="46"/>
                      </a:lnTo>
                      <a:lnTo>
                        <a:pt x="19" y="46"/>
                      </a:lnTo>
                      <a:lnTo>
                        <a:pt x="15" y="46"/>
                      </a:lnTo>
                      <a:lnTo>
                        <a:pt x="12" y="46"/>
                      </a:lnTo>
                      <a:lnTo>
                        <a:pt x="9" y="45"/>
                      </a:lnTo>
                      <a:lnTo>
                        <a:pt x="5" y="44"/>
                      </a:lnTo>
                      <a:lnTo>
                        <a:pt x="5" y="43"/>
                      </a:lnTo>
                      <a:lnTo>
                        <a:pt x="4" y="42"/>
                      </a:lnTo>
                      <a:lnTo>
                        <a:pt x="4" y="41"/>
                      </a:lnTo>
                      <a:lnTo>
                        <a:pt x="4" y="40"/>
                      </a:lnTo>
                      <a:lnTo>
                        <a:pt x="6" y="39"/>
                      </a:lnTo>
                      <a:lnTo>
                        <a:pt x="7" y="39"/>
                      </a:lnTo>
                      <a:lnTo>
                        <a:pt x="8" y="39"/>
                      </a:lnTo>
                      <a:lnTo>
                        <a:pt x="10" y="38"/>
                      </a:lnTo>
                      <a:lnTo>
                        <a:pt x="11" y="38"/>
                      </a:lnTo>
                      <a:lnTo>
                        <a:pt x="13" y="38"/>
                      </a:lnTo>
                      <a:lnTo>
                        <a:pt x="15" y="38"/>
                      </a:lnTo>
                      <a:lnTo>
                        <a:pt x="16" y="38"/>
                      </a:lnTo>
                      <a:lnTo>
                        <a:pt x="20" y="37"/>
                      </a:lnTo>
                      <a:lnTo>
                        <a:pt x="24" y="36"/>
                      </a:lnTo>
                      <a:lnTo>
                        <a:pt x="28" y="35"/>
                      </a:lnTo>
                      <a:lnTo>
                        <a:pt x="31" y="34"/>
                      </a:lnTo>
                      <a:lnTo>
                        <a:pt x="35" y="33"/>
                      </a:lnTo>
                      <a:lnTo>
                        <a:pt x="39" y="32"/>
                      </a:lnTo>
                      <a:lnTo>
                        <a:pt x="43" y="31"/>
                      </a:lnTo>
                      <a:lnTo>
                        <a:pt x="47" y="31"/>
                      </a:lnTo>
                      <a:lnTo>
                        <a:pt x="45" y="30"/>
                      </a:lnTo>
                      <a:lnTo>
                        <a:pt x="42" y="29"/>
                      </a:lnTo>
                      <a:lnTo>
                        <a:pt x="40" y="29"/>
                      </a:lnTo>
                      <a:lnTo>
                        <a:pt x="38" y="28"/>
                      </a:lnTo>
                      <a:lnTo>
                        <a:pt x="35" y="27"/>
                      </a:lnTo>
                      <a:lnTo>
                        <a:pt x="33" y="27"/>
                      </a:lnTo>
                      <a:lnTo>
                        <a:pt x="30" y="26"/>
                      </a:lnTo>
                      <a:lnTo>
                        <a:pt x="28" y="26"/>
                      </a:lnTo>
                      <a:lnTo>
                        <a:pt x="26" y="25"/>
                      </a:lnTo>
                      <a:lnTo>
                        <a:pt x="23" y="25"/>
                      </a:lnTo>
                      <a:lnTo>
                        <a:pt x="21" y="24"/>
                      </a:lnTo>
                      <a:lnTo>
                        <a:pt x="18" y="24"/>
                      </a:lnTo>
                      <a:lnTo>
                        <a:pt x="16" y="23"/>
                      </a:lnTo>
                      <a:lnTo>
                        <a:pt x="14" y="23"/>
                      </a:lnTo>
                      <a:lnTo>
                        <a:pt x="11" y="22"/>
                      </a:lnTo>
                      <a:lnTo>
                        <a:pt x="9" y="22"/>
                      </a:lnTo>
                      <a:lnTo>
                        <a:pt x="8" y="22"/>
                      </a:lnTo>
                      <a:lnTo>
                        <a:pt x="6" y="21"/>
                      </a:lnTo>
                      <a:lnTo>
                        <a:pt x="5" y="20"/>
                      </a:lnTo>
                      <a:lnTo>
                        <a:pt x="4" y="20"/>
                      </a:lnTo>
                      <a:lnTo>
                        <a:pt x="3" y="19"/>
                      </a:lnTo>
                      <a:lnTo>
                        <a:pt x="2" y="19"/>
                      </a:lnTo>
                      <a:lnTo>
                        <a:pt x="1" y="17"/>
                      </a:lnTo>
                      <a:lnTo>
                        <a:pt x="0" y="16"/>
                      </a:lnTo>
                      <a:lnTo>
                        <a:pt x="0" y="15"/>
                      </a:lnTo>
                      <a:lnTo>
                        <a:pt x="0" y="14"/>
                      </a:lnTo>
                      <a:lnTo>
                        <a:pt x="0" y="13"/>
                      </a:lnTo>
                      <a:lnTo>
                        <a:pt x="0" y="12"/>
                      </a:lnTo>
                      <a:lnTo>
                        <a:pt x="2" y="12"/>
                      </a:lnTo>
                      <a:lnTo>
                        <a:pt x="5" y="12"/>
                      </a:lnTo>
                      <a:lnTo>
                        <a:pt x="7" y="12"/>
                      </a:lnTo>
                      <a:lnTo>
                        <a:pt x="10" y="12"/>
                      </a:lnTo>
                      <a:lnTo>
                        <a:pt x="12" y="13"/>
                      </a:lnTo>
                      <a:lnTo>
                        <a:pt x="14" y="13"/>
                      </a:lnTo>
                      <a:lnTo>
                        <a:pt x="16" y="14"/>
                      </a:lnTo>
                      <a:lnTo>
                        <a:pt x="19" y="15"/>
                      </a:lnTo>
                      <a:lnTo>
                        <a:pt x="21" y="15"/>
                      </a:lnTo>
                      <a:lnTo>
                        <a:pt x="23" y="16"/>
                      </a:lnTo>
                      <a:lnTo>
                        <a:pt x="26" y="17"/>
                      </a:lnTo>
                      <a:lnTo>
                        <a:pt x="28" y="17"/>
                      </a:lnTo>
                      <a:lnTo>
                        <a:pt x="30" y="18"/>
                      </a:lnTo>
                      <a:lnTo>
                        <a:pt x="33" y="18"/>
                      </a:lnTo>
                      <a:lnTo>
                        <a:pt x="36" y="18"/>
                      </a:lnTo>
                      <a:lnTo>
                        <a:pt x="38" y="17"/>
                      </a:lnTo>
                      <a:lnTo>
                        <a:pt x="40" y="17"/>
                      </a:lnTo>
                      <a:lnTo>
                        <a:pt x="43" y="18"/>
                      </a:lnTo>
                      <a:lnTo>
                        <a:pt x="45" y="18"/>
                      </a:lnTo>
                      <a:lnTo>
                        <a:pt x="47" y="18"/>
                      </a:lnTo>
                      <a:lnTo>
                        <a:pt x="49" y="18"/>
                      </a:lnTo>
                      <a:lnTo>
                        <a:pt x="51" y="17"/>
                      </a:lnTo>
                      <a:lnTo>
                        <a:pt x="53" y="17"/>
                      </a:lnTo>
                      <a:lnTo>
                        <a:pt x="55" y="17"/>
                      </a:lnTo>
                      <a:lnTo>
                        <a:pt x="51" y="15"/>
                      </a:lnTo>
                      <a:lnTo>
                        <a:pt x="48" y="14"/>
                      </a:lnTo>
                      <a:lnTo>
                        <a:pt x="44" y="13"/>
                      </a:lnTo>
                      <a:lnTo>
                        <a:pt x="41" y="11"/>
                      </a:lnTo>
                      <a:lnTo>
                        <a:pt x="37" y="10"/>
                      </a:lnTo>
                      <a:lnTo>
                        <a:pt x="33" y="9"/>
                      </a:lnTo>
                      <a:lnTo>
                        <a:pt x="29" y="9"/>
                      </a:lnTo>
                      <a:lnTo>
                        <a:pt x="25" y="9"/>
                      </a:lnTo>
                      <a:lnTo>
                        <a:pt x="23" y="8"/>
                      </a:lnTo>
                      <a:lnTo>
                        <a:pt x="22" y="6"/>
                      </a:lnTo>
                      <a:lnTo>
                        <a:pt x="22" y="4"/>
                      </a:lnTo>
                      <a:lnTo>
                        <a:pt x="21" y="2"/>
                      </a:lnTo>
                      <a:lnTo>
                        <a:pt x="25" y="2"/>
                      </a:lnTo>
                      <a:lnTo>
                        <a:pt x="29" y="1"/>
                      </a:lnTo>
                      <a:lnTo>
                        <a:pt x="33" y="1"/>
                      </a:lnTo>
                      <a:lnTo>
                        <a:pt x="38" y="0"/>
                      </a:lnTo>
                      <a:lnTo>
                        <a:pt x="42" y="0"/>
                      </a:lnTo>
                      <a:lnTo>
                        <a:pt x="46" y="1"/>
                      </a:lnTo>
                      <a:lnTo>
                        <a:pt x="50" y="2"/>
                      </a:lnTo>
                      <a:lnTo>
                        <a:pt x="54" y="3"/>
                      </a:lnTo>
                      <a:lnTo>
                        <a:pt x="55" y="4"/>
                      </a:lnTo>
                      <a:lnTo>
                        <a:pt x="57" y="5"/>
                      </a:lnTo>
                      <a:lnTo>
                        <a:pt x="59" y="6"/>
                      </a:lnTo>
                      <a:lnTo>
                        <a:pt x="61" y="6"/>
                      </a:lnTo>
                      <a:lnTo>
                        <a:pt x="63" y="7"/>
                      </a:lnTo>
                      <a:lnTo>
                        <a:pt x="65" y="8"/>
                      </a:lnTo>
                      <a:lnTo>
                        <a:pt x="67" y="9"/>
                      </a:lnTo>
                      <a:lnTo>
                        <a:pt x="69" y="9"/>
                      </a:lnTo>
                      <a:close/>
                    </a:path>
                  </a:pathLst>
                </a:custGeom>
                <a:solidFill>
                  <a:srgbClr val="FFFFFF"/>
                </a:solidFill>
                <a:ln w="9525">
                  <a:noFill/>
                  <a:round/>
                  <a:headEnd/>
                  <a:tailEnd/>
                </a:ln>
              </p:spPr>
              <p:txBody>
                <a:bodyPr/>
                <a:lstStyle/>
                <a:p>
                  <a:endParaRPr lang="en-US"/>
                </a:p>
              </p:txBody>
            </p:sp>
            <p:sp>
              <p:nvSpPr>
                <p:cNvPr id="25033" name="Freeform 412"/>
                <p:cNvSpPr>
                  <a:spLocks/>
                </p:cNvSpPr>
                <p:nvPr/>
              </p:nvSpPr>
              <p:spPr bwMode="auto">
                <a:xfrm>
                  <a:off x="1848" y="3096"/>
                  <a:ext cx="5" cy="9"/>
                </a:xfrm>
                <a:custGeom>
                  <a:avLst/>
                  <a:gdLst>
                    <a:gd name="T0" fmla="*/ 4 w 5"/>
                    <a:gd name="T1" fmla="*/ 2 h 9"/>
                    <a:gd name="T2" fmla="*/ 4 w 5"/>
                    <a:gd name="T3" fmla="*/ 4 h 9"/>
                    <a:gd name="T4" fmla="*/ 5 w 5"/>
                    <a:gd name="T5" fmla="*/ 6 h 9"/>
                    <a:gd name="T6" fmla="*/ 4 w 5"/>
                    <a:gd name="T7" fmla="*/ 8 h 9"/>
                    <a:gd name="T8" fmla="*/ 4 w 5"/>
                    <a:gd name="T9" fmla="*/ 9 h 9"/>
                    <a:gd name="T10" fmla="*/ 3 w 5"/>
                    <a:gd name="T11" fmla="*/ 9 h 9"/>
                    <a:gd name="T12" fmla="*/ 2 w 5"/>
                    <a:gd name="T13" fmla="*/ 8 h 9"/>
                    <a:gd name="T14" fmla="*/ 1 w 5"/>
                    <a:gd name="T15" fmla="*/ 7 h 9"/>
                    <a:gd name="T16" fmla="*/ 0 w 5"/>
                    <a:gd name="T17" fmla="*/ 6 h 9"/>
                    <a:gd name="T18" fmla="*/ 0 w 5"/>
                    <a:gd name="T19" fmla="*/ 4 h 9"/>
                    <a:gd name="T20" fmla="*/ 0 w 5"/>
                    <a:gd name="T21" fmla="*/ 3 h 9"/>
                    <a:gd name="T22" fmla="*/ 1 w 5"/>
                    <a:gd name="T23" fmla="*/ 1 h 9"/>
                    <a:gd name="T24" fmla="*/ 2 w 5"/>
                    <a:gd name="T25" fmla="*/ 0 h 9"/>
                    <a:gd name="T26" fmla="*/ 3 w 5"/>
                    <a:gd name="T27" fmla="*/ 0 h 9"/>
                    <a:gd name="T28" fmla="*/ 4 w 5"/>
                    <a:gd name="T29" fmla="*/ 0 h 9"/>
                    <a:gd name="T30" fmla="*/ 4 w 5"/>
                    <a:gd name="T31" fmla="*/ 1 h 9"/>
                    <a:gd name="T32" fmla="*/ 4 w 5"/>
                    <a:gd name="T33" fmla="*/ 2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9"/>
                    <a:gd name="T53" fmla="*/ 5 w 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9">
                      <a:moveTo>
                        <a:pt x="4" y="2"/>
                      </a:moveTo>
                      <a:lnTo>
                        <a:pt x="4" y="4"/>
                      </a:lnTo>
                      <a:lnTo>
                        <a:pt x="5" y="6"/>
                      </a:lnTo>
                      <a:lnTo>
                        <a:pt x="4" y="8"/>
                      </a:lnTo>
                      <a:lnTo>
                        <a:pt x="4" y="9"/>
                      </a:lnTo>
                      <a:lnTo>
                        <a:pt x="3" y="9"/>
                      </a:lnTo>
                      <a:lnTo>
                        <a:pt x="2" y="8"/>
                      </a:lnTo>
                      <a:lnTo>
                        <a:pt x="1" y="7"/>
                      </a:lnTo>
                      <a:lnTo>
                        <a:pt x="0" y="6"/>
                      </a:lnTo>
                      <a:lnTo>
                        <a:pt x="0" y="4"/>
                      </a:lnTo>
                      <a:lnTo>
                        <a:pt x="0" y="3"/>
                      </a:lnTo>
                      <a:lnTo>
                        <a:pt x="1" y="1"/>
                      </a:lnTo>
                      <a:lnTo>
                        <a:pt x="2" y="0"/>
                      </a:lnTo>
                      <a:lnTo>
                        <a:pt x="3" y="0"/>
                      </a:lnTo>
                      <a:lnTo>
                        <a:pt x="4" y="0"/>
                      </a:lnTo>
                      <a:lnTo>
                        <a:pt x="4" y="1"/>
                      </a:lnTo>
                      <a:lnTo>
                        <a:pt x="4" y="2"/>
                      </a:lnTo>
                      <a:close/>
                    </a:path>
                  </a:pathLst>
                </a:custGeom>
                <a:solidFill>
                  <a:srgbClr val="FFFFFF"/>
                </a:solidFill>
                <a:ln w="9525">
                  <a:noFill/>
                  <a:round/>
                  <a:headEnd/>
                  <a:tailEnd/>
                </a:ln>
              </p:spPr>
              <p:txBody>
                <a:bodyPr/>
                <a:lstStyle/>
                <a:p>
                  <a:endParaRPr lang="en-US"/>
                </a:p>
              </p:txBody>
            </p:sp>
            <p:sp>
              <p:nvSpPr>
                <p:cNvPr id="25034" name="Freeform 413"/>
                <p:cNvSpPr>
                  <a:spLocks/>
                </p:cNvSpPr>
                <p:nvPr/>
              </p:nvSpPr>
              <p:spPr bwMode="auto">
                <a:xfrm>
                  <a:off x="2128" y="3097"/>
                  <a:ext cx="83" cy="18"/>
                </a:xfrm>
                <a:custGeom>
                  <a:avLst/>
                  <a:gdLst>
                    <a:gd name="T0" fmla="*/ 80 w 83"/>
                    <a:gd name="T1" fmla="*/ 10 h 18"/>
                    <a:gd name="T2" fmla="*/ 82 w 83"/>
                    <a:gd name="T3" fmla="*/ 11 h 18"/>
                    <a:gd name="T4" fmla="*/ 82 w 83"/>
                    <a:gd name="T5" fmla="*/ 12 h 18"/>
                    <a:gd name="T6" fmla="*/ 79 w 83"/>
                    <a:gd name="T7" fmla="*/ 12 h 18"/>
                    <a:gd name="T8" fmla="*/ 75 w 83"/>
                    <a:gd name="T9" fmla="*/ 12 h 18"/>
                    <a:gd name="T10" fmla="*/ 72 w 83"/>
                    <a:gd name="T11" fmla="*/ 12 h 18"/>
                    <a:gd name="T12" fmla="*/ 68 w 83"/>
                    <a:gd name="T13" fmla="*/ 11 h 18"/>
                    <a:gd name="T14" fmla="*/ 63 w 83"/>
                    <a:gd name="T15" fmla="*/ 8 h 18"/>
                    <a:gd name="T16" fmla="*/ 58 w 83"/>
                    <a:gd name="T17" fmla="*/ 5 h 18"/>
                    <a:gd name="T18" fmla="*/ 52 w 83"/>
                    <a:gd name="T19" fmla="*/ 4 h 18"/>
                    <a:gd name="T20" fmla="*/ 48 w 83"/>
                    <a:gd name="T21" fmla="*/ 5 h 18"/>
                    <a:gd name="T22" fmla="*/ 45 w 83"/>
                    <a:gd name="T23" fmla="*/ 6 h 18"/>
                    <a:gd name="T24" fmla="*/ 42 w 83"/>
                    <a:gd name="T25" fmla="*/ 7 h 18"/>
                    <a:gd name="T26" fmla="*/ 40 w 83"/>
                    <a:gd name="T27" fmla="*/ 8 h 18"/>
                    <a:gd name="T28" fmla="*/ 40 w 83"/>
                    <a:gd name="T29" fmla="*/ 11 h 18"/>
                    <a:gd name="T30" fmla="*/ 42 w 83"/>
                    <a:gd name="T31" fmla="*/ 13 h 18"/>
                    <a:gd name="T32" fmla="*/ 45 w 83"/>
                    <a:gd name="T33" fmla="*/ 15 h 18"/>
                    <a:gd name="T34" fmla="*/ 47 w 83"/>
                    <a:gd name="T35" fmla="*/ 17 h 18"/>
                    <a:gd name="T36" fmla="*/ 44 w 83"/>
                    <a:gd name="T37" fmla="*/ 17 h 18"/>
                    <a:gd name="T38" fmla="*/ 37 w 83"/>
                    <a:gd name="T39" fmla="*/ 13 h 18"/>
                    <a:gd name="T40" fmla="*/ 30 w 83"/>
                    <a:gd name="T41" fmla="*/ 10 h 18"/>
                    <a:gd name="T42" fmla="*/ 22 w 83"/>
                    <a:gd name="T43" fmla="*/ 9 h 18"/>
                    <a:gd name="T44" fmla="*/ 16 w 83"/>
                    <a:gd name="T45" fmla="*/ 10 h 18"/>
                    <a:gd name="T46" fmla="*/ 11 w 83"/>
                    <a:gd name="T47" fmla="*/ 12 h 18"/>
                    <a:gd name="T48" fmla="*/ 7 w 83"/>
                    <a:gd name="T49" fmla="*/ 13 h 18"/>
                    <a:gd name="T50" fmla="*/ 3 w 83"/>
                    <a:gd name="T51" fmla="*/ 13 h 18"/>
                    <a:gd name="T52" fmla="*/ 4 w 83"/>
                    <a:gd name="T53" fmla="*/ 10 h 18"/>
                    <a:gd name="T54" fmla="*/ 11 w 83"/>
                    <a:gd name="T55" fmla="*/ 7 h 18"/>
                    <a:gd name="T56" fmla="*/ 18 w 83"/>
                    <a:gd name="T57" fmla="*/ 5 h 18"/>
                    <a:gd name="T58" fmla="*/ 26 w 83"/>
                    <a:gd name="T59" fmla="*/ 4 h 18"/>
                    <a:gd name="T60" fmla="*/ 33 w 83"/>
                    <a:gd name="T61" fmla="*/ 3 h 18"/>
                    <a:gd name="T62" fmla="*/ 37 w 83"/>
                    <a:gd name="T63" fmla="*/ 1 h 18"/>
                    <a:gd name="T64" fmla="*/ 42 w 83"/>
                    <a:gd name="T65" fmla="*/ 0 h 18"/>
                    <a:gd name="T66" fmla="*/ 47 w 83"/>
                    <a:gd name="T67" fmla="*/ 0 h 18"/>
                    <a:gd name="T68" fmla="*/ 52 w 83"/>
                    <a:gd name="T69" fmla="*/ 0 h 18"/>
                    <a:gd name="T70" fmla="*/ 57 w 83"/>
                    <a:gd name="T71" fmla="*/ 1 h 18"/>
                    <a:gd name="T72" fmla="*/ 62 w 83"/>
                    <a:gd name="T73" fmla="*/ 3 h 18"/>
                    <a:gd name="T74" fmla="*/ 66 w 83"/>
                    <a:gd name="T75" fmla="*/ 5 h 18"/>
                    <a:gd name="T76" fmla="*/ 79 w 83"/>
                    <a:gd name="T77" fmla="*/ 10 h 1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3"/>
                    <a:gd name="T118" fmla="*/ 0 h 18"/>
                    <a:gd name="T119" fmla="*/ 83 w 83"/>
                    <a:gd name="T120" fmla="*/ 18 h 1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3" h="18">
                      <a:moveTo>
                        <a:pt x="79" y="10"/>
                      </a:moveTo>
                      <a:lnTo>
                        <a:pt x="80" y="10"/>
                      </a:lnTo>
                      <a:lnTo>
                        <a:pt x="81" y="10"/>
                      </a:lnTo>
                      <a:lnTo>
                        <a:pt x="82" y="11"/>
                      </a:lnTo>
                      <a:lnTo>
                        <a:pt x="83" y="11"/>
                      </a:lnTo>
                      <a:lnTo>
                        <a:pt x="82" y="12"/>
                      </a:lnTo>
                      <a:lnTo>
                        <a:pt x="80" y="12"/>
                      </a:lnTo>
                      <a:lnTo>
                        <a:pt x="79" y="12"/>
                      </a:lnTo>
                      <a:lnTo>
                        <a:pt x="77" y="12"/>
                      </a:lnTo>
                      <a:lnTo>
                        <a:pt x="75" y="12"/>
                      </a:lnTo>
                      <a:lnTo>
                        <a:pt x="74" y="12"/>
                      </a:lnTo>
                      <a:lnTo>
                        <a:pt x="72" y="12"/>
                      </a:lnTo>
                      <a:lnTo>
                        <a:pt x="70" y="12"/>
                      </a:lnTo>
                      <a:lnTo>
                        <a:pt x="68" y="11"/>
                      </a:lnTo>
                      <a:lnTo>
                        <a:pt x="65" y="9"/>
                      </a:lnTo>
                      <a:lnTo>
                        <a:pt x="63" y="8"/>
                      </a:lnTo>
                      <a:lnTo>
                        <a:pt x="60" y="6"/>
                      </a:lnTo>
                      <a:lnTo>
                        <a:pt x="58" y="5"/>
                      </a:lnTo>
                      <a:lnTo>
                        <a:pt x="55" y="4"/>
                      </a:lnTo>
                      <a:lnTo>
                        <a:pt x="52" y="4"/>
                      </a:lnTo>
                      <a:lnTo>
                        <a:pt x="49" y="4"/>
                      </a:lnTo>
                      <a:lnTo>
                        <a:pt x="48" y="5"/>
                      </a:lnTo>
                      <a:lnTo>
                        <a:pt x="46" y="5"/>
                      </a:lnTo>
                      <a:lnTo>
                        <a:pt x="45" y="6"/>
                      </a:lnTo>
                      <a:lnTo>
                        <a:pt x="44" y="6"/>
                      </a:lnTo>
                      <a:lnTo>
                        <a:pt x="42" y="7"/>
                      </a:lnTo>
                      <a:lnTo>
                        <a:pt x="41" y="8"/>
                      </a:lnTo>
                      <a:lnTo>
                        <a:pt x="40" y="8"/>
                      </a:lnTo>
                      <a:lnTo>
                        <a:pt x="39" y="10"/>
                      </a:lnTo>
                      <a:lnTo>
                        <a:pt x="40" y="11"/>
                      </a:lnTo>
                      <a:lnTo>
                        <a:pt x="41" y="11"/>
                      </a:lnTo>
                      <a:lnTo>
                        <a:pt x="42" y="13"/>
                      </a:lnTo>
                      <a:lnTo>
                        <a:pt x="44" y="14"/>
                      </a:lnTo>
                      <a:lnTo>
                        <a:pt x="45" y="15"/>
                      </a:lnTo>
                      <a:lnTo>
                        <a:pt x="46" y="16"/>
                      </a:lnTo>
                      <a:lnTo>
                        <a:pt x="47" y="17"/>
                      </a:lnTo>
                      <a:lnTo>
                        <a:pt x="48" y="18"/>
                      </a:lnTo>
                      <a:lnTo>
                        <a:pt x="44" y="17"/>
                      </a:lnTo>
                      <a:lnTo>
                        <a:pt x="40" y="15"/>
                      </a:lnTo>
                      <a:lnTo>
                        <a:pt x="37" y="13"/>
                      </a:lnTo>
                      <a:lnTo>
                        <a:pt x="33" y="11"/>
                      </a:lnTo>
                      <a:lnTo>
                        <a:pt x="30" y="10"/>
                      </a:lnTo>
                      <a:lnTo>
                        <a:pt x="26" y="9"/>
                      </a:lnTo>
                      <a:lnTo>
                        <a:pt x="22" y="9"/>
                      </a:lnTo>
                      <a:lnTo>
                        <a:pt x="18" y="10"/>
                      </a:lnTo>
                      <a:lnTo>
                        <a:pt x="16" y="10"/>
                      </a:lnTo>
                      <a:lnTo>
                        <a:pt x="14" y="11"/>
                      </a:lnTo>
                      <a:lnTo>
                        <a:pt x="11" y="12"/>
                      </a:lnTo>
                      <a:lnTo>
                        <a:pt x="9" y="12"/>
                      </a:lnTo>
                      <a:lnTo>
                        <a:pt x="7" y="13"/>
                      </a:lnTo>
                      <a:lnTo>
                        <a:pt x="5" y="13"/>
                      </a:lnTo>
                      <a:lnTo>
                        <a:pt x="3" y="13"/>
                      </a:lnTo>
                      <a:lnTo>
                        <a:pt x="0" y="12"/>
                      </a:lnTo>
                      <a:lnTo>
                        <a:pt x="4" y="10"/>
                      </a:lnTo>
                      <a:lnTo>
                        <a:pt x="7" y="9"/>
                      </a:lnTo>
                      <a:lnTo>
                        <a:pt x="11" y="7"/>
                      </a:lnTo>
                      <a:lnTo>
                        <a:pt x="15" y="6"/>
                      </a:lnTo>
                      <a:lnTo>
                        <a:pt x="18" y="5"/>
                      </a:lnTo>
                      <a:lnTo>
                        <a:pt x="22" y="5"/>
                      </a:lnTo>
                      <a:lnTo>
                        <a:pt x="26" y="4"/>
                      </a:lnTo>
                      <a:lnTo>
                        <a:pt x="30" y="4"/>
                      </a:lnTo>
                      <a:lnTo>
                        <a:pt x="33" y="3"/>
                      </a:lnTo>
                      <a:lnTo>
                        <a:pt x="35" y="2"/>
                      </a:lnTo>
                      <a:lnTo>
                        <a:pt x="37" y="1"/>
                      </a:lnTo>
                      <a:lnTo>
                        <a:pt x="39" y="1"/>
                      </a:lnTo>
                      <a:lnTo>
                        <a:pt x="42" y="0"/>
                      </a:lnTo>
                      <a:lnTo>
                        <a:pt x="44" y="0"/>
                      </a:lnTo>
                      <a:lnTo>
                        <a:pt x="47" y="0"/>
                      </a:lnTo>
                      <a:lnTo>
                        <a:pt x="49" y="0"/>
                      </a:lnTo>
                      <a:lnTo>
                        <a:pt x="52" y="0"/>
                      </a:lnTo>
                      <a:lnTo>
                        <a:pt x="54" y="1"/>
                      </a:lnTo>
                      <a:lnTo>
                        <a:pt x="57" y="1"/>
                      </a:lnTo>
                      <a:lnTo>
                        <a:pt x="59" y="2"/>
                      </a:lnTo>
                      <a:lnTo>
                        <a:pt x="62" y="3"/>
                      </a:lnTo>
                      <a:lnTo>
                        <a:pt x="64" y="4"/>
                      </a:lnTo>
                      <a:lnTo>
                        <a:pt x="66" y="5"/>
                      </a:lnTo>
                      <a:lnTo>
                        <a:pt x="68" y="6"/>
                      </a:lnTo>
                      <a:lnTo>
                        <a:pt x="79" y="10"/>
                      </a:lnTo>
                      <a:close/>
                    </a:path>
                  </a:pathLst>
                </a:custGeom>
                <a:solidFill>
                  <a:srgbClr val="FFFFFF"/>
                </a:solidFill>
                <a:ln w="9525">
                  <a:noFill/>
                  <a:round/>
                  <a:headEnd/>
                  <a:tailEnd/>
                </a:ln>
              </p:spPr>
              <p:txBody>
                <a:bodyPr/>
                <a:lstStyle/>
                <a:p>
                  <a:endParaRPr lang="en-US"/>
                </a:p>
              </p:txBody>
            </p:sp>
            <p:sp>
              <p:nvSpPr>
                <p:cNvPr id="25035" name="Freeform 414"/>
                <p:cNvSpPr>
                  <a:spLocks/>
                </p:cNvSpPr>
                <p:nvPr/>
              </p:nvSpPr>
              <p:spPr bwMode="auto">
                <a:xfrm>
                  <a:off x="2101" y="3112"/>
                  <a:ext cx="29" cy="34"/>
                </a:xfrm>
                <a:custGeom>
                  <a:avLst/>
                  <a:gdLst>
                    <a:gd name="T0" fmla="*/ 29 w 29"/>
                    <a:gd name="T1" fmla="*/ 33 h 34"/>
                    <a:gd name="T2" fmla="*/ 26 w 29"/>
                    <a:gd name="T3" fmla="*/ 33 h 34"/>
                    <a:gd name="T4" fmla="*/ 24 w 29"/>
                    <a:gd name="T5" fmla="*/ 33 h 34"/>
                    <a:gd name="T6" fmla="*/ 21 w 29"/>
                    <a:gd name="T7" fmla="*/ 33 h 34"/>
                    <a:gd name="T8" fmla="*/ 18 w 29"/>
                    <a:gd name="T9" fmla="*/ 34 h 34"/>
                    <a:gd name="T10" fmla="*/ 16 w 29"/>
                    <a:gd name="T11" fmla="*/ 34 h 34"/>
                    <a:gd name="T12" fmla="*/ 13 w 29"/>
                    <a:gd name="T13" fmla="*/ 34 h 34"/>
                    <a:gd name="T14" fmla="*/ 11 w 29"/>
                    <a:gd name="T15" fmla="*/ 34 h 34"/>
                    <a:gd name="T16" fmla="*/ 8 w 29"/>
                    <a:gd name="T17" fmla="*/ 34 h 34"/>
                    <a:gd name="T18" fmla="*/ 9 w 29"/>
                    <a:gd name="T19" fmla="*/ 30 h 34"/>
                    <a:gd name="T20" fmla="*/ 9 w 29"/>
                    <a:gd name="T21" fmla="*/ 26 h 34"/>
                    <a:gd name="T22" fmla="*/ 9 w 29"/>
                    <a:gd name="T23" fmla="*/ 22 h 34"/>
                    <a:gd name="T24" fmla="*/ 8 w 29"/>
                    <a:gd name="T25" fmla="*/ 18 h 34"/>
                    <a:gd name="T26" fmla="*/ 7 w 29"/>
                    <a:gd name="T27" fmla="*/ 14 h 34"/>
                    <a:gd name="T28" fmla="*/ 5 w 29"/>
                    <a:gd name="T29" fmla="*/ 11 h 34"/>
                    <a:gd name="T30" fmla="*/ 3 w 29"/>
                    <a:gd name="T31" fmla="*/ 8 h 34"/>
                    <a:gd name="T32" fmla="*/ 0 w 29"/>
                    <a:gd name="T33" fmla="*/ 5 h 34"/>
                    <a:gd name="T34" fmla="*/ 0 w 29"/>
                    <a:gd name="T35" fmla="*/ 3 h 34"/>
                    <a:gd name="T36" fmla="*/ 0 w 29"/>
                    <a:gd name="T37" fmla="*/ 2 h 34"/>
                    <a:gd name="T38" fmla="*/ 1 w 29"/>
                    <a:gd name="T39" fmla="*/ 1 h 34"/>
                    <a:gd name="T40" fmla="*/ 2 w 29"/>
                    <a:gd name="T41" fmla="*/ 0 h 34"/>
                    <a:gd name="T42" fmla="*/ 6 w 29"/>
                    <a:gd name="T43" fmla="*/ 4 h 34"/>
                    <a:gd name="T44" fmla="*/ 9 w 29"/>
                    <a:gd name="T45" fmla="*/ 8 h 34"/>
                    <a:gd name="T46" fmla="*/ 13 w 29"/>
                    <a:gd name="T47" fmla="*/ 12 h 34"/>
                    <a:gd name="T48" fmla="*/ 16 w 29"/>
                    <a:gd name="T49" fmla="*/ 16 h 34"/>
                    <a:gd name="T50" fmla="*/ 19 w 29"/>
                    <a:gd name="T51" fmla="*/ 21 h 34"/>
                    <a:gd name="T52" fmla="*/ 22 w 29"/>
                    <a:gd name="T53" fmla="*/ 25 h 34"/>
                    <a:gd name="T54" fmla="*/ 26 w 29"/>
                    <a:gd name="T55" fmla="*/ 29 h 34"/>
                    <a:gd name="T56" fmla="*/ 29 w 29"/>
                    <a:gd name="T57" fmla="*/ 33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
                    <a:gd name="T88" fmla="*/ 0 h 34"/>
                    <a:gd name="T89" fmla="*/ 29 w 29"/>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 h="34">
                      <a:moveTo>
                        <a:pt x="29" y="33"/>
                      </a:moveTo>
                      <a:lnTo>
                        <a:pt x="26" y="33"/>
                      </a:lnTo>
                      <a:lnTo>
                        <a:pt x="24" y="33"/>
                      </a:lnTo>
                      <a:lnTo>
                        <a:pt x="21" y="33"/>
                      </a:lnTo>
                      <a:lnTo>
                        <a:pt x="18" y="34"/>
                      </a:lnTo>
                      <a:lnTo>
                        <a:pt x="16" y="34"/>
                      </a:lnTo>
                      <a:lnTo>
                        <a:pt x="13" y="34"/>
                      </a:lnTo>
                      <a:lnTo>
                        <a:pt x="11" y="34"/>
                      </a:lnTo>
                      <a:lnTo>
                        <a:pt x="8" y="34"/>
                      </a:lnTo>
                      <a:lnTo>
                        <a:pt x="9" y="30"/>
                      </a:lnTo>
                      <a:lnTo>
                        <a:pt x="9" y="26"/>
                      </a:lnTo>
                      <a:lnTo>
                        <a:pt x="9" y="22"/>
                      </a:lnTo>
                      <a:lnTo>
                        <a:pt x="8" y="18"/>
                      </a:lnTo>
                      <a:lnTo>
                        <a:pt x="7" y="14"/>
                      </a:lnTo>
                      <a:lnTo>
                        <a:pt x="5" y="11"/>
                      </a:lnTo>
                      <a:lnTo>
                        <a:pt x="3" y="8"/>
                      </a:lnTo>
                      <a:lnTo>
                        <a:pt x="0" y="5"/>
                      </a:lnTo>
                      <a:lnTo>
                        <a:pt x="0" y="3"/>
                      </a:lnTo>
                      <a:lnTo>
                        <a:pt x="0" y="2"/>
                      </a:lnTo>
                      <a:lnTo>
                        <a:pt x="1" y="1"/>
                      </a:lnTo>
                      <a:lnTo>
                        <a:pt x="2" y="0"/>
                      </a:lnTo>
                      <a:lnTo>
                        <a:pt x="6" y="4"/>
                      </a:lnTo>
                      <a:lnTo>
                        <a:pt x="9" y="8"/>
                      </a:lnTo>
                      <a:lnTo>
                        <a:pt x="13" y="12"/>
                      </a:lnTo>
                      <a:lnTo>
                        <a:pt x="16" y="16"/>
                      </a:lnTo>
                      <a:lnTo>
                        <a:pt x="19" y="21"/>
                      </a:lnTo>
                      <a:lnTo>
                        <a:pt x="22" y="25"/>
                      </a:lnTo>
                      <a:lnTo>
                        <a:pt x="26" y="29"/>
                      </a:lnTo>
                      <a:lnTo>
                        <a:pt x="29" y="33"/>
                      </a:lnTo>
                      <a:close/>
                    </a:path>
                  </a:pathLst>
                </a:custGeom>
                <a:solidFill>
                  <a:srgbClr val="FFFFFF"/>
                </a:solidFill>
                <a:ln w="9525">
                  <a:noFill/>
                  <a:round/>
                  <a:headEnd/>
                  <a:tailEnd/>
                </a:ln>
              </p:spPr>
              <p:txBody>
                <a:bodyPr/>
                <a:lstStyle/>
                <a:p>
                  <a:endParaRPr lang="en-US"/>
                </a:p>
              </p:txBody>
            </p:sp>
            <p:sp>
              <p:nvSpPr>
                <p:cNvPr id="25036" name="Freeform 415"/>
                <p:cNvSpPr>
                  <a:spLocks/>
                </p:cNvSpPr>
                <p:nvPr/>
              </p:nvSpPr>
              <p:spPr bwMode="auto">
                <a:xfrm>
                  <a:off x="2096" y="3131"/>
                  <a:ext cx="7" cy="11"/>
                </a:xfrm>
                <a:custGeom>
                  <a:avLst/>
                  <a:gdLst>
                    <a:gd name="T0" fmla="*/ 7 w 7"/>
                    <a:gd name="T1" fmla="*/ 1 h 11"/>
                    <a:gd name="T2" fmla="*/ 6 w 7"/>
                    <a:gd name="T3" fmla="*/ 4 h 11"/>
                    <a:gd name="T4" fmla="*/ 5 w 7"/>
                    <a:gd name="T5" fmla="*/ 7 h 11"/>
                    <a:gd name="T6" fmla="*/ 4 w 7"/>
                    <a:gd name="T7" fmla="*/ 9 h 11"/>
                    <a:gd name="T8" fmla="*/ 3 w 7"/>
                    <a:gd name="T9" fmla="*/ 11 h 11"/>
                    <a:gd name="T10" fmla="*/ 2 w 7"/>
                    <a:gd name="T11" fmla="*/ 11 h 11"/>
                    <a:gd name="T12" fmla="*/ 1 w 7"/>
                    <a:gd name="T13" fmla="*/ 10 h 11"/>
                    <a:gd name="T14" fmla="*/ 0 w 7"/>
                    <a:gd name="T15" fmla="*/ 8 h 11"/>
                    <a:gd name="T16" fmla="*/ 0 w 7"/>
                    <a:gd name="T17" fmla="*/ 7 h 11"/>
                    <a:gd name="T18" fmla="*/ 0 w 7"/>
                    <a:gd name="T19" fmla="*/ 5 h 11"/>
                    <a:gd name="T20" fmla="*/ 0 w 7"/>
                    <a:gd name="T21" fmla="*/ 3 h 11"/>
                    <a:gd name="T22" fmla="*/ 1 w 7"/>
                    <a:gd name="T23" fmla="*/ 1 h 11"/>
                    <a:gd name="T24" fmla="*/ 3 w 7"/>
                    <a:gd name="T25" fmla="*/ 0 h 11"/>
                    <a:gd name="T26" fmla="*/ 4 w 7"/>
                    <a:gd name="T27" fmla="*/ 0 h 11"/>
                    <a:gd name="T28" fmla="*/ 5 w 7"/>
                    <a:gd name="T29" fmla="*/ 0 h 11"/>
                    <a:gd name="T30" fmla="*/ 6 w 7"/>
                    <a:gd name="T31" fmla="*/ 0 h 11"/>
                    <a:gd name="T32" fmla="*/ 7 w 7"/>
                    <a:gd name="T33" fmla="*/ 1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1"/>
                    <a:gd name="T53" fmla="*/ 7 w 7"/>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1">
                      <a:moveTo>
                        <a:pt x="7" y="1"/>
                      </a:moveTo>
                      <a:lnTo>
                        <a:pt x="6" y="4"/>
                      </a:lnTo>
                      <a:lnTo>
                        <a:pt x="5" y="7"/>
                      </a:lnTo>
                      <a:lnTo>
                        <a:pt x="4" y="9"/>
                      </a:lnTo>
                      <a:lnTo>
                        <a:pt x="3" y="11"/>
                      </a:lnTo>
                      <a:lnTo>
                        <a:pt x="2" y="11"/>
                      </a:lnTo>
                      <a:lnTo>
                        <a:pt x="1" y="10"/>
                      </a:lnTo>
                      <a:lnTo>
                        <a:pt x="0" y="8"/>
                      </a:lnTo>
                      <a:lnTo>
                        <a:pt x="0" y="7"/>
                      </a:lnTo>
                      <a:lnTo>
                        <a:pt x="0" y="5"/>
                      </a:lnTo>
                      <a:lnTo>
                        <a:pt x="0" y="3"/>
                      </a:lnTo>
                      <a:lnTo>
                        <a:pt x="1" y="1"/>
                      </a:lnTo>
                      <a:lnTo>
                        <a:pt x="3" y="0"/>
                      </a:lnTo>
                      <a:lnTo>
                        <a:pt x="4" y="0"/>
                      </a:lnTo>
                      <a:lnTo>
                        <a:pt x="5" y="0"/>
                      </a:lnTo>
                      <a:lnTo>
                        <a:pt x="6" y="0"/>
                      </a:lnTo>
                      <a:lnTo>
                        <a:pt x="7" y="1"/>
                      </a:lnTo>
                      <a:close/>
                    </a:path>
                  </a:pathLst>
                </a:custGeom>
                <a:solidFill>
                  <a:srgbClr val="FFFFFF"/>
                </a:solidFill>
                <a:ln w="9525">
                  <a:noFill/>
                  <a:round/>
                  <a:headEnd/>
                  <a:tailEnd/>
                </a:ln>
              </p:spPr>
              <p:txBody>
                <a:bodyPr/>
                <a:lstStyle/>
                <a:p>
                  <a:endParaRPr lang="en-US"/>
                </a:p>
              </p:txBody>
            </p:sp>
            <p:sp>
              <p:nvSpPr>
                <p:cNvPr id="25037" name="Freeform 416"/>
                <p:cNvSpPr>
                  <a:spLocks/>
                </p:cNvSpPr>
                <p:nvPr/>
              </p:nvSpPr>
              <p:spPr bwMode="auto">
                <a:xfrm>
                  <a:off x="2150" y="3138"/>
                  <a:ext cx="6" cy="7"/>
                </a:xfrm>
                <a:custGeom>
                  <a:avLst/>
                  <a:gdLst>
                    <a:gd name="T0" fmla="*/ 6 w 6"/>
                    <a:gd name="T1" fmla="*/ 2 h 7"/>
                    <a:gd name="T2" fmla="*/ 6 w 6"/>
                    <a:gd name="T3" fmla="*/ 3 h 7"/>
                    <a:gd name="T4" fmla="*/ 6 w 6"/>
                    <a:gd name="T5" fmla="*/ 5 h 7"/>
                    <a:gd name="T6" fmla="*/ 5 w 6"/>
                    <a:gd name="T7" fmla="*/ 6 h 7"/>
                    <a:gd name="T8" fmla="*/ 4 w 6"/>
                    <a:gd name="T9" fmla="*/ 7 h 7"/>
                    <a:gd name="T10" fmla="*/ 3 w 6"/>
                    <a:gd name="T11" fmla="*/ 7 h 7"/>
                    <a:gd name="T12" fmla="*/ 2 w 6"/>
                    <a:gd name="T13" fmla="*/ 7 h 7"/>
                    <a:gd name="T14" fmla="*/ 0 w 6"/>
                    <a:gd name="T15" fmla="*/ 6 h 7"/>
                    <a:gd name="T16" fmla="*/ 0 w 6"/>
                    <a:gd name="T17" fmla="*/ 5 h 7"/>
                    <a:gd name="T18" fmla="*/ 0 w 6"/>
                    <a:gd name="T19" fmla="*/ 3 h 7"/>
                    <a:gd name="T20" fmla="*/ 0 w 6"/>
                    <a:gd name="T21" fmla="*/ 2 h 7"/>
                    <a:gd name="T22" fmla="*/ 0 w 6"/>
                    <a:gd name="T23" fmla="*/ 1 h 7"/>
                    <a:gd name="T24" fmla="*/ 2 w 6"/>
                    <a:gd name="T25" fmla="*/ 0 h 7"/>
                    <a:gd name="T26" fmla="*/ 3 w 6"/>
                    <a:gd name="T27" fmla="*/ 0 h 7"/>
                    <a:gd name="T28" fmla="*/ 4 w 6"/>
                    <a:gd name="T29" fmla="*/ 0 h 7"/>
                    <a:gd name="T30" fmla="*/ 5 w 6"/>
                    <a:gd name="T31" fmla="*/ 1 h 7"/>
                    <a:gd name="T32" fmla="*/ 6 w 6"/>
                    <a:gd name="T33" fmla="*/ 2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7"/>
                    <a:gd name="T53" fmla="*/ 6 w 6"/>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7">
                      <a:moveTo>
                        <a:pt x="6" y="2"/>
                      </a:moveTo>
                      <a:lnTo>
                        <a:pt x="6" y="3"/>
                      </a:lnTo>
                      <a:lnTo>
                        <a:pt x="6" y="5"/>
                      </a:lnTo>
                      <a:lnTo>
                        <a:pt x="5" y="6"/>
                      </a:lnTo>
                      <a:lnTo>
                        <a:pt x="4" y="7"/>
                      </a:lnTo>
                      <a:lnTo>
                        <a:pt x="3" y="7"/>
                      </a:lnTo>
                      <a:lnTo>
                        <a:pt x="2" y="7"/>
                      </a:lnTo>
                      <a:lnTo>
                        <a:pt x="0" y="6"/>
                      </a:lnTo>
                      <a:lnTo>
                        <a:pt x="0" y="5"/>
                      </a:lnTo>
                      <a:lnTo>
                        <a:pt x="0" y="3"/>
                      </a:lnTo>
                      <a:lnTo>
                        <a:pt x="0" y="2"/>
                      </a:lnTo>
                      <a:lnTo>
                        <a:pt x="0" y="1"/>
                      </a:lnTo>
                      <a:lnTo>
                        <a:pt x="2" y="0"/>
                      </a:lnTo>
                      <a:lnTo>
                        <a:pt x="3" y="0"/>
                      </a:lnTo>
                      <a:lnTo>
                        <a:pt x="4" y="0"/>
                      </a:lnTo>
                      <a:lnTo>
                        <a:pt x="5" y="1"/>
                      </a:lnTo>
                      <a:lnTo>
                        <a:pt x="6" y="2"/>
                      </a:lnTo>
                      <a:close/>
                    </a:path>
                  </a:pathLst>
                </a:custGeom>
                <a:solidFill>
                  <a:srgbClr val="FFFFFF"/>
                </a:solidFill>
                <a:ln w="9525">
                  <a:noFill/>
                  <a:round/>
                  <a:headEnd/>
                  <a:tailEnd/>
                </a:ln>
              </p:spPr>
              <p:txBody>
                <a:bodyPr/>
                <a:lstStyle/>
                <a:p>
                  <a:endParaRPr lang="en-US"/>
                </a:p>
              </p:txBody>
            </p:sp>
            <p:sp>
              <p:nvSpPr>
                <p:cNvPr id="25038" name="Freeform 417"/>
                <p:cNvSpPr>
                  <a:spLocks/>
                </p:cNvSpPr>
                <p:nvPr/>
              </p:nvSpPr>
              <p:spPr bwMode="auto">
                <a:xfrm>
                  <a:off x="1888" y="3076"/>
                  <a:ext cx="8" cy="9"/>
                </a:xfrm>
                <a:custGeom>
                  <a:avLst/>
                  <a:gdLst>
                    <a:gd name="T0" fmla="*/ 4 w 8"/>
                    <a:gd name="T1" fmla="*/ 9 h 9"/>
                    <a:gd name="T2" fmla="*/ 5 w 8"/>
                    <a:gd name="T3" fmla="*/ 8 h 9"/>
                    <a:gd name="T4" fmla="*/ 7 w 8"/>
                    <a:gd name="T5" fmla="*/ 8 h 9"/>
                    <a:gd name="T6" fmla="*/ 8 w 8"/>
                    <a:gd name="T7" fmla="*/ 6 h 9"/>
                    <a:gd name="T8" fmla="*/ 8 w 8"/>
                    <a:gd name="T9" fmla="*/ 5 h 9"/>
                    <a:gd name="T10" fmla="*/ 8 w 8"/>
                    <a:gd name="T11" fmla="*/ 3 h 9"/>
                    <a:gd name="T12" fmla="*/ 7 w 8"/>
                    <a:gd name="T13" fmla="*/ 2 h 9"/>
                    <a:gd name="T14" fmla="*/ 5 w 8"/>
                    <a:gd name="T15" fmla="*/ 1 h 9"/>
                    <a:gd name="T16" fmla="*/ 4 w 8"/>
                    <a:gd name="T17" fmla="*/ 0 h 9"/>
                    <a:gd name="T18" fmla="*/ 2 w 8"/>
                    <a:gd name="T19" fmla="*/ 1 h 9"/>
                    <a:gd name="T20" fmla="*/ 1 w 8"/>
                    <a:gd name="T21" fmla="*/ 2 h 9"/>
                    <a:gd name="T22" fmla="*/ 0 w 8"/>
                    <a:gd name="T23" fmla="*/ 3 h 9"/>
                    <a:gd name="T24" fmla="*/ 0 w 8"/>
                    <a:gd name="T25" fmla="*/ 5 h 9"/>
                    <a:gd name="T26" fmla="*/ 0 w 8"/>
                    <a:gd name="T27" fmla="*/ 6 h 9"/>
                    <a:gd name="T28" fmla="*/ 1 w 8"/>
                    <a:gd name="T29" fmla="*/ 8 h 9"/>
                    <a:gd name="T30" fmla="*/ 2 w 8"/>
                    <a:gd name="T31" fmla="*/ 8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5" y="8"/>
                      </a:lnTo>
                      <a:lnTo>
                        <a:pt x="7" y="8"/>
                      </a:lnTo>
                      <a:lnTo>
                        <a:pt x="8" y="6"/>
                      </a:lnTo>
                      <a:lnTo>
                        <a:pt x="8" y="5"/>
                      </a:lnTo>
                      <a:lnTo>
                        <a:pt x="8" y="3"/>
                      </a:lnTo>
                      <a:lnTo>
                        <a:pt x="7" y="2"/>
                      </a:lnTo>
                      <a:lnTo>
                        <a:pt x="5" y="1"/>
                      </a:lnTo>
                      <a:lnTo>
                        <a:pt x="4" y="0"/>
                      </a:lnTo>
                      <a:lnTo>
                        <a:pt x="2" y="1"/>
                      </a:lnTo>
                      <a:lnTo>
                        <a:pt x="1" y="2"/>
                      </a:lnTo>
                      <a:lnTo>
                        <a:pt x="0" y="3"/>
                      </a:lnTo>
                      <a:lnTo>
                        <a:pt x="0" y="5"/>
                      </a:lnTo>
                      <a:lnTo>
                        <a:pt x="0" y="6"/>
                      </a:lnTo>
                      <a:lnTo>
                        <a:pt x="1" y="8"/>
                      </a:lnTo>
                      <a:lnTo>
                        <a:pt x="2" y="8"/>
                      </a:lnTo>
                      <a:lnTo>
                        <a:pt x="4" y="9"/>
                      </a:lnTo>
                      <a:close/>
                    </a:path>
                  </a:pathLst>
                </a:custGeom>
                <a:solidFill>
                  <a:srgbClr val="000000"/>
                </a:solidFill>
                <a:ln w="9525">
                  <a:noFill/>
                  <a:round/>
                  <a:headEnd/>
                  <a:tailEnd/>
                </a:ln>
              </p:spPr>
              <p:txBody>
                <a:bodyPr/>
                <a:lstStyle/>
                <a:p>
                  <a:endParaRPr lang="en-US"/>
                </a:p>
              </p:txBody>
            </p:sp>
            <p:sp>
              <p:nvSpPr>
                <p:cNvPr id="25039" name="Freeform 418"/>
                <p:cNvSpPr>
                  <a:spLocks/>
                </p:cNvSpPr>
                <p:nvPr/>
              </p:nvSpPr>
              <p:spPr bwMode="auto">
                <a:xfrm>
                  <a:off x="1890" y="3101"/>
                  <a:ext cx="8" cy="9"/>
                </a:xfrm>
                <a:custGeom>
                  <a:avLst/>
                  <a:gdLst>
                    <a:gd name="T0" fmla="*/ 4 w 8"/>
                    <a:gd name="T1" fmla="*/ 9 h 9"/>
                    <a:gd name="T2" fmla="*/ 6 w 8"/>
                    <a:gd name="T3" fmla="*/ 9 h 9"/>
                    <a:gd name="T4" fmla="*/ 7 w 8"/>
                    <a:gd name="T5" fmla="*/ 8 h 9"/>
                    <a:gd name="T6" fmla="*/ 8 w 8"/>
                    <a:gd name="T7" fmla="*/ 6 h 9"/>
                    <a:gd name="T8" fmla="*/ 8 w 8"/>
                    <a:gd name="T9" fmla="*/ 4 h 9"/>
                    <a:gd name="T10" fmla="*/ 8 w 8"/>
                    <a:gd name="T11" fmla="*/ 3 h 9"/>
                    <a:gd name="T12" fmla="*/ 7 w 8"/>
                    <a:gd name="T13" fmla="*/ 1 h 9"/>
                    <a:gd name="T14" fmla="*/ 6 w 8"/>
                    <a:gd name="T15" fmla="*/ 1 h 9"/>
                    <a:gd name="T16" fmla="*/ 4 w 8"/>
                    <a:gd name="T17" fmla="*/ 0 h 9"/>
                    <a:gd name="T18" fmla="*/ 2 w 8"/>
                    <a:gd name="T19" fmla="*/ 1 h 9"/>
                    <a:gd name="T20" fmla="*/ 1 w 8"/>
                    <a:gd name="T21" fmla="*/ 1 h 9"/>
                    <a:gd name="T22" fmla="*/ 0 w 8"/>
                    <a:gd name="T23" fmla="*/ 3 h 9"/>
                    <a:gd name="T24" fmla="*/ 0 w 8"/>
                    <a:gd name="T25" fmla="*/ 4 h 9"/>
                    <a:gd name="T26" fmla="*/ 0 w 8"/>
                    <a:gd name="T27" fmla="*/ 6 h 9"/>
                    <a:gd name="T28" fmla="*/ 1 w 8"/>
                    <a:gd name="T29" fmla="*/ 8 h 9"/>
                    <a:gd name="T30" fmla="*/ 2 w 8"/>
                    <a:gd name="T31" fmla="*/ 9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6" y="9"/>
                      </a:lnTo>
                      <a:lnTo>
                        <a:pt x="7" y="8"/>
                      </a:lnTo>
                      <a:lnTo>
                        <a:pt x="8" y="6"/>
                      </a:lnTo>
                      <a:lnTo>
                        <a:pt x="8" y="4"/>
                      </a:lnTo>
                      <a:lnTo>
                        <a:pt x="8" y="3"/>
                      </a:lnTo>
                      <a:lnTo>
                        <a:pt x="7" y="1"/>
                      </a:lnTo>
                      <a:lnTo>
                        <a:pt x="6" y="1"/>
                      </a:lnTo>
                      <a:lnTo>
                        <a:pt x="4" y="0"/>
                      </a:lnTo>
                      <a:lnTo>
                        <a:pt x="2" y="1"/>
                      </a:lnTo>
                      <a:lnTo>
                        <a:pt x="1" y="1"/>
                      </a:lnTo>
                      <a:lnTo>
                        <a:pt x="0" y="3"/>
                      </a:lnTo>
                      <a:lnTo>
                        <a:pt x="0" y="4"/>
                      </a:lnTo>
                      <a:lnTo>
                        <a:pt x="0" y="6"/>
                      </a:lnTo>
                      <a:lnTo>
                        <a:pt x="1" y="8"/>
                      </a:lnTo>
                      <a:lnTo>
                        <a:pt x="2" y="9"/>
                      </a:lnTo>
                      <a:lnTo>
                        <a:pt x="4" y="9"/>
                      </a:lnTo>
                      <a:close/>
                    </a:path>
                  </a:pathLst>
                </a:custGeom>
                <a:solidFill>
                  <a:srgbClr val="000000"/>
                </a:solidFill>
                <a:ln w="9525">
                  <a:noFill/>
                  <a:round/>
                  <a:headEnd/>
                  <a:tailEnd/>
                </a:ln>
              </p:spPr>
              <p:txBody>
                <a:bodyPr/>
                <a:lstStyle/>
                <a:p>
                  <a:endParaRPr lang="en-US"/>
                </a:p>
              </p:txBody>
            </p:sp>
            <p:sp>
              <p:nvSpPr>
                <p:cNvPr id="25040" name="Freeform 419"/>
                <p:cNvSpPr>
                  <a:spLocks/>
                </p:cNvSpPr>
                <p:nvPr/>
              </p:nvSpPr>
              <p:spPr bwMode="auto">
                <a:xfrm>
                  <a:off x="1894" y="3128"/>
                  <a:ext cx="9" cy="8"/>
                </a:xfrm>
                <a:custGeom>
                  <a:avLst/>
                  <a:gdLst>
                    <a:gd name="T0" fmla="*/ 4 w 9"/>
                    <a:gd name="T1" fmla="*/ 8 h 8"/>
                    <a:gd name="T2" fmla="*/ 6 w 9"/>
                    <a:gd name="T3" fmla="*/ 8 h 8"/>
                    <a:gd name="T4" fmla="*/ 7 w 9"/>
                    <a:gd name="T5" fmla="*/ 7 h 8"/>
                    <a:gd name="T6" fmla="*/ 8 w 9"/>
                    <a:gd name="T7" fmla="*/ 6 h 8"/>
                    <a:gd name="T8" fmla="*/ 9 w 9"/>
                    <a:gd name="T9" fmla="*/ 4 h 8"/>
                    <a:gd name="T10" fmla="*/ 8 w 9"/>
                    <a:gd name="T11" fmla="*/ 2 h 8"/>
                    <a:gd name="T12" fmla="*/ 7 w 9"/>
                    <a:gd name="T13" fmla="*/ 1 h 8"/>
                    <a:gd name="T14" fmla="*/ 6 w 9"/>
                    <a:gd name="T15" fmla="*/ 0 h 8"/>
                    <a:gd name="T16" fmla="*/ 4 w 9"/>
                    <a:gd name="T17" fmla="*/ 0 h 8"/>
                    <a:gd name="T18" fmla="*/ 3 w 9"/>
                    <a:gd name="T19" fmla="*/ 0 h 8"/>
                    <a:gd name="T20" fmla="*/ 1 w 9"/>
                    <a:gd name="T21" fmla="*/ 1 h 8"/>
                    <a:gd name="T22" fmla="*/ 1 w 9"/>
                    <a:gd name="T23" fmla="*/ 2 h 8"/>
                    <a:gd name="T24" fmla="*/ 0 w 9"/>
                    <a:gd name="T25" fmla="*/ 4 h 8"/>
                    <a:gd name="T26" fmla="*/ 1 w 9"/>
                    <a:gd name="T27" fmla="*/ 6 h 8"/>
                    <a:gd name="T28" fmla="*/ 1 w 9"/>
                    <a:gd name="T29" fmla="*/ 7 h 8"/>
                    <a:gd name="T30" fmla="*/ 3 w 9"/>
                    <a:gd name="T31" fmla="*/ 8 h 8"/>
                    <a:gd name="T32" fmla="*/ 4 w 9"/>
                    <a:gd name="T33" fmla="*/ 8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8"/>
                    <a:gd name="T53" fmla="*/ 9 w 9"/>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8">
                      <a:moveTo>
                        <a:pt x="4" y="8"/>
                      </a:moveTo>
                      <a:lnTo>
                        <a:pt x="6" y="8"/>
                      </a:lnTo>
                      <a:lnTo>
                        <a:pt x="7" y="7"/>
                      </a:lnTo>
                      <a:lnTo>
                        <a:pt x="8" y="6"/>
                      </a:lnTo>
                      <a:lnTo>
                        <a:pt x="9" y="4"/>
                      </a:lnTo>
                      <a:lnTo>
                        <a:pt x="8" y="2"/>
                      </a:lnTo>
                      <a:lnTo>
                        <a:pt x="7" y="1"/>
                      </a:lnTo>
                      <a:lnTo>
                        <a:pt x="6" y="0"/>
                      </a:lnTo>
                      <a:lnTo>
                        <a:pt x="4" y="0"/>
                      </a:lnTo>
                      <a:lnTo>
                        <a:pt x="3" y="0"/>
                      </a:lnTo>
                      <a:lnTo>
                        <a:pt x="1" y="1"/>
                      </a:lnTo>
                      <a:lnTo>
                        <a:pt x="1" y="2"/>
                      </a:lnTo>
                      <a:lnTo>
                        <a:pt x="0" y="4"/>
                      </a:lnTo>
                      <a:lnTo>
                        <a:pt x="1" y="6"/>
                      </a:lnTo>
                      <a:lnTo>
                        <a:pt x="1" y="7"/>
                      </a:lnTo>
                      <a:lnTo>
                        <a:pt x="3" y="8"/>
                      </a:lnTo>
                      <a:lnTo>
                        <a:pt x="4" y="8"/>
                      </a:lnTo>
                      <a:close/>
                    </a:path>
                  </a:pathLst>
                </a:custGeom>
                <a:solidFill>
                  <a:srgbClr val="000000"/>
                </a:solidFill>
                <a:ln w="9525">
                  <a:noFill/>
                  <a:round/>
                  <a:headEnd/>
                  <a:tailEnd/>
                </a:ln>
              </p:spPr>
              <p:txBody>
                <a:bodyPr/>
                <a:lstStyle/>
                <a:p>
                  <a:endParaRPr lang="en-US"/>
                </a:p>
              </p:txBody>
            </p:sp>
            <p:sp>
              <p:nvSpPr>
                <p:cNvPr id="25041" name="Freeform 420"/>
                <p:cNvSpPr>
                  <a:spLocks/>
                </p:cNvSpPr>
                <p:nvPr/>
              </p:nvSpPr>
              <p:spPr bwMode="auto">
                <a:xfrm>
                  <a:off x="2040" y="3073"/>
                  <a:ext cx="8" cy="9"/>
                </a:xfrm>
                <a:custGeom>
                  <a:avLst/>
                  <a:gdLst>
                    <a:gd name="T0" fmla="*/ 4 w 8"/>
                    <a:gd name="T1" fmla="*/ 9 h 9"/>
                    <a:gd name="T2" fmla="*/ 5 w 8"/>
                    <a:gd name="T3" fmla="*/ 8 h 9"/>
                    <a:gd name="T4" fmla="*/ 7 w 8"/>
                    <a:gd name="T5" fmla="*/ 8 h 9"/>
                    <a:gd name="T6" fmla="*/ 8 w 8"/>
                    <a:gd name="T7" fmla="*/ 6 h 9"/>
                    <a:gd name="T8" fmla="*/ 8 w 8"/>
                    <a:gd name="T9" fmla="*/ 5 h 9"/>
                    <a:gd name="T10" fmla="*/ 8 w 8"/>
                    <a:gd name="T11" fmla="*/ 3 h 9"/>
                    <a:gd name="T12" fmla="*/ 7 w 8"/>
                    <a:gd name="T13" fmla="*/ 1 h 9"/>
                    <a:gd name="T14" fmla="*/ 5 w 8"/>
                    <a:gd name="T15" fmla="*/ 0 h 9"/>
                    <a:gd name="T16" fmla="*/ 4 w 8"/>
                    <a:gd name="T17" fmla="*/ 0 h 9"/>
                    <a:gd name="T18" fmla="*/ 2 w 8"/>
                    <a:gd name="T19" fmla="*/ 0 h 9"/>
                    <a:gd name="T20" fmla="*/ 1 w 8"/>
                    <a:gd name="T21" fmla="*/ 1 h 9"/>
                    <a:gd name="T22" fmla="*/ 0 w 8"/>
                    <a:gd name="T23" fmla="*/ 3 h 9"/>
                    <a:gd name="T24" fmla="*/ 0 w 8"/>
                    <a:gd name="T25" fmla="*/ 5 h 9"/>
                    <a:gd name="T26" fmla="*/ 0 w 8"/>
                    <a:gd name="T27" fmla="*/ 6 h 9"/>
                    <a:gd name="T28" fmla="*/ 1 w 8"/>
                    <a:gd name="T29" fmla="*/ 8 h 9"/>
                    <a:gd name="T30" fmla="*/ 2 w 8"/>
                    <a:gd name="T31" fmla="*/ 8 h 9"/>
                    <a:gd name="T32" fmla="*/ 4 w 8"/>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9"/>
                    <a:gd name="T53" fmla="*/ 8 w 8"/>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9">
                      <a:moveTo>
                        <a:pt x="4" y="9"/>
                      </a:moveTo>
                      <a:lnTo>
                        <a:pt x="5" y="8"/>
                      </a:lnTo>
                      <a:lnTo>
                        <a:pt x="7" y="8"/>
                      </a:lnTo>
                      <a:lnTo>
                        <a:pt x="8" y="6"/>
                      </a:lnTo>
                      <a:lnTo>
                        <a:pt x="8" y="5"/>
                      </a:lnTo>
                      <a:lnTo>
                        <a:pt x="8" y="3"/>
                      </a:lnTo>
                      <a:lnTo>
                        <a:pt x="7" y="1"/>
                      </a:lnTo>
                      <a:lnTo>
                        <a:pt x="5" y="0"/>
                      </a:lnTo>
                      <a:lnTo>
                        <a:pt x="4" y="0"/>
                      </a:lnTo>
                      <a:lnTo>
                        <a:pt x="2" y="0"/>
                      </a:lnTo>
                      <a:lnTo>
                        <a:pt x="1" y="1"/>
                      </a:lnTo>
                      <a:lnTo>
                        <a:pt x="0" y="3"/>
                      </a:lnTo>
                      <a:lnTo>
                        <a:pt x="0" y="5"/>
                      </a:lnTo>
                      <a:lnTo>
                        <a:pt x="0" y="6"/>
                      </a:lnTo>
                      <a:lnTo>
                        <a:pt x="1" y="8"/>
                      </a:lnTo>
                      <a:lnTo>
                        <a:pt x="2" y="8"/>
                      </a:lnTo>
                      <a:lnTo>
                        <a:pt x="4" y="9"/>
                      </a:lnTo>
                      <a:close/>
                    </a:path>
                  </a:pathLst>
                </a:custGeom>
                <a:solidFill>
                  <a:srgbClr val="000000"/>
                </a:solidFill>
                <a:ln w="9525">
                  <a:noFill/>
                  <a:round/>
                  <a:headEnd/>
                  <a:tailEnd/>
                </a:ln>
              </p:spPr>
              <p:txBody>
                <a:bodyPr/>
                <a:lstStyle/>
                <a:p>
                  <a:endParaRPr lang="en-US"/>
                </a:p>
              </p:txBody>
            </p:sp>
          </p:grpSp>
          <p:sp>
            <p:nvSpPr>
              <p:cNvPr id="24609" name="Rectangle 421"/>
              <p:cNvSpPr>
                <a:spLocks noChangeArrowheads="1"/>
              </p:cNvSpPr>
              <p:nvPr/>
            </p:nvSpPr>
            <p:spPr bwMode="auto">
              <a:xfrm>
                <a:off x="1915" y="3183"/>
                <a:ext cx="33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Self Code</a:t>
                </a:r>
                <a:endParaRPr lang="en-US" sz="1200"/>
              </a:p>
            </p:txBody>
          </p:sp>
          <p:sp>
            <p:nvSpPr>
              <p:cNvPr id="24610" name="Rectangle 422"/>
              <p:cNvSpPr>
                <a:spLocks noChangeArrowheads="1"/>
              </p:cNvSpPr>
              <p:nvPr/>
            </p:nvSpPr>
            <p:spPr bwMode="auto">
              <a:xfrm>
                <a:off x="1957" y="3269"/>
                <a:ext cx="24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Review</a:t>
                </a:r>
                <a:endParaRPr lang="en-US" sz="1200"/>
              </a:p>
            </p:txBody>
          </p:sp>
          <p:grpSp>
            <p:nvGrpSpPr>
              <p:cNvPr id="24611" name="Group 423"/>
              <p:cNvGrpSpPr>
                <a:grpSpLocks/>
              </p:cNvGrpSpPr>
              <p:nvPr/>
            </p:nvGrpSpPr>
            <p:grpSpPr bwMode="auto">
              <a:xfrm>
                <a:off x="4573" y="2111"/>
                <a:ext cx="836" cy="643"/>
                <a:chOff x="4573" y="2111"/>
                <a:chExt cx="836" cy="643"/>
              </a:xfrm>
            </p:grpSpPr>
            <p:sp>
              <p:nvSpPr>
                <p:cNvPr id="24917" name="Freeform 424"/>
                <p:cNvSpPr>
                  <a:spLocks/>
                </p:cNvSpPr>
                <p:nvPr/>
              </p:nvSpPr>
              <p:spPr bwMode="auto">
                <a:xfrm>
                  <a:off x="4984" y="2118"/>
                  <a:ext cx="422" cy="95"/>
                </a:xfrm>
                <a:custGeom>
                  <a:avLst/>
                  <a:gdLst>
                    <a:gd name="T0" fmla="*/ 0 w 422"/>
                    <a:gd name="T1" fmla="*/ 0 h 95"/>
                    <a:gd name="T2" fmla="*/ 421 w 422"/>
                    <a:gd name="T3" fmla="*/ 8 h 95"/>
                    <a:gd name="T4" fmla="*/ 422 w 422"/>
                    <a:gd name="T5" fmla="*/ 95 h 95"/>
                    <a:gd name="T6" fmla="*/ 0 w 422"/>
                    <a:gd name="T7" fmla="*/ 0 h 95"/>
                    <a:gd name="T8" fmla="*/ 0 w 422"/>
                    <a:gd name="T9" fmla="*/ 0 h 95"/>
                    <a:gd name="T10" fmla="*/ 0 60000 65536"/>
                    <a:gd name="T11" fmla="*/ 0 60000 65536"/>
                    <a:gd name="T12" fmla="*/ 0 60000 65536"/>
                    <a:gd name="T13" fmla="*/ 0 60000 65536"/>
                    <a:gd name="T14" fmla="*/ 0 60000 65536"/>
                    <a:gd name="T15" fmla="*/ 0 w 422"/>
                    <a:gd name="T16" fmla="*/ 0 h 95"/>
                    <a:gd name="T17" fmla="*/ 422 w 422"/>
                    <a:gd name="T18" fmla="*/ 95 h 95"/>
                  </a:gdLst>
                  <a:ahLst/>
                  <a:cxnLst>
                    <a:cxn ang="T10">
                      <a:pos x="T0" y="T1"/>
                    </a:cxn>
                    <a:cxn ang="T11">
                      <a:pos x="T2" y="T3"/>
                    </a:cxn>
                    <a:cxn ang="T12">
                      <a:pos x="T4" y="T5"/>
                    </a:cxn>
                    <a:cxn ang="T13">
                      <a:pos x="T6" y="T7"/>
                    </a:cxn>
                    <a:cxn ang="T14">
                      <a:pos x="T8" y="T9"/>
                    </a:cxn>
                  </a:cxnLst>
                  <a:rect l="T15" t="T16" r="T17" b="T18"/>
                  <a:pathLst>
                    <a:path w="422" h="95">
                      <a:moveTo>
                        <a:pt x="0" y="0"/>
                      </a:moveTo>
                      <a:lnTo>
                        <a:pt x="421" y="8"/>
                      </a:lnTo>
                      <a:lnTo>
                        <a:pt x="422" y="95"/>
                      </a:lnTo>
                      <a:lnTo>
                        <a:pt x="0" y="0"/>
                      </a:lnTo>
                      <a:close/>
                    </a:path>
                  </a:pathLst>
                </a:custGeom>
                <a:solidFill>
                  <a:srgbClr val="599E29"/>
                </a:solidFill>
                <a:ln w="9525">
                  <a:noFill/>
                  <a:round/>
                  <a:headEnd/>
                  <a:tailEnd/>
                </a:ln>
              </p:spPr>
              <p:txBody>
                <a:bodyPr/>
                <a:lstStyle/>
                <a:p>
                  <a:endParaRPr lang="en-US"/>
                </a:p>
              </p:txBody>
            </p:sp>
            <p:sp>
              <p:nvSpPr>
                <p:cNvPr id="24918" name="Freeform 425"/>
                <p:cNvSpPr>
                  <a:spLocks/>
                </p:cNvSpPr>
                <p:nvPr/>
              </p:nvSpPr>
              <p:spPr bwMode="auto">
                <a:xfrm>
                  <a:off x="4648" y="2118"/>
                  <a:ext cx="758" cy="134"/>
                </a:xfrm>
                <a:custGeom>
                  <a:avLst/>
                  <a:gdLst>
                    <a:gd name="T0" fmla="*/ 478 w 758"/>
                    <a:gd name="T1" fmla="*/ 3 h 134"/>
                    <a:gd name="T2" fmla="*/ 481 w 758"/>
                    <a:gd name="T3" fmla="*/ 4 h 134"/>
                    <a:gd name="T4" fmla="*/ 487 w 758"/>
                    <a:gd name="T5" fmla="*/ 4 h 134"/>
                    <a:gd name="T6" fmla="*/ 490 w 758"/>
                    <a:gd name="T7" fmla="*/ 5 h 134"/>
                    <a:gd name="T8" fmla="*/ 494 w 758"/>
                    <a:gd name="T9" fmla="*/ 6 h 134"/>
                    <a:gd name="T10" fmla="*/ 497 w 758"/>
                    <a:gd name="T11" fmla="*/ 7 h 134"/>
                    <a:gd name="T12" fmla="*/ 502 w 758"/>
                    <a:gd name="T13" fmla="*/ 8 h 134"/>
                    <a:gd name="T14" fmla="*/ 506 w 758"/>
                    <a:gd name="T15" fmla="*/ 9 h 134"/>
                    <a:gd name="T16" fmla="*/ 511 w 758"/>
                    <a:gd name="T17" fmla="*/ 10 h 134"/>
                    <a:gd name="T18" fmla="*/ 515 w 758"/>
                    <a:gd name="T19" fmla="*/ 11 h 134"/>
                    <a:gd name="T20" fmla="*/ 520 w 758"/>
                    <a:gd name="T21" fmla="*/ 13 h 134"/>
                    <a:gd name="T22" fmla="*/ 526 w 758"/>
                    <a:gd name="T23" fmla="*/ 14 h 134"/>
                    <a:gd name="T24" fmla="*/ 531 w 758"/>
                    <a:gd name="T25" fmla="*/ 16 h 134"/>
                    <a:gd name="T26" fmla="*/ 537 w 758"/>
                    <a:gd name="T27" fmla="*/ 17 h 134"/>
                    <a:gd name="T28" fmla="*/ 542 w 758"/>
                    <a:gd name="T29" fmla="*/ 19 h 134"/>
                    <a:gd name="T30" fmla="*/ 547 w 758"/>
                    <a:gd name="T31" fmla="*/ 21 h 134"/>
                    <a:gd name="T32" fmla="*/ 552 w 758"/>
                    <a:gd name="T33" fmla="*/ 23 h 134"/>
                    <a:gd name="T34" fmla="*/ 557 w 758"/>
                    <a:gd name="T35" fmla="*/ 25 h 134"/>
                    <a:gd name="T36" fmla="*/ 562 w 758"/>
                    <a:gd name="T37" fmla="*/ 27 h 134"/>
                    <a:gd name="T38" fmla="*/ 567 w 758"/>
                    <a:gd name="T39" fmla="*/ 29 h 134"/>
                    <a:gd name="T40" fmla="*/ 572 w 758"/>
                    <a:gd name="T41" fmla="*/ 31 h 134"/>
                    <a:gd name="T42" fmla="*/ 576 w 758"/>
                    <a:gd name="T43" fmla="*/ 33 h 134"/>
                    <a:gd name="T44" fmla="*/ 580 w 758"/>
                    <a:gd name="T45" fmla="*/ 36 h 134"/>
                    <a:gd name="T46" fmla="*/ 585 w 758"/>
                    <a:gd name="T47" fmla="*/ 39 h 134"/>
                    <a:gd name="T48" fmla="*/ 589 w 758"/>
                    <a:gd name="T49" fmla="*/ 41 h 134"/>
                    <a:gd name="T50" fmla="*/ 591 w 758"/>
                    <a:gd name="T51" fmla="*/ 44 h 134"/>
                    <a:gd name="T52" fmla="*/ 594 w 758"/>
                    <a:gd name="T53" fmla="*/ 47 h 134"/>
                    <a:gd name="T54" fmla="*/ 596 w 758"/>
                    <a:gd name="T55" fmla="*/ 50 h 134"/>
                    <a:gd name="T56" fmla="*/ 599 w 758"/>
                    <a:gd name="T57" fmla="*/ 53 h 134"/>
                    <a:gd name="T58" fmla="*/ 607 w 758"/>
                    <a:gd name="T59" fmla="*/ 49 h 134"/>
                    <a:gd name="T60" fmla="*/ 617 w 758"/>
                    <a:gd name="T61" fmla="*/ 47 h 134"/>
                    <a:gd name="T62" fmla="*/ 626 w 758"/>
                    <a:gd name="T63" fmla="*/ 44 h 134"/>
                    <a:gd name="T64" fmla="*/ 634 w 758"/>
                    <a:gd name="T65" fmla="*/ 43 h 134"/>
                    <a:gd name="T66" fmla="*/ 643 w 758"/>
                    <a:gd name="T67" fmla="*/ 42 h 134"/>
                    <a:gd name="T68" fmla="*/ 650 w 758"/>
                    <a:gd name="T69" fmla="*/ 41 h 134"/>
                    <a:gd name="T70" fmla="*/ 658 w 758"/>
                    <a:gd name="T71" fmla="*/ 41 h 134"/>
                    <a:gd name="T72" fmla="*/ 666 w 758"/>
                    <a:gd name="T73" fmla="*/ 42 h 134"/>
                    <a:gd name="T74" fmla="*/ 673 w 758"/>
                    <a:gd name="T75" fmla="*/ 42 h 134"/>
                    <a:gd name="T76" fmla="*/ 680 w 758"/>
                    <a:gd name="T77" fmla="*/ 43 h 134"/>
                    <a:gd name="T78" fmla="*/ 687 w 758"/>
                    <a:gd name="T79" fmla="*/ 44 h 134"/>
                    <a:gd name="T80" fmla="*/ 693 w 758"/>
                    <a:gd name="T81" fmla="*/ 46 h 134"/>
                    <a:gd name="T82" fmla="*/ 699 w 758"/>
                    <a:gd name="T83" fmla="*/ 47 h 134"/>
                    <a:gd name="T84" fmla="*/ 705 w 758"/>
                    <a:gd name="T85" fmla="*/ 50 h 134"/>
                    <a:gd name="T86" fmla="*/ 711 w 758"/>
                    <a:gd name="T87" fmla="*/ 51 h 134"/>
                    <a:gd name="T88" fmla="*/ 716 w 758"/>
                    <a:gd name="T89" fmla="*/ 54 h 134"/>
                    <a:gd name="T90" fmla="*/ 721 w 758"/>
                    <a:gd name="T91" fmla="*/ 56 h 134"/>
                    <a:gd name="T92" fmla="*/ 726 w 758"/>
                    <a:gd name="T93" fmla="*/ 59 h 134"/>
                    <a:gd name="T94" fmla="*/ 730 w 758"/>
                    <a:gd name="T95" fmla="*/ 61 h 134"/>
                    <a:gd name="T96" fmla="*/ 734 w 758"/>
                    <a:gd name="T97" fmla="*/ 64 h 134"/>
                    <a:gd name="T98" fmla="*/ 737 w 758"/>
                    <a:gd name="T99" fmla="*/ 66 h 134"/>
                    <a:gd name="T100" fmla="*/ 741 w 758"/>
                    <a:gd name="T101" fmla="*/ 69 h 134"/>
                    <a:gd name="T102" fmla="*/ 744 w 758"/>
                    <a:gd name="T103" fmla="*/ 71 h 134"/>
                    <a:gd name="T104" fmla="*/ 747 w 758"/>
                    <a:gd name="T105" fmla="*/ 73 h 134"/>
                    <a:gd name="T106" fmla="*/ 752 w 758"/>
                    <a:gd name="T107" fmla="*/ 77 h 134"/>
                    <a:gd name="T108" fmla="*/ 756 w 758"/>
                    <a:gd name="T109" fmla="*/ 81 h 134"/>
                    <a:gd name="T110" fmla="*/ 758 w 758"/>
                    <a:gd name="T111" fmla="*/ 84 h 134"/>
                    <a:gd name="T112" fmla="*/ 0 w 758"/>
                    <a:gd name="T113" fmla="*/ 108 h 134"/>
                    <a:gd name="T114" fmla="*/ 478 w 758"/>
                    <a:gd name="T115" fmla="*/ 3 h 1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58"/>
                    <a:gd name="T175" fmla="*/ 0 h 134"/>
                    <a:gd name="T176" fmla="*/ 758 w 758"/>
                    <a:gd name="T177" fmla="*/ 134 h 1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58" h="134">
                      <a:moveTo>
                        <a:pt x="478" y="3"/>
                      </a:moveTo>
                      <a:lnTo>
                        <a:pt x="478" y="3"/>
                      </a:lnTo>
                      <a:lnTo>
                        <a:pt x="479" y="3"/>
                      </a:lnTo>
                      <a:lnTo>
                        <a:pt x="481" y="4"/>
                      </a:lnTo>
                      <a:lnTo>
                        <a:pt x="484" y="4"/>
                      </a:lnTo>
                      <a:lnTo>
                        <a:pt x="487" y="4"/>
                      </a:lnTo>
                      <a:lnTo>
                        <a:pt x="489" y="4"/>
                      </a:lnTo>
                      <a:lnTo>
                        <a:pt x="490" y="5"/>
                      </a:lnTo>
                      <a:lnTo>
                        <a:pt x="492" y="6"/>
                      </a:lnTo>
                      <a:lnTo>
                        <a:pt x="494" y="6"/>
                      </a:lnTo>
                      <a:lnTo>
                        <a:pt x="495" y="6"/>
                      </a:lnTo>
                      <a:lnTo>
                        <a:pt x="497" y="7"/>
                      </a:lnTo>
                      <a:lnTo>
                        <a:pt x="499" y="7"/>
                      </a:lnTo>
                      <a:lnTo>
                        <a:pt x="502" y="8"/>
                      </a:lnTo>
                      <a:lnTo>
                        <a:pt x="504" y="9"/>
                      </a:lnTo>
                      <a:lnTo>
                        <a:pt x="506" y="9"/>
                      </a:lnTo>
                      <a:lnTo>
                        <a:pt x="508" y="10"/>
                      </a:lnTo>
                      <a:lnTo>
                        <a:pt x="511" y="10"/>
                      </a:lnTo>
                      <a:lnTo>
                        <a:pt x="513" y="11"/>
                      </a:lnTo>
                      <a:lnTo>
                        <a:pt x="515" y="11"/>
                      </a:lnTo>
                      <a:lnTo>
                        <a:pt x="518" y="12"/>
                      </a:lnTo>
                      <a:lnTo>
                        <a:pt x="520" y="13"/>
                      </a:lnTo>
                      <a:lnTo>
                        <a:pt x="523" y="13"/>
                      </a:lnTo>
                      <a:lnTo>
                        <a:pt x="526" y="14"/>
                      </a:lnTo>
                      <a:lnTo>
                        <a:pt x="529" y="15"/>
                      </a:lnTo>
                      <a:lnTo>
                        <a:pt x="531" y="16"/>
                      </a:lnTo>
                      <a:lnTo>
                        <a:pt x="534" y="17"/>
                      </a:lnTo>
                      <a:lnTo>
                        <a:pt x="537" y="17"/>
                      </a:lnTo>
                      <a:lnTo>
                        <a:pt x="539" y="18"/>
                      </a:lnTo>
                      <a:lnTo>
                        <a:pt x="542" y="19"/>
                      </a:lnTo>
                      <a:lnTo>
                        <a:pt x="544" y="20"/>
                      </a:lnTo>
                      <a:lnTo>
                        <a:pt x="547" y="21"/>
                      </a:lnTo>
                      <a:lnTo>
                        <a:pt x="550" y="22"/>
                      </a:lnTo>
                      <a:lnTo>
                        <a:pt x="552" y="23"/>
                      </a:lnTo>
                      <a:lnTo>
                        <a:pt x="555" y="24"/>
                      </a:lnTo>
                      <a:lnTo>
                        <a:pt x="557" y="25"/>
                      </a:lnTo>
                      <a:lnTo>
                        <a:pt x="560" y="26"/>
                      </a:lnTo>
                      <a:lnTo>
                        <a:pt x="562" y="27"/>
                      </a:lnTo>
                      <a:lnTo>
                        <a:pt x="565" y="28"/>
                      </a:lnTo>
                      <a:lnTo>
                        <a:pt x="567" y="29"/>
                      </a:lnTo>
                      <a:lnTo>
                        <a:pt x="570" y="30"/>
                      </a:lnTo>
                      <a:lnTo>
                        <a:pt x="572" y="31"/>
                      </a:lnTo>
                      <a:lnTo>
                        <a:pt x="574" y="32"/>
                      </a:lnTo>
                      <a:lnTo>
                        <a:pt x="576" y="33"/>
                      </a:lnTo>
                      <a:lnTo>
                        <a:pt x="578" y="35"/>
                      </a:lnTo>
                      <a:lnTo>
                        <a:pt x="580" y="36"/>
                      </a:lnTo>
                      <a:lnTo>
                        <a:pt x="583" y="37"/>
                      </a:lnTo>
                      <a:lnTo>
                        <a:pt x="585" y="39"/>
                      </a:lnTo>
                      <a:lnTo>
                        <a:pt x="587" y="40"/>
                      </a:lnTo>
                      <a:lnTo>
                        <a:pt x="589" y="41"/>
                      </a:lnTo>
                      <a:lnTo>
                        <a:pt x="590" y="43"/>
                      </a:lnTo>
                      <a:lnTo>
                        <a:pt x="591" y="44"/>
                      </a:lnTo>
                      <a:lnTo>
                        <a:pt x="593" y="45"/>
                      </a:lnTo>
                      <a:lnTo>
                        <a:pt x="594" y="47"/>
                      </a:lnTo>
                      <a:lnTo>
                        <a:pt x="595" y="48"/>
                      </a:lnTo>
                      <a:lnTo>
                        <a:pt x="596" y="50"/>
                      </a:lnTo>
                      <a:lnTo>
                        <a:pt x="598" y="51"/>
                      </a:lnTo>
                      <a:lnTo>
                        <a:pt x="599" y="53"/>
                      </a:lnTo>
                      <a:lnTo>
                        <a:pt x="603" y="51"/>
                      </a:lnTo>
                      <a:lnTo>
                        <a:pt x="607" y="49"/>
                      </a:lnTo>
                      <a:lnTo>
                        <a:pt x="612" y="48"/>
                      </a:lnTo>
                      <a:lnTo>
                        <a:pt x="617" y="47"/>
                      </a:lnTo>
                      <a:lnTo>
                        <a:pt x="621" y="45"/>
                      </a:lnTo>
                      <a:lnTo>
                        <a:pt x="626" y="44"/>
                      </a:lnTo>
                      <a:lnTo>
                        <a:pt x="630" y="43"/>
                      </a:lnTo>
                      <a:lnTo>
                        <a:pt x="634" y="43"/>
                      </a:lnTo>
                      <a:lnTo>
                        <a:pt x="638" y="42"/>
                      </a:lnTo>
                      <a:lnTo>
                        <a:pt x="643" y="42"/>
                      </a:lnTo>
                      <a:lnTo>
                        <a:pt x="646" y="41"/>
                      </a:lnTo>
                      <a:lnTo>
                        <a:pt x="650" y="41"/>
                      </a:lnTo>
                      <a:lnTo>
                        <a:pt x="654" y="41"/>
                      </a:lnTo>
                      <a:lnTo>
                        <a:pt x="658" y="41"/>
                      </a:lnTo>
                      <a:lnTo>
                        <a:pt x="662" y="41"/>
                      </a:lnTo>
                      <a:lnTo>
                        <a:pt x="666" y="42"/>
                      </a:lnTo>
                      <a:lnTo>
                        <a:pt x="669" y="42"/>
                      </a:lnTo>
                      <a:lnTo>
                        <a:pt x="673" y="42"/>
                      </a:lnTo>
                      <a:lnTo>
                        <a:pt x="676" y="42"/>
                      </a:lnTo>
                      <a:lnTo>
                        <a:pt x="680" y="43"/>
                      </a:lnTo>
                      <a:lnTo>
                        <a:pt x="683" y="43"/>
                      </a:lnTo>
                      <a:lnTo>
                        <a:pt x="687" y="44"/>
                      </a:lnTo>
                      <a:lnTo>
                        <a:pt x="690" y="44"/>
                      </a:lnTo>
                      <a:lnTo>
                        <a:pt x="693" y="46"/>
                      </a:lnTo>
                      <a:lnTo>
                        <a:pt x="696" y="46"/>
                      </a:lnTo>
                      <a:lnTo>
                        <a:pt x="699" y="47"/>
                      </a:lnTo>
                      <a:lnTo>
                        <a:pt x="702" y="48"/>
                      </a:lnTo>
                      <a:lnTo>
                        <a:pt x="705" y="50"/>
                      </a:lnTo>
                      <a:lnTo>
                        <a:pt x="707" y="50"/>
                      </a:lnTo>
                      <a:lnTo>
                        <a:pt x="711" y="51"/>
                      </a:lnTo>
                      <a:lnTo>
                        <a:pt x="713" y="53"/>
                      </a:lnTo>
                      <a:lnTo>
                        <a:pt x="716" y="54"/>
                      </a:lnTo>
                      <a:lnTo>
                        <a:pt x="719" y="55"/>
                      </a:lnTo>
                      <a:lnTo>
                        <a:pt x="721" y="56"/>
                      </a:lnTo>
                      <a:lnTo>
                        <a:pt x="723" y="57"/>
                      </a:lnTo>
                      <a:lnTo>
                        <a:pt x="726" y="59"/>
                      </a:lnTo>
                      <a:lnTo>
                        <a:pt x="728" y="60"/>
                      </a:lnTo>
                      <a:lnTo>
                        <a:pt x="730" y="61"/>
                      </a:lnTo>
                      <a:lnTo>
                        <a:pt x="731" y="62"/>
                      </a:lnTo>
                      <a:lnTo>
                        <a:pt x="734" y="64"/>
                      </a:lnTo>
                      <a:lnTo>
                        <a:pt x="735" y="65"/>
                      </a:lnTo>
                      <a:lnTo>
                        <a:pt x="737" y="66"/>
                      </a:lnTo>
                      <a:lnTo>
                        <a:pt x="739" y="67"/>
                      </a:lnTo>
                      <a:lnTo>
                        <a:pt x="741" y="69"/>
                      </a:lnTo>
                      <a:lnTo>
                        <a:pt x="743" y="70"/>
                      </a:lnTo>
                      <a:lnTo>
                        <a:pt x="744" y="71"/>
                      </a:lnTo>
                      <a:lnTo>
                        <a:pt x="746" y="72"/>
                      </a:lnTo>
                      <a:lnTo>
                        <a:pt x="747" y="73"/>
                      </a:lnTo>
                      <a:lnTo>
                        <a:pt x="750" y="76"/>
                      </a:lnTo>
                      <a:lnTo>
                        <a:pt x="752" y="77"/>
                      </a:lnTo>
                      <a:lnTo>
                        <a:pt x="754" y="79"/>
                      </a:lnTo>
                      <a:lnTo>
                        <a:pt x="756" y="81"/>
                      </a:lnTo>
                      <a:lnTo>
                        <a:pt x="757" y="83"/>
                      </a:lnTo>
                      <a:lnTo>
                        <a:pt x="758" y="84"/>
                      </a:lnTo>
                      <a:lnTo>
                        <a:pt x="758" y="134"/>
                      </a:lnTo>
                      <a:lnTo>
                        <a:pt x="0" y="108"/>
                      </a:lnTo>
                      <a:lnTo>
                        <a:pt x="305" y="0"/>
                      </a:lnTo>
                      <a:lnTo>
                        <a:pt x="478" y="3"/>
                      </a:lnTo>
                      <a:close/>
                    </a:path>
                  </a:pathLst>
                </a:custGeom>
                <a:solidFill>
                  <a:srgbClr val="7DB819"/>
                </a:solidFill>
                <a:ln w="9525">
                  <a:noFill/>
                  <a:round/>
                  <a:headEnd/>
                  <a:tailEnd/>
                </a:ln>
              </p:spPr>
              <p:txBody>
                <a:bodyPr/>
                <a:lstStyle/>
                <a:p>
                  <a:endParaRPr lang="en-US"/>
                </a:p>
              </p:txBody>
            </p:sp>
            <p:sp>
              <p:nvSpPr>
                <p:cNvPr id="24919" name="Freeform 426"/>
                <p:cNvSpPr>
                  <a:spLocks/>
                </p:cNvSpPr>
                <p:nvPr/>
              </p:nvSpPr>
              <p:spPr bwMode="auto">
                <a:xfrm>
                  <a:off x="4573" y="2111"/>
                  <a:ext cx="836" cy="643"/>
                </a:xfrm>
                <a:custGeom>
                  <a:avLst/>
                  <a:gdLst>
                    <a:gd name="T0" fmla="*/ 376 w 836"/>
                    <a:gd name="T1" fmla="*/ 7 h 643"/>
                    <a:gd name="T2" fmla="*/ 380 w 836"/>
                    <a:gd name="T3" fmla="*/ 8 h 643"/>
                    <a:gd name="T4" fmla="*/ 386 w 836"/>
                    <a:gd name="T5" fmla="*/ 9 h 643"/>
                    <a:gd name="T6" fmla="*/ 395 w 836"/>
                    <a:gd name="T7" fmla="*/ 11 h 643"/>
                    <a:gd name="T8" fmla="*/ 406 w 836"/>
                    <a:gd name="T9" fmla="*/ 14 h 643"/>
                    <a:gd name="T10" fmla="*/ 417 w 836"/>
                    <a:gd name="T11" fmla="*/ 17 h 643"/>
                    <a:gd name="T12" fmla="*/ 430 w 836"/>
                    <a:gd name="T13" fmla="*/ 20 h 643"/>
                    <a:gd name="T14" fmla="*/ 443 w 836"/>
                    <a:gd name="T15" fmla="*/ 24 h 643"/>
                    <a:gd name="T16" fmla="*/ 458 w 836"/>
                    <a:gd name="T17" fmla="*/ 28 h 643"/>
                    <a:gd name="T18" fmla="*/ 473 w 836"/>
                    <a:gd name="T19" fmla="*/ 33 h 643"/>
                    <a:gd name="T20" fmla="*/ 489 w 836"/>
                    <a:gd name="T21" fmla="*/ 38 h 643"/>
                    <a:gd name="T22" fmla="*/ 504 w 836"/>
                    <a:gd name="T23" fmla="*/ 43 h 643"/>
                    <a:gd name="T24" fmla="*/ 519 w 836"/>
                    <a:gd name="T25" fmla="*/ 49 h 643"/>
                    <a:gd name="T26" fmla="*/ 534 w 836"/>
                    <a:gd name="T27" fmla="*/ 56 h 643"/>
                    <a:gd name="T28" fmla="*/ 547 w 836"/>
                    <a:gd name="T29" fmla="*/ 62 h 643"/>
                    <a:gd name="T30" fmla="*/ 560 w 836"/>
                    <a:gd name="T31" fmla="*/ 69 h 643"/>
                    <a:gd name="T32" fmla="*/ 572 w 836"/>
                    <a:gd name="T33" fmla="*/ 76 h 643"/>
                    <a:gd name="T34" fmla="*/ 582 w 836"/>
                    <a:gd name="T35" fmla="*/ 84 h 643"/>
                    <a:gd name="T36" fmla="*/ 592 w 836"/>
                    <a:gd name="T37" fmla="*/ 92 h 643"/>
                    <a:gd name="T38" fmla="*/ 599 w 836"/>
                    <a:gd name="T39" fmla="*/ 101 h 643"/>
                    <a:gd name="T40" fmla="*/ 603 w 836"/>
                    <a:gd name="T41" fmla="*/ 109 h 643"/>
                    <a:gd name="T42" fmla="*/ 606 w 836"/>
                    <a:gd name="T43" fmla="*/ 108 h 643"/>
                    <a:gd name="T44" fmla="*/ 611 w 836"/>
                    <a:gd name="T45" fmla="*/ 105 h 643"/>
                    <a:gd name="T46" fmla="*/ 616 w 836"/>
                    <a:gd name="T47" fmla="*/ 104 h 643"/>
                    <a:gd name="T48" fmla="*/ 623 w 836"/>
                    <a:gd name="T49" fmla="*/ 101 h 643"/>
                    <a:gd name="T50" fmla="*/ 631 w 836"/>
                    <a:gd name="T51" fmla="*/ 98 h 643"/>
                    <a:gd name="T52" fmla="*/ 640 w 836"/>
                    <a:gd name="T53" fmla="*/ 96 h 643"/>
                    <a:gd name="T54" fmla="*/ 649 w 836"/>
                    <a:gd name="T55" fmla="*/ 94 h 643"/>
                    <a:gd name="T56" fmla="*/ 660 w 836"/>
                    <a:gd name="T57" fmla="*/ 91 h 643"/>
                    <a:gd name="T58" fmla="*/ 672 w 836"/>
                    <a:gd name="T59" fmla="*/ 89 h 643"/>
                    <a:gd name="T60" fmla="*/ 684 w 836"/>
                    <a:gd name="T61" fmla="*/ 87 h 643"/>
                    <a:gd name="T62" fmla="*/ 697 w 836"/>
                    <a:gd name="T63" fmla="*/ 86 h 643"/>
                    <a:gd name="T64" fmla="*/ 711 w 836"/>
                    <a:gd name="T65" fmla="*/ 86 h 643"/>
                    <a:gd name="T66" fmla="*/ 725 w 836"/>
                    <a:gd name="T67" fmla="*/ 86 h 643"/>
                    <a:gd name="T68" fmla="*/ 740 w 836"/>
                    <a:gd name="T69" fmla="*/ 87 h 643"/>
                    <a:gd name="T70" fmla="*/ 755 w 836"/>
                    <a:gd name="T71" fmla="*/ 90 h 643"/>
                    <a:gd name="T72" fmla="*/ 769 w 836"/>
                    <a:gd name="T73" fmla="*/ 93 h 643"/>
                    <a:gd name="T74" fmla="*/ 786 w 836"/>
                    <a:gd name="T75" fmla="*/ 97 h 643"/>
                    <a:gd name="T76" fmla="*/ 801 w 836"/>
                    <a:gd name="T77" fmla="*/ 103 h 643"/>
                    <a:gd name="T78" fmla="*/ 817 w 836"/>
                    <a:gd name="T79" fmla="*/ 110 h 643"/>
                    <a:gd name="T80" fmla="*/ 833 w 836"/>
                    <a:gd name="T81" fmla="*/ 119 h 643"/>
                    <a:gd name="T82" fmla="*/ 8 w 836"/>
                    <a:gd name="T83" fmla="*/ 0 h 6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36"/>
                    <a:gd name="T127" fmla="*/ 0 h 643"/>
                    <a:gd name="T128" fmla="*/ 836 w 836"/>
                    <a:gd name="T129" fmla="*/ 643 h 6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36" h="643">
                      <a:moveTo>
                        <a:pt x="373" y="7"/>
                      </a:moveTo>
                      <a:lnTo>
                        <a:pt x="374" y="7"/>
                      </a:lnTo>
                      <a:lnTo>
                        <a:pt x="376" y="7"/>
                      </a:lnTo>
                      <a:lnTo>
                        <a:pt x="377" y="7"/>
                      </a:lnTo>
                      <a:lnTo>
                        <a:pt x="378" y="7"/>
                      </a:lnTo>
                      <a:lnTo>
                        <a:pt x="380" y="8"/>
                      </a:lnTo>
                      <a:lnTo>
                        <a:pt x="382" y="9"/>
                      </a:lnTo>
                      <a:lnTo>
                        <a:pt x="384" y="9"/>
                      </a:lnTo>
                      <a:lnTo>
                        <a:pt x="386" y="9"/>
                      </a:lnTo>
                      <a:lnTo>
                        <a:pt x="389" y="10"/>
                      </a:lnTo>
                      <a:lnTo>
                        <a:pt x="392" y="11"/>
                      </a:lnTo>
                      <a:lnTo>
                        <a:pt x="395" y="11"/>
                      </a:lnTo>
                      <a:lnTo>
                        <a:pt x="399" y="12"/>
                      </a:lnTo>
                      <a:lnTo>
                        <a:pt x="402" y="13"/>
                      </a:lnTo>
                      <a:lnTo>
                        <a:pt x="406" y="14"/>
                      </a:lnTo>
                      <a:lnTo>
                        <a:pt x="409" y="15"/>
                      </a:lnTo>
                      <a:lnTo>
                        <a:pt x="413" y="16"/>
                      </a:lnTo>
                      <a:lnTo>
                        <a:pt x="417" y="17"/>
                      </a:lnTo>
                      <a:lnTo>
                        <a:pt x="421" y="18"/>
                      </a:lnTo>
                      <a:lnTo>
                        <a:pt x="425" y="18"/>
                      </a:lnTo>
                      <a:lnTo>
                        <a:pt x="430" y="20"/>
                      </a:lnTo>
                      <a:lnTo>
                        <a:pt x="434" y="21"/>
                      </a:lnTo>
                      <a:lnTo>
                        <a:pt x="440" y="22"/>
                      </a:lnTo>
                      <a:lnTo>
                        <a:pt x="443" y="24"/>
                      </a:lnTo>
                      <a:lnTo>
                        <a:pt x="449" y="25"/>
                      </a:lnTo>
                      <a:lnTo>
                        <a:pt x="453" y="27"/>
                      </a:lnTo>
                      <a:lnTo>
                        <a:pt x="458" y="28"/>
                      </a:lnTo>
                      <a:lnTo>
                        <a:pt x="464" y="29"/>
                      </a:lnTo>
                      <a:lnTo>
                        <a:pt x="468" y="31"/>
                      </a:lnTo>
                      <a:lnTo>
                        <a:pt x="473" y="33"/>
                      </a:lnTo>
                      <a:lnTo>
                        <a:pt x="478" y="35"/>
                      </a:lnTo>
                      <a:lnTo>
                        <a:pt x="484" y="36"/>
                      </a:lnTo>
                      <a:lnTo>
                        <a:pt x="489" y="38"/>
                      </a:lnTo>
                      <a:lnTo>
                        <a:pt x="494" y="39"/>
                      </a:lnTo>
                      <a:lnTo>
                        <a:pt x="499" y="42"/>
                      </a:lnTo>
                      <a:lnTo>
                        <a:pt x="504" y="43"/>
                      </a:lnTo>
                      <a:lnTo>
                        <a:pt x="509" y="45"/>
                      </a:lnTo>
                      <a:lnTo>
                        <a:pt x="514" y="47"/>
                      </a:lnTo>
                      <a:lnTo>
                        <a:pt x="519" y="49"/>
                      </a:lnTo>
                      <a:lnTo>
                        <a:pt x="524" y="51"/>
                      </a:lnTo>
                      <a:lnTo>
                        <a:pt x="529" y="53"/>
                      </a:lnTo>
                      <a:lnTo>
                        <a:pt x="534" y="56"/>
                      </a:lnTo>
                      <a:lnTo>
                        <a:pt x="538" y="58"/>
                      </a:lnTo>
                      <a:lnTo>
                        <a:pt x="543" y="60"/>
                      </a:lnTo>
                      <a:lnTo>
                        <a:pt x="547" y="62"/>
                      </a:lnTo>
                      <a:lnTo>
                        <a:pt x="552" y="64"/>
                      </a:lnTo>
                      <a:lnTo>
                        <a:pt x="556" y="67"/>
                      </a:lnTo>
                      <a:lnTo>
                        <a:pt x="560" y="69"/>
                      </a:lnTo>
                      <a:lnTo>
                        <a:pt x="565" y="72"/>
                      </a:lnTo>
                      <a:lnTo>
                        <a:pt x="568" y="74"/>
                      </a:lnTo>
                      <a:lnTo>
                        <a:pt x="572" y="76"/>
                      </a:lnTo>
                      <a:lnTo>
                        <a:pt x="576" y="79"/>
                      </a:lnTo>
                      <a:lnTo>
                        <a:pt x="579" y="82"/>
                      </a:lnTo>
                      <a:lnTo>
                        <a:pt x="582" y="84"/>
                      </a:lnTo>
                      <a:lnTo>
                        <a:pt x="586" y="87"/>
                      </a:lnTo>
                      <a:lnTo>
                        <a:pt x="589" y="90"/>
                      </a:lnTo>
                      <a:lnTo>
                        <a:pt x="592" y="92"/>
                      </a:lnTo>
                      <a:lnTo>
                        <a:pt x="594" y="95"/>
                      </a:lnTo>
                      <a:lnTo>
                        <a:pt x="597" y="98"/>
                      </a:lnTo>
                      <a:lnTo>
                        <a:pt x="599" y="101"/>
                      </a:lnTo>
                      <a:lnTo>
                        <a:pt x="601" y="104"/>
                      </a:lnTo>
                      <a:lnTo>
                        <a:pt x="602" y="106"/>
                      </a:lnTo>
                      <a:lnTo>
                        <a:pt x="603" y="109"/>
                      </a:lnTo>
                      <a:lnTo>
                        <a:pt x="605" y="109"/>
                      </a:lnTo>
                      <a:lnTo>
                        <a:pt x="606" y="108"/>
                      </a:lnTo>
                      <a:lnTo>
                        <a:pt x="608" y="107"/>
                      </a:lnTo>
                      <a:lnTo>
                        <a:pt x="610" y="106"/>
                      </a:lnTo>
                      <a:lnTo>
                        <a:pt x="611" y="105"/>
                      </a:lnTo>
                      <a:lnTo>
                        <a:pt x="613" y="105"/>
                      </a:lnTo>
                      <a:lnTo>
                        <a:pt x="615" y="104"/>
                      </a:lnTo>
                      <a:lnTo>
                        <a:pt x="616" y="104"/>
                      </a:lnTo>
                      <a:lnTo>
                        <a:pt x="619" y="103"/>
                      </a:lnTo>
                      <a:lnTo>
                        <a:pt x="621" y="102"/>
                      </a:lnTo>
                      <a:lnTo>
                        <a:pt x="623" y="101"/>
                      </a:lnTo>
                      <a:lnTo>
                        <a:pt x="625" y="100"/>
                      </a:lnTo>
                      <a:lnTo>
                        <a:pt x="628" y="100"/>
                      </a:lnTo>
                      <a:lnTo>
                        <a:pt x="631" y="98"/>
                      </a:lnTo>
                      <a:lnTo>
                        <a:pt x="634" y="98"/>
                      </a:lnTo>
                      <a:lnTo>
                        <a:pt x="636" y="97"/>
                      </a:lnTo>
                      <a:lnTo>
                        <a:pt x="640" y="96"/>
                      </a:lnTo>
                      <a:lnTo>
                        <a:pt x="643" y="95"/>
                      </a:lnTo>
                      <a:lnTo>
                        <a:pt x="646" y="94"/>
                      </a:lnTo>
                      <a:lnTo>
                        <a:pt x="649" y="94"/>
                      </a:lnTo>
                      <a:lnTo>
                        <a:pt x="653" y="93"/>
                      </a:lnTo>
                      <a:lnTo>
                        <a:pt x="656" y="92"/>
                      </a:lnTo>
                      <a:lnTo>
                        <a:pt x="660" y="91"/>
                      </a:lnTo>
                      <a:lnTo>
                        <a:pt x="664" y="90"/>
                      </a:lnTo>
                      <a:lnTo>
                        <a:pt x="668" y="90"/>
                      </a:lnTo>
                      <a:lnTo>
                        <a:pt x="672" y="89"/>
                      </a:lnTo>
                      <a:lnTo>
                        <a:pt x="676" y="89"/>
                      </a:lnTo>
                      <a:lnTo>
                        <a:pt x="680" y="88"/>
                      </a:lnTo>
                      <a:lnTo>
                        <a:pt x="684" y="87"/>
                      </a:lnTo>
                      <a:lnTo>
                        <a:pt x="688" y="87"/>
                      </a:lnTo>
                      <a:lnTo>
                        <a:pt x="693" y="87"/>
                      </a:lnTo>
                      <a:lnTo>
                        <a:pt x="697" y="86"/>
                      </a:lnTo>
                      <a:lnTo>
                        <a:pt x="702" y="86"/>
                      </a:lnTo>
                      <a:lnTo>
                        <a:pt x="706" y="86"/>
                      </a:lnTo>
                      <a:lnTo>
                        <a:pt x="711" y="86"/>
                      </a:lnTo>
                      <a:lnTo>
                        <a:pt x="716" y="86"/>
                      </a:lnTo>
                      <a:lnTo>
                        <a:pt x="720" y="86"/>
                      </a:lnTo>
                      <a:lnTo>
                        <a:pt x="725" y="86"/>
                      </a:lnTo>
                      <a:lnTo>
                        <a:pt x="730" y="86"/>
                      </a:lnTo>
                      <a:lnTo>
                        <a:pt x="735" y="87"/>
                      </a:lnTo>
                      <a:lnTo>
                        <a:pt x="740" y="87"/>
                      </a:lnTo>
                      <a:lnTo>
                        <a:pt x="745" y="88"/>
                      </a:lnTo>
                      <a:lnTo>
                        <a:pt x="750" y="89"/>
                      </a:lnTo>
                      <a:lnTo>
                        <a:pt x="755" y="90"/>
                      </a:lnTo>
                      <a:lnTo>
                        <a:pt x="760" y="90"/>
                      </a:lnTo>
                      <a:lnTo>
                        <a:pt x="765" y="91"/>
                      </a:lnTo>
                      <a:lnTo>
                        <a:pt x="769" y="93"/>
                      </a:lnTo>
                      <a:lnTo>
                        <a:pt x="775" y="94"/>
                      </a:lnTo>
                      <a:lnTo>
                        <a:pt x="780" y="95"/>
                      </a:lnTo>
                      <a:lnTo>
                        <a:pt x="786" y="97"/>
                      </a:lnTo>
                      <a:lnTo>
                        <a:pt x="791" y="99"/>
                      </a:lnTo>
                      <a:lnTo>
                        <a:pt x="796" y="101"/>
                      </a:lnTo>
                      <a:lnTo>
                        <a:pt x="801" y="103"/>
                      </a:lnTo>
                      <a:lnTo>
                        <a:pt x="806" y="105"/>
                      </a:lnTo>
                      <a:lnTo>
                        <a:pt x="812" y="108"/>
                      </a:lnTo>
                      <a:lnTo>
                        <a:pt x="817" y="110"/>
                      </a:lnTo>
                      <a:lnTo>
                        <a:pt x="823" y="113"/>
                      </a:lnTo>
                      <a:lnTo>
                        <a:pt x="827" y="116"/>
                      </a:lnTo>
                      <a:lnTo>
                        <a:pt x="833" y="119"/>
                      </a:lnTo>
                      <a:lnTo>
                        <a:pt x="836" y="643"/>
                      </a:lnTo>
                      <a:lnTo>
                        <a:pt x="0" y="643"/>
                      </a:lnTo>
                      <a:lnTo>
                        <a:pt x="8" y="0"/>
                      </a:lnTo>
                      <a:lnTo>
                        <a:pt x="373" y="7"/>
                      </a:lnTo>
                      <a:close/>
                    </a:path>
                  </a:pathLst>
                </a:custGeom>
                <a:solidFill>
                  <a:srgbClr val="8AD100"/>
                </a:solidFill>
                <a:ln w="9525">
                  <a:noFill/>
                  <a:round/>
                  <a:headEnd/>
                  <a:tailEnd/>
                </a:ln>
              </p:spPr>
              <p:txBody>
                <a:bodyPr/>
                <a:lstStyle/>
                <a:p>
                  <a:endParaRPr lang="en-US"/>
                </a:p>
              </p:txBody>
            </p:sp>
            <p:sp>
              <p:nvSpPr>
                <p:cNvPr id="24920" name="Freeform 427"/>
                <p:cNvSpPr>
                  <a:spLocks/>
                </p:cNvSpPr>
                <p:nvPr/>
              </p:nvSpPr>
              <p:spPr bwMode="auto">
                <a:xfrm>
                  <a:off x="4866" y="2342"/>
                  <a:ext cx="469" cy="412"/>
                </a:xfrm>
                <a:custGeom>
                  <a:avLst/>
                  <a:gdLst>
                    <a:gd name="T0" fmla="*/ 294 w 469"/>
                    <a:gd name="T1" fmla="*/ 339 h 412"/>
                    <a:gd name="T2" fmla="*/ 275 w 469"/>
                    <a:gd name="T3" fmla="*/ 325 h 412"/>
                    <a:gd name="T4" fmla="*/ 256 w 469"/>
                    <a:gd name="T5" fmla="*/ 313 h 412"/>
                    <a:gd name="T6" fmla="*/ 237 w 469"/>
                    <a:gd name="T7" fmla="*/ 299 h 412"/>
                    <a:gd name="T8" fmla="*/ 218 w 469"/>
                    <a:gd name="T9" fmla="*/ 287 h 412"/>
                    <a:gd name="T10" fmla="*/ 198 w 469"/>
                    <a:gd name="T11" fmla="*/ 273 h 412"/>
                    <a:gd name="T12" fmla="*/ 180 w 469"/>
                    <a:gd name="T13" fmla="*/ 261 h 412"/>
                    <a:gd name="T14" fmla="*/ 161 w 469"/>
                    <a:gd name="T15" fmla="*/ 248 h 412"/>
                    <a:gd name="T16" fmla="*/ 141 w 469"/>
                    <a:gd name="T17" fmla="*/ 234 h 412"/>
                    <a:gd name="T18" fmla="*/ 122 w 469"/>
                    <a:gd name="T19" fmla="*/ 222 h 412"/>
                    <a:gd name="T20" fmla="*/ 104 w 469"/>
                    <a:gd name="T21" fmla="*/ 209 h 412"/>
                    <a:gd name="T22" fmla="*/ 85 w 469"/>
                    <a:gd name="T23" fmla="*/ 196 h 412"/>
                    <a:gd name="T24" fmla="*/ 66 w 469"/>
                    <a:gd name="T25" fmla="*/ 184 h 412"/>
                    <a:gd name="T26" fmla="*/ 47 w 469"/>
                    <a:gd name="T27" fmla="*/ 170 h 412"/>
                    <a:gd name="T28" fmla="*/ 28 w 469"/>
                    <a:gd name="T29" fmla="*/ 158 h 412"/>
                    <a:gd name="T30" fmla="*/ 9 w 469"/>
                    <a:gd name="T31" fmla="*/ 145 h 412"/>
                    <a:gd name="T32" fmla="*/ 38 w 469"/>
                    <a:gd name="T33" fmla="*/ 0 h 412"/>
                    <a:gd name="T34" fmla="*/ 43 w 469"/>
                    <a:gd name="T35" fmla="*/ 3 h 412"/>
                    <a:gd name="T36" fmla="*/ 50 w 469"/>
                    <a:gd name="T37" fmla="*/ 8 h 412"/>
                    <a:gd name="T38" fmla="*/ 59 w 469"/>
                    <a:gd name="T39" fmla="*/ 14 h 412"/>
                    <a:gd name="T40" fmla="*/ 71 w 469"/>
                    <a:gd name="T41" fmla="*/ 21 h 412"/>
                    <a:gd name="T42" fmla="*/ 83 w 469"/>
                    <a:gd name="T43" fmla="*/ 29 h 412"/>
                    <a:gd name="T44" fmla="*/ 96 w 469"/>
                    <a:gd name="T45" fmla="*/ 38 h 412"/>
                    <a:gd name="T46" fmla="*/ 110 w 469"/>
                    <a:gd name="T47" fmla="*/ 47 h 412"/>
                    <a:gd name="T48" fmla="*/ 123 w 469"/>
                    <a:gd name="T49" fmla="*/ 55 h 412"/>
                    <a:gd name="T50" fmla="*/ 136 w 469"/>
                    <a:gd name="T51" fmla="*/ 64 h 412"/>
                    <a:gd name="T52" fmla="*/ 148 w 469"/>
                    <a:gd name="T53" fmla="*/ 72 h 412"/>
                    <a:gd name="T54" fmla="*/ 160 w 469"/>
                    <a:gd name="T55" fmla="*/ 79 h 412"/>
                    <a:gd name="T56" fmla="*/ 170 w 469"/>
                    <a:gd name="T57" fmla="*/ 85 h 412"/>
                    <a:gd name="T58" fmla="*/ 178 w 469"/>
                    <a:gd name="T59" fmla="*/ 90 h 412"/>
                    <a:gd name="T60" fmla="*/ 185 w 469"/>
                    <a:gd name="T61" fmla="*/ 96 h 412"/>
                    <a:gd name="T62" fmla="*/ 193 w 469"/>
                    <a:gd name="T63" fmla="*/ 106 h 412"/>
                    <a:gd name="T64" fmla="*/ 204 w 469"/>
                    <a:gd name="T65" fmla="*/ 119 h 412"/>
                    <a:gd name="T66" fmla="*/ 215 w 469"/>
                    <a:gd name="T67" fmla="*/ 133 h 412"/>
                    <a:gd name="T68" fmla="*/ 226 w 469"/>
                    <a:gd name="T69" fmla="*/ 147 h 412"/>
                    <a:gd name="T70" fmla="*/ 237 w 469"/>
                    <a:gd name="T71" fmla="*/ 161 h 412"/>
                    <a:gd name="T72" fmla="*/ 248 w 469"/>
                    <a:gd name="T73" fmla="*/ 175 h 412"/>
                    <a:gd name="T74" fmla="*/ 259 w 469"/>
                    <a:gd name="T75" fmla="*/ 189 h 412"/>
                    <a:gd name="T76" fmla="*/ 269 w 469"/>
                    <a:gd name="T77" fmla="*/ 203 h 412"/>
                    <a:gd name="T78" fmla="*/ 280 w 469"/>
                    <a:gd name="T79" fmla="*/ 217 h 412"/>
                    <a:gd name="T80" fmla="*/ 291 w 469"/>
                    <a:gd name="T81" fmla="*/ 230 h 412"/>
                    <a:gd name="T82" fmla="*/ 301 w 469"/>
                    <a:gd name="T83" fmla="*/ 244 h 412"/>
                    <a:gd name="T84" fmla="*/ 312 w 469"/>
                    <a:gd name="T85" fmla="*/ 258 h 412"/>
                    <a:gd name="T86" fmla="*/ 323 w 469"/>
                    <a:gd name="T87" fmla="*/ 272 h 412"/>
                    <a:gd name="T88" fmla="*/ 334 w 469"/>
                    <a:gd name="T89" fmla="*/ 285 h 412"/>
                    <a:gd name="T90" fmla="*/ 345 w 469"/>
                    <a:gd name="T91" fmla="*/ 299 h 412"/>
                    <a:gd name="T92" fmla="*/ 356 w 469"/>
                    <a:gd name="T93" fmla="*/ 313 h 412"/>
                    <a:gd name="T94" fmla="*/ 463 w 469"/>
                    <a:gd name="T95" fmla="*/ 412 h 4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9"/>
                    <a:gd name="T145" fmla="*/ 0 h 412"/>
                    <a:gd name="T146" fmla="*/ 469 w 469"/>
                    <a:gd name="T147" fmla="*/ 412 h 4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9" h="412">
                      <a:moveTo>
                        <a:pt x="463" y="412"/>
                      </a:moveTo>
                      <a:lnTo>
                        <a:pt x="304" y="345"/>
                      </a:lnTo>
                      <a:lnTo>
                        <a:pt x="299" y="342"/>
                      </a:lnTo>
                      <a:lnTo>
                        <a:pt x="294" y="339"/>
                      </a:lnTo>
                      <a:lnTo>
                        <a:pt x="289" y="335"/>
                      </a:lnTo>
                      <a:lnTo>
                        <a:pt x="284" y="332"/>
                      </a:lnTo>
                      <a:lnTo>
                        <a:pt x="279" y="328"/>
                      </a:lnTo>
                      <a:lnTo>
                        <a:pt x="275" y="325"/>
                      </a:lnTo>
                      <a:lnTo>
                        <a:pt x="270" y="322"/>
                      </a:lnTo>
                      <a:lnTo>
                        <a:pt x="265" y="319"/>
                      </a:lnTo>
                      <a:lnTo>
                        <a:pt x="260" y="316"/>
                      </a:lnTo>
                      <a:lnTo>
                        <a:pt x="256" y="313"/>
                      </a:lnTo>
                      <a:lnTo>
                        <a:pt x="250" y="309"/>
                      </a:lnTo>
                      <a:lnTo>
                        <a:pt x="247" y="306"/>
                      </a:lnTo>
                      <a:lnTo>
                        <a:pt x="241" y="303"/>
                      </a:lnTo>
                      <a:lnTo>
                        <a:pt x="237" y="299"/>
                      </a:lnTo>
                      <a:lnTo>
                        <a:pt x="232" y="296"/>
                      </a:lnTo>
                      <a:lnTo>
                        <a:pt x="228" y="293"/>
                      </a:lnTo>
                      <a:lnTo>
                        <a:pt x="223" y="289"/>
                      </a:lnTo>
                      <a:lnTo>
                        <a:pt x="218" y="287"/>
                      </a:lnTo>
                      <a:lnTo>
                        <a:pt x="213" y="283"/>
                      </a:lnTo>
                      <a:lnTo>
                        <a:pt x="208" y="280"/>
                      </a:lnTo>
                      <a:lnTo>
                        <a:pt x="203" y="277"/>
                      </a:lnTo>
                      <a:lnTo>
                        <a:pt x="198" y="273"/>
                      </a:lnTo>
                      <a:lnTo>
                        <a:pt x="193" y="270"/>
                      </a:lnTo>
                      <a:lnTo>
                        <a:pt x="189" y="267"/>
                      </a:lnTo>
                      <a:lnTo>
                        <a:pt x="184" y="264"/>
                      </a:lnTo>
                      <a:lnTo>
                        <a:pt x="180" y="261"/>
                      </a:lnTo>
                      <a:lnTo>
                        <a:pt x="174" y="257"/>
                      </a:lnTo>
                      <a:lnTo>
                        <a:pt x="170" y="254"/>
                      </a:lnTo>
                      <a:lnTo>
                        <a:pt x="165" y="251"/>
                      </a:lnTo>
                      <a:lnTo>
                        <a:pt x="161" y="248"/>
                      </a:lnTo>
                      <a:lnTo>
                        <a:pt x="156" y="244"/>
                      </a:lnTo>
                      <a:lnTo>
                        <a:pt x="151" y="241"/>
                      </a:lnTo>
                      <a:lnTo>
                        <a:pt x="147" y="238"/>
                      </a:lnTo>
                      <a:lnTo>
                        <a:pt x="141" y="234"/>
                      </a:lnTo>
                      <a:lnTo>
                        <a:pt x="137" y="232"/>
                      </a:lnTo>
                      <a:lnTo>
                        <a:pt x="132" y="229"/>
                      </a:lnTo>
                      <a:lnTo>
                        <a:pt x="127" y="225"/>
                      </a:lnTo>
                      <a:lnTo>
                        <a:pt x="122" y="222"/>
                      </a:lnTo>
                      <a:lnTo>
                        <a:pt x="118" y="219"/>
                      </a:lnTo>
                      <a:lnTo>
                        <a:pt x="113" y="216"/>
                      </a:lnTo>
                      <a:lnTo>
                        <a:pt x="108" y="212"/>
                      </a:lnTo>
                      <a:lnTo>
                        <a:pt x="104" y="209"/>
                      </a:lnTo>
                      <a:lnTo>
                        <a:pt x="98" y="206"/>
                      </a:lnTo>
                      <a:lnTo>
                        <a:pt x="94" y="203"/>
                      </a:lnTo>
                      <a:lnTo>
                        <a:pt x="89" y="200"/>
                      </a:lnTo>
                      <a:lnTo>
                        <a:pt x="85" y="196"/>
                      </a:lnTo>
                      <a:lnTo>
                        <a:pt x="80" y="193"/>
                      </a:lnTo>
                      <a:lnTo>
                        <a:pt x="75" y="190"/>
                      </a:lnTo>
                      <a:lnTo>
                        <a:pt x="71" y="186"/>
                      </a:lnTo>
                      <a:lnTo>
                        <a:pt x="66" y="184"/>
                      </a:lnTo>
                      <a:lnTo>
                        <a:pt x="61" y="180"/>
                      </a:lnTo>
                      <a:lnTo>
                        <a:pt x="56" y="177"/>
                      </a:lnTo>
                      <a:lnTo>
                        <a:pt x="52" y="174"/>
                      </a:lnTo>
                      <a:lnTo>
                        <a:pt x="47" y="170"/>
                      </a:lnTo>
                      <a:lnTo>
                        <a:pt x="42" y="167"/>
                      </a:lnTo>
                      <a:lnTo>
                        <a:pt x="37" y="164"/>
                      </a:lnTo>
                      <a:lnTo>
                        <a:pt x="32" y="161"/>
                      </a:lnTo>
                      <a:lnTo>
                        <a:pt x="28" y="158"/>
                      </a:lnTo>
                      <a:lnTo>
                        <a:pt x="23" y="155"/>
                      </a:lnTo>
                      <a:lnTo>
                        <a:pt x="19" y="152"/>
                      </a:lnTo>
                      <a:lnTo>
                        <a:pt x="14" y="148"/>
                      </a:lnTo>
                      <a:lnTo>
                        <a:pt x="9" y="145"/>
                      </a:lnTo>
                      <a:lnTo>
                        <a:pt x="4" y="142"/>
                      </a:lnTo>
                      <a:lnTo>
                        <a:pt x="0" y="139"/>
                      </a:lnTo>
                      <a:lnTo>
                        <a:pt x="37" y="0"/>
                      </a:lnTo>
                      <a:lnTo>
                        <a:pt x="38" y="0"/>
                      </a:lnTo>
                      <a:lnTo>
                        <a:pt x="39" y="1"/>
                      </a:lnTo>
                      <a:lnTo>
                        <a:pt x="41" y="2"/>
                      </a:lnTo>
                      <a:lnTo>
                        <a:pt x="42" y="2"/>
                      </a:lnTo>
                      <a:lnTo>
                        <a:pt x="43" y="3"/>
                      </a:lnTo>
                      <a:lnTo>
                        <a:pt x="45" y="5"/>
                      </a:lnTo>
                      <a:lnTo>
                        <a:pt x="47" y="6"/>
                      </a:lnTo>
                      <a:lnTo>
                        <a:pt x="48" y="7"/>
                      </a:lnTo>
                      <a:lnTo>
                        <a:pt x="50" y="8"/>
                      </a:lnTo>
                      <a:lnTo>
                        <a:pt x="52" y="9"/>
                      </a:lnTo>
                      <a:lnTo>
                        <a:pt x="55" y="11"/>
                      </a:lnTo>
                      <a:lnTo>
                        <a:pt x="57" y="13"/>
                      </a:lnTo>
                      <a:lnTo>
                        <a:pt x="59" y="14"/>
                      </a:lnTo>
                      <a:lnTo>
                        <a:pt x="63" y="16"/>
                      </a:lnTo>
                      <a:lnTo>
                        <a:pt x="65" y="17"/>
                      </a:lnTo>
                      <a:lnTo>
                        <a:pt x="68" y="19"/>
                      </a:lnTo>
                      <a:lnTo>
                        <a:pt x="71" y="21"/>
                      </a:lnTo>
                      <a:lnTo>
                        <a:pt x="74" y="23"/>
                      </a:lnTo>
                      <a:lnTo>
                        <a:pt x="76" y="25"/>
                      </a:lnTo>
                      <a:lnTo>
                        <a:pt x="80" y="27"/>
                      </a:lnTo>
                      <a:lnTo>
                        <a:pt x="83" y="29"/>
                      </a:lnTo>
                      <a:lnTo>
                        <a:pt x="86" y="31"/>
                      </a:lnTo>
                      <a:lnTo>
                        <a:pt x="89" y="34"/>
                      </a:lnTo>
                      <a:lnTo>
                        <a:pt x="93" y="35"/>
                      </a:lnTo>
                      <a:lnTo>
                        <a:pt x="96" y="38"/>
                      </a:lnTo>
                      <a:lnTo>
                        <a:pt x="99" y="40"/>
                      </a:lnTo>
                      <a:lnTo>
                        <a:pt x="102" y="42"/>
                      </a:lnTo>
                      <a:lnTo>
                        <a:pt x="106" y="45"/>
                      </a:lnTo>
                      <a:lnTo>
                        <a:pt x="110" y="47"/>
                      </a:lnTo>
                      <a:lnTo>
                        <a:pt x="113" y="49"/>
                      </a:lnTo>
                      <a:lnTo>
                        <a:pt x="117" y="51"/>
                      </a:lnTo>
                      <a:lnTo>
                        <a:pt x="120" y="53"/>
                      </a:lnTo>
                      <a:lnTo>
                        <a:pt x="123" y="55"/>
                      </a:lnTo>
                      <a:lnTo>
                        <a:pt x="126" y="57"/>
                      </a:lnTo>
                      <a:lnTo>
                        <a:pt x="130" y="60"/>
                      </a:lnTo>
                      <a:lnTo>
                        <a:pt x="133" y="62"/>
                      </a:lnTo>
                      <a:lnTo>
                        <a:pt x="136" y="64"/>
                      </a:lnTo>
                      <a:lnTo>
                        <a:pt x="140" y="66"/>
                      </a:lnTo>
                      <a:lnTo>
                        <a:pt x="143" y="68"/>
                      </a:lnTo>
                      <a:lnTo>
                        <a:pt x="146" y="70"/>
                      </a:lnTo>
                      <a:lnTo>
                        <a:pt x="148" y="72"/>
                      </a:lnTo>
                      <a:lnTo>
                        <a:pt x="152" y="73"/>
                      </a:lnTo>
                      <a:lnTo>
                        <a:pt x="155" y="75"/>
                      </a:lnTo>
                      <a:lnTo>
                        <a:pt x="158" y="77"/>
                      </a:lnTo>
                      <a:lnTo>
                        <a:pt x="160" y="79"/>
                      </a:lnTo>
                      <a:lnTo>
                        <a:pt x="163" y="81"/>
                      </a:lnTo>
                      <a:lnTo>
                        <a:pt x="165" y="82"/>
                      </a:lnTo>
                      <a:lnTo>
                        <a:pt x="168" y="84"/>
                      </a:lnTo>
                      <a:lnTo>
                        <a:pt x="170" y="85"/>
                      </a:lnTo>
                      <a:lnTo>
                        <a:pt x="172" y="87"/>
                      </a:lnTo>
                      <a:lnTo>
                        <a:pt x="174" y="88"/>
                      </a:lnTo>
                      <a:lnTo>
                        <a:pt x="176" y="89"/>
                      </a:lnTo>
                      <a:lnTo>
                        <a:pt x="178" y="90"/>
                      </a:lnTo>
                      <a:lnTo>
                        <a:pt x="179" y="91"/>
                      </a:lnTo>
                      <a:lnTo>
                        <a:pt x="182" y="93"/>
                      </a:lnTo>
                      <a:lnTo>
                        <a:pt x="184" y="94"/>
                      </a:lnTo>
                      <a:lnTo>
                        <a:pt x="185" y="96"/>
                      </a:lnTo>
                      <a:lnTo>
                        <a:pt x="188" y="99"/>
                      </a:lnTo>
                      <a:lnTo>
                        <a:pt x="191" y="102"/>
                      </a:lnTo>
                      <a:lnTo>
                        <a:pt x="193" y="106"/>
                      </a:lnTo>
                      <a:lnTo>
                        <a:pt x="197" y="109"/>
                      </a:lnTo>
                      <a:lnTo>
                        <a:pt x="199" y="112"/>
                      </a:lnTo>
                      <a:lnTo>
                        <a:pt x="202" y="116"/>
                      </a:lnTo>
                      <a:lnTo>
                        <a:pt x="204" y="119"/>
                      </a:lnTo>
                      <a:lnTo>
                        <a:pt x="208" y="123"/>
                      </a:lnTo>
                      <a:lnTo>
                        <a:pt x="210" y="127"/>
                      </a:lnTo>
                      <a:lnTo>
                        <a:pt x="212" y="130"/>
                      </a:lnTo>
                      <a:lnTo>
                        <a:pt x="215" y="133"/>
                      </a:lnTo>
                      <a:lnTo>
                        <a:pt x="218" y="137"/>
                      </a:lnTo>
                      <a:lnTo>
                        <a:pt x="221" y="140"/>
                      </a:lnTo>
                      <a:lnTo>
                        <a:pt x="223" y="144"/>
                      </a:lnTo>
                      <a:lnTo>
                        <a:pt x="226" y="147"/>
                      </a:lnTo>
                      <a:lnTo>
                        <a:pt x="229" y="151"/>
                      </a:lnTo>
                      <a:lnTo>
                        <a:pt x="232" y="154"/>
                      </a:lnTo>
                      <a:lnTo>
                        <a:pt x="234" y="157"/>
                      </a:lnTo>
                      <a:lnTo>
                        <a:pt x="237" y="161"/>
                      </a:lnTo>
                      <a:lnTo>
                        <a:pt x="239" y="164"/>
                      </a:lnTo>
                      <a:lnTo>
                        <a:pt x="242" y="168"/>
                      </a:lnTo>
                      <a:lnTo>
                        <a:pt x="245" y="171"/>
                      </a:lnTo>
                      <a:lnTo>
                        <a:pt x="248" y="175"/>
                      </a:lnTo>
                      <a:lnTo>
                        <a:pt x="250" y="178"/>
                      </a:lnTo>
                      <a:lnTo>
                        <a:pt x="253" y="182"/>
                      </a:lnTo>
                      <a:lnTo>
                        <a:pt x="256" y="185"/>
                      </a:lnTo>
                      <a:lnTo>
                        <a:pt x="259" y="189"/>
                      </a:lnTo>
                      <a:lnTo>
                        <a:pt x="261" y="192"/>
                      </a:lnTo>
                      <a:lnTo>
                        <a:pt x="264" y="196"/>
                      </a:lnTo>
                      <a:lnTo>
                        <a:pt x="267" y="199"/>
                      </a:lnTo>
                      <a:lnTo>
                        <a:pt x="269" y="203"/>
                      </a:lnTo>
                      <a:lnTo>
                        <a:pt x="273" y="206"/>
                      </a:lnTo>
                      <a:lnTo>
                        <a:pt x="275" y="210"/>
                      </a:lnTo>
                      <a:lnTo>
                        <a:pt x="277" y="213"/>
                      </a:lnTo>
                      <a:lnTo>
                        <a:pt x="280" y="217"/>
                      </a:lnTo>
                      <a:lnTo>
                        <a:pt x="283" y="220"/>
                      </a:lnTo>
                      <a:lnTo>
                        <a:pt x="286" y="223"/>
                      </a:lnTo>
                      <a:lnTo>
                        <a:pt x="288" y="227"/>
                      </a:lnTo>
                      <a:lnTo>
                        <a:pt x="291" y="230"/>
                      </a:lnTo>
                      <a:lnTo>
                        <a:pt x="293" y="234"/>
                      </a:lnTo>
                      <a:lnTo>
                        <a:pt x="296" y="237"/>
                      </a:lnTo>
                      <a:lnTo>
                        <a:pt x="299" y="240"/>
                      </a:lnTo>
                      <a:lnTo>
                        <a:pt x="301" y="244"/>
                      </a:lnTo>
                      <a:lnTo>
                        <a:pt x="304" y="247"/>
                      </a:lnTo>
                      <a:lnTo>
                        <a:pt x="307" y="251"/>
                      </a:lnTo>
                      <a:lnTo>
                        <a:pt x="310" y="255"/>
                      </a:lnTo>
                      <a:lnTo>
                        <a:pt x="312" y="258"/>
                      </a:lnTo>
                      <a:lnTo>
                        <a:pt x="315" y="262"/>
                      </a:lnTo>
                      <a:lnTo>
                        <a:pt x="317" y="265"/>
                      </a:lnTo>
                      <a:lnTo>
                        <a:pt x="320" y="268"/>
                      </a:lnTo>
                      <a:lnTo>
                        <a:pt x="323" y="272"/>
                      </a:lnTo>
                      <a:lnTo>
                        <a:pt x="326" y="275"/>
                      </a:lnTo>
                      <a:lnTo>
                        <a:pt x="328" y="278"/>
                      </a:lnTo>
                      <a:lnTo>
                        <a:pt x="331" y="282"/>
                      </a:lnTo>
                      <a:lnTo>
                        <a:pt x="334" y="285"/>
                      </a:lnTo>
                      <a:lnTo>
                        <a:pt x="337" y="289"/>
                      </a:lnTo>
                      <a:lnTo>
                        <a:pt x="339" y="292"/>
                      </a:lnTo>
                      <a:lnTo>
                        <a:pt x="342" y="296"/>
                      </a:lnTo>
                      <a:lnTo>
                        <a:pt x="345" y="299"/>
                      </a:lnTo>
                      <a:lnTo>
                        <a:pt x="347" y="303"/>
                      </a:lnTo>
                      <a:lnTo>
                        <a:pt x="350" y="306"/>
                      </a:lnTo>
                      <a:lnTo>
                        <a:pt x="352" y="310"/>
                      </a:lnTo>
                      <a:lnTo>
                        <a:pt x="356" y="313"/>
                      </a:lnTo>
                      <a:lnTo>
                        <a:pt x="358" y="317"/>
                      </a:lnTo>
                      <a:lnTo>
                        <a:pt x="469" y="395"/>
                      </a:lnTo>
                      <a:lnTo>
                        <a:pt x="463" y="412"/>
                      </a:lnTo>
                      <a:close/>
                    </a:path>
                  </a:pathLst>
                </a:custGeom>
                <a:solidFill>
                  <a:srgbClr val="7DB819"/>
                </a:solidFill>
                <a:ln w="9525">
                  <a:noFill/>
                  <a:round/>
                  <a:headEnd/>
                  <a:tailEnd/>
                </a:ln>
              </p:spPr>
              <p:txBody>
                <a:bodyPr/>
                <a:lstStyle/>
                <a:p>
                  <a:endParaRPr lang="en-US"/>
                </a:p>
              </p:txBody>
            </p:sp>
            <p:sp>
              <p:nvSpPr>
                <p:cNvPr id="24921" name="Freeform 428"/>
                <p:cNvSpPr>
                  <a:spLocks/>
                </p:cNvSpPr>
                <p:nvPr/>
              </p:nvSpPr>
              <p:spPr bwMode="auto">
                <a:xfrm>
                  <a:off x="4574" y="2310"/>
                  <a:ext cx="244" cy="318"/>
                </a:xfrm>
                <a:custGeom>
                  <a:avLst/>
                  <a:gdLst>
                    <a:gd name="T0" fmla="*/ 244 w 244"/>
                    <a:gd name="T1" fmla="*/ 318 h 318"/>
                    <a:gd name="T2" fmla="*/ 0 w 244"/>
                    <a:gd name="T3" fmla="*/ 195 h 318"/>
                    <a:gd name="T4" fmla="*/ 3 w 244"/>
                    <a:gd name="T5" fmla="*/ 0 h 318"/>
                    <a:gd name="T6" fmla="*/ 4 w 244"/>
                    <a:gd name="T7" fmla="*/ 0 h 318"/>
                    <a:gd name="T8" fmla="*/ 6 w 244"/>
                    <a:gd name="T9" fmla="*/ 1 h 318"/>
                    <a:gd name="T10" fmla="*/ 7 w 244"/>
                    <a:gd name="T11" fmla="*/ 1 h 318"/>
                    <a:gd name="T12" fmla="*/ 9 w 244"/>
                    <a:gd name="T13" fmla="*/ 1 h 318"/>
                    <a:gd name="T14" fmla="*/ 11 w 244"/>
                    <a:gd name="T15" fmla="*/ 2 h 318"/>
                    <a:gd name="T16" fmla="*/ 13 w 244"/>
                    <a:gd name="T17" fmla="*/ 2 h 318"/>
                    <a:gd name="T18" fmla="*/ 15 w 244"/>
                    <a:gd name="T19" fmla="*/ 3 h 318"/>
                    <a:gd name="T20" fmla="*/ 18 w 244"/>
                    <a:gd name="T21" fmla="*/ 4 h 318"/>
                    <a:gd name="T22" fmla="*/ 20 w 244"/>
                    <a:gd name="T23" fmla="*/ 4 h 318"/>
                    <a:gd name="T24" fmla="*/ 23 w 244"/>
                    <a:gd name="T25" fmla="*/ 5 h 318"/>
                    <a:gd name="T26" fmla="*/ 26 w 244"/>
                    <a:gd name="T27" fmla="*/ 6 h 318"/>
                    <a:gd name="T28" fmla="*/ 29 w 244"/>
                    <a:gd name="T29" fmla="*/ 6 h 318"/>
                    <a:gd name="T30" fmla="*/ 31 w 244"/>
                    <a:gd name="T31" fmla="*/ 7 h 318"/>
                    <a:gd name="T32" fmla="*/ 32 w 244"/>
                    <a:gd name="T33" fmla="*/ 8 h 318"/>
                    <a:gd name="T34" fmla="*/ 34 w 244"/>
                    <a:gd name="T35" fmla="*/ 8 h 318"/>
                    <a:gd name="T36" fmla="*/ 35 w 244"/>
                    <a:gd name="T37" fmla="*/ 9 h 318"/>
                    <a:gd name="T38" fmla="*/ 38 w 244"/>
                    <a:gd name="T39" fmla="*/ 9 h 318"/>
                    <a:gd name="T40" fmla="*/ 41 w 244"/>
                    <a:gd name="T41" fmla="*/ 11 h 318"/>
                    <a:gd name="T42" fmla="*/ 43 w 244"/>
                    <a:gd name="T43" fmla="*/ 11 h 318"/>
                    <a:gd name="T44" fmla="*/ 44 w 244"/>
                    <a:gd name="T45" fmla="*/ 12 h 318"/>
                    <a:gd name="T46" fmla="*/ 46 w 244"/>
                    <a:gd name="T47" fmla="*/ 12 h 318"/>
                    <a:gd name="T48" fmla="*/ 48 w 244"/>
                    <a:gd name="T49" fmla="*/ 12 h 318"/>
                    <a:gd name="T50" fmla="*/ 50 w 244"/>
                    <a:gd name="T51" fmla="*/ 13 h 318"/>
                    <a:gd name="T52" fmla="*/ 53 w 244"/>
                    <a:gd name="T53" fmla="*/ 14 h 318"/>
                    <a:gd name="T54" fmla="*/ 56 w 244"/>
                    <a:gd name="T55" fmla="*/ 15 h 318"/>
                    <a:gd name="T56" fmla="*/ 59 w 244"/>
                    <a:gd name="T57" fmla="*/ 16 h 318"/>
                    <a:gd name="T58" fmla="*/ 61 w 244"/>
                    <a:gd name="T59" fmla="*/ 17 h 318"/>
                    <a:gd name="T60" fmla="*/ 63 w 244"/>
                    <a:gd name="T61" fmla="*/ 18 h 318"/>
                    <a:gd name="T62" fmla="*/ 65 w 244"/>
                    <a:gd name="T63" fmla="*/ 19 h 318"/>
                    <a:gd name="T64" fmla="*/ 67 w 244"/>
                    <a:gd name="T65" fmla="*/ 20 h 318"/>
                    <a:gd name="T66" fmla="*/ 68 w 244"/>
                    <a:gd name="T67" fmla="*/ 20 h 318"/>
                    <a:gd name="T68" fmla="*/ 70 w 244"/>
                    <a:gd name="T69" fmla="*/ 21 h 318"/>
                    <a:gd name="T70" fmla="*/ 71 w 244"/>
                    <a:gd name="T71" fmla="*/ 22 h 318"/>
                    <a:gd name="T72" fmla="*/ 72 w 244"/>
                    <a:gd name="T73" fmla="*/ 23 h 318"/>
                    <a:gd name="T74" fmla="*/ 73 w 244"/>
                    <a:gd name="T75" fmla="*/ 24 h 318"/>
                    <a:gd name="T76" fmla="*/ 74 w 244"/>
                    <a:gd name="T77" fmla="*/ 26 h 318"/>
                    <a:gd name="T78" fmla="*/ 74 w 244"/>
                    <a:gd name="T79" fmla="*/ 27 h 318"/>
                    <a:gd name="T80" fmla="*/ 74 w 244"/>
                    <a:gd name="T81" fmla="*/ 29 h 318"/>
                    <a:gd name="T82" fmla="*/ 74 w 244"/>
                    <a:gd name="T83" fmla="*/ 31 h 318"/>
                    <a:gd name="T84" fmla="*/ 74 w 244"/>
                    <a:gd name="T85" fmla="*/ 33 h 318"/>
                    <a:gd name="T86" fmla="*/ 74 w 244"/>
                    <a:gd name="T87" fmla="*/ 35 h 318"/>
                    <a:gd name="T88" fmla="*/ 74 w 244"/>
                    <a:gd name="T89" fmla="*/ 37 h 318"/>
                    <a:gd name="T90" fmla="*/ 73 w 244"/>
                    <a:gd name="T91" fmla="*/ 38 h 318"/>
                    <a:gd name="T92" fmla="*/ 72 w 244"/>
                    <a:gd name="T93" fmla="*/ 40 h 318"/>
                    <a:gd name="T94" fmla="*/ 72 w 244"/>
                    <a:gd name="T95" fmla="*/ 41 h 318"/>
                    <a:gd name="T96" fmla="*/ 72 w 244"/>
                    <a:gd name="T97" fmla="*/ 43 h 318"/>
                    <a:gd name="T98" fmla="*/ 70 w 244"/>
                    <a:gd name="T99" fmla="*/ 45 h 318"/>
                    <a:gd name="T100" fmla="*/ 70 w 244"/>
                    <a:gd name="T101" fmla="*/ 45 h 318"/>
                    <a:gd name="T102" fmla="*/ 142 w 244"/>
                    <a:gd name="T103" fmla="*/ 67 h 318"/>
                    <a:gd name="T104" fmla="*/ 244 w 244"/>
                    <a:gd name="T105" fmla="*/ 318 h 318"/>
                    <a:gd name="T106" fmla="*/ 244 w 244"/>
                    <a:gd name="T107" fmla="*/ 318 h 3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4"/>
                    <a:gd name="T163" fmla="*/ 0 h 318"/>
                    <a:gd name="T164" fmla="*/ 244 w 244"/>
                    <a:gd name="T165" fmla="*/ 318 h 3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4" h="318">
                      <a:moveTo>
                        <a:pt x="244" y="318"/>
                      </a:moveTo>
                      <a:lnTo>
                        <a:pt x="0" y="195"/>
                      </a:lnTo>
                      <a:lnTo>
                        <a:pt x="3" y="0"/>
                      </a:lnTo>
                      <a:lnTo>
                        <a:pt x="4" y="0"/>
                      </a:lnTo>
                      <a:lnTo>
                        <a:pt x="6" y="1"/>
                      </a:lnTo>
                      <a:lnTo>
                        <a:pt x="7" y="1"/>
                      </a:lnTo>
                      <a:lnTo>
                        <a:pt x="9" y="1"/>
                      </a:lnTo>
                      <a:lnTo>
                        <a:pt x="11" y="2"/>
                      </a:lnTo>
                      <a:lnTo>
                        <a:pt x="13" y="2"/>
                      </a:lnTo>
                      <a:lnTo>
                        <a:pt x="15" y="3"/>
                      </a:lnTo>
                      <a:lnTo>
                        <a:pt x="18" y="4"/>
                      </a:lnTo>
                      <a:lnTo>
                        <a:pt x="20" y="4"/>
                      </a:lnTo>
                      <a:lnTo>
                        <a:pt x="23" y="5"/>
                      </a:lnTo>
                      <a:lnTo>
                        <a:pt x="26" y="6"/>
                      </a:lnTo>
                      <a:lnTo>
                        <a:pt x="29" y="6"/>
                      </a:lnTo>
                      <a:lnTo>
                        <a:pt x="31" y="7"/>
                      </a:lnTo>
                      <a:lnTo>
                        <a:pt x="32" y="8"/>
                      </a:lnTo>
                      <a:lnTo>
                        <a:pt x="34" y="8"/>
                      </a:lnTo>
                      <a:lnTo>
                        <a:pt x="35" y="9"/>
                      </a:lnTo>
                      <a:lnTo>
                        <a:pt x="38" y="9"/>
                      </a:lnTo>
                      <a:lnTo>
                        <a:pt x="41" y="11"/>
                      </a:lnTo>
                      <a:lnTo>
                        <a:pt x="43" y="11"/>
                      </a:lnTo>
                      <a:lnTo>
                        <a:pt x="44" y="12"/>
                      </a:lnTo>
                      <a:lnTo>
                        <a:pt x="46" y="12"/>
                      </a:lnTo>
                      <a:lnTo>
                        <a:pt x="48" y="12"/>
                      </a:lnTo>
                      <a:lnTo>
                        <a:pt x="50" y="13"/>
                      </a:lnTo>
                      <a:lnTo>
                        <a:pt x="53" y="14"/>
                      </a:lnTo>
                      <a:lnTo>
                        <a:pt x="56" y="15"/>
                      </a:lnTo>
                      <a:lnTo>
                        <a:pt x="59" y="16"/>
                      </a:lnTo>
                      <a:lnTo>
                        <a:pt x="61" y="17"/>
                      </a:lnTo>
                      <a:lnTo>
                        <a:pt x="63" y="18"/>
                      </a:lnTo>
                      <a:lnTo>
                        <a:pt x="65" y="19"/>
                      </a:lnTo>
                      <a:lnTo>
                        <a:pt x="67" y="20"/>
                      </a:lnTo>
                      <a:lnTo>
                        <a:pt x="68" y="20"/>
                      </a:lnTo>
                      <a:lnTo>
                        <a:pt x="70" y="21"/>
                      </a:lnTo>
                      <a:lnTo>
                        <a:pt x="71" y="22"/>
                      </a:lnTo>
                      <a:lnTo>
                        <a:pt x="72" y="23"/>
                      </a:lnTo>
                      <a:lnTo>
                        <a:pt x="73" y="24"/>
                      </a:lnTo>
                      <a:lnTo>
                        <a:pt x="74" y="26"/>
                      </a:lnTo>
                      <a:lnTo>
                        <a:pt x="74" y="27"/>
                      </a:lnTo>
                      <a:lnTo>
                        <a:pt x="74" y="29"/>
                      </a:lnTo>
                      <a:lnTo>
                        <a:pt x="74" y="31"/>
                      </a:lnTo>
                      <a:lnTo>
                        <a:pt x="74" y="33"/>
                      </a:lnTo>
                      <a:lnTo>
                        <a:pt x="74" y="35"/>
                      </a:lnTo>
                      <a:lnTo>
                        <a:pt x="74" y="37"/>
                      </a:lnTo>
                      <a:lnTo>
                        <a:pt x="73" y="38"/>
                      </a:lnTo>
                      <a:lnTo>
                        <a:pt x="72" y="40"/>
                      </a:lnTo>
                      <a:lnTo>
                        <a:pt x="72" y="41"/>
                      </a:lnTo>
                      <a:lnTo>
                        <a:pt x="72" y="43"/>
                      </a:lnTo>
                      <a:lnTo>
                        <a:pt x="70" y="45"/>
                      </a:lnTo>
                      <a:lnTo>
                        <a:pt x="142" y="67"/>
                      </a:lnTo>
                      <a:lnTo>
                        <a:pt x="244" y="318"/>
                      </a:lnTo>
                      <a:close/>
                    </a:path>
                  </a:pathLst>
                </a:custGeom>
                <a:solidFill>
                  <a:srgbClr val="7DB819"/>
                </a:solidFill>
                <a:ln w="9525">
                  <a:noFill/>
                  <a:round/>
                  <a:headEnd/>
                  <a:tailEnd/>
                </a:ln>
              </p:spPr>
              <p:txBody>
                <a:bodyPr/>
                <a:lstStyle/>
                <a:p>
                  <a:endParaRPr lang="en-US"/>
                </a:p>
              </p:txBody>
            </p:sp>
            <p:sp>
              <p:nvSpPr>
                <p:cNvPr id="24922" name="Freeform 429"/>
                <p:cNvSpPr>
                  <a:spLocks/>
                </p:cNvSpPr>
                <p:nvPr/>
              </p:nvSpPr>
              <p:spPr bwMode="auto">
                <a:xfrm>
                  <a:off x="4682" y="2180"/>
                  <a:ext cx="222" cy="340"/>
                </a:xfrm>
                <a:custGeom>
                  <a:avLst/>
                  <a:gdLst>
                    <a:gd name="T0" fmla="*/ 134 w 222"/>
                    <a:gd name="T1" fmla="*/ 13 h 340"/>
                    <a:gd name="T2" fmla="*/ 130 w 222"/>
                    <a:gd name="T3" fmla="*/ 10 h 340"/>
                    <a:gd name="T4" fmla="*/ 123 w 222"/>
                    <a:gd name="T5" fmla="*/ 8 h 340"/>
                    <a:gd name="T6" fmla="*/ 116 w 222"/>
                    <a:gd name="T7" fmla="*/ 4 h 340"/>
                    <a:gd name="T8" fmla="*/ 108 w 222"/>
                    <a:gd name="T9" fmla="*/ 2 h 340"/>
                    <a:gd name="T10" fmla="*/ 103 w 222"/>
                    <a:gd name="T11" fmla="*/ 1 h 340"/>
                    <a:gd name="T12" fmla="*/ 97 w 222"/>
                    <a:gd name="T13" fmla="*/ 0 h 340"/>
                    <a:gd name="T14" fmla="*/ 91 w 222"/>
                    <a:gd name="T15" fmla="*/ 0 h 340"/>
                    <a:gd name="T16" fmla="*/ 86 w 222"/>
                    <a:gd name="T17" fmla="*/ 0 h 340"/>
                    <a:gd name="T18" fmla="*/ 82 w 222"/>
                    <a:gd name="T19" fmla="*/ 1 h 340"/>
                    <a:gd name="T20" fmla="*/ 23 w 222"/>
                    <a:gd name="T21" fmla="*/ 39 h 340"/>
                    <a:gd name="T22" fmla="*/ 21 w 222"/>
                    <a:gd name="T23" fmla="*/ 42 h 340"/>
                    <a:gd name="T24" fmla="*/ 18 w 222"/>
                    <a:gd name="T25" fmla="*/ 47 h 340"/>
                    <a:gd name="T26" fmla="*/ 16 w 222"/>
                    <a:gd name="T27" fmla="*/ 52 h 340"/>
                    <a:gd name="T28" fmla="*/ 12 w 222"/>
                    <a:gd name="T29" fmla="*/ 59 h 340"/>
                    <a:gd name="T30" fmla="*/ 9 w 222"/>
                    <a:gd name="T31" fmla="*/ 66 h 340"/>
                    <a:gd name="T32" fmla="*/ 6 w 222"/>
                    <a:gd name="T33" fmla="*/ 73 h 340"/>
                    <a:gd name="T34" fmla="*/ 3 w 222"/>
                    <a:gd name="T35" fmla="*/ 80 h 340"/>
                    <a:gd name="T36" fmla="*/ 1 w 222"/>
                    <a:gd name="T37" fmla="*/ 86 h 340"/>
                    <a:gd name="T38" fmla="*/ 0 w 222"/>
                    <a:gd name="T39" fmla="*/ 91 h 340"/>
                    <a:gd name="T40" fmla="*/ 0 w 222"/>
                    <a:gd name="T41" fmla="*/ 95 h 340"/>
                    <a:gd name="T42" fmla="*/ 1 w 222"/>
                    <a:gd name="T43" fmla="*/ 99 h 340"/>
                    <a:gd name="T44" fmla="*/ 1 w 222"/>
                    <a:gd name="T45" fmla="*/ 104 h 340"/>
                    <a:gd name="T46" fmla="*/ 3 w 222"/>
                    <a:gd name="T47" fmla="*/ 109 h 340"/>
                    <a:gd name="T48" fmla="*/ 4 w 222"/>
                    <a:gd name="T49" fmla="*/ 114 h 340"/>
                    <a:gd name="T50" fmla="*/ 7 w 222"/>
                    <a:gd name="T51" fmla="*/ 120 h 340"/>
                    <a:gd name="T52" fmla="*/ 10 w 222"/>
                    <a:gd name="T53" fmla="*/ 125 h 340"/>
                    <a:gd name="T54" fmla="*/ 12 w 222"/>
                    <a:gd name="T55" fmla="*/ 130 h 340"/>
                    <a:gd name="T56" fmla="*/ 14 w 222"/>
                    <a:gd name="T57" fmla="*/ 134 h 340"/>
                    <a:gd name="T58" fmla="*/ 17 w 222"/>
                    <a:gd name="T59" fmla="*/ 138 h 340"/>
                    <a:gd name="T60" fmla="*/ 20 w 222"/>
                    <a:gd name="T61" fmla="*/ 143 h 340"/>
                    <a:gd name="T62" fmla="*/ 23 w 222"/>
                    <a:gd name="T63" fmla="*/ 148 h 340"/>
                    <a:gd name="T64" fmla="*/ 25 w 222"/>
                    <a:gd name="T65" fmla="*/ 152 h 340"/>
                    <a:gd name="T66" fmla="*/ 29 w 222"/>
                    <a:gd name="T67" fmla="*/ 157 h 340"/>
                    <a:gd name="T68" fmla="*/ 30 w 222"/>
                    <a:gd name="T69" fmla="*/ 159 h 340"/>
                    <a:gd name="T70" fmla="*/ 29 w 222"/>
                    <a:gd name="T71" fmla="*/ 164 h 340"/>
                    <a:gd name="T72" fmla="*/ 28 w 222"/>
                    <a:gd name="T73" fmla="*/ 168 h 340"/>
                    <a:gd name="T74" fmla="*/ 28 w 222"/>
                    <a:gd name="T75" fmla="*/ 175 h 340"/>
                    <a:gd name="T76" fmla="*/ 29 w 222"/>
                    <a:gd name="T77" fmla="*/ 179 h 340"/>
                    <a:gd name="T78" fmla="*/ 29 w 222"/>
                    <a:gd name="T79" fmla="*/ 184 h 340"/>
                    <a:gd name="T80" fmla="*/ 29 w 222"/>
                    <a:gd name="T81" fmla="*/ 189 h 340"/>
                    <a:gd name="T82" fmla="*/ 30 w 222"/>
                    <a:gd name="T83" fmla="*/ 194 h 340"/>
                    <a:gd name="T84" fmla="*/ 32 w 222"/>
                    <a:gd name="T85" fmla="*/ 198 h 340"/>
                    <a:gd name="T86" fmla="*/ 33 w 222"/>
                    <a:gd name="T87" fmla="*/ 204 h 340"/>
                    <a:gd name="T88" fmla="*/ 34 w 222"/>
                    <a:gd name="T89" fmla="*/ 208 h 340"/>
                    <a:gd name="T90" fmla="*/ 36 w 222"/>
                    <a:gd name="T91" fmla="*/ 212 h 340"/>
                    <a:gd name="T92" fmla="*/ 38 w 222"/>
                    <a:gd name="T93" fmla="*/ 219 h 340"/>
                    <a:gd name="T94" fmla="*/ 39 w 222"/>
                    <a:gd name="T95" fmla="*/ 221 h 340"/>
                    <a:gd name="T96" fmla="*/ 194 w 222"/>
                    <a:gd name="T97" fmla="*/ 69 h 3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2"/>
                    <a:gd name="T148" fmla="*/ 0 h 340"/>
                    <a:gd name="T149" fmla="*/ 222 w 222"/>
                    <a:gd name="T150" fmla="*/ 340 h 3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2" h="340">
                      <a:moveTo>
                        <a:pt x="136" y="13"/>
                      </a:moveTo>
                      <a:lnTo>
                        <a:pt x="135" y="13"/>
                      </a:lnTo>
                      <a:lnTo>
                        <a:pt x="134" y="13"/>
                      </a:lnTo>
                      <a:lnTo>
                        <a:pt x="133" y="12"/>
                      </a:lnTo>
                      <a:lnTo>
                        <a:pt x="132" y="11"/>
                      </a:lnTo>
                      <a:lnTo>
                        <a:pt x="130" y="10"/>
                      </a:lnTo>
                      <a:lnTo>
                        <a:pt x="128" y="10"/>
                      </a:lnTo>
                      <a:lnTo>
                        <a:pt x="126" y="9"/>
                      </a:lnTo>
                      <a:lnTo>
                        <a:pt x="123" y="8"/>
                      </a:lnTo>
                      <a:lnTo>
                        <a:pt x="121" y="7"/>
                      </a:lnTo>
                      <a:lnTo>
                        <a:pt x="119" y="6"/>
                      </a:lnTo>
                      <a:lnTo>
                        <a:pt x="116" y="4"/>
                      </a:lnTo>
                      <a:lnTo>
                        <a:pt x="114" y="4"/>
                      </a:lnTo>
                      <a:lnTo>
                        <a:pt x="111" y="3"/>
                      </a:lnTo>
                      <a:lnTo>
                        <a:pt x="108" y="2"/>
                      </a:lnTo>
                      <a:lnTo>
                        <a:pt x="106" y="2"/>
                      </a:lnTo>
                      <a:lnTo>
                        <a:pt x="105" y="2"/>
                      </a:lnTo>
                      <a:lnTo>
                        <a:pt x="103" y="1"/>
                      </a:lnTo>
                      <a:lnTo>
                        <a:pt x="101" y="0"/>
                      </a:lnTo>
                      <a:lnTo>
                        <a:pt x="99" y="0"/>
                      </a:lnTo>
                      <a:lnTo>
                        <a:pt x="97" y="0"/>
                      </a:lnTo>
                      <a:lnTo>
                        <a:pt x="95" y="0"/>
                      </a:lnTo>
                      <a:lnTo>
                        <a:pt x="93" y="0"/>
                      </a:lnTo>
                      <a:lnTo>
                        <a:pt x="91" y="0"/>
                      </a:lnTo>
                      <a:lnTo>
                        <a:pt x="90" y="0"/>
                      </a:lnTo>
                      <a:lnTo>
                        <a:pt x="88" y="0"/>
                      </a:lnTo>
                      <a:lnTo>
                        <a:pt x="86" y="0"/>
                      </a:lnTo>
                      <a:lnTo>
                        <a:pt x="84" y="0"/>
                      </a:lnTo>
                      <a:lnTo>
                        <a:pt x="83" y="1"/>
                      </a:lnTo>
                      <a:lnTo>
                        <a:pt x="82" y="1"/>
                      </a:lnTo>
                      <a:lnTo>
                        <a:pt x="81" y="2"/>
                      </a:lnTo>
                      <a:lnTo>
                        <a:pt x="23" y="39"/>
                      </a:lnTo>
                      <a:lnTo>
                        <a:pt x="22" y="40"/>
                      </a:lnTo>
                      <a:lnTo>
                        <a:pt x="21" y="41"/>
                      </a:lnTo>
                      <a:lnTo>
                        <a:pt x="21" y="42"/>
                      </a:lnTo>
                      <a:lnTo>
                        <a:pt x="20" y="43"/>
                      </a:lnTo>
                      <a:lnTo>
                        <a:pt x="19" y="45"/>
                      </a:lnTo>
                      <a:lnTo>
                        <a:pt x="18" y="47"/>
                      </a:lnTo>
                      <a:lnTo>
                        <a:pt x="17" y="48"/>
                      </a:lnTo>
                      <a:lnTo>
                        <a:pt x="17" y="50"/>
                      </a:lnTo>
                      <a:lnTo>
                        <a:pt x="16" y="52"/>
                      </a:lnTo>
                      <a:lnTo>
                        <a:pt x="14" y="54"/>
                      </a:lnTo>
                      <a:lnTo>
                        <a:pt x="14" y="57"/>
                      </a:lnTo>
                      <a:lnTo>
                        <a:pt x="12" y="59"/>
                      </a:lnTo>
                      <a:lnTo>
                        <a:pt x="12" y="61"/>
                      </a:lnTo>
                      <a:lnTo>
                        <a:pt x="10" y="64"/>
                      </a:lnTo>
                      <a:lnTo>
                        <a:pt x="9" y="66"/>
                      </a:lnTo>
                      <a:lnTo>
                        <a:pt x="8" y="68"/>
                      </a:lnTo>
                      <a:lnTo>
                        <a:pt x="7" y="70"/>
                      </a:lnTo>
                      <a:lnTo>
                        <a:pt x="6" y="73"/>
                      </a:lnTo>
                      <a:lnTo>
                        <a:pt x="5" y="75"/>
                      </a:lnTo>
                      <a:lnTo>
                        <a:pt x="4" y="77"/>
                      </a:lnTo>
                      <a:lnTo>
                        <a:pt x="3" y="80"/>
                      </a:lnTo>
                      <a:lnTo>
                        <a:pt x="3" y="81"/>
                      </a:lnTo>
                      <a:lnTo>
                        <a:pt x="2" y="84"/>
                      </a:lnTo>
                      <a:lnTo>
                        <a:pt x="1" y="86"/>
                      </a:lnTo>
                      <a:lnTo>
                        <a:pt x="1" y="88"/>
                      </a:lnTo>
                      <a:lnTo>
                        <a:pt x="0" y="89"/>
                      </a:lnTo>
                      <a:lnTo>
                        <a:pt x="0" y="91"/>
                      </a:lnTo>
                      <a:lnTo>
                        <a:pt x="0" y="92"/>
                      </a:lnTo>
                      <a:lnTo>
                        <a:pt x="0" y="94"/>
                      </a:lnTo>
                      <a:lnTo>
                        <a:pt x="0" y="95"/>
                      </a:lnTo>
                      <a:lnTo>
                        <a:pt x="0" y="96"/>
                      </a:lnTo>
                      <a:lnTo>
                        <a:pt x="0" y="98"/>
                      </a:lnTo>
                      <a:lnTo>
                        <a:pt x="1" y="99"/>
                      </a:lnTo>
                      <a:lnTo>
                        <a:pt x="1" y="101"/>
                      </a:lnTo>
                      <a:lnTo>
                        <a:pt x="1" y="102"/>
                      </a:lnTo>
                      <a:lnTo>
                        <a:pt x="1" y="104"/>
                      </a:lnTo>
                      <a:lnTo>
                        <a:pt x="2" y="106"/>
                      </a:lnTo>
                      <a:lnTo>
                        <a:pt x="2" y="107"/>
                      </a:lnTo>
                      <a:lnTo>
                        <a:pt x="3" y="109"/>
                      </a:lnTo>
                      <a:lnTo>
                        <a:pt x="3" y="110"/>
                      </a:lnTo>
                      <a:lnTo>
                        <a:pt x="4" y="113"/>
                      </a:lnTo>
                      <a:lnTo>
                        <a:pt x="4" y="114"/>
                      </a:lnTo>
                      <a:lnTo>
                        <a:pt x="6" y="116"/>
                      </a:lnTo>
                      <a:lnTo>
                        <a:pt x="6" y="118"/>
                      </a:lnTo>
                      <a:lnTo>
                        <a:pt x="7" y="120"/>
                      </a:lnTo>
                      <a:lnTo>
                        <a:pt x="8" y="121"/>
                      </a:lnTo>
                      <a:lnTo>
                        <a:pt x="8" y="124"/>
                      </a:lnTo>
                      <a:lnTo>
                        <a:pt x="10" y="125"/>
                      </a:lnTo>
                      <a:lnTo>
                        <a:pt x="10" y="127"/>
                      </a:lnTo>
                      <a:lnTo>
                        <a:pt x="11" y="128"/>
                      </a:lnTo>
                      <a:lnTo>
                        <a:pt x="12" y="130"/>
                      </a:lnTo>
                      <a:lnTo>
                        <a:pt x="13" y="131"/>
                      </a:lnTo>
                      <a:lnTo>
                        <a:pt x="14" y="133"/>
                      </a:lnTo>
                      <a:lnTo>
                        <a:pt x="14" y="134"/>
                      </a:lnTo>
                      <a:lnTo>
                        <a:pt x="15" y="136"/>
                      </a:lnTo>
                      <a:lnTo>
                        <a:pt x="16" y="137"/>
                      </a:lnTo>
                      <a:lnTo>
                        <a:pt x="17" y="138"/>
                      </a:lnTo>
                      <a:lnTo>
                        <a:pt x="18" y="141"/>
                      </a:lnTo>
                      <a:lnTo>
                        <a:pt x="19" y="142"/>
                      </a:lnTo>
                      <a:lnTo>
                        <a:pt x="20" y="143"/>
                      </a:lnTo>
                      <a:lnTo>
                        <a:pt x="21" y="145"/>
                      </a:lnTo>
                      <a:lnTo>
                        <a:pt x="22" y="146"/>
                      </a:lnTo>
                      <a:lnTo>
                        <a:pt x="23" y="148"/>
                      </a:lnTo>
                      <a:lnTo>
                        <a:pt x="24" y="149"/>
                      </a:lnTo>
                      <a:lnTo>
                        <a:pt x="25" y="151"/>
                      </a:lnTo>
                      <a:lnTo>
                        <a:pt x="25" y="152"/>
                      </a:lnTo>
                      <a:lnTo>
                        <a:pt x="27" y="153"/>
                      </a:lnTo>
                      <a:lnTo>
                        <a:pt x="28" y="156"/>
                      </a:lnTo>
                      <a:lnTo>
                        <a:pt x="29" y="157"/>
                      </a:lnTo>
                      <a:lnTo>
                        <a:pt x="30" y="158"/>
                      </a:lnTo>
                      <a:lnTo>
                        <a:pt x="30" y="159"/>
                      </a:lnTo>
                      <a:lnTo>
                        <a:pt x="30" y="160"/>
                      </a:lnTo>
                      <a:lnTo>
                        <a:pt x="29" y="161"/>
                      </a:lnTo>
                      <a:lnTo>
                        <a:pt x="29" y="164"/>
                      </a:lnTo>
                      <a:lnTo>
                        <a:pt x="29" y="166"/>
                      </a:lnTo>
                      <a:lnTo>
                        <a:pt x="28" y="168"/>
                      </a:lnTo>
                      <a:lnTo>
                        <a:pt x="28" y="170"/>
                      </a:lnTo>
                      <a:lnTo>
                        <a:pt x="28" y="172"/>
                      </a:lnTo>
                      <a:lnTo>
                        <a:pt x="28" y="175"/>
                      </a:lnTo>
                      <a:lnTo>
                        <a:pt x="28" y="176"/>
                      </a:lnTo>
                      <a:lnTo>
                        <a:pt x="28" y="178"/>
                      </a:lnTo>
                      <a:lnTo>
                        <a:pt x="29" y="179"/>
                      </a:lnTo>
                      <a:lnTo>
                        <a:pt x="29" y="180"/>
                      </a:lnTo>
                      <a:lnTo>
                        <a:pt x="29" y="182"/>
                      </a:lnTo>
                      <a:lnTo>
                        <a:pt x="29" y="184"/>
                      </a:lnTo>
                      <a:lnTo>
                        <a:pt x="29" y="185"/>
                      </a:lnTo>
                      <a:lnTo>
                        <a:pt x="29" y="187"/>
                      </a:lnTo>
                      <a:lnTo>
                        <a:pt x="29" y="189"/>
                      </a:lnTo>
                      <a:lnTo>
                        <a:pt x="30" y="190"/>
                      </a:lnTo>
                      <a:lnTo>
                        <a:pt x="30" y="192"/>
                      </a:lnTo>
                      <a:lnTo>
                        <a:pt x="30" y="194"/>
                      </a:lnTo>
                      <a:lnTo>
                        <a:pt x="30" y="195"/>
                      </a:lnTo>
                      <a:lnTo>
                        <a:pt x="31" y="197"/>
                      </a:lnTo>
                      <a:lnTo>
                        <a:pt x="32" y="198"/>
                      </a:lnTo>
                      <a:lnTo>
                        <a:pt x="32" y="201"/>
                      </a:lnTo>
                      <a:lnTo>
                        <a:pt x="32" y="202"/>
                      </a:lnTo>
                      <a:lnTo>
                        <a:pt x="33" y="204"/>
                      </a:lnTo>
                      <a:lnTo>
                        <a:pt x="34" y="205"/>
                      </a:lnTo>
                      <a:lnTo>
                        <a:pt x="34" y="207"/>
                      </a:lnTo>
                      <a:lnTo>
                        <a:pt x="34" y="208"/>
                      </a:lnTo>
                      <a:lnTo>
                        <a:pt x="35" y="209"/>
                      </a:lnTo>
                      <a:lnTo>
                        <a:pt x="35" y="211"/>
                      </a:lnTo>
                      <a:lnTo>
                        <a:pt x="36" y="212"/>
                      </a:lnTo>
                      <a:lnTo>
                        <a:pt x="36" y="215"/>
                      </a:lnTo>
                      <a:lnTo>
                        <a:pt x="37" y="217"/>
                      </a:lnTo>
                      <a:lnTo>
                        <a:pt x="38" y="219"/>
                      </a:lnTo>
                      <a:lnTo>
                        <a:pt x="38" y="220"/>
                      </a:lnTo>
                      <a:lnTo>
                        <a:pt x="39" y="221"/>
                      </a:lnTo>
                      <a:lnTo>
                        <a:pt x="80" y="340"/>
                      </a:lnTo>
                      <a:lnTo>
                        <a:pt x="222" y="245"/>
                      </a:lnTo>
                      <a:lnTo>
                        <a:pt x="194" y="69"/>
                      </a:lnTo>
                      <a:lnTo>
                        <a:pt x="136" y="13"/>
                      </a:lnTo>
                      <a:close/>
                    </a:path>
                  </a:pathLst>
                </a:custGeom>
                <a:solidFill>
                  <a:srgbClr val="5C5C73"/>
                </a:solidFill>
                <a:ln w="9525">
                  <a:noFill/>
                  <a:round/>
                  <a:headEnd/>
                  <a:tailEnd/>
                </a:ln>
              </p:spPr>
              <p:txBody>
                <a:bodyPr/>
                <a:lstStyle/>
                <a:p>
                  <a:endParaRPr lang="en-US"/>
                </a:p>
              </p:txBody>
            </p:sp>
            <p:sp>
              <p:nvSpPr>
                <p:cNvPr id="24923" name="Freeform 430"/>
                <p:cNvSpPr>
                  <a:spLocks/>
                </p:cNvSpPr>
                <p:nvPr/>
              </p:nvSpPr>
              <p:spPr bwMode="auto">
                <a:xfrm>
                  <a:off x="4573" y="2710"/>
                  <a:ext cx="196" cy="44"/>
                </a:xfrm>
                <a:custGeom>
                  <a:avLst/>
                  <a:gdLst>
                    <a:gd name="T0" fmla="*/ 71 w 196"/>
                    <a:gd name="T1" fmla="*/ 22 h 44"/>
                    <a:gd name="T2" fmla="*/ 0 w 196"/>
                    <a:gd name="T3" fmla="*/ 0 h 44"/>
                    <a:gd name="T4" fmla="*/ 0 w 196"/>
                    <a:gd name="T5" fmla="*/ 44 h 44"/>
                    <a:gd name="T6" fmla="*/ 196 w 196"/>
                    <a:gd name="T7" fmla="*/ 44 h 44"/>
                    <a:gd name="T8" fmla="*/ 139 w 196"/>
                    <a:gd name="T9" fmla="*/ 26 h 44"/>
                    <a:gd name="T10" fmla="*/ 71 w 196"/>
                    <a:gd name="T11" fmla="*/ 22 h 44"/>
                    <a:gd name="T12" fmla="*/ 71 w 196"/>
                    <a:gd name="T13" fmla="*/ 22 h 44"/>
                    <a:gd name="T14" fmla="*/ 0 60000 65536"/>
                    <a:gd name="T15" fmla="*/ 0 60000 65536"/>
                    <a:gd name="T16" fmla="*/ 0 60000 65536"/>
                    <a:gd name="T17" fmla="*/ 0 60000 65536"/>
                    <a:gd name="T18" fmla="*/ 0 60000 65536"/>
                    <a:gd name="T19" fmla="*/ 0 60000 65536"/>
                    <a:gd name="T20" fmla="*/ 0 60000 65536"/>
                    <a:gd name="T21" fmla="*/ 0 w 196"/>
                    <a:gd name="T22" fmla="*/ 0 h 44"/>
                    <a:gd name="T23" fmla="*/ 196 w 19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44">
                      <a:moveTo>
                        <a:pt x="71" y="22"/>
                      </a:moveTo>
                      <a:lnTo>
                        <a:pt x="0" y="0"/>
                      </a:lnTo>
                      <a:lnTo>
                        <a:pt x="0" y="44"/>
                      </a:lnTo>
                      <a:lnTo>
                        <a:pt x="196" y="44"/>
                      </a:lnTo>
                      <a:lnTo>
                        <a:pt x="139" y="26"/>
                      </a:lnTo>
                      <a:lnTo>
                        <a:pt x="71" y="22"/>
                      </a:lnTo>
                      <a:close/>
                    </a:path>
                  </a:pathLst>
                </a:custGeom>
                <a:solidFill>
                  <a:srgbClr val="7DB819"/>
                </a:solidFill>
                <a:ln w="9525">
                  <a:noFill/>
                  <a:round/>
                  <a:headEnd/>
                  <a:tailEnd/>
                </a:ln>
              </p:spPr>
              <p:txBody>
                <a:bodyPr/>
                <a:lstStyle/>
                <a:p>
                  <a:endParaRPr lang="en-US"/>
                </a:p>
              </p:txBody>
            </p:sp>
            <p:sp>
              <p:nvSpPr>
                <p:cNvPr id="24924" name="Freeform 431"/>
                <p:cNvSpPr>
                  <a:spLocks/>
                </p:cNvSpPr>
                <p:nvPr/>
              </p:nvSpPr>
              <p:spPr bwMode="auto">
                <a:xfrm>
                  <a:off x="4608" y="2373"/>
                  <a:ext cx="217" cy="381"/>
                </a:xfrm>
                <a:custGeom>
                  <a:avLst/>
                  <a:gdLst>
                    <a:gd name="T0" fmla="*/ 134 w 217"/>
                    <a:gd name="T1" fmla="*/ 12 h 381"/>
                    <a:gd name="T2" fmla="*/ 130 w 217"/>
                    <a:gd name="T3" fmla="*/ 9 h 381"/>
                    <a:gd name="T4" fmla="*/ 123 w 217"/>
                    <a:gd name="T5" fmla="*/ 7 h 381"/>
                    <a:gd name="T6" fmla="*/ 115 w 217"/>
                    <a:gd name="T7" fmla="*/ 4 h 381"/>
                    <a:gd name="T8" fmla="*/ 108 w 217"/>
                    <a:gd name="T9" fmla="*/ 1 h 381"/>
                    <a:gd name="T10" fmla="*/ 103 w 217"/>
                    <a:gd name="T11" fmla="*/ 0 h 381"/>
                    <a:gd name="T12" fmla="*/ 97 w 217"/>
                    <a:gd name="T13" fmla="*/ 0 h 381"/>
                    <a:gd name="T14" fmla="*/ 91 w 217"/>
                    <a:gd name="T15" fmla="*/ 0 h 381"/>
                    <a:gd name="T16" fmla="*/ 86 w 217"/>
                    <a:gd name="T17" fmla="*/ 0 h 381"/>
                    <a:gd name="T18" fmla="*/ 82 w 217"/>
                    <a:gd name="T19" fmla="*/ 1 h 381"/>
                    <a:gd name="T20" fmla="*/ 23 w 217"/>
                    <a:gd name="T21" fmla="*/ 38 h 381"/>
                    <a:gd name="T22" fmla="*/ 21 w 217"/>
                    <a:gd name="T23" fmla="*/ 42 h 381"/>
                    <a:gd name="T24" fmla="*/ 18 w 217"/>
                    <a:gd name="T25" fmla="*/ 46 h 381"/>
                    <a:gd name="T26" fmla="*/ 15 w 217"/>
                    <a:gd name="T27" fmla="*/ 52 h 381"/>
                    <a:gd name="T28" fmla="*/ 12 w 217"/>
                    <a:gd name="T29" fmla="*/ 58 h 381"/>
                    <a:gd name="T30" fmla="*/ 9 w 217"/>
                    <a:gd name="T31" fmla="*/ 65 h 381"/>
                    <a:gd name="T32" fmla="*/ 6 w 217"/>
                    <a:gd name="T33" fmla="*/ 71 h 381"/>
                    <a:gd name="T34" fmla="*/ 3 w 217"/>
                    <a:gd name="T35" fmla="*/ 79 h 381"/>
                    <a:gd name="T36" fmla="*/ 1 w 217"/>
                    <a:gd name="T37" fmla="*/ 85 h 381"/>
                    <a:gd name="T38" fmla="*/ 0 w 217"/>
                    <a:gd name="T39" fmla="*/ 90 h 381"/>
                    <a:gd name="T40" fmla="*/ 0 w 217"/>
                    <a:gd name="T41" fmla="*/ 94 h 381"/>
                    <a:gd name="T42" fmla="*/ 1 w 217"/>
                    <a:gd name="T43" fmla="*/ 99 h 381"/>
                    <a:gd name="T44" fmla="*/ 1 w 217"/>
                    <a:gd name="T45" fmla="*/ 103 h 381"/>
                    <a:gd name="T46" fmla="*/ 3 w 217"/>
                    <a:gd name="T47" fmla="*/ 109 h 381"/>
                    <a:gd name="T48" fmla="*/ 5 w 217"/>
                    <a:gd name="T49" fmla="*/ 114 h 381"/>
                    <a:gd name="T50" fmla="*/ 7 w 217"/>
                    <a:gd name="T51" fmla="*/ 120 h 381"/>
                    <a:gd name="T52" fmla="*/ 10 w 217"/>
                    <a:gd name="T53" fmla="*/ 125 h 381"/>
                    <a:gd name="T54" fmla="*/ 12 w 217"/>
                    <a:gd name="T55" fmla="*/ 129 h 381"/>
                    <a:gd name="T56" fmla="*/ 14 w 217"/>
                    <a:gd name="T57" fmla="*/ 134 h 381"/>
                    <a:gd name="T58" fmla="*/ 17 w 217"/>
                    <a:gd name="T59" fmla="*/ 138 h 381"/>
                    <a:gd name="T60" fmla="*/ 19 w 217"/>
                    <a:gd name="T61" fmla="*/ 143 h 381"/>
                    <a:gd name="T62" fmla="*/ 22 w 217"/>
                    <a:gd name="T63" fmla="*/ 147 h 381"/>
                    <a:gd name="T64" fmla="*/ 23 w 217"/>
                    <a:gd name="T65" fmla="*/ 152 h 381"/>
                    <a:gd name="T66" fmla="*/ 24 w 217"/>
                    <a:gd name="T67" fmla="*/ 157 h 381"/>
                    <a:gd name="T68" fmla="*/ 25 w 217"/>
                    <a:gd name="T69" fmla="*/ 160 h 381"/>
                    <a:gd name="T70" fmla="*/ 25 w 217"/>
                    <a:gd name="T71" fmla="*/ 162 h 381"/>
                    <a:gd name="T72" fmla="*/ 27 w 217"/>
                    <a:gd name="T73" fmla="*/ 166 h 381"/>
                    <a:gd name="T74" fmla="*/ 27 w 217"/>
                    <a:gd name="T75" fmla="*/ 172 h 381"/>
                    <a:gd name="T76" fmla="*/ 28 w 217"/>
                    <a:gd name="T77" fmla="*/ 176 h 381"/>
                    <a:gd name="T78" fmla="*/ 28 w 217"/>
                    <a:gd name="T79" fmla="*/ 181 h 381"/>
                    <a:gd name="T80" fmla="*/ 29 w 217"/>
                    <a:gd name="T81" fmla="*/ 186 h 381"/>
                    <a:gd name="T82" fmla="*/ 30 w 217"/>
                    <a:gd name="T83" fmla="*/ 191 h 381"/>
                    <a:gd name="T84" fmla="*/ 31 w 217"/>
                    <a:gd name="T85" fmla="*/ 197 h 381"/>
                    <a:gd name="T86" fmla="*/ 32 w 217"/>
                    <a:gd name="T87" fmla="*/ 201 h 381"/>
                    <a:gd name="T88" fmla="*/ 34 w 217"/>
                    <a:gd name="T89" fmla="*/ 206 h 381"/>
                    <a:gd name="T90" fmla="*/ 36 w 217"/>
                    <a:gd name="T91" fmla="*/ 210 h 381"/>
                    <a:gd name="T92" fmla="*/ 38 w 217"/>
                    <a:gd name="T93" fmla="*/ 216 h 381"/>
                    <a:gd name="T94" fmla="*/ 39 w 217"/>
                    <a:gd name="T95" fmla="*/ 220 h 381"/>
                    <a:gd name="T96" fmla="*/ 127 w 217"/>
                    <a:gd name="T97" fmla="*/ 381 h 381"/>
                    <a:gd name="T98" fmla="*/ 217 w 217"/>
                    <a:gd name="T99" fmla="*/ 381 h 381"/>
                    <a:gd name="T100" fmla="*/ 136 w 217"/>
                    <a:gd name="T101" fmla="*/ 12 h 3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7"/>
                    <a:gd name="T154" fmla="*/ 0 h 381"/>
                    <a:gd name="T155" fmla="*/ 217 w 217"/>
                    <a:gd name="T156" fmla="*/ 381 h 38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7" h="381">
                      <a:moveTo>
                        <a:pt x="136" y="12"/>
                      </a:moveTo>
                      <a:lnTo>
                        <a:pt x="135" y="12"/>
                      </a:lnTo>
                      <a:lnTo>
                        <a:pt x="134" y="12"/>
                      </a:lnTo>
                      <a:lnTo>
                        <a:pt x="133" y="11"/>
                      </a:lnTo>
                      <a:lnTo>
                        <a:pt x="132" y="11"/>
                      </a:lnTo>
                      <a:lnTo>
                        <a:pt x="130" y="9"/>
                      </a:lnTo>
                      <a:lnTo>
                        <a:pt x="128" y="9"/>
                      </a:lnTo>
                      <a:lnTo>
                        <a:pt x="125" y="8"/>
                      </a:lnTo>
                      <a:lnTo>
                        <a:pt x="123" y="7"/>
                      </a:lnTo>
                      <a:lnTo>
                        <a:pt x="121" y="6"/>
                      </a:lnTo>
                      <a:lnTo>
                        <a:pt x="118" y="5"/>
                      </a:lnTo>
                      <a:lnTo>
                        <a:pt x="115" y="4"/>
                      </a:lnTo>
                      <a:lnTo>
                        <a:pt x="113" y="3"/>
                      </a:lnTo>
                      <a:lnTo>
                        <a:pt x="111" y="2"/>
                      </a:lnTo>
                      <a:lnTo>
                        <a:pt x="108" y="1"/>
                      </a:lnTo>
                      <a:lnTo>
                        <a:pt x="106" y="1"/>
                      </a:lnTo>
                      <a:lnTo>
                        <a:pt x="104" y="0"/>
                      </a:lnTo>
                      <a:lnTo>
                        <a:pt x="103" y="0"/>
                      </a:lnTo>
                      <a:lnTo>
                        <a:pt x="101" y="0"/>
                      </a:lnTo>
                      <a:lnTo>
                        <a:pt x="99" y="0"/>
                      </a:lnTo>
                      <a:lnTo>
                        <a:pt x="97" y="0"/>
                      </a:lnTo>
                      <a:lnTo>
                        <a:pt x="95" y="0"/>
                      </a:lnTo>
                      <a:lnTo>
                        <a:pt x="93" y="0"/>
                      </a:lnTo>
                      <a:lnTo>
                        <a:pt x="91" y="0"/>
                      </a:lnTo>
                      <a:lnTo>
                        <a:pt x="90" y="0"/>
                      </a:lnTo>
                      <a:lnTo>
                        <a:pt x="88" y="0"/>
                      </a:lnTo>
                      <a:lnTo>
                        <a:pt x="86" y="0"/>
                      </a:lnTo>
                      <a:lnTo>
                        <a:pt x="84" y="0"/>
                      </a:lnTo>
                      <a:lnTo>
                        <a:pt x="82" y="1"/>
                      </a:lnTo>
                      <a:lnTo>
                        <a:pt x="81" y="1"/>
                      </a:lnTo>
                      <a:lnTo>
                        <a:pt x="23" y="38"/>
                      </a:lnTo>
                      <a:lnTo>
                        <a:pt x="22" y="40"/>
                      </a:lnTo>
                      <a:lnTo>
                        <a:pt x="21" y="40"/>
                      </a:lnTo>
                      <a:lnTo>
                        <a:pt x="21" y="42"/>
                      </a:lnTo>
                      <a:lnTo>
                        <a:pt x="20" y="43"/>
                      </a:lnTo>
                      <a:lnTo>
                        <a:pt x="19" y="45"/>
                      </a:lnTo>
                      <a:lnTo>
                        <a:pt x="18" y="46"/>
                      </a:lnTo>
                      <a:lnTo>
                        <a:pt x="17" y="48"/>
                      </a:lnTo>
                      <a:lnTo>
                        <a:pt x="17" y="49"/>
                      </a:lnTo>
                      <a:lnTo>
                        <a:pt x="15" y="52"/>
                      </a:lnTo>
                      <a:lnTo>
                        <a:pt x="15" y="54"/>
                      </a:lnTo>
                      <a:lnTo>
                        <a:pt x="14" y="56"/>
                      </a:lnTo>
                      <a:lnTo>
                        <a:pt x="12" y="58"/>
                      </a:lnTo>
                      <a:lnTo>
                        <a:pt x="12" y="60"/>
                      </a:lnTo>
                      <a:lnTo>
                        <a:pt x="10" y="63"/>
                      </a:lnTo>
                      <a:lnTo>
                        <a:pt x="9" y="65"/>
                      </a:lnTo>
                      <a:lnTo>
                        <a:pt x="8" y="67"/>
                      </a:lnTo>
                      <a:lnTo>
                        <a:pt x="7" y="70"/>
                      </a:lnTo>
                      <a:lnTo>
                        <a:pt x="6" y="71"/>
                      </a:lnTo>
                      <a:lnTo>
                        <a:pt x="5" y="74"/>
                      </a:lnTo>
                      <a:lnTo>
                        <a:pt x="4" y="76"/>
                      </a:lnTo>
                      <a:lnTo>
                        <a:pt x="3" y="79"/>
                      </a:lnTo>
                      <a:lnTo>
                        <a:pt x="2" y="81"/>
                      </a:lnTo>
                      <a:lnTo>
                        <a:pt x="2" y="82"/>
                      </a:lnTo>
                      <a:lnTo>
                        <a:pt x="1" y="85"/>
                      </a:lnTo>
                      <a:lnTo>
                        <a:pt x="1" y="87"/>
                      </a:lnTo>
                      <a:lnTo>
                        <a:pt x="1" y="88"/>
                      </a:lnTo>
                      <a:lnTo>
                        <a:pt x="0" y="90"/>
                      </a:lnTo>
                      <a:lnTo>
                        <a:pt x="0" y="92"/>
                      </a:lnTo>
                      <a:lnTo>
                        <a:pt x="0" y="93"/>
                      </a:lnTo>
                      <a:lnTo>
                        <a:pt x="0" y="94"/>
                      </a:lnTo>
                      <a:lnTo>
                        <a:pt x="0" y="96"/>
                      </a:lnTo>
                      <a:lnTo>
                        <a:pt x="0" y="97"/>
                      </a:lnTo>
                      <a:lnTo>
                        <a:pt x="1" y="99"/>
                      </a:lnTo>
                      <a:lnTo>
                        <a:pt x="1" y="100"/>
                      </a:lnTo>
                      <a:lnTo>
                        <a:pt x="1" y="102"/>
                      </a:lnTo>
                      <a:lnTo>
                        <a:pt x="1" y="103"/>
                      </a:lnTo>
                      <a:lnTo>
                        <a:pt x="2" y="105"/>
                      </a:lnTo>
                      <a:lnTo>
                        <a:pt x="2" y="107"/>
                      </a:lnTo>
                      <a:lnTo>
                        <a:pt x="3" y="109"/>
                      </a:lnTo>
                      <a:lnTo>
                        <a:pt x="3" y="110"/>
                      </a:lnTo>
                      <a:lnTo>
                        <a:pt x="4" y="112"/>
                      </a:lnTo>
                      <a:lnTo>
                        <a:pt x="5" y="114"/>
                      </a:lnTo>
                      <a:lnTo>
                        <a:pt x="6" y="115"/>
                      </a:lnTo>
                      <a:lnTo>
                        <a:pt x="6" y="117"/>
                      </a:lnTo>
                      <a:lnTo>
                        <a:pt x="7" y="120"/>
                      </a:lnTo>
                      <a:lnTo>
                        <a:pt x="8" y="121"/>
                      </a:lnTo>
                      <a:lnTo>
                        <a:pt x="9" y="123"/>
                      </a:lnTo>
                      <a:lnTo>
                        <a:pt x="10" y="125"/>
                      </a:lnTo>
                      <a:lnTo>
                        <a:pt x="10" y="126"/>
                      </a:lnTo>
                      <a:lnTo>
                        <a:pt x="11" y="128"/>
                      </a:lnTo>
                      <a:lnTo>
                        <a:pt x="12" y="129"/>
                      </a:lnTo>
                      <a:lnTo>
                        <a:pt x="13" y="131"/>
                      </a:lnTo>
                      <a:lnTo>
                        <a:pt x="14" y="133"/>
                      </a:lnTo>
                      <a:lnTo>
                        <a:pt x="14" y="134"/>
                      </a:lnTo>
                      <a:lnTo>
                        <a:pt x="15" y="136"/>
                      </a:lnTo>
                      <a:lnTo>
                        <a:pt x="15" y="137"/>
                      </a:lnTo>
                      <a:lnTo>
                        <a:pt x="17" y="138"/>
                      </a:lnTo>
                      <a:lnTo>
                        <a:pt x="17" y="140"/>
                      </a:lnTo>
                      <a:lnTo>
                        <a:pt x="19" y="142"/>
                      </a:lnTo>
                      <a:lnTo>
                        <a:pt x="19" y="143"/>
                      </a:lnTo>
                      <a:lnTo>
                        <a:pt x="21" y="144"/>
                      </a:lnTo>
                      <a:lnTo>
                        <a:pt x="21" y="146"/>
                      </a:lnTo>
                      <a:lnTo>
                        <a:pt x="22" y="147"/>
                      </a:lnTo>
                      <a:lnTo>
                        <a:pt x="22" y="149"/>
                      </a:lnTo>
                      <a:lnTo>
                        <a:pt x="23" y="150"/>
                      </a:lnTo>
                      <a:lnTo>
                        <a:pt x="23" y="152"/>
                      </a:lnTo>
                      <a:lnTo>
                        <a:pt x="24" y="154"/>
                      </a:lnTo>
                      <a:lnTo>
                        <a:pt x="24" y="155"/>
                      </a:lnTo>
                      <a:lnTo>
                        <a:pt x="24" y="157"/>
                      </a:lnTo>
                      <a:lnTo>
                        <a:pt x="25" y="158"/>
                      </a:lnTo>
                      <a:lnTo>
                        <a:pt x="25" y="159"/>
                      </a:lnTo>
                      <a:lnTo>
                        <a:pt x="25" y="160"/>
                      </a:lnTo>
                      <a:lnTo>
                        <a:pt x="25" y="161"/>
                      </a:lnTo>
                      <a:lnTo>
                        <a:pt x="25" y="162"/>
                      </a:lnTo>
                      <a:lnTo>
                        <a:pt x="26" y="164"/>
                      </a:lnTo>
                      <a:lnTo>
                        <a:pt x="26" y="165"/>
                      </a:lnTo>
                      <a:lnTo>
                        <a:pt x="27" y="166"/>
                      </a:lnTo>
                      <a:lnTo>
                        <a:pt x="27" y="168"/>
                      </a:lnTo>
                      <a:lnTo>
                        <a:pt x="27" y="169"/>
                      </a:lnTo>
                      <a:lnTo>
                        <a:pt x="27" y="172"/>
                      </a:lnTo>
                      <a:lnTo>
                        <a:pt x="27" y="174"/>
                      </a:lnTo>
                      <a:lnTo>
                        <a:pt x="27" y="175"/>
                      </a:lnTo>
                      <a:lnTo>
                        <a:pt x="28" y="176"/>
                      </a:lnTo>
                      <a:lnTo>
                        <a:pt x="28" y="178"/>
                      </a:lnTo>
                      <a:lnTo>
                        <a:pt x="28" y="180"/>
                      </a:lnTo>
                      <a:lnTo>
                        <a:pt x="28" y="181"/>
                      </a:lnTo>
                      <a:lnTo>
                        <a:pt x="28" y="183"/>
                      </a:lnTo>
                      <a:lnTo>
                        <a:pt x="28" y="184"/>
                      </a:lnTo>
                      <a:lnTo>
                        <a:pt x="29" y="186"/>
                      </a:lnTo>
                      <a:lnTo>
                        <a:pt x="29" y="188"/>
                      </a:lnTo>
                      <a:lnTo>
                        <a:pt x="30" y="190"/>
                      </a:lnTo>
                      <a:lnTo>
                        <a:pt x="30" y="191"/>
                      </a:lnTo>
                      <a:lnTo>
                        <a:pt x="30" y="193"/>
                      </a:lnTo>
                      <a:lnTo>
                        <a:pt x="31" y="195"/>
                      </a:lnTo>
                      <a:lnTo>
                        <a:pt x="31" y="197"/>
                      </a:lnTo>
                      <a:lnTo>
                        <a:pt x="32" y="198"/>
                      </a:lnTo>
                      <a:lnTo>
                        <a:pt x="32" y="200"/>
                      </a:lnTo>
                      <a:lnTo>
                        <a:pt x="32" y="201"/>
                      </a:lnTo>
                      <a:lnTo>
                        <a:pt x="33" y="203"/>
                      </a:lnTo>
                      <a:lnTo>
                        <a:pt x="34" y="205"/>
                      </a:lnTo>
                      <a:lnTo>
                        <a:pt x="34" y="206"/>
                      </a:lnTo>
                      <a:lnTo>
                        <a:pt x="34" y="208"/>
                      </a:lnTo>
                      <a:lnTo>
                        <a:pt x="35" y="209"/>
                      </a:lnTo>
                      <a:lnTo>
                        <a:pt x="36" y="210"/>
                      </a:lnTo>
                      <a:lnTo>
                        <a:pt x="36" y="212"/>
                      </a:lnTo>
                      <a:lnTo>
                        <a:pt x="37" y="214"/>
                      </a:lnTo>
                      <a:lnTo>
                        <a:pt x="38" y="216"/>
                      </a:lnTo>
                      <a:lnTo>
                        <a:pt x="38" y="218"/>
                      </a:lnTo>
                      <a:lnTo>
                        <a:pt x="39" y="219"/>
                      </a:lnTo>
                      <a:lnTo>
                        <a:pt x="39" y="220"/>
                      </a:lnTo>
                      <a:lnTo>
                        <a:pt x="40" y="220"/>
                      </a:lnTo>
                      <a:lnTo>
                        <a:pt x="44" y="381"/>
                      </a:lnTo>
                      <a:lnTo>
                        <a:pt x="127" y="381"/>
                      </a:lnTo>
                      <a:lnTo>
                        <a:pt x="132" y="304"/>
                      </a:lnTo>
                      <a:lnTo>
                        <a:pt x="163" y="381"/>
                      </a:lnTo>
                      <a:lnTo>
                        <a:pt x="217" y="381"/>
                      </a:lnTo>
                      <a:lnTo>
                        <a:pt x="175" y="68"/>
                      </a:lnTo>
                      <a:lnTo>
                        <a:pt x="136" y="12"/>
                      </a:lnTo>
                      <a:close/>
                    </a:path>
                  </a:pathLst>
                </a:custGeom>
                <a:solidFill>
                  <a:srgbClr val="6B5921"/>
                </a:solidFill>
                <a:ln w="9525">
                  <a:noFill/>
                  <a:round/>
                  <a:headEnd/>
                  <a:tailEnd/>
                </a:ln>
              </p:spPr>
              <p:txBody>
                <a:bodyPr/>
                <a:lstStyle/>
                <a:p>
                  <a:endParaRPr lang="en-US"/>
                </a:p>
              </p:txBody>
            </p:sp>
            <p:sp>
              <p:nvSpPr>
                <p:cNvPr id="24925" name="Freeform 432"/>
                <p:cNvSpPr>
                  <a:spLocks/>
                </p:cNvSpPr>
                <p:nvPr/>
              </p:nvSpPr>
              <p:spPr bwMode="auto">
                <a:xfrm>
                  <a:off x="5059" y="2407"/>
                  <a:ext cx="148" cy="67"/>
                </a:xfrm>
                <a:custGeom>
                  <a:avLst/>
                  <a:gdLst>
                    <a:gd name="T0" fmla="*/ 0 w 148"/>
                    <a:gd name="T1" fmla="*/ 21 h 67"/>
                    <a:gd name="T2" fmla="*/ 50 w 148"/>
                    <a:gd name="T3" fmla="*/ 0 h 67"/>
                    <a:gd name="T4" fmla="*/ 148 w 148"/>
                    <a:gd name="T5" fmla="*/ 34 h 67"/>
                    <a:gd name="T6" fmla="*/ 141 w 148"/>
                    <a:gd name="T7" fmla="*/ 67 h 67"/>
                    <a:gd name="T8" fmla="*/ 0 w 148"/>
                    <a:gd name="T9" fmla="*/ 21 h 67"/>
                    <a:gd name="T10" fmla="*/ 0 w 148"/>
                    <a:gd name="T11" fmla="*/ 21 h 67"/>
                    <a:gd name="T12" fmla="*/ 0 60000 65536"/>
                    <a:gd name="T13" fmla="*/ 0 60000 65536"/>
                    <a:gd name="T14" fmla="*/ 0 60000 65536"/>
                    <a:gd name="T15" fmla="*/ 0 60000 65536"/>
                    <a:gd name="T16" fmla="*/ 0 60000 65536"/>
                    <a:gd name="T17" fmla="*/ 0 60000 65536"/>
                    <a:gd name="T18" fmla="*/ 0 w 148"/>
                    <a:gd name="T19" fmla="*/ 0 h 67"/>
                    <a:gd name="T20" fmla="*/ 148 w 148"/>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148" h="67">
                      <a:moveTo>
                        <a:pt x="0" y="21"/>
                      </a:moveTo>
                      <a:lnTo>
                        <a:pt x="50" y="0"/>
                      </a:lnTo>
                      <a:lnTo>
                        <a:pt x="148" y="34"/>
                      </a:lnTo>
                      <a:lnTo>
                        <a:pt x="141" y="67"/>
                      </a:lnTo>
                      <a:lnTo>
                        <a:pt x="0" y="21"/>
                      </a:lnTo>
                      <a:close/>
                    </a:path>
                  </a:pathLst>
                </a:custGeom>
                <a:solidFill>
                  <a:srgbClr val="298521"/>
                </a:solidFill>
                <a:ln w="9525">
                  <a:noFill/>
                  <a:round/>
                  <a:headEnd/>
                  <a:tailEnd/>
                </a:ln>
              </p:spPr>
              <p:txBody>
                <a:bodyPr/>
                <a:lstStyle/>
                <a:p>
                  <a:endParaRPr lang="en-US"/>
                </a:p>
              </p:txBody>
            </p:sp>
            <p:sp>
              <p:nvSpPr>
                <p:cNvPr id="24926" name="Freeform 433"/>
                <p:cNvSpPr>
                  <a:spLocks/>
                </p:cNvSpPr>
                <p:nvPr/>
              </p:nvSpPr>
              <p:spPr bwMode="auto">
                <a:xfrm>
                  <a:off x="4642" y="2395"/>
                  <a:ext cx="84" cy="61"/>
                </a:xfrm>
                <a:custGeom>
                  <a:avLst/>
                  <a:gdLst>
                    <a:gd name="T0" fmla="*/ 0 w 84"/>
                    <a:gd name="T1" fmla="*/ 22 h 61"/>
                    <a:gd name="T2" fmla="*/ 2 w 84"/>
                    <a:gd name="T3" fmla="*/ 23 h 61"/>
                    <a:gd name="T4" fmla="*/ 6 w 84"/>
                    <a:gd name="T5" fmla="*/ 25 h 61"/>
                    <a:gd name="T6" fmla="*/ 9 w 84"/>
                    <a:gd name="T7" fmla="*/ 26 h 61"/>
                    <a:gd name="T8" fmla="*/ 14 w 84"/>
                    <a:gd name="T9" fmla="*/ 27 h 61"/>
                    <a:gd name="T10" fmla="*/ 18 w 84"/>
                    <a:gd name="T11" fmla="*/ 29 h 61"/>
                    <a:gd name="T12" fmla="*/ 24 w 84"/>
                    <a:gd name="T13" fmla="*/ 32 h 61"/>
                    <a:gd name="T14" fmla="*/ 29 w 84"/>
                    <a:gd name="T15" fmla="*/ 33 h 61"/>
                    <a:gd name="T16" fmla="*/ 34 w 84"/>
                    <a:gd name="T17" fmla="*/ 36 h 61"/>
                    <a:gd name="T18" fmla="*/ 39 w 84"/>
                    <a:gd name="T19" fmla="*/ 38 h 61"/>
                    <a:gd name="T20" fmla="*/ 44 w 84"/>
                    <a:gd name="T21" fmla="*/ 40 h 61"/>
                    <a:gd name="T22" fmla="*/ 48 w 84"/>
                    <a:gd name="T23" fmla="*/ 42 h 61"/>
                    <a:gd name="T24" fmla="*/ 52 w 84"/>
                    <a:gd name="T25" fmla="*/ 43 h 61"/>
                    <a:gd name="T26" fmla="*/ 57 w 84"/>
                    <a:gd name="T27" fmla="*/ 45 h 61"/>
                    <a:gd name="T28" fmla="*/ 60 w 84"/>
                    <a:gd name="T29" fmla="*/ 48 h 61"/>
                    <a:gd name="T30" fmla="*/ 64 w 84"/>
                    <a:gd name="T31" fmla="*/ 52 h 61"/>
                    <a:gd name="T32" fmla="*/ 68 w 84"/>
                    <a:gd name="T33" fmla="*/ 57 h 61"/>
                    <a:gd name="T34" fmla="*/ 70 w 84"/>
                    <a:gd name="T35" fmla="*/ 60 h 61"/>
                    <a:gd name="T36" fmla="*/ 84 w 84"/>
                    <a:gd name="T37" fmla="*/ 40 h 61"/>
                    <a:gd name="T38" fmla="*/ 82 w 84"/>
                    <a:gd name="T39" fmla="*/ 37 h 61"/>
                    <a:gd name="T40" fmla="*/ 80 w 84"/>
                    <a:gd name="T41" fmla="*/ 34 h 61"/>
                    <a:gd name="T42" fmla="*/ 78 w 84"/>
                    <a:gd name="T43" fmla="*/ 30 h 61"/>
                    <a:gd name="T44" fmla="*/ 76 w 84"/>
                    <a:gd name="T45" fmla="*/ 26 h 61"/>
                    <a:gd name="T46" fmla="*/ 74 w 84"/>
                    <a:gd name="T47" fmla="*/ 22 h 61"/>
                    <a:gd name="T48" fmla="*/ 72 w 84"/>
                    <a:gd name="T49" fmla="*/ 19 h 61"/>
                    <a:gd name="T50" fmla="*/ 70 w 84"/>
                    <a:gd name="T51" fmla="*/ 16 h 61"/>
                    <a:gd name="T52" fmla="*/ 68 w 84"/>
                    <a:gd name="T53" fmla="*/ 13 h 61"/>
                    <a:gd name="T54" fmla="*/ 65 w 84"/>
                    <a:gd name="T55" fmla="*/ 11 h 61"/>
                    <a:gd name="T56" fmla="*/ 61 w 84"/>
                    <a:gd name="T57" fmla="*/ 7 h 61"/>
                    <a:gd name="T58" fmla="*/ 58 w 84"/>
                    <a:gd name="T59" fmla="*/ 5 h 61"/>
                    <a:gd name="T60" fmla="*/ 54 w 84"/>
                    <a:gd name="T61" fmla="*/ 3 h 61"/>
                    <a:gd name="T62" fmla="*/ 52 w 84"/>
                    <a:gd name="T63" fmla="*/ 1 h 61"/>
                    <a:gd name="T64" fmla="*/ 49 w 84"/>
                    <a:gd name="T65" fmla="*/ 0 h 61"/>
                    <a:gd name="T66" fmla="*/ 0 w 84"/>
                    <a:gd name="T67" fmla="*/ 22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4"/>
                    <a:gd name="T103" fmla="*/ 0 h 61"/>
                    <a:gd name="T104" fmla="*/ 84 w 84"/>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4" h="61">
                      <a:moveTo>
                        <a:pt x="0" y="22"/>
                      </a:moveTo>
                      <a:lnTo>
                        <a:pt x="0" y="22"/>
                      </a:lnTo>
                      <a:lnTo>
                        <a:pt x="2" y="23"/>
                      </a:lnTo>
                      <a:lnTo>
                        <a:pt x="4" y="24"/>
                      </a:lnTo>
                      <a:lnTo>
                        <a:pt x="6" y="25"/>
                      </a:lnTo>
                      <a:lnTo>
                        <a:pt x="7" y="25"/>
                      </a:lnTo>
                      <a:lnTo>
                        <a:pt x="9" y="26"/>
                      </a:lnTo>
                      <a:lnTo>
                        <a:pt x="11" y="27"/>
                      </a:lnTo>
                      <a:lnTo>
                        <a:pt x="14" y="27"/>
                      </a:lnTo>
                      <a:lnTo>
                        <a:pt x="16" y="29"/>
                      </a:lnTo>
                      <a:lnTo>
                        <a:pt x="18" y="29"/>
                      </a:lnTo>
                      <a:lnTo>
                        <a:pt x="21" y="30"/>
                      </a:lnTo>
                      <a:lnTo>
                        <a:pt x="24" y="32"/>
                      </a:lnTo>
                      <a:lnTo>
                        <a:pt x="26" y="33"/>
                      </a:lnTo>
                      <a:lnTo>
                        <a:pt x="29" y="33"/>
                      </a:lnTo>
                      <a:lnTo>
                        <a:pt x="31" y="35"/>
                      </a:lnTo>
                      <a:lnTo>
                        <a:pt x="34" y="36"/>
                      </a:lnTo>
                      <a:lnTo>
                        <a:pt x="37" y="37"/>
                      </a:lnTo>
                      <a:lnTo>
                        <a:pt x="39" y="38"/>
                      </a:lnTo>
                      <a:lnTo>
                        <a:pt x="42" y="38"/>
                      </a:lnTo>
                      <a:lnTo>
                        <a:pt x="44" y="40"/>
                      </a:lnTo>
                      <a:lnTo>
                        <a:pt x="46" y="41"/>
                      </a:lnTo>
                      <a:lnTo>
                        <a:pt x="48" y="42"/>
                      </a:lnTo>
                      <a:lnTo>
                        <a:pt x="50" y="43"/>
                      </a:lnTo>
                      <a:lnTo>
                        <a:pt x="52" y="43"/>
                      </a:lnTo>
                      <a:lnTo>
                        <a:pt x="54" y="44"/>
                      </a:lnTo>
                      <a:lnTo>
                        <a:pt x="57" y="45"/>
                      </a:lnTo>
                      <a:lnTo>
                        <a:pt x="58" y="46"/>
                      </a:lnTo>
                      <a:lnTo>
                        <a:pt x="60" y="48"/>
                      </a:lnTo>
                      <a:lnTo>
                        <a:pt x="62" y="49"/>
                      </a:lnTo>
                      <a:lnTo>
                        <a:pt x="64" y="52"/>
                      </a:lnTo>
                      <a:lnTo>
                        <a:pt x="67" y="55"/>
                      </a:lnTo>
                      <a:lnTo>
                        <a:pt x="68" y="57"/>
                      </a:lnTo>
                      <a:lnTo>
                        <a:pt x="69" y="59"/>
                      </a:lnTo>
                      <a:lnTo>
                        <a:pt x="70" y="60"/>
                      </a:lnTo>
                      <a:lnTo>
                        <a:pt x="70" y="61"/>
                      </a:lnTo>
                      <a:lnTo>
                        <a:pt x="84" y="40"/>
                      </a:lnTo>
                      <a:lnTo>
                        <a:pt x="83" y="38"/>
                      </a:lnTo>
                      <a:lnTo>
                        <a:pt x="82" y="37"/>
                      </a:lnTo>
                      <a:lnTo>
                        <a:pt x="81" y="36"/>
                      </a:lnTo>
                      <a:lnTo>
                        <a:pt x="80" y="34"/>
                      </a:lnTo>
                      <a:lnTo>
                        <a:pt x="79" y="32"/>
                      </a:lnTo>
                      <a:lnTo>
                        <a:pt x="78" y="30"/>
                      </a:lnTo>
                      <a:lnTo>
                        <a:pt x="77" y="29"/>
                      </a:lnTo>
                      <a:lnTo>
                        <a:pt x="76" y="26"/>
                      </a:lnTo>
                      <a:lnTo>
                        <a:pt x="75" y="25"/>
                      </a:lnTo>
                      <a:lnTo>
                        <a:pt x="74" y="22"/>
                      </a:lnTo>
                      <a:lnTo>
                        <a:pt x="73" y="20"/>
                      </a:lnTo>
                      <a:lnTo>
                        <a:pt x="72" y="19"/>
                      </a:lnTo>
                      <a:lnTo>
                        <a:pt x="70" y="17"/>
                      </a:lnTo>
                      <a:lnTo>
                        <a:pt x="70" y="16"/>
                      </a:lnTo>
                      <a:lnTo>
                        <a:pt x="69" y="15"/>
                      </a:lnTo>
                      <a:lnTo>
                        <a:pt x="68" y="13"/>
                      </a:lnTo>
                      <a:lnTo>
                        <a:pt x="67" y="12"/>
                      </a:lnTo>
                      <a:lnTo>
                        <a:pt x="65" y="11"/>
                      </a:lnTo>
                      <a:lnTo>
                        <a:pt x="63" y="9"/>
                      </a:lnTo>
                      <a:lnTo>
                        <a:pt x="61" y="7"/>
                      </a:lnTo>
                      <a:lnTo>
                        <a:pt x="59" y="6"/>
                      </a:lnTo>
                      <a:lnTo>
                        <a:pt x="58" y="5"/>
                      </a:lnTo>
                      <a:lnTo>
                        <a:pt x="56" y="4"/>
                      </a:lnTo>
                      <a:lnTo>
                        <a:pt x="54" y="3"/>
                      </a:lnTo>
                      <a:lnTo>
                        <a:pt x="53" y="2"/>
                      </a:lnTo>
                      <a:lnTo>
                        <a:pt x="52" y="1"/>
                      </a:lnTo>
                      <a:lnTo>
                        <a:pt x="50" y="0"/>
                      </a:lnTo>
                      <a:lnTo>
                        <a:pt x="49" y="0"/>
                      </a:lnTo>
                      <a:lnTo>
                        <a:pt x="0" y="22"/>
                      </a:lnTo>
                      <a:close/>
                    </a:path>
                  </a:pathLst>
                </a:custGeom>
                <a:solidFill>
                  <a:srgbClr val="D1BDBD"/>
                </a:solidFill>
                <a:ln w="9525">
                  <a:noFill/>
                  <a:round/>
                  <a:headEnd/>
                  <a:tailEnd/>
                </a:ln>
              </p:spPr>
              <p:txBody>
                <a:bodyPr/>
                <a:lstStyle/>
                <a:p>
                  <a:endParaRPr lang="en-US"/>
                </a:p>
              </p:txBody>
            </p:sp>
            <p:sp>
              <p:nvSpPr>
                <p:cNvPr id="24927" name="Freeform 434"/>
                <p:cNvSpPr>
                  <a:spLocks/>
                </p:cNvSpPr>
                <p:nvPr/>
              </p:nvSpPr>
              <p:spPr bwMode="auto">
                <a:xfrm>
                  <a:off x="4683" y="2411"/>
                  <a:ext cx="40" cy="39"/>
                </a:xfrm>
                <a:custGeom>
                  <a:avLst/>
                  <a:gdLst>
                    <a:gd name="T0" fmla="*/ 0 w 40"/>
                    <a:gd name="T1" fmla="*/ 2 h 39"/>
                    <a:gd name="T2" fmla="*/ 3 w 40"/>
                    <a:gd name="T3" fmla="*/ 8 h 39"/>
                    <a:gd name="T4" fmla="*/ 8 w 40"/>
                    <a:gd name="T5" fmla="*/ 7 h 39"/>
                    <a:gd name="T6" fmla="*/ 33 w 40"/>
                    <a:gd name="T7" fmla="*/ 39 h 39"/>
                    <a:gd name="T8" fmla="*/ 40 w 40"/>
                    <a:gd name="T9" fmla="*/ 28 h 39"/>
                    <a:gd name="T10" fmla="*/ 10 w 40"/>
                    <a:gd name="T11" fmla="*/ 6 h 39"/>
                    <a:gd name="T12" fmla="*/ 11 w 40"/>
                    <a:gd name="T13" fmla="*/ 3 h 39"/>
                    <a:gd name="T14" fmla="*/ 1 w 40"/>
                    <a:gd name="T15" fmla="*/ 0 h 39"/>
                    <a:gd name="T16" fmla="*/ 0 w 40"/>
                    <a:gd name="T17" fmla="*/ 2 h 39"/>
                    <a:gd name="T18" fmla="*/ 0 w 40"/>
                    <a:gd name="T19" fmla="*/ 2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9"/>
                    <a:gd name="T32" fmla="*/ 40 w 40"/>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9">
                      <a:moveTo>
                        <a:pt x="0" y="2"/>
                      </a:moveTo>
                      <a:lnTo>
                        <a:pt x="3" y="8"/>
                      </a:lnTo>
                      <a:lnTo>
                        <a:pt x="8" y="7"/>
                      </a:lnTo>
                      <a:lnTo>
                        <a:pt x="33" y="39"/>
                      </a:lnTo>
                      <a:lnTo>
                        <a:pt x="40" y="28"/>
                      </a:lnTo>
                      <a:lnTo>
                        <a:pt x="10" y="6"/>
                      </a:lnTo>
                      <a:lnTo>
                        <a:pt x="11" y="3"/>
                      </a:lnTo>
                      <a:lnTo>
                        <a:pt x="1" y="0"/>
                      </a:lnTo>
                      <a:lnTo>
                        <a:pt x="0" y="2"/>
                      </a:lnTo>
                      <a:close/>
                    </a:path>
                  </a:pathLst>
                </a:custGeom>
                <a:solidFill>
                  <a:srgbClr val="6E004D"/>
                </a:solidFill>
                <a:ln w="9525">
                  <a:noFill/>
                  <a:round/>
                  <a:headEnd/>
                  <a:tailEnd/>
                </a:ln>
              </p:spPr>
              <p:txBody>
                <a:bodyPr/>
                <a:lstStyle/>
                <a:p>
                  <a:endParaRPr lang="en-US"/>
                </a:p>
              </p:txBody>
            </p:sp>
            <p:sp>
              <p:nvSpPr>
                <p:cNvPr id="24928" name="Freeform 435"/>
                <p:cNvSpPr>
                  <a:spLocks/>
                </p:cNvSpPr>
                <p:nvPr/>
              </p:nvSpPr>
              <p:spPr bwMode="auto">
                <a:xfrm>
                  <a:off x="4812" y="2568"/>
                  <a:ext cx="50" cy="57"/>
                </a:xfrm>
                <a:custGeom>
                  <a:avLst/>
                  <a:gdLst>
                    <a:gd name="T0" fmla="*/ 2 w 50"/>
                    <a:gd name="T1" fmla="*/ 0 h 57"/>
                    <a:gd name="T2" fmla="*/ 1 w 50"/>
                    <a:gd name="T3" fmla="*/ 4 h 57"/>
                    <a:gd name="T4" fmla="*/ 0 w 50"/>
                    <a:gd name="T5" fmla="*/ 8 h 57"/>
                    <a:gd name="T6" fmla="*/ 0 w 50"/>
                    <a:gd name="T7" fmla="*/ 13 h 57"/>
                    <a:gd name="T8" fmla="*/ 0 w 50"/>
                    <a:gd name="T9" fmla="*/ 15 h 57"/>
                    <a:gd name="T10" fmla="*/ 0 w 50"/>
                    <a:gd name="T11" fmla="*/ 18 h 57"/>
                    <a:gd name="T12" fmla="*/ 0 w 50"/>
                    <a:gd name="T13" fmla="*/ 21 h 57"/>
                    <a:gd name="T14" fmla="*/ 0 w 50"/>
                    <a:gd name="T15" fmla="*/ 24 h 57"/>
                    <a:gd name="T16" fmla="*/ 0 w 50"/>
                    <a:gd name="T17" fmla="*/ 27 h 57"/>
                    <a:gd name="T18" fmla="*/ 0 w 50"/>
                    <a:gd name="T19" fmla="*/ 31 h 57"/>
                    <a:gd name="T20" fmla="*/ 1 w 50"/>
                    <a:gd name="T21" fmla="*/ 35 h 57"/>
                    <a:gd name="T22" fmla="*/ 2 w 50"/>
                    <a:gd name="T23" fmla="*/ 38 h 57"/>
                    <a:gd name="T24" fmla="*/ 4 w 50"/>
                    <a:gd name="T25" fmla="*/ 41 h 57"/>
                    <a:gd name="T26" fmla="*/ 8 w 50"/>
                    <a:gd name="T27" fmla="*/ 44 h 57"/>
                    <a:gd name="T28" fmla="*/ 13 w 50"/>
                    <a:gd name="T29" fmla="*/ 47 h 57"/>
                    <a:gd name="T30" fmla="*/ 17 w 50"/>
                    <a:gd name="T31" fmla="*/ 51 h 57"/>
                    <a:gd name="T32" fmla="*/ 21 w 50"/>
                    <a:gd name="T33" fmla="*/ 53 h 57"/>
                    <a:gd name="T34" fmla="*/ 25 w 50"/>
                    <a:gd name="T35" fmla="*/ 55 h 57"/>
                    <a:gd name="T36" fmla="*/ 26 w 50"/>
                    <a:gd name="T37" fmla="*/ 56 h 57"/>
                    <a:gd name="T38" fmla="*/ 28 w 50"/>
                    <a:gd name="T39" fmla="*/ 57 h 57"/>
                    <a:gd name="T40" fmla="*/ 31 w 50"/>
                    <a:gd name="T41" fmla="*/ 57 h 57"/>
                    <a:gd name="T42" fmla="*/ 36 w 50"/>
                    <a:gd name="T43" fmla="*/ 57 h 57"/>
                    <a:gd name="T44" fmla="*/ 41 w 50"/>
                    <a:gd name="T45" fmla="*/ 57 h 57"/>
                    <a:gd name="T46" fmla="*/ 45 w 50"/>
                    <a:gd name="T47" fmla="*/ 57 h 57"/>
                    <a:gd name="T48" fmla="*/ 49 w 50"/>
                    <a:gd name="T49" fmla="*/ 56 h 57"/>
                    <a:gd name="T50" fmla="*/ 50 w 50"/>
                    <a:gd name="T51" fmla="*/ 52 h 57"/>
                    <a:gd name="T52" fmla="*/ 47 w 50"/>
                    <a:gd name="T53" fmla="*/ 48 h 57"/>
                    <a:gd name="T54" fmla="*/ 46 w 50"/>
                    <a:gd name="T55" fmla="*/ 45 h 57"/>
                    <a:gd name="T56" fmla="*/ 45 w 50"/>
                    <a:gd name="T57" fmla="*/ 42 h 57"/>
                    <a:gd name="T58" fmla="*/ 43 w 50"/>
                    <a:gd name="T59" fmla="*/ 39 h 57"/>
                    <a:gd name="T60" fmla="*/ 41 w 50"/>
                    <a:gd name="T61" fmla="*/ 36 h 57"/>
                    <a:gd name="T62" fmla="*/ 40 w 50"/>
                    <a:gd name="T63" fmla="*/ 32 h 57"/>
                    <a:gd name="T64" fmla="*/ 39 w 50"/>
                    <a:gd name="T65" fmla="*/ 29 h 57"/>
                    <a:gd name="T66" fmla="*/ 38 w 50"/>
                    <a:gd name="T67" fmla="*/ 25 h 57"/>
                    <a:gd name="T68" fmla="*/ 37 w 50"/>
                    <a:gd name="T69" fmla="*/ 22 h 57"/>
                    <a:gd name="T70" fmla="*/ 36 w 50"/>
                    <a:gd name="T71" fmla="*/ 19 h 57"/>
                    <a:gd name="T72" fmla="*/ 35 w 50"/>
                    <a:gd name="T73" fmla="*/ 17 h 57"/>
                    <a:gd name="T74" fmla="*/ 34 w 50"/>
                    <a:gd name="T75" fmla="*/ 13 h 57"/>
                    <a:gd name="T76" fmla="*/ 34 w 50"/>
                    <a:gd name="T77" fmla="*/ 12 h 57"/>
                    <a:gd name="T78" fmla="*/ 4 w 50"/>
                    <a:gd name="T79" fmla="*/ 0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57"/>
                    <a:gd name="T122" fmla="*/ 50 w 50"/>
                    <a:gd name="T123" fmla="*/ 57 h 5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57">
                      <a:moveTo>
                        <a:pt x="4" y="0"/>
                      </a:moveTo>
                      <a:lnTo>
                        <a:pt x="2" y="0"/>
                      </a:lnTo>
                      <a:lnTo>
                        <a:pt x="2" y="2"/>
                      </a:lnTo>
                      <a:lnTo>
                        <a:pt x="1" y="4"/>
                      </a:lnTo>
                      <a:lnTo>
                        <a:pt x="1" y="6"/>
                      </a:lnTo>
                      <a:lnTo>
                        <a:pt x="0" y="8"/>
                      </a:lnTo>
                      <a:lnTo>
                        <a:pt x="0" y="11"/>
                      </a:lnTo>
                      <a:lnTo>
                        <a:pt x="0" y="13"/>
                      </a:lnTo>
                      <a:lnTo>
                        <a:pt x="0" y="14"/>
                      </a:lnTo>
                      <a:lnTo>
                        <a:pt x="0" y="15"/>
                      </a:lnTo>
                      <a:lnTo>
                        <a:pt x="0" y="17"/>
                      </a:lnTo>
                      <a:lnTo>
                        <a:pt x="0" y="18"/>
                      </a:lnTo>
                      <a:lnTo>
                        <a:pt x="0" y="20"/>
                      </a:lnTo>
                      <a:lnTo>
                        <a:pt x="0" y="21"/>
                      </a:lnTo>
                      <a:lnTo>
                        <a:pt x="0" y="23"/>
                      </a:lnTo>
                      <a:lnTo>
                        <a:pt x="0" y="24"/>
                      </a:lnTo>
                      <a:lnTo>
                        <a:pt x="0" y="25"/>
                      </a:lnTo>
                      <a:lnTo>
                        <a:pt x="0" y="27"/>
                      </a:lnTo>
                      <a:lnTo>
                        <a:pt x="0" y="29"/>
                      </a:lnTo>
                      <a:lnTo>
                        <a:pt x="0" y="31"/>
                      </a:lnTo>
                      <a:lnTo>
                        <a:pt x="0" y="33"/>
                      </a:lnTo>
                      <a:lnTo>
                        <a:pt x="1" y="35"/>
                      </a:lnTo>
                      <a:lnTo>
                        <a:pt x="2" y="37"/>
                      </a:lnTo>
                      <a:lnTo>
                        <a:pt x="2" y="38"/>
                      </a:lnTo>
                      <a:lnTo>
                        <a:pt x="3" y="40"/>
                      </a:lnTo>
                      <a:lnTo>
                        <a:pt x="4" y="41"/>
                      </a:lnTo>
                      <a:lnTo>
                        <a:pt x="6" y="43"/>
                      </a:lnTo>
                      <a:lnTo>
                        <a:pt x="8" y="44"/>
                      </a:lnTo>
                      <a:lnTo>
                        <a:pt x="10" y="46"/>
                      </a:lnTo>
                      <a:lnTo>
                        <a:pt x="13" y="47"/>
                      </a:lnTo>
                      <a:lnTo>
                        <a:pt x="15" y="49"/>
                      </a:lnTo>
                      <a:lnTo>
                        <a:pt x="17" y="51"/>
                      </a:lnTo>
                      <a:lnTo>
                        <a:pt x="19" y="52"/>
                      </a:lnTo>
                      <a:lnTo>
                        <a:pt x="21" y="53"/>
                      </a:lnTo>
                      <a:lnTo>
                        <a:pt x="23" y="54"/>
                      </a:lnTo>
                      <a:lnTo>
                        <a:pt x="25" y="55"/>
                      </a:lnTo>
                      <a:lnTo>
                        <a:pt x="26" y="56"/>
                      </a:lnTo>
                      <a:lnTo>
                        <a:pt x="27" y="57"/>
                      </a:lnTo>
                      <a:lnTo>
                        <a:pt x="28" y="57"/>
                      </a:lnTo>
                      <a:lnTo>
                        <a:pt x="29" y="57"/>
                      </a:lnTo>
                      <a:lnTo>
                        <a:pt x="31" y="57"/>
                      </a:lnTo>
                      <a:lnTo>
                        <a:pt x="33" y="57"/>
                      </a:lnTo>
                      <a:lnTo>
                        <a:pt x="36" y="57"/>
                      </a:lnTo>
                      <a:lnTo>
                        <a:pt x="38" y="57"/>
                      </a:lnTo>
                      <a:lnTo>
                        <a:pt x="41" y="57"/>
                      </a:lnTo>
                      <a:lnTo>
                        <a:pt x="43" y="57"/>
                      </a:lnTo>
                      <a:lnTo>
                        <a:pt x="45" y="57"/>
                      </a:lnTo>
                      <a:lnTo>
                        <a:pt x="47" y="56"/>
                      </a:lnTo>
                      <a:lnTo>
                        <a:pt x="49" y="56"/>
                      </a:lnTo>
                      <a:lnTo>
                        <a:pt x="50" y="54"/>
                      </a:lnTo>
                      <a:lnTo>
                        <a:pt x="50" y="52"/>
                      </a:lnTo>
                      <a:lnTo>
                        <a:pt x="49" y="50"/>
                      </a:lnTo>
                      <a:lnTo>
                        <a:pt x="47" y="48"/>
                      </a:lnTo>
                      <a:lnTo>
                        <a:pt x="46" y="46"/>
                      </a:lnTo>
                      <a:lnTo>
                        <a:pt x="46" y="45"/>
                      </a:lnTo>
                      <a:lnTo>
                        <a:pt x="45" y="43"/>
                      </a:lnTo>
                      <a:lnTo>
                        <a:pt x="45" y="42"/>
                      </a:lnTo>
                      <a:lnTo>
                        <a:pt x="43" y="40"/>
                      </a:lnTo>
                      <a:lnTo>
                        <a:pt x="43" y="39"/>
                      </a:lnTo>
                      <a:lnTo>
                        <a:pt x="42" y="37"/>
                      </a:lnTo>
                      <a:lnTo>
                        <a:pt x="41" y="36"/>
                      </a:lnTo>
                      <a:lnTo>
                        <a:pt x="41" y="34"/>
                      </a:lnTo>
                      <a:lnTo>
                        <a:pt x="40" y="32"/>
                      </a:lnTo>
                      <a:lnTo>
                        <a:pt x="39" y="30"/>
                      </a:lnTo>
                      <a:lnTo>
                        <a:pt x="39" y="29"/>
                      </a:lnTo>
                      <a:lnTo>
                        <a:pt x="38" y="27"/>
                      </a:lnTo>
                      <a:lnTo>
                        <a:pt x="38" y="25"/>
                      </a:lnTo>
                      <a:lnTo>
                        <a:pt x="38" y="24"/>
                      </a:lnTo>
                      <a:lnTo>
                        <a:pt x="37" y="22"/>
                      </a:lnTo>
                      <a:lnTo>
                        <a:pt x="36" y="21"/>
                      </a:lnTo>
                      <a:lnTo>
                        <a:pt x="36" y="19"/>
                      </a:lnTo>
                      <a:lnTo>
                        <a:pt x="36" y="18"/>
                      </a:lnTo>
                      <a:lnTo>
                        <a:pt x="35" y="17"/>
                      </a:lnTo>
                      <a:lnTo>
                        <a:pt x="34" y="15"/>
                      </a:lnTo>
                      <a:lnTo>
                        <a:pt x="34" y="13"/>
                      </a:lnTo>
                      <a:lnTo>
                        <a:pt x="34" y="12"/>
                      </a:lnTo>
                      <a:lnTo>
                        <a:pt x="4" y="0"/>
                      </a:lnTo>
                      <a:close/>
                    </a:path>
                  </a:pathLst>
                </a:custGeom>
                <a:solidFill>
                  <a:srgbClr val="2E2E3B"/>
                </a:solidFill>
                <a:ln w="9525">
                  <a:noFill/>
                  <a:round/>
                  <a:headEnd/>
                  <a:tailEnd/>
                </a:ln>
              </p:spPr>
              <p:txBody>
                <a:bodyPr/>
                <a:lstStyle/>
                <a:p>
                  <a:endParaRPr lang="en-US"/>
                </a:p>
              </p:txBody>
            </p:sp>
            <p:sp>
              <p:nvSpPr>
                <p:cNvPr id="24929" name="Freeform 436"/>
                <p:cNvSpPr>
                  <a:spLocks/>
                </p:cNvSpPr>
                <p:nvPr/>
              </p:nvSpPr>
              <p:spPr bwMode="auto">
                <a:xfrm>
                  <a:off x="4806" y="2405"/>
                  <a:ext cx="127" cy="196"/>
                </a:xfrm>
                <a:custGeom>
                  <a:avLst/>
                  <a:gdLst>
                    <a:gd name="T0" fmla="*/ 115 w 127"/>
                    <a:gd name="T1" fmla="*/ 0 h 196"/>
                    <a:gd name="T2" fmla="*/ 127 w 127"/>
                    <a:gd name="T3" fmla="*/ 70 h 196"/>
                    <a:gd name="T4" fmla="*/ 69 w 127"/>
                    <a:gd name="T5" fmla="*/ 196 h 196"/>
                    <a:gd name="T6" fmla="*/ 0 w 127"/>
                    <a:gd name="T7" fmla="*/ 117 h 196"/>
                    <a:gd name="T8" fmla="*/ 115 w 127"/>
                    <a:gd name="T9" fmla="*/ 0 h 196"/>
                    <a:gd name="T10" fmla="*/ 115 w 127"/>
                    <a:gd name="T11" fmla="*/ 0 h 196"/>
                    <a:gd name="T12" fmla="*/ 0 60000 65536"/>
                    <a:gd name="T13" fmla="*/ 0 60000 65536"/>
                    <a:gd name="T14" fmla="*/ 0 60000 65536"/>
                    <a:gd name="T15" fmla="*/ 0 60000 65536"/>
                    <a:gd name="T16" fmla="*/ 0 60000 65536"/>
                    <a:gd name="T17" fmla="*/ 0 60000 65536"/>
                    <a:gd name="T18" fmla="*/ 0 w 127"/>
                    <a:gd name="T19" fmla="*/ 0 h 196"/>
                    <a:gd name="T20" fmla="*/ 127 w 127"/>
                    <a:gd name="T21" fmla="*/ 196 h 196"/>
                  </a:gdLst>
                  <a:ahLst/>
                  <a:cxnLst>
                    <a:cxn ang="T12">
                      <a:pos x="T0" y="T1"/>
                    </a:cxn>
                    <a:cxn ang="T13">
                      <a:pos x="T2" y="T3"/>
                    </a:cxn>
                    <a:cxn ang="T14">
                      <a:pos x="T4" y="T5"/>
                    </a:cxn>
                    <a:cxn ang="T15">
                      <a:pos x="T6" y="T7"/>
                    </a:cxn>
                    <a:cxn ang="T16">
                      <a:pos x="T8" y="T9"/>
                    </a:cxn>
                    <a:cxn ang="T17">
                      <a:pos x="T10" y="T11"/>
                    </a:cxn>
                  </a:cxnLst>
                  <a:rect l="T18" t="T19" r="T20" b="T21"/>
                  <a:pathLst>
                    <a:path w="127" h="196">
                      <a:moveTo>
                        <a:pt x="115" y="0"/>
                      </a:moveTo>
                      <a:lnTo>
                        <a:pt x="127" y="70"/>
                      </a:lnTo>
                      <a:lnTo>
                        <a:pt x="69" y="196"/>
                      </a:lnTo>
                      <a:lnTo>
                        <a:pt x="0" y="117"/>
                      </a:lnTo>
                      <a:lnTo>
                        <a:pt x="115" y="0"/>
                      </a:lnTo>
                      <a:close/>
                    </a:path>
                  </a:pathLst>
                </a:custGeom>
                <a:solidFill>
                  <a:srgbClr val="FFB300"/>
                </a:solidFill>
                <a:ln w="9525">
                  <a:noFill/>
                  <a:round/>
                  <a:headEnd/>
                  <a:tailEnd/>
                </a:ln>
              </p:spPr>
              <p:txBody>
                <a:bodyPr/>
                <a:lstStyle/>
                <a:p>
                  <a:endParaRPr lang="en-US"/>
                </a:p>
              </p:txBody>
            </p:sp>
            <p:sp>
              <p:nvSpPr>
                <p:cNvPr id="24930" name="Freeform 437"/>
                <p:cNvSpPr>
                  <a:spLocks/>
                </p:cNvSpPr>
                <p:nvPr/>
              </p:nvSpPr>
              <p:spPr bwMode="auto">
                <a:xfrm>
                  <a:off x="4890" y="2480"/>
                  <a:ext cx="62" cy="83"/>
                </a:xfrm>
                <a:custGeom>
                  <a:avLst/>
                  <a:gdLst>
                    <a:gd name="T0" fmla="*/ 0 w 62"/>
                    <a:gd name="T1" fmla="*/ 15 h 83"/>
                    <a:gd name="T2" fmla="*/ 12 w 62"/>
                    <a:gd name="T3" fmla="*/ 77 h 83"/>
                    <a:gd name="T4" fmla="*/ 12 w 62"/>
                    <a:gd name="T5" fmla="*/ 77 h 83"/>
                    <a:gd name="T6" fmla="*/ 13 w 62"/>
                    <a:gd name="T7" fmla="*/ 78 h 83"/>
                    <a:gd name="T8" fmla="*/ 15 w 62"/>
                    <a:gd name="T9" fmla="*/ 80 h 83"/>
                    <a:gd name="T10" fmla="*/ 17 w 62"/>
                    <a:gd name="T11" fmla="*/ 81 h 83"/>
                    <a:gd name="T12" fmla="*/ 19 w 62"/>
                    <a:gd name="T13" fmla="*/ 82 h 83"/>
                    <a:gd name="T14" fmla="*/ 22 w 62"/>
                    <a:gd name="T15" fmla="*/ 83 h 83"/>
                    <a:gd name="T16" fmla="*/ 23 w 62"/>
                    <a:gd name="T17" fmla="*/ 83 h 83"/>
                    <a:gd name="T18" fmla="*/ 24 w 62"/>
                    <a:gd name="T19" fmla="*/ 83 h 83"/>
                    <a:gd name="T20" fmla="*/ 26 w 62"/>
                    <a:gd name="T21" fmla="*/ 83 h 83"/>
                    <a:gd name="T22" fmla="*/ 28 w 62"/>
                    <a:gd name="T23" fmla="*/ 83 h 83"/>
                    <a:gd name="T24" fmla="*/ 30 w 62"/>
                    <a:gd name="T25" fmla="*/ 82 h 83"/>
                    <a:gd name="T26" fmla="*/ 31 w 62"/>
                    <a:gd name="T27" fmla="*/ 81 h 83"/>
                    <a:gd name="T28" fmla="*/ 33 w 62"/>
                    <a:gd name="T29" fmla="*/ 81 h 83"/>
                    <a:gd name="T30" fmla="*/ 35 w 62"/>
                    <a:gd name="T31" fmla="*/ 80 h 83"/>
                    <a:gd name="T32" fmla="*/ 37 w 62"/>
                    <a:gd name="T33" fmla="*/ 79 h 83"/>
                    <a:gd name="T34" fmla="*/ 38 w 62"/>
                    <a:gd name="T35" fmla="*/ 79 h 83"/>
                    <a:gd name="T36" fmla="*/ 40 w 62"/>
                    <a:gd name="T37" fmla="*/ 78 h 83"/>
                    <a:gd name="T38" fmla="*/ 42 w 62"/>
                    <a:gd name="T39" fmla="*/ 77 h 83"/>
                    <a:gd name="T40" fmla="*/ 45 w 62"/>
                    <a:gd name="T41" fmla="*/ 75 h 83"/>
                    <a:gd name="T42" fmla="*/ 47 w 62"/>
                    <a:gd name="T43" fmla="*/ 74 h 83"/>
                    <a:gd name="T44" fmla="*/ 48 w 62"/>
                    <a:gd name="T45" fmla="*/ 73 h 83"/>
                    <a:gd name="T46" fmla="*/ 49 w 62"/>
                    <a:gd name="T47" fmla="*/ 73 h 83"/>
                    <a:gd name="T48" fmla="*/ 62 w 62"/>
                    <a:gd name="T49" fmla="*/ 55 h 83"/>
                    <a:gd name="T50" fmla="*/ 60 w 62"/>
                    <a:gd name="T51" fmla="*/ 0 h 83"/>
                    <a:gd name="T52" fmla="*/ 0 w 62"/>
                    <a:gd name="T53" fmla="*/ 15 h 83"/>
                    <a:gd name="T54" fmla="*/ 0 w 62"/>
                    <a:gd name="T55" fmla="*/ 15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2"/>
                    <a:gd name="T85" fmla="*/ 0 h 83"/>
                    <a:gd name="T86" fmla="*/ 62 w 62"/>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2" h="83">
                      <a:moveTo>
                        <a:pt x="0" y="15"/>
                      </a:moveTo>
                      <a:lnTo>
                        <a:pt x="12" y="77"/>
                      </a:lnTo>
                      <a:lnTo>
                        <a:pt x="13" y="78"/>
                      </a:lnTo>
                      <a:lnTo>
                        <a:pt x="15" y="80"/>
                      </a:lnTo>
                      <a:lnTo>
                        <a:pt x="17" y="81"/>
                      </a:lnTo>
                      <a:lnTo>
                        <a:pt x="19" y="82"/>
                      </a:lnTo>
                      <a:lnTo>
                        <a:pt x="22" y="83"/>
                      </a:lnTo>
                      <a:lnTo>
                        <a:pt x="23" y="83"/>
                      </a:lnTo>
                      <a:lnTo>
                        <a:pt x="24" y="83"/>
                      </a:lnTo>
                      <a:lnTo>
                        <a:pt x="26" y="83"/>
                      </a:lnTo>
                      <a:lnTo>
                        <a:pt x="28" y="83"/>
                      </a:lnTo>
                      <a:lnTo>
                        <a:pt x="30" y="82"/>
                      </a:lnTo>
                      <a:lnTo>
                        <a:pt x="31" y="81"/>
                      </a:lnTo>
                      <a:lnTo>
                        <a:pt x="33" y="81"/>
                      </a:lnTo>
                      <a:lnTo>
                        <a:pt x="35" y="80"/>
                      </a:lnTo>
                      <a:lnTo>
                        <a:pt x="37" y="79"/>
                      </a:lnTo>
                      <a:lnTo>
                        <a:pt x="38" y="79"/>
                      </a:lnTo>
                      <a:lnTo>
                        <a:pt x="40" y="78"/>
                      </a:lnTo>
                      <a:lnTo>
                        <a:pt x="42" y="77"/>
                      </a:lnTo>
                      <a:lnTo>
                        <a:pt x="45" y="75"/>
                      </a:lnTo>
                      <a:lnTo>
                        <a:pt x="47" y="74"/>
                      </a:lnTo>
                      <a:lnTo>
                        <a:pt x="48" y="73"/>
                      </a:lnTo>
                      <a:lnTo>
                        <a:pt x="49" y="73"/>
                      </a:lnTo>
                      <a:lnTo>
                        <a:pt x="62" y="55"/>
                      </a:lnTo>
                      <a:lnTo>
                        <a:pt x="60" y="0"/>
                      </a:lnTo>
                      <a:lnTo>
                        <a:pt x="0" y="15"/>
                      </a:lnTo>
                      <a:close/>
                    </a:path>
                  </a:pathLst>
                </a:custGeom>
                <a:solidFill>
                  <a:srgbClr val="FF6600"/>
                </a:solidFill>
                <a:ln w="9525">
                  <a:noFill/>
                  <a:round/>
                  <a:headEnd/>
                  <a:tailEnd/>
                </a:ln>
              </p:spPr>
              <p:txBody>
                <a:bodyPr/>
                <a:lstStyle/>
                <a:p>
                  <a:endParaRPr lang="en-US"/>
                </a:p>
              </p:txBody>
            </p:sp>
            <p:sp>
              <p:nvSpPr>
                <p:cNvPr id="24931" name="Freeform 438"/>
                <p:cNvSpPr>
                  <a:spLocks/>
                </p:cNvSpPr>
                <p:nvPr/>
              </p:nvSpPr>
              <p:spPr bwMode="auto">
                <a:xfrm>
                  <a:off x="4681" y="2363"/>
                  <a:ext cx="194" cy="239"/>
                </a:xfrm>
                <a:custGeom>
                  <a:avLst/>
                  <a:gdLst>
                    <a:gd name="T0" fmla="*/ 118 w 194"/>
                    <a:gd name="T1" fmla="*/ 0 h 239"/>
                    <a:gd name="T2" fmla="*/ 130 w 194"/>
                    <a:gd name="T3" fmla="*/ 65 h 239"/>
                    <a:gd name="T4" fmla="*/ 177 w 194"/>
                    <a:gd name="T5" fmla="*/ 186 h 239"/>
                    <a:gd name="T6" fmla="*/ 194 w 194"/>
                    <a:gd name="T7" fmla="*/ 239 h 239"/>
                    <a:gd name="T8" fmla="*/ 13 w 194"/>
                    <a:gd name="T9" fmla="*/ 176 h 239"/>
                    <a:gd name="T10" fmla="*/ 0 w 194"/>
                    <a:gd name="T11" fmla="*/ 130 h 239"/>
                    <a:gd name="T12" fmla="*/ 118 w 194"/>
                    <a:gd name="T13" fmla="*/ 0 h 239"/>
                    <a:gd name="T14" fmla="*/ 118 w 194"/>
                    <a:gd name="T15" fmla="*/ 0 h 239"/>
                    <a:gd name="T16" fmla="*/ 0 60000 65536"/>
                    <a:gd name="T17" fmla="*/ 0 60000 65536"/>
                    <a:gd name="T18" fmla="*/ 0 60000 65536"/>
                    <a:gd name="T19" fmla="*/ 0 60000 65536"/>
                    <a:gd name="T20" fmla="*/ 0 60000 65536"/>
                    <a:gd name="T21" fmla="*/ 0 60000 65536"/>
                    <a:gd name="T22" fmla="*/ 0 60000 65536"/>
                    <a:gd name="T23" fmla="*/ 0 60000 65536"/>
                    <a:gd name="T24" fmla="*/ 0 w 194"/>
                    <a:gd name="T25" fmla="*/ 0 h 239"/>
                    <a:gd name="T26" fmla="*/ 194 w 194"/>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4" h="239">
                      <a:moveTo>
                        <a:pt x="118" y="0"/>
                      </a:moveTo>
                      <a:lnTo>
                        <a:pt x="130" y="65"/>
                      </a:lnTo>
                      <a:lnTo>
                        <a:pt x="177" y="186"/>
                      </a:lnTo>
                      <a:lnTo>
                        <a:pt x="194" y="239"/>
                      </a:lnTo>
                      <a:lnTo>
                        <a:pt x="13" y="176"/>
                      </a:lnTo>
                      <a:lnTo>
                        <a:pt x="0" y="130"/>
                      </a:lnTo>
                      <a:lnTo>
                        <a:pt x="118" y="0"/>
                      </a:lnTo>
                      <a:close/>
                    </a:path>
                  </a:pathLst>
                </a:custGeom>
                <a:solidFill>
                  <a:srgbClr val="FF6600"/>
                </a:solidFill>
                <a:ln w="9525">
                  <a:noFill/>
                  <a:round/>
                  <a:headEnd/>
                  <a:tailEnd/>
                </a:ln>
              </p:spPr>
              <p:txBody>
                <a:bodyPr/>
                <a:lstStyle/>
                <a:p>
                  <a:endParaRPr lang="en-US"/>
                </a:p>
              </p:txBody>
            </p:sp>
            <p:sp>
              <p:nvSpPr>
                <p:cNvPr id="24932" name="Freeform 439"/>
                <p:cNvSpPr>
                  <a:spLocks/>
                </p:cNvSpPr>
                <p:nvPr/>
              </p:nvSpPr>
              <p:spPr bwMode="auto">
                <a:xfrm>
                  <a:off x="5279" y="2626"/>
                  <a:ext cx="76" cy="128"/>
                </a:xfrm>
                <a:custGeom>
                  <a:avLst/>
                  <a:gdLst>
                    <a:gd name="T0" fmla="*/ 0 w 76"/>
                    <a:gd name="T1" fmla="*/ 17 h 128"/>
                    <a:gd name="T2" fmla="*/ 2 w 76"/>
                    <a:gd name="T3" fmla="*/ 19 h 128"/>
                    <a:gd name="T4" fmla="*/ 6 w 76"/>
                    <a:gd name="T5" fmla="*/ 24 h 128"/>
                    <a:gd name="T6" fmla="*/ 9 w 76"/>
                    <a:gd name="T7" fmla="*/ 28 h 128"/>
                    <a:gd name="T8" fmla="*/ 12 w 76"/>
                    <a:gd name="T9" fmla="*/ 32 h 128"/>
                    <a:gd name="T10" fmla="*/ 13 w 76"/>
                    <a:gd name="T11" fmla="*/ 34 h 128"/>
                    <a:gd name="T12" fmla="*/ 16 w 76"/>
                    <a:gd name="T13" fmla="*/ 37 h 128"/>
                    <a:gd name="T14" fmla="*/ 19 w 76"/>
                    <a:gd name="T15" fmla="*/ 41 h 128"/>
                    <a:gd name="T16" fmla="*/ 21 w 76"/>
                    <a:gd name="T17" fmla="*/ 44 h 128"/>
                    <a:gd name="T18" fmla="*/ 22 w 76"/>
                    <a:gd name="T19" fmla="*/ 47 h 128"/>
                    <a:gd name="T20" fmla="*/ 24 w 76"/>
                    <a:gd name="T21" fmla="*/ 49 h 128"/>
                    <a:gd name="T22" fmla="*/ 25 w 76"/>
                    <a:gd name="T23" fmla="*/ 53 h 128"/>
                    <a:gd name="T24" fmla="*/ 26 w 76"/>
                    <a:gd name="T25" fmla="*/ 55 h 128"/>
                    <a:gd name="T26" fmla="*/ 28 w 76"/>
                    <a:gd name="T27" fmla="*/ 59 h 128"/>
                    <a:gd name="T28" fmla="*/ 29 w 76"/>
                    <a:gd name="T29" fmla="*/ 62 h 128"/>
                    <a:gd name="T30" fmla="*/ 31 w 76"/>
                    <a:gd name="T31" fmla="*/ 66 h 128"/>
                    <a:gd name="T32" fmla="*/ 33 w 76"/>
                    <a:gd name="T33" fmla="*/ 70 h 128"/>
                    <a:gd name="T34" fmla="*/ 35 w 76"/>
                    <a:gd name="T35" fmla="*/ 73 h 128"/>
                    <a:gd name="T36" fmla="*/ 37 w 76"/>
                    <a:gd name="T37" fmla="*/ 76 h 128"/>
                    <a:gd name="T38" fmla="*/ 49 w 76"/>
                    <a:gd name="T39" fmla="*/ 128 h 128"/>
                    <a:gd name="T40" fmla="*/ 76 w 76"/>
                    <a:gd name="T41" fmla="*/ 127 h 128"/>
                    <a:gd name="T42" fmla="*/ 75 w 76"/>
                    <a:gd name="T43" fmla="*/ 125 h 128"/>
                    <a:gd name="T44" fmla="*/ 75 w 76"/>
                    <a:gd name="T45" fmla="*/ 121 h 128"/>
                    <a:gd name="T46" fmla="*/ 75 w 76"/>
                    <a:gd name="T47" fmla="*/ 118 h 128"/>
                    <a:gd name="T48" fmla="*/ 75 w 76"/>
                    <a:gd name="T49" fmla="*/ 115 h 128"/>
                    <a:gd name="T50" fmla="*/ 74 w 76"/>
                    <a:gd name="T51" fmla="*/ 112 h 128"/>
                    <a:gd name="T52" fmla="*/ 74 w 76"/>
                    <a:gd name="T53" fmla="*/ 108 h 128"/>
                    <a:gd name="T54" fmla="*/ 73 w 76"/>
                    <a:gd name="T55" fmla="*/ 105 h 128"/>
                    <a:gd name="T56" fmla="*/ 73 w 76"/>
                    <a:gd name="T57" fmla="*/ 100 h 128"/>
                    <a:gd name="T58" fmla="*/ 72 w 76"/>
                    <a:gd name="T59" fmla="*/ 96 h 128"/>
                    <a:gd name="T60" fmla="*/ 71 w 76"/>
                    <a:gd name="T61" fmla="*/ 93 h 128"/>
                    <a:gd name="T62" fmla="*/ 70 w 76"/>
                    <a:gd name="T63" fmla="*/ 89 h 128"/>
                    <a:gd name="T64" fmla="*/ 69 w 76"/>
                    <a:gd name="T65" fmla="*/ 85 h 128"/>
                    <a:gd name="T66" fmla="*/ 68 w 76"/>
                    <a:gd name="T67" fmla="*/ 82 h 128"/>
                    <a:gd name="T68" fmla="*/ 29 w 76"/>
                    <a:gd name="T69" fmla="*/ 0 h 128"/>
                    <a:gd name="T70" fmla="*/ 0 w 76"/>
                    <a:gd name="T71" fmla="*/ 17 h 1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6"/>
                    <a:gd name="T109" fmla="*/ 0 h 128"/>
                    <a:gd name="T110" fmla="*/ 76 w 76"/>
                    <a:gd name="T111" fmla="*/ 128 h 1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6" h="128">
                      <a:moveTo>
                        <a:pt x="0" y="17"/>
                      </a:moveTo>
                      <a:lnTo>
                        <a:pt x="0" y="17"/>
                      </a:lnTo>
                      <a:lnTo>
                        <a:pt x="1" y="18"/>
                      </a:lnTo>
                      <a:lnTo>
                        <a:pt x="2" y="19"/>
                      </a:lnTo>
                      <a:lnTo>
                        <a:pt x="4" y="22"/>
                      </a:lnTo>
                      <a:lnTo>
                        <a:pt x="6" y="24"/>
                      </a:lnTo>
                      <a:lnTo>
                        <a:pt x="8" y="27"/>
                      </a:lnTo>
                      <a:lnTo>
                        <a:pt x="9" y="28"/>
                      </a:lnTo>
                      <a:lnTo>
                        <a:pt x="10" y="30"/>
                      </a:lnTo>
                      <a:lnTo>
                        <a:pt x="12" y="32"/>
                      </a:lnTo>
                      <a:lnTo>
                        <a:pt x="13" y="33"/>
                      </a:lnTo>
                      <a:lnTo>
                        <a:pt x="13" y="34"/>
                      </a:lnTo>
                      <a:lnTo>
                        <a:pt x="15" y="36"/>
                      </a:lnTo>
                      <a:lnTo>
                        <a:pt x="16" y="37"/>
                      </a:lnTo>
                      <a:lnTo>
                        <a:pt x="17" y="39"/>
                      </a:lnTo>
                      <a:lnTo>
                        <a:pt x="19" y="41"/>
                      </a:lnTo>
                      <a:lnTo>
                        <a:pt x="19" y="43"/>
                      </a:lnTo>
                      <a:lnTo>
                        <a:pt x="21" y="44"/>
                      </a:lnTo>
                      <a:lnTo>
                        <a:pt x="21" y="45"/>
                      </a:lnTo>
                      <a:lnTo>
                        <a:pt x="22" y="47"/>
                      </a:lnTo>
                      <a:lnTo>
                        <a:pt x="23" y="48"/>
                      </a:lnTo>
                      <a:lnTo>
                        <a:pt x="24" y="49"/>
                      </a:lnTo>
                      <a:lnTo>
                        <a:pt x="25" y="51"/>
                      </a:lnTo>
                      <a:lnTo>
                        <a:pt x="25" y="53"/>
                      </a:lnTo>
                      <a:lnTo>
                        <a:pt x="26" y="55"/>
                      </a:lnTo>
                      <a:lnTo>
                        <a:pt x="27" y="57"/>
                      </a:lnTo>
                      <a:lnTo>
                        <a:pt x="28" y="59"/>
                      </a:lnTo>
                      <a:lnTo>
                        <a:pt x="28" y="60"/>
                      </a:lnTo>
                      <a:lnTo>
                        <a:pt x="29" y="62"/>
                      </a:lnTo>
                      <a:lnTo>
                        <a:pt x="30" y="64"/>
                      </a:lnTo>
                      <a:lnTo>
                        <a:pt x="31" y="66"/>
                      </a:lnTo>
                      <a:lnTo>
                        <a:pt x="32" y="68"/>
                      </a:lnTo>
                      <a:lnTo>
                        <a:pt x="33" y="70"/>
                      </a:lnTo>
                      <a:lnTo>
                        <a:pt x="34" y="72"/>
                      </a:lnTo>
                      <a:lnTo>
                        <a:pt x="35" y="73"/>
                      </a:lnTo>
                      <a:lnTo>
                        <a:pt x="36" y="74"/>
                      </a:lnTo>
                      <a:lnTo>
                        <a:pt x="37" y="76"/>
                      </a:lnTo>
                      <a:lnTo>
                        <a:pt x="37" y="77"/>
                      </a:lnTo>
                      <a:lnTo>
                        <a:pt x="49" y="128"/>
                      </a:lnTo>
                      <a:lnTo>
                        <a:pt x="76" y="128"/>
                      </a:lnTo>
                      <a:lnTo>
                        <a:pt x="76" y="127"/>
                      </a:lnTo>
                      <a:lnTo>
                        <a:pt x="76" y="126"/>
                      </a:lnTo>
                      <a:lnTo>
                        <a:pt x="75" y="125"/>
                      </a:lnTo>
                      <a:lnTo>
                        <a:pt x="75" y="122"/>
                      </a:lnTo>
                      <a:lnTo>
                        <a:pt x="75" y="121"/>
                      </a:lnTo>
                      <a:lnTo>
                        <a:pt x="75" y="120"/>
                      </a:lnTo>
                      <a:lnTo>
                        <a:pt x="75" y="118"/>
                      </a:lnTo>
                      <a:lnTo>
                        <a:pt x="75" y="117"/>
                      </a:lnTo>
                      <a:lnTo>
                        <a:pt x="75" y="115"/>
                      </a:lnTo>
                      <a:lnTo>
                        <a:pt x="75" y="114"/>
                      </a:lnTo>
                      <a:lnTo>
                        <a:pt x="74" y="112"/>
                      </a:lnTo>
                      <a:lnTo>
                        <a:pt x="74" y="110"/>
                      </a:lnTo>
                      <a:lnTo>
                        <a:pt x="74" y="108"/>
                      </a:lnTo>
                      <a:lnTo>
                        <a:pt x="74" y="106"/>
                      </a:lnTo>
                      <a:lnTo>
                        <a:pt x="73" y="105"/>
                      </a:lnTo>
                      <a:lnTo>
                        <a:pt x="73" y="103"/>
                      </a:lnTo>
                      <a:lnTo>
                        <a:pt x="73" y="100"/>
                      </a:lnTo>
                      <a:lnTo>
                        <a:pt x="72" y="99"/>
                      </a:lnTo>
                      <a:lnTo>
                        <a:pt x="72" y="96"/>
                      </a:lnTo>
                      <a:lnTo>
                        <a:pt x="72" y="95"/>
                      </a:lnTo>
                      <a:lnTo>
                        <a:pt x="71" y="93"/>
                      </a:lnTo>
                      <a:lnTo>
                        <a:pt x="71" y="91"/>
                      </a:lnTo>
                      <a:lnTo>
                        <a:pt x="70" y="89"/>
                      </a:lnTo>
                      <a:lnTo>
                        <a:pt x="70" y="87"/>
                      </a:lnTo>
                      <a:lnTo>
                        <a:pt x="69" y="85"/>
                      </a:lnTo>
                      <a:lnTo>
                        <a:pt x="69" y="84"/>
                      </a:lnTo>
                      <a:lnTo>
                        <a:pt x="68" y="82"/>
                      </a:lnTo>
                      <a:lnTo>
                        <a:pt x="67" y="80"/>
                      </a:lnTo>
                      <a:lnTo>
                        <a:pt x="29" y="0"/>
                      </a:lnTo>
                      <a:lnTo>
                        <a:pt x="0" y="17"/>
                      </a:lnTo>
                      <a:close/>
                    </a:path>
                  </a:pathLst>
                </a:custGeom>
                <a:solidFill>
                  <a:srgbClr val="BF6633"/>
                </a:solidFill>
                <a:ln w="9525">
                  <a:noFill/>
                  <a:round/>
                  <a:headEnd/>
                  <a:tailEnd/>
                </a:ln>
              </p:spPr>
              <p:txBody>
                <a:bodyPr/>
                <a:lstStyle/>
                <a:p>
                  <a:endParaRPr lang="en-US"/>
                </a:p>
              </p:txBody>
            </p:sp>
            <p:sp>
              <p:nvSpPr>
                <p:cNvPr id="24933" name="Freeform 440"/>
                <p:cNvSpPr>
                  <a:spLocks/>
                </p:cNvSpPr>
                <p:nvPr/>
              </p:nvSpPr>
              <p:spPr bwMode="auto">
                <a:xfrm>
                  <a:off x="5296" y="2625"/>
                  <a:ext cx="55" cy="92"/>
                </a:xfrm>
                <a:custGeom>
                  <a:avLst/>
                  <a:gdLst>
                    <a:gd name="T0" fmla="*/ 0 w 55"/>
                    <a:gd name="T1" fmla="*/ 9 h 92"/>
                    <a:gd name="T2" fmla="*/ 0 w 55"/>
                    <a:gd name="T3" fmla="*/ 11 h 92"/>
                    <a:gd name="T4" fmla="*/ 2 w 55"/>
                    <a:gd name="T5" fmla="*/ 14 h 92"/>
                    <a:gd name="T6" fmla="*/ 4 w 55"/>
                    <a:gd name="T7" fmla="*/ 18 h 92"/>
                    <a:gd name="T8" fmla="*/ 6 w 55"/>
                    <a:gd name="T9" fmla="*/ 23 h 92"/>
                    <a:gd name="T10" fmla="*/ 9 w 55"/>
                    <a:gd name="T11" fmla="*/ 28 h 92"/>
                    <a:gd name="T12" fmla="*/ 11 w 55"/>
                    <a:gd name="T13" fmla="*/ 31 h 92"/>
                    <a:gd name="T14" fmla="*/ 12 w 55"/>
                    <a:gd name="T15" fmla="*/ 34 h 92"/>
                    <a:gd name="T16" fmla="*/ 14 w 55"/>
                    <a:gd name="T17" fmla="*/ 37 h 92"/>
                    <a:gd name="T18" fmla="*/ 16 w 55"/>
                    <a:gd name="T19" fmla="*/ 40 h 92"/>
                    <a:gd name="T20" fmla="*/ 17 w 55"/>
                    <a:gd name="T21" fmla="*/ 43 h 92"/>
                    <a:gd name="T22" fmla="*/ 19 w 55"/>
                    <a:gd name="T23" fmla="*/ 46 h 92"/>
                    <a:gd name="T24" fmla="*/ 20 w 55"/>
                    <a:gd name="T25" fmla="*/ 49 h 92"/>
                    <a:gd name="T26" fmla="*/ 22 w 55"/>
                    <a:gd name="T27" fmla="*/ 52 h 92"/>
                    <a:gd name="T28" fmla="*/ 24 w 55"/>
                    <a:gd name="T29" fmla="*/ 55 h 92"/>
                    <a:gd name="T30" fmla="*/ 26 w 55"/>
                    <a:gd name="T31" fmla="*/ 58 h 92"/>
                    <a:gd name="T32" fmla="*/ 28 w 55"/>
                    <a:gd name="T33" fmla="*/ 61 h 92"/>
                    <a:gd name="T34" fmla="*/ 29 w 55"/>
                    <a:gd name="T35" fmla="*/ 64 h 92"/>
                    <a:gd name="T36" fmla="*/ 32 w 55"/>
                    <a:gd name="T37" fmla="*/ 68 h 92"/>
                    <a:gd name="T38" fmla="*/ 35 w 55"/>
                    <a:gd name="T39" fmla="*/ 73 h 92"/>
                    <a:gd name="T40" fmla="*/ 37 w 55"/>
                    <a:gd name="T41" fmla="*/ 77 h 92"/>
                    <a:gd name="T42" fmla="*/ 40 w 55"/>
                    <a:gd name="T43" fmla="*/ 79 h 92"/>
                    <a:gd name="T44" fmla="*/ 43 w 55"/>
                    <a:gd name="T45" fmla="*/ 82 h 92"/>
                    <a:gd name="T46" fmla="*/ 46 w 55"/>
                    <a:gd name="T47" fmla="*/ 85 h 92"/>
                    <a:gd name="T48" fmla="*/ 51 w 55"/>
                    <a:gd name="T49" fmla="*/ 89 h 92"/>
                    <a:gd name="T50" fmla="*/ 54 w 55"/>
                    <a:gd name="T51" fmla="*/ 91 h 92"/>
                    <a:gd name="T52" fmla="*/ 55 w 55"/>
                    <a:gd name="T53" fmla="*/ 92 h 92"/>
                    <a:gd name="T54" fmla="*/ 54 w 55"/>
                    <a:gd name="T55" fmla="*/ 90 h 92"/>
                    <a:gd name="T56" fmla="*/ 54 w 55"/>
                    <a:gd name="T57" fmla="*/ 88 h 92"/>
                    <a:gd name="T58" fmla="*/ 53 w 55"/>
                    <a:gd name="T59" fmla="*/ 85 h 92"/>
                    <a:gd name="T60" fmla="*/ 52 w 55"/>
                    <a:gd name="T61" fmla="*/ 82 h 92"/>
                    <a:gd name="T62" fmla="*/ 51 w 55"/>
                    <a:gd name="T63" fmla="*/ 78 h 92"/>
                    <a:gd name="T64" fmla="*/ 50 w 55"/>
                    <a:gd name="T65" fmla="*/ 74 h 92"/>
                    <a:gd name="T66" fmla="*/ 49 w 55"/>
                    <a:gd name="T67" fmla="*/ 70 h 92"/>
                    <a:gd name="T68" fmla="*/ 48 w 55"/>
                    <a:gd name="T69" fmla="*/ 66 h 92"/>
                    <a:gd name="T70" fmla="*/ 46 w 55"/>
                    <a:gd name="T71" fmla="*/ 61 h 92"/>
                    <a:gd name="T72" fmla="*/ 45 w 55"/>
                    <a:gd name="T73" fmla="*/ 56 h 92"/>
                    <a:gd name="T74" fmla="*/ 45 w 55"/>
                    <a:gd name="T75" fmla="*/ 52 h 92"/>
                    <a:gd name="T76" fmla="*/ 43 w 55"/>
                    <a:gd name="T77" fmla="*/ 47 h 92"/>
                    <a:gd name="T78" fmla="*/ 41 w 55"/>
                    <a:gd name="T79" fmla="*/ 43 h 92"/>
                    <a:gd name="T80" fmla="*/ 40 w 55"/>
                    <a:gd name="T81" fmla="*/ 39 h 92"/>
                    <a:gd name="T82" fmla="*/ 39 w 55"/>
                    <a:gd name="T83" fmla="*/ 35 h 92"/>
                    <a:gd name="T84" fmla="*/ 37 w 55"/>
                    <a:gd name="T85" fmla="*/ 32 h 92"/>
                    <a:gd name="T86" fmla="*/ 36 w 55"/>
                    <a:gd name="T87" fmla="*/ 29 h 92"/>
                    <a:gd name="T88" fmla="*/ 34 w 55"/>
                    <a:gd name="T89" fmla="*/ 26 h 92"/>
                    <a:gd name="T90" fmla="*/ 32 w 55"/>
                    <a:gd name="T91" fmla="*/ 23 h 92"/>
                    <a:gd name="T92" fmla="*/ 30 w 55"/>
                    <a:gd name="T93" fmla="*/ 20 h 92"/>
                    <a:gd name="T94" fmla="*/ 28 w 55"/>
                    <a:gd name="T95" fmla="*/ 16 h 92"/>
                    <a:gd name="T96" fmla="*/ 26 w 55"/>
                    <a:gd name="T97" fmla="*/ 13 h 92"/>
                    <a:gd name="T98" fmla="*/ 24 w 55"/>
                    <a:gd name="T99" fmla="*/ 11 h 92"/>
                    <a:gd name="T100" fmla="*/ 20 w 55"/>
                    <a:gd name="T101" fmla="*/ 6 h 92"/>
                    <a:gd name="T102" fmla="*/ 17 w 55"/>
                    <a:gd name="T103" fmla="*/ 2 h 92"/>
                    <a:gd name="T104" fmla="*/ 14 w 55"/>
                    <a:gd name="T105" fmla="*/ 0 h 92"/>
                    <a:gd name="T106" fmla="*/ 13 w 55"/>
                    <a:gd name="T107" fmla="*/ 0 h 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5"/>
                    <a:gd name="T163" fmla="*/ 0 h 92"/>
                    <a:gd name="T164" fmla="*/ 55 w 55"/>
                    <a:gd name="T165" fmla="*/ 92 h 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5" h="92">
                      <a:moveTo>
                        <a:pt x="13" y="0"/>
                      </a:moveTo>
                      <a:lnTo>
                        <a:pt x="0" y="9"/>
                      </a:lnTo>
                      <a:lnTo>
                        <a:pt x="0" y="11"/>
                      </a:lnTo>
                      <a:lnTo>
                        <a:pt x="1" y="12"/>
                      </a:lnTo>
                      <a:lnTo>
                        <a:pt x="2" y="14"/>
                      </a:lnTo>
                      <a:lnTo>
                        <a:pt x="3" y="16"/>
                      </a:lnTo>
                      <a:lnTo>
                        <a:pt x="4" y="18"/>
                      </a:lnTo>
                      <a:lnTo>
                        <a:pt x="5" y="20"/>
                      </a:lnTo>
                      <a:lnTo>
                        <a:pt x="6" y="23"/>
                      </a:lnTo>
                      <a:lnTo>
                        <a:pt x="8" y="25"/>
                      </a:lnTo>
                      <a:lnTo>
                        <a:pt x="9" y="28"/>
                      </a:lnTo>
                      <a:lnTo>
                        <a:pt x="10" y="29"/>
                      </a:lnTo>
                      <a:lnTo>
                        <a:pt x="11" y="31"/>
                      </a:lnTo>
                      <a:lnTo>
                        <a:pt x="11" y="33"/>
                      </a:lnTo>
                      <a:lnTo>
                        <a:pt x="12" y="34"/>
                      </a:lnTo>
                      <a:lnTo>
                        <a:pt x="13" y="35"/>
                      </a:lnTo>
                      <a:lnTo>
                        <a:pt x="14" y="37"/>
                      </a:lnTo>
                      <a:lnTo>
                        <a:pt x="15" y="38"/>
                      </a:lnTo>
                      <a:lnTo>
                        <a:pt x="16" y="40"/>
                      </a:lnTo>
                      <a:lnTo>
                        <a:pt x="17" y="41"/>
                      </a:lnTo>
                      <a:lnTo>
                        <a:pt x="17" y="43"/>
                      </a:lnTo>
                      <a:lnTo>
                        <a:pt x="18" y="45"/>
                      </a:lnTo>
                      <a:lnTo>
                        <a:pt x="19" y="46"/>
                      </a:lnTo>
                      <a:lnTo>
                        <a:pt x="20" y="48"/>
                      </a:lnTo>
                      <a:lnTo>
                        <a:pt x="20" y="49"/>
                      </a:lnTo>
                      <a:lnTo>
                        <a:pt x="22" y="50"/>
                      </a:lnTo>
                      <a:lnTo>
                        <a:pt x="22" y="52"/>
                      </a:lnTo>
                      <a:lnTo>
                        <a:pt x="23" y="53"/>
                      </a:lnTo>
                      <a:lnTo>
                        <a:pt x="24" y="55"/>
                      </a:lnTo>
                      <a:lnTo>
                        <a:pt x="25" y="56"/>
                      </a:lnTo>
                      <a:lnTo>
                        <a:pt x="26" y="58"/>
                      </a:lnTo>
                      <a:lnTo>
                        <a:pt x="26" y="59"/>
                      </a:lnTo>
                      <a:lnTo>
                        <a:pt x="28" y="61"/>
                      </a:lnTo>
                      <a:lnTo>
                        <a:pt x="28" y="62"/>
                      </a:lnTo>
                      <a:lnTo>
                        <a:pt x="29" y="64"/>
                      </a:lnTo>
                      <a:lnTo>
                        <a:pt x="30" y="66"/>
                      </a:lnTo>
                      <a:lnTo>
                        <a:pt x="32" y="68"/>
                      </a:lnTo>
                      <a:lnTo>
                        <a:pt x="33" y="71"/>
                      </a:lnTo>
                      <a:lnTo>
                        <a:pt x="35" y="73"/>
                      </a:lnTo>
                      <a:lnTo>
                        <a:pt x="36" y="75"/>
                      </a:lnTo>
                      <a:lnTo>
                        <a:pt x="37" y="77"/>
                      </a:lnTo>
                      <a:lnTo>
                        <a:pt x="39" y="78"/>
                      </a:lnTo>
                      <a:lnTo>
                        <a:pt x="40" y="79"/>
                      </a:lnTo>
                      <a:lnTo>
                        <a:pt x="41" y="81"/>
                      </a:lnTo>
                      <a:lnTo>
                        <a:pt x="43" y="82"/>
                      </a:lnTo>
                      <a:lnTo>
                        <a:pt x="45" y="84"/>
                      </a:lnTo>
                      <a:lnTo>
                        <a:pt x="46" y="85"/>
                      </a:lnTo>
                      <a:lnTo>
                        <a:pt x="49" y="87"/>
                      </a:lnTo>
                      <a:lnTo>
                        <a:pt x="51" y="89"/>
                      </a:lnTo>
                      <a:lnTo>
                        <a:pt x="52" y="90"/>
                      </a:lnTo>
                      <a:lnTo>
                        <a:pt x="54" y="91"/>
                      </a:lnTo>
                      <a:lnTo>
                        <a:pt x="55" y="92"/>
                      </a:lnTo>
                      <a:lnTo>
                        <a:pt x="54" y="91"/>
                      </a:lnTo>
                      <a:lnTo>
                        <a:pt x="54" y="90"/>
                      </a:lnTo>
                      <a:lnTo>
                        <a:pt x="54" y="89"/>
                      </a:lnTo>
                      <a:lnTo>
                        <a:pt x="54" y="88"/>
                      </a:lnTo>
                      <a:lnTo>
                        <a:pt x="53" y="86"/>
                      </a:lnTo>
                      <a:lnTo>
                        <a:pt x="53" y="85"/>
                      </a:lnTo>
                      <a:lnTo>
                        <a:pt x="52" y="84"/>
                      </a:lnTo>
                      <a:lnTo>
                        <a:pt x="52" y="82"/>
                      </a:lnTo>
                      <a:lnTo>
                        <a:pt x="52" y="80"/>
                      </a:lnTo>
                      <a:lnTo>
                        <a:pt x="51" y="78"/>
                      </a:lnTo>
                      <a:lnTo>
                        <a:pt x="50" y="76"/>
                      </a:lnTo>
                      <a:lnTo>
                        <a:pt x="50" y="74"/>
                      </a:lnTo>
                      <a:lnTo>
                        <a:pt x="50" y="72"/>
                      </a:lnTo>
                      <a:lnTo>
                        <a:pt x="49" y="70"/>
                      </a:lnTo>
                      <a:lnTo>
                        <a:pt x="48" y="67"/>
                      </a:lnTo>
                      <a:lnTo>
                        <a:pt x="48" y="66"/>
                      </a:lnTo>
                      <a:lnTo>
                        <a:pt x="47" y="63"/>
                      </a:lnTo>
                      <a:lnTo>
                        <a:pt x="46" y="61"/>
                      </a:lnTo>
                      <a:lnTo>
                        <a:pt x="46" y="58"/>
                      </a:lnTo>
                      <a:lnTo>
                        <a:pt x="45" y="56"/>
                      </a:lnTo>
                      <a:lnTo>
                        <a:pt x="45" y="54"/>
                      </a:lnTo>
                      <a:lnTo>
                        <a:pt x="45" y="52"/>
                      </a:lnTo>
                      <a:lnTo>
                        <a:pt x="43" y="49"/>
                      </a:lnTo>
                      <a:lnTo>
                        <a:pt x="43" y="47"/>
                      </a:lnTo>
                      <a:lnTo>
                        <a:pt x="42" y="45"/>
                      </a:lnTo>
                      <a:lnTo>
                        <a:pt x="41" y="43"/>
                      </a:lnTo>
                      <a:lnTo>
                        <a:pt x="41" y="41"/>
                      </a:lnTo>
                      <a:lnTo>
                        <a:pt x="40" y="39"/>
                      </a:lnTo>
                      <a:lnTo>
                        <a:pt x="39" y="37"/>
                      </a:lnTo>
                      <a:lnTo>
                        <a:pt x="39" y="35"/>
                      </a:lnTo>
                      <a:lnTo>
                        <a:pt x="39" y="34"/>
                      </a:lnTo>
                      <a:lnTo>
                        <a:pt x="37" y="32"/>
                      </a:lnTo>
                      <a:lnTo>
                        <a:pt x="37" y="31"/>
                      </a:lnTo>
                      <a:lnTo>
                        <a:pt x="36" y="29"/>
                      </a:lnTo>
                      <a:lnTo>
                        <a:pt x="35" y="27"/>
                      </a:lnTo>
                      <a:lnTo>
                        <a:pt x="34" y="26"/>
                      </a:lnTo>
                      <a:lnTo>
                        <a:pt x="33" y="24"/>
                      </a:lnTo>
                      <a:lnTo>
                        <a:pt x="32" y="23"/>
                      </a:lnTo>
                      <a:lnTo>
                        <a:pt x="31" y="21"/>
                      </a:lnTo>
                      <a:lnTo>
                        <a:pt x="30" y="20"/>
                      </a:lnTo>
                      <a:lnTo>
                        <a:pt x="29" y="18"/>
                      </a:lnTo>
                      <a:lnTo>
                        <a:pt x="28" y="16"/>
                      </a:lnTo>
                      <a:lnTo>
                        <a:pt x="27" y="15"/>
                      </a:lnTo>
                      <a:lnTo>
                        <a:pt x="26" y="13"/>
                      </a:lnTo>
                      <a:lnTo>
                        <a:pt x="24" y="12"/>
                      </a:lnTo>
                      <a:lnTo>
                        <a:pt x="24" y="11"/>
                      </a:lnTo>
                      <a:lnTo>
                        <a:pt x="22" y="8"/>
                      </a:lnTo>
                      <a:lnTo>
                        <a:pt x="20" y="6"/>
                      </a:lnTo>
                      <a:lnTo>
                        <a:pt x="18" y="4"/>
                      </a:lnTo>
                      <a:lnTo>
                        <a:pt x="17" y="2"/>
                      </a:lnTo>
                      <a:lnTo>
                        <a:pt x="15" y="1"/>
                      </a:lnTo>
                      <a:lnTo>
                        <a:pt x="14" y="0"/>
                      </a:lnTo>
                      <a:lnTo>
                        <a:pt x="13" y="0"/>
                      </a:lnTo>
                      <a:close/>
                    </a:path>
                  </a:pathLst>
                </a:custGeom>
                <a:solidFill>
                  <a:srgbClr val="D99966"/>
                </a:solidFill>
                <a:ln w="9525">
                  <a:noFill/>
                  <a:round/>
                  <a:headEnd/>
                  <a:tailEnd/>
                </a:ln>
              </p:spPr>
              <p:txBody>
                <a:bodyPr/>
                <a:lstStyle/>
                <a:p>
                  <a:endParaRPr lang="en-US"/>
                </a:p>
              </p:txBody>
            </p:sp>
            <p:sp>
              <p:nvSpPr>
                <p:cNvPr id="24934" name="Freeform 441"/>
                <p:cNvSpPr>
                  <a:spLocks/>
                </p:cNvSpPr>
                <p:nvPr/>
              </p:nvSpPr>
              <p:spPr bwMode="auto">
                <a:xfrm>
                  <a:off x="5103" y="2453"/>
                  <a:ext cx="238" cy="214"/>
                </a:xfrm>
                <a:custGeom>
                  <a:avLst/>
                  <a:gdLst>
                    <a:gd name="T0" fmla="*/ 190 w 238"/>
                    <a:gd name="T1" fmla="*/ 35 h 214"/>
                    <a:gd name="T2" fmla="*/ 236 w 238"/>
                    <a:gd name="T3" fmla="*/ 155 h 214"/>
                    <a:gd name="T4" fmla="*/ 232 w 238"/>
                    <a:gd name="T5" fmla="*/ 156 h 214"/>
                    <a:gd name="T6" fmla="*/ 228 w 238"/>
                    <a:gd name="T7" fmla="*/ 158 h 214"/>
                    <a:gd name="T8" fmla="*/ 225 w 238"/>
                    <a:gd name="T9" fmla="*/ 161 h 214"/>
                    <a:gd name="T10" fmla="*/ 221 w 238"/>
                    <a:gd name="T11" fmla="*/ 163 h 214"/>
                    <a:gd name="T12" fmla="*/ 218 w 238"/>
                    <a:gd name="T13" fmla="*/ 165 h 214"/>
                    <a:gd name="T14" fmla="*/ 215 w 238"/>
                    <a:gd name="T15" fmla="*/ 167 h 214"/>
                    <a:gd name="T16" fmla="*/ 212 w 238"/>
                    <a:gd name="T17" fmla="*/ 170 h 214"/>
                    <a:gd name="T18" fmla="*/ 208 w 238"/>
                    <a:gd name="T19" fmla="*/ 173 h 214"/>
                    <a:gd name="T20" fmla="*/ 205 w 238"/>
                    <a:gd name="T21" fmla="*/ 175 h 214"/>
                    <a:gd name="T22" fmla="*/ 201 w 238"/>
                    <a:gd name="T23" fmla="*/ 177 h 214"/>
                    <a:gd name="T24" fmla="*/ 198 w 238"/>
                    <a:gd name="T25" fmla="*/ 180 h 214"/>
                    <a:gd name="T26" fmla="*/ 195 w 238"/>
                    <a:gd name="T27" fmla="*/ 183 h 214"/>
                    <a:gd name="T28" fmla="*/ 191 w 238"/>
                    <a:gd name="T29" fmla="*/ 185 h 214"/>
                    <a:gd name="T30" fmla="*/ 188 w 238"/>
                    <a:gd name="T31" fmla="*/ 188 h 214"/>
                    <a:gd name="T32" fmla="*/ 185 w 238"/>
                    <a:gd name="T33" fmla="*/ 190 h 214"/>
                    <a:gd name="T34" fmla="*/ 182 w 238"/>
                    <a:gd name="T35" fmla="*/ 193 h 214"/>
                    <a:gd name="T36" fmla="*/ 178 w 238"/>
                    <a:gd name="T37" fmla="*/ 195 h 214"/>
                    <a:gd name="T38" fmla="*/ 175 w 238"/>
                    <a:gd name="T39" fmla="*/ 197 h 214"/>
                    <a:gd name="T40" fmla="*/ 171 w 238"/>
                    <a:gd name="T41" fmla="*/ 199 h 214"/>
                    <a:gd name="T42" fmla="*/ 167 w 238"/>
                    <a:gd name="T43" fmla="*/ 201 h 214"/>
                    <a:gd name="T44" fmla="*/ 163 w 238"/>
                    <a:gd name="T45" fmla="*/ 203 h 214"/>
                    <a:gd name="T46" fmla="*/ 160 w 238"/>
                    <a:gd name="T47" fmla="*/ 205 h 214"/>
                    <a:gd name="T48" fmla="*/ 156 w 238"/>
                    <a:gd name="T49" fmla="*/ 207 h 214"/>
                    <a:gd name="T50" fmla="*/ 151 w 238"/>
                    <a:gd name="T51" fmla="*/ 208 h 214"/>
                    <a:gd name="T52" fmla="*/ 147 w 238"/>
                    <a:gd name="T53" fmla="*/ 210 h 214"/>
                    <a:gd name="T54" fmla="*/ 142 w 238"/>
                    <a:gd name="T55" fmla="*/ 211 h 214"/>
                    <a:gd name="T56" fmla="*/ 138 w 238"/>
                    <a:gd name="T57" fmla="*/ 211 h 214"/>
                    <a:gd name="T58" fmla="*/ 133 w 238"/>
                    <a:gd name="T59" fmla="*/ 213 h 214"/>
                    <a:gd name="T60" fmla="*/ 128 w 238"/>
                    <a:gd name="T61" fmla="*/ 213 h 214"/>
                    <a:gd name="T62" fmla="*/ 123 w 238"/>
                    <a:gd name="T63" fmla="*/ 213 h 214"/>
                    <a:gd name="T64" fmla="*/ 117 w 238"/>
                    <a:gd name="T65" fmla="*/ 213 h 214"/>
                    <a:gd name="T66" fmla="*/ 0 w 238"/>
                    <a:gd name="T67" fmla="*/ 95 h 214"/>
                    <a:gd name="T68" fmla="*/ 89 w 238"/>
                    <a:gd name="T69" fmla="*/ 0 h 2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8"/>
                    <a:gd name="T106" fmla="*/ 0 h 214"/>
                    <a:gd name="T107" fmla="*/ 238 w 238"/>
                    <a:gd name="T108" fmla="*/ 214 h 2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8" h="214">
                      <a:moveTo>
                        <a:pt x="89" y="0"/>
                      </a:moveTo>
                      <a:lnTo>
                        <a:pt x="190" y="35"/>
                      </a:lnTo>
                      <a:lnTo>
                        <a:pt x="238" y="154"/>
                      </a:lnTo>
                      <a:lnTo>
                        <a:pt x="236" y="155"/>
                      </a:lnTo>
                      <a:lnTo>
                        <a:pt x="234" y="155"/>
                      </a:lnTo>
                      <a:lnTo>
                        <a:pt x="232" y="156"/>
                      </a:lnTo>
                      <a:lnTo>
                        <a:pt x="230" y="158"/>
                      </a:lnTo>
                      <a:lnTo>
                        <a:pt x="228" y="158"/>
                      </a:lnTo>
                      <a:lnTo>
                        <a:pt x="226" y="160"/>
                      </a:lnTo>
                      <a:lnTo>
                        <a:pt x="225" y="161"/>
                      </a:lnTo>
                      <a:lnTo>
                        <a:pt x="223" y="162"/>
                      </a:lnTo>
                      <a:lnTo>
                        <a:pt x="221" y="163"/>
                      </a:lnTo>
                      <a:lnTo>
                        <a:pt x="220" y="164"/>
                      </a:lnTo>
                      <a:lnTo>
                        <a:pt x="218" y="165"/>
                      </a:lnTo>
                      <a:lnTo>
                        <a:pt x="217" y="166"/>
                      </a:lnTo>
                      <a:lnTo>
                        <a:pt x="215" y="167"/>
                      </a:lnTo>
                      <a:lnTo>
                        <a:pt x="213" y="169"/>
                      </a:lnTo>
                      <a:lnTo>
                        <a:pt x="212" y="170"/>
                      </a:lnTo>
                      <a:lnTo>
                        <a:pt x="210" y="172"/>
                      </a:lnTo>
                      <a:lnTo>
                        <a:pt x="208" y="173"/>
                      </a:lnTo>
                      <a:lnTo>
                        <a:pt x="206" y="174"/>
                      </a:lnTo>
                      <a:lnTo>
                        <a:pt x="205" y="175"/>
                      </a:lnTo>
                      <a:lnTo>
                        <a:pt x="203" y="177"/>
                      </a:lnTo>
                      <a:lnTo>
                        <a:pt x="201" y="177"/>
                      </a:lnTo>
                      <a:lnTo>
                        <a:pt x="200" y="178"/>
                      </a:lnTo>
                      <a:lnTo>
                        <a:pt x="198" y="180"/>
                      </a:lnTo>
                      <a:lnTo>
                        <a:pt x="197" y="181"/>
                      </a:lnTo>
                      <a:lnTo>
                        <a:pt x="195" y="183"/>
                      </a:lnTo>
                      <a:lnTo>
                        <a:pt x="193" y="184"/>
                      </a:lnTo>
                      <a:lnTo>
                        <a:pt x="191" y="185"/>
                      </a:lnTo>
                      <a:lnTo>
                        <a:pt x="190" y="187"/>
                      </a:lnTo>
                      <a:lnTo>
                        <a:pt x="188" y="188"/>
                      </a:lnTo>
                      <a:lnTo>
                        <a:pt x="187" y="189"/>
                      </a:lnTo>
                      <a:lnTo>
                        <a:pt x="185" y="190"/>
                      </a:lnTo>
                      <a:lnTo>
                        <a:pt x="184" y="192"/>
                      </a:lnTo>
                      <a:lnTo>
                        <a:pt x="182" y="193"/>
                      </a:lnTo>
                      <a:lnTo>
                        <a:pt x="180" y="194"/>
                      </a:lnTo>
                      <a:lnTo>
                        <a:pt x="178" y="195"/>
                      </a:lnTo>
                      <a:lnTo>
                        <a:pt x="176" y="196"/>
                      </a:lnTo>
                      <a:lnTo>
                        <a:pt x="175" y="197"/>
                      </a:lnTo>
                      <a:lnTo>
                        <a:pt x="173" y="198"/>
                      </a:lnTo>
                      <a:lnTo>
                        <a:pt x="171" y="199"/>
                      </a:lnTo>
                      <a:lnTo>
                        <a:pt x="169" y="200"/>
                      </a:lnTo>
                      <a:lnTo>
                        <a:pt x="167" y="201"/>
                      </a:lnTo>
                      <a:lnTo>
                        <a:pt x="165" y="202"/>
                      </a:lnTo>
                      <a:lnTo>
                        <a:pt x="163" y="203"/>
                      </a:lnTo>
                      <a:lnTo>
                        <a:pt x="162" y="205"/>
                      </a:lnTo>
                      <a:lnTo>
                        <a:pt x="160" y="205"/>
                      </a:lnTo>
                      <a:lnTo>
                        <a:pt x="158" y="206"/>
                      </a:lnTo>
                      <a:lnTo>
                        <a:pt x="156" y="207"/>
                      </a:lnTo>
                      <a:lnTo>
                        <a:pt x="154" y="208"/>
                      </a:lnTo>
                      <a:lnTo>
                        <a:pt x="151" y="208"/>
                      </a:lnTo>
                      <a:lnTo>
                        <a:pt x="149" y="209"/>
                      </a:lnTo>
                      <a:lnTo>
                        <a:pt x="147" y="210"/>
                      </a:lnTo>
                      <a:lnTo>
                        <a:pt x="145" y="210"/>
                      </a:lnTo>
                      <a:lnTo>
                        <a:pt x="142" y="211"/>
                      </a:lnTo>
                      <a:lnTo>
                        <a:pt x="140" y="211"/>
                      </a:lnTo>
                      <a:lnTo>
                        <a:pt x="138" y="211"/>
                      </a:lnTo>
                      <a:lnTo>
                        <a:pt x="136" y="212"/>
                      </a:lnTo>
                      <a:lnTo>
                        <a:pt x="133" y="213"/>
                      </a:lnTo>
                      <a:lnTo>
                        <a:pt x="130" y="213"/>
                      </a:lnTo>
                      <a:lnTo>
                        <a:pt x="128" y="213"/>
                      </a:lnTo>
                      <a:lnTo>
                        <a:pt x="125" y="213"/>
                      </a:lnTo>
                      <a:lnTo>
                        <a:pt x="123" y="213"/>
                      </a:lnTo>
                      <a:lnTo>
                        <a:pt x="120" y="213"/>
                      </a:lnTo>
                      <a:lnTo>
                        <a:pt x="117" y="213"/>
                      </a:lnTo>
                      <a:lnTo>
                        <a:pt x="115" y="214"/>
                      </a:lnTo>
                      <a:lnTo>
                        <a:pt x="0" y="95"/>
                      </a:lnTo>
                      <a:lnTo>
                        <a:pt x="89" y="0"/>
                      </a:lnTo>
                      <a:close/>
                    </a:path>
                  </a:pathLst>
                </a:custGeom>
                <a:solidFill>
                  <a:srgbClr val="993366"/>
                </a:solidFill>
                <a:ln w="9525">
                  <a:noFill/>
                  <a:round/>
                  <a:headEnd/>
                  <a:tailEnd/>
                </a:ln>
              </p:spPr>
              <p:txBody>
                <a:bodyPr/>
                <a:lstStyle/>
                <a:p>
                  <a:endParaRPr lang="en-US"/>
                </a:p>
              </p:txBody>
            </p:sp>
            <p:sp>
              <p:nvSpPr>
                <p:cNvPr id="24935" name="Freeform 442"/>
                <p:cNvSpPr>
                  <a:spLocks/>
                </p:cNvSpPr>
                <p:nvPr/>
              </p:nvSpPr>
              <p:spPr bwMode="auto">
                <a:xfrm>
                  <a:off x="5192" y="2301"/>
                  <a:ext cx="134" cy="191"/>
                </a:xfrm>
                <a:custGeom>
                  <a:avLst/>
                  <a:gdLst>
                    <a:gd name="T0" fmla="*/ 8 w 134"/>
                    <a:gd name="T1" fmla="*/ 165 h 191"/>
                    <a:gd name="T2" fmla="*/ 0 w 134"/>
                    <a:gd name="T3" fmla="*/ 148 h 191"/>
                    <a:gd name="T4" fmla="*/ 56 w 134"/>
                    <a:gd name="T5" fmla="*/ 29 h 191"/>
                    <a:gd name="T6" fmla="*/ 134 w 134"/>
                    <a:gd name="T7" fmla="*/ 0 h 191"/>
                    <a:gd name="T8" fmla="*/ 65 w 134"/>
                    <a:gd name="T9" fmla="*/ 191 h 191"/>
                    <a:gd name="T10" fmla="*/ 8 w 134"/>
                    <a:gd name="T11" fmla="*/ 165 h 191"/>
                    <a:gd name="T12" fmla="*/ 8 w 134"/>
                    <a:gd name="T13" fmla="*/ 165 h 191"/>
                    <a:gd name="T14" fmla="*/ 0 60000 65536"/>
                    <a:gd name="T15" fmla="*/ 0 60000 65536"/>
                    <a:gd name="T16" fmla="*/ 0 60000 65536"/>
                    <a:gd name="T17" fmla="*/ 0 60000 65536"/>
                    <a:gd name="T18" fmla="*/ 0 60000 65536"/>
                    <a:gd name="T19" fmla="*/ 0 60000 65536"/>
                    <a:gd name="T20" fmla="*/ 0 60000 65536"/>
                    <a:gd name="T21" fmla="*/ 0 w 134"/>
                    <a:gd name="T22" fmla="*/ 0 h 191"/>
                    <a:gd name="T23" fmla="*/ 134 w 134"/>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191">
                      <a:moveTo>
                        <a:pt x="8" y="165"/>
                      </a:moveTo>
                      <a:lnTo>
                        <a:pt x="0" y="148"/>
                      </a:lnTo>
                      <a:lnTo>
                        <a:pt x="56" y="29"/>
                      </a:lnTo>
                      <a:lnTo>
                        <a:pt x="134" y="0"/>
                      </a:lnTo>
                      <a:lnTo>
                        <a:pt x="65" y="191"/>
                      </a:lnTo>
                      <a:lnTo>
                        <a:pt x="8" y="165"/>
                      </a:lnTo>
                      <a:close/>
                    </a:path>
                  </a:pathLst>
                </a:custGeom>
                <a:solidFill>
                  <a:srgbClr val="699E91"/>
                </a:solidFill>
                <a:ln w="9525">
                  <a:noFill/>
                  <a:round/>
                  <a:headEnd/>
                  <a:tailEnd/>
                </a:ln>
              </p:spPr>
              <p:txBody>
                <a:bodyPr/>
                <a:lstStyle/>
                <a:p>
                  <a:endParaRPr lang="en-US"/>
                </a:p>
              </p:txBody>
            </p:sp>
            <p:sp>
              <p:nvSpPr>
                <p:cNvPr id="24936" name="Freeform 443"/>
                <p:cNvSpPr>
                  <a:spLocks/>
                </p:cNvSpPr>
                <p:nvPr/>
              </p:nvSpPr>
              <p:spPr bwMode="auto">
                <a:xfrm>
                  <a:off x="5061" y="2461"/>
                  <a:ext cx="124" cy="188"/>
                </a:xfrm>
                <a:custGeom>
                  <a:avLst/>
                  <a:gdLst>
                    <a:gd name="T0" fmla="*/ 116 w 124"/>
                    <a:gd name="T1" fmla="*/ 0 h 188"/>
                    <a:gd name="T2" fmla="*/ 124 w 124"/>
                    <a:gd name="T3" fmla="*/ 54 h 188"/>
                    <a:gd name="T4" fmla="*/ 82 w 124"/>
                    <a:gd name="T5" fmla="*/ 188 h 188"/>
                    <a:gd name="T6" fmla="*/ 0 w 124"/>
                    <a:gd name="T7" fmla="*/ 171 h 188"/>
                    <a:gd name="T8" fmla="*/ 116 w 124"/>
                    <a:gd name="T9" fmla="*/ 0 h 188"/>
                    <a:gd name="T10" fmla="*/ 116 w 124"/>
                    <a:gd name="T11" fmla="*/ 0 h 188"/>
                    <a:gd name="T12" fmla="*/ 0 60000 65536"/>
                    <a:gd name="T13" fmla="*/ 0 60000 65536"/>
                    <a:gd name="T14" fmla="*/ 0 60000 65536"/>
                    <a:gd name="T15" fmla="*/ 0 60000 65536"/>
                    <a:gd name="T16" fmla="*/ 0 60000 65536"/>
                    <a:gd name="T17" fmla="*/ 0 60000 65536"/>
                    <a:gd name="T18" fmla="*/ 0 w 124"/>
                    <a:gd name="T19" fmla="*/ 0 h 188"/>
                    <a:gd name="T20" fmla="*/ 124 w 124"/>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124" h="188">
                      <a:moveTo>
                        <a:pt x="116" y="0"/>
                      </a:moveTo>
                      <a:lnTo>
                        <a:pt x="124" y="54"/>
                      </a:lnTo>
                      <a:lnTo>
                        <a:pt x="82" y="188"/>
                      </a:lnTo>
                      <a:lnTo>
                        <a:pt x="0" y="171"/>
                      </a:lnTo>
                      <a:lnTo>
                        <a:pt x="116" y="0"/>
                      </a:lnTo>
                      <a:close/>
                    </a:path>
                  </a:pathLst>
                </a:custGeom>
                <a:solidFill>
                  <a:srgbClr val="E6E6FF"/>
                </a:solidFill>
                <a:ln w="9525">
                  <a:noFill/>
                  <a:round/>
                  <a:headEnd/>
                  <a:tailEnd/>
                </a:ln>
              </p:spPr>
              <p:txBody>
                <a:bodyPr/>
                <a:lstStyle/>
                <a:p>
                  <a:endParaRPr lang="en-US"/>
                </a:p>
              </p:txBody>
            </p:sp>
            <p:sp>
              <p:nvSpPr>
                <p:cNvPr id="24937" name="Freeform 444"/>
                <p:cNvSpPr>
                  <a:spLocks/>
                </p:cNvSpPr>
                <p:nvPr/>
              </p:nvSpPr>
              <p:spPr bwMode="auto">
                <a:xfrm>
                  <a:off x="4928" y="2454"/>
                  <a:ext cx="167" cy="220"/>
                </a:xfrm>
                <a:custGeom>
                  <a:avLst/>
                  <a:gdLst>
                    <a:gd name="T0" fmla="*/ 35 w 167"/>
                    <a:gd name="T1" fmla="*/ 22 h 220"/>
                    <a:gd name="T2" fmla="*/ 36 w 167"/>
                    <a:gd name="T3" fmla="*/ 70 h 220"/>
                    <a:gd name="T4" fmla="*/ 0 w 167"/>
                    <a:gd name="T5" fmla="*/ 115 h 220"/>
                    <a:gd name="T6" fmla="*/ 7 w 167"/>
                    <a:gd name="T7" fmla="*/ 162 h 220"/>
                    <a:gd name="T8" fmla="*/ 97 w 167"/>
                    <a:gd name="T9" fmla="*/ 192 h 220"/>
                    <a:gd name="T10" fmla="*/ 165 w 167"/>
                    <a:gd name="T11" fmla="*/ 220 h 220"/>
                    <a:gd name="T12" fmla="*/ 167 w 167"/>
                    <a:gd name="T13" fmla="*/ 150 h 220"/>
                    <a:gd name="T14" fmla="*/ 87 w 167"/>
                    <a:gd name="T15" fmla="*/ 0 h 220"/>
                    <a:gd name="T16" fmla="*/ 35 w 167"/>
                    <a:gd name="T17" fmla="*/ 22 h 220"/>
                    <a:gd name="T18" fmla="*/ 35 w 167"/>
                    <a:gd name="T19" fmla="*/ 22 h 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220"/>
                    <a:gd name="T32" fmla="*/ 167 w 167"/>
                    <a:gd name="T33" fmla="*/ 220 h 2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220">
                      <a:moveTo>
                        <a:pt x="35" y="22"/>
                      </a:moveTo>
                      <a:lnTo>
                        <a:pt x="36" y="70"/>
                      </a:lnTo>
                      <a:lnTo>
                        <a:pt x="0" y="115"/>
                      </a:lnTo>
                      <a:lnTo>
                        <a:pt x="7" y="162"/>
                      </a:lnTo>
                      <a:lnTo>
                        <a:pt x="97" y="192"/>
                      </a:lnTo>
                      <a:lnTo>
                        <a:pt x="165" y="220"/>
                      </a:lnTo>
                      <a:lnTo>
                        <a:pt x="167" y="150"/>
                      </a:lnTo>
                      <a:lnTo>
                        <a:pt x="87" y="0"/>
                      </a:lnTo>
                      <a:lnTo>
                        <a:pt x="35" y="22"/>
                      </a:lnTo>
                      <a:close/>
                    </a:path>
                  </a:pathLst>
                </a:custGeom>
                <a:solidFill>
                  <a:srgbClr val="8A8AA8"/>
                </a:solidFill>
                <a:ln w="9525">
                  <a:noFill/>
                  <a:round/>
                  <a:headEnd/>
                  <a:tailEnd/>
                </a:ln>
              </p:spPr>
              <p:txBody>
                <a:bodyPr/>
                <a:lstStyle/>
                <a:p>
                  <a:endParaRPr lang="en-US"/>
                </a:p>
              </p:txBody>
            </p:sp>
            <p:sp>
              <p:nvSpPr>
                <p:cNvPr id="24938" name="Freeform 445"/>
                <p:cNvSpPr>
                  <a:spLocks/>
                </p:cNvSpPr>
                <p:nvPr/>
              </p:nvSpPr>
              <p:spPr bwMode="auto">
                <a:xfrm>
                  <a:off x="5280" y="2314"/>
                  <a:ext cx="27" cy="27"/>
                </a:xfrm>
                <a:custGeom>
                  <a:avLst/>
                  <a:gdLst>
                    <a:gd name="T0" fmla="*/ 11 w 27"/>
                    <a:gd name="T1" fmla="*/ 27 h 27"/>
                    <a:gd name="T2" fmla="*/ 10 w 27"/>
                    <a:gd name="T3" fmla="*/ 26 h 27"/>
                    <a:gd name="T4" fmla="*/ 9 w 27"/>
                    <a:gd name="T5" fmla="*/ 24 h 27"/>
                    <a:gd name="T6" fmla="*/ 7 w 27"/>
                    <a:gd name="T7" fmla="*/ 22 h 27"/>
                    <a:gd name="T8" fmla="*/ 5 w 27"/>
                    <a:gd name="T9" fmla="*/ 19 h 27"/>
                    <a:gd name="T10" fmla="*/ 3 w 27"/>
                    <a:gd name="T11" fmla="*/ 18 h 27"/>
                    <a:gd name="T12" fmla="*/ 2 w 27"/>
                    <a:gd name="T13" fmla="*/ 16 h 27"/>
                    <a:gd name="T14" fmla="*/ 1 w 27"/>
                    <a:gd name="T15" fmla="*/ 15 h 27"/>
                    <a:gd name="T16" fmla="*/ 1 w 27"/>
                    <a:gd name="T17" fmla="*/ 13 h 27"/>
                    <a:gd name="T18" fmla="*/ 0 w 27"/>
                    <a:gd name="T19" fmla="*/ 11 h 27"/>
                    <a:gd name="T20" fmla="*/ 1 w 27"/>
                    <a:gd name="T21" fmla="*/ 9 h 27"/>
                    <a:gd name="T22" fmla="*/ 1 w 27"/>
                    <a:gd name="T23" fmla="*/ 8 h 27"/>
                    <a:gd name="T24" fmla="*/ 3 w 27"/>
                    <a:gd name="T25" fmla="*/ 6 h 27"/>
                    <a:gd name="T26" fmla="*/ 5 w 27"/>
                    <a:gd name="T27" fmla="*/ 4 h 27"/>
                    <a:gd name="T28" fmla="*/ 8 w 27"/>
                    <a:gd name="T29" fmla="*/ 3 h 27"/>
                    <a:gd name="T30" fmla="*/ 10 w 27"/>
                    <a:gd name="T31" fmla="*/ 1 h 27"/>
                    <a:gd name="T32" fmla="*/ 12 w 27"/>
                    <a:gd name="T33" fmla="*/ 1 h 27"/>
                    <a:gd name="T34" fmla="*/ 13 w 27"/>
                    <a:gd name="T35" fmla="*/ 0 h 27"/>
                    <a:gd name="T36" fmla="*/ 14 w 27"/>
                    <a:gd name="T37" fmla="*/ 0 h 27"/>
                    <a:gd name="T38" fmla="*/ 27 w 27"/>
                    <a:gd name="T39" fmla="*/ 14 h 27"/>
                    <a:gd name="T40" fmla="*/ 11 w 27"/>
                    <a:gd name="T41" fmla="*/ 27 h 27"/>
                    <a:gd name="T42" fmla="*/ 11 w 27"/>
                    <a:gd name="T43" fmla="*/ 27 h 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
                    <a:gd name="T67" fmla="*/ 0 h 27"/>
                    <a:gd name="T68" fmla="*/ 27 w 27"/>
                    <a:gd name="T69" fmla="*/ 27 h 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 h="27">
                      <a:moveTo>
                        <a:pt x="11" y="27"/>
                      </a:moveTo>
                      <a:lnTo>
                        <a:pt x="10" y="26"/>
                      </a:lnTo>
                      <a:lnTo>
                        <a:pt x="9" y="24"/>
                      </a:lnTo>
                      <a:lnTo>
                        <a:pt x="7" y="22"/>
                      </a:lnTo>
                      <a:lnTo>
                        <a:pt x="5" y="19"/>
                      </a:lnTo>
                      <a:lnTo>
                        <a:pt x="3" y="18"/>
                      </a:lnTo>
                      <a:lnTo>
                        <a:pt x="2" y="16"/>
                      </a:lnTo>
                      <a:lnTo>
                        <a:pt x="1" y="15"/>
                      </a:lnTo>
                      <a:lnTo>
                        <a:pt x="1" y="13"/>
                      </a:lnTo>
                      <a:lnTo>
                        <a:pt x="0" y="11"/>
                      </a:lnTo>
                      <a:lnTo>
                        <a:pt x="1" y="9"/>
                      </a:lnTo>
                      <a:lnTo>
                        <a:pt x="1" y="8"/>
                      </a:lnTo>
                      <a:lnTo>
                        <a:pt x="3" y="6"/>
                      </a:lnTo>
                      <a:lnTo>
                        <a:pt x="5" y="4"/>
                      </a:lnTo>
                      <a:lnTo>
                        <a:pt x="8" y="3"/>
                      </a:lnTo>
                      <a:lnTo>
                        <a:pt x="10" y="1"/>
                      </a:lnTo>
                      <a:lnTo>
                        <a:pt x="12" y="1"/>
                      </a:lnTo>
                      <a:lnTo>
                        <a:pt x="13" y="0"/>
                      </a:lnTo>
                      <a:lnTo>
                        <a:pt x="14" y="0"/>
                      </a:lnTo>
                      <a:lnTo>
                        <a:pt x="27" y="14"/>
                      </a:lnTo>
                      <a:lnTo>
                        <a:pt x="11" y="27"/>
                      </a:lnTo>
                      <a:close/>
                    </a:path>
                  </a:pathLst>
                </a:custGeom>
                <a:solidFill>
                  <a:srgbClr val="477D70"/>
                </a:solidFill>
                <a:ln w="9525">
                  <a:noFill/>
                  <a:round/>
                  <a:headEnd/>
                  <a:tailEnd/>
                </a:ln>
              </p:spPr>
              <p:txBody>
                <a:bodyPr/>
                <a:lstStyle/>
                <a:p>
                  <a:endParaRPr lang="en-US"/>
                </a:p>
              </p:txBody>
            </p:sp>
            <p:sp>
              <p:nvSpPr>
                <p:cNvPr id="24939" name="Freeform 446"/>
                <p:cNvSpPr>
                  <a:spLocks/>
                </p:cNvSpPr>
                <p:nvPr/>
              </p:nvSpPr>
              <p:spPr bwMode="auto">
                <a:xfrm>
                  <a:off x="4926" y="2380"/>
                  <a:ext cx="251" cy="240"/>
                </a:xfrm>
                <a:custGeom>
                  <a:avLst/>
                  <a:gdLst>
                    <a:gd name="T0" fmla="*/ 2 w 251"/>
                    <a:gd name="T1" fmla="*/ 183 h 240"/>
                    <a:gd name="T2" fmla="*/ 6 w 251"/>
                    <a:gd name="T3" fmla="*/ 173 h 240"/>
                    <a:gd name="T4" fmla="*/ 12 w 251"/>
                    <a:gd name="T5" fmla="*/ 159 h 240"/>
                    <a:gd name="T6" fmla="*/ 15 w 251"/>
                    <a:gd name="T7" fmla="*/ 151 h 240"/>
                    <a:gd name="T8" fmla="*/ 21 w 251"/>
                    <a:gd name="T9" fmla="*/ 139 h 240"/>
                    <a:gd name="T10" fmla="*/ 26 w 251"/>
                    <a:gd name="T11" fmla="*/ 130 h 240"/>
                    <a:gd name="T12" fmla="*/ 31 w 251"/>
                    <a:gd name="T13" fmla="*/ 133 h 240"/>
                    <a:gd name="T14" fmla="*/ 37 w 251"/>
                    <a:gd name="T15" fmla="*/ 145 h 240"/>
                    <a:gd name="T16" fmla="*/ 45 w 251"/>
                    <a:gd name="T17" fmla="*/ 155 h 240"/>
                    <a:gd name="T18" fmla="*/ 58 w 251"/>
                    <a:gd name="T19" fmla="*/ 152 h 240"/>
                    <a:gd name="T20" fmla="*/ 70 w 251"/>
                    <a:gd name="T21" fmla="*/ 143 h 240"/>
                    <a:gd name="T22" fmla="*/ 75 w 251"/>
                    <a:gd name="T23" fmla="*/ 134 h 240"/>
                    <a:gd name="T24" fmla="*/ 80 w 251"/>
                    <a:gd name="T25" fmla="*/ 124 h 240"/>
                    <a:gd name="T26" fmla="*/ 81 w 251"/>
                    <a:gd name="T27" fmla="*/ 113 h 240"/>
                    <a:gd name="T28" fmla="*/ 79 w 251"/>
                    <a:gd name="T29" fmla="*/ 104 h 240"/>
                    <a:gd name="T30" fmla="*/ 70 w 251"/>
                    <a:gd name="T31" fmla="*/ 97 h 240"/>
                    <a:gd name="T32" fmla="*/ 61 w 251"/>
                    <a:gd name="T33" fmla="*/ 97 h 240"/>
                    <a:gd name="T34" fmla="*/ 52 w 251"/>
                    <a:gd name="T35" fmla="*/ 99 h 240"/>
                    <a:gd name="T36" fmla="*/ 44 w 251"/>
                    <a:gd name="T37" fmla="*/ 102 h 240"/>
                    <a:gd name="T38" fmla="*/ 35 w 251"/>
                    <a:gd name="T39" fmla="*/ 104 h 240"/>
                    <a:gd name="T40" fmla="*/ 32 w 251"/>
                    <a:gd name="T41" fmla="*/ 99 h 240"/>
                    <a:gd name="T42" fmla="*/ 35 w 251"/>
                    <a:gd name="T43" fmla="*/ 91 h 240"/>
                    <a:gd name="T44" fmla="*/ 37 w 251"/>
                    <a:gd name="T45" fmla="*/ 83 h 240"/>
                    <a:gd name="T46" fmla="*/ 40 w 251"/>
                    <a:gd name="T47" fmla="*/ 73 h 240"/>
                    <a:gd name="T48" fmla="*/ 44 w 251"/>
                    <a:gd name="T49" fmla="*/ 63 h 240"/>
                    <a:gd name="T50" fmla="*/ 46 w 251"/>
                    <a:gd name="T51" fmla="*/ 56 h 240"/>
                    <a:gd name="T52" fmla="*/ 48 w 251"/>
                    <a:gd name="T53" fmla="*/ 49 h 240"/>
                    <a:gd name="T54" fmla="*/ 52 w 251"/>
                    <a:gd name="T55" fmla="*/ 38 h 240"/>
                    <a:gd name="T56" fmla="*/ 56 w 251"/>
                    <a:gd name="T57" fmla="*/ 28 h 240"/>
                    <a:gd name="T58" fmla="*/ 60 w 251"/>
                    <a:gd name="T59" fmla="*/ 23 h 240"/>
                    <a:gd name="T60" fmla="*/ 70 w 251"/>
                    <a:gd name="T61" fmla="*/ 24 h 240"/>
                    <a:gd name="T62" fmla="*/ 83 w 251"/>
                    <a:gd name="T63" fmla="*/ 27 h 240"/>
                    <a:gd name="T64" fmla="*/ 88 w 251"/>
                    <a:gd name="T65" fmla="*/ 29 h 240"/>
                    <a:gd name="T66" fmla="*/ 180 w 251"/>
                    <a:gd name="T67" fmla="*/ 44 h 240"/>
                    <a:gd name="T68" fmla="*/ 172 w 251"/>
                    <a:gd name="T69" fmla="*/ 45 h 240"/>
                    <a:gd name="T70" fmla="*/ 168 w 251"/>
                    <a:gd name="T71" fmla="*/ 51 h 240"/>
                    <a:gd name="T72" fmla="*/ 251 w 251"/>
                    <a:gd name="T73" fmla="*/ 83 h 240"/>
                    <a:gd name="T74" fmla="*/ 248 w 251"/>
                    <a:gd name="T75" fmla="*/ 91 h 240"/>
                    <a:gd name="T76" fmla="*/ 244 w 251"/>
                    <a:gd name="T77" fmla="*/ 99 h 240"/>
                    <a:gd name="T78" fmla="*/ 238 w 251"/>
                    <a:gd name="T79" fmla="*/ 110 h 240"/>
                    <a:gd name="T80" fmla="*/ 231 w 251"/>
                    <a:gd name="T81" fmla="*/ 123 h 240"/>
                    <a:gd name="T82" fmla="*/ 223 w 251"/>
                    <a:gd name="T83" fmla="*/ 138 h 240"/>
                    <a:gd name="T84" fmla="*/ 215 w 251"/>
                    <a:gd name="T85" fmla="*/ 155 h 240"/>
                    <a:gd name="T86" fmla="*/ 206 w 251"/>
                    <a:gd name="T87" fmla="*/ 172 h 240"/>
                    <a:gd name="T88" fmla="*/ 198 w 251"/>
                    <a:gd name="T89" fmla="*/ 188 h 240"/>
                    <a:gd name="T90" fmla="*/ 189 w 251"/>
                    <a:gd name="T91" fmla="*/ 204 h 240"/>
                    <a:gd name="T92" fmla="*/ 182 w 251"/>
                    <a:gd name="T93" fmla="*/ 218 h 240"/>
                    <a:gd name="T94" fmla="*/ 176 w 251"/>
                    <a:gd name="T95" fmla="*/ 228 h 240"/>
                    <a:gd name="T96" fmla="*/ 171 w 251"/>
                    <a:gd name="T97" fmla="*/ 236 h 240"/>
                    <a:gd name="T98" fmla="*/ 167 w 251"/>
                    <a:gd name="T99" fmla="*/ 240 h 240"/>
                    <a:gd name="T100" fmla="*/ 160 w 251"/>
                    <a:gd name="T101" fmla="*/ 238 h 240"/>
                    <a:gd name="T102" fmla="*/ 148 w 251"/>
                    <a:gd name="T103" fmla="*/ 235 h 240"/>
                    <a:gd name="T104" fmla="*/ 134 w 251"/>
                    <a:gd name="T105" fmla="*/ 231 h 240"/>
                    <a:gd name="T106" fmla="*/ 116 w 251"/>
                    <a:gd name="T107" fmla="*/ 225 h 240"/>
                    <a:gd name="T108" fmla="*/ 98 w 251"/>
                    <a:gd name="T109" fmla="*/ 220 h 240"/>
                    <a:gd name="T110" fmla="*/ 79 w 251"/>
                    <a:gd name="T111" fmla="*/ 213 h 240"/>
                    <a:gd name="T112" fmla="*/ 59 w 251"/>
                    <a:gd name="T113" fmla="*/ 207 h 240"/>
                    <a:gd name="T114" fmla="*/ 41 w 251"/>
                    <a:gd name="T115" fmla="*/ 202 h 240"/>
                    <a:gd name="T116" fmla="*/ 25 w 251"/>
                    <a:gd name="T117" fmla="*/ 196 h 240"/>
                    <a:gd name="T118" fmla="*/ 12 w 251"/>
                    <a:gd name="T119" fmla="*/ 192 h 240"/>
                    <a:gd name="T120" fmla="*/ 4 w 251"/>
                    <a:gd name="T121" fmla="*/ 190 h 240"/>
                    <a:gd name="T122" fmla="*/ 0 w 251"/>
                    <a:gd name="T123" fmla="*/ 189 h 2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240"/>
                    <a:gd name="T188" fmla="*/ 251 w 251"/>
                    <a:gd name="T189" fmla="*/ 240 h 2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240">
                      <a:moveTo>
                        <a:pt x="0" y="189"/>
                      </a:moveTo>
                      <a:lnTo>
                        <a:pt x="0" y="188"/>
                      </a:lnTo>
                      <a:lnTo>
                        <a:pt x="1" y="186"/>
                      </a:lnTo>
                      <a:lnTo>
                        <a:pt x="1" y="184"/>
                      </a:lnTo>
                      <a:lnTo>
                        <a:pt x="2" y="183"/>
                      </a:lnTo>
                      <a:lnTo>
                        <a:pt x="3" y="181"/>
                      </a:lnTo>
                      <a:lnTo>
                        <a:pt x="3" y="180"/>
                      </a:lnTo>
                      <a:lnTo>
                        <a:pt x="5" y="177"/>
                      </a:lnTo>
                      <a:lnTo>
                        <a:pt x="5" y="175"/>
                      </a:lnTo>
                      <a:lnTo>
                        <a:pt x="6" y="173"/>
                      </a:lnTo>
                      <a:lnTo>
                        <a:pt x="7" y="170"/>
                      </a:lnTo>
                      <a:lnTo>
                        <a:pt x="9" y="167"/>
                      </a:lnTo>
                      <a:lnTo>
                        <a:pt x="9" y="165"/>
                      </a:lnTo>
                      <a:lnTo>
                        <a:pt x="11" y="162"/>
                      </a:lnTo>
                      <a:lnTo>
                        <a:pt x="12" y="159"/>
                      </a:lnTo>
                      <a:lnTo>
                        <a:pt x="12" y="158"/>
                      </a:lnTo>
                      <a:lnTo>
                        <a:pt x="13" y="157"/>
                      </a:lnTo>
                      <a:lnTo>
                        <a:pt x="13" y="155"/>
                      </a:lnTo>
                      <a:lnTo>
                        <a:pt x="14" y="154"/>
                      </a:lnTo>
                      <a:lnTo>
                        <a:pt x="15" y="151"/>
                      </a:lnTo>
                      <a:lnTo>
                        <a:pt x="16" y="148"/>
                      </a:lnTo>
                      <a:lnTo>
                        <a:pt x="17" y="146"/>
                      </a:lnTo>
                      <a:lnTo>
                        <a:pt x="19" y="143"/>
                      </a:lnTo>
                      <a:lnTo>
                        <a:pt x="20" y="141"/>
                      </a:lnTo>
                      <a:lnTo>
                        <a:pt x="21" y="139"/>
                      </a:lnTo>
                      <a:lnTo>
                        <a:pt x="22" y="137"/>
                      </a:lnTo>
                      <a:lnTo>
                        <a:pt x="23" y="135"/>
                      </a:lnTo>
                      <a:lnTo>
                        <a:pt x="24" y="134"/>
                      </a:lnTo>
                      <a:lnTo>
                        <a:pt x="25" y="132"/>
                      </a:lnTo>
                      <a:lnTo>
                        <a:pt x="26" y="130"/>
                      </a:lnTo>
                      <a:lnTo>
                        <a:pt x="27" y="130"/>
                      </a:lnTo>
                      <a:lnTo>
                        <a:pt x="28" y="130"/>
                      </a:lnTo>
                      <a:lnTo>
                        <a:pt x="29" y="130"/>
                      </a:lnTo>
                      <a:lnTo>
                        <a:pt x="29" y="132"/>
                      </a:lnTo>
                      <a:lnTo>
                        <a:pt x="31" y="133"/>
                      </a:lnTo>
                      <a:lnTo>
                        <a:pt x="31" y="135"/>
                      </a:lnTo>
                      <a:lnTo>
                        <a:pt x="33" y="137"/>
                      </a:lnTo>
                      <a:lnTo>
                        <a:pt x="34" y="140"/>
                      </a:lnTo>
                      <a:lnTo>
                        <a:pt x="35" y="143"/>
                      </a:lnTo>
                      <a:lnTo>
                        <a:pt x="37" y="145"/>
                      </a:lnTo>
                      <a:lnTo>
                        <a:pt x="38" y="147"/>
                      </a:lnTo>
                      <a:lnTo>
                        <a:pt x="40" y="149"/>
                      </a:lnTo>
                      <a:lnTo>
                        <a:pt x="42" y="151"/>
                      </a:lnTo>
                      <a:lnTo>
                        <a:pt x="43" y="153"/>
                      </a:lnTo>
                      <a:lnTo>
                        <a:pt x="45" y="155"/>
                      </a:lnTo>
                      <a:lnTo>
                        <a:pt x="48" y="155"/>
                      </a:lnTo>
                      <a:lnTo>
                        <a:pt x="50" y="156"/>
                      </a:lnTo>
                      <a:lnTo>
                        <a:pt x="52" y="155"/>
                      </a:lnTo>
                      <a:lnTo>
                        <a:pt x="55" y="155"/>
                      </a:lnTo>
                      <a:lnTo>
                        <a:pt x="58" y="152"/>
                      </a:lnTo>
                      <a:lnTo>
                        <a:pt x="61" y="151"/>
                      </a:lnTo>
                      <a:lnTo>
                        <a:pt x="64" y="148"/>
                      </a:lnTo>
                      <a:lnTo>
                        <a:pt x="67" y="146"/>
                      </a:lnTo>
                      <a:lnTo>
                        <a:pt x="68" y="144"/>
                      </a:lnTo>
                      <a:lnTo>
                        <a:pt x="70" y="143"/>
                      </a:lnTo>
                      <a:lnTo>
                        <a:pt x="71" y="141"/>
                      </a:lnTo>
                      <a:lnTo>
                        <a:pt x="72" y="140"/>
                      </a:lnTo>
                      <a:lnTo>
                        <a:pt x="74" y="137"/>
                      </a:lnTo>
                      <a:lnTo>
                        <a:pt x="75" y="136"/>
                      </a:lnTo>
                      <a:lnTo>
                        <a:pt x="75" y="134"/>
                      </a:lnTo>
                      <a:lnTo>
                        <a:pt x="77" y="132"/>
                      </a:lnTo>
                      <a:lnTo>
                        <a:pt x="77" y="130"/>
                      </a:lnTo>
                      <a:lnTo>
                        <a:pt x="78" y="128"/>
                      </a:lnTo>
                      <a:lnTo>
                        <a:pt x="79" y="126"/>
                      </a:lnTo>
                      <a:lnTo>
                        <a:pt x="80" y="124"/>
                      </a:lnTo>
                      <a:lnTo>
                        <a:pt x="81" y="122"/>
                      </a:lnTo>
                      <a:lnTo>
                        <a:pt x="81" y="120"/>
                      </a:lnTo>
                      <a:lnTo>
                        <a:pt x="81" y="118"/>
                      </a:lnTo>
                      <a:lnTo>
                        <a:pt x="81" y="115"/>
                      </a:lnTo>
                      <a:lnTo>
                        <a:pt x="81" y="113"/>
                      </a:lnTo>
                      <a:lnTo>
                        <a:pt x="81" y="111"/>
                      </a:lnTo>
                      <a:lnTo>
                        <a:pt x="81" y="109"/>
                      </a:lnTo>
                      <a:lnTo>
                        <a:pt x="81" y="107"/>
                      </a:lnTo>
                      <a:lnTo>
                        <a:pt x="80" y="105"/>
                      </a:lnTo>
                      <a:lnTo>
                        <a:pt x="79" y="104"/>
                      </a:lnTo>
                      <a:lnTo>
                        <a:pt x="78" y="102"/>
                      </a:lnTo>
                      <a:lnTo>
                        <a:pt x="77" y="101"/>
                      </a:lnTo>
                      <a:lnTo>
                        <a:pt x="74" y="99"/>
                      </a:lnTo>
                      <a:lnTo>
                        <a:pt x="72" y="97"/>
                      </a:lnTo>
                      <a:lnTo>
                        <a:pt x="70" y="97"/>
                      </a:lnTo>
                      <a:lnTo>
                        <a:pt x="68" y="97"/>
                      </a:lnTo>
                      <a:lnTo>
                        <a:pt x="66" y="96"/>
                      </a:lnTo>
                      <a:lnTo>
                        <a:pt x="64" y="96"/>
                      </a:lnTo>
                      <a:lnTo>
                        <a:pt x="62" y="96"/>
                      </a:lnTo>
                      <a:lnTo>
                        <a:pt x="61" y="97"/>
                      </a:lnTo>
                      <a:lnTo>
                        <a:pt x="59" y="97"/>
                      </a:lnTo>
                      <a:lnTo>
                        <a:pt x="58" y="97"/>
                      </a:lnTo>
                      <a:lnTo>
                        <a:pt x="56" y="97"/>
                      </a:lnTo>
                      <a:lnTo>
                        <a:pt x="54" y="98"/>
                      </a:lnTo>
                      <a:lnTo>
                        <a:pt x="52" y="99"/>
                      </a:lnTo>
                      <a:lnTo>
                        <a:pt x="50" y="99"/>
                      </a:lnTo>
                      <a:lnTo>
                        <a:pt x="49" y="100"/>
                      </a:lnTo>
                      <a:lnTo>
                        <a:pt x="47" y="100"/>
                      </a:lnTo>
                      <a:lnTo>
                        <a:pt x="46" y="101"/>
                      </a:lnTo>
                      <a:lnTo>
                        <a:pt x="44" y="102"/>
                      </a:lnTo>
                      <a:lnTo>
                        <a:pt x="42" y="102"/>
                      </a:lnTo>
                      <a:lnTo>
                        <a:pt x="39" y="103"/>
                      </a:lnTo>
                      <a:lnTo>
                        <a:pt x="37" y="103"/>
                      </a:lnTo>
                      <a:lnTo>
                        <a:pt x="37" y="104"/>
                      </a:lnTo>
                      <a:lnTo>
                        <a:pt x="35" y="104"/>
                      </a:lnTo>
                      <a:lnTo>
                        <a:pt x="33" y="103"/>
                      </a:lnTo>
                      <a:lnTo>
                        <a:pt x="32" y="102"/>
                      </a:lnTo>
                      <a:lnTo>
                        <a:pt x="32" y="101"/>
                      </a:lnTo>
                      <a:lnTo>
                        <a:pt x="32" y="100"/>
                      </a:lnTo>
                      <a:lnTo>
                        <a:pt x="32" y="99"/>
                      </a:lnTo>
                      <a:lnTo>
                        <a:pt x="33" y="97"/>
                      </a:lnTo>
                      <a:lnTo>
                        <a:pt x="33" y="96"/>
                      </a:lnTo>
                      <a:lnTo>
                        <a:pt x="33" y="95"/>
                      </a:lnTo>
                      <a:lnTo>
                        <a:pt x="33" y="93"/>
                      </a:lnTo>
                      <a:lnTo>
                        <a:pt x="35" y="91"/>
                      </a:lnTo>
                      <a:lnTo>
                        <a:pt x="35" y="89"/>
                      </a:lnTo>
                      <a:lnTo>
                        <a:pt x="35" y="88"/>
                      </a:lnTo>
                      <a:lnTo>
                        <a:pt x="36" y="86"/>
                      </a:lnTo>
                      <a:lnTo>
                        <a:pt x="36" y="85"/>
                      </a:lnTo>
                      <a:lnTo>
                        <a:pt x="37" y="83"/>
                      </a:lnTo>
                      <a:lnTo>
                        <a:pt x="38" y="81"/>
                      </a:lnTo>
                      <a:lnTo>
                        <a:pt x="38" y="79"/>
                      </a:lnTo>
                      <a:lnTo>
                        <a:pt x="39" y="76"/>
                      </a:lnTo>
                      <a:lnTo>
                        <a:pt x="40" y="74"/>
                      </a:lnTo>
                      <a:lnTo>
                        <a:pt x="40" y="73"/>
                      </a:lnTo>
                      <a:lnTo>
                        <a:pt x="41" y="71"/>
                      </a:lnTo>
                      <a:lnTo>
                        <a:pt x="41" y="70"/>
                      </a:lnTo>
                      <a:lnTo>
                        <a:pt x="42" y="69"/>
                      </a:lnTo>
                      <a:lnTo>
                        <a:pt x="42" y="66"/>
                      </a:lnTo>
                      <a:lnTo>
                        <a:pt x="44" y="63"/>
                      </a:lnTo>
                      <a:lnTo>
                        <a:pt x="44" y="62"/>
                      </a:lnTo>
                      <a:lnTo>
                        <a:pt x="44" y="60"/>
                      </a:lnTo>
                      <a:lnTo>
                        <a:pt x="45" y="59"/>
                      </a:lnTo>
                      <a:lnTo>
                        <a:pt x="46" y="58"/>
                      </a:lnTo>
                      <a:lnTo>
                        <a:pt x="46" y="56"/>
                      </a:lnTo>
                      <a:lnTo>
                        <a:pt x="46" y="55"/>
                      </a:lnTo>
                      <a:lnTo>
                        <a:pt x="47" y="53"/>
                      </a:lnTo>
                      <a:lnTo>
                        <a:pt x="48" y="52"/>
                      </a:lnTo>
                      <a:lnTo>
                        <a:pt x="48" y="51"/>
                      </a:lnTo>
                      <a:lnTo>
                        <a:pt x="48" y="49"/>
                      </a:lnTo>
                      <a:lnTo>
                        <a:pt x="49" y="48"/>
                      </a:lnTo>
                      <a:lnTo>
                        <a:pt x="50" y="47"/>
                      </a:lnTo>
                      <a:lnTo>
                        <a:pt x="50" y="44"/>
                      </a:lnTo>
                      <a:lnTo>
                        <a:pt x="51" y="41"/>
                      </a:lnTo>
                      <a:lnTo>
                        <a:pt x="52" y="38"/>
                      </a:lnTo>
                      <a:lnTo>
                        <a:pt x="53" y="36"/>
                      </a:lnTo>
                      <a:lnTo>
                        <a:pt x="54" y="34"/>
                      </a:lnTo>
                      <a:lnTo>
                        <a:pt x="55" y="32"/>
                      </a:lnTo>
                      <a:lnTo>
                        <a:pt x="55" y="30"/>
                      </a:lnTo>
                      <a:lnTo>
                        <a:pt x="56" y="28"/>
                      </a:lnTo>
                      <a:lnTo>
                        <a:pt x="57" y="26"/>
                      </a:lnTo>
                      <a:lnTo>
                        <a:pt x="58" y="26"/>
                      </a:lnTo>
                      <a:lnTo>
                        <a:pt x="59" y="24"/>
                      </a:lnTo>
                      <a:lnTo>
                        <a:pt x="60" y="23"/>
                      </a:lnTo>
                      <a:lnTo>
                        <a:pt x="62" y="23"/>
                      </a:lnTo>
                      <a:lnTo>
                        <a:pt x="63" y="23"/>
                      </a:lnTo>
                      <a:lnTo>
                        <a:pt x="66" y="24"/>
                      </a:lnTo>
                      <a:lnTo>
                        <a:pt x="68" y="24"/>
                      </a:lnTo>
                      <a:lnTo>
                        <a:pt x="70" y="24"/>
                      </a:lnTo>
                      <a:lnTo>
                        <a:pt x="72" y="24"/>
                      </a:lnTo>
                      <a:lnTo>
                        <a:pt x="75" y="26"/>
                      </a:lnTo>
                      <a:lnTo>
                        <a:pt x="77" y="26"/>
                      </a:lnTo>
                      <a:lnTo>
                        <a:pt x="80" y="26"/>
                      </a:lnTo>
                      <a:lnTo>
                        <a:pt x="83" y="27"/>
                      </a:lnTo>
                      <a:lnTo>
                        <a:pt x="85" y="27"/>
                      </a:lnTo>
                      <a:lnTo>
                        <a:pt x="86" y="28"/>
                      </a:lnTo>
                      <a:lnTo>
                        <a:pt x="87" y="28"/>
                      </a:lnTo>
                      <a:lnTo>
                        <a:pt x="88" y="28"/>
                      </a:lnTo>
                      <a:lnTo>
                        <a:pt x="88" y="29"/>
                      </a:lnTo>
                      <a:lnTo>
                        <a:pt x="141" y="0"/>
                      </a:lnTo>
                      <a:lnTo>
                        <a:pt x="191" y="21"/>
                      </a:lnTo>
                      <a:lnTo>
                        <a:pt x="183" y="43"/>
                      </a:lnTo>
                      <a:lnTo>
                        <a:pt x="182" y="43"/>
                      </a:lnTo>
                      <a:lnTo>
                        <a:pt x="180" y="44"/>
                      </a:lnTo>
                      <a:lnTo>
                        <a:pt x="179" y="44"/>
                      </a:lnTo>
                      <a:lnTo>
                        <a:pt x="177" y="44"/>
                      </a:lnTo>
                      <a:lnTo>
                        <a:pt x="176" y="44"/>
                      </a:lnTo>
                      <a:lnTo>
                        <a:pt x="174" y="45"/>
                      </a:lnTo>
                      <a:lnTo>
                        <a:pt x="172" y="45"/>
                      </a:lnTo>
                      <a:lnTo>
                        <a:pt x="170" y="47"/>
                      </a:lnTo>
                      <a:lnTo>
                        <a:pt x="169" y="47"/>
                      </a:lnTo>
                      <a:lnTo>
                        <a:pt x="168" y="48"/>
                      </a:lnTo>
                      <a:lnTo>
                        <a:pt x="168" y="50"/>
                      </a:lnTo>
                      <a:lnTo>
                        <a:pt x="168" y="51"/>
                      </a:lnTo>
                      <a:lnTo>
                        <a:pt x="250" y="80"/>
                      </a:lnTo>
                      <a:lnTo>
                        <a:pt x="251" y="80"/>
                      </a:lnTo>
                      <a:lnTo>
                        <a:pt x="251" y="81"/>
                      </a:lnTo>
                      <a:lnTo>
                        <a:pt x="251" y="83"/>
                      </a:lnTo>
                      <a:lnTo>
                        <a:pt x="250" y="84"/>
                      </a:lnTo>
                      <a:lnTo>
                        <a:pt x="250" y="85"/>
                      </a:lnTo>
                      <a:lnTo>
                        <a:pt x="250" y="87"/>
                      </a:lnTo>
                      <a:lnTo>
                        <a:pt x="249" y="89"/>
                      </a:lnTo>
                      <a:lnTo>
                        <a:pt x="248" y="91"/>
                      </a:lnTo>
                      <a:lnTo>
                        <a:pt x="247" y="93"/>
                      </a:lnTo>
                      <a:lnTo>
                        <a:pt x="246" y="94"/>
                      </a:lnTo>
                      <a:lnTo>
                        <a:pt x="245" y="96"/>
                      </a:lnTo>
                      <a:lnTo>
                        <a:pt x="244" y="97"/>
                      </a:lnTo>
                      <a:lnTo>
                        <a:pt x="244" y="99"/>
                      </a:lnTo>
                      <a:lnTo>
                        <a:pt x="242" y="100"/>
                      </a:lnTo>
                      <a:lnTo>
                        <a:pt x="241" y="103"/>
                      </a:lnTo>
                      <a:lnTo>
                        <a:pt x="240" y="105"/>
                      </a:lnTo>
                      <a:lnTo>
                        <a:pt x="239" y="107"/>
                      </a:lnTo>
                      <a:lnTo>
                        <a:pt x="238" y="110"/>
                      </a:lnTo>
                      <a:lnTo>
                        <a:pt x="237" y="112"/>
                      </a:lnTo>
                      <a:lnTo>
                        <a:pt x="235" y="114"/>
                      </a:lnTo>
                      <a:lnTo>
                        <a:pt x="234" y="118"/>
                      </a:lnTo>
                      <a:lnTo>
                        <a:pt x="233" y="120"/>
                      </a:lnTo>
                      <a:lnTo>
                        <a:pt x="231" y="123"/>
                      </a:lnTo>
                      <a:lnTo>
                        <a:pt x="229" y="126"/>
                      </a:lnTo>
                      <a:lnTo>
                        <a:pt x="228" y="129"/>
                      </a:lnTo>
                      <a:lnTo>
                        <a:pt x="227" y="132"/>
                      </a:lnTo>
                      <a:lnTo>
                        <a:pt x="225" y="135"/>
                      </a:lnTo>
                      <a:lnTo>
                        <a:pt x="223" y="138"/>
                      </a:lnTo>
                      <a:lnTo>
                        <a:pt x="222" y="141"/>
                      </a:lnTo>
                      <a:lnTo>
                        <a:pt x="220" y="144"/>
                      </a:lnTo>
                      <a:lnTo>
                        <a:pt x="218" y="148"/>
                      </a:lnTo>
                      <a:lnTo>
                        <a:pt x="216" y="151"/>
                      </a:lnTo>
                      <a:lnTo>
                        <a:pt x="215" y="155"/>
                      </a:lnTo>
                      <a:lnTo>
                        <a:pt x="213" y="158"/>
                      </a:lnTo>
                      <a:lnTo>
                        <a:pt x="211" y="162"/>
                      </a:lnTo>
                      <a:lnTo>
                        <a:pt x="210" y="165"/>
                      </a:lnTo>
                      <a:lnTo>
                        <a:pt x="208" y="169"/>
                      </a:lnTo>
                      <a:lnTo>
                        <a:pt x="206" y="172"/>
                      </a:lnTo>
                      <a:lnTo>
                        <a:pt x="205" y="175"/>
                      </a:lnTo>
                      <a:lnTo>
                        <a:pt x="203" y="179"/>
                      </a:lnTo>
                      <a:lnTo>
                        <a:pt x="201" y="182"/>
                      </a:lnTo>
                      <a:lnTo>
                        <a:pt x="199" y="185"/>
                      </a:lnTo>
                      <a:lnTo>
                        <a:pt x="198" y="188"/>
                      </a:lnTo>
                      <a:lnTo>
                        <a:pt x="196" y="191"/>
                      </a:lnTo>
                      <a:lnTo>
                        <a:pt x="194" y="195"/>
                      </a:lnTo>
                      <a:lnTo>
                        <a:pt x="192" y="198"/>
                      </a:lnTo>
                      <a:lnTo>
                        <a:pt x="190" y="201"/>
                      </a:lnTo>
                      <a:lnTo>
                        <a:pt x="189" y="204"/>
                      </a:lnTo>
                      <a:lnTo>
                        <a:pt x="187" y="207"/>
                      </a:lnTo>
                      <a:lnTo>
                        <a:pt x="186" y="210"/>
                      </a:lnTo>
                      <a:lnTo>
                        <a:pt x="185" y="213"/>
                      </a:lnTo>
                      <a:lnTo>
                        <a:pt x="183" y="215"/>
                      </a:lnTo>
                      <a:lnTo>
                        <a:pt x="182" y="218"/>
                      </a:lnTo>
                      <a:lnTo>
                        <a:pt x="180" y="220"/>
                      </a:lnTo>
                      <a:lnTo>
                        <a:pt x="179" y="223"/>
                      </a:lnTo>
                      <a:lnTo>
                        <a:pt x="177" y="224"/>
                      </a:lnTo>
                      <a:lnTo>
                        <a:pt x="177" y="227"/>
                      </a:lnTo>
                      <a:lnTo>
                        <a:pt x="176" y="228"/>
                      </a:lnTo>
                      <a:lnTo>
                        <a:pt x="174" y="231"/>
                      </a:lnTo>
                      <a:lnTo>
                        <a:pt x="174" y="232"/>
                      </a:lnTo>
                      <a:lnTo>
                        <a:pt x="172" y="234"/>
                      </a:lnTo>
                      <a:lnTo>
                        <a:pt x="172" y="235"/>
                      </a:lnTo>
                      <a:lnTo>
                        <a:pt x="171" y="236"/>
                      </a:lnTo>
                      <a:lnTo>
                        <a:pt x="170" y="238"/>
                      </a:lnTo>
                      <a:lnTo>
                        <a:pt x="170" y="239"/>
                      </a:lnTo>
                      <a:lnTo>
                        <a:pt x="168" y="240"/>
                      </a:lnTo>
                      <a:lnTo>
                        <a:pt x="167" y="240"/>
                      </a:lnTo>
                      <a:lnTo>
                        <a:pt x="166" y="240"/>
                      </a:lnTo>
                      <a:lnTo>
                        <a:pt x="164" y="239"/>
                      </a:lnTo>
                      <a:lnTo>
                        <a:pt x="163" y="239"/>
                      </a:lnTo>
                      <a:lnTo>
                        <a:pt x="161" y="239"/>
                      </a:lnTo>
                      <a:lnTo>
                        <a:pt x="160" y="238"/>
                      </a:lnTo>
                      <a:lnTo>
                        <a:pt x="157" y="238"/>
                      </a:lnTo>
                      <a:lnTo>
                        <a:pt x="155" y="237"/>
                      </a:lnTo>
                      <a:lnTo>
                        <a:pt x="153" y="236"/>
                      </a:lnTo>
                      <a:lnTo>
                        <a:pt x="151" y="235"/>
                      </a:lnTo>
                      <a:lnTo>
                        <a:pt x="148" y="235"/>
                      </a:lnTo>
                      <a:lnTo>
                        <a:pt x="146" y="234"/>
                      </a:lnTo>
                      <a:lnTo>
                        <a:pt x="143" y="234"/>
                      </a:lnTo>
                      <a:lnTo>
                        <a:pt x="140" y="232"/>
                      </a:lnTo>
                      <a:lnTo>
                        <a:pt x="137" y="231"/>
                      </a:lnTo>
                      <a:lnTo>
                        <a:pt x="134" y="231"/>
                      </a:lnTo>
                      <a:lnTo>
                        <a:pt x="131" y="229"/>
                      </a:lnTo>
                      <a:lnTo>
                        <a:pt x="127" y="228"/>
                      </a:lnTo>
                      <a:lnTo>
                        <a:pt x="124" y="227"/>
                      </a:lnTo>
                      <a:lnTo>
                        <a:pt x="120" y="226"/>
                      </a:lnTo>
                      <a:lnTo>
                        <a:pt x="116" y="225"/>
                      </a:lnTo>
                      <a:lnTo>
                        <a:pt x="113" y="224"/>
                      </a:lnTo>
                      <a:lnTo>
                        <a:pt x="109" y="223"/>
                      </a:lnTo>
                      <a:lnTo>
                        <a:pt x="105" y="222"/>
                      </a:lnTo>
                      <a:lnTo>
                        <a:pt x="102" y="220"/>
                      </a:lnTo>
                      <a:lnTo>
                        <a:pt x="98" y="220"/>
                      </a:lnTo>
                      <a:lnTo>
                        <a:pt x="94" y="218"/>
                      </a:lnTo>
                      <a:lnTo>
                        <a:pt x="90" y="217"/>
                      </a:lnTo>
                      <a:lnTo>
                        <a:pt x="87" y="216"/>
                      </a:lnTo>
                      <a:lnTo>
                        <a:pt x="83" y="215"/>
                      </a:lnTo>
                      <a:lnTo>
                        <a:pt x="79" y="213"/>
                      </a:lnTo>
                      <a:lnTo>
                        <a:pt x="75" y="212"/>
                      </a:lnTo>
                      <a:lnTo>
                        <a:pt x="71" y="211"/>
                      </a:lnTo>
                      <a:lnTo>
                        <a:pt x="67" y="210"/>
                      </a:lnTo>
                      <a:lnTo>
                        <a:pt x="63" y="209"/>
                      </a:lnTo>
                      <a:lnTo>
                        <a:pt x="59" y="207"/>
                      </a:lnTo>
                      <a:lnTo>
                        <a:pt x="55" y="206"/>
                      </a:lnTo>
                      <a:lnTo>
                        <a:pt x="52" y="205"/>
                      </a:lnTo>
                      <a:lnTo>
                        <a:pt x="48" y="204"/>
                      </a:lnTo>
                      <a:lnTo>
                        <a:pt x="44" y="203"/>
                      </a:lnTo>
                      <a:lnTo>
                        <a:pt x="41" y="202"/>
                      </a:lnTo>
                      <a:lnTo>
                        <a:pt x="38" y="201"/>
                      </a:lnTo>
                      <a:lnTo>
                        <a:pt x="35" y="199"/>
                      </a:lnTo>
                      <a:lnTo>
                        <a:pt x="31" y="198"/>
                      </a:lnTo>
                      <a:lnTo>
                        <a:pt x="28" y="198"/>
                      </a:lnTo>
                      <a:lnTo>
                        <a:pt x="25" y="196"/>
                      </a:lnTo>
                      <a:lnTo>
                        <a:pt x="23" y="196"/>
                      </a:lnTo>
                      <a:lnTo>
                        <a:pt x="20" y="195"/>
                      </a:lnTo>
                      <a:lnTo>
                        <a:pt x="17" y="194"/>
                      </a:lnTo>
                      <a:lnTo>
                        <a:pt x="15" y="193"/>
                      </a:lnTo>
                      <a:lnTo>
                        <a:pt x="12" y="192"/>
                      </a:lnTo>
                      <a:lnTo>
                        <a:pt x="11" y="192"/>
                      </a:lnTo>
                      <a:lnTo>
                        <a:pt x="9" y="191"/>
                      </a:lnTo>
                      <a:lnTo>
                        <a:pt x="7" y="191"/>
                      </a:lnTo>
                      <a:lnTo>
                        <a:pt x="5" y="190"/>
                      </a:lnTo>
                      <a:lnTo>
                        <a:pt x="4" y="190"/>
                      </a:lnTo>
                      <a:lnTo>
                        <a:pt x="3" y="190"/>
                      </a:lnTo>
                      <a:lnTo>
                        <a:pt x="2" y="190"/>
                      </a:lnTo>
                      <a:lnTo>
                        <a:pt x="1" y="189"/>
                      </a:lnTo>
                      <a:lnTo>
                        <a:pt x="0" y="189"/>
                      </a:lnTo>
                      <a:close/>
                    </a:path>
                  </a:pathLst>
                </a:custGeom>
                <a:solidFill>
                  <a:srgbClr val="B8B8D9"/>
                </a:solidFill>
                <a:ln w="9525">
                  <a:noFill/>
                  <a:round/>
                  <a:headEnd/>
                  <a:tailEnd/>
                </a:ln>
              </p:spPr>
              <p:txBody>
                <a:bodyPr/>
                <a:lstStyle/>
                <a:p>
                  <a:endParaRPr lang="en-US"/>
                </a:p>
              </p:txBody>
            </p:sp>
            <p:sp>
              <p:nvSpPr>
                <p:cNvPr id="24940" name="Freeform 447"/>
                <p:cNvSpPr>
                  <a:spLocks/>
                </p:cNvSpPr>
                <p:nvPr/>
              </p:nvSpPr>
              <p:spPr bwMode="auto">
                <a:xfrm>
                  <a:off x="5209" y="2377"/>
                  <a:ext cx="48" cy="89"/>
                </a:xfrm>
                <a:custGeom>
                  <a:avLst/>
                  <a:gdLst>
                    <a:gd name="T0" fmla="*/ 26 w 48"/>
                    <a:gd name="T1" fmla="*/ 0 h 89"/>
                    <a:gd name="T2" fmla="*/ 42 w 48"/>
                    <a:gd name="T3" fmla="*/ 16 h 89"/>
                    <a:gd name="T4" fmla="*/ 48 w 48"/>
                    <a:gd name="T5" fmla="*/ 61 h 89"/>
                    <a:gd name="T6" fmla="*/ 41 w 48"/>
                    <a:gd name="T7" fmla="*/ 89 h 89"/>
                    <a:gd name="T8" fmla="*/ 0 w 48"/>
                    <a:gd name="T9" fmla="*/ 63 h 89"/>
                    <a:gd name="T10" fmla="*/ 26 w 48"/>
                    <a:gd name="T11" fmla="*/ 0 h 89"/>
                    <a:gd name="T12" fmla="*/ 26 w 48"/>
                    <a:gd name="T13" fmla="*/ 0 h 89"/>
                    <a:gd name="T14" fmla="*/ 0 60000 65536"/>
                    <a:gd name="T15" fmla="*/ 0 60000 65536"/>
                    <a:gd name="T16" fmla="*/ 0 60000 65536"/>
                    <a:gd name="T17" fmla="*/ 0 60000 65536"/>
                    <a:gd name="T18" fmla="*/ 0 60000 65536"/>
                    <a:gd name="T19" fmla="*/ 0 60000 65536"/>
                    <a:gd name="T20" fmla="*/ 0 60000 65536"/>
                    <a:gd name="T21" fmla="*/ 0 w 48"/>
                    <a:gd name="T22" fmla="*/ 0 h 89"/>
                    <a:gd name="T23" fmla="*/ 48 w 48"/>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89">
                      <a:moveTo>
                        <a:pt x="26" y="0"/>
                      </a:moveTo>
                      <a:lnTo>
                        <a:pt x="42" y="16"/>
                      </a:lnTo>
                      <a:lnTo>
                        <a:pt x="48" y="61"/>
                      </a:lnTo>
                      <a:lnTo>
                        <a:pt x="41" y="89"/>
                      </a:lnTo>
                      <a:lnTo>
                        <a:pt x="0" y="63"/>
                      </a:lnTo>
                      <a:lnTo>
                        <a:pt x="26" y="0"/>
                      </a:lnTo>
                      <a:close/>
                    </a:path>
                  </a:pathLst>
                </a:custGeom>
                <a:solidFill>
                  <a:srgbClr val="477D70"/>
                </a:solidFill>
                <a:ln w="9525">
                  <a:noFill/>
                  <a:round/>
                  <a:headEnd/>
                  <a:tailEnd/>
                </a:ln>
              </p:spPr>
              <p:txBody>
                <a:bodyPr/>
                <a:lstStyle/>
                <a:p>
                  <a:endParaRPr lang="en-US"/>
                </a:p>
              </p:txBody>
            </p:sp>
            <p:sp>
              <p:nvSpPr>
                <p:cNvPr id="24941" name="Freeform 448"/>
                <p:cNvSpPr>
                  <a:spLocks/>
                </p:cNvSpPr>
                <p:nvPr/>
              </p:nvSpPr>
              <p:spPr bwMode="auto">
                <a:xfrm>
                  <a:off x="4985" y="2199"/>
                  <a:ext cx="275" cy="216"/>
                </a:xfrm>
                <a:custGeom>
                  <a:avLst/>
                  <a:gdLst>
                    <a:gd name="T0" fmla="*/ 0 w 275"/>
                    <a:gd name="T1" fmla="*/ 82 h 216"/>
                    <a:gd name="T2" fmla="*/ 30 w 275"/>
                    <a:gd name="T3" fmla="*/ 41 h 216"/>
                    <a:gd name="T4" fmla="*/ 41 w 275"/>
                    <a:gd name="T5" fmla="*/ 51 h 216"/>
                    <a:gd name="T6" fmla="*/ 42 w 275"/>
                    <a:gd name="T7" fmla="*/ 54 h 216"/>
                    <a:gd name="T8" fmla="*/ 43 w 275"/>
                    <a:gd name="T9" fmla="*/ 58 h 216"/>
                    <a:gd name="T10" fmla="*/ 47 w 275"/>
                    <a:gd name="T11" fmla="*/ 61 h 216"/>
                    <a:gd name="T12" fmla="*/ 50 w 275"/>
                    <a:gd name="T13" fmla="*/ 61 h 216"/>
                    <a:gd name="T14" fmla="*/ 53 w 275"/>
                    <a:gd name="T15" fmla="*/ 57 h 216"/>
                    <a:gd name="T16" fmla="*/ 55 w 275"/>
                    <a:gd name="T17" fmla="*/ 54 h 216"/>
                    <a:gd name="T18" fmla="*/ 57 w 275"/>
                    <a:gd name="T19" fmla="*/ 50 h 216"/>
                    <a:gd name="T20" fmla="*/ 59 w 275"/>
                    <a:gd name="T21" fmla="*/ 46 h 216"/>
                    <a:gd name="T22" fmla="*/ 62 w 275"/>
                    <a:gd name="T23" fmla="*/ 40 h 216"/>
                    <a:gd name="T24" fmla="*/ 65 w 275"/>
                    <a:gd name="T25" fmla="*/ 35 h 216"/>
                    <a:gd name="T26" fmla="*/ 66 w 275"/>
                    <a:gd name="T27" fmla="*/ 31 h 216"/>
                    <a:gd name="T28" fmla="*/ 67 w 275"/>
                    <a:gd name="T29" fmla="*/ 29 h 216"/>
                    <a:gd name="T30" fmla="*/ 69 w 275"/>
                    <a:gd name="T31" fmla="*/ 25 h 216"/>
                    <a:gd name="T32" fmla="*/ 71 w 275"/>
                    <a:gd name="T33" fmla="*/ 20 h 216"/>
                    <a:gd name="T34" fmla="*/ 73 w 275"/>
                    <a:gd name="T35" fmla="*/ 15 h 216"/>
                    <a:gd name="T36" fmla="*/ 74 w 275"/>
                    <a:gd name="T37" fmla="*/ 11 h 216"/>
                    <a:gd name="T38" fmla="*/ 76 w 275"/>
                    <a:gd name="T39" fmla="*/ 7 h 216"/>
                    <a:gd name="T40" fmla="*/ 77 w 275"/>
                    <a:gd name="T41" fmla="*/ 5 h 216"/>
                    <a:gd name="T42" fmla="*/ 78 w 275"/>
                    <a:gd name="T43" fmla="*/ 3 h 216"/>
                    <a:gd name="T44" fmla="*/ 80 w 275"/>
                    <a:gd name="T45" fmla="*/ 1 h 216"/>
                    <a:gd name="T46" fmla="*/ 83 w 275"/>
                    <a:gd name="T47" fmla="*/ 0 h 216"/>
                    <a:gd name="T48" fmla="*/ 87 w 275"/>
                    <a:gd name="T49" fmla="*/ 1 h 216"/>
                    <a:gd name="T50" fmla="*/ 90 w 275"/>
                    <a:gd name="T51" fmla="*/ 1 h 216"/>
                    <a:gd name="T52" fmla="*/ 93 w 275"/>
                    <a:gd name="T53" fmla="*/ 2 h 216"/>
                    <a:gd name="T54" fmla="*/ 97 w 275"/>
                    <a:gd name="T55" fmla="*/ 3 h 216"/>
                    <a:gd name="T56" fmla="*/ 102 w 275"/>
                    <a:gd name="T57" fmla="*/ 5 h 216"/>
                    <a:gd name="T58" fmla="*/ 107 w 275"/>
                    <a:gd name="T59" fmla="*/ 6 h 216"/>
                    <a:gd name="T60" fmla="*/ 114 w 275"/>
                    <a:gd name="T61" fmla="*/ 7 h 216"/>
                    <a:gd name="T62" fmla="*/ 120 w 275"/>
                    <a:gd name="T63" fmla="*/ 9 h 216"/>
                    <a:gd name="T64" fmla="*/ 128 w 275"/>
                    <a:gd name="T65" fmla="*/ 12 h 216"/>
                    <a:gd name="T66" fmla="*/ 135 w 275"/>
                    <a:gd name="T67" fmla="*/ 13 h 216"/>
                    <a:gd name="T68" fmla="*/ 143 w 275"/>
                    <a:gd name="T69" fmla="*/ 16 h 216"/>
                    <a:gd name="T70" fmla="*/ 151 w 275"/>
                    <a:gd name="T71" fmla="*/ 18 h 216"/>
                    <a:gd name="T72" fmla="*/ 159 w 275"/>
                    <a:gd name="T73" fmla="*/ 20 h 216"/>
                    <a:gd name="T74" fmla="*/ 168 w 275"/>
                    <a:gd name="T75" fmla="*/ 23 h 216"/>
                    <a:gd name="T76" fmla="*/ 176 w 275"/>
                    <a:gd name="T77" fmla="*/ 25 h 216"/>
                    <a:gd name="T78" fmla="*/ 185 w 275"/>
                    <a:gd name="T79" fmla="*/ 28 h 216"/>
                    <a:gd name="T80" fmla="*/ 193 w 275"/>
                    <a:gd name="T81" fmla="*/ 30 h 216"/>
                    <a:gd name="T82" fmla="*/ 202 w 275"/>
                    <a:gd name="T83" fmla="*/ 32 h 216"/>
                    <a:gd name="T84" fmla="*/ 210 w 275"/>
                    <a:gd name="T85" fmla="*/ 35 h 216"/>
                    <a:gd name="T86" fmla="*/ 218 w 275"/>
                    <a:gd name="T87" fmla="*/ 37 h 216"/>
                    <a:gd name="T88" fmla="*/ 225 w 275"/>
                    <a:gd name="T89" fmla="*/ 39 h 216"/>
                    <a:gd name="T90" fmla="*/ 233 w 275"/>
                    <a:gd name="T91" fmla="*/ 42 h 216"/>
                    <a:gd name="T92" fmla="*/ 239 w 275"/>
                    <a:gd name="T93" fmla="*/ 43 h 216"/>
                    <a:gd name="T94" fmla="*/ 246 w 275"/>
                    <a:gd name="T95" fmla="*/ 46 h 216"/>
                    <a:gd name="T96" fmla="*/ 252 w 275"/>
                    <a:gd name="T97" fmla="*/ 47 h 216"/>
                    <a:gd name="T98" fmla="*/ 257 w 275"/>
                    <a:gd name="T99" fmla="*/ 49 h 216"/>
                    <a:gd name="T100" fmla="*/ 261 w 275"/>
                    <a:gd name="T101" fmla="*/ 50 h 216"/>
                    <a:gd name="T102" fmla="*/ 265 w 275"/>
                    <a:gd name="T103" fmla="*/ 51 h 216"/>
                    <a:gd name="T104" fmla="*/ 268 w 275"/>
                    <a:gd name="T105" fmla="*/ 51 h 216"/>
                    <a:gd name="T106" fmla="*/ 270 w 275"/>
                    <a:gd name="T107" fmla="*/ 53 h 216"/>
                    <a:gd name="T108" fmla="*/ 272 w 275"/>
                    <a:gd name="T109" fmla="*/ 53 h 216"/>
                    <a:gd name="T110" fmla="*/ 273 w 275"/>
                    <a:gd name="T111" fmla="*/ 56 h 216"/>
                    <a:gd name="T112" fmla="*/ 274 w 275"/>
                    <a:gd name="T113" fmla="*/ 58 h 216"/>
                    <a:gd name="T114" fmla="*/ 274 w 275"/>
                    <a:gd name="T115" fmla="*/ 61 h 216"/>
                    <a:gd name="T116" fmla="*/ 274 w 275"/>
                    <a:gd name="T117" fmla="*/ 65 h 216"/>
                    <a:gd name="T118" fmla="*/ 274 w 275"/>
                    <a:gd name="T119" fmla="*/ 68 h 216"/>
                    <a:gd name="T120" fmla="*/ 207 w 275"/>
                    <a:gd name="T121" fmla="*/ 216 h 216"/>
                    <a:gd name="T122" fmla="*/ 15 w 275"/>
                    <a:gd name="T123" fmla="*/ 143 h 216"/>
                    <a:gd name="T124" fmla="*/ 10 w 275"/>
                    <a:gd name="T125" fmla="*/ 94 h 2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
                    <a:gd name="T190" fmla="*/ 0 h 216"/>
                    <a:gd name="T191" fmla="*/ 275 w 275"/>
                    <a:gd name="T192" fmla="*/ 216 h 21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 h="216">
                      <a:moveTo>
                        <a:pt x="10" y="94"/>
                      </a:moveTo>
                      <a:lnTo>
                        <a:pt x="0" y="82"/>
                      </a:lnTo>
                      <a:lnTo>
                        <a:pt x="8" y="51"/>
                      </a:lnTo>
                      <a:lnTo>
                        <a:pt x="30" y="41"/>
                      </a:lnTo>
                      <a:lnTo>
                        <a:pt x="41" y="51"/>
                      </a:lnTo>
                      <a:lnTo>
                        <a:pt x="41" y="52"/>
                      </a:lnTo>
                      <a:lnTo>
                        <a:pt x="42" y="54"/>
                      </a:lnTo>
                      <a:lnTo>
                        <a:pt x="42" y="56"/>
                      </a:lnTo>
                      <a:lnTo>
                        <a:pt x="43" y="58"/>
                      </a:lnTo>
                      <a:lnTo>
                        <a:pt x="45" y="60"/>
                      </a:lnTo>
                      <a:lnTo>
                        <a:pt x="47" y="61"/>
                      </a:lnTo>
                      <a:lnTo>
                        <a:pt x="50" y="61"/>
                      </a:lnTo>
                      <a:lnTo>
                        <a:pt x="52" y="58"/>
                      </a:lnTo>
                      <a:lnTo>
                        <a:pt x="53" y="57"/>
                      </a:lnTo>
                      <a:lnTo>
                        <a:pt x="54" y="56"/>
                      </a:lnTo>
                      <a:lnTo>
                        <a:pt x="55" y="54"/>
                      </a:lnTo>
                      <a:lnTo>
                        <a:pt x="56" y="53"/>
                      </a:lnTo>
                      <a:lnTo>
                        <a:pt x="57" y="50"/>
                      </a:lnTo>
                      <a:lnTo>
                        <a:pt x="58" y="48"/>
                      </a:lnTo>
                      <a:lnTo>
                        <a:pt x="59" y="46"/>
                      </a:lnTo>
                      <a:lnTo>
                        <a:pt x="61" y="43"/>
                      </a:lnTo>
                      <a:lnTo>
                        <a:pt x="62" y="40"/>
                      </a:lnTo>
                      <a:lnTo>
                        <a:pt x="63" y="38"/>
                      </a:lnTo>
                      <a:lnTo>
                        <a:pt x="65" y="35"/>
                      </a:lnTo>
                      <a:lnTo>
                        <a:pt x="66" y="33"/>
                      </a:lnTo>
                      <a:lnTo>
                        <a:pt x="66" y="31"/>
                      </a:lnTo>
                      <a:lnTo>
                        <a:pt x="66" y="30"/>
                      </a:lnTo>
                      <a:lnTo>
                        <a:pt x="67" y="29"/>
                      </a:lnTo>
                      <a:lnTo>
                        <a:pt x="68" y="27"/>
                      </a:lnTo>
                      <a:lnTo>
                        <a:pt x="69" y="25"/>
                      </a:lnTo>
                      <a:lnTo>
                        <a:pt x="70" y="22"/>
                      </a:lnTo>
                      <a:lnTo>
                        <a:pt x="71" y="20"/>
                      </a:lnTo>
                      <a:lnTo>
                        <a:pt x="72" y="17"/>
                      </a:lnTo>
                      <a:lnTo>
                        <a:pt x="73" y="15"/>
                      </a:lnTo>
                      <a:lnTo>
                        <a:pt x="74" y="13"/>
                      </a:lnTo>
                      <a:lnTo>
                        <a:pt x="74" y="11"/>
                      </a:lnTo>
                      <a:lnTo>
                        <a:pt x="76" y="9"/>
                      </a:lnTo>
                      <a:lnTo>
                        <a:pt x="76" y="7"/>
                      </a:lnTo>
                      <a:lnTo>
                        <a:pt x="77" y="5"/>
                      </a:lnTo>
                      <a:lnTo>
                        <a:pt x="78" y="5"/>
                      </a:lnTo>
                      <a:lnTo>
                        <a:pt x="78" y="3"/>
                      </a:lnTo>
                      <a:lnTo>
                        <a:pt x="79" y="2"/>
                      </a:lnTo>
                      <a:lnTo>
                        <a:pt x="80" y="1"/>
                      </a:lnTo>
                      <a:lnTo>
                        <a:pt x="82" y="1"/>
                      </a:lnTo>
                      <a:lnTo>
                        <a:pt x="83" y="0"/>
                      </a:lnTo>
                      <a:lnTo>
                        <a:pt x="86" y="1"/>
                      </a:lnTo>
                      <a:lnTo>
                        <a:pt x="87" y="1"/>
                      </a:lnTo>
                      <a:lnTo>
                        <a:pt x="89" y="1"/>
                      </a:lnTo>
                      <a:lnTo>
                        <a:pt x="90" y="1"/>
                      </a:lnTo>
                      <a:lnTo>
                        <a:pt x="92" y="2"/>
                      </a:lnTo>
                      <a:lnTo>
                        <a:pt x="93" y="2"/>
                      </a:lnTo>
                      <a:lnTo>
                        <a:pt x="96" y="3"/>
                      </a:lnTo>
                      <a:lnTo>
                        <a:pt x="97" y="3"/>
                      </a:lnTo>
                      <a:lnTo>
                        <a:pt x="100" y="3"/>
                      </a:lnTo>
                      <a:lnTo>
                        <a:pt x="102" y="5"/>
                      </a:lnTo>
                      <a:lnTo>
                        <a:pt x="105" y="5"/>
                      </a:lnTo>
                      <a:lnTo>
                        <a:pt x="107" y="6"/>
                      </a:lnTo>
                      <a:lnTo>
                        <a:pt x="111" y="7"/>
                      </a:lnTo>
                      <a:lnTo>
                        <a:pt x="114" y="7"/>
                      </a:lnTo>
                      <a:lnTo>
                        <a:pt x="117" y="9"/>
                      </a:lnTo>
                      <a:lnTo>
                        <a:pt x="120" y="9"/>
                      </a:lnTo>
                      <a:lnTo>
                        <a:pt x="124" y="10"/>
                      </a:lnTo>
                      <a:lnTo>
                        <a:pt x="128" y="12"/>
                      </a:lnTo>
                      <a:lnTo>
                        <a:pt x="131" y="13"/>
                      </a:lnTo>
                      <a:lnTo>
                        <a:pt x="135" y="13"/>
                      </a:lnTo>
                      <a:lnTo>
                        <a:pt x="139" y="15"/>
                      </a:lnTo>
                      <a:lnTo>
                        <a:pt x="143" y="16"/>
                      </a:lnTo>
                      <a:lnTo>
                        <a:pt x="147" y="17"/>
                      </a:lnTo>
                      <a:lnTo>
                        <a:pt x="151" y="18"/>
                      </a:lnTo>
                      <a:lnTo>
                        <a:pt x="155" y="19"/>
                      </a:lnTo>
                      <a:lnTo>
                        <a:pt x="159" y="20"/>
                      </a:lnTo>
                      <a:lnTo>
                        <a:pt x="163" y="22"/>
                      </a:lnTo>
                      <a:lnTo>
                        <a:pt x="168" y="23"/>
                      </a:lnTo>
                      <a:lnTo>
                        <a:pt x="172" y="24"/>
                      </a:lnTo>
                      <a:lnTo>
                        <a:pt x="176" y="25"/>
                      </a:lnTo>
                      <a:lnTo>
                        <a:pt x="181" y="27"/>
                      </a:lnTo>
                      <a:lnTo>
                        <a:pt x="185" y="28"/>
                      </a:lnTo>
                      <a:lnTo>
                        <a:pt x="189" y="29"/>
                      </a:lnTo>
                      <a:lnTo>
                        <a:pt x="193" y="30"/>
                      </a:lnTo>
                      <a:lnTo>
                        <a:pt x="198" y="31"/>
                      </a:lnTo>
                      <a:lnTo>
                        <a:pt x="202" y="32"/>
                      </a:lnTo>
                      <a:lnTo>
                        <a:pt x="205" y="34"/>
                      </a:lnTo>
                      <a:lnTo>
                        <a:pt x="210" y="35"/>
                      </a:lnTo>
                      <a:lnTo>
                        <a:pt x="214" y="36"/>
                      </a:lnTo>
                      <a:lnTo>
                        <a:pt x="218" y="37"/>
                      </a:lnTo>
                      <a:lnTo>
                        <a:pt x="222" y="38"/>
                      </a:lnTo>
                      <a:lnTo>
                        <a:pt x="225" y="39"/>
                      </a:lnTo>
                      <a:lnTo>
                        <a:pt x="230" y="40"/>
                      </a:lnTo>
                      <a:lnTo>
                        <a:pt x="233" y="42"/>
                      </a:lnTo>
                      <a:lnTo>
                        <a:pt x="236" y="42"/>
                      </a:lnTo>
                      <a:lnTo>
                        <a:pt x="239" y="43"/>
                      </a:lnTo>
                      <a:lnTo>
                        <a:pt x="243" y="45"/>
                      </a:lnTo>
                      <a:lnTo>
                        <a:pt x="246" y="46"/>
                      </a:lnTo>
                      <a:lnTo>
                        <a:pt x="249" y="46"/>
                      </a:lnTo>
                      <a:lnTo>
                        <a:pt x="252" y="47"/>
                      </a:lnTo>
                      <a:lnTo>
                        <a:pt x="255" y="48"/>
                      </a:lnTo>
                      <a:lnTo>
                        <a:pt x="257" y="49"/>
                      </a:lnTo>
                      <a:lnTo>
                        <a:pt x="259" y="49"/>
                      </a:lnTo>
                      <a:lnTo>
                        <a:pt x="261" y="50"/>
                      </a:lnTo>
                      <a:lnTo>
                        <a:pt x="264" y="51"/>
                      </a:lnTo>
                      <a:lnTo>
                        <a:pt x="265" y="51"/>
                      </a:lnTo>
                      <a:lnTo>
                        <a:pt x="267" y="51"/>
                      </a:lnTo>
                      <a:lnTo>
                        <a:pt x="268" y="51"/>
                      </a:lnTo>
                      <a:lnTo>
                        <a:pt x="269" y="52"/>
                      </a:lnTo>
                      <a:lnTo>
                        <a:pt x="270" y="53"/>
                      </a:lnTo>
                      <a:lnTo>
                        <a:pt x="272" y="53"/>
                      </a:lnTo>
                      <a:lnTo>
                        <a:pt x="272" y="54"/>
                      </a:lnTo>
                      <a:lnTo>
                        <a:pt x="273" y="56"/>
                      </a:lnTo>
                      <a:lnTo>
                        <a:pt x="274" y="58"/>
                      </a:lnTo>
                      <a:lnTo>
                        <a:pt x="274" y="60"/>
                      </a:lnTo>
                      <a:lnTo>
                        <a:pt x="274" y="61"/>
                      </a:lnTo>
                      <a:lnTo>
                        <a:pt x="275" y="63"/>
                      </a:lnTo>
                      <a:lnTo>
                        <a:pt x="274" y="65"/>
                      </a:lnTo>
                      <a:lnTo>
                        <a:pt x="274" y="67"/>
                      </a:lnTo>
                      <a:lnTo>
                        <a:pt x="274" y="68"/>
                      </a:lnTo>
                      <a:lnTo>
                        <a:pt x="273" y="71"/>
                      </a:lnTo>
                      <a:lnTo>
                        <a:pt x="207" y="216"/>
                      </a:lnTo>
                      <a:lnTo>
                        <a:pt x="26" y="163"/>
                      </a:lnTo>
                      <a:lnTo>
                        <a:pt x="15" y="143"/>
                      </a:lnTo>
                      <a:lnTo>
                        <a:pt x="10" y="94"/>
                      </a:lnTo>
                      <a:close/>
                    </a:path>
                  </a:pathLst>
                </a:custGeom>
                <a:solidFill>
                  <a:srgbClr val="EB8080"/>
                </a:solidFill>
                <a:ln w="9525">
                  <a:noFill/>
                  <a:round/>
                  <a:headEnd/>
                  <a:tailEnd/>
                </a:ln>
              </p:spPr>
              <p:txBody>
                <a:bodyPr/>
                <a:lstStyle/>
                <a:p>
                  <a:endParaRPr lang="en-US"/>
                </a:p>
              </p:txBody>
            </p:sp>
            <p:sp>
              <p:nvSpPr>
                <p:cNvPr id="24942" name="Freeform 449"/>
                <p:cNvSpPr>
                  <a:spLocks/>
                </p:cNvSpPr>
                <p:nvPr/>
              </p:nvSpPr>
              <p:spPr bwMode="auto">
                <a:xfrm>
                  <a:off x="5070" y="2323"/>
                  <a:ext cx="65" cy="89"/>
                </a:xfrm>
                <a:custGeom>
                  <a:avLst/>
                  <a:gdLst>
                    <a:gd name="T0" fmla="*/ 7 w 65"/>
                    <a:gd name="T1" fmla="*/ 48 h 89"/>
                    <a:gd name="T2" fmla="*/ 9 w 65"/>
                    <a:gd name="T3" fmla="*/ 47 h 89"/>
                    <a:gd name="T4" fmla="*/ 11 w 65"/>
                    <a:gd name="T5" fmla="*/ 45 h 89"/>
                    <a:gd name="T6" fmla="*/ 12 w 65"/>
                    <a:gd name="T7" fmla="*/ 42 h 89"/>
                    <a:gd name="T8" fmla="*/ 11 w 65"/>
                    <a:gd name="T9" fmla="*/ 39 h 89"/>
                    <a:gd name="T10" fmla="*/ 9 w 65"/>
                    <a:gd name="T11" fmla="*/ 36 h 89"/>
                    <a:gd name="T12" fmla="*/ 7 w 65"/>
                    <a:gd name="T13" fmla="*/ 32 h 89"/>
                    <a:gd name="T14" fmla="*/ 5 w 65"/>
                    <a:gd name="T15" fmla="*/ 28 h 89"/>
                    <a:gd name="T16" fmla="*/ 2 w 65"/>
                    <a:gd name="T17" fmla="*/ 25 h 89"/>
                    <a:gd name="T18" fmla="*/ 0 w 65"/>
                    <a:gd name="T19" fmla="*/ 20 h 89"/>
                    <a:gd name="T20" fmla="*/ 0 w 65"/>
                    <a:gd name="T21" fmla="*/ 16 h 89"/>
                    <a:gd name="T22" fmla="*/ 0 w 65"/>
                    <a:gd name="T23" fmla="*/ 12 h 89"/>
                    <a:gd name="T24" fmla="*/ 2 w 65"/>
                    <a:gd name="T25" fmla="*/ 9 h 89"/>
                    <a:gd name="T26" fmla="*/ 5 w 65"/>
                    <a:gd name="T27" fmla="*/ 6 h 89"/>
                    <a:gd name="T28" fmla="*/ 9 w 65"/>
                    <a:gd name="T29" fmla="*/ 3 h 89"/>
                    <a:gd name="T30" fmla="*/ 13 w 65"/>
                    <a:gd name="T31" fmla="*/ 2 h 89"/>
                    <a:gd name="T32" fmla="*/ 17 w 65"/>
                    <a:gd name="T33" fmla="*/ 1 h 89"/>
                    <a:gd name="T34" fmla="*/ 20 w 65"/>
                    <a:gd name="T35" fmla="*/ 0 h 89"/>
                    <a:gd name="T36" fmla="*/ 23 w 65"/>
                    <a:gd name="T37" fmla="*/ 0 h 89"/>
                    <a:gd name="T38" fmla="*/ 27 w 65"/>
                    <a:gd name="T39" fmla="*/ 0 h 89"/>
                    <a:gd name="T40" fmla="*/ 30 w 65"/>
                    <a:gd name="T41" fmla="*/ 0 h 89"/>
                    <a:gd name="T42" fmla="*/ 35 w 65"/>
                    <a:gd name="T43" fmla="*/ 0 h 89"/>
                    <a:gd name="T44" fmla="*/ 39 w 65"/>
                    <a:gd name="T45" fmla="*/ 1 h 89"/>
                    <a:gd name="T46" fmla="*/ 43 w 65"/>
                    <a:gd name="T47" fmla="*/ 2 h 89"/>
                    <a:gd name="T48" fmla="*/ 47 w 65"/>
                    <a:gd name="T49" fmla="*/ 3 h 89"/>
                    <a:gd name="T50" fmla="*/ 50 w 65"/>
                    <a:gd name="T51" fmla="*/ 4 h 89"/>
                    <a:gd name="T52" fmla="*/ 54 w 65"/>
                    <a:gd name="T53" fmla="*/ 6 h 89"/>
                    <a:gd name="T54" fmla="*/ 57 w 65"/>
                    <a:gd name="T55" fmla="*/ 8 h 89"/>
                    <a:gd name="T56" fmla="*/ 61 w 65"/>
                    <a:gd name="T57" fmla="*/ 11 h 89"/>
                    <a:gd name="T58" fmla="*/ 63 w 65"/>
                    <a:gd name="T59" fmla="*/ 14 h 89"/>
                    <a:gd name="T60" fmla="*/ 64 w 65"/>
                    <a:gd name="T61" fmla="*/ 18 h 89"/>
                    <a:gd name="T62" fmla="*/ 65 w 65"/>
                    <a:gd name="T63" fmla="*/ 21 h 89"/>
                    <a:gd name="T64" fmla="*/ 64 w 65"/>
                    <a:gd name="T65" fmla="*/ 24 h 89"/>
                    <a:gd name="T66" fmla="*/ 63 w 65"/>
                    <a:gd name="T67" fmla="*/ 27 h 89"/>
                    <a:gd name="T68" fmla="*/ 60 w 65"/>
                    <a:gd name="T69" fmla="*/ 30 h 89"/>
                    <a:gd name="T70" fmla="*/ 57 w 65"/>
                    <a:gd name="T71" fmla="*/ 32 h 89"/>
                    <a:gd name="T72" fmla="*/ 53 w 65"/>
                    <a:gd name="T73" fmla="*/ 35 h 89"/>
                    <a:gd name="T74" fmla="*/ 49 w 65"/>
                    <a:gd name="T75" fmla="*/ 36 h 89"/>
                    <a:gd name="T76" fmla="*/ 45 w 65"/>
                    <a:gd name="T77" fmla="*/ 39 h 89"/>
                    <a:gd name="T78" fmla="*/ 41 w 65"/>
                    <a:gd name="T79" fmla="*/ 40 h 89"/>
                    <a:gd name="T80" fmla="*/ 38 w 65"/>
                    <a:gd name="T81" fmla="*/ 43 h 89"/>
                    <a:gd name="T82" fmla="*/ 35 w 65"/>
                    <a:gd name="T83" fmla="*/ 46 h 89"/>
                    <a:gd name="T84" fmla="*/ 33 w 65"/>
                    <a:gd name="T85" fmla="*/ 50 h 89"/>
                    <a:gd name="T86" fmla="*/ 34 w 65"/>
                    <a:gd name="T87" fmla="*/ 53 h 89"/>
                    <a:gd name="T88" fmla="*/ 35 w 65"/>
                    <a:gd name="T89" fmla="*/ 55 h 89"/>
                    <a:gd name="T90" fmla="*/ 38 w 65"/>
                    <a:gd name="T91" fmla="*/ 89 h 89"/>
                    <a:gd name="T92" fmla="*/ 36 w 65"/>
                    <a:gd name="T93" fmla="*/ 87 h 89"/>
                    <a:gd name="T94" fmla="*/ 34 w 65"/>
                    <a:gd name="T95" fmla="*/ 84 h 89"/>
                    <a:gd name="T96" fmla="*/ 31 w 65"/>
                    <a:gd name="T97" fmla="*/ 81 h 89"/>
                    <a:gd name="T98" fmla="*/ 26 w 65"/>
                    <a:gd name="T99" fmla="*/ 78 h 89"/>
                    <a:gd name="T100" fmla="*/ 22 w 65"/>
                    <a:gd name="T101" fmla="*/ 76 h 89"/>
                    <a:gd name="T102" fmla="*/ 19 w 65"/>
                    <a:gd name="T103" fmla="*/ 75 h 89"/>
                    <a:gd name="T104" fmla="*/ 15 w 65"/>
                    <a:gd name="T105" fmla="*/ 72 h 89"/>
                    <a:gd name="T106" fmla="*/ 11 w 65"/>
                    <a:gd name="T107" fmla="*/ 70 h 89"/>
                    <a:gd name="T108" fmla="*/ 6 w 65"/>
                    <a:gd name="T109" fmla="*/ 68 h 89"/>
                    <a:gd name="T110" fmla="*/ 1 w 65"/>
                    <a:gd name="T111" fmla="*/ 66 h 89"/>
                    <a:gd name="T112" fmla="*/ 6 w 65"/>
                    <a:gd name="T113" fmla="*/ 49 h 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5"/>
                    <a:gd name="T172" fmla="*/ 0 h 89"/>
                    <a:gd name="T173" fmla="*/ 65 w 65"/>
                    <a:gd name="T174" fmla="*/ 89 h 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5" h="89">
                      <a:moveTo>
                        <a:pt x="6" y="49"/>
                      </a:moveTo>
                      <a:lnTo>
                        <a:pt x="7" y="48"/>
                      </a:lnTo>
                      <a:lnTo>
                        <a:pt x="9" y="48"/>
                      </a:lnTo>
                      <a:lnTo>
                        <a:pt x="9" y="47"/>
                      </a:lnTo>
                      <a:lnTo>
                        <a:pt x="11" y="47"/>
                      </a:lnTo>
                      <a:lnTo>
                        <a:pt x="11" y="45"/>
                      </a:lnTo>
                      <a:lnTo>
                        <a:pt x="12" y="44"/>
                      </a:lnTo>
                      <a:lnTo>
                        <a:pt x="12" y="42"/>
                      </a:lnTo>
                      <a:lnTo>
                        <a:pt x="12" y="41"/>
                      </a:lnTo>
                      <a:lnTo>
                        <a:pt x="11" y="39"/>
                      </a:lnTo>
                      <a:lnTo>
                        <a:pt x="11" y="38"/>
                      </a:lnTo>
                      <a:lnTo>
                        <a:pt x="9" y="36"/>
                      </a:lnTo>
                      <a:lnTo>
                        <a:pt x="8" y="34"/>
                      </a:lnTo>
                      <a:lnTo>
                        <a:pt x="7" y="32"/>
                      </a:lnTo>
                      <a:lnTo>
                        <a:pt x="6" y="31"/>
                      </a:lnTo>
                      <a:lnTo>
                        <a:pt x="5" y="28"/>
                      </a:lnTo>
                      <a:lnTo>
                        <a:pt x="4" y="26"/>
                      </a:lnTo>
                      <a:lnTo>
                        <a:pt x="2" y="25"/>
                      </a:lnTo>
                      <a:lnTo>
                        <a:pt x="2" y="22"/>
                      </a:lnTo>
                      <a:lnTo>
                        <a:pt x="0" y="20"/>
                      </a:lnTo>
                      <a:lnTo>
                        <a:pt x="0" y="18"/>
                      </a:lnTo>
                      <a:lnTo>
                        <a:pt x="0" y="16"/>
                      </a:lnTo>
                      <a:lnTo>
                        <a:pt x="0" y="14"/>
                      </a:lnTo>
                      <a:lnTo>
                        <a:pt x="0" y="12"/>
                      </a:lnTo>
                      <a:lnTo>
                        <a:pt x="1" y="10"/>
                      </a:lnTo>
                      <a:lnTo>
                        <a:pt x="2" y="9"/>
                      </a:lnTo>
                      <a:lnTo>
                        <a:pt x="4" y="7"/>
                      </a:lnTo>
                      <a:lnTo>
                        <a:pt x="5" y="6"/>
                      </a:lnTo>
                      <a:lnTo>
                        <a:pt x="7" y="4"/>
                      </a:lnTo>
                      <a:lnTo>
                        <a:pt x="9" y="3"/>
                      </a:lnTo>
                      <a:lnTo>
                        <a:pt x="12" y="2"/>
                      </a:lnTo>
                      <a:lnTo>
                        <a:pt x="13" y="2"/>
                      </a:lnTo>
                      <a:lnTo>
                        <a:pt x="15" y="1"/>
                      </a:lnTo>
                      <a:lnTo>
                        <a:pt x="17" y="1"/>
                      </a:lnTo>
                      <a:lnTo>
                        <a:pt x="18" y="1"/>
                      </a:lnTo>
                      <a:lnTo>
                        <a:pt x="20" y="0"/>
                      </a:lnTo>
                      <a:lnTo>
                        <a:pt x="21" y="0"/>
                      </a:lnTo>
                      <a:lnTo>
                        <a:pt x="23" y="0"/>
                      </a:lnTo>
                      <a:lnTo>
                        <a:pt x="25" y="0"/>
                      </a:lnTo>
                      <a:lnTo>
                        <a:pt x="27" y="0"/>
                      </a:lnTo>
                      <a:lnTo>
                        <a:pt x="28" y="0"/>
                      </a:lnTo>
                      <a:lnTo>
                        <a:pt x="30" y="0"/>
                      </a:lnTo>
                      <a:lnTo>
                        <a:pt x="33" y="0"/>
                      </a:lnTo>
                      <a:lnTo>
                        <a:pt x="35" y="0"/>
                      </a:lnTo>
                      <a:lnTo>
                        <a:pt x="37" y="1"/>
                      </a:lnTo>
                      <a:lnTo>
                        <a:pt x="39" y="1"/>
                      </a:lnTo>
                      <a:lnTo>
                        <a:pt x="41" y="2"/>
                      </a:lnTo>
                      <a:lnTo>
                        <a:pt x="43" y="2"/>
                      </a:lnTo>
                      <a:lnTo>
                        <a:pt x="45" y="2"/>
                      </a:lnTo>
                      <a:lnTo>
                        <a:pt x="47" y="3"/>
                      </a:lnTo>
                      <a:lnTo>
                        <a:pt x="49" y="3"/>
                      </a:lnTo>
                      <a:lnTo>
                        <a:pt x="50" y="4"/>
                      </a:lnTo>
                      <a:lnTo>
                        <a:pt x="52" y="4"/>
                      </a:lnTo>
                      <a:lnTo>
                        <a:pt x="54" y="6"/>
                      </a:lnTo>
                      <a:lnTo>
                        <a:pt x="55" y="6"/>
                      </a:lnTo>
                      <a:lnTo>
                        <a:pt x="57" y="8"/>
                      </a:lnTo>
                      <a:lnTo>
                        <a:pt x="59" y="9"/>
                      </a:lnTo>
                      <a:lnTo>
                        <a:pt x="61" y="11"/>
                      </a:lnTo>
                      <a:lnTo>
                        <a:pt x="62" y="13"/>
                      </a:lnTo>
                      <a:lnTo>
                        <a:pt x="63" y="14"/>
                      </a:lnTo>
                      <a:lnTo>
                        <a:pt x="64" y="16"/>
                      </a:lnTo>
                      <a:lnTo>
                        <a:pt x="64" y="18"/>
                      </a:lnTo>
                      <a:lnTo>
                        <a:pt x="65" y="20"/>
                      </a:lnTo>
                      <a:lnTo>
                        <a:pt x="65" y="21"/>
                      </a:lnTo>
                      <a:lnTo>
                        <a:pt x="65" y="22"/>
                      </a:lnTo>
                      <a:lnTo>
                        <a:pt x="64" y="24"/>
                      </a:lnTo>
                      <a:lnTo>
                        <a:pt x="64" y="26"/>
                      </a:lnTo>
                      <a:lnTo>
                        <a:pt x="63" y="27"/>
                      </a:lnTo>
                      <a:lnTo>
                        <a:pt x="61" y="29"/>
                      </a:lnTo>
                      <a:lnTo>
                        <a:pt x="60" y="30"/>
                      </a:lnTo>
                      <a:lnTo>
                        <a:pt x="59" y="31"/>
                      </a:lnTo>
                      <a:lnTo>
                        <a:pt x="57" y="32"/>
                      </a:lnTo>
                      <a:lnTo>
                        <a:pt x="55" y="33"/>
                      </a:lnTo>
                      <a:lnTo>
                        <a:pt x="53" y="35"/>
                      </a:lnTo>
                      <a:lnTo>
                        <a:pt x="51" y="36"/>
                      </a:lnTo>
                      <a:lnTo>
                        <a:pt x="49" y="36"/>
                      </a:lnTo>
                      <a:lnTo>
                        <a:pt x="47" y="37"/>
                      </a:lnTo>
                      <a:lnTo>
                        <a:pt x="45" y="39"/>
                      </a:lnTo>
                      <a:lnTo>
                        <a:pt x="43" y="40"/>
                      </a:lnTo>
                      <a:lnTo>
                        <a:pt x="41" y="40"/>
                      </a:lnTo>
                      <a:lnTo>
                        <a:pt x="39" y="42"/>
                      </a:lnTo>
                      <a:lnTo>
                        <a:pt x="38" y="43"/>
                      </a:lnTo>
                      <a:lnTo>
                        <a:pt x="37" y="44"/>
                      </a:lnTo>
                      <a:lnTo>
                        <a:pt x="35" y="46"/>
                      </a:lnTo>
                      <a:lnTo>
                        <a:pt x="34" y="47"/>
                      </a:lnTo>
                      <a:lnTo>
                        <a:pt x="33" y="50"/>
                      </a:lnTo>
                      <a:lnTo>
                        <a:pt x="34" y="51"/>
                      </a:lnTo>
                      <a:lnTo>
                        <a:pt x="34" y="53"/>
                      </a:lnTo>
                      <a:lnTo>
                        <a:pt x="35" y="54"/>
                      </a:lnTo>
                      <a:lnTo>
                        <a:pt x="35" y="55"/>
                      </a:lnTo>
                      <a:lnTo>
                        <a:pt x="36" y="55"/>
                      </a:lnTo>
                      <a:lnTo>
                        <a:pt x="38" y="89"/>
                      </a:lnTo>
                      <a:lnTo>
                        <a:pt x="37" y="88"/>
                      </a:lnTo>
                      <a:lnTo>
                        <a:pt x="36" y="87"/>
                      </a:lnTo>
                      <a:lnTo>
                        <a:pt x="35" y="86"/>
                      </a:lnTo>
                      <a:lnTo>
                        <a:pt x="34" y="84"/>
                      </a:lnTo>
                      <a:lnTo>
                        <a:pt x="32" y="83"/>
                      </a:lnTo>
                      <a:lnTo>
                        <a:pt x="31" y="81"/>
                      </a:lnTo>
                      <a:lnTo>
                        <a:pt x="28" y="80"/>
                      </a:lnTo>
                      <a:lnTo>
                        <a:pt x="26" y="78"/>
                      </a:lnTo>
                      <a:lnTo>
                        <a:pt x="24" y="77"/>
                      </a:lnTo>
                      <a:lnTo>
                        <a:pt x="22" y="76"/>
                      </a:lnTo>
                      <a:lnTo>
                        <a:pt x="20" y="75"/>
                      </a:lnTo>
                      <a:lnTo>
                        <a:pt x="19" y="75"/>
                      </a:lnTo>
                      <a:lnTo>
                        <a:pt x="17" y="73"/>
                      </a:lnTo>
                      <a:lnTo>
                        <a:pt x="15" y="72"/>
                      </a:lnTo>
                      <a:lnTo>
                        <a:pt x="13" y="71"/>
                      </a:lnTo>
                      <a:lnTo>
                        <a:pt x="11" y="70"/>
                      </a:lnTo>
                      <a:lnTo>
                        <a:pt x="8" y="69"/>
                      </a:lnTo>
                      <a:lnTo>
                        <a:pt x="6" y="68"/>
                      </a:lnTo>
                      <a:lnTo>
                        <a:pt x="4" y="67"/>
                      </a:lnTo>
                      <a:lnTo>
                        <a:pt x="1" y="66"/>
                      </a:lnTo>
                      <a:lnTo>
                        <a:pt x="6" y="49"/>
                      </a:lnTo>
                      <a:close/>
                    </a:path>
                  </a:pathLst>
                </a:custGeom>
                <a:solidFill>
                  <a:srgbClr val="C24D4D"/>
                </a:solidFill>
                <a:ln w="9525">
                  <a:noFill/>
                  <a:round/>
                  <a:headEnd/>
                  <a:tailEnd/>
                </a:ln>
              </p:spPr>
              <p:txBody>
                <a:bodyPr/>
                <a:lstStyle/>
                <a:p>
                  <a:endParaRPr lang="en-US"/>
                </a:p>
              </p:txBody>
            </p:sp>
            <p:sp>
              <p:nvSpPr>
                <p:cNvPr id="24943" name="Freeform 450"/>
                <p:cNvSpPr>
                  <a:spLocks/>
                </p:cNvSpPr>
                <p:nvPr/>
              </p:nvSpPr>
              <p:spPr bwMode="auto">
                <a:xfrm>
                  <a:off x="5244" y="2284"/>
                  <a:ext cx="63" cy="70"/>
                </a:xfrm>
                <a:custGeom>
                  <a:avLst/>
                  <a:gdLst>
                    <a:gd name="T0" fmla="*/ 0 w 63"/>
                    <a:gd name="T1" fmla="*/ 70 h 70"/>
                    <a:gd name="T2" fmla="*/ 4 w 63"/>
                    <a:gd name="T3" fmla="*/ 64 h 70"/>
                    <a:gd name="T4" fmla="*/ 5 w 63"/>
                    <a:gd name="T5" fmla="*/ 63 h 70"/>
                    <a:gd name="T6" fmla="*/ 6 w 63"/>
                    <a:gd name="T7" fmla="*/ 61 h 70"/>
                    <a:gd name="T8" fmla="*/ 8 w 63"/>
                    <a:gd name="T9" fmla="*/ 60 h 70"/>
                    <a:gd name="T10" fmla="*/ 9 w 63"/>
                    <a:gd name="T11" fmla="*/ 59 h 70"/>
                    <a:gd name="T12" fmla="*/ 11 w 63"/>
                    <a:gd name="T13" fmla="*/ 57 h 70"/>
                    <a:gd name="T14" fmla="*/ 12 w 63"/>
                    <a:gd name="T15" fmla="*/ 55 h 70"/>
                    <a:gd name="T16" fmla="*/ 14 w 63"/>
                    <a:gd name="T17" fmla="*/ 53 h 70"/>
                    <a:gd name="T18" fmla="*/ 16 w 63"/>
                    <a:gd name="T19" fmla="*/ 52 h 70"/>
                    <a:gd name="T20" fmla="*/ 17 w 63"/>
                    <a:gd name="T21" fmla="*/ 50 h 70"/>
                    <a:gd name="T22" fmla="*/ 20 w 63"/>
                    <a:gd name="T23" fmla="*/ 49 h 70"/>
                    <a:gd name="T24" fmla="*/ 22 w 63"/>
                    <a:gd name="T25" fmla="*/ 47 h 70"/>
                    <a:gd name="T26" fmla="*/ 24 w 63"/>
                    <a:gd name="T27" fmla="*/ 45 h 70"/>
                    <a:gd name="T28" fmla="*/ 26 w 63"/>
                    <a:gd name="T29" fmla="*/ 44 h 70"/>
                    <a:gd name="T30" fmla="*/ 29 w 63"/>
                    <a:gd name="T31" fmla="*/ 42 h 70"/>
                    <a:gd name="T32" fmla="*/ 32 w 63"/>
                    <a:gd name="T33" fmla="*/ 41 h 70"/>
                    <a:gd name="T34" fmla="*/ 34 w 63"/>
                    <a:gd name="T35" fmla="*/ 40 h 70"/>
                    <a:gd name="T36" fmla="*/ 37 w 63"/>
                    <a:gd name="T37" fmla="*/ 38 h 70"/>
                    <a:gd name="T38" fmla="*/ 40 w 63"/>
                    <a:gd name="T39" fmla="*/ 38 h 70"/>
                    <a:gd name="T40" fmla="*/ 41 w 63"/>
                    <a:gd name="T41" fmla="*/ 37 h 70"/>
                    <a:gd name="T42" fmla="*/ 43 w 63"/>
                    <a:gd name="T43" fmla="*/ 37 h 70"/>
                    <a:gd name="T44" fmla="*/ 45 w 63"/>
                    <a:gd name="T45" fmla="*/ 36 h 70"/>
                    <a:gd name="T46" fmla="*/ 46 w 63"/>
                    <a:gd name="T47" fmla="*/ 36 h 70"/>
                    <a:gd name="T48" fmla="*/ 48 w 63"/>
                    <a:gd name="T49" fmla="*/ 35 h 70"/>
                    <a:gd name="T50" fmla="*/ 49 w 63"/>
                    <a:gd name="T51" fmla="*/ 35 h 70"/>
                    <a:gd name="T52" fmla="*/ 51 w 63"/>
                    <a:gd name="T53" fmla="*/ 35 h 70"/>
                    <a:gd name="T54" fmla="*/ 52 w 63"/>
                    <a:gd name="T55" fmla="*/ 35 h 70"/>
                    <a:gd name="T56" fmla="*/ 54 w 63"/>
                    <a:gd name="T57" fmla="*/ 35 h 70"/>
                    <a:gd name="T58" fmla="*/ 56 w 63"/>
                    <a:gd name="T59" fmla="*/ 35 h 70"/>
                    <a:gd name="T60" fmla="*/ 58 w 63"/>
                    <a:gd name="T61" fmla="*/ 35 h 70"/>
                    <a:gd name="T62" fmla="*/ 60 w 63"/>
                    <a:gd name="T63" fmla="*/ 35 h 70"/>
                    <a:gd name="T64" fmla="*/ 63 w 63"/>
                    <a:gd name="T65" fmla="*/ 0 h 70"/>
                    <a:gd name="T66" fmla="*/ 62 w 63"/>
                    <a:gd name="T67" fmla="*/ 0 h 70"/>
                    <a:gd name="T68" fmla="*/ 61 w 63"/>
                    <a:gd name="T69" fmla="*/ 1 h 70"/>
                    <a:gd name="T70" fmla="*/ 60 w 63"/>
                    <a:gd name="T71" fmla="*/ 1 h 70"/>
                    <a:gd name="T72" fmla="*/ 58 w 63"/>
                    <a:gd name="T73" fmla="*/ 3 h 70"/>
                    <a:gd name="T74" fmla="*/ 56 w 63"/>
                    <a:gd name="T75" fmla="*/ 3 h 70"/>
                    <a:gd name="T76" fmla="*/ 54 w 63"/>
                    <a:gd name="T77" fmla="*/ 4 h 70"/>
                    <a:gd name="T78" fmla="*/ 53 w 63"/>
                    <a:gd name="T79" fmla="*/ 5 h 70"/>
                    <a:gd name="T80" fmla="*/ 52 w 63"/>
                    <a:gd name="T81" fmla="*/ 6 h 70"/>
                    <a:gd name="T82" fmla="*/ 50 w 63"/>
                    <a:gd name="T83" fmla="*/ 6 h 70"/>
                    <a:gd name="T84" fmla="*/ 48 w 63"/>
                    <a:gd name="T85" fmla="*/ 7 h 70"/>
                    <a:gd name="T86" fmla="*/ 47 w 63"/>
                    <a:gd name="T87" fmla="*/ 8 h 70"/>
                    <a:gd name="T88" fmla="*/ 45 w 63"/>
                    <a:gd name="T89" fmla="*/ 9 h 70"/>
                    <a:gd name="T90" fmla="*/ 43 w 63"/>
                    <a:gd name="T91" fmla="*/ 10 h 70"/>
                    <a:gd name="T92" fmla="*/ 41 w 63"/>
                    <a:gd name="T93" fmla="*/ 12 h 70"/>
                    <a:gd name="T94" fmla="*/ 39 w 63"/>
                    <a:gd name="T95" fmla="*/ 12 h 70"/>
                    <a:gd name="T96" fmla="*/ 37 w 63"/>
                    <a:gd name="T97" fmla="*/ 14 h 70"/>
                    <a:gd name="T98" fmla="*/ 35 w 63"/>
                    <a:gd name="T99" fmla="*/ 15 h 70"/>
                    <a:gd name="T100" fmla="*/ 33 w 63"/>
                    <a:gd name="T101" fmla="*/ 16 h 70"/>
                    <a:gd name="T102" fmla="*/ 32 w 63"/>
                    <a:gd name="T103" fmla="*/ 17 h 70"/>
                    <a:gd name="T104" fmla="*/ 30 w 63"/>
                    <a:gd name="T105" fmla="*/ 18 h 70"/>
                    <a:gd name="T106" fmla="*/ 28 w 63"/>
                    <a:gd name="T107" fmla="*/ 19 h 70"/>
                    <a:gd name="T108" fmla="*/ 26 w 63"/>
                    <a:gd name="T109" fmla="*/ 20 h 70"/>
                    <a:gd name="T110" fmla="*/ 24 w 63"/>
                    <a:gd name="T111" fmla="*/ 21 h 70"/>
                    <a:gd name="T112" fmla="*/ 22 w 63"/>
                    <a:gd name="T113" fmla="*/ 22 h 70"/>
                    <a:gd name="T114" fmla="*/ 20 w 63"/>
                    <a:gd name="T115" fmla="*/ 24 h 70"/>
                    <a:gd name="T116" fmla="*/ 17 w 63"/>
                    <a:gd name="T117" fmla="*/ 27 h 70"/>
                    <a:gd name="T118" fmla="*/ 0 w 63"/>
                    <a:gd name="T119" fmla="*/ 70 h 70"/>
                    <a:gd name="T120" fmla="*/ 0 w 63"/>
                    <a:gd name="T121" fmla="*/ 70 h 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
                    <a:gd name="T184" fmla="*/ 0 h 70"/>
                    <a:gd name="T185" fmla="*/ 63 w 63"/>
                    <a:gd name="T186" fmla="*/ 70 h 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 h="70">
                      <a:moveTo>
                        <a:pt x="0" y="70"/>
                      </a:moveTo>
                      <a:lnTo>
                        <a:pt x="4" y="64"/>
                      </a:lnTo>
                      <a:lnTo>
                        <a:pt x="5" y="63"/>
                      </a:lnTo>
                      <a:lnTo>
                        <a:pt x="6" y="61"/>
                      </a:lnTo>
                      <a:lnTo>
                        <a:pt x="8" y="60"/>
                      </a:lnTo>
                      <a:lnTo>
                        <a:pt x="9" y="59"/>
                      </a:lnTo>
                      <a:lnTo>
                        <a:pt x="11" y="57"/>
                      </a:lnTo>
                      <a:lnTo>
                        <a:pt x="12" y="55"/>
                      </a:lnTo>
                      <a:lnTo>
                        <a:pt x="14" y="53"/>
                      </a:lnTo>
                      <a:lnTo>
                        <a:pt x="16" y="52"/>
                      </a:lnTo>
                      <a:lnTo>
                        <a:pt x="17" y="50"/>
                      </a:lnTo>
                      <a:lnTo>
                        <a:pt x="20" y="49"/>
                      </a:lnTo>
                      <a:lnTo>
                        <a:pt x="22" y="47"/>
                      </a:lnTo>
                      <a:lnTo>
                        <a:pt x="24" y="45"/>
                      </a:lnTo>
                      <a:lnTo>
                        <a:pt x="26" y="44"/>
                      </a:lnTo>
                      <a:lnTo>
                        <a:pt x="29" y="42"/>
                      </a:lnTo>
                      <a:lnTo>
                        <a:pt x="32" y="41"/>
                      </a:lnTo>
                      <a:lnTo>
                        <a:pt x="34" y="40"/>
                      </a:lnTo>
                      <a:lnTo>
                        <a:pt x="37" y="38"/>
                      </a:lnTo>
                      <a:lnTo>
                        <a:pt x="40" y="38"/>
                      </a:lnTo>
                      <a:lnTo>
                        <a:pt x="41" y="37"/>
                      </a:lnTo>
                      <a:lnTo>
                        <a:pt x="43" y="37"/>
                      </a:lnTo>
                      <a:lnTo>
                        <a:pt x="45" y="36"/>
                      </a:lnTo>
                      <a:lnTo>
                        <a:pt x="46" y="36"/>
                      </a:lnTo>
                      <a:lnTo>
                        <a:pt x="48" y="35"/>
                      </a:lnTo>
                      <a:lnTo>
                        <a:pt x="49" y="35"/>
                      </a:lnTo>
                      <a:lnTo>
                        <a:pt x="51" y="35"/>
                      </a:lnTo>
                      <a:lnTo>
                        <a:pt x="52" y="35"/>
                      </a:lnTo>
                      <a:lnTo>
                        <a:pt x="54" y="35"/>
                      </a:lnTo>
                      <a:lnTo>
                        <a:pt x="56" y="35"/>
                      </a:lnTo>
                      <a:lnTo>
                        <a:pt x="58" y="35"/>
                      </a:lnTo>
                      <a:lnTo>
                        <a:pt x="60" y="35"/>
                      </a:lnTo>
                      <a:lnTo>
                        <a:pt x="63" y="0"/>
                      </a:lnTo>
                      <a:lnTo>
                        <a:pt x="62" y="0"/>
                      </a:lnTo>
                      <a:lnTo>
                        <a:pt x="61" y="1"/>
                      </a:lnTo>
                      <a:lnTo>
                        <a:pt x="60" y="1"/>
                      </a:lnTo>
                      <a:lnTo>
                        <a:pt x="58" y="3"/>
                      </a:lnTo>
                      <a:lnTo>
                        <a:pt x="56" y="3"/>
                      </a:lnTo>
                      <a:lnTo>
                        <a:pt x="54" y="4"/>
                      </a:lnTo>
                      <a:lnTo>
                        <a:pt x="53" y="5"/>
                      </a:lnTo>
                      <a:lnTo>
                        <a:pt x="52" y="6"/>
                      </a:lnTo>
                      <a:lnTo>
                        <a:pt x="50" y="6"/>
                      </a:lnTo>
                      <a:lnTo>
                        <a:pt x="48" y="7"/>
                      </a:lnTo>
                      <a:lnTo>
                        <a:pt x="47" y="8"/>
                      </a:lnTo>
                      <a:lnTo>
                        <a:pt x="45" y="9"/>
                      </a:lnTo>
                      <a:lnTo>
                        <a:pt x="43" y="10"/>
                      </a:lnTo>
                      <a:lnTo>
                        <a:pt x="41" y="12"/>
                      </a:lnTo>
                      <a:lnTo>
                        <a:pt x="39" y="12"/>
                      </a:lnTo>
                      <a:lnTo>
                        <a:pt x="37" y="14"/>
                      </a:lnTo>
                      <a:lnTo>
                        <a:pt x="35" y="15"/>
                      </a:lnTo>
                      <a:lnTo>
                        <a:pt x="33" y="16"/>
                      </a:lnTo>
                      <a:lnTo>
                        <a:pt x="32" y="17"/>
                      </a:lnTo>
                      <a:lnTo>
                        <a:pt x="30" y="18"/>
                      </a:lnTo>
                      <a:lnTo>
                        <a:pt x="28" y="19"/>
                      </a:lnTo>
                      <a:lnTo>
                        <a:pt x="26" y="20"/>
                      </a:lnTo>
                      <a:lnTo>
                        <a:pt x="24" y="21"/>
                      </a:lnTo>
                      <a:lnTo>
                        <a:pt x="22" y="22"/>
                      </a:lnTo>
                      <a:lnTo>
                        <a:pt x="20" y="24"/>
                      </a:lnTo>
                      <a:lnTo>
                        <a:pt x="17" y="27"/>
                      </a:lnTo>
                      <a:lnTo>
                        <a:pt x="0" y="70"/>
                      </a:lnTo>
                      <a:close/>
                    </a:path>
                  </a:pathLst>
                </a:custGeom>
                <a:solidFill>
                  <a:srgbClr val="B36680"/>
                </a:solidFill>
                <a:ln w="9525">
                  <a:noFill/>
                  <a:round/>
                  <a:headEnd/>
                  <a:tailEnd/>
                </a:ln>
              </p:spPr>
              <p:txBody>
                <a:bodyPr/>
                <a:lstStyle/>
                <a:p>
                  <a:endParaRPr lang="en-US"/>
                </a:p>
              </p:txBody>
            </p:sp>
            <p:sp>
              <p:nvSpPr>
                <p:cNvPr id="24944" name="Freeform 451"/>
                <p:cNvSpPr>
                  <a:spLocks/>
                </p:cNvSpPr>
                <p:nvPr/>
              </p:nvSpPr>
              <p:spPr bwMode="auto">
                <a:xfrm>
                  <a:off x="5205" y="2311"/>
                  <a:ext cx="152" cy="197"/>
                </a:xfrm>
                <a:custGeom>
                  <a:avLst/>
                  <a:gdLst>
                    <a:gd name="T0" fmla="*/ 86 w 152"/>
                    <a:gd name="T1" fmla="*/ 23 h 197"/>
                    <a:gd name="T2" fmla="*/ 144 w 152"/>
                    <a:gd name="T3" fmla="*/ 2 h 197"/>
                    <a:gd name="T4" fmla="*/ 146 w 152"/>
                    <a:gd name="T5" fmla="*/ 7 h 197"/>
                    <a:gd name="T6" fmla="*/ 148 w 152"/>
                    <a:gd name="T7" fmla="*/ 12 h 197"/>
                    <a:gd name="T8" fmla="*/ 149 w 152"/>
                    <a:gd name="T9" fmla="*/ 18 h 197"/>
                    <a:gd name="T10" fmla="*/ 150 w 152"/>
                    <a:gd name="T11" fmla="*/ 24 h 197"/>
                    <a:gd name="T12" fmla="*/ 152 w 152"/>
                    <a:gd name="T13" fmla="*/ 30 h 197"/>
                    <a:gd name="T14" fmla="*/ 152 w 152"/>
                    <a:gd name="T15" fmla="*/ 37 h 197"/>
                    <a:gd name="T16" fmla="*/ 152 w 152"/>
                    <a:gd name="T17" fmla="*/ 43 h 197"/>
                    <a:gd name="T18" fmla="*/ 151 w 152"/>
                    <a:gd name="T19" fmla="*/ 49 h 197"/>
                    <a:gd name="T20" fmla="*/ 150 w 152"/>
                    <a:gd name="T21" fmla="*/ 54 h 197"/>
                    <a:gd name="T22" fmla="*/ 147 w 152"/>
                    <a:gd name="T23" fmla="*/ 59 h 197"/>
                    <a:gd name="T24" fmla="*/ 145 w 152"/>
                    <a:gd name="T25" fmla="*/ 64 h 197"/>
                    <a:gd name="T26" fmla="*/ 142 w 152"/>
                    <a:gd name="T27" fmla="*/ 70 h 197"/>
                    <a:gd name="T28" fmla="*/ 140 w 152"/>
                    <a:gd name="T29" fmla="*/ 75 h 197"/>
                    <a:gd name="T30" fmla="*/ 138 w 152"/>
                    <a:gd name="T31" fmla="*/ 80 h 197"/>
                    <a:gd name="T32" fmla="*/ 136 w 152"/>
                    <a:gd name="T33" fmla="*/ 85 h 197"/>
                    <a:gd name="T34" fmla="*/ 134 w 152"/>
                    <a:gd name="T35" fmla="*/ 91 h 197"/>
                    <a:gd name="T36" fmla="*/ 133 w 152"/>
                    <a:gd name="T37" fmla="*/ 95 h 197"/>
                    <a:gd name="T38" fmla="*/ 132 w 152"/>
                    <a:gd name="T39" fmla="*/ 100 h 197"/>
                    <a:gd name="T40" fmla="*/ 131 w 152"/>
                    <a:gd name="T41" fmla="*/ 105 h 197"/>
                    <a:gd name="T42" fmla="*/ 130 w 152"/>
                    <a:gd name="T43" fmla="*/ 110 h 197"/>
                    <a:gd name="T44" fmla="*/ 129 w 152"/>
                    <a:gd name="T45" fmla="*/ 114 h 197"/>
                    <a:gd name="T46" fmla="*/ 128 w 152"/>
                    <a:gd name="T47" fmla="*/ 119 h 197"/>
                    <a:gd name="T48" fmla="*/ 126 w 152"/>
                    <a:gd name="T49" fmla="*/ 124 h 197"/>
                    <a:gd name="T50" fmla="*/ 125 w 152"/>
                    <a:gd name="T51" fmla="*/ 128 h 197"/>
                    <a:gd name="T52" fmla="*/ 124 w 152"/>
                    <a:gd name="T53" fmla="*/ 133 h 197"/>
                    <a:gd name="T54" fmla="*/ 121 w 152"/>
                    <a:gd name="T55" fmla="*/ 140 h 197"/>
                    <a:gd name="T56" fmla="*/ 121 w 152"/>
                    <a:gd name="T57" fmla="*/ 143 h 197"/>
                    <a:gd name="T58" fmla="*/ 133 w 152"/>
                    <a:gd name="T59" fmla="*/ 185 h 197"/>
                    <a:gd name="T60" fmla="*/ 129 w 152"/>
                    <a:gd name="T61" fmla="*/ 187 h 197"/>
                    <a:gd name="T62" fmla="*/ 124 w 152"/>
                    <a:gd name="T63" fmla="*/ 188 h 197"/>
                    <a:gd name="T64" fmla="*/ 117 w 152"/>
                    <a:gd name="T65" fmla="*/ 191 h 197"/>
                    <a:gd name="T66" fmla="*/ 109 w 152"/>
                    <a:gd name="T67" fmla="*/ 193 h 197"/>
                    <a:gd name="T68" fmla="*/ 103 w 152"/>
                    <a:gd name="T69" fmla="*/ 194 h 197"/>
                    <a:gd name="T70" fmla="*/ 99 w 152"/>
                    <a:gd name="T71" fmla="*/ 195 h 197"/>
                    <a:gd name="T72" fmla="*/ 94 w 152"/>
                    <a:gd name="T73" fmla="*/ 196 h 197"/>
                    <a:gd name="T74" fmla="*/ 89 w 152"/>
                    <a:gd name="T75" fmla="*/ 196 h 197"/>
                    <a:gd name="T76" fmla="*/ 84 w 152"/>
                    <a:gd name="T77" fmla="*/ 197 h 197"/>
                    <a:gd name="T78" fmla="*/ 78 w 152"/>
                    <a:gd name="T79" fmla="*/ 197 h 197"/>
                    <a:gd name="T80" fmla="*/ 73 w 152"/>
                    <a:gd name="T81" fmla="*/ 197 h 197"/>
                    <a:gd name="T82" fmla="*/ 68 w 152"/>
                    <a:gd name="T83" fmla="*/ 197 h 197"/>
                    <a:gd name="T84" fmla="*/ 63 w 152"/>
                    <a:gd name="T85" fmla="*/ 197 h 197"/>
                    <a:gd name="T86" fmla="*/ 58 w 152"/>
                    <a:gd name="T87" fmla="*/ 196 h 197"/>
                    <a:gd name="T88" fmla="*/ 54 w 152"/>
                    <a:gd name="T89" fmla="*/ 195 h 197"/>
                    <a:gd name="T90" fmla="*/ 52 w 152"/>
                    <a:gd name="T91" fmla="*/ 191 h 197"/>
                    <a:gd name="T92" fmla="*/ 50 w 152"/>
                    <a:gd name="T93" fmla="*/ 186 h 197"/>
                    <a:gd name="T94" fmla="*/ 48 w 152"/>
                    <a:gd name="T95" fmla="*/ 180 h 197"/>
                    <a:gd name="T96" fmla="*/ 46 w 152"/>
                    <a:gd name="T97" fmla="*/ 173 h 197"/>
                    <a:gd name="T98" fmla="*/ 45 w 152"/>
                    <a:gd name="T99" fmla="*/ 169 h 197"/>
                    <a:gd name="T100" fmla="*/ 45 w 152"/>
                    <a:gd name="T101" fmla="*/ 165 h 197"/>
                    <a:gd name="T102" fmla="*/ 44 w 152"/>
                    <a:gd name="T103" fmla="*/ 160 h 197"/>
                    <a:gd name="T104" fmla="*/ 44 w 152"/>
                    <a:gd name="T105" fmla="*/ 155 h 197"/>
                    <a:gd name="T106" fmla="*/ 44 w 152"/>
                    <a:gd name="T107" fmla="*/ 151 h 197"/>
                    <a:gd name="T108" fmla="*/ 44 w 152"/>
                    <a:gd name="T109" fmla="*/ 146 h 197"/>
                    <a:gd name="T110" fmla="*/ 45 w 152"/>
                    <a:gd name="T111" fmla="*/ 140 h 197"/>
                    <a:gd name="T112" fmla="*/ 46 w 152"/>
                    <a:gd name="T113" fmla="*/ 135 h 197"/>
                    <a:gd name="T114" fmla="*/ 47 w 152"/>
                    <a:gd name="T115" fmla="*/ 129 h 197"/>
                    <a:gd name="T116" fmla="*/ 48 w 152"/>
                    <a:gd name="T117" fmla="*/ 124 h 197"/>
                    <a:gd name="T118" fmla="*/ 0 w 152"/>
                    <a:gd name="T119" fmla="*/ 127 h 1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197"/>
                    <a:gd name="T182" fmla="*/ 152 w 152"/>
                    <a:gd name="T183" fmla="*/ 197 h 19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197">
                      <a:moveTo>
                        <a:pt x="21" y="82"/>
                      </a:moveTo>
                      <a:lnTo>
                        <a:pt x="60" y="70"/>
                      </a:lnTo>
                      <a:lnTo>
                        <a:pt x="86" y="23"/>
                      </a:lnTo>
                      <a:lnTo>
                        <a:pt x="143" y="0"/>
                      </a:lnTo>
                      <a:lnTo>
                        <a:pt x="143" y="1"/>
                      </a:lnTo>
                      <a:lnTo>
                        <a:pt x="144" y="2"/>
                      </a:lnTo>
                      <a:lnTo>
                        <a:pt x="145" y="3"/>
                      </a:lnTo>
                      <a:lnTo>
                        <a:pt x="145" y="6"/>
                      </a:lnTo>
                      <a:lnTo>
                        <a:pt x="146" y="7"/>
                      </a:lnTo>
                      <a:lnTo>
                        <a:pt x="146" y="9"/>
                      </a:lnTo>
                      <a:lnTo>
                        <a:pt x="147" y="10"/>
                      </a:lnTo>
                      <a:lnTo>
                        <a:pt x="148" y="12"/>
                      </a:lnTo>
                      <a:lnTo>
                        <a:pt x="148" y="14"/>
                      </a:lnTo>
                      <a:lnTo>
                        <a:pt x="149" y="16"/>
                      </a:lnTo>
                      <a:lnTo>
                        <a:pt x="149" y="18"/>
                      </a:lnTo>
                      <a:lnTo>
                        <a:pt x="150" y="20"/>
                      </a:lnTo>
                      <a:lnTo>
                        <a:pt x="150" y="22"/>
                      </a:lnTo>
                      <a:lnTo>
                        <a:pt x="150" y="24"/>
                      </a:lnTo>
                      <a:lnTo>
                        <a:pt x="151" y="26"/>
                      </a:lnTo>
                      <a:lnTo>
                        <a:pt x="152" y="28"/>
                      </a:lnTo>
                      <a:lnTo>
                        <a:pt x="152" y="30"/>
                      </a:lnTo>
                      <a:lnTo>
                        <a:pt x="152" y="33"/>
                      </a:lnTo>
                      <a:lnTo>
                        <a:pt x="152" y="34"/>
                      </a:lnTo>
                      <a:lnTo>
                        <a:pt x="152" y="37"/>
                      </a:lnTo>
                      <a:lnTo>
                        <a:pt x="152" y="39"/>
                      </a:lnTo>
                      <a:lnTo>
                        <a:pt x="152" y="41"/>
                      </a:lnTo>
                      <a:lnTo>
                        <a:pt x="152" y="43"/>
                      </a:lnTo>
                      <a:lnTo>
                        <a:pt x="152" y="45"/>
                      </a:lnTo>
                      <a:lnTo>
                        <a:pt x="152" y="47"/>
                      </a:lnTo>
                      <a:lnTo>
                        <a:pt x="151" y="49"/>
                      </a:lnTo>
                      <a:lnTo>
                        <a:pt x="150" y="51"/>
                      </a:lnTo>
                      <a:lnTo>
                        <a:pt x="150" y="53"/>
                      </a:lnTo>
                      <a:lnTo>
                        <a:pt x="150" y="54"/>
                      </a:lnTo>
                      <a:lnTo>
                        <a:pt x="149" y="56"/>
                      </a:lnTo>
                      <a:lnTo>
                        <a:pt x="148" y="58"/>
                      </a:lnTo>
                      <a:lnTo>
                        <a:pt x="147" y="59"/>
                      </a:lnTo>
                      <a:lnTo>
                        <a:pt x="146" y="60"/>
                      </a:lnTo>
                      <a:lnTo>
                        <a:pt x="145" y="62"/>
                      </a:lnTo>
                      <a:lnTo>
                        <a:pt x="145" y="64"/>
                      </a:lnTo>
                      <a:lnTo>
                        <a:pt x="144" y="66"/>
                      </a:lnTo>
                      <a:lnTo>
                        <a:pt x="143" y="67"/>
                      </a:lnTo>
                      <a:lnTo>
                        <a:pt x="142" y="70"/>
                      </a:lnTo>
                      <a:lnTo>
                        <a:pt x="141" y="71"/>
                      </a:lnTo>
                      <a:lnTo>
                        <a:pt x="141" y="73"/>
                      </a:lnTo>
                      <a:lnTo>
                        <a:pt x="140" y="75"/>
                      </a:lnTo>
                      <a:lnTo>
                        <a:pt x="139" y="77"/>
                      </a:lnTo>
                      <a:lnTo>
                        <a:pt x="139" y="78"/>
                      </a:lnTo>
                      <a:lnTo>
                        <a:pt x="138" y="80"/>
                      </a:lnTo>
                      <a:lnTo>
                        <a:pt x="137" y="82"/>
                      </a:lnTo>
                      <a:lnTo>
                        <a:pt x="137" y="84"/>
                      </a:lnTo>
                      <a:lnTo>
                        <a:pt x="136" y="85"/>
                      </a:lnTo>
                      <a:lnTo>
                        <a:pt x="136" y="87"/>
                      </a:lnTo>
                      <a:lnTo>
                        <a:pt x="135" y="89"/>
                      </a:lnTo>
                      <a:lnTo>
                        <a:pt x="134" y="91"/>
                      </a:lnTo>
                      <a:lnTo>
                        <a:pt x="134" y="92"/>
                      </a:lnTo>
                      <a:lnTo>
                        <a:pt x="134" y="94"/>
                      </a:lnTo>
                      <a:lnTo>
                        <a:pt x="133" y="95"/>
                      </a:lnTo>
                      <a:lnTo>
                        <a:pt x="133" y="97"/>
                      </a:lnTo>
                      <a:lnTo>
                        <a:pt x="132" y="99"/>
                      </a:lnTo>
                      <a:lnTo>
                        <a:pt x="132" y="100"/>
                      </a:lnTo>
                      <a:lnTo>
                        <a:pt x="132" y="102"/>
                      </a:lnTo>
                      <a:lnTo>
                        <a:pt x="131" y="103"/>
                      </a:lnTo>
                      <a:lnTo>
                        <a:pt x="131" y="105"/>
                      </a:lnTo>
                      <a:lnTo>
                        <a:pt x="131" y="107"/>
                      </a:lnTo>
                      <a:lnTo>
                        <a:pt x="130" y="108"/>
                      </a:lnTo>
                      <a:lnTo>
                        <a:pt x="130" y="110"/>
                      </a:lnTo>
                      <a:lnTo>
                        <a:pt x="130" y="111"/>
                      </a:lnTo>
                      <a:lnTo>
                        <a:pt x="130" y="113"/>
                      </a:lnTo>
                      <a:lnTo>
                        <a:pt x="129" y="114"/>
                      </a:lnTo>
                      <a:lnTo>
                        <a:pt x="128" y="116"/>
                      </a:lnTo>
                      <a:lnTo>
                        <a:pt x="128" y="117"/>
                      </a:lnTo>
                      <a:lnTo>
                        <a:pt x="128" y="119"/>
                      </a:lnTo>
                      <a:lnTo>
                        <a:pt x="128" y="121"/>
                      </a:lnTo>
                      <a:lnTo>
                        <a:pt x="127" y="122"/>
                      </a:lnTo>
                      <a:lnTo>
                        <a:pt x="126" y="124"/>
                      </a:lnTo>
                      <a:lnTo>
                        <a:pt x="126" y="125"/>
                      </a:lnTo>
                      <a:lnTo>
                        <a:pt x="126" y="127"/>
                      </a:lnTo>
                      <a:lnTo>
                        <a:pt x="125" y="128"/>
                      </a:lnTo>
                      <a:lnTo>
                        <a:pt x="125" y="129"/>
                      </a:lnTo>
                      <a:lnTo>
                        <a:pt x="124" y="131"/>
                      </a:lnTo>
                      <a:lnTo>
                        <a:pt x="124" y="133"/>
                      </a:lnTo>
                      <a:lnTo>
                        <a:pt x="123" y="136"/>
                      </a:lnTo>
                      <a:lnTo>
                        <a:pt x="122" y="138"/>
                      </a:lnTo>
                      <a:lnTo>
                        <a:pt x="121" y="140"/>
                      </a:lnTo>
                      <a:lnTo>
                        <a:pt x="121" y="141"/>
                      </a:lnTo>
                      <a:lnTo>
                        <a:pt x="121" y="143"/>
                      </a:lnTo>
                      <a:lnTo>
                        <a:pt x="121" y="144"/>
                      </a:lnTo>
                      <a:lnTo>
                        <a:pt x="134" y="185"/>
                      </a:lnTo>
                      <a:lnTo>
                        <a:pt x="133" y="185"/>
                      </a:lnTo>
                      <a:lnTo>
                        <a:pt x="132" y="186"/>
                      </a:lnTo>
                      <a:lnTo>
                        <a:pt x="130" y="186"/>
                      </a:lnTo>
                      <a:lnTo>
                        <a:pt x="129" y="187"/>
                      </a:lnTo>
                      <a:lnTo>
                        <a:pt x="127" y="187"/>
                      </a:lnTo>
                      <a:lnTo>
                        <a:pt x="126" y="188"/>
                      </a:lnTo>
                      <a:lnTo>
                        <a:pt x="124" y="188"/>
                      </a:lnTo>
                      <a:lnTo>
                        <a:pt x="121" y="189"/>
                      </a:lnTo>
                      <a:lnTo>
                        <a:pt x="119" y="190"/>
                      </a:lnTo>
                      <a:lnTo>
                        <a:pt x="117" y="191"/>
                      </a:lnTo>
                      <a:lnTo>
                        <a:pt x="115" y="191"/>
                      </a:lnTo>
                      <a:lnTo>
                        <a:pt x="112" y="193"/>
                      </a:lnTo>
                      <a:lnTo>
                        <a:pt x="109" y="193"/>
                      </a:lnTo>
                      <a:lnTo>
                        <a:pt x="106" y="194"/>
                      </a:lnTo>
                      <a:lnTo>
                        <a:pt x="105" y="194"/>
                      </a:lnTo>
                      <a:lnTo>
                        <a:pt x="103" y="194"/>
                      </a:lnTo>
                      <a:lnTo>
                        <a:pt x="102" y="194"/>
                      </a:lnTo>
                      <a:lnTo>
                        <a:pt x="100" y="195"/>
                      </a:lnTo>
                      <a:lnTo>
                        <a:pt x="99" y="195"/>
                      </a:lnTo>
                      <a:lnTo>
                        <a:pt x="97" y="195"/>
                      </a:lnTo>
                      <a:lnTo>
                        <a:pt x="95" y="195"/>
                      </a:lnTo>
                      <a:lnTo>
                        <a:pt x="94" y="196"/>
                      </a:lnTo>
                      <a:lnTo>
                        <a:pt x="92" y="196"/>
                      </a:lnTo>
                      <a:lnTo>
                        <a:pt x="91" y="196"/>
                      </a:lnTo>
                      <a:lnTo>
                        <a:pt x="89" y="196"/>
                      </a:lnTo>
                      <a:lnTo>
                        <a:pt x="87" y="197"/>
                      </a:lnTo>
                      <a:lnTo>
                        <a:pt x="86" y="197"/>
                      </a:lnTo>
                      <a:lnTo>
                        <a:pt x="84" y="197"/>
                      </a:lnTo>
                      <a:lnTo>
                        <a:pt x="82" y="197"/>
                      </a:lnTo>
                      <a:lnTo>
                        <a:pt x="80" y="197"/>
                      </a:lnTo>
                      <a:lnTo>
                        <a:pt x="78" y="197"/>
                      </a:lnTo>
                      <a:lnTo>
                        <a:pt x="76" y="197"/>
                      </a:lnTo>
                      <a:lnTo>
                        <a:pt x="75" y="197"/>
                      </a:lnTo>
                      <a:lnTo>
                        <a:pt x="73" y="197"/>
                      </a:lnTo>
                      <a:lnTo>
                        <a:pt x="72" y="197"/>
                      </a:lnTo>
                      <a:lnTo>
                        <a:pt x="70" y="197"/>
                      </a:lnTo>
                      <a:lnTo>
                        <a:pt x="68" y="197"/>
                      </a:lnTo>
                      <a:lnTo>
                        <a:pt x="67" y="197"/>
                      </a:lnTo>
                      <a:lnTo>
                        <a:pt x="65" y="197"/>
                      </a:lnTo>
                      <a:lnTo>
                        <a:pt x="63" y="197"/>
                      </a:lnTo>
                      <a:lnTo>
                        <a:pt x="61" y="196"/>
                      </a:lnTo>
                      <a:lnTo>
                        <a:pt x="60" y="196"/>
                      </a:lnTo>
                      <a:lnTo>
                        <a:pt x="58" y="196"/>
                      </a:lnTo>
                      <a:lnTo>
                        <a:pt x="57" y="195"/>
                      </a:lnTo>
                      <a:lnTo>
                        <a:pt x="55" y="195"/>
                      </a:lnTo>
                      <a:lnTo>
                        <a:pt x="54" y="195"/>
                      </a:lnTo>
                      <a:lnTo>
                        <a:pt x="53" y="194"/>
                      </a:lnTo>
                      <a:lnTo>
                        <a:pt x="52" y="193"/>
                      </a:lnTo>
                      <a:lnTo>
                        <a:pt x="52" y="191"/>
                      </a:lnTo>
                      <a:lnTo>
                        <a:pt x="51" y="189"/>
                      </a:lnTo>
                      <a:lnTo>
                        <a:pt x="50" y="187"/>
                      </a:lnTo>
                      <a:lnTo>
                        <a:pt x="50" y="186"/>
                      </a:lnTo>
                      <a:lnTo>
                        <a:pt x="49" y="184"/>
                      </a:lnTo>
                      <a:lnTo>
                        <a:pt x="48" y="182"/>
                      </a:lnTo>
                      <a:lnTo>
                        <a:pt x="48" y="180"/>
                      </a:lnTo>
                      <a:lnTo>
                        <a:pt x="47" y="177"/>
                      </a:lnTo>
                      <a:lnTo>
                        <a:pt x="47" y="175"/>
                      </a:lnTo>
                      <a:lnTo>
                        <a:pt x="46" y="173"/>
                      </a:lnTo>
                      <a:lnTo>
                        <a:pt x="46" y="172"/>
                      </a:lnTo>
                      <a:lnTo>
                        <a:pt x="45" y="171"/>
                      </a:lnTo>
                      <a:lnTo>
                        <a:pt x="45" y="169"/>
                      </a:lnTo>
                      <a:lnTo>
                        <a:pt x="45" y="168"/>
                      </a:lnTo>
                      <a:lnTo>
                        <a:pt x="45" y="166"/>
                      </a:lnTo>
                      <a:lnTo>
                        <a:pt x="45" y="165"/>
                      </a:lnTo>
                      <a:lnTo>
                        <a:pt x="44" y="163"/>
                      </a:lnTo>
                      <a:lnTo>
                        <a:pt x="44" y="162"/>
                      </a:lnTo>
                      <a:lnTo>
                        <a:pt x="44" y="160"/>
                      </a:lnTo>
                      <a:lnTo>
                        <a:pt x="44" y="159"/>
                      </a:lnTo>
                      <a:lnTo>
                        <a:pt x="44" y="157"/>
                      </a:lnTo>
                      <a:lnTo>
                        <a:pt x="44" y="155"/>
                      </a:lnTo>
                      <a:lnTo>
                        <a:pt x="44" y="154"/>
                      </a:lnTo>
                      <a:lnTo>
                        <a:pt x="44" y="153"/>
                      </a:lnTo>
                      <a:lnTo>
                        <a:pt x="44" y="151"/>
                      </a:lnTo>
                      <a:lnTo>
                        <a:pt x="44" y="149"/>
                      </a:lnTo>
                      <a:lnTo>
                        <a:pt x="44" y="147"/>
                      </a:lnTo>
                      <a:lnTo>
                        <a:pt x="44" y="146"/>
                      </a:lnTo>
                      <a:lnTo>
                        <a:pt x="44" y="144"/>
                      </a:lnTo>
                      <a:lnTo>
                        <a:pt x="45" y="142"/>
                      </a:lnTo>
                      <a:lnTo>
                        <a:pt x="45" y="140"/>
                      </a:lnTo>
                      <a:lnTo>
                        <a:pt x="45" y="139"/>
                      </a:lnTo>
                      <a:lnTo>
                        <a:pt x="45" y="137"/>
                      </a:lnTo>
                      <a:lnTo>
                        <a:pt x="46" y="135"/>
                      </a:lnTo>
                      <a:lnTo>
                        <a:pt x="46" y="133"/>
                      </a:lnTo>
                      <a:lnTo>
                        <a:pt x="47" y="132"/>
                      </a:lnTo>
                      <a:lnTo>
                        <a:pt x="47" y="129"/>
                      </a:lnTo>
                      <a:lnTo>
                        <a:pt x="48" y="128"/>
                      </a:lnTo>
                      <a:lnTo>
                        <a:pt x="48" y="126"/>
                      </a:lnTo>
                      <a:lnTo>
                        <a:pt x="48" y="124"/>
                      </a:lnTo>
                      <a:lnTo>
                        <a:pt x="50" y="122"/>
                      </a:lnTo>
                      <a:lnTo>
                        <a:pt x="50" y="121"/>
                      </a:lnTo>
                      <a:lnTo>
                        <a:pt x="0" y="127"/>
                      </a:lnTo>
                      <a:lnTo>
                        <a:pt x="21" y="82"/>
                      </a:lnTo>
                      <a:close/>
                    </a:path>
                  </a:pathLst>
                </a:custGeom>
                <a:solidFill>
                  <a:srgbClr val="B36680"/>
                </a:solidFill>
                <a:ln w="9525">
                  <a:noFill/>
                  <a:round/>
                  <a:headEnd/>
                  <a:tailEnd/>
                </a:ln>
              </p:spPr>
              <p:txBody>
                <a:bodyPr/>
                <a:lstStyle/>
                <a:p>
                  <a:endParaRPr lang="en-US"/>
                </a:p>
              </p:txBody>
            </p:sp>
            <p:sp>
              <p:nvSpPr>
                <p:cNvPr id="24945" name="Freeform 452"/>
                <p:cNvSpPr>
                  <a:spLocks/>
                </p:cNvSpPr>
                <p:nvPr/>
              </p:nvSpPr>
              <p:spPr bwMode="auto">
                <a:xfrm>
                  <a:off x="5278" y="2217"/>
                  <a:ext cx="108" cy="99"/>
                </a:xfrm>
                <a:custGeom>
                  <a:avLst/>
                  <a:gdLst>
                    <a:gd name="T0" fmla="*/ 3 w 108"/>
                    <a:gd name="T1" fmla="*/ 62 h 99"/>
                    <a:gd name="T2" fmla="*/ 1 w 108"/>
                    <a:gd name="T3" fmla="*/ 58 h 99"/>
                    <a:gd name="T4" fmla="*/ 1 w 108"/>
                    <a:gd name="T5" fmla="*/ 52 h 99"/>
                    <a:gd name="T6" fmla="*/ 0 w 108"/>
                    <a:gd name="T7" fmla="*/ 45 h 99"/>
                    <a:gd name="T8" fmla="*/ 0 w 108"/>
                    <a:gd name="T9" fmla="*/ 39 h 99"/>
                    <a:gd name="T10" fmla="*/ 0 w 108"/>
                    <a:gd name="T11" fmla="*/ 36 h 99"/>
                    <a:gd name="T12" fmla="*/ 1 w 108"/>
                    <a:gd name="T13" fmla="*/ 32 h 99"/>
                    <a:gd name="T14" fmla="*/ 3 w 108"/>
                    <a:gd name="T15" fmla="*/ 27 h 99"/>
                    <a:gd name="T16" fmla="*/ 5 w 108"/>
                    <a:gd name="T17" fmla="*/ 22 h 99"/>
                    <a:gd name="T18" fmla="*/ 7 w 108"/>
                    <a:gd name="T19" fmla="*/ 18 h 99"/>
                    <a:gd name="T20" fmla="*/ 9 w 108"/>
                    <a:gd name="T21" fmla="*/ 16 h 99"/>
                    <a:gd name="T22" fmla="*/ 12 w 108"/>
                    <a:gd name="T23" fmla="*/ 13 h 99"/>
                    <a:gd name="T24" fmla="*/ 16 w 108"/>
                    <a:gd name="T25" fmla="*/ 9 h 99"/>
                    <a:gd name="T26" fmla="*/ 24 w 108"/>
                    <a:gd name="T27" fmla="*/ 6 h 99"/>
                    <a:gd name="T28" fmla="*/ 29 w 108"/>
                    <a:gd name="T29" fmla="*/ 3 h 99"/>
                    <a:gd name="T30" fmla="*/ 34 w 108"/>
                    <a:gd name="T31" fmla="*/ 2 h 99"/>
                    <a:gd name="T32" fmla="*/ 38 w 108"/>
                    <a:gd name="T33" fmla="*/ 2 h 99"/>
                    <a:gd name="T34" fmla="*/ 44 w 108"/>
                    <a:gd name="T35" fmla="*/ 1 h 99"/>
                    <a:gd name="T36" fmla="*/ 48 w 108"/>
                    <a:gd name="T37" fmla="*/ 0 h 99"/>
                    <a:gd name="T38" fmla="*/ 53 w 108"/>
                    <a:gd name="T39" fmla="*/ 1 h 99"/>
                    <a:gd name="T40" fmla="*/ 59 w 108"/>
                    <a:gd name="T41" fmla="*/ 2 h 99"/>
                    <a:gd name="T42" fmla="*/ 63 w 108"/>
                    <a:gd name="T43" fmla="*/ 3 h 99"/>
                    <a:gd name="T44" fmla="*/ 68 w 108"/>
                    <a:gd name="T45" fmla="*/ 5 h 99"/>
                    <a:gd name="T46" fmla="*/ 74 w 108"/>
                    <a:gd name="T47" fmla="*/ 7 h 99"/>
                    <a:gd name="T48" fmla="*/ 79 w 108"/>
                    <a:gd name="T49" fmla="*/ 10 h 99"/>
                    <a:gd name="T50" fmla="*/ 83 w 108"/>
                    <a:gd name="T51" fmla="*/ 13 h 99"/>
                    <a:gd name="T52" fmla="*/ 89 w 108"/>
                    <a:gd name="T53" fmla="*/ 17 h 99"/>
                    <a:gd name="T54" fmla="*/ 94 w 108"/>
                    <a:gd name="T55" fmla="*/ 22 h 99"/>
                    <a:gd name="T56" fmla="*/ 100 w 108"/>
                    <a:gd name="T57" fmla="*/ 28 h 99"/>
                    <a:gd name="T58" fmla="*/ 103 w 108"/>
                    <a:gd name="T59" fmla="*/ 33 h 99"/>
                    <a:gd name="T60" fmla="*/ 105 w 108"/>
                    <a:gd name="T61" fmla="*/ 39 h 99"/>
                    <a:gd name="T62" fmla="*/ 107 w 108"/>
                    <a:gd name="T63" fmla="*/ 45 h 99"/>
                    <a:gd name="T64" fmla="*/ 108 w 108"/>
                    <a:gd name="T65" fmla="*/ 52 h 99"/>
                    <a:gd name="T66" fmla="*/ 108 w 108"/>
                    <a:gd name="T67" fmla="*/ 58 h 99"/>
                    <a:gd name="T68" fmla="*/ 107 w 108"/>
                    <a:gd name="T69" fmla="*/ 65 h 99"/>
                    <a:gd name="T70" fmla="*/ 105 w 108"/>
                    <a:gd name="T71" fmla="*/ 71 h 99"/>
                    <a:gd name="T72" fmla="*/ 103 w 108"/>
                    <a:gd name="T73" fmla="*/ 77 h 99"/>
                    <a:gd name="T74" fmla="*/ 100 w 108"/>
                    <a:gd name="T75" fmla="*/ 84 h 99"/>
                    <a:gd name="T76" fmla="*/ 96 w 108"/>
                    <a:gd name="T77" fmla="*/ 88 h 99"/>
                    <a:gd name="T78" fmla="*/ 91 w 108"/>
                    <a:gd name="T79" fmla="*/ 93 h 99"/>
                    <a:gd name="T80" fmla="*/ 86 w 108"/>
                    <a:gd name="T81" fmla="*/ 96 h 99"/>
                    <a:gd name="T82" fmla="*/ 81 w 108"/>
                    <a:gd name="T83" fmla="*/ 99 h 99"/>
                    <a:gd name="T84" fmla="*/ 75 w 108"/>
                    <a:gd name="T85" fmla="*/ 99 h 99"/>
                    <a:gd name="T86" fmla="*/ 68 w 108"/>
                    <a:gd name="T87" fmla="*/ 99 h 99"/>
                    <a:gd name="T88" fmla="*/ 3 w 108"/>
                    <a:gd name="T89" fmla="*/ 64 h 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8"/>
                    <a:gd name="T136" fmla="*/ 0 h 99"/>
                    <a:gd name="T137" fmla="*/ 108 w 108"/>
                    <a:gd name="T138" fmla="*/ 99 h 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8" h="99">
                      <a:moveTo>
                        <a:pt x="3" y="64"/>
                      </a:moveTo>
                      <a:lnTo>
                        <a:pt x="3" y="63"/>
                      </a:lnTo>
                      <a:lnTo>
                        <a:pt x="3" y="62"/>
                      </a:lnTo>
                      <a:lnTo>
                        <a:pt x="3" y="61"/>
                      </a:lnTo>
                      <a:lnTo>
                        <a:pt x="2" y="60"/>
                      </a:lnTo>
                      <a:lnTo>
                        <a:pt x="1" y="58"/>
                      </a:lnTo>
                      <a:lnTo>
                        <a:pt x="1" y="57"/>
                      </a:lnTo>
                      <a:lnTo>
                        <a:pt x="1" y="54"/>
                      </a:lnTo>
                      <a:lnTo>
                        <a:pt x="1" y="52"/>
                      </a:lnTo>
                      <a:lnTo>
                        <a:pt x="1" y="50"/>
                      </a:lnTo>
                      <a:lnTo>
                        <a:pt x="0" y="47"/>
                      </a:lnTo>
                      <a:lnTo>
                        <a:pt x="0" y="45"/>
                      </a:lnTo>
                      <a:lnTo>
                        <a:pt x="0" y="43"/>
                      </a:lnTo>
                      <a:lnTo>
                        <a:pt x="0" y="41"/>
                      </a:lnTo>
                      <a:lnTo>
                        <a:pt x="0" y="39"/>
                      </a:lnTo>
                      <a:lnTo>
                        <a:pt x="0" y="38"/>
                      </a:lnTo>
                      <a:lnTo>
                        <a:pt x="0" y="37"/>
                      </a:lnTo>
                      <a:lnTo>
                        <a:pt x="0" y="36"/>
                      </a:lnTo>
                      <a:lnTo>
                        <a:pt x="0" y="35"/>
                      </a:lnTo>
                      <a:lnTo>
                        <a:pt x="1" y="33"/>
                      </a:lnTo>
                      <a:lnTo>
                        <a:pt x="1" y="32"/>
                      </a:lnTo>
                      <a:lnTo>
                        <a:pt x="1" y="30"/>
                      </a:lnTo>
                      <a:lnTo>
                        <a:pt x="2" y="28"/>
                      </a:lnTo>
                      <a:lnTo>
                        <a:pt x="3" y="27"/>
                      </a:lnTo>
                      <a:lnTo>
                        <a:pt x="3" y="25"/>
                      </a:lnTo>
                      <a:lnTo>
                        <a:pt x="4" y="24"/>
                      </a:lnTo>
                      <a:lnTo>
                        <a:pt x="5" y="22"/>
                      </a:lnTo>
                      <a:lnTo>
                        <a:pt x="5" y="20"/>
                      </a:lnTo>
                      <a:lnTo>
                        <a:pt x="6" y="20"/>
                      </a:lnTo>
                      <a:lnTo>
                        <a:pt x="7" y="18"/>
                      </a:lnTo>
                      <a:lnTo>
                        <a:pt x="7" y="17"/>
                      </a:lnTo>
                      <a:lnTo>
                        <a:pt x="9" y="16"/>
                      </a:lnTo>
                      <a:lnTo>
                        <a:pt x="9" y="14"/>
                      </a:lnTo>
                      <a:lnTo>
                        <a:pt x="11" y="13"/>
                      </a:lnTo>
                      <a:lnTo>
                        <a:pt x="12" y="13"/>
                      </a:lnTo>
                      <a:lnTo>
                        <a:pt x="13" y="11"/>
                      </a:lnTo>
                      <a:lnTo>
                        <a:pt x="14" y="10"/>
                      </a:lnTo>
                      <a:lnTo>
                        <a:pt x="16" y="9"/>
                      </a:lnTo>
                      <a:lnTo>
                        <a:pt x="18" y="8"/>
                      </a:lnTo>
                      <a:lnTo>
                        <a:pt x="21" y="7"/>
                      </a:lnTo>
                      <a:lnTo>
                        <a:pt x="24" y="6"/>
                      </a:lnTo>
                      <a:lnTo>
                        <a:pt x="26" y="5"/>
                      </a:lnTo>
                      <a:lnTo>
                        <a:pt x="27" y="4"/>
                      </a:lnTo>
                      <a:lnTo>
                        <a:pt x="29" y="3"/>
                      </a:lnTo>
                      <a:lnTo>
                        <a:pt x="31" y="3"/>
                      </a:lnTo>
                      <a:lnTo>
                        <a:pt x="33" y="3"/>
                      </a:lnTo>
                      <a:lnTo>
                        <a:pt x="34" y="2"/>
                      </a:lnTo>
                      <a:lnTo>
                        <a:pt x="36" y="2"/>
                      </a:lnTo>
                      <a:lnTo>
                        <a:pt x="37" y="2"/>
                      </a:lnTo>
                      <a:lnTo>
                        <a:pt x="38" y="2"/>
                      </a:lnTo>
                      <a:lnTo>
                        <a:pt x="40" y="1"/>
                      </a:lnTo>
                      <a:lnTo>
                        <a:pt x="42" y="1"/>
                      </a:lnTo>
                      <a:lnTo>
                        <a:pt x="44" y="1"/>
                      </a:lnTo>
                      <a:lnTo>
                        <a:pt x="45" y="1"/>
                      </a:lnTo>
                      <a:lnTo>
                        <a:pt x="46" y="0"/>
                      </a:lnTo>
                      <a:lnTo>
                        <a:pt x="48" y="0"/>
                      </a:lnTo>
                      <a:lnTo>
                        <a:pt x="50" y="0"/>
                      </a:lnTo>
                      <a:lnTo>
                        <a:pt x="51" y="1"/>
                      </a:lnTo>
                      <a:lnTo>
                        <a:pt x="53" y="1"/>
                      </a:lnTo>
                      <a:lnTo>
                        <a:pt x="55" y="1"/>
                      </a:lnTo>
                      <a:lnTo>
                        <a:pt x="57" y="2"/>
                      </a:lnTo>
                      <a:lnTo>
                        <a:pt x="59" y="2"/>
                      </a:lnTo>
                      <a:lnTo>
                        <a:pt x="60" y="2"/>
                      </a:lnTo>
                      <a:lnTo>
                        <a:pt x="62" y="2"/>
                      </a:lnTo>
                      <a:lnTo>
                        <a:pt x="63" y="3"/>
                      </a:lnTo>
                      <a:lnTo>
                        <a:pt x="65" y="3"/>
                      </a:lnTo>
                      <a:lnTo>
                        <a:pt x="67" y="4"/>
                      </a:lnTo>
                      <a:lnTo>
                        <a:pt x="68" y="5"/>
                      </a:lnTo>
                      <a:lnTo>
                        <a:pt x="70" y="5"/>
                      </a:lnTo>
                      <a:lnTo>
                        <a:pt x="72" y="6"/>
                      </a:lnTo>
                      <a:lnTo>
                        <a:pt x="74" y="7"/>
                      </a:lnTo>
                      <a:lnTo>
                        <a:pt x="75" y="7"/>
                      </a:lnTo>
                      <a:lnTo>
                        <a:pt x="77" y="9"/>
                      </a:lnTo>
                      <a:lnTo>
                        <a:pt x="79" y="10"/>
                      </a:lnTo>
                      <a:lnTo>
                        <a:pt x="80" y="11"/>
                      </a:lnTo>
                      <a:lnTo>
                        <a:pt x="82" y="12"/>
                      </a:lnTo>
                      <a:lnTo>
                        <a:pt x="83" y="13"/>
                      </a:lnTo>
                      <a:lnTo>
                        <a:pt x="85" y="15"/>
                      </a:lnTo>
                      <a:lnTo>
                        <a:pt x="87" y="16"/>
                      </a:lnTo>
                      <a:lnTo>
                        <a:pt x="89" y="17"/>
                      </a:lnTo>
                      <a:lnTo>
                        <a:pt x="90" y="18"/>
                      </a:lnTo>
                      <a:lnTo>
                        <a:pt x="91" y="20"/>
                      </a:lnTo>
                      <a:lnTo>
                        <a:pt x="94" y="22"/>
                      </a:lnTo>
                      <a:lnTo>
                        <a:pt x="96" y="24"/>
                      </a:lnTo>
                      <a:lnTo>
                        <a:pt x="98" y="26"/>
                      </a:lnTo>
                      <a:lnTo>
                        <a:pt x="100" y="28"/>
                      </a:lnTo>
                      <a:lnTo>
                        <a:pt x="101" y="30"/>
                      </a:lnTo>
                      <a:lnTo>
                        <a:pt x="102" y="32"/>
                      </a:lnTo>
                      <a:lnTo>
                        <a:pt x="103" y="33"/>
                      </a:lnTo>
                      <a:lnTo>
                        <a:pt x="103" y="35"/>
                      </a:lnTo>
                      <a:lnTo>
                        <a:pt x="104" y="37"/>
                      </a:lnTo>
                      <a:lnTo>
                        <a:pt x="105" y="39"/>
                      </a:lnTo>
                      <a:lnTo>
                        <a:pt x="105" y="41"/>
                      </a:lnTo>
                      <a:lnTo>
                        <a:pt x="106" y="43"/>
                      </a:lnTo>
                      <a:lnTo>
                        <a:pt x="107" y="45"/>
                      </a:lnTo>
                      <a:lnTo>
                        <a:pt x="107" y="48"/>
                      </a:lnTo>
                      <a:lnTo>
                        <a:pt x="107" y="50"/>
                      </a:lnTo>
                      <a:lnTo>
                        <a:pt x="108" y="52"/>
                      </a:lnTo>
                      <a:lnTo>
                        <a:pt x="108" y="54"/>
                      </a:lnTo>
                      <a:lnTo>
                        <a:pt x="108" y="57"/>
                      </a:lnTo>
                      <a:lnTo>
                        <a:pt x="108" y="58"/>
                      </a:lnTo>
                      <a:lnTo>
                        <a:pt x="107" y="61"/>
                      </a:lnTo>
                      <a:lnTo>
                        <a:pt x="107" y="63"/>
                      </a:lnTo>
                      <a:lnTo>
                        <a:pt x="107" y="65"/>
                      </a:lnTo>
                      <a:lnTo>
                        <a:pt x="107" y="67"/>
                      </a:lnTo>
                      <a:lnTo>
                        <a:pt x="106" y="69"/>
                      </a:lnTo>
                      <a:lnTo>
                        <a:pt x="105" y="71"/>
                      </a:lnTo>
                      <a:lnTo>
                        <a:pt x="105" y="73"/>
                      </a:lnTo>
                      <a:lnTo>
                        <a:pt x="103" y="76"/>
                      </a:lnTo>
                      <a:lnTo>
                        <a:pt x="103" y="77"/>
                      </a:lnTo>
                      <a:lnTo>
                        <a:pt x="102" y="80"/>
                      </a:lnTo>
                      <a:lnTo>
                        <a:pt x="101" y="82"/>
                      </a:lnTo>
                      <a:lnTo>
                        <a:pt x="100" y="84"/>
                      </a:lnTo>
                      <a:lnTo>
                        <a:pt x="99" y="86"/>
                      </a:lnTo>
                      <a:lnTo>
                        <a:pt x="97" y="87"/>
                      </a:lnTo>
                      <a:lnTo>
                        <a:pt x="96" y="88"/>
                      </a:lnTo>
                      <a:lnTo>
                        <a:pt x="94" y="90"/>
                      </a:lnTo>
                      <a:lnTo>
                        <a:pt x="92" y="91"/>
                      </a:lnTo>
                      <a:lnTo>
                        <a:pt x="91" y="93"/>
                      </a:lnTo>
                      <a:lnTo>
                        <a:pt x="89" y="94"/>
                      </a:lnTo>
                      <a:lnTo>
                        <a:pt x="88" y="95"/>
                      </a:lnTo>
                      <a:lnTo>
                        <a:pt x="86" y="96"/>
                      </a:lnTo>
                      <a:lnTo>
                        <a:pt x="85" y="97"/>
                      </a:lnTo>
                      <a:lnTo>
                        <a:pt x="83" y="97"/>
                      </a:lnTo>
                      <a:lnTo>
                        <a:pt x="81" y="99"/>
                      </a:lnTo>
                      <a:lnTo>
                        <a:pt x="79" y="99"/>
                      </a:lnTo>
                      <a:lnTo>
                        <a:pt x="77" y="99"/>
                      </a:lnTo>
                      <a:lnTo>
                        <a:pt x="75" y="99"/>
                      </a:lnTo>
                      <a:lnTo>
                        <a:pt x="73" y="99"/>
                      </a:lnTo>
                      <a:lnTo>
                        <a:pt x="71" y="99"/>
                      </a:lnTo>
                      <a:lnTo>
                        <a:pt x="68" y="99"/>
                      </a:lnTo>
                      <a:lnTo>
                        <a:pt x="67" y="99"/>
                      </a:lnTo>
                      <a:lnTo>
                        <a:pt x="66" y="99"/>
                      </a:lnTo>
                      <a:lnTo>
                        <a:pt x="3" y="64"/>
                      </a:lnTo>
                      <a:close/>
                    </a:path>
                  </a:pathLst>
                </a:custGeom>
                <a:solidFill>
                  <a:srgbClr val="1A1A1A"/>
                </a:solidFill>
                <a:ln w="9525">
                  <a:noFill/>
                  <a:round/>
                  <a:headEnd/>
                  <a:tailEnd/>
                </a:ln>
              </p:spPr>
              <p:txBody>
                <a:bodyPr/>
                <a:lstStyle/>
                <a:p>
                  <a:endParaRPr lang="en-US"/>
                </a:p>
              </p:txBody>
            </p:sp>
            <p:sp>
              <p:nvSpPr>
                <p:cNvPr id="24946" name="Freeform 453"/>
                <p:cNvSpPr>
                  <a:spLocks/>
                </p:cNvSpPr>
                <p:nvPr/>
              </p:nvSpPr>
              <p:spPr bwMode="auto">
                <a:xfrm>
                  <a:off x="4765" y="2210"/>
                  <a:ext cx="227" cy="179"/>
                </a:xfrm>
                <a:custGeom>
                  <a:avLst/>
                  <a:gdLst>
                    <a:gd name="T0" fmla="*/ 225 w 227"/>
                    <a:gd name="T1" fmla="*/ 50 h 179"/>
                    <a:gd name="T2" fmla="*/ 223 w 227"/>
                    <a:gd name="T3" fmla="*/ 113 h 179"/>
                    <a:gd name="T4" fmla="*/ 194 w 227"/>
                    <a:gd name="T5" fmla="*/ 179 h 179"/>
                    <a:gd name="T6" fmla="*/ 138 w 227"/>
                    <a:gd name="T7" fmla="*/ 166 h 179"/>
                    <a:gd name="T8" fmla="*/ 131 w 227"/>
                    <a:gd name="T9" fmla="*/ 178 h 179"/>
                    <a:gd name="T10" fmla="*/ 10 w 227"/>
                    <a:gd name="T11" fmla="*/ 140 h 179"/>
                    <a:gd name="T12" fmla="*/ 0 w 227"/>
                    <a:gd name="T13" fmla="*/ 78 h 179"/>
                    <a:gd name="T14" fmla="*/ 227 w 227"/>
                    <a:gd name="T15" fmla="*/ 0 h 179"/>
                    <a:gd name="T16" fmla="*/ 225 w 227"/>
                    <a:gd name="T17" fmla="*/ 50 h 179"/>
                    <a:gd name="T18" fmla="*/ 225 w 227"/>
                    <a:gd name="T19" fmla="*/ 5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7"/>
                    <a:gd name="T31" fmla="*/ 0 h 179"/>
                    <a:gd name="T32" fmla="*/ 227 w 227"/>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7" h="179">
                      <a:moveTo>
                        <a:pt x="225" y="50"/>
                      </a:moveTo>
                      <a:lnTo>
                        <a:pt x="223" y="113"/>
                      </a:lnTo>
                      <a:lnTo>
                        <a:pt x="194" y="179"/>
                      </a:lnTo>
                      <a:lnTo>
                        <a:pt x="138" y="166"/>
                      </a:lnTo>
                      <a:lnTo>
                        <a:pt x="131" y="178"/>
                      </a:lnTo>
                      <a:lnTo>
                        <a:pt x="10" y="140"/>
                      </a:lnTo>
                      <a:lnTo>
                        <a:pt x="0" y="78"/>
                      </a:lnTo>
                      <a:lnTo>
                        <a:pt x="227" y="0"/>
                      </a:lnTo>
                      <a:lnTo>
                        <a:pt x="225" y="50"/>
                      </a:lnTo>
                      <a:close/>
                    </a:path>
                  </a:pathLst>
                </a:custGeom>
                <a:solidFill>
                  <a:srgbClr val="8A964D"/>
                </a:solidFill>
                <a:ln w="9525">
                  <a:noFill/>
                  <a:round/>
                  <a:headEnd/>
                  <a:tailEnd/>
                </a:ln>
              </p:spPr>
              <p:txBody>
                <a:bodyPr/>
                <a:lstStyle/>
                <a:p>
                  <a:endParaRPr lang="en-US"/>
                </a:p>
              </p:txBody>
            </p:sp>
            <p:sp>
              <p:nvSpPr>
                <p:cNvPr id="24947" name="Freeform 454"/>
                <p:cNvSpPr>
                  <a:spLocks/>
                </p:cNvSpPr>
                <p:nvPr/>
              </p:nvSpPr>
              <p:spPr bwMode="auto">
                <a:xfrm>
                  <a:off x="4984" y="2192"/>
                  <a:ext cx="41" cy="76"/>
                </a:xfrm>
                <a:custGeom>
                  <a:avLst/>
                  <a:gdLst>
                    <a:gd name="T0" fmla="*/ 0 w 41"/>
                    <a:gd name="T1" fmla="*/ 59 h 76"/>
                    <a:gd name="T2" fmla="*/ 5 w 41"/>
                    <a:gd name="T3" fmla="*/ 76 h 76"/>
                    <a:gd name="T4" fmla="*/ 5 w 41"/>
                    <a:gd name="T5" fmla="*/ 76 h 76"/>
                    <a:gd name="T6" fmla="*/ 6 w 41"/>
                    <a:gd name="T7" fmla="*/ 75 h 76"/>
                    <a:gd name="T8" fmla="*/ 6 w 41"/>
                    <a:gd name="T9" fmla="*/ 74 h 76"/>
                    <a:gd name="T10" fmla="*/ 8 w 41"/>
                    <a:gd name="T11" fmla="*/ 72 h 76"/>
                    <a:gd name="T12" fmla="*/ 9 w 41"/>
                    <a:gd name="T13" fmla="*/ 69 h 76"/>
                    <a:gd name="T14" fmla="*/ 11 w 41"/>
                    <a:gd name="T15" fmla="*/ 67 h 76"/>
                    <a:gd name="T16" fmla="*/ 14 w 41"/>
                    <a:gd name="T17" fmla="*/ 64 h 76"/>
                    <a:gd name="T18" fmla="*/ 16 w 41"/>
                    <a:gd name="T19" fmla="*/ 62 h 76"/>
                    <a:gd name="T20" fmla="*/ 18 w 41"/>
                    <a:gd name="T21" fmla="*/ 60 h 76"/>
                    <a:gd name="T22" fmla="*/ 21 w 41"/>
                    <a:gd name="T23" fmla="*/ 58 h 76"/>
                    <a:gd name="T24" fmla="*/ 23 w 41"/>
                    <a:gd name="T25" fmla="*/ 57 h 76"/>
                    <a:gd name="T26" fmla="*/ 24 w 41"/>
                    <a:gd name="T27" fmla="*/ 56 h 76"/>
                    <a:gd name="T28" fmla="*/ 26 w 41"/>
                    <a:gd name="T29" fmla="*/ 55 h 76"/>
                    <a:gd name="T30" fmla="*/ 27 w 41"/>
                    <a:gd name="T31" fmla="*/ 55 h 76"/>
                    <a:gd name="T32" fmla="*/ 29 w 41"/>
                    <a:gd name="T33" fmla="*/ 54 h 76"/>
                    <a:gd name="T34" fmla="*/ 30 w 41"/>
                    <a:gd name="T35" fmla="*/ 54 h 76"/>
                    <a:gd name="T36" fmla="*/ 32 w 41"/>
                    <a:gd name="T37" fmla="*/ 54 h 76"/>
                    <a:gd name="T38" fmla="*/ 34 w 41"/>
                    <a:gd name="T39" fmla="*/ 54 h 76"/>
                    <a:gd name="T40" fmla="*/ 36 w 41"/>
                    <a:gd name="T41" fmla="*/ 54 h 76"/>
                    <a:gd name="T42" fmla="*/ 37 w 41"/>
                    <a:gd name="T43" fmla="*/ 55 h 76"/>
                    <a:gd name="T44" fmla="*/ 39 w 41"/>
                    <a:gd name="T45" fmla="*/ 56 h 76"/>
                    <a:gd name="T46" fmla="*/ 41 w 41"/>
                    <a:gd name="T47" fmla="*/ 57 h 76"/>
                    <a:gd name="T48" fmla="*/ 32 w 41"/>
                    <a:gd name="T49" fmla="*/ 0 h 76"/>
                    <a:gd name="T50" fmla="*/ 0 w 41"/>
                    <a:gd name="T51" fmla="*/ 59 h 76"/>
                    <a:gd name="T52" fmla="*/ 0 w 41"/>
                    <a:gd name="T53" fmla="*/ 59 h 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76"/>
                    <a:gd name="T83" fmla="*/ 41 w 41"/>
                    <a:gd name="T84" fmla="*/ 76 h 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76">
                      <a:moveTo>
                        <a:pt x="0" y="59"/>
                      </a:moveTo>
                      <a:lnTo>
                        <a:pt x="5" y="76"/>
                      </a:lnTo>
                      <a:lnTo>
                        <a:pt x="6" y="75"/>
                      </a:lnTo>
                      <a:lnTo>
                        <a:pt x="6" y="74"/>
                      </a:lnTo>
                      <a:lnTo>
                        <a:pt x="8" y="72"/>
                      </a:lnTo>
                      <a:lnTo>
                        <a:pt x="9" y="69"/>
                      </a:lnTo>
                      <a:lnTo>
                        <a:pt x="11" y="67"/>
                      </a:lnTo>
                      <a:lnTo>
                        <a:pt x="14" y="64"/>
                      </a:lnTo>
                      <a:lnTo>
                        <a:pt x="16" y="62"/>
                      </a:lnTo>
                      <a:lnTo>
                        <a:pt x="18" y="60"/>
                      </a:lnTo>
                      <a:lnTo>
                        <a:pt x="21" y="58"/>
                      </a:lnTo>
                      <a:lnTo>
                        <a:pt x="23" y="57"/>
                      </a:lnTo>
                      <a:lnTo>
                        <a:pt x="24" y="56"/>
                      </a:lnTo>
                      <a:lnTo>
                        <a:pt x="26" y="55"/>
                      </a:lnTo>
                      <a:lnTo>
                        <a:pt x="27" y="55"/>
                      </a:lnTo>
                      <a:lnTo>
                        <a:pt x="29" y="54"/>
                      </a:lnTo>
                      <a:lnTo>
                        <a:pt x="30" y="54"/>
                      </a:lnTo>
                      <a:lnTo>
                        <a:pt x="32" y="54"/>
                      </a:lnTo>
                      <a:lnTo>
                        <a:pt x="34" y="54"/>
                      </a:lnTo>
                      <a:lnTo>
                        <a:pt x="36" y="54"/>
                      </a:lnTo>
                      <a:lnTo>
                        <a:pt x="37" y="55"/>
                      </a:lnTo>
                      <a:lnTo>
                        <a:pt x="39" y="56"/>
                      </a:lnTo>
                      <a:lnTo>
                        <a:pt x="41" y="57"/>
                      </a:lnTo>
                      <a:lnTo>
                        <a:pt x="32" y="0"/>
                      </a:lnTo>
                      <a:lnTo>
                        <a:pt x="0" y="59"/>
                      </a:lnTo>
                      <a:close/>
                    </a:path>
                  </a:pathLst>
                </a:custGeom>
                <a:solidFill>
                  <a:srgbClr val="EDE8BA"/>
                </a:solidFill>
                <a:ln w="9525">
                  <a:noFill/>
                  <a:round/>
                  <a:headEnd/>
                  <a:tailEnd/>
                </a:ln>
              </p:spPr>
              <p:txBody>
                <a:bodyPr/>
                <a:lstStyle/>
                <a:p>
                  <a:endParaRPr lang="en-US"/>
                </a:p>
              </p:txBody>
            </p:sp>
            <p:sp>
              <p:nvSpPr>
                <p:cNvPr id="24948" name="Freeform 455"/>
                <p:cNvSpPr>
                  <a:spLocks/>
                </p:cNvSpPr>
                <p:nvPr/>
              </p:nvSpPr>
              <p:spPr bwMode="auto">
                <a:xfrm>
                  <a:off x="4951" y="2275"/>
                  <a:ext cx="39" cy="116"/>
                </a:xfrm>
                <a:custGeom>
                  <a:avLst/>
                  <a:gdLst>
                    <a:gd name="T0" fmla="*/ 0 w 39"/>
                    <a:gd name="T1" fmla="*/ 66 h 116"/>
                    <a:gd name="T2" fmla="*/ 9 w 39"/>
                    <a:gd name="T3" fmla="*/ 116 h 116"/>
                    <a:gd name="T4" fmla="*/ 39 w 39"/>
                    <a:gd name="T5" fmla="*/ 51 h 116"/>
                    <a:gd name="T6" fmla="*/ 39 w 39"/>
                    <a:gd name="T7" fmla="*/ 50 h 116"/>
                    <a:gd name="T8" fmla="*/ 39 w 39"/>
                    <a:gd name="T9" fmla="*/ 49 h 116"/>
                    <a:gd name="T10" fmla="*/ 39 w 39"/>
                    <a:gd name="T11" fmla="*/ 48 h 116"/>
                    <a:gd name="T12" fmla="*/ 39 w 39"/>
                    <a:gd name="T13" fmla="*/ 47 h 116"/>
                    <a:gd name="T14" fmla="*/ 38 w 39"/>
                    <a:gd name="T15" fmla="*/ 45 h 116"/>
                    <a:gd name="T16" fmla="*/ 38 w 39"/>
                    <a:gd name="T17" fmla="*/ 44 h 116"/>
                    <a:gd name="T18" fmla="*/ 37 w 39"/>
                    <a:gd name="T19" fmla="*/ 41 h 116"/>
                    <a:gd name="T20" fmla="*/ 37 w 39"/>
                    <a:gd name="T21" fmla="*/ 40 h 116"/>
                    <a:gd name="T22" fmla="*/ 37 w 39"/>
                    <a:gd name="T23" fmla="*/ 38 h 116"/>
                    <a:gd name="T24" fmla="*/ 37 w 39"/>
                    <a:gd name="T25" fmla="*/ 36 h 116"/>
                    <a:gd name="T26" fmla="*/ 36 w 39"/>
                    <a:gd name="T27" fmla="*/ 34 h 116"/>
                    <a:gd name="T28" fmla="*/ 36 w 39"/>
                    <a:gd name="T29" fmla="*/ 32 h 116"/>
                    <a:gd name="T30" fmla="*/ 36 w 39"/>
                    <a:gd name="T31" fmla="*/ 29 h 116"/>
                    <a:gd name="T32" fmla="*/ 35 w 39"/>
                    <a:gd name="T33" fmla="*/ 28 h 116"/>
                    <a:gd name="T34" fmla="*/ 34 w 39"/>
                    <a:gd name="T35" fmla="*/ 25 h 116"/>
                    <a:gd name="T36" fmla="*/ 34 w 39"/>
                    <a:gd name="T37" fmla="*/ 23 h 116"/>
                    <a:gd name="T38" fmla="*/ 33 w 39"/>
                    <a:gd name="T39" fmla="*/ 21 h 116"/>
                    <a:gd name="T40" fmla="*/ 33 w 39"/>
                    <a:gd name="T41" fmla="*/ 18 h 116"/>
                    <a:gd name="T42" fmla="*/ 32 w 39"/>
                    <a:gd name="T43" fmla="*/ 16 h 116"/>
                    <a:gd name="T44" fmla="*/ 32 w 39"/>
                    <a:gd name="T45" fmla="*/ 14 h 116"/>
                    <a:gd name="T46" fmla="*/ 31 w 39"/>
                    <a:gd name="T47" fmla="*/ 12 h 116"/>
                    <a:gd name="T48" fmla="*/ 31 w 39"/>
                    <a:gd name="T49" fmla="*/ 10 h 116"/>
                    <a:gd name="T50" fmla="*/ 30 w 39"/>
                    <a:gd name="T51" fmla="*/ 8 h 116"/>
                    <a:gd name="T52" fmla="*/ 29 w 39"/>
                    <a:gd name="T53" fmla="*/ 7 h 116"/>
                    <a:gd name="T54" fmla="*/ 29 w 39"/>
                    <a:gd name="T55" fmla="*/ 5 h 116"/>
                    <a:gd name="T56" fmla="*/ 28 w 39"/>
                    <a:gd name="T57" fmla="*/ 4 h 116"/>
                    <a:gd name="T58" fmla="*/ 27 w 39"/>
                    <a:gd name="T59" fmla="*/ 2 h 116"/>
                    <a:gd name="T60" fmla="*/ 26 w 39"/>
                    <a:gd name="T61" fmla="*/ 0 h 116"/>
                    <a:gd name="T62" fmla="*/ 0 w 39"/>
                    <a:gd name="T63" fmla="*/ 66 h 116"/>
                    <a:gd name="T64" fmla="*/ 0 w 39"/>
                    <a:gd name="T65" fmla="*/ 66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116"/>
                    <a:gd name="T101" fmla="*/ 39 w 39"/>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116">
                      <a:moveTo>
                        <a:pt x="0" y="66"/>
                      </a:moveTo>
                      <a:lnTo>
                        <a:pt x="9" y="116"/>
                      </a:lnTo>
                      <a:lnTo>
                        <a:pt x="39" y="51"/>
                      </a:lnTo>
                      <a:lnTo>
                        <a:pt x="39" y="50"/>
                      </a:lnTo>
                      <a:lnTo>
                        <a:pt x="39" y="49"/>
                      </a:lnTo>
                      <a:lnTo>
                        <a:pt x="39" y="48"/>
                      </a:lnTo>
                      <a:lnTo>
                        <a:pt x="39" y="47"/>
                      </a:lnTo>
                      <a:lnTo>
                        <a:pt x="38" y="45"/>
                      </a:lnTo>
                      <a:lnTo>
                        <a:pt x="38" y="44"/>
                      </a:lnTo>
                      <a:lnTo>
                        <a:pt x="37" y="41"/>
                      </a:lnTo>
                      <a:lnTo>
                        <a:pt x="37" y="40"/>
                      </a:lnTo>
                      <a:lnTo>
                        <a:pt x="37" y="38"/>
                      </a:lnTo>
                      <a:lnTo>
                        <a:pt x="37" y="36"/>
                      </a:lnTo>
                      <a:lnTo>
                        <a:pt x="36" y="34"/>
                      </a:lnTo>
                      <a:lnTo>
                        <a:pt x="36" y="32"/>
                      </a:lnTo>
                      <a:lnTo>
                        <a:pt x="36" y="29"/>
                      </a:lnTo>
                      <a:lnTo>
                        <a:pt x="35" y="28"/>
                      </a:lnTo>
                      <a:lnTo>
                        <a:pt x="34" y="25"/>
                      </a:lnTo>
                      <a:lnTo>
                        <a:pt x="34" y="23"/>
                      </a:lnTo>
                      <a:lnTo>
                        <a:pt x="33" y="21"/>
                      </a:lnTo>
                      <a:lnTo>
                        <a:pt x="33" y="18"/>
                      </a:lnTo>
                      <a:lnTo>
                        <a:pt x="32" y="16"/>
                      </a:lnTo>
                      <a:lnTo>
                        <a:pt x="32" y="14"/>
                      </a:lnTo>
                      <a:lnTo>
                        <a:pt x="31" y="12"/>
                      </a:lnTo>
                      <a:lnTo>
                        <a:pt x="31" y="10"/>
                      </a:lnTo>
                      <a:lnTo>
                        <a:pt x="30" y="8"/>
                      </a:lnTo>
                      <a:lnTo>
                        <a:pt x="29" y="7"/>
                      </a:lnTo>
                      <a:lnTo>
                        <a:pt x="29" y="5"/>
                      </a:lnTo>
                      <a:lnTo>
                        <a:pt x="28" y="4"/>
                      </a:lnTo>
                      <a:lnTo>
                        <a:pt x="27" y="2"/>
                      </a:lnTo>
                      <a:lnTo>
                        <a:pt x="26" y="0"/>
                      </a:lnTo>
                      <a:lnTo>
                        <a:pt x="0" y="66"/>
                      </a:lnTo>
                      <a:close/>
                    </a:path>
                  </a:pathLst>
                </a:custGeom>
                <a:solidFill>
                  <a:srgbClr val="EDE8BA"/>
                </a:solidFill>
                <a:ln w="9525">
                  <a:noFill/>
                  <a:round/>
                  <a:headEnd/>
                  <a:tailEnd/>
                </a:ln>
              </p:spPr>
              <p:txBody>
                <a:bodyPr/>
                <a:lstStyle/>
                <a:p>
                  <a:endParaRPr lang="en-US"/>
                </a:p>
              </p:txBody>
            </p:sp>
            <p:sp>
              <p:nvSpPr>
                <p:cNvPr id="24949" name="Freeform 456"/>
                <p:cNvSpPr>
                  <a:spLocks/>
                </p:cNvSpPr>
                <p:nvPr/>
              </p:nvSpPr>
              <p:spPr bwMode="auto">
                <a:xfrm>
                  <a:off x="4733" y="2202"/>
                  <a:ext cx="67" cy="62"/>
                </a:xfrm>
                <a:custGeom>
                  <a:avLst/>
                  <a:gdLst>
                    <a:gd name="T0" fmla="*/ 0 w 67"/>
                    <a:gd name="T1" fmla="*/ 29 h 62"/>
                    <a:gd name="T2" fmla="*/ 0 w 67"/>
                    <a:gd name="T3" fmla="*/ 29 h 62"/>
                    <a:gd name="T4" fmla="*/ 2 w 67"/>
                    <a:gd name="T5" fmla="*/ 29 h 62"/>
                    <a:gd name="T6" fmla="*/ 3 w 67"/>
                    <a:gd name="T7" fmla="*/ 30 h 62"/>
                    <a:gd name="T8" fmla="*/ 5 w 67"/>
                    <a:gd name="T9" fmla="*/ 31 h 62"/>
                    <a:gd name="T10" fmla="*/ 7 w 67"/>
                    <a:gd name="T11" fmla="*/ 32 h 62"/>
                    <a:gd name="T12" fmla="*/ 11 w 67"/>
                    <a:gd name="T13" fmla="*/ 34 h 62"/>
                    <a:gd name="T14" fmla="*/ 13 w 67"/>
                    <a:gd name="T15" fmla="*/ 35 h 62"/>
                    <a:gd name="T16" fmla="*/ 14 w 67"/>
                    <a:gd name="T17" fmla="*/ 36 h 62"/>
                    <a:gd name="T18" fmla="*/ 16 w 67"/>
                    <a:gd name="T19" fmla="*/ 36 h 62"/>
                    <a:gd name="T20" fmla="*/ 18 w 67"/>
                    <a:gd name="T21" fmla="*/ 37 h 62"/>
                    <a:gd name="T22" fmla="*/ 19 w 67"/>
                    <a:gd name="T23" fmla="*/ 38 h 62"/>
                    <a:gd name="T24" fmla="*/ 21 w 67"/>
                    <a:gd name="T25" fmla="*/ 39 h 62"/>
                    <a:gd name="T26" fmla="*/ 23 w 67"/>
                    <a:gd name="T27" fmla="*/ 40 h 62"/>
                    <a:gd name="T28" fmla="*/ 25 w 67"/>
                    <a:gd name="T29" fmla="*/ 41 h 62"/>
                    <a:gd name="T30" fmla="*/ 26 w 67"/>
                    <a:gd name="T31" fmla="*/ 42 h 62"/>
                    <a:gd name="T32" fmla="*/ 28 w 67"/>
                    <a:gd name="T33" fmla="*/ 43 h 62"/>
                    <a:gd name="T34" fmla="*/ 29 w 67"/>
                    <a:gd name="T35" fmla="*/ 43 h 62"/>
                    <a:gd name="T36" fmla="*/ 31 w 67"/>
                    <a:gd name="T37" fmla="*/ 44 h 62"/>
                    <a:gd name="T38" fmla="*/ 33 w 67"/>
                    <a:gd name="T39" fmla="*/ 46 h 62"/>
                    <a:gd name="T40" fmla="*/ 36 w 67"/>
                    <a:gd name="T41" fmla="*/ 47 h 62"/>
                    <a:gd name="T42" fmla="*/ 38 w 67"/>
                    <a:gd name="T43" fmla="*/ 48 h 62"/>
                    <a:gd name="T44" fmla="*/ 40 w 67"/>
                    <a:gd name="T45" fmla="*/ 49 h 62"/>
                    <a:gd name="T46" fmla="*/ 41 w 67"/>
                    <a:gd name="T47" fmla="*/ 50 h 62"/>
                    <a:gd name="T48" fmla="*/ 44 w 67"/>
                    <a:gd name="T49" fmla="*/ 52 h 62"/>
                    <a:gd name="T50" fmla="*/ 46 w 67"/>
                    <a:gd name="T51" fmla="*/ 54 h 62"/>
                    <a:gd name="T52" fmla="*/ 48 w 67"/>
                    <a:gd name="T53" fmla="*/ 57 h 62"/>
                    <a:gd name="T54" fmla="*/ 50 w 67"/>
                    <a:gd name="T55" fmla="*/ 58 h 62"/>
                    <a:gd name="T56" fmla="*/ 52 w 67"/>
                    <a:gd name="T57" fmla="*/ 60 h 62"/>
                    <a:gd name="T58" fmla="*/ 52 w 67"/>
                    <a:gd name="T59" fmla="*/ 61 h 62"/>
                    <a:gd name="T60" fmla="*/ 53 w 67"/>
                    <a:gd name="T61" fmla="*/ 62 h 62"/>
                    <a:gd name="T62" fmla="*/ 67 w 67"/>
                    <a:gd name="T63" fmla="*/ 40 h 62"/>
                    <a:gd name="T64" fmla="*/ 66 w 67"/>
                    <a:gd name="T65" fmla="*/ 39 h 62"/>
                    <a:gd name="T66" fmla="*/ 65 w 67"/>
                    <a:gd name="T67" fmla="*/ 37 h 62"/>
                    <a:gd name="T68" fmla="*/ 65 w 67"/>
                    <a:gd name="T69" fmla="*/ 36 h 62"/>
                    <a:gd name="T70" fmla="*/ 64 w 67"/>
                    <a:gd name="T71" fmla="*/ 35 h 62"/>
                    <a:gd name="T72" fmla="*/ 63 w 67"/>
                    <a:gd name="T73" fmla="*/ 33 h 62"/>
                    <a:gd name="T74" fmla="*/ 61 w 67"/>
                    <a:gd name="T75" fmla="*/ 31 h 62"/>
                    <a:gd name="T76" fmla="*/ 60 w 67"/>
                    <a:gd name="T77" fmla="*/ 29 h 62"/>
                    <a:gd name="T78" fmla="*/ 59 w 67"/>
                    <a:gd name="T79" fmla="*/ 27 h 62"/>
                    <a:gd name="T80" fmla="*/ 57 w 67"/>
                    <a:gd name="T81" fmla="*/ 25 h 62"/>
                    <a:gd name="T82" fmla="*/ 57 w 67"/>
                    <a:gd name="T83" fmla="*/ 23 h 62"/>
                    <a:gd name="T84" fmla="*/ 55 w 67"/>
                    <a:gd name="T85" fmla="*/ 21 h 62"/>
                    <a:gd name="T86" fmla="*/ 55 w 67"/>
                    <a:gd name="T87" fmla="*/ 20 h 62"/>
                    <a:gd name="T88" fmla="*/ 54 w 67"/>
                    <a:gd name="T89" fmla="*/ 18 h 62"/>
                    <a:gd name="T90" fmla="*/ 53 w 67"/>
                    <a:gd name="T91" fmla="*/ 17 h 62"/>
                    <a:gd name="T92" fmla="*/ 52 w 67"/>
                    <a:gd name="T93" fmla="*/ 15 h 62"/>
                    <a:gd name="T94" fmla="*/ 51 w 67"/>
                    <a:gd name="T95" fmla="*/ 14 h 62"/>
                    <a:gd name="T96" fmla="*/ 49 w 67"/>
                    <a:gd name="T97" fmla="*/ 13 h 62"/>
                    <a:gd name="T98" fmla="*/ 48 w 67"/>
                    <a:gd name="T99" fmla="*/ 11 h 62"/>
                    <a:gd name="T100" fmla="*/ 46 w 67"/>
                    <a:gd name="T101" fmla="*/ 10 h 62"/>
                    <a:gd name="T102" fmla="*/ 44 w 67"/>
                    <a:gd name="T103" fmla="*/ 8 h 62"/>
                    <a:gd name="T104" fmla="*/ 42 w 67"/>
                    <a:gd name="T105" fmla="*/ 7 h 62"/>
                    <a:gd name="T106" fmla="*/ 41 w 67"/>
                    <a:gd name="T107" fmla="*/ 6 h 62"/>
                    <a:gd name="T108" fmla="*/ 39 w 67"/>
                    <a:gd name="T109" fmla="*/ 4 h 62"/>
                    <a:gd name="T110" fmla="*/ 37 w 67"/>
                    <a:gd name="T111" fmla="*/ 3 h 62"/>
                    <a:gd name="T112" fmla="*/ 35 w 67"/>
                    <a:gd name="T113" fmla="*/ 3 h 62"/>
                    <a:gd name="T114" fmla="*/ 34 w 67"/>
                    <a:gd name="T115" fmla="*/ 2 h 62"/>
                    <a:gd name="T116" fmla="*/ 32 w 67"/>
                    <a:gd name="T117" fmla="*/ 0 h 62"/>
                    <a:gd name="T118" fmla="*/ 31 w 67"/>
                    <a:gd name="T119" fmla="*/ 0 h 62"/>
                    <a:gd name="T120" fmla="*/ 0 w 67"/>
                    <a:gd name="T121" fmla="*/ 29 h 62"/>
                    <a:gd name="T122" fmla="*/ 0 w 67"/>
                    <a:gd name="T123" fmla="*/ 29 h 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
                    <a:gd name="T187" fmla="*/ 0 h 62"/>
                    <a:gd name="T188" fmla="*/ 67 w 67"/>
                    <a:gd name="T189" fmla="*/ 62 h 6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 h="62">
                      <a:moveTo>
                        <a:pt x="0" y="29"/>
                      </a:moveTo>
                      <a:lnTo>
                        <a:pt x="0" y="29"/>
                      </a:lnTo>
                      <a:lnTo>
                        <a:pt x="2" y="29"/>
                      </a:lnTo>
                      <a:lnTo>
                        <a:pt x="3" y="30"/>
                      </a:lnTo>
                      <a:lnTo>
                        <a:pt x="5" y="31"/>
                      </a:lnTo>
                      <a:lnTo>
                        <a:pt x="7" y="32"/>
                      </a:lnTo>
                      <a:lnTo>
                        <a:pt x="11" y="34"/>
                      </a:lnTo>
                      <a:lnTo>
                        <a:pt x="13" y="35"/>
                      </a:lnTo>
                      <a:lnTo>
                        <a:pt x="14" y="36"/>
                      </a:lnTo>
                      <a:lnTo>
                        <a:pt x="16" y="36"/>
                      </a:lnTo>
                      <a:lnTo>
                        <a:pt x="18" y="37"/>
                      </a:lnTo>
                      <a:lnTo>
                        <a:pt x="19" y="38"/>
                      </a:lnTo>
                      <a:lnTo>
                        <a:pt x="21" y="39"/>
                      </a:lnTo>
                      <a:lnTo>
                        <a:pt x="23" y="40"/>
                      </a:lnTo>
                      <a:lnTo>
                        <a:pt x="25" y="41"/>
                      </a:lnTo>
                      <a:lnTo>
                        <a:pt x="26" y="42"/>
                      </a:lnTo>
                      <a:lnTo>
                        <a:pt x="28" y="43"/>
                      </a:lnTo>
                      <a:lnTo>
                        <a:pt x="29" y="43"/>
                      </a:lnTo>
                      <a:lnTo>
                        <a:pt x="31" y="44"/>
                      </a:lnTo>
                      <a:lnTo>
                        <a:pt x="33" y="46"/>
                      </a:lnTo>
                      <a:lnTo>
                        <a:pt x="36" y="47"/>
                      </a:lnTo>
                      <a:lnTo>
                        <a:pt x="38" y="48"/>
                      </a:lnTo>
                      <a:lnTo>
                        <a:pt x="40" y="49"/>
                      </a:lnTo>
                      <a:lnTo>
                        <a:pt x="41" y="50"/>
                      </a:lnTo>
                      <a:lnTo>
                        <a:pt x="44" y="52"/>
                      </a:lnTo>
                      <a:lnTo>
                        <a:pt x="46" y="54"/>
                      </a:lnTo>
                      <a:lnTo>
                        <a:pt x="48" y="57"/>
                      </a:lnTo>
                      <a:lnTo>
                        <a:pt x="50" y="58"/>
                      </a:lnTo>
                      <a:lnTo>
                        <a:pt x="52" y="60"/>
                      </a:lnTo>
                      <a:lnTo>
                        <a:pt x="52" y="61"/>
                      </a:lnTo>
                      <a:lnTo>
                        <a:pt x="53" y="62"/>
                      </a:lnTo>
                      <a:lnTo>
                        <a:pt x="67" y="40"/>
                      </a:lnTo>
                      <a:lnTo>
                        <a:pt x="66" y="39"/>
                      </a:lnTo>
                      <a:lnTo>
                        <a:pt x="65" y="37"/>
                      </a:lnTo>
                      <a:lnTo>
                        <a:pt x="65" y="36"/>
                      </a:lnTo>
                      <a:lnTo>
                        <a:pt x="64" y="35"/>
                      </a:lnTo>
                      <a:lnTo>
                        <a:pt x="63" y="33"/>
                      </a:lnTo>
                      <a:lnTo>
                        <a:pt x="61" y="31"/>
                      </a:lnTo>
                      <a:lnTo>
                        <a:pt x="60" y="29"/>
                      </a:lnTo>
                      <a:lnTo>
                        <a:pt x="59" y="27"/>
                      </a:lnTo>
                      <a:lnTo>
                        <a:pt x="57" y="25"/>
                      </a:lnTo>
                      <a:lnTo>
                        <a:pt x="57" y="23"/>
                      </a:lnTo>
                      <a:lnTo>
                        <a:pt x="55" y="21"/>
                      </a:lnTo>
                      <a:lnTo>
                        <a:pt x="55" y="20"/>
                      </a:lnTo>
                      <a:lnTo>
                        <a:pt x="54" y="18"/>
                      </a:lnTo>
                      <a:lnTo>
                        <a:pt x="53" y="17"/>
                      </a:lnTo>
                      <a:lnTo>
                        <a:pt x="52" y="15"/>
                      </a:lnTo>
                      <a:lnTo>
                        <a:pt x="51" y="14"/>
                      </a:lnTo>
                      <a:lnTo>
                        <a:pt x="49" y="13"/>
                      </a:lnTo>
                      <a:lnTo>
                        <a:pt x="48" y="11"/>
                      </a:lnTo>
                      <a:lnTo>
                        <a:pt x="46" y="10"/>
                      </a:lnTo>
                      <a:lnTo>
                        <a:pt x="44" y="8"/>
                      </a:lnTo>
                      <a:lnTo>
                        <a:pt x="42" y="7"/>
                      </a:lnTo>
                      <a:lnTo>
                        <a:pt x="41" y="6"/>
                      </a:lnTo>
                      <a:lnTo>
                        <a:pt x="39" y="4"/>
                      </a:lnTo>
                      <a:lnTo>
                        <a:pt x="37" y="3"/>
                      </a:lnTo>
                      <a:lnTo>
                        <a:pt x="35" y="3"/>
                      </a:lnTo>
                      <a:lnTo>
                        <a:pt x="34" y="2"/>
                      </a:lnTo>
                      <a:lnTo>
                        <a:pt x="32" y="0"/>
                      </a:lnTo>
                      <a:lnTo>
                        <a:pt x="31" y="0"/>
                      </a:lnTo>
                      <a:lnTo>
                        <a:pt x="0" y="29"/>
                      </a:lnTo>
                      <a:close/>
                    </a:path>
                  </a:pathLst>
                </a:custGeom>
                <a:solidFill>
                  <a:srgbClr val="B8B8D9"/>
                </a:solidFill>
                <a:ln w="9525">
                  <a:noFill/>
                  <a:round/>
                  <a:headEnd/>
                  <a:tailEnd/>
                </a:ln>
              </p:spPr>
              <p:txBody>
                <a:bodyPr/>
                <a:lstStyle/>
                <a:p>
                  <a:endParaRPr lang="en-US"/>
                </a:p>
              </p:txBody>
            </p:sp>
            <p:sp>
              <p:nvSpPr>
                <p:cNvPr id="24950" name="Freeform 457"/>
                <p:cNvSpPr>
                  <a:spLocks/>
                </p:cNvSpPr>
                <p:nvPr/>
              </p:nvSpPr>
              <p:spPr bwMode="auto">
                <a:xfrm>
                  <a:off x="4756" y="2219"/>
                  <a:ext cx="40" cy="39"/>
                </a:xfrm>
                <a:custGeom>
                  <a:avLst/>
                  <a:gdLst>
                    <a:gd name="T0" fmla="*/ 0 w 40"/>
                    <a:gd name="T1" fmla="*/ 1 h 39"/>
                    <a:gd name="T2" fmla="*/ 4 w 40"/>
                    <a:gd name="T3" fmla="*/ 8 h 39"/>
                    <a:gd name="T4" fmla="*/ 8 w 40"/>
                    <a:gd name="T5" fmla="*/ 7 h 39"/>
                    <a:gd name="T6" fmla="*/ 34 w 40"/>
                    <a:gd name="T7" fmla="*/ 39 h 39"/>
                    <a:gd name="T8" fmla="*/ 40 w 40"/>
                    <a:gd name="T9" fmla="*/ 28 h 39"/>
                    <a:gd name="T10" fmla="*/ 11 w 40"/>
                    <a:gd name="T11" fmla="*/ 5 h 39"/>
                    <a:gd name="T12" fmla="*/ 12 w 40"/>
                    <a:gd name="T13" fmla="*/ 3 h 39"/>
                    <a:gd name="T14" fmla="*/ 2 w 40"/>
                    <a:gd name="T15" fmla="*/ 0 h 39"/>
                    <a:gd name="T16" fmla="*/ 0 w 40"/>
                    <a:gd name="T17" fmla="*/ 1 h 39"/>
                    <a:gd name="T18" fmla="*/ 0 w 40"/>
                    <a:gd name="T19" fmla="*/ 1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39"/>
                    <a:gd name="T32" fmla="*/ 40 w 40"/>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39">
                      <a:moveTo>
                        <a:pt x="0" y="1"/>
                      </a:moveTo>
                      <a:lnTo>
                        <a:pt x="4" y="8"/>
                      </a:lnTo>
                      <a:lnTo>
                        <a:pt x="8" y="7"/>
                      </a:lnTo>
                      <a:lnTo>
                        <a:pt x="34" y="39"/>
                      </a:lnTo>
                      <a:lnTo>
                        <a:pt x="40" y="28"/>
                      </a:lnTo>
                      <a:lnTo>
                        <a:pt x="11" y="5"/>
                      </a:lnTo>
                      <a:lnTo>
                        <a:pt x="12" y="3"/>
                      </a:lnTo>
                      <a:lnTo>
                        <a:pt x="2" y="0"/>
                      </a:lnTo>
                      <a:lnTo>
                        <a:pt x="0" y="1"/>
                      </a:lnTo>
                      <a:close/>
                    </a:path>
                  </a:pathLst>
                </a:custGeom>
                <a:solidFill>
                  <a:srgbClr val="800000"/>
                </a:solidFill>
                <a:ln w="9525">
                  <a:noFill/>
                  <a:round/>
                  <a:headEnd/>
                  <a:tailEnd/>
                </a:ln>
              </p:spPr>
              <p:txBody>
                <a:bodyPr/>
                <a:lstStyle/>
                <a:p>
                  <a:endParaRPr lang="en-US"/>
                </a:p>
              </p:txBody>
            </p:sp>
            <p:sp>
              <p:nvSpPr>
                <p:cNvPr id="24951" name="Freeform 458"/>
                <p:cNvSpPr>
                  <a:spLocks/>
                </p:cNvSpPr>
                <p:nvPr/>
              </p:nvSpPr>
              <p:spPr bwMode="auto">
                <a:xfrm>
                  <a:off x="4684" y="2135"/>
                  <a:ext cx="86" cy="97"/>
                </a:xfrm>
                <a:custGeom>
                  <a:avLst/>
                  <a:gdLst>
                    <a:gd name="T0" fmla="*/ 43 w 86"/>
                    <a:gd name="T1" fmla="*/ 96 h 97"/>
                    <a:gd name="T2" fmla="*/ 58 w 86"/>
                    <a:gd name="T3" fmla="*/ 96 h 97"/>
                    <a:gd name="T4" fmla="*/ 62 w 86"/>
                    <a:gd name="T5" fmla="*/ 95 h 97"/>
                    <a:gd name="T6" fmla="*/ 65 w 86"/>
                    <a:gd name="T7" fmla="*/ 93 h 97"/>
                    <a:gd name="T8" fmla="*/ 69 w 86"/>
                    <a:gd name="T9" fmla="*/ 91 h 97"/>
                    <a:gd name="T10" fmla="*/ 72 w 86"/>
                    <a:gd name="T11" fmla="*/ 88 h 97"/>
                    <a:gd name="T12" fmla="*/ 75 w 86"/>
                    <a:gd name="T13" fmla="*/ 86 h 97"/>
                    <a:gd name="T14" fmla="*/ 78 w 86"/>
                    <a:gd name="T15" fmla="*/ 84 h 97"/>
                    <a:gd name="T16" fmla="*/ 86 w 86"/>
                    <a:gd name="T17" fmla="*/ 59 h 97"/>
                    <a:gd name="T18" fmla="*/ 86 w 86"/>
                    <a:gd name="T19" fmla="*/ 58 h 97"/>
                    <a:gd name="T20" fmla="*/ 86 w 86"/>
                    <a:gd name="T21" fmla="*/ 54 h 97"/>
                    <a:gd name="T22" fmla="*/ 86 w 86"/>
                    <a:gd name="T23" fmla="*/ 51 h 97"/>
                    <a:gd name="T24" fmla="*/ 86 w 86"/>
                    <a:gd name="T25" fmla="*/ 48 h 97"/>
                    <a:gd name="T26" fmla="*/ 86 w 86"/>
                    <a:gd name="T27" fmla="*/ 46 h 97"/>
                    <a:gd name="T28" fmla="*/ 86 w 86"/>
                    <a:gd name="T29" fmla="*/ 43 h 97"/>
                    <a:gd name="T30" fmla="*/ 86 w 86"/>
                    <a:gd name="T31" fmla="*/ 38 h 97"/>
                    <a:gd name="T32" fmla="*/ 86 w 86"/>
                    <a:gd name="T33" fmla="*/ 37 h 97"/>
                    <a:gd name="T34" fmla="*/ 86 w 86"/>
                    <a:gd name="T35" fmla="*/ 36 h 97"/>
                    <a:gd name="T36" fmla="*/ 86 w 86"/>
                    <a:gd name="T37" fmla="*/ 33 h 97"/>
                    <a:gd name="T38" fmla="*/ 86 w 86"/>
                    <a:gd name="T39" fmla="*/ 30 h 97"/>
                    <a:gd name="T40" fmla="*/ 85 w 86"/>
                    <a:gd name="T41" fmla="*/ 27 h 97"/>
                    <a:gd name="T42" fmla="*/ 84 w 86"/>
                    <a:gd name="T43" fmla="*/ 25 h 97"/>
                    <a:gd name="T44" fmla="*/ 84 w 86"/>
                    <a:gd name="T45" fmla="*/ 22 h 97"/>
                    <a:gd name="T46" fmla="*/ 81 w 86"/>
                    <a:gd name="T47" fmla="*/ 18 h 97"/>
                    <a:gd name="T48" fmla="*/ 77 w 86"/>
                    <a:gd name="T49" fmla="*/ 14 h 97"/>
                    <a:gd name="T50" fmla="*/ 72 w 86"/>
                    <a:gd name="T51" fmla="*/ 10 h 97"/>
                    <a:gd name="T52" fmla="*/ 67 w 86"/>
                    <a:gd name="T53" fmla="*/ 7 h 97"/>
                    <a:gd name="T54" fmla="*/ 64 w 86"/>
                    <a:gd name="T55" fmla="*/ 5 h 97"/>
                    <a:gd name="T56" fmla="*/ 60 w 86"/>
                    <a:gd name="T57" fmla="*/ 3 h 97"/>
                    <a:gd name="T58" fmla="*/ 57 w 86"/>
                    <a:gd name="T59" fmla="*/ 2 h 97"/>
                    <a:gd name="T60" fmla="*/ 53 w 86"/>
                    <a:gd name="T61" fmla="*/ 1 h 97"/>
                    <a:gd name="T62" fmla="*/ 50 w 86"/>
                    <a:gd name="T63" fmla="*/ 0 h 97"/>
                    <a:gd name="T64" fmla="*/ 47 w 86"/>
                    <a:gd name="T65" fmla="*/ 0 h 97"/>
                    <a:gd name="T66" fmla="*/ 43 w 86"/>
                    <a:gd name="T67" fmla="*/ 0 h 97"/>
                    <a:gd name="T68" fmla="*/ 39 w 86"/>
                    <a:gd name="T69" fmla="*/ 0 h 97"/>
                    <a:gd name="T70" fmla="*/ 36 w 86"/>
                    <a:gd name="T71" fmla="*/ 0 h 97"/>
                    <a:gd name="T72" fmla="*/ 33 w 86"/>
                    <a:gd name="T73" fmla="*/ 0 h 97"/>
                    <a:gd name="T74" fmla="*/ 28 w 86"/>
                    <a:gd name="T75" fmla="*/ 0 h 97"/>
                    <a:gd name="T76" fmla="*/ 23 w 86"/>
                    <a:gd name="T77" fmla="*/ 1 h 97"/>
                    <a:gd name="T78" fmla="*/ 19 w 86"/>
                    <a:gd name="T79" fmla="*/ 2 h 97"/>
                    <a:gd name="T80" fmla="*/ 15 w 86"/>
                    <a:gd name="T81" fmla="*/ 3 h 97"/>
                    <a:gd name="T82" fmla="*/ 12 w 86"/>
                    <a:gd name="T83" fmla="*/ 4 h 97"/>
                    <a:gd name="T84" fmla="*/ 7 w 86"/>
                    <a:gd name="T85" fmla="*/ 9 h 97"/>
                    <a:gd name="T86" fmla="*/ 4 w 86"/>
                    <a:gd name="T87" fmla="*/ 12 h 97"/>
                    <a:gd name="T88" fmla="*/ 3 w 86"/>
                    <a:gd name="T89" fmla="*/ 14 h 97"/>
                    <a:gd name="T90" fmla="*/ 2 w 86"/>
                    <a:gd name="T91" fmla="*/ 17 h 97"/>
                    <a:gd name="T92" fmla="*/ 2 w 86"/>
                    <a:gd name="T93" fmla="*/ 20 h 97"/>
                    <a:gd name="T94" fmla="*/ 1 w 86"/>
                    <a:gd name="T95" fmla="*/ 23 h 97"/>
                    <a:gd name="T96" fmla="*/ 1 w 86"/>
                    <a:gd name="T97" fmla="*/ 26 h 97"/>
                    <a:gd name="T98" fmla="*/ 1 w 86"/>
                    <a:gd name="T99" fmla="*/ 29 h 97"/>
                    <a:gd name="T100" fmla="*/ 1 w 86"/>
                    <a:gd name="T101" fmla="*/ 32 h 97"/>
                    <a:gd name="T102" fmla="*/ 0 w 86"/>
                    <a:gd name="T103" fmla="*/ 35 h 97"/>
                    <a:gd name="T104" fmla="*/ 0 w 86"/>
                    <a:gd name="T105" fmla="*/ 40 h 97"/>
                    <a:gd name="T106" fmla="*/ 0 w 86"/>
                    <a:gd name="T107" fmla="*/ 44 h 97"/>
                    <a:gd name="T108" fmla="*/ 1 w 86"/>
                    <a:gd name="T109" fmla="*/ 45 h 97"/>
                    <a:gd name="T110" fmla="*/ 6 w 86"/>
                    <a:gd name="T111" fmla="*/ 53 h 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
                    <a:gd name="T169" fmla="*/ 0 h 97"/>
                    <a:gd name="T170" fmla="*/ 86 w 86"/>
                    <a:gd name="T171" fmla="*/ 97 h 9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 h="97">
                      <a:moveTo>
                        <a:pt x="6" y="53"/>
                      </a:moveTo>
                      <a:lnTo>
                        <a:pt x="43" y="96"/>
                      </a:lnTo>
                      <a:lnTo>
                        <a:pt x="56" y="97"/>
                      </a:lnTo>
                      <a:lnTo>
                        <a:pt x="58" y="96"/>
                      </a:lnTo>
                      <a:lnTo>
                        <a:pt x="60" y="96"/>
                      </a:lnTo>
                      <a:lnTo>
                        <a:pt x="62" y="95"/>
                      </a:lnTo>
                      <a:lnTo>
                        <a:pt x="64" y="94"/>
                      </a:lnTo>
                      <a:lnTo>
                        <a:pt x="65" y="93"/>
                      </a:lnTo>
                      <a:lnTo>
                        <a:pt x="67" y="92"/>
                      </a:lnTo>
                      <a:lnTo>
                        <a:pt x="69" y="91"/>
                      </a:lnTo>
                      <a:lnTo>
                        <a:pt x="71" y="89"/>
                      </a:lnTo>
                      <a:lnTo>
                        <a:pt x="72" y="88"/>
                      </a:lnTo>
                      <a:lnTo>
                        <a:pt x="74" y="87"/>
                      </a:lnTo>
                      <a:lnTo>
                        <a:pt x="75" y="86"/>
                      </a:lnTo>
                      <a:lnTo>
                        <a:pt x="77" y="85"/>
                      </a:lnTo>
                      <a:lnTo>
                        <a:pt x="78" y="84"/>
                      </a:lnTo>
                      <a:lnTo>
                        <a:pt x="79" y="84"/>
                      </a:lnTo>
                      <a:lnTo>
                        <a:pt x="86" y="59"/>
                      </a:lnTo>
                      <a:lnTo>
                        <a:pt x="86" y="58"/>
                      </a:lnTo>
                      <a:lnTo>
                        <a:pt x="86" y="56"/>
                      </a:lnTo>
                      <a:lnTo>
                        <a:pt x="86" y="54"/>
                      </a:lnTo>
                      <a:lnTo>
                        <a:pt x="86" y="52"/>
                      </a:lnTo>
                      <a:lnTo>
                        <a:pt x="86" y="51"/>
                      </a:lnTo>
                      <a:lnTo>
                        <a:pt x="86" y="49"/>
                      </a:lnTo>
                      <a:lnTo>
                        <a:pt x="86" y="48"/>
                      </a:lnTo>
                      <a:lnTo>
                        <a:pt x="86" y="46"/>
                      </a:lnTo>
                      <a:lnTo>
                        <a:pt x="86" y="44"/>
                      </a:lnTo>
                      <a:lnTo>
                        <a:pt x="86" y="43"/>
                      </a:lnTo>
                      <a:lnTo>
                        <a:pt x="86" y="40"/>
                      </a:lnTo>
                      <a:lnTo>
                        <a:pt x="86" y="38"/>
                      </a:lnTo>
                      <a:lnTo>
                        <a:pt x="86" y="37"/>
                      </a:lnTo>
                      <a:lnTo>
                        <a:pt x="86" y="36"/>
                      </a:lnTo>
                      <a:lnTo>
                        <a:pt x="86" y="34"/>
                      </a:lnTo>
                      <a:lnTo>
                        <a:pt x="86" y="33"/>
                      </a:lnTo>
                      <a:lnTo>
                        <a:pt x="86" y="32"/>
                      </a:lnTo>
                      <a:lnTo>
                        <a:pt x="86" y="30"/>
                      </a:lnTo>
                      <a:lnTo>
                        <a:pt x="86" y="29"/>
                      </a:lnTo>
                      <a:lnTo>
                        <a:pt x="85" y="27"/>
                      </a:lnTo>
                      <a:lnTo>
                        <a:pt x="84" y="26"/>
                      </a:lnTo>
                      <a:lnTo>
                        <a:pt x="84" y="25"/>
                      </a:lnTo>
                      <a:lnTo>
                        <a:pt x="84" y="23"/>
                      </a:lnTo>
                      <a:lnTo>
                        <a:pt x="84" y="22"/>
                      </a:lnTo>
                      <a:lnTo>
                        <a:pt x="82" y="19"/>
                      </a:lnTo>
                      <a:lnTo>
                        <a:pt x="81" y="18"/>
                      </a:lnTo>
                      <a:lnTo>
                        <a:pt x="79" y="16"/>
                      </a:lnTo>
                      <a:lnTo>
                        <a:pt x="77" y="14"/>
                      </a:lnTo>
                      <a:lnTo>
                        <a:pt x="75" y="12"/>
                      </a:lnTo>
                      <a:lnTo>
                        <a:pt x="72" y="10"/>
                      </a:lnTo>
                      <a:lnTo>
                        <a:pt x="69" y="8"/>
                      </a:lnTo>
                      <a:lnTo>
                        <a:pt x="67" y="7"/>
                      </a:lnTo>
                      <a:lnTo>
                        <a:pt x="65" y="5"/>
                      </a:lnTo>
                      <a:lnTo>
                        <a:pt x="64" y="5"/>
                      </a:lnTo>
                      <a:lnTo>
                        <a:pt x="62" y="4"/>
                      </a:lnTo>
                      <a:lnTo>
                        <a:pt x="60" y="3"/>
                      </a:lnTo>
                      <a:lnTo>
                        <a:pt x="58" y="3"/>
                      </a:lnTo>
                      <a:lnTo>
                        <a:pt x="57" y="2"/>
                      </a:lnTo>
                      <a:lnTo>
                        <a:pt x="55" y="2"/>
                      </a:lnTo>
                      <a:lnTo>
                        <a:pt x="53" y="1"/>
                      </a:lnTo>
                      <a:lnTo>
                        <a:pt x="51" y="0"/>
                      </a:lnTo>
                      <a:lnTo>
                        <a:pt x="50" y="0"/>
                      </a:lnTo>
                      <a:lnTo>
                        <a:pt x="48" y="0"/>
                      </a:lnTo>
                      <a:lnTo>
                        <a:pt x="47" y="0"/>
                      </a:lnTo>
                      <a:lnTo>
                        <a:pt x="45" y="0"/>
                      </a:lnTo>
                      <a:lnTo>
                        <a:pt x="43" y="0"/>
                      </a:lnTo>
                      <a:lnTo>
                        <a:pt x="41" y="0"/>
                      </a:lnTo>
                      <a:lnTo>
                        <a:pt x="39" y="0"/>
                      </a:lnTo>
                      <a:lnTo>
                        <a:pt x="38" y="0"/>
                      </a:lnTo>
                      <a:lnTo>
                        <a:pt x="36" y="0"/>
                      </a:lnTo>
                      <a:lnTo>
                        <a:pt x="35" y="0"/>
                      </a:lnTo>
                      <a:lnTo>
                        <a:pt x="33" y="0"/>
                      </a:lnTo>
                      <a:lnTo>
                        <a:pt x="30" y="0"/>
                      </a:lnTo>
                      <a:lnTo>
                        <a:pt x="28" y="0"/>
                      </a:lnTo>
                      <a:lnTo>
                        <a:pt x="25" y="0"/>
                      </a:lnTo>
                      <a:lnTo>
                        <a:pt x="23" y="1"/>
                      </a:lnTo>
                      <a:lnTo>
                        <a:pt x="21" y="1"/>
                      </a:lnTo>
                      <a:lnTo>
                        <a:pt x="19" y="2"/>
                      </a:lnTo>
                      <a:lnTo>
                        <a:pt x="17" y="2"/>
                      </a:lnTo>
                      <a:lnTo>
                        <a:pt x="15" y="3"/>
                      </a:lnTo>
                      <a:lnTo>
                        <a:pt x="14" y="3"/>
                      </a:lnTo>
                      <a:lnTo>
                        <a:pt x="12" y="4"/>
                      </a:lnTo>
                      <a:lnTo>
                        <a:pt x="10" y="7"/>
                      </a:lnTo>
                      <a:lnTo>
                        <a:pt x="7" y="9"/>
                      </a:lnTo>
                      <a:lnTo>
                        <a:pt x="5" y="10"/>
                      </a:lnTo>
                      <a:lnTo>
                        <a:pt x="4" y="12"/>
                      </a:lnTo>
                      <a:lnTo>
                        <a:pt x="4" y="13"/>
                      </a:lnTo>
                      <a:lnTo>
                        <a:pt x="3" y="14"/>
                      </a:lnTo>
                      <a:lnTo>
                        <a:pt x="2" y="16"/>
                      </a:lnTo>
                      <a:lnTo>
                        <a:pt x="2" y="17"/>
                      </a:lnTo>
                      <a:lnTo>
                        <a:pt x="2" y="18"/>
                      </a:lnTo>
                      <a:lnTo>
                        <a:pt x="2" y="20"/>
                      </a:lnTo>
                      <a:lnTo>
                        <a:pt x="1" y="22"/>
                      </a:lnTo>
                      <a:lnTo>
                        <a:pt x="1" y="23"/>
                      </a:lnTo>
                      <a:lnTo>
                        <a:pt x="1" y="25"/>
                      </a:lnTo>
                      <a:lnTo>
                        <a:pt x="1" y="26"/>
                      </a:lnTo>
                      <a:lnTo>
                        <a:pt x="1" y="27"/>
                      </a:lnTo>
                      <a:lnTo>
                        <a:pt x="1" y="29"/>
                      </a:lnTo>
                      <a:lnTo>
                        <a:pt x="1" y="31"/>
                      </a:lnTo>
                      <a:lnTo>
                        <a:pt x="1" y="32"/>
                      </a:lnTo>
                      <a:lnTo>
                        <a:pt x="0" y="34"/>
                      </a:lnTo>
                      <a:lnTo>
                        <a:pt x="0" y="35"/>
                      </a:lnTo>
                      <a:lnTo>
                        <a:pt x="0" y="38"/>
                      </a:lnTo>
                      <a:lnTo>
                        <a:pt x="0" y="40"/>
                      </a:lnTo>
                      <a:lnTo>
                        <a:pt x="0" y="42"/>
                      </a:lnTo>
                      <a:lnTo>
                        <a:pt x="0" y="44"/>
                      </a:lnTo>
                      <a:lnTo>
                        <a:pt x="1" y="45"/>
                      </a:lnTo>
                      <a:lnTo>
                        <a:pt x="6" y="53"/>
                      </a:lnTo>
                      <a:close/>
                    </a:path>
                  </a:pathLst>
                </a:custGeom>
                <a:solidFill>
                  <a:srgbClr val="E6B380"/>
                </a:solidFill>
                <a:ln w="9525">
                  <a:noFill/>
                  <a:round/>
                  <a:headEnd/>
                  <a:tailEnd/>
                </a:ln>
              </p:spPr>
              <p:txBody>
                <a:bodyPr/>
                <a:lstStyle/>
                <a:p>
                  <a:endParaRPr lang="en-US"/>
                </a:p>
              </p:txBody>
            </p:sp>
            <p:sp>
              <p:nvSpPr>
                <p:cNvPr id="24952" name="Freeform 459"/>
                <p:cNvSpPr>
                  <a:spLocks/>
                </p:cNvSpPr>
                <p:nvPr/>
              </p:nvSpPr>
              <p:spPr bwMode="auto">
                <a:xfrm>
                  <a:off x="4683" y="2184"/>
                  <a:ext cx="46" cy="47"/>
                </a:xfrm>
                <a:custGeom>
                  <a:avLst/>
                  <a:gdLst>
                    <a:gd name="T0" fmla="*/ 29 w 46"/>
                    <a:gd name="T1" fmla="*/ 17 h 47"/>
                    <a:gd name="T2" fmla="*/ 31 w 46"/>
                    <a:gd name="T3" fmla="*/ 17 h 47"/>
                    <a:gd name="T4" fmla="*/ 35 w 46"/>
                    <a:gd name="T5" fmla="*/ 17 h 47"/>
                    <a:gd name="T6" fmla="*/ 38 w 46"/>
                    <a:gd name="T7" fmla="*/ 17 h 47"/>
                    <a:gd name="T8" fmla="*/ 43 w 46"/>
                    <a:gd name="T9" fmla="*/ 16 h 47"/>
                    <a:gd name="T10" fmla="*/ 46 w 46"/>
                    <a:gd name="T11" fmla="*/ 15 h 47"/>
                    <a:gd name="T12" fmla="*/ 45 w 46"/>
                    <a:gd name="T13" fmla="*/ 17 h 47"/>
                    <a:gd name="T14" fmla="*/ 42 w 46"/>
                    <a:gd name="T15" fmla="*/ 21 h 47"/>
                    <a:gd name="T16" fmla="*/ 38 w 46"/>
                    <a:gd name="T17" fmla="*/ 22 h 47"/>
                    <a:gd name="T18" fmla="*/ 35 w 46"/>
                    <a:gd name="T19" fmla="*/ 22 h 47"/>
                    <a:gd name="T20" fmla="*/ 32 w 46"/>
                    <a:gd name="T21" fmla="*/ 22 h 47"/>
                    <a:gd name="T22" fmla="*/ 31 w 46"/>
                    <a:gd name="T23" fmla="*/ 22 h 47"/>
                    <a:gd name="T24" fmla="*/ 33 w 46"/>
                    <a:gd name="T25" fmla="*/ 25 h 47"/>
                    <a:gd name="T26" fmla="*/ 36 w 46"/>
                    <a:gd name="T27" fmla="*/ 30 h 47"/>
                    <a:gd name="T28" fmla="*/ 39 w 46"/>
                    <a:gd name="T29" fmla="*/ 34 h 47"/>
                    <a:gd name="T30" fmla="*/ 44 w 46"/>
                    <a:gd name="T31" fmla="*/ 47 h 47"/>
                    <a:gd name="T32" fmla="*/ 42 w 46"/>
                    <a:gd name="T33" fmla="*/ 46 h 47"/>
                    <a:gd name="T34" fmla="*/ 36 w 46"/>
                    <a:gd name="T35" fmla="*/ 45 h 47"/>
                    <a:gd name="T36" fmla="*/ 33 w 46"/>
                    <a:gd name="T37" fmla="*/ 44 h 47"/>
                    <a:gd name="T38" fmla="*/ 30 w 46"/>
                    <a:gd name="T39" fmla="*/ 43 h 47"/>
                    <a:gd name="T40" fmla="*/ 27 w 46"/>
                    <a:gd name="T41" fmla="*/ 42 h 47"/>
                    <a:gd name="T42" fmla="*/ 24 w 46"/>
                    <a:gd name="T43" fmla="*/ 38 h 47"/>
                    <a:gd name="T44" fmla="*/ 21 w 46"/>
                    <a:gd name="T45" fmla="*/ 35 h 47"/>
                    <a:gd name="T46" fmla="*/ 19 w 46"/>
                    <a:gd name="T47" fmla="*/ 33 h 47"/>
                    <a:gd name="T48" fmla="*/ 16 w 46"/>
                    <a:gd name="T49" fmla="*/ 30 h 47"/>
                    <a:gd name="T50" fmla="*/ 15 w 46"/>
                    <a:gd name="T51" fmla="*/ 28 h 47"/>
                    <a:gd name="T52" fmla="*/ 13 w 46"/>
                    <a:gd name="T53" fmla="*/ 26 h 47"/>
                    <a:gd name="T54" fmla="*/ 12 w 46"/>
                    <a:gd name="T55" fmla="*/ 25 h 47"/>
                    <a:gd name="T56" fmla="*/ 8 w 46"/>
                    <a:gd name="T57" fmla="*/ 22 h 47"/>
                    <a:gd name="T58" fmla="*/ 4 w 46"/>
                    <a:gd name="T59" fmla="*/ 20 h 47"/>
                    <a:gd name="T60" fmla="*/ 2 w 46"/>
                    <a:gd name="T61" fmla="*/ 16 h 47"/>
                    <a:gd name="T62" fmla="*/ 1 w 46"/>
                    <a:gd name="T63" fmla="*/ 11 h 47"/>
                    <a:gd name="T64" fmla="*/ 0 w 46"/>
                    <a:gd name="T65" fmla="*/ 7 h 47"/>
                    <a:gd name="T66" fmla="*/ 0 w 46"/>
                    <a:gd name="T67" fmla="*/ 5 h 47"/>
                    <a:gd name="T68" fmla="*/ 0 w 46"/>
                    <a:gd name="T69" fmla="*/ 3 h 47"/>
                    <a:gd name="T70" fmla="*/ 2 w 46"/>
                    <a:gd name="T71" fmla="*/ 0 h 47"/>
                    <a:gd name="T72" fmla="*/ 5 w 46"/>
                    <a:gd name="T73" fmla="*/ 0 h 47"/>
                    <a:gd name="T74" fmla="*/ 27 w 46"/>
                    <a:gd name="T75" fmla="*/ 13 h 47"/>
                    <a:gd name="T76" fmla="*/ 28 w 46"/>
                    <a:gd name="T77" fmla="*/ 17 h 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
                    <a:gd name="T118" fmla="*/ 0 h 47"/>
                    <a:gd name="T119" fmla="*/ 46 w 46"/>
                    <a:gd name="T120" fmla="*/ 47 h 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 h="47">
                      <a:moveTo>
                        <a:pt x="28" y="17"/>
                      </a:moveTo>
                      <a:lnTo>
                        <a:pt x="29" y="17"/>
                      </a:lnTo>
                      <a:lnTo>
                        <a:pt x="31" y="17"/>
                      </a:lnTo>
                      <a:lnTo>
                        <a:pt x="33" y="17"/>
                      </a:lnTo>
                      <a:lnTo>
                        <a:pt x="35" y="17"/>
                      </a:lnTo>
                      <a:lnTo>
                        <a:pt x="36" y="17"/>
                      </a:lnTo>
                      <a:lnTo>
                        <a:pt x="38" y="17"/>
                      </a:lnTo>
                      <a:lnTo>
                        <a:pt x="40" y="17"/>
                      </a:lnTo>
                      <a:lnTo>
                        <a:pt x="43" y="16"/>
                      </a:lnTo>
                      <a:lnTo>
                        <a:pt x="44" y="15"/>
                      </a:lnTo>
                      <a:lnTo>
                        <a:pt x="46" y="15"/>
                      </a:lnTo>
                      <a:lnTo>
                        <a:pt x="45" y="16"/>
                      </a:lnTo>
                      <a:lnTo>
                        <a:pt x="45" y="17"/>
                      </a:lnTo>
                      <a:lnTo>
                        <a:pt x="44" y="18"/>
                      </a:lnTo>
                      <a:lnTo>
                        <a:pt x="42" y="21"/>
                      </a:lnTo>
                      <a:lnTo>
                        <a:pt x="40" y="21"/>
                      </a:lnTo>
                      <a:lnTo>
                        <a:pt x="38" y="22"/>
                      </a:lnTo>
                      <a:lnTo>
                        <a:pt x="36" y="22"/>
                      </a:lnTo>
                      <a:lnTo>
                        <a:pt x="35" y="22"/>
                      </a:lnTo>
                      <a:lnTo>
                        <a:pt x="33" y="22"/>
                      </a:lnTo>
                      <a:lnTo>
                        <a:pt x="32" y="22"/>
                      </a:lnTo>
                      <a:lnTo>
                        <a:pt x="31" y="22"/>
                      </a:lnTo>
                      <a:lnTo>
                        <a:pt x="32" y="24"/>
                      </a:lnTo>
                      <a:lnTo>
                        <a:pt x="33" y="25"/>
                      </a:lnTo>
                      <a:lnTo>
                        <a:pt x="35" y="28"/>
                      </a:lnTo>
                      <a:lnTo>
                        <a:pt x="36" y="30"/>
                      </a:lnTo>
                      <a:lnTo>
                        <a:pt x="38" y="32"/>
                      </a:lnTo>
                      <a:lnTo>
                        <a:pt x="39" y="34"/>
                      </a:lnTo>
                      <a:lnTo>
                        <a:pt x="40" y="35"/>
                      </a:lnTo>
                      <a:lnTo>
                        <a:pt x="44" y="47"/>
                      </a:lnTo>
                      <a:lnTo>
                        <a:pt x="43" y="47"/>
                      </a:lnTo>
                      <a:lnTo>
                        <a:pt x="42" y="46"/>
                      </a:lnTo>
                      <a:lnTo>
                        <a:pt x="39" y="46"/>
                      </a:lnTo>
                      <a:lnTo>
                        <a:pt x="36" y="45"/>
                      </a:lnTo>
                      <a:lnTo>
                        <a:pt x="35" y="44"/>
                      </a:lnTo>
                      <a:lnTo>
                        <a:pt x="33" y="44"/>
                      </a:lnTo>
                      <a:lnTo>
                        <a:pt x="31" y="43"/>
                      </a:lnTo>
                      <a:lnTo>
                        <a:pt x="30" y="43"/>
                      </a:lnTo>
                      <a:lnTo>
                        <a:pt x="28" y="42"/>
                      </a:lnTo>
                      <a:lnTo>
                        <a:pt x="27" y="42"/>
                      </a:lnTo>
                      <a:lnTo>
                        <a:pt x="26" y="40"/>
                      </a:lnTo>
                      <a:lnTo>
                        <a:pt x="24" y="38"/>
                      </a:lnTo>
                      <a:lnTo>
                        <a:pt x="22" y="37"/>
                      </a:lnTo>
                      <a:lnTo>
                        <a:pt x="21" y="35"/>
                      </a:lnTo>
                      <a:lnTo>
                        <a:pt x="20" y="34"/>
                      </a:lnTo>
                      <a:lnTo>
                        <a:pt x="19" y="33"/>
                      </a:lnTo>
                      <a:lnTo>
                        <a:pt x="18" y="32"/>
                      </a:lnTo>
                      <a:lnTo>
                        <a:pt x="16" y="30"/>
                      </a:lnTo>
                      <a:lnTo>
                        <a:pt x="16" y="29"/>
                      </a:lnTo>
                      <a:lnTo>
                        <a:pt x="15" y="28"/>
                      </a:lnTo>
                      <a:lnTo>
                        <a:pt x="13" y="26"/>
                      </a:lnTo>
                      <a:lnTo>
                        <a:pt x="13" y="25"/>
                      </a:lnTo>
                      <a:lnTo>
                        <a:pt x="12" y="25"/>
                      </a:lnTo>
                      <a:lnTo>
                        <a:pt x="9" y="24"/>
                      </a:lnTo>
                      <a:lnTo>
                        <a:pt x="8" y="22"/>
                      </a:lnTo>
                      <a:lnTo>
                        <a:pt x="5" y="21"/>
                      </a:lnTo>
                      <a:lnTo>
                        <a:pt x="4" y="20"/>
                      </a:lnTo>
                      <a:lnTo>
                        <a:pt x="2" y="17"/>
                      </a:lnTo>
                      <a:lnTo>
                        <a:pt x="2" y="16"/>
                      </a:lnTo>
                      <a:lnTo>
                        <a:pt x="1" y="13"/>
                      </a:lnTo>
                      <a:lnTo>
                        <a:pt x="1" y="11"/>
                      </a:lnTo>
                      <a:lnTo>
                        <a:pt x="0" y="9"/>
                      </a:lnTo>
                      <a:lnTo>
                        <a:pt x="0" y="7"/>
                      </a:lnTo>
                      <a:lnTo>
                        <a:pt x="0" y="6"/>
                      </a:lnTo>
                      <a:lnTo>
                        <a:pt x="0" y="5"/>
                      </a:lnTo>
                      <a:lnTo>
                        <a:pt x="0" y="3"/>
                      </a:lnTo>
                      <a:lnTo>
                        <a:pt x="1" y="1"/>
                      </a:lnTo>
                      <a:lnTo>
                        <a:pt x="2" y="0"/>
                      </a:lnTo>
                      <a:lnTo>
                        <a:pt x="3" y="0"/>
                      </a:lnTo>
                      <a:lnTo>
                        <a:pt x="5" y="0"/>
                      </a:lnTo>
                      <a:lnTo>
                        <a:pt x="28" y="7"/>
                      </a:lnTo>
                      <a:lnTo>
                        <a:pt x="27" y="13"/>
                      </a:lnTo>
                      <a:lnTo>
                        <a:pt x="28" y="17"/>
                      </a:lnTo>
                      <a:close/>
                    </a:path>
                  </a:pathLst>
                </a:custGeom>
                <a:solidFill>
                  <a:srgbClr val="BF6633"/>
                </a:solidFill>
                <a:ln w="9525">
                  <a:noFill/>
                  <a:round/>
                  <a:headEnd/>
                  <a:tailEnd/>
                </a:ln>
              </p:spPr>
              <p:txBody>
                <a:bodyPr/>
                <a:lstStyle/>
                <a:p>
                  <a:endParaRPr lang="en-US"/>
                </a:p>
              </p:txBody>
            </p:sp>
            <p:sp>
              <p:nvSpPr>
                <p:cNvPr id="24953" name="Freeform 460"/>
                <p:cNvSpPr>
                  <a:spLocks/>
                </p:cNvSpPr>
                <p:nvPr/>
              </p:nvSpPr>
              <p:spPr bwMode="auto">
                <a:xfrm>
                  <a:off x="4681" y="2131"/>
                  <a:ext cx="88" cy="66"/>
                </a:xfrm>
                <a:custGeom>
                  <a:avLst/>
                  <a:gdLst>
                    <a:gd name="T0" fmla="*/ 2 w 88"/>
                    <a:gd name="T1" fmla="*/ 48 h 66"/>
                    <a:gd name="T2" fmla="*/ 1 w 88"/>
                    <a:gd name="T3" fmla="*/ 47 h 66"/>
                    <a:gd name="T4" fmla="*/ 1 w 88"/>
                    <a:gd name="T5" fmla="*/ 44 h 66"/>
                    <a:gd name="T6" fmla="*/ 0 w 88"/>
                    <a:gd name="T7" fmla="*/ 41 h 66"/>
                    <a:gd name="T8" fmla="*/ 0 w 88"/>
                    <a:gd name="T9" fmla="*/ 36 h 66"/>
                    <a:gd name="T10" fmla="*/ 0 w 88"/>
                    <a:gd name="T11" fmla="*/ 31 h 66"/>
                    <a:gd name="T12" fmla="*/ 1 w 88"/>
                    <a:gd name="T13" fmla="*/ 26 h 66"/>
                    <a:gd name="T14" fmla="*/ 2 w 88"/>
                    <a:gd name="T15" fmla="*/ 22 h 66"/>
                    <a:gd name="T16" fmla="*/ 2 w 88"/>
                    <a:gd name="T17" fmla="*/ 19 h 66"/>
                    <a:gd name="T18" fmla="*/ 4 w 88"/>
                    <a:gd name="T19" fmla="*/ 16 h 66"/>
                    <a:gd name="T20" fmla="*/ 7 w 88"/>
                    <a:gd name="T21" fmla="*/ 13 h 66"/>
                    <a:gd name="T22" fmla="*/ 9 w 88"/>
                    <a:gd name="T23" fmla="*/ 11 h 66"/>
                    <a:gd name="T24" fmla="*/ 13 w 88"/>
                    <a:gd name="T25" fmla="*/ 9 h 66"/>
                    <a:gd name="T26" fmla="*/ 16 w 88"/>
                    <a:gd name="T27" fmla="*/ 7 h 66"/>
                    <a:gd name="T28" fmla="*/ 20 w 88"/>
                    <a:gd name="T29" fmla="*/ 5 h 66"/>
                    <a:gd name="T30" fmla="*/ 22 w 88"/>
                    <a:gd name="T31" fmla="*/ 4 h 66"/>
                    <a:gd name="T32" fmla="*/ 25 w 88"/>
                    <a:gd name="T33" fmla="*/ 3 h 66"/>
                    <a:gd name="T34" fmla="*/ 28 w 88"/>
                    <a:gd name="T35" fmla="*/ 2 h 66"/>
                    <a:gd name="T36" fmla="*/ 32 w 88"/>
                    <a:gd name="T37" fmla="*/ 2 h 66"/>
                    <a:gd name="T38" fmla="*/ 35 w 88"/>
                    <a:gd name="T39" fmla="*/ 2 h 66"/>
                    <a:gd name="T40" fmla="*/ 37 w 88"/>
                    <a:gd name="T41" fmla="*/ 2 h 66"/>
                    <a:gd name="T42" fmla="*/ 38 w 88"/>
                    <a:gd name="T43" fmla="*/ 2 h 66"/>
                    <a:gd name="T44" fmla="*/ 41 w 88"/>
                    <a:gd name="T45" fmla="*/ 1 h 66"/>
                    <a:gd name="T46" fmla="*/ 43 w 88"/>
                    <a:gd name="T47" fmla="*/ 0 h 66"/>
                    <a:gd name="T48" fmla="*/ 46 w 88"/>
                    <a:gd name="T49" fmla="*/ 0 h 66"/>
                    <a:gd name="T50" fmla="*/ 50 w 88"/>
                    <a:gd name="T51" fmla="*/ 0 h 66"/>
                    <a:gd name="T52" fmla="*/ 55 w 88"/>
                    <a:gd name="T53" fmla="*/ 1 h 66"/>
                    <a:gd name="T54" fmla="*/ 59 w 88"/>
                    <a:gd name="T55" fmla="*/ 1 h 66"/>
                    <a:gd name="T56" fmla="*/ 63 w 88"/>
                    <a:gd name="T57" fmla="*/ 3 h 66"/>
                    <a:gd name="T58" fmla="*/ 68 w 88"/>
                    <a:gd name="T59" fmla="*/ 5 h 66"/>
                    <a:gd name="T60" fmla="*/ 72 w 88"/>
                    <a:gd name="T61" fmla="*/ 8 h 66"/>
                    <a:gd name="T62" fmla="*/ 75 w 88"/>
                    <a:gd name="T63" fmla="*/ 11 h 66"/>
                    <a:gd name="T64" fmla="*/ 79 w 88"/>
                    <a:gd name="T65" fmla="*/ 13 h 66"/>
                    <a:gd name="T66" fmla="*/ 83 w 88"/>
                    <a:gd name="T67" fmla="*/ 17 h 66"/>
                    <a:gd name="T68" fmla="*/ 85 w 88"/>
                    <a:gd name="T69" fmla="*/ 20 h 66"/>
                    <a:gd name="T70" fmla="*/ 87 w 88"/>
                    <a:gd name="T71" fmla="*/ 25 h 66"/>
                    <a:gd name="T72" fmla="*/ 87 w 88"/>
                    <a:gd name="T73" fmla="*/ 29 h 66"/>
                    <a:gd name="T74" fmla="*/ 88 w 88"/>
                    <a:gd name="T75" fmla="*/ 31 h 66"/>
                    <a:gd name="T76" fmla="*/ 87 w 88"/>
                    <a:gd name="T77" fmla="*/ 33 h 66"/>
                    <a:gd name="T78" fmla="*/ 83 w 88"/>
                    <a:gd name="T79" fmla="*/ 36 h 66"/>
                    <a:gd name="T80" fmla="*/ 80 w 88"/>
                    <a:gd name="T81" fmla="*/ 38 h 66"/>
                    <a:gd name="T82" fmla="*/ 77 w 88"/>
                    <a:gd name="T83" fmla="*/ 41 h 66"/>
                    <a:gd name="T84" fmla="*/ 72 w 88"/>
                    <a:gd name="T85" fmla="*/ 44 h 66"/>
                    <a:gd name="T86" fmla="*/ 68 w 88"/>
                    <a:gd name="T87" fmla="*/ 48 h 66"/>
                    <a:gd name="T88" fmla="*/ 63 w 88"/>
                    <a:gd name="T89" fmla="*/ 51 h 66"/>
                    <a:gd name="T90" fmla="*/ 57 w 88"/>
                    <a:gd name="T91" fmla="*/ 53 h 66"/>
                    <a:gd name="T92" fmla="*/ 51 w 88"/>
                    <a:gd name="T93" fmla="*/ 56 h 66"/>
                    <a:gd name="T94" fmla="*/ 46 w 88"/>
                    <a:gd name="T95" fmla="*/ 59 h 66"/>
                    <a:gd name="T96" fmla="*/ 40 w 88"/>
                    <a:gd name="T97" fmla="*/ 60 h 66"/>
                    <a:gd name="T98" fmla="*/ 36 w 88"/>
                    <a:gd name="T99" fmla="*/ 62 h 66"/>
                    <a:gd name="T100" fmla="*/ 33 w 88"/>
                    <a:gd name="T101" fmla="*/ 63 h 66"/>
                    <a:gd name="T102" fmla="*/ 35 w 88"/>
                    <a:gd name="T103" fmla="*/ 58 h 66"/>
                    <a:gd name="T104" fmla="*/ 33 w 88"/>
                    <a:gd name="T105" fmla="*/ 59 h 66"/>
                    <a:gd name="T106" fmla="*/ 30 w 88"/>
                    <a:gd name="T107" fmla="*/ 60 h 66"/>
                    <a:gd name="T108" fmla="*/ 26 w 88"/>
                    <a:gd name="T109" fmla="*/ 62 h 66"/>
                    <a:gd name="T110" fmla="*/ 22 w 88"/>
                    <a:gd name="T111" fmla="*/ 62 h 66"/>
                    <a:gd name="T112" fmla="*/ 18 w 88"/>
                    <a:gd name="T113" fmla="*/ 61 h 66"/>
                    <a:gd name="T114" fmla="*/ 14 w 88"/>
                    <a:gd name="T115" fmla="*/ 60 h 66"/>
                    <a:gd name="T116" fmla="*/ 13 w 88"/>
                    <a:gd name="T117" fmla="*/ 66 h 66"/>
                    <a:gd name="T118" fmla="*/ 8 w 88"/>
                    <a:gd name="T119" fmla="*/ 58 h 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
                    <a:gd name="T181" fmla="*/ 0 h 66"/>
                    <a:gd name="T182" fmla="*/ 88 w 88"/>
                    <a:gd name="T183" fmla="*/ 66 h 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 h="66">
                      <a:moveTo>
                        <a:pt x="8" y="58"/>
                      </a:moveTo>
                      <a:lnTo>
                        <a:pt x="2" y="48"/>
                      </a:lnTo>
                      <a:lnTo>
                        <a:pt x="1" y="48"/>
                      </a:lnTo>
                      <a:lnTo>
                        <a:pt x="1" y="47"/>
                      </a:lnTo>
                      <a:lnTo>
                        <a:pt x="1" y="45"/>
                      </a:lnTo>
                      <a:lnTo>
                        <a:pt x="1" y="44"/>
                      </a:lnTo>
                      <a:lnTo>
                        <a:pt x="0" y="42"/>
                      </a:lnTo>
                      <a:lnTo>
                        <a:pt x="0" y="41"/>
                      </a:lnTo>
                      <a:lnTo>
                        <a:pt x="0" y="38"/>
                      </a:lnTo>
                      <a:lnTo>
                        <a:pt x="0" y="36"/>
                      </a:lnTo>
                      <a:lnTo>
                        <a:pt x="0" y="33"/>
                      </a:lnTo>
                      <a:lnTo>
                        <a:pt x="0" y="31"/>
                      </a:lnTo>
                      <a:lnTo>
                        <a:pt x="0" y="29"/>
                      </a:lnTo>
                      <a:lnTo>
                        <a:pt x="1" y="26"/>
                      </a:lnTo>
                      <a:lnTo>
                        <a:pt x="1" y="24"/>
                      </a:lnTo>
                      <a:lnTo>
                        <a:pt x="2" y="22"/>
                      </a:lnTo>
                      <a:lnTo>
                        <a:pt x="2" y="20"/>
                      </a:lnTo>
                      <a:lnTo>
                        <a:pt x="2" y="19"/>
                      </a:lnTo>
                      <a:lnTo>
                        <a:pt x="3" y="17"/>
                      </a:lnTo>
                      <a:lnTo>
                        <a:pt x="4" y="16"/>
                      </a:lnTo>
                      <a:lnTo>
                        <a:pt x="5" y="15"/>
                      </a:lnTo>
                      <a:lnTo>
                        <a:pt x="7" y="13"/>
                      </a:lnTo>
                      <a:lnTo>
                        <a:pt x="8" y="12"/>
                      </a:lnTo>
                      <a:lnTo>
                        <a:pt x="9" y="11"/>
                      </a:lnTo>
                      <a:lnTo>
                        <a:pt x="11" y="9"/>
                      </a:lnTo>
                      <a:lnTo>
                        <a:pt x="13" y="9"/>
                      </a:lnTo>
                      <a:lnTo>
                        <a:pt x="15" y="7"/>
                      </a:lnTo>
                      <a:lnTo>
                        <a:pt x="16" y="7"/>
                      </a:lnTo>
                      <a:lnTo>
                        <a:pt x="18" y="6"/>
                      </a:lnTo>
                      <a:lnTo>
                        <a:pt x="20" y="5"/>
                      </a:lnTo>
                      <a:lnTo>
                        <a:pt x="21" y="4"/>
                      </a:lnTo>
                      <a:lnTo>
                        <a:pt x="22" y="4"/>
                      </a:lnTo>
                      <a:lnTo>
                        <a:pt x="24" y="3"/>
                      </a:lnTo>
                      <a:lnTo>
                        <a:pt x="25" y="3"/>
                      </a:lnTo>
                      <a:lnTo>
                        <a:pt x="26" y="2"/>
                      </a:lnTo>
                      <a:lnTo>
                        <a:pt x="28" y="2"/>
                      </a:lnTo>
                      <a:lnTo>
                        <a:pt x="30" y="2"/>
                      </a:lnTo>
                      <a:lnTo>
                        <a:pt x="32" y="2"/>
                      </a:lnTo>
                      <a:lnTo>
                        <a:pt x="34" y="2"/>
                      </a:lnTo>
                      <a:lnTo>
                        <a:pt x="35" y="2"/>
                      </a:lnTo>
                      <a:lnTo>
                        <a:pt x="37" y="2"/>
                      </a:lnTo>
                      <a:lnTo>
                        <a:pt x="38" y="2"/>
                      </a:lnTo>
                      <a:lnTo>
                        <a:pt x="39" y="1"/>
                      </a:lnTo>
                      <a:lnTo>
                        <a:pt x="41" y="1"/>
                      </a:lnTo>
                      <a:lnTo>
                        <a:pt x="42" y="0"/>
                      </a:lnTo>
                      <a:lnTo>
                        <a:pt x="43" y="0"/>
                      </a:lnTo>
                      <a:lnTo>
                        <a:pt x="44" y="0"/>
                      </a:lnTo>
                      <a:lnTo>
                        <a:pt x="46" y="0"/>
                      </a:lnTo>
                      <a:lnTo>
                        <a:pt x="48" y="0"/>
                      </a:lnTo>
                      <a:lnTo>
                        <a:pt x="50" y="0"/>
                      </a:lnTo>
                      <a:lnTo>
                        <a:pt x="52" y="0"/>
                      </a:lnTo>
                      <a:lnTo>
                        <a:pt x="55" y="1"/>
                      </a:lnTo>
                      <a:lnTo>
                        <a:pt x="57" y="1"/>
                      </a:lnTo>
                      <a:lnTo>
                        <a:pt x="59" y="1"/>
                      </a:lnTo>
                      <a:lnTo>
                        <a:pt x="61" y="2"/>
                      </a:lnTo>
                      <a:lnTo>
                        <a:pt x="63" y="3"/>
                      </a:lnTo>
                      <a:lnTo>
                        <a:pt x="65" y="4"/>
                      </a:lnTo>
                      <a:lnTo>
                        <a:pt x="68" y="5"/>
                      </a:lnTo>
                      <a:lnTo>
                        <a:pt x="70" y="7"/>
                      </a:lnTo>
                      <a:lnTo>
                        <a:pt x="72" y="8"/>
                      </a:lnTo>
                      <a:lnTo>
                        <a:pt x="74" y="9"/>
                      </a:lnTo>
                      <a:lnTo>
                        <a:pt x="75" y="11"/>
                      </a:lnTo>
                      <a:lnTo>
                        <a:pt x="77" y="12"/>
                      </a:lnTo>
                      <a:lnTo>
                        <a:pt x="79" y="13"/>
                      </a:lnTo>
                      <a:lnTo>
                        <a:pt x="81" y="15"/>
                      </a:lnTo>
                      <a:lnTo>
                        <a:pt x="83" y="17"/>
                      </a:lnTo>
                      <a:lnTo>
                        <a:pt x="84" y="18"/>
                      </a:lnTo>
                      <a:lnTo>
                        <a:pt x="85" y="20"/>
                      </a:lnTo>
                      <a:lnTo>
                        <a:pt x="86" y="22"/>
                      </a:lnTo>
                      <a:lnTo>
                        <a:pt x="87" y="25"/>
                      </a:lnTo>
                      <a:lnTo>
                        <a:pt x="87" y="27"/>
                      </a:lnTo>
                      <a:lnTo>
                        <a:pt x="87" y="29"/>
                      </a:lnTo>
                      <a:lnTo>
                        <a:pt x="88" y="31"/>
                      </a:lnTo>
                      <a:lnTo>
                        <a:pt x="87" y="31"/>
                      </a:lnTo>
                      <a:lnTo>
                        <a:pt x="87" y="33"/>
                      </a:lnTo>
                      <a:lnTo>
                        <a:pt x="85" y="34"/>
                      </a:lnTo>
                      <a:lnTo>
                        <a:pt x="83" y="36"/>
                      </a:lnTo>
                      <a:lnTo>
                        <a:pt x="81" y="37"/>
                      </a:lnTo>
                      <a:lnTo>
                        <a:pt x="80" y="38"/>
                      </a:lnTo>
                      <a:lnTo>
                        <a:pt x="78" y="40"/>
                      </a:lnTo>
                      <a:lnTo>
                        <a:pt x="77" y="41"/>
                      </a:lnTo>
                      <a:lnTo>
                        <a:pt x="74" y="42"/>
                      </a:lnTo>
                      <a:lnTo>
                        <a:pt x="72" y="44"/>
                      </a:lnTo>
                      <a:lnTo>
                        <a:pt x="70" y="45"/>
                      </a:lnTo>
                      <a:lnTo>
                        <a:pt x="68" y="48"/>
                      </a:lnTo>
                      <a:lnTo>
                        <a:pt x="65" y="49"/>
                      </a:lnTo>
                      <a:lnTo>
                        <a:pt x="63" y="51"/>
                      </a:lnTo>
                      <a:lnTo>
                        <a:pt x="59" y="52"/>
                      </a:lnTo>
                      <a:lnTo>
                        <a:pt x="57" y="53"/>
                      </a:lnTo>
                      <a:lnTo>
                        <a:pt x="54" y="55"/>
                      </a:lnTo>
                      <a:lnTo>
                        <a:pt x="51" y="56"/>
                      </a:lnTo>
                      <a:lnTo>
                        <a:pt x="48" y="57"/>
                      </a:lnTo>
                      <a:lnTo>
                        <a:pt x="46" y="59"/>
                      </a:lnTo>
                      <a:lnTo>
                        <a:pt x="42" y="59"/>
                      </a:lnTo>
                      <a:lnTo>
                        <a:pt x="40" y="60"/>
                      </a:lnTo>
                      <a:lnTo>
                        <a:pt x="38" y="60"/>
                      </a:lnTo>
                      <a:lnTo>
                        <a:pt x="36" y="62"/>
                      </a:lnTo>
                      <a:lnTo>
                        <a:pt x="35" y="62"/>
                      </a:lnTo>
                      <a:lnTo>
                        <a:pt x="33" y="63"/>
                      </a:lnTo>
                      <a:lnTo>
                        <a:pt x="36" y="58"/>
                      </a:lnTo>
                      <a:lnTo>
                        <a:pt x="35" y="58"/>
                      </a:lnTo>
                      <a:lnTo>
                        <a:pt x="33" y="59"/>
                      </a:lnTo>
                      <a:lnTo>
                        <a:pt x="31" y="60"/>
                      </a:lnTo>
                      <a:lnTo>
                        <a:pt x="30" y="60"/>
                      </a:lnTo>
                      <a:lnTo>
                        <a:pt x="28" y="61"/>
                      </a:lnTo>
                      <a:lnTo>
                        <a:pt x="26" y="62"/>
                      </a:lnTo>
                      <a:lnTo>
                        <a:pt x="24" y="62"/>
                      </a:lnTo>
                      <a:lnTo>
                        <a:pt x="22" y="62"/>
                      </a:lnTo>
                      <a:lnTo>
                        <a:pt x="20" y="62"/>
                      </a:lnTo>
                      <a:lnTo>
                        <a:pt x="18" y="61"/>
                      </a:lnTo>
                      <a:lnTo>
                        <a:pt x="17" y="61"/>
                      </a:lnTo>
                      <a:lnTo>
                        <a:pt x="14" y="60"/>
                      </a:lnTo>
                      <a:lnTo>
                        <a:pt x="13" y="60"/>
                      </a:lnTo>
                      <a:lnTo>
                        <a:pt x="13" y="66"/>
                      </a:lnTo>
                      <a:lnTo>
                        <a:pt x="8" y="58"/>
                      </a:lnTo>
                      <a:close/>
                    </a:path>
                  </a:pathLst>
                </a:custGeom>
                <a:solidFill>
                  <a:srgbClr val="1A1A1A"/>
                </a:solidFill>
                <a:ln w="9525">
                  <a:noFill/>
                  <a:round/>
                  <a:headEnd/>
                  <a:tailEnd/>
                </a:ln>
              </p:spPr>
              <p:txBody>
                <a:bodyPr/>
                <a:lstStyle/>
                <a:p>
                  <a:endParaRPr lang="en-US"/>
                </a:p>
              </p:txBody>
            </p:sp>
            <p:sp>
              <p:nvSpPr>
                <p:cNvPr id="24954" name="Freeform 461"/>
                <p:cNvSpPr>
                  <a:spLocks/>
                </p:cNvSpPr>
                <p:nvPr/>
              </p:nvSpPr>
              <p:spPr bwMode="auto">
                <a:xfrm>
                  <a:off x="4734" y="2212"/>
                  <a:ext cx="12" cy="5"/>
                </a:xfrm>
                <a:custGeom>
                  <a:avLst/>
                  <a:gdLst>
                    <a:gd name="T0" fmla="*/ 0 w 12"/>
                    <a:gd name="T1" fmla="*/ 0 h 5"/>
                    <a:gd name="T2" fmla="*/ 6 w 12"/>
                    <a:gd name="T3" fmla="*/ 1 h 5"/>
                    <a:gd name="T4" fmla="*/ 12 w 12"/>
                    <a:gd name="T5" fmla="*/ 0 h 5"/>
                    <a:gd name="T6" fmla="*/ 12 w 12"/>
                    <a:gd name="T7" fmla="*/ 0 h 5"/>
                    <a:gd name="T8" fmla="*/ 10 w 12"/>
                    <a:gd name="T9" fmla="*/ 2 h 5"/>
                    <a:gd name="T10" fmla="*/ 9 w 12"/>
                    <a:gd name="T11" fmla="*/ 3 h 5"/>
                    <a:gd name="T12" fmla="*/ 7 w 12"/>
                    <a:gd name="T13" fmla="*/ 4 h 5"/>
                    <a:gd name="T14" fmla="*/ 5 w 12"/>
                    <a:gd name="T15" fmla="*/ 5 h 5"/>
                    <a:gd name="T16" fmla="*/ 3 w 12"/>
                    <a:gd name="T17" fmla="*/ 5 h 5"/>
                    <a:gd name="T18" fmla="*/ 1 w 12"/>
                    <a:gd name="T19" fmla="*/ 4 h 5"/>
                    <a:gd name="T20" fmla="*/ 1 w 12"/>
                    <a:gd name="T21" fmla="*/ 4 h 5"/>
                    <a:gd name="T22" fmla="*/ 0 w 12"/>
                    <a:gd name="T23" fmla="*/ 0 h 5"/>
                    <a:gd name="T24" fmla="*/ 0 w 12"/>
                    <a:gd name="T25" fmla="*/ 0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5"/>
                    <a:gd name="T41" fmla="*/ 12 w 12"/>
                    <a:gd name="T42" fmla="*/ 5 h 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5">
                      <a:moveTo>
                        <a:pt x="0" y="0"/>
                      </a:moveTo>
                      <a:lnTo>
                        <a:pt x="6" y="1"/>
                      </a:lnTo>
                      <a:lnTo>
                        <a:pt x="12" y="0"/>
                      </a:lnTo>
                      <a:lnTo>
                        <a:pt x="10" y="2"/>
                      </a:lnTo>
                      <a:lnTo>
                        <a:pt x="9" y="3"/>
                      </a:lnTo>
                      <a:lnTo>
                        <a:pt x="7" y="4"/>
                      </a:lnTo>
                      <a:lnTo>
                        <a:pt x="5" y="5"/>
                      </a:lnTo>
                      <a:lnTo>
                        <a:pt x="3" y="5"/>
                      </a:lnTo>
                      <a:lnTo>
                        <a:pt x="1" y="4"/>
                      </a:lnTo>
                      <a:lnTo>
                        <a:pt x="0" y="0"/>
                      </a:lnTo>
                      <a:close/>
                    </a:path>
                  </a:pathLst>
                </a:custGeom>
                <a:solidFill>
                  <a:srgbClr val="BF6633"/>
                </a:solidFill>
                <a:ln w="9525">
                  <a:noFill/>
                  <a:round/>
                  <a:headEnd/>
                  <a:tailEnd/>
                </a:ln>
              </p:spPr>
              <p:txBody>
                <a:bodyPr/>
                <a:lstStyle/>
                <a:p>
                  <a:endParaRPr lang="en-US"/>
                </a:p>
              </p:txBody>
            </p:sp>
            <p:sp>
              <p:nvSpPr>
                <p:cNvPr id="24955" name="Freeform 462"/>
                <p:cNvSpPr>
                  <a:spLocks/>
                </p:cNvSpPr>
                <p:nvPr/>
              </p:nvSpPr>
              <p:spPr bwMode="auto">
                <a:xfrm>
                  <a:off x="4744" y="2191"/>
                  <a:ext cx="20" cy="9"/>
                </a:xfrm>
                <a:custGeom>
                  <a:avLst/>
                  <a:gdLst>
                    <a:gd name="T0" fmla="*/ 0 w 20"/>
                    <a:gd name="T1" fmla="*/ 5 h 9"/>
                    <a:gd name="T2" fmla="*/ 1 w 20"/>
                    <a:gd name="T3" fmla="*/ 8 h 9"/>
                    <a:gd name="T4" fmla="*/ 5 w 20"/>
                    <a:gd name="T5" fmla="*/ 7 h 9"/>
                    <a:gd name="T6" fmla="*/ 6 w 20"/>
                    <a:gd name="T7" fmla="*/ 7 h 9"/>
                    <a:gd name="T8" fmla="*/ 7 w 20"/>
                    <a:gd name="T9" fmla="*/ 8 h 9"/>
                    <a:gd name="T10" fmla="*/ 8 w 20"/>
                    <a:gd name="T11" fmla="*/ 8 h 9"/>
                    <a:gd name="T12" fmla="*/ 9 w 20"/>
                    <a:gd name="T13" fmla="*/ 9 h 9"/>
                    <a:gd name="T14" fmla="*/ 11 w 20"/>
                    <a:gd name="T15" fmla="*/ 8 h 9"/>
                    <a:gd name="T16" fmla="*/ 13 w 20"/>
                    <a:gd name="T17" fmla="*/ 8 h 9"/>
                    <a:gd name="T18" fmla="*/ 14 w 20"/>
                    <a:gd name="T19" fmla="*/ 7 h 9"/>
                    <a:gd name="T20" fmla="*/ 16 w 20"/>
                    <a:gd name="T21" fmla="*/ 6 h 9"/>
                    <a:gd name="T22" fmla="*/ 17 w 20"/>
                    <a:gd name="T23" fmla="*/ 4 h 9"/>
                    <a:gd name="T24" fmla="*/ 18 w 20"/>
                    <a:gd name="T25" fmla="*/ 3 h 9"/>
                    <a:gd name="T26" fmla="*/ 19 w 20"/>
                    <a:gd name="T27" fmla="*/ 1 h 9"/>
                    <a:gd name="T28" fmla="*/ 20 w 20"/>
                    <a:gd name="T29" fmla="*/ 0 h 9"/>
                    <a:gd name="T30" fmla="*/ 19 w 20"/>
                    <a:gd name="T31" fmla="*/ 0 h 9"/>
                    <a:gd name="T32" fmla="*/ 17 w 20"/>
                    <a:gd name="T33" fmla="*/ 0 h 9"/>
                    <a:gd name="T34" fmla="*/ 15 w 20"/>
                    <a:gd name="T35" fmla="*/ 2 h 9"/>
                    <a:gd name="T36" fmla="*/ 13 w 20"/>
                    <a:gd name="T37" fmla="*/ 2 h 9"/>
                    <a:gd name="T38" fmla="*/ 12 w 20"/>
                    <a:gd name="T39" fmla="*/ 3 h 9"/>
                    <a:gd name="T40" fmla="*/ 11 w 20"/>
                    <a:gd name="T41" fmla="*/ 3 h 9"/>
                    <a:gd name="T42" fmla="*/ 9 w 20"/>
                    <a:gd name="T43" fmla="*/ 3 h 9"/>
                    <a:gd name="T44" fmla="*/ 7 w 20"/>
                    <a:gd name="T45" fmla="*/ 4 h 9"/>
                    <a:gd name="T46" fmla="*/ 5 w 20"/>
                    <a:gd name="T47" fmla="*/ 4 h 9"/>
                    <a:gd name="T48" fmla="*/ 4 w 20"/>
                    <a:gd name="T49" fmla="*/ 4 h 9"/>
                    <a:gd name="T50" fmla="*/ 3 w 20"/>
                    <a:gd name="T51" fmla="*/ 4 h 9"/>
                    <a:gd name="T52" fmla="*/ 3 w 20"/>
                    <a:gd name="T53" fmla="*/ 4 h 9"/>
                    <a:gd name="T54" fmla="*/ 0 w 20"/>
                    <a:gd name="T55" fmla="*/ 5 h 9"/>
                    <a:gd name="T56" fmla="*/ 0 w 20"/>
                    <a:gd name="T57" fmla="*/ 5 h 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
                    <a:gd name="T88" fmla="*/ 0 h 9"/>
                    <a:gd name="T89" fmla="*/ 20 w 20"/>
                    <a:gd name="T90" fmla="*/ 9 h 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 h="9">
                      <a:moveTo>
                        <a:pt x="0" y="5"/>
                      </a:moveTo>
                      <a:lnTo>
                        <a:pt x="1" y="8"/>
                      </a:lnTo>
                      <a:lnTo>
                        <a:pt x="5" y="7"/>
                      </a:lnTo>
                      <a:lnTo>
                        <a:pt x="6" y="7"/>
                      </a:lnTo>
                      <a:lnTo>
                        <a:pt x="7" y="8"/>
                      </a:lnTo>
                      <a:lnTo>
                        <a:pt x="8" y="8"/>
                      </a:lnTo>
                      <a:lnTo>
                        <a:pt x="9" y="9"/>
                      </a:lnTo>
                      <a:lnTo>
                        <a:pt x="11" y="8"/>
                      </a:lnTo>
                      <a:lnTo>
                        <a:pt x="13" y="8"/>
                      </a:lnTo>
                      <a:lnTo>
                        <a:pt x="14" y="7"/>
                      </a:lnTo>
                      <a:lnTo>
                        <a:pt x="16" y="6"/>
                      </a:lnTo>
                      <a:lnTo>
                        <a:pt x="17" y="4"/>
                      </a:lnTo>
                      <a:lnTo>
                        <a:pt x="18" y="3"/>
                      </a:lnTo>
                      <a:lnTo>
                        <a:pt x="19" y="1"/>
                      </a:lnTo>
                      <a:lnTo>
                        <a:pt x="20" y="0"/>
                      </a:lnTo>
                      <a:lnTo>
                        <a:pt x="19" y="0"/>
                      </a:lnTo>
                      <a:lnTo>
                        <a:pt x="17" y="0"/>
                      </a:lnTo>
                      <a:lnTo>
                        <a:pt x="15" y="2"/>
                      </a:lnTo>
                      <a:lnTo>
                        <a:pt x="13" y="2"/>
                      </a:lnTo>
                      <a:lnTo>
                        <a:pt x="12" y="3"/>
                      </a:lnTo>
                      <a:lnTo>
                        <a:pt x="11" y="3"/>
                      </a:lnTo>
                      <a:lnTo>
                        <a:pt x="9" y="3"/>
                      </a:lnTo>
                      <a:lnTo>
                        <a:pt x="7" y="4"/>
                      </a:lnTo>
                      <a:lnTo>
                        <a:pt x="5" y="4"/>
                      </a:lnTo>
                      <a:lnTo>
                        <a:pt x="4" y="4"/>
                      </a:lnTo>
                      <a:lnTo>
                        <a:pt x="3" y="4"/>
                      </a:lnTo>
                      <a:lnTo>
                        <a:pt x="0" y="5"/>
                      </a:lnTo>
                      <a:close/>
                    </a:path>
                  </a:pathLst>
                </a:custGeom>
                <a:solidFill>
                  <a:srgbClr val="BF6633"/>
                </a:solidFill>
                <a:ln w="9525">
                  <a:noFill/>
                  <a:round/>
                  <a:headEnd/>
                  <a:tailEnd/>
                </a:ln>
              </p:spPr>
              <p:txBody>
                <a:bodyPr/>
                <a:lstStyle/>
                <a:p>
                  <a:endParaRPr lang="en-US"/>
                </a:p>
              </p:txBody>
            </p:sp>
            <p:sp>
              <p:nvSpPr>
                <p:cNvPr id="24956" name="Freeform 463"/>
                <p:cNvSpPr>
                  <a:spLocks/>
                </p:cNvSpPr>
                <p:nvPr/>
              </p:nvSpPr>
              <p:spPr bwMode="auto">
                <a:xfrm>
                  <a:off x="4730" y="2219"/>
                  <a:ext cx="19" cy="7"/>
                </a:xfrm>
                <a:custGeom>
                  <a:avLst/>
                  <a:gdLst>
                    <a:gd name="T0" fmla="*/ 0 w 19"/>
                    <a:gd name="T1" fmla="*/ 4 h 7"/>
                    <a:gd name="T2" fmla="*/ 10 w 19"/>
                    <a:gd name="T3" fmla="*/ 4 h 7"/>
                    <a:gd name="T4" fmla="*/ 19 w 19"/>
                    <a:gd name="T5" fmla="*/ 0 h 7"/>
                    <a:gd name="T6" fmla="*/ 15 w 19"/>
                    <a:gd name="T7" fmla="*/ 5 h 7"/>
                    <a:gd name="T8" fmla="*/ 10 w 19"/>
                    <a:gd name="T9" fmla="*/ 7 h 7"/>
                    <a:gd name="T10" fmla="*/ 5 w 19"/>
                    <a:gd name="T11" fmla="*/ 7 h 7"/>
                    <a:gd name="T12" fmla="*/ 0 w 19"/>
                    <a:gd name="T13" fmla="*/ 4 h 7"/>
                    <a:gd name="T14" fmla="*/ 0 w 19"/>
                    <a:gd name="T15" fmla="*/ 4 h 7"/>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7"/>
                    <a:gd name="T26" fmla="*/ 19 w 1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7">
                      <a:moveTo>
                        <a:pt x="0" y="4"/>
                      </a:moveTo>
                      <a:lnTo>
                        <a:pt x="10" y="4"/>
                      </a:lnTo>
                      <a:lnTo>
                        <a:pt x="19" y="0"/>
                      </a:lnTo>
                      <a:lnTo>
                        <a:pt x="15" y="5"/>
                      </a:lnTo>
                      <a:lnTo>
                        <a:pt x="10" y="7"/>
                      </a:lnTo>
                      <a:lnTo>
                        <a:pt x="5" y="7"/>
                      </a:lnTo>
                      <a:lnTo>
                        <a:pt x="0" y="4"/>
                      </a:lnTo>
                      <a:close/>
                    </a:path>
                  </a:pathLst>
                </a:custGeom>
                <a:solidFill>
                  <a:srgbClr val="E6E6FF"/>
                </a:solidFill>
                <a:ln w="9525">
                  <a:noFill/>
                  <a:round/>
                  <a:headEnd/>
                  <a:tailEnd/>
                </a:ln>
              </p:spPr>
              <p:txBody>
                <a:bodyPr/>
                <a:lstStyle/>
                <a:p>
                  <a:endParaRPr lang="en-US"/>
                </a:p>
              </p:txBody>
            </p:sp>
            <p:sp>
              <p:nvSpPr>
                <p:cNvPr id="24957" name="Freeform 464"/>
                <p:cNvSpPr>
                  <a:spLocks/>
                </p:cNvSpPr>
                <p:nvPr/>
              </p:nvSpPr>
              <p:spPr bwMode="auto">
                <a:xfrm>
                  <a:off x="4755" y="2165"/>
                  <a:ext cx="15" cy="56"/>
                </a:xfrm>
                <a:custGeom>
                  <a:avLst/>
                  <a:gdLst>
                    <a:gd name="T0" fmla="*/ 0 w 15"/>
                    <a:gd name="T1" fmla="*/ 8 h 56"/>
                    <a:gd name="T2" fmla="*/ 1 w 15"/>
                    <a:gd name="T3" fmla="*/ 9 h 56"/>
                    <a:gd name="T4" fmla="*/ 2 w 15"/>
                    <a:gd name="T5" fmla="*/ 10 h 56"/>
                    <a:gd name="T6" fmla="*/ 3 w 15"/>
                    <a:gd name="T7" fmla="*/ 10 h 56"/>
                    <a:gd name="T8" fmla="*/ 4 w 15"/>
                    <a:gd name="T9" fmla="*/ 12 h 56"/>
                    <a:gd name="T10" fmla="*/ 5 w 15"/>
                    <a:gd name="T11" fmla="*/ 13 h 56"/>
                    <a:gd name="T12" fmla="*/ 6 w 15"/>
                    <a:gd name="T13" fmla="*/ 15 h 56"/>
                    <a:gd name="T14" fmla="*/ 6 w 15"/>
                    <a:gd name="T15" fmla="*/ 17 h 56"/>
                    <a:gd name="T16" fmla="*/ 7 w 15"/>
                    <a:gd name="T17" fmla="*/ 18 h 56"/>
                    <a:gd name="T18" fmla="*/ 7 w 15"/>
                    <a:gd name="T19" fmla="*/ 20 h 56"/>
                    <a:gd name="T20" fmla="*/ 7 w 15"/>
                    <a:gd name="T21" fmla="*/ 22 h 56"/>
                    <a:gd name="T22" fmla="*/ 7 w 15"/>
                    <a:gd name="T23" fmla="*/ 24 h 56"/>
                    <a:gd name="T24" fmla="*/ 7 w 15"/>
                    <a:gd name="T25" fmla="*/ 25 h 56"/>
                    <a:gd name="T26" fmla="*/ 7 w 15"/>
                    <a:gd name="T27" fmla="*/ 26 h 56"/>
                    <a:gd name="T28" fmla="*/ 8 w 15"/>
                    <a:gd name="T29" fmla="*/ 26 h 56"/>
                    <a:gd name="T30" fmla="*/ 8 w 15"/>
                    <a:gd name="T31" fmla="*/ 26 h 56"/>
                    <a:gd name="T32" fmla="*/ 9 w 15"/>
                    <a:gd name="T33" fmla="*/ 28 h 56"/>
                    <a:gd name="T34" fmla="*/ 9 w 15"/>
                    <a:gd name="T35" fmla="*/ 30 h 56"/>
                    <a:gd name="T36" fmla="*/ 9 w 15"/>
                    <a:gd name="T37" fmla="*/ 32 h 56"/>
                    <a:gd name="T38" fmla="*/ 9 w 15"/>
                    <a:gd name="T39" fmla="*/ 33 h 56"/>
                    <a:gd name="T40" fmla="*/ 8 w 15"/>
                    <a:gd name="T41" fmla="*/ 35 h 56"/>
                    <a:gd name="T42" fmla="*/ 7 w 15"/>
                    <a:gd name="T43" fmla="*/ 37 h 56"/>
                    <a:gd name="T44" fmla="*/ 5 w 15"/>
                    <a:gd name="T45" fmla="*/ 39 h 56"/>
                    <a:gd name="T46" fmla="*/ 4 w 15"/>
                    <a:gd name="T47" fmla="*/ 41 h 56"/>
                    <a:gd name="T48" fmla="*/ 2 w 15"/>
                    <a:gd name="T49" fmla="*/ 43 h 56"/>
                    <a:gd name="T50" fmla="*/ 1 w 15"/>
                    <a:gd name="T51" fmla="*/ 44 h 56"/>
                    <a:gd name="T52" fmla="*/ 1 w 15"/>
                    <a:gd name="T53" fmla="*/ 45 h 56"/>
                    <a:gd name="T54" fmla="*/ 5 w 15"/>
                    <a:gd name="T55" fmla="*/ 45 h 56"/>
                    <a:gd name="T56" fmla="*/ 5 w 15"/>
                    <a:gd name="T57" fmla="*/ 56 h 56"/>
                    <a:gd name="T58" fmla="*/ 8 w 15"/>
                    <a:gd name="T59" fmla="*/ 54 h 56"/>
                    <a:gd name="T60" fmla="*/ 8 w 15"/>
                    <a:gd name="T61" fmla="*/ 53 h 56"/>
                    <a:gd name="T62" fmla="*/ 8 w 15"/>
                    <a:gd name="T63" fmla="*/ 52 h 56"/>
                    <a:gd name="T64" fmla="*/ 8 w 15"/>
                    <a:gd name="T65" fmla="*/ 51 h 56"/>
                    <a:gd name="T66" fmla="*/ 9 w 15"/>
                    <a:gd name="T67" fmla="*/ 50 h 56"/>
                    <a:gd name="T68" fmla="*/ 9 w 15"/>
                    <a:gd name="T69" fmla="*/ 48 h 56"/>
                    <a:gd name="T70" fmla="*/ 9 w 15"/>
                    <a:gd name="T71" fmla="*/ 47 h 56"/>
                    <a:gd name="T72" fmla="*/ 10 w 15"/>
                    <a:gd name="T73" fmla="*/ 44 h 56"/>
                    <a:gd name="T74" fmla="*/ 11 w 15"/>
                    <a:gd name="T75" fmla="*/ 43 h 56"/>
                    <a:gd name="T76" fmla="*/ 11 w 15"/>
                    <a:gd name="T77" fmla="*/ 40 h 56"/>
                    <a:gd name="T78" fmla="*/ 12 w 15"/>
                    <a:gd name="T79" fmla="*/ 38 h 56"/>
                    <a:gd name="T80" fmla="*/ 13 w 15"/>
                    <a:gd name="T81" fmla="*/ 36 h 56"/>
                    <a:gd name="T82" fmla="*/ 13 w 15"/>
                    <a:gd name="T83" fmla="*/ 34 h 56"/>
                    <a:gd name="T84" fmla="*/ 13 w 15"/>
                    <a:gd name="T85" fmla="*/ 32 h 56"/>
                    <a:gd name="T86" fmla="*/ 14 w 15"/>
                    <a:gd name="T87" fmla="*/ 31 h 56"/>
                    <a:gd name="T88" fmla="*/ 14 w 15"/>
                    <a:gd name="T89" fmla="*/ 30 h 56"/>
                    <a:gd name="T90" fmla="*/ 15 w 15"/>
                    <a:gd name="T91" fmla="*/ 29 h 56"/>
                    <a:gd name="T92" fmla="*/ 15 w 15"/>
                    <a:gd name="T93" fmla="*/ 28 h 56"/>
                    <a:gd name="T94" fmla="*/ 15 w 15"/>
                    <a:gd name="T95" fmla="*/ 26 h 56"/>
                    <a:gd name="T96" fmla="*/ 15 w 15"/>
                    <a:gd name="T97" fmla="*/ 24 h 56"/>
                    <a:gd name="T98" fmla="*/ 15 w 15"/>
                    <a:gd name="T99" fmla="*/ 22 h 56"/>
                    <a:gd name="T100" fmla="*/ 15 w 15"/>
                    <a:gd name="T101" fmla="*/ 21 h 56"/>
                    <a:gd name="T102" fmla="*/ 15 w 15"/>
                    <a:gd name="T103" fmla="*/ 19 h 56"/>
                    <a:gd name="T104" fmla="*/ 15 w 15"/>
                    <a:gd name="T105" fmla="*/ 18 h 56"/>
                    <a:gd name="T106" fmla="*/ 15 w 15"/>
                    <a:gd name="T107" fmla="*/ 18 h 56"/>
                    <a:gd name="T108" fmla="*/ 13 w 15"/>
                    <a:gd name="T109" fmla="*/ 4 h 56"/>
                    <a:gd name="T110" fmla="*/ 9 w 15"/>
                    <a:gd name="T111" fmla="*/ 0 h 56"/>
                    <a:gd name="T112" fmla="*/ 0 w 15"/>
                    <a:gd name="T113" fmla="*/ 8 h 56"/>
                    <a:gd name="T114" fmla="*/ 0 w 15"/>
                    <a:gd name="T115" fmla="*/ 8 h 5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
                    <a:gd name="T175" fmla="*/ 0 h 56"/>
                    <a:gd name="T176" fmla="*/ 15 w 15"/>
                    <a:gd name="T177" fmla="*/ 56 h 5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 h="56">
                      <a:moveTo>
                        <a:pt x="0" y="8"/>
                      </a:moveTo>
                      <a:lnTo>
                        <a:pt x="1" y="9"/>
                      </a:lnTo>
                      <a:lnTo>
                        <a:pt x="2" y="10"/>
                      </a:lnTo>
                      <a:lnTo>
                        <a:pt x="3" y="10"/>
                      </a:lnTo>
                      <a:lnTo>
                        <a:pt x="4" y="12"/>
                      </a:lnTo>
                      <a:lnTo>
                        <a:pt x="5" y="13"/>
                      </a:lnTo>
                      <a:lnTo>
                        <a:pt x="6" y="15"/>
                      </a:lnTo>
                      <a:lnTo>
                        <a:pt x="6" y="17"/>
                      </a:lnTo>
                      <a:lnTo>
                        <a:pt x="7" y="18"/>
                      </a:lnTo>
                      <a:lnTo>
                        <a:pt x="7" y="20"/>
                      </a:lnTo>
                      <a:lnTo>
                        <a:pt x="7" y="22"/>
                      </a:lnTo>
                      <a:lnTo>
                        <a:pt x="7" y="24"/>
                      </a:lnTo>
                      <a:lnTo>
                        <a:pt x="7" y="25"/>
                      </a:lnTo>
                      <a:lnTo>
                        <a:pt x="7" y="26"/>
                      </a:lnTo>
                      <a:lnTo>
                        <a:pt x="8" y="26"/>
                      </a:lnTo>
                      <a:lnTo>
                        <a:pt x="9" y="28"/>
                      </a:lnTo>
                      <a:lnTo>
                        <a:pt x="9" y="30"/>
                      </a:lnTo>
                      <a:lnTo>
                        <a:pt x="9" y="32"/>
                      </a:lnTo>
                      <a:lnTo>
                        <a:pt x="9" y="33"/>
                      </a:lnTo>
                      <a:lnTo>
                        <a:pt x="8" y="35"/>
                      </a:lnTo>
                      <a:lnTo>
                        <a:pt x="7" y="37"/>
                      </a:lnTo>
                      <a:lnTo>
                        <a:pt x="5" y="39"/>
                      </a:lnTo>
                      <a:lnTo>
                        <a:pt x="4" y="41"/>
                      </a:lnTo>
                      <a:lnTo>
                        <a:pt x="2" y="43"/>
                      </a:lnTo>
                      <a:lnTo>
                        <a:pt x="1" y="44"/>
                      </a:lnTo>
                      <a:lnTo>
                        <a:pt x="1" y="45"/>
                      </a:lnTo>
                      <a:lnTo>
                        <a:pt x="5" y="45"/>
                      </a:lnTo>
                      <a:lnTo>
                        <a:pt x="5" y="56"/>
                      </a:lnTo>
                      <a:lnTo>
                        <a:pt x="8" y="54"/>
                      </a:lnTo>
                      <a:lnTo>
                        <a:pt x="8" y="53"/>
                      </a:lnTo>
                      <a:lnTo>
                        <a:pt x="8" y="52"/>
                      </a:lnTo>
                      <a:lnTo>
                        <a:pt x="8" y="51"/>
                      </a:lnTo>
                      <a:lnTo>
                        <a:pt x="9" y="50"/>
                      </a:lnTo>
                      <a:lnTo>
                        <a:pt x="9" y="48"/>
                      </a:lnTo>
                      <a:lnTo>
                        <a:pt x="9" y="47"/>
                      </a:lnTo>
                      <a:lnTo>
                        <a:pt x="10" y="44"/>
                      </a:lnTo>
                      <a:lnTo>
                        <a:pt x="11" y="43"/>
                      </a:lnTo>
                      <a:lnTo>
                        <a:pt x="11" y="40"/>
                      </a:lnTo>
                      <a:lnTo>
                        <a:pt x="12" y="38"/>
                      </a:lnTo>
                      <a:lnTo>
                        <a:pt x="13" y="36"/>
                      </a:lnTo>
                      <a:lnTo>
                        <a:pt x="13" y="34"/>
                      </a:lnTo>
                      <a:lnTo>
                        <a:pt x="13" y="32"/>
                      </a:lnTo>
                      <a:lnTo>
                        <a:pt x="14" y="31"/>
                      </a:lnTo>
                      <a:lnTo>
                        <a:pt x="14" y="30"/>
                      </a:lnTo>
                      <a:lnTo>
                        <a:pt x="15" y="29"/>
                      </a:lnTo>
                      <a:lnTo>
                        <a:pt x="15" y="28"/>
                      </a:lnTo>
                      <a:lnTo>
                        <a:pt x="15" y="26"/>
                      </a:lnTo>
                      <a:lnTo>
                        <a:pt x="15" y="24"/>
                      </a:lnTo>
                      <a:lnTo>
                        <a:pt x="15" y="22"/>
                      </a:lnTo>
                      <a:lnTo>
                        <a:pt x="15" y="21"/>
                      </a:lnTo>
                      <a:lnTo>
                        <a:pt x="15" y="19"/>
                      </a:lnTo>
                      <a:lnTo>
                        <a:pt x="15" y="18"/>
                      </a:lnTo>
                      <a:lnTo>
                        <a:pt x="13" y="4"/>
                      </a:lnTo>
                      <a:lnTo>
                        <a:pt x="9" y="0"/>
                      </a:lnTo>
                      <a:lnTo>
                        <a:pt x="0" y="8"/>
                      </a:lnTo>
                      <a:close/>
                    </a:path>
                  </a:pathLst>
                </a:custGeom>
                <a:solidFill>
                  <a:srgbClr val="F5D6AD"/>
                </a:solidFill>
                <a:ln w="9525">
                  <a:noFill/>
                  <a:round/>
                  <a:headEnd/>
                  <a:tailEnd/>
                </a:ln>
              </p:spPr>
              <p:txBody>
                <a:bodyPr/>
                <a:lstStyle/>
                <a:p>
                  <a:endParaRPr lang="en-US"/>
                </a:p>
              </p:txBody>
            </p:sp>
            <p:sp>
              <p:nvSpPr>
                <p:cNvPr id="24958" name="Freeform 465"/>
                <p:cNvSpPr>
                  <a:spLocks/>
                </p:cNvSpPr>
                <p:nvPr/>
              </p:nvSpPr>
              <p:spPr bwMode="auto">
                <a:xfrm>
                  <a:off x="4740" y="2195"/>
                  <a:ext cx="6" cy="18"/>
                </a:xfrm>
                <a:custGeom>
                  <a:avLst/>
                  <a:gdLst>
                    <a:gd name="T0" fmla="*/ 0 w 6"/>
                    <a:gd name="T1" fmla="*/ 2 h 18"/>
                    <a:gd name="T2" fmla="*/ 2 w 6"/>
                    <a:gd name="T3" fmla="*/ 18 h 18"/>
                    <a:gd name="T4" fmla="*/ 6 w 6"/>
                    <a:gd name="T5" fmla="*/ 17 h 18"/>
                    <a:gd name="T6" fmla="*/ 6 w 6"/>
                    <a:gd name="T7" fmla="*/ 16 h 18"/>
                    <a:gd name="T8" fmla="*/ 6 w 6"/>
                    <a:gd name="T9" fmla="*/ 14 h 18"/>
                    <a:gd name="T10" fmla="*/ 6 w 6"/>
                    <a:gd name="T11" fmla="*/ 13 h 18"/>
                    <a:gd name="T12" fmla="*/ 6 w 6"/>
                    <a:gd name="T13" fmla="*/ 11 h 18"/>
                    <a:gd name="T14" fmla="*/ 6 w 6"/>
                    <a:gd name="T15" fmla="*/ 10 h 18"/>
                    <a:gd name="T16" fmla="*/ 6 w 6"/>
                    <a:gd name="T17" fmla="*/ 9 h 18"/>
                    <a:gd name="T18" fmla="*/ 5 w 6"/>
                    <a:gd name="T19" fmla="*/ 7 h 18"/>
                    <a:gd name="T20" fmla="*/ 5 w 6"/>
                    <a:gd name="T21" fmla="*/ 6 h 18"/>
                    <a:gd name="T22" fmla="*/ 4 w 6"/>
                    <a:gd name="T23" fmla="*/ 5 h 18"/>
                    <a:gd name="T24" fmla="*/ 4 w 6"/>
                    <a:gd name="T25" fmla="*/ 3 h 18"/>
                    <a:gd name="T26" fmla="*/ 4 w 6"/>
                    <a:gd name="T27" fmla="*/ 2 h 18"/>
                    <a:gd name="T28" fmla="*/ 4 w 6"/>
                    <a:gd name="T29" fmla="*/ 1 h 18"/>
                    <a:gd name="T30" fmla="*/ 2 w 6"/>
                    <a:gd name="T31" fmla="*/ 0 h 18"/>
                    <a:gd name="T32" fmla="*/ 1 w 6"/>
                    <a:gd name="T33" fmla="*/ 2 h 18"/>
                    <a:gd name="T34" fmla="*/ 0 w 6"/>
                    <a:gd name="T35" fmla="*/ 2 h 18"/>
                    <a:gd name="T36" fmla="*/ 0 w 6"/>
                    <a:gd name="T37" fmla="*/ 2 h 18"/>
                    <a:gd name="T38" fmla="*/ 0 w 6"/>
                    <a:gd name="T39" fmla="*/ 2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
                    <a:gd name="T61" fmla="*/ 0 h 18"/>
                    <a:gd name="T62" fmla="*/ 6 w 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 h="18">
                      <a:moveTo>
                        <a:pt x="0" y="2"/>
                      </a:moveTo>
                      <a:lnTo>
                        <a:pt x="2" y="18"/>
                      </a:lnTo>
                      <a:lnTo>
                        <a:pt x="6" y="17"/>
                      </a:lnTo>
                      <a:lnTo>
                        <a:pt x="6" y="16"/>
                      </a:lnTo>
                      <a:lnTo>
                        <a:pt x="6" y="14"/>
                      </a:lnTo>
                      <a:lnTo>
                        <a:pt x="6" y="13"/>
                      </a:lnTo>
                      <a:lnTo>
                        <a:pt x="6" y="11"/>
                      </a:lnTo>
                      <a:lnTo>
                        <a:pt x="6" y="10"/>
                      </a:lnTo>
                      <a:lnTo>
                        <a:pt x="6" y="9"/>
                      </a:lnTo>
                      <a:lnTo>
                        <a:pt x="5" y="7"/>
                      </a:lnTo>
                      <a:lnTo>
                        <a:pt x="5" y="6"/>
                      </a:lnTo>
                      <a:lnTo>
                        <a:pt x="4" y="5"/>
                      </a:lnTo>
                      <a:lnTo>
                        <a:pt x="4" y="3"/>
                      </a:lnTo>
                      <a:lnTo>
                        <a:pt x="4" y="2"/>
                      </a:lnTo>
                      <a:lnTo>
                        <a:pt x="4" y="1"/>
                      </a:lnTo>
                      <a:lnTo>
                        <a:pt x="2" y="0"/>
                      </a:lnTo>
                      <a:lnTo>
                        <a:pt x="1" y="2"/>
                      </a:lnTo>
                      <a:lnTo>
                        <a:pt x="0" y="2"/>
                      </a:lnTo>
                      <a:close/>
                    </a:path>
                  </a:pathLst>
                </a:custGeom>
                <a:solidFill>
                  <a:srgbClr val="F5D6AD"/>
                </a:solidFill>
                <a:ln w="9525">
                  <a:noFill/>
                  <a:round/>
                  <a:headEnd/>
                  <a:tailEnd/>
                </a:ln>
              </p:spPr>
              <p:txBody>
                <a:bodyPr/>
                <a:lstStyle/>
                <a:p>
                  <a:endParaRPr lang="en-US"/>
                </a:p>
              </p:txBody>
            </p:sp>
            <p:sp>
              <p:nvSpPr>
                <p:cNvPr id="24959" name="Freeform 466"/>
                <p:cNvSpPr>
                  <a:spLocks/>
                </p:cNvSpPr>
                <p:nvPr/>
              </p:nvSpPr>
              <p:spPr bwMode="auto">
                <a:xfrm>
                  <a:off x="4763" y="2154"/>
                  <a:ext cx="8" cy="30"/>
                </a:xfrm>
                <a:custGeom>
                  <a:avLst/>
                  <a:gdLst>
                    <a:gd name="T0" fmla="*/ 0 w 8"/>
                    <a:gd name="T1" fmla="*/ 11 h 30"/>
                    <a:gd name="T2" fmla="*/ 5 w 8"/>
                    <a:gd name="T3" fmla="*/ 15 h 30"/>
                    <a:gd name="T4" fmla="*/ 7 w 8"/>
                    <a:gd name="T5" fmla="*/ 30 h 30"/>
                    <a:gd name="T6" fmla="*/ 7 w 8"/>
                    <a:gd name="T7" fmla="*/ 30 h 30"/>
                    <a:gd name="T8" fmla="*/ 7 w 8"/>
                    <a:gd name="T9" fmla="*/ 29 h 30"/>
                    <a:gd name="T10" fmla="*/ 7 w 8"/>
                    <a:gd name="T11" fmla="*/ 29 h 30"/>
                    <a:gd name="T12" fmla="*/ 7 w 8"/>
                    <a:gd name="T13" fmla="*/ 27 h 30"/>
                    <a:gd name="T14" fmla="*/ 7 w 8"/>
                    <a:gd name="T15" fmla="*/ 25 h 30"/>
                    <a:gd name="T16" fmla="*/ 7 w 8"/>
                    <a:gd name="T17" fmla="*/ 24 h 30"/>
                    <a:gd name="T18" fmla="*/ 7 w 8"/>
                    <a:gd name="T19" fmla="*/ 22 h 30"/>
                    <a:gd name="T20" fmla="*/ 8 w 8"/>
                    <a:gd name="T21" fmla="*/ 21 h 30"/>
                    <a:gd name="T22" fmla="*/ 8 w 8"/>
                    <a:gd name="T23" fmla="*/ 18 h 30"/>
                    <a:gd name="T24" fmla="*/ 8 w 8"/>
                    <a:gd name="T25" fmla="*/ 16 h 30"/>
                    <a:gd name="T26" fmla="*/ 8 w 8"/>
                    <a:gd name="T27" fmla="*/ 14 h 30"/>
                    <a:gd name="T28" fmla="*/ 8 w 8"/>
                    <a:gd name="T29" fmla="*/ 13 h 30"/>
                    <a:gd name="T30" fmla="*/ 8 w 8"/>
                    <a:gd name="T31" fmla="*/ 11 h 30"/>
                    <a:gd name="T32" fmla="*/ 8 w 8"/>
                    <a:gd name="T33" fmla="*/ 10 h 30"/>
                    <a:gd name="T34" fmla="*/ 7 w 8"/>
                    <a:gd name="T35" fmla="*/ 8 h 30"/>
                    <a:gd name="T36" fmla="*/ 7 w 8"/>
                    <a:gd name="T37" fmla="*/ 8 h 30"/>
                    <a:gd name="T38" fmla="*/ 7 w 8"/>
                    <a:gd name="T39" fmla="*/ 7 h 30"/>
                    <a:gd name="T40" fmla="*/ 6 w 8"/>
                    <a:gd name="T41" fmla="*/ 5 h 30"/>
                    <a:gd name="T42" fmla="*/ 5 w 8"/>
                    <a:gd name="T43" fmla="*/ 4 h 30"/>
                    <a:gd name="T44" fmla="*/ 4 w 8"/>
                    <a:gd name="T45" fmla="*/ 3 h 30"/>
                    <a:gd name="T46" fmla="*/ 2 w 8"/>
                    <a:gd name="T47" fmla="*/ 0 h 30"/>
                    <a:gd name="T48" fmla="*/ 1 w 8"/>
                    <a:gd name="T49" fmla="*/ 0 h 30"/>
                    <a:gd name="T50" fmla="*/ 0 w 8"/>
                    <a:gd name="T51" fmla="*/ 11 h 30"/>
                    <a:gd name="T52" fmla="*/ 0 w 8"/>
                    <a:gd name="T53" fmla="*/ 11 h 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
                    <a:gd name="T82" fmla="*/ 0 h 30"/>
                    <a:gd name="T83" fmla="*/ 8 w 8"/>
                    <a:gd name="T84" fmla="*/ 30 h 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 h="30">
                      <a:moveTo>
                        <a:pt x="0" y="11"/>
                      </a:moveTo>
                      <a:lnTo>
                        <a:pt x="5" y="15"/>
                      </a:lnTo>
                      <a:lnTo>
                        <a:pt x="7" y="30"/>
                      </a:lnTo>
                      <a:lnTo>
                        <a:pt x="7" y="29"/>
                      </a:lnTo>
                      <a:lnTo>
                        <a:pt x="7" y="27"/>
                      </a:lnTo>
                      <a:lnTo>
                        <a:pt x="7" y="25"/>
                      </a:lnTo>
                      <a:lnTo>
                        <a:pt x="7" y="24"/>
                      </a:lnTo>
                      <a:lnTo>
                        <a:pt x="7" y="22"/>
                      </a:lnTo>
                      <a:lnTo>
                        <a:pt x="8" y="21"/>
                      </a:lnTo>
                      <a:lnTo>
                        <a:pt x="8" y="18"/>
                      </a:lnTo>
                      <a:lnTo>
                        <a:pt x="8" y="16"/>
                      </a:lnTo>
                      <a:lnTo>
                        <a:pt x="8" y="14"/>
                      </a:lnTo>
                      <a:lnTo>
                        <a:pt x="8" y="13"/>
                      </a:lnTo>
                      <a:lnTo>
                        <a:pt x="8" y="11"/>
                      </a:lnTo>
                      <a:lnTo>
                        <a:pt x="8" y="10"/>
                      </a:lnTo>
                      <a:lnTo>
                        <a:pt x="7" y="8"/>
                      </a:lnTo>
                      <a:lnTo>
                        <a:pt x="7" y="7"/>
                      </a:lnTo>
                      <a:lnTo>
                        <a:pt x="6" y="5"/>
                      </a:lnTo>
                      <a:lnTo>
                        <a:pt x="5" y="4"/>
                      </a:lnTo>
                      <a:lnTo>
                        <a:pt x="4" y="3"/>
                      </a:lnTo>
                      <a:lnTo>
                        <a:pt x="2" y="0"/>
                      </a:lnTo>
                      <a:lnTo>
                        <a:pt x="1" y="0"/>
                      </a:lnTo>
                      <a:lnTo>
                        <a:pt x="0" y="11"/>
                      </a:lnTo>
                      <a:close/>
                    </a:path>
                  </a:pathLst>
                </a:custGeom>
                <a:solidFill>
                  <a:srgbClr val="1A1A1A"/>
                </a:solidFill>
                <a:ln w="9525">
                  <a:noFill/>
                  <a:round/>
                  <a:headEnd/>
                  <a:tailEnd/>
                </a:ln>
              </p:spPr>
              <p:txBody>
                <a:bodyPr/>
                <a:lstStyle/>
                <a:p>
                  <a:endParaRPr lang="en-US"/>
                </a:p>
              </p:txBody>
            </p:sp>
            <p:sp>
              <p:nvSpPr>
                <p:cNvPr id="24960" name="Freeform 467"/>
                <p:cNvSpPr>
                  <a:spLocks/>
                </p:cNvSpPr>
                <p:nvPr/>
              </p:nvSpPr>
              <p:spPr bwMode="auto">
                <a:xfrm>
                  <a:off x="4707" y="2134"/>
                  <a:ext cx="63" cy="49"/>
                </a:xfrm>
                <a:custGeom>
                  <a:avLst/>
                  <a:gdLst>
                    <a:gd name="T0" fmla="*/ 34 w 63"/>
                    <a:gd name="T1" fmla="*/ 47 h 49"/>
                    <a:gd name="T2" fmla="*/ 39 w 63"/>
                    <a:gd name="T3" fmla="*/ 44 h 49"/>
                    <a:gd name="T4" fmla="*/ 44 w 63"/>
                    <a:gd name="T5" fmla="*/ 41 h 49"/>
                    <a:gd name="T6" fmla="*/ 50 w 63"/>
                    <a:gd name="T7" fmla="*/ 37 h 49"/>
                    <a:gd name="T8" fmla="*/ 55 w 63"/>
                    <a:gd name="T9" fmla="*/ 32 h 49"/>
                    <a:gd name="T10" fmla="*/ 57 w 63"/>
                    <a:gd name="T11" fmla="*/ 27 h 49"/>
                    <a:gd name="T12" fmla="*/ 62 w 63"/>
                    <a:gd name="T13" fmla="*/ 35 h 49"/>
                    <a:gd name="T14" fmla="*/ 63 w 63"/>
                    <a:gd name="T15" fmla="*/ 30 h 49"/>
                    <a:gd name="T16" fmla="*/ 62 w 63"/>
                    <a:gd name="T17" fmla="*/ 25 h 49"/>
                    <a:gd name="T18" fmla="*/ 60 w 63"/>
                    <a:gd name="T19" fmla="*/ 23 h 49"/>
                    <a:gd name="T20" fmla="*/ 58 w 63"/>
                    <a:gd name="T21" fmla="*/ 17 h 49"/>
                    <a:gd name="T22" fmla="*/ 54 w 63"/>
                    <a:gd name="T23" fmla="*/ 13 h 49"/>
                    <a:gd name="T24" fmla="*/ 46 w 63"/>
                    <a:gd name="T25" fmla="*/ 8 h 49"/>
                    <a:gd name="T26" fmla="*/ 39 w 63"/>
                    <a:gd name="T27" fmla="*/ 3 h 49"/>
                    <a:gd name="T28" fmla="*/ 34 w 63"/>
                    <a:gd name="T29" fmla="*/ 1 h 49"/>
                    <a:gd name="T30" fmla="*/ 28 w 63"/>
                    <a:gd name="T31" fmla="*/ 0 h 49"/>
                    <a:gd name="T32" fmla="*/ 33 w 63"/>
                    <a:gd name="T33" fmla="*/ 4 h 49"/>
                    <a:gd name="T34" fmla="*/ 28 w 63"/>
                    <a:gd name="T35" fmla="*/ 5 h 49"/>
                    <a:gd name="T36" fmla="*/ 22 w 63"/>
                    <a:gd name="T37" fmla="*/ 5 h 49"/>
                    <a:gd name="T38" fmla="*/ 16 w 63"/>
                    <a:gd name="T39" fmla="*/ 7 h 49"/>
                    <a:gd name="T40" fmla="*/ 9 w 63"/>
                    <a:gd name="T41" fmla="*/ 10 h 49"/>
                    <a:gd name="T42" fmla="*/ 3 w 63"/>
                    <a:gd name="T43" fmla="*/ 14 h 49"/>
                    <a:gd name="T44" fmla="*/ 4 w 63"/>
                    <a:gd name="T45" fmla="*/ 14 h 49"/>
                    <a:gd name="T46" fmla="*/ 9 w 63"/>
                    <a:gd name="T47" fmla="*/ 12 h 49"/>
                    <a:gd name="T48" fmla="*/ 16 w 63"/>
                    <a:gd name="T49" fmla="*/ 11 h 49"/>
                    <a:gd name="T50" fmla="*/ 24 w 63"/>
                    <a:gd name="T51" fmla="*/ 10 h 49"/>
                    <a:gd name="T52" fmla="*/ 31 w 63"/>
                    <a:gd name="T53" fmla="*/ 9 h 49"/>
                    <a:gd name="T54" fmla="*/ 30 w 63"/>
                    <a:gd name="T55" fmla="*/ 10 h 49"/>
                    <a:gd name="T56" fmla="*/ 26 w 63"/>
                    <a:gd name="T57" fmla="*/ 11 h 49"/>
                    <a:gd name="T58" fmla="*/ 20 w 63"/>
                    <a:gd name="T59" fmla="*/ 13 h 49"/>
                    <a:gd name="T60" fmla="*/ 15 w 63"/>
                    <a:gd name="T61" fmla="*/ 15 h 49"/>
                    <a:gd name="T62" fmla="*/ 11 w 63"/>
                    <a:gd name="T63" fmla="*/ 17 h 49"/>
                    <a:gd name="T64" fmla="*/ 4 w 63"/>
                    <a:gd name="T65" fmla="*/ 22 h 49"/>
                    <a:gd name="T66" fmla="*/ 0 w 63"/>
                    <a:gd name="T67" fmla="*/ 27 h 49"/>
                    <a:gd name="T68" fmla="*/ 4 w 63"/>
                    <a:gd name="T69" fmla="*/ 25 h 49"/>
                    <a:gd name="T70" fmla="*/ 11 w 63"/>
                    <a:gd name="T71" fmla="*/ 23 h 49"/>
                    <a:gd name="T72" fmla="*/ 20 w 63"/>
                    <a:gd name="T73" fmla="*/ 19 h 49"/>
                    <a:gd name="T74" fmla="*/ 28 w 63"/>
                    <a:gd name="T75" fmla="*/ 17 h 49"/>
                    <a:gd name="T76" fmla="*/ 35 w 63"/>
                    <a:gd name="T77" fmla="*/ 16 h 49"/>
                    <a:gd name="T78" fmla="*/ 30 w 63"/>
                    <a:gd name="T79" fmla="*/ 19 h 49"/>
                    <a:gd name="T80" fmla="*/ 23 w 63"/>
                    <a:gd name="T81" fmla="*/ 23 h 49"/>
                    <a:gd name="T82" fmla="*/ 18 w 63"/>
                    <a:gd name="T83" fmla="*/ 27 h 49"/>
                    <a:gd name="T84" fmla="*/ 15 w 63"/>
                    <a:gd name="T85" fmla="*/ 32 h 49"/>
                    <a:gd name="T86" fmla="*/ 12 w 63"/>
                    <a:gd name="T87" fmla="*/ 38 h 49"/>
                    <a:gd name="T88" fmla="*/ 10 w 63"/>
                    <a:gd name="T89" fmla="*/ 43 h 49"/>
                    <a:gd name="T90" fmla="*/ 9 w 63"/>
                    <a:gd name="T91" fmla="*/ 48 h 49"/>
                    <a:gd name="T92" fmla="*/ 12 w 63"/>
                    <a:gd name="T93" fmla="*/ 43 h 49"/>
                    <a:gd name="T94" fmla="*/ 18 w 63"/>
                    <a:gd name="T95" fmla="*/ 38 h 49"/>
                    <a:gd name="T96" fmla="*/ 23 w 63"/>
                    <a:gd name="T97" fmla="*/ 34 h 49"/>
                    <a:gd name="T98" fmla="*/ 29 w 63"/>
                    <a:gd name="T99" fmla="*/ 32 h 49"/>
                    <a:gd name="T100" fmla="*/ 33 w 63"/>
                    <a:gd name="T101" fmla="*/ 30 h 49"/>
                    <a:gd name="T102" fmla="*/ 40 w 63"/>
                    <a:gd name="T103" fmla="*/ 26 h 49"/>
                    <a:gd name="T104" fmla="*/ 43 w 63"/>
                    <a:gd name="T105" fmla="*/ 23 h 49"/>
                    <a:gd name="T106" fmla="*/ 44 w 63"/>
                    <a:gd name="T107" fmla="*/ 24 h 49"/>
                    <a:gd name="T108" fmla="*/ 44 w 63"/>
                    <a:gd name="T109" fmla="*/ 29 h 49"/>
                    <a:gd name="T110" fmla="*/ 42 w 63"/>
                    <a:gd name="T111" fmla="*/ 34 h 49"/>
                    <a:gd name="T112" fmla="*/ 40 w 63"/>
                    <a:gd name="T113" fmla="*/ 38 h 49"/>
                    <a:gd name="T114" fmla="*/ 35 w 63"/>
                    <a:gd name="T115" fmla="*/ 44 h 49"/>
                    <a:gd name="T116" fmla="*/ 31 w 63"/>
                    <a:gd name="T117" fmla="*/ 48 h 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
                    <a:gd name="T178" fmla="*/ 0 h 49"/>
                    <a:gd name="T179" fmla="*/ 63 w 63"/>
                    <a:gd name="T180" fmla="*/ 49 h 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 h="49">
                      <a:moveTo>
                        <a:pt x="30" y="49"/>
                      </a:moveTo>
                      <a:lnTo>
                        <a:pt x="31" y="48"/>
                      </a:lnTo>
                      <a:lnTo>
                        <a:pt x="34" y="47"/>
                      </a:lnTo>
                      <a:lnTo>
                        <a:pt x="35" y="46"/>
                      </a:lnTo>
                      <a:lnTo>
                        <a:pt x="37" y="45"/>
                      </a:lnTo>
                      <a:lnTo>
                        <a:pt x="39" y="44"/>
                      </a:lnTo>
                      <a:lnTo>
                        <a:pt x="41" y="44"/>
                      </a:lnTo>
                      <a:lnTo>
                        <a:pt x="42" y="42"/>
                      </a:lnTo>
                      <a:lnTo>
                        <a:pt x="44" y="41"/>
                      </a:lnTo>
                      <a:lnTo>
                        <a:pt x="46" y="40"/>
                      </a:lnTo>
                      <a:lnTo>
                        <a:pt x="47" y="39"/>
                      </a:lnTo>
                      <a:lnTo>
                        <a:pt x="50" y="37"/>
                      </a:lnTo>
                      <a:lnTo>
                        <a:pt x="52" y="35"/>
                      </a:lnTo>
                      <a:lnTo>
                        <a:pt x="54" y="34"/>
                      </a:lnTo>
                      <a:lnTo>
                        <a:pt x="55" y="32"/>
                      </a:lnTo>
                      <a:lnTo>
                        <a:pt x="55" y="31"/>
                      </a:lnTo>
                      <a:lnTo>
                        <a:pt x="56" y="30"/>
                      </a:lnTo>
                      <a:lnTo>
                        <a:pt x="57" y="27"/>
                      </a:lnTo>
                      <a:lnTo>
                        <a:pt x="61" y="30"/>
                      </a:lnTo>
                      <a:lnTo>
                        <a:pt x="62" y="35"/>
                      </a:lnTo>
                      <a:lnTo>
                        <a:pt x="63" y="34"/>
                      </a:lnTo>
                      <a:lnTo>
                        <a:pt x="63" y="32"/>
                      </a:lnTo>
                      <a:lnTo>
                        <a:pt x="63" y="30"/>
                      </a:lnTo>
                      <a:lnTo>
                        <a:pt x="63" y="28"/>
                      </a:lnTo>
                      <a:lnTo>
                        <a:pt x="63" y="27"/>
                      </a:lnTo>
                      <a:lnTo>
                        <a:pt x="62" y="25"/>
                      </a:lnTo>
                      <a:lnTo>
                        <a:pt x="61" y="24"/>
                      </a:lnTo>
                      <a:lnTo>
                        <a:pt x="61" y="23"/>
                      </a:lnTo>
                      <a:lnTo>
                        <a:pt x="60" y="23"/>
                      </a:lnTo>
                      <a:lnTo>
                        <a:pt x="59" y="20"/>
                      </a:lnTo>
                      <a:lnTo>
                        <a:pt x="59" y="19"/>
                      </a:lnTo>
                      <a:lnTo>
                        <a:pt x="58" y="17"/>
                      </a:lnTo>
                      <a:lnTo>
                        <a:pt x="57" y="16"/>
                      </a:lnTo>
                      <a:lnTo>
                        <a:pt x="56" y="15"/>
                      </a:lnTo>
                      <a:lnTo>
                        <a:pt x="54" y="13"/>
                      </a:lnTo>
                      <a:lnTo>
                        <a:pt x="52" y="12"/>
                      </a:lnTo>
                      <a:lnTo>
                        <a:pt x="49" y="10"/>
                      </a:lnTo>
                      <a:lnTo>
                        <a:pt x="46" y="8"/>
                      </a:lnTo>
                      <a:lnTo>
                        <a:pt x="44" y="6"/>
                      </a:lnTo>
                      <a:lnTo>
                        <a:pt x="41" y="5"/>
                      </a:lnTo>
                      <a:lnTo>
                        <a:pt x="39" y="3"/>
                      </a:lnTo>
                      <a:lnTo>
                        <a:pt x="37" y="2"/>
                      </a:lnTo>
                      <a:lnTo>
                        <a:pt x="36" y="2"/>
                      </a:lnTo>
                      <a:lnTo>
                        <a:pt x="34" y="1"/>
                      </a:lnTo>
                      <a:lnTo>
                        <a:pt x="32" y="1"/>
                      </a:lnTo>
                      <a:lnTo>
                        <a:pt x="30" y="1"/>
                      </a:lnTo>
                      <a:lnTo>
                        <a:pt x="28" y="0"/>
                      </a:lnTo>
                      <a:lnTo>
                        <a:pt x="26" y="0"/>
                      </a:lnTo>
                      <a:lnTo>
                        <a:pt x="33" y="4"/>
                      </a:lnTo>
                      <a:lnTo>
                        <a:pt x="31" y="4"/>
                      </a:lnTo>
                      <a:lnTo>
                        <a:pt x="30" y="4"/>
                      </a:lnTo>
                      <a:lnTo>
                        <a:pt x="28" y="5"/>
                      </a:lnTo>
                      <a:lnTo>
                        <a:pt x="26" y="5"/>
                      </a:lnTo>
                      <a:lnTo>
                        <a:pt x="24" y="5"/>
                      </a:lnTo>
                      <a:lnTo>
                        <a:pt x="22" y="5"/>
                      </a:lnTo>
                      <a:lnTo>
                        <a:pt x="21" y="6"/>
                      </a:lnTo>
                      <a:lnTo>
                        <a:pt x="20" y="6"/>
                      </a:lnTo>
                      <a:lnTo>
                        <a:pt x="16" y="7"/>
                      </a:lnTo>
                      <a:lnTo>
                        <a:pt x="14" y="8"/>
                      </a:lnTo>
                      <a:lnTo>
                        <a:pt x="11" y="9"/>
                      </a:lnTo>
                      <a:lnTo>
                        <a:pt x="9" y="10"/>
                      </a:lnTo>
                      <a:lnTo>
                        <a:pt x="7" y="11"/>
                      </a:lnTo>
                      <a:lnTo>
                        <a:pt x="5" y="12"/>
                      </a:lnTo>
                      <a:lnTo>
                        <a:pt x="3" y="14"/>
                      </a:lnTo>
                      <a:lnTo>
                        <a:pt x="2" y="15"/>
                      </a:lnTo>
                      <a:lnTo>
                        <a:pt x="3" y="14"/>
                      </a:lnTo>
                      <a:lnTo>
                        <a:pt x="4" y="14"/>
                      </a:lnTo>
                      <a:lnTo>
                        <a:pt x="5" y="13"/>
                      </a:lnTo>
                      <a:lnTo>
                        <a:pt x="7" y="13"/>
                      </a:lnTo>
                      <a:lnTo>
                        <a:pt x="9" y="12"/>
                      </a:lnTo>
                      <a:lnTo>
                        <a:pt x="12" y="12"/>
                      </a:lnTo>
                      <a:lnTo>
                        <a:pt x="14" y="12"/>
                      </a:lnTo>
                      <a:lnTo>
                        <a:pt x="16" y="11"/>
                      </a:lnTo>
                      <a:lnTo>
                        <a:pt x="19" y="10"/>
                      </a:lnTo>
                      <a:lnTo>
                        <a:pt x="22" y="10"/>
                      </a:lnTo>
                      <a:lnTo>
                        <a:pt x="24" y="10"/>
                      </a:lnTo>
                      <a:lnTo>
                        <a:pt x="26" y="9"/>
                      </a:lnTo>
                      <a:lnTo>
                        <a:pt x="29" y="9"/>
                      </a:lnTo>
                      <a:lnTo>
                        <a:pt x="31" y="9"/>
                      </a:lnTo>
                      <a:lnTo>
                        <a:pt x="33" y="9"/>
                      </a:lnTo>
                      <a:lnTo>
                        <a:pt x="32" y="9"/>
                      </a:lnTo>
                      <a:lnTo>
                        <a:pt x="30" y="10"/>
                      </a:lnTo>
                      <a:lnTo>
                        <a:pt x="29" y="10"/>
                      </a:lnTo>
                      <a:lnTo>
                        <a:pt x="28" y="10"/>
                      </a:lnTo>
                      <a:lnTo>
                        <a:pt x="26" y="11"/>
                      </a:lnTo>
                      <a:lnTo>
                        <a:pt x="24" y="12"/>
                      </a:lnTo>
                      <a:lnTo>
                        <a:pt x="22" y="12"/>
                      </a:lnTo>
                      <a:lnTo>
                        <a:pt x="20" y="13"/>
                      </a:lnTo>
                      <a:lnTo>
                        <a:pt x="18" y="14"/>
                      </a:lnTo>
                      <a:lnTo>
                        <a:pt x="17" y="15"/>
                      </a:lnTo>
                      <a:lnTo>
                        <a:pt x="15" y="15"/>
                      </a:lnTo>
                      <a:lnTo>
                        <a:pt x="14" y="16"/>
                      </a:lnTo>
                      <a:lnTo>
                        <a:pt x="12" y="17"/>
                      </a:lnTo>
                      <a:lnTo>
                        <a:pt x="11" y="17"/>
                      </a:lnTo>
                      <a:lnTo>
                        <a:pt x="9" y="19"/>
                      </a:lnTo>
                      <a:lnTo>
                        <a:pt x="6" y="21"/>
                      </a:lnTo>
                      <a:lnTo>
                        <a:pt x="4" y="22"/>
                      </a:lnTo>
                      <a:lnTo>
                        <a:pt x="3" y="24"/>
                      </a:lnTo>
                      <a:lnTo>
                        <a:pt x="1" y="26"/>
                      </a:lnTo>
                      <a:lnTo>
                        <a:pt x="0" y="27"/>
                      </a:lnTo>
                      <a:lnTo>
                        <a:pt x="1" y="27"/>
                      </a:lnTo>
                      <a:lnTo>
                        <a:pt x="2" y="26"/>
                      </a:lnTo>
                      <a:lnTo>
                        <a:pt x="4" y="25"/>
                      </a:lnTo>
                      <a:lnTo>
                        <a:pt x="6" y="24"/>
                      </a:lnTo>
                      <a:lnTo>
                        <a:pt x="9" y="23"/>
                      </a:lnTo>
                      <a:lnTo>
                        <a:pt x="11" y="23"/>
                      </a:lnTo>
                      <a:lnTo>
                        <a:pt x="14" y="22"/>
                      </a:lnTo>
                      <a:lnTo>
                        <a:pt x="17" y="20"/>
                      </a:lnTo>
                      <a:lnTo>
                        <a:pt x="20" y="19"/>
                      </a:lnTo>
                      <a:lnTo>
                        <a:pt x="23" y="19"/>
                      </a:lnTo>
                      <a:lnTo>
                        <a:pt x="26" y="18"/>
                      </a:lnTo>
                      <a:lnTo>
                        <a:pt x="28" y="17"/>
                      </a:lnTo>
                      <a:lnTo>
                        <a:pt x="31" y="17"/>
                      </a:lnTo>
                      <a:lnTo>
                        <a:pt x="33" y="16"/>
                      </a:lnTo>
                      <a:lnTo>
                        <a:pt x="35" y="16"/>
                      </a:lnTo>
                      <a:lnTo>
                        <a:pt x="33" y="17"/>
                      </a:lnTo>
                      <a:lnTo>
                        <a:pt x="32" y="17"/>
                      </a:lnTo>
                      <a:lnTo>
                        <a:pt x="30" y="19"/>
                      </a:lnTo>
                      <a:lnTo>
                        <a:pt x="28" y="20"/>
                      </a:lnTo>
                      <a:lnTo>
                        <a:pt x="26" y="22"/>
                      </a:lnTo>
                      <a:lnTo>
                        <a:pt x="23" y="23"/>
                      </a:lnTo>
                      <a:lnTo>
                        <a:pt x="20" y="25"/>
                      </a:lnTo>
                      <a:lnTo>
                        <a:pt x="19" y="26"/>
                      </a:lnTo>
                      <a:lnTo>
                        <a:pt x="18" y="27"/>
                      </a:lnTo>
                      <a:lnTo>
                        <a:pt x="16" y="28"/>
                      </a:lnTo>
                      <a:lnTo>
                        <a:pt x="16" y="30"/>
                      </a:lnTo>
                      <a:lnTo>
                        <a:pt x="15" y="32"/>
                      </a:lnTo>
                      <a:lnTo>
                        <a:pt x="14" y="34"/>
                      </a:lnTo>
                      <a:lnTo>
                        <a:pt x="13" y="35"/>
                      </a:lnTo>
                      <a:lnTo>
                        <a:pt x="12" y="38"/>
                      </a:lnTo>
                      <a:lnTo>
                        <a:pt x="11" y="39"/>
                      </a:lnTo>
                      <a:lnTo>
                        <a:pt x="11" y="41"/>
                      </a:lnTo>
                      <a:lnTo>
                        <a:pt x="10" y="43"/>
                      </a:lnTo>
                      <a:lnTo>
                        <a:pt x="10" y="45"/>
                      </a:lnTo>
                      <a:lnTo>
                        <a:pt x="9" y="46"/>
                      </a:lnTo>
                      <a:lnTo>
                        <a:pt x="9" y="48"/>
                      </a:lnTo>
                      <a:lnTo>
                        <a:pt x="9" y="46"/>
                      </a:lnTo>
                      <a:lnTo>
                        <a:pt x="11" y="45"/>
                      </a:lnTo>
                      <a:lnTo>
                        <a:pt x="12" y="43"/>
                      </a:lnTo>
                      <a:lnTo>
                        <a:pt x="15" y="41"/>
                      </a:lnTo>
                      <a:lnTo>
                        <a:pt x="16" y="39"/>
                      </a:lnTo>
                      <a:lnTo>
                        <a:pt x="18" y="38"/>
                      </a:lnTo>
                      <a:lnTo>
                        <a:pt x="20" y="37"/>
                      </a:lnTo>
                      <a:lnTo>
                        <a:pt x="22" y="35"/>
                      </a:lnTo>
                      <a:lnTo>
                        <a:pt x="23" y="34"/>
                      </a:lnTo>
                      <a:lnTo>
                        <a:pt x="25" y="33"/>
                      </a:lnTo>
                      <a:lnTo>
                        <a:pt x="27" y="32"/>
                      </a:lnTo>
                      <a:lnTo>
                        <a:pt x="29" y="32"/>
                      </a:lnTo>
                      <a:lnTo>
                        <a:pt x="30" y="31"/>
                      </a:lnTo>
                      <a:lnTo>
                        <a:pt x="32" y="30"/>
                      </a:lnTo>
                      <a:lnTo>
                        <a:pt x="33" y="30"/>
                      </a:lnTo>
                      <a:lnTo>
                        <a:pt x="35" y="28"/>
                      </a:lnTo>
                      <a:lnTo>
                        <a:pt x="37" y="27"/>
                      </a:lnTo>
                      <a:lnTo>
                        <a:pt x="40" y="26"/>
                      </a:lnTo>
                      <a:lnTo>
                        <a:pt x="41" y="24"/>
                      </a:lnTo>
                      <a:lnTo>
                        <a:pt x="42" y="24"/>
                      </a:lnTo>
                      <a:lnTo>
                        <a:pt x="43" y="23"/>
                      </a:lnTo>
                      <a:lnTo>
                        <a:pt x="44" y="23"/>
                      </a:lnTo>
                      <a:lnTo>
                        <a:pt x="44" y="24"/>
                      </a:lnTo>
                      <a:lnTo>
                        <a:pt x="44" y="26"/>
                      </a:lnTo>
                      <a:lnTo>
                        <a:pt x="44" y="27"/>
                      </a:lnTo>
                      <a:lnTo>
                        <a:pt x="44" y="29"/>
                      </a:lnTo>
                      <a:lnTo>
                        <a:pt x="44" y="31"/>
                      </a:lnTo>
                      <a:lnTo>
                        <a:pt x="43" y="33"/>
                      </a:lnTo>
                      <a:lnTo>
                        <a:pt x="42" y="34"/>
                      </a:lnTo>
                      <a:lnTo>
                        <a:pt x="42" y="35"/>
                      </a:lnTo>
                      <a:lnTo>
                        <a:pt x="41" y="37"/>
                      </a:lnTo>
                      <a:lnTo>
                        <a:pt x="40" y="38"/>
                      </a:lnTo>
                      <a:lnTo>
                        <a:pt x="39" y="39"/>
                      </a:lnTo>
                      <a:lnTo>
                        <a:pt x="37" y="41"/>
                      </a:lnTo>
                      <a:lnTo>
                        <a:pt x="35" y="44"/>
                      </a:lnTo>
                      <a:lnTo>
                        <a:pt x="34" y="45"/>
                      </a:lnTo>
                      <a:lnTo>
                        <a:pt x="33" y="46"/>
                      </a:lnTo>
                      <a:lnTo>
                        <a:pt x="31" y="48"/>
                      </a:lnTo>
                      <a:lnTo>
                        <a:pt x="30" y="49"/>
                      </a:lnTo>
                      <a:close/>
                    </a:path>
                  </a:pathLst>
                </a:custGeom>
                <a:solidFill>
                  <a:srgbClr val="4A697A"/>
                </a:solidFill>
                <a:ln w="9525">
                  <a:noFill/>
                  <a:round/>
                  <a:headEnd/>
                  <a:tailEnd/>
                </a:ln>
              </p:spPr>
              <p:txBody>
                <a:bodyPr/>
                <a:lstStyle/>
                <a:p>
                  <a:endParaRPr lang="en-US"/>
                </a:p>
              </p:txBody>
            </p:sp>
            <p:sp>
              <p:nvSpPr>
                <p:cNvPr id="24961" name="Freeform 468"/>
                <p:cNvSpPr>
                  <a:spLocks/>
                </p:cNvSpPr>
                <p:nvPr/>
              </p:nvSpPr>
              <p:spPr bwMode="auto">
                <a:xfrm>
                  <a:off x="5192" y="2256"/>
                  <a:ext cx="76" cy="197"/>
                </a:xfrm>
                <a:custGeom>
                  <a:avLst/>
                  <a:gdLst>
                    <a:gd name="T0" fmla="*/ 4 w 76"/>
                    <a:gd name="T1" fmla="*/ 194 h 197"/>
                    <a:gd name="T2" fmla="*/ 0 w 76"/>
                    <a:gd name="T3" fmla="*/ 144 h 197"/>
                    <a:gd name="T4" fmla="*/ 67 w 76"/>
                    <a:gd name="T5" fmla="*/ 0 h 197"/>
                    <a:gd name="T6" fmla="*/ 76 w 76"/>
                    <a:gd name="T7" fmla="*/ 44 h 197"/>
                    <a:gd name="T8" fmla="*/ 14 w 76"/>
                    <a:gd name="T9" fmla="*/ 194 h 197"/>
                    <a:gd name="T10" fmla="*/ 13 w 76"/>
                    <a:gd name="T11" fmla="*/ 194 h 197"/>
                    <a:gd name="T12" fmla="*/ 12 w 76"/>
                    <a:gd name="T13" fmla="*/ 195 h 197"/>
                    <a:gd name="T14" fmla="*/ 10 w 76"/>
                    <a:gd name="T15" fmla="*/ 197 h 197"/>
                    <a:gd name="T16" fmla="*/ 8 w 76"/>
                    <a:gd name="T17" fmla="*/ 197 h 197"/>
                    <a:gd name="T18" fmla="*/ 6 w 76"/>
                    <a:gd name="T19" fmla="*/ 197 h 197"/>
                    <a:gd name="T20" fmla="*/ 5 w 76"/>
                    <a:gd name="T21" fmla="*/ 196 h 197"/>
                    <a:gd name="T22" fmla="*/ 4 w 76"/>
                    <a:gd name="T23" fmla="*/ 195 h 197"/>
                    <a:gd name="T24" fmla="*/ 4 w 76"/>
                    <a:gd name="T25" fmla="*/ 195 h 197"/>
                    <a:gd name="T26" fmla="*/ 4 w 76"/>
                    <a:gd name="T27" fmla="*/ 194 h 197"/>
                    <a:gd name="T28" fmla="*/ 4 w 76"/>
                    <a:gd name="T29" fmla="*/ 194 h 197"/>
                    <a:gd name="T30" fmla="*/ 4 w 76"/>
                    <a:gd name="T31" fmla="*/ 194 h 1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97"/>
                    <a:gd name="T50" fmla="*/ 76 w 76"/>
                    <a:gd name="T51" fmla="*/ 197 h 19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97">
                      <a:moveTo>
                        <a:pt x="4" y="194"/>
                      </a:moveTo>
                      <a:lnTo>
                        <a:pt x="0" y="144"/>
                      </a:lnTo>
                      <a:lnTo>
                        <a:pt x="67" y="0"/>
                      </a:lnTo>
                      <a:lnTo>
                        <a:pt x="76" y="44"/>
                      </a:lnTo>
                      <a:lnTo>
                        <a:pt x="14" y="194"/>
                      </a:lnTo>
                      <a:lnTo>
                        <a:pt x="13" y="194"/>
                      </a:lnTo>
                      <a:lnTo>
                        <a:pt x="12" y="195"/>
                      </a:lnTo>
                      <a:lnTo>
                        <a:pt x="10" y="197"/>
                      </a:lnTo>
                      <a:lnTo>
                        <a:pt x="8" y="197"/>
                      </a:lnTo>
                      <a:lnTo>
                        <a:pt x="6" y="197"/>
                      </a:lnTo>
                      <a:lnTo>
                        <a:pt x="5" y="196"/>
                      </a:lnTo>
                      <a:lnTo>
                        <a:pt x="4" y="195"/>
                      </a:lnTo>
                      <a:lnTo>
                        <a:pt x="4" y="194"/>
                      </a:lnTo>
                      <a:close/>
                    </a:path>
                  </a:pathLst>
                </a:custGeom>
                <a:solidFill>
                  <a:srgbClr val="FF9999"/>
                </a:solidFill>
                <a:ln w="9525">
                  <a:noFill/>
                  <a:round/>
                  <a:headEnd/>
                  <a:tailEnd/>
                </a:ln>
              </p:spPr>
              <p:txBody>
                <a:bodyPr/>
                <a:lstStyle/>
                <a:p>
                  <a:endParaRPr lang="en-US"/>
                </a:p>
              </p:txBody>
            </p:sp>
            <p:sp>
              <p:nvSpPr>
                <p:cNvPr id="24962" name="Freeform 469"/>
                <p:cNvSpPr>
                  <a:spLocks/>
                </p:cNvSpPr>
                <p:nvPr/>
              </p:nvSpPr>
              <p:spPr bwMode="auto">
                <a:xfrm>
                  <a:off x="5105" y="2377"/>
                  <a:ext cx="94" cy="76"/>
                </a:xfrm>
                <a:custGeom>
                  <a:avLst/>
                  <a:gdLst>
                    <a:gd name="T0" fmla="*/ 0 w 94"/>
                    <a:gd name="T1" fmla="*/ 0 h 76"/>
                    <a:gd name="T2" fmla="*/ 3 w 94"/>
                    <a:gd name="T3" fmla="*/ 47 h 76"/>
                    <a:gd name="T4" fmla="*/ 94 w 94"/>
                    <a:gd name="T5" fmla="*/ 76 h 76"/>
                    <a:gd name="T6" fmla="*/ 89 w 94"/>
                    <a:gd name="T7" fmla="*/ 22 h 76"/>
                    <a:gd name="T8" fmla="*/ 0 w 94"/>
                    <a:gd name="T9" fmla="*/ 0 h 76"/>
                    <a:gd name="T10" fmla="*/ 0 w 94"/>
                    <a:gd name="T11" fmla="*/ 0 h 76"/>
                    <a:gd name="T12" fmla="*/ 0 60000 65536"/>
                    <a:gd name="T13" fmla="*/ 0 60000 65536"/>
                    <a:gd name="T14" fmla="*/ 0 60000 65536"/>
                    <a:gd name="T15" fmla="*/ 0 60000 65536"/>
                    <a:gd name="T16" fmla="*/ 0 60000 65536"/>
                    <a:gd name="T17" fmla="*/ 0 60000 65536"/>
                    <a:gd name="T18" fmla="*/ 0 w 94"/>
                    <a:gd name="T19" fmla="*/ 0 h 76"/>
                    <a:gd name="T20" fmla="*/ 94 w 94"/>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94" h="76">
                      <a:moveTo>
                        <a:pt x="0" y="0"/>
                      </a:moveTo>
                      <a:lnTo>
                        <a:pt x="3" y="47"/>
                      </a:lnTo>
                      <a:lnTo>
                        <a:pt x="94" y="76"/>
                      </a:lnTo>
                      <a:lnTo>
                        <a:pt x="89" y="22"/>
                      </a:lnTo>
                      <a:lnTo>
                        <a:pt x="0" y="0"/>
                      </a:lnTo>
                      <a:close/>
                    </a:path>
                  </a:pathLst>
                </a:custGeom>
                <a:solidFill>
                  <a:srgbClr val="D66666"/>
                </a:solidFill>
                <a:ln w="9525">
                  <a:noFill/>
                  <a:round/>
                  <a:headEnd/>
                  <a:tailEnd/>
                </a:ln>
              </p:spPr>
              <p:txBody>
                <a:bodyPr/>
                <a:lstStyle/>
                <a:p>
                  <a:endParaRPr lang="en-US"/>
                </a:p>
              </p:txBody>
            </p:sp>
            <p:sp>
              <p:nvSpPr>
                <p:cNvPr id="24963" name="Freeform 470"/>
                <p:cNvSpPr>
                  <a:spLocks/>
                </p:cNvSpPr>
                <p:nvPr/>
              </p:nvSpPr>
              <p:spPr bwMode="auto">
                <a:xfrm>
                  <a:off x="5003" y="2348"/>
                  <a:ext cx="77" cy="73"/>
                </a:xfrm>
                <a:custGeom>
                  <a:avLst/>
                  <a:gdLst>
                    <a:gd name="T0" fmla="*/ 77 w 77"/>
                    <a:gd name="T1" fmla="*/ 45 h 73"/>
                    <a:gd name="T2" fmla="*/ 77 w 77"/>
                    <a:gd name="T3" fmla="*/ 22 h 73"/>
                    <a:gd name="T4" fmla="*/ 0 w 77"/>
                    <a:gd name="T5" fmla="*/ 0 h 73"/>
                    <a:gd name="T6" fmla="*/ 10 w 77"/>
                    <a:gd name="T7" fmla="*/ 60 h 73"/>
                    <a:gd name="T8" fmla="*/ 56 w 77"/>
                    <a:gd name="T9" fmla="*/ 73 h 73"/>
                    <a:gd name="T10" fmla="*/ 56 w 77"/>
                    <a:gd name="T11" fmla="*/ 73 h 73"/>
                    <a:gd name="T12" fmla="*/ 56 w 77"/>
                    <a:gd name="T13" fmla="*/ 72 h 73"/>
                    <a:gd name="T14" fmla="*/ 56 w 77"/>
                    <a:gd name="T15" fmla="*/ 70 h 73"/>
                    <a:gd name="T16" fmla="*/ 57 w 77"/>
                    <a:gd name="T17" fmla="*/ 69 h 73"/>
                    <a:gd name="T18" fmla="*/ 57 w 77"/>
                    <a:gd name="T19" fmla="*/ 67 h 73"/>
                    <a:gd name="T20" fmla="*/ 57 w 77"/>
                    <a:gd name="T21" fmla="*/ 65 h 73"/>
                    <a:gd name="T22" fmla="*/ 57 w 77"/>
                    <a:gd name="T23" fmla="*/ 63 h 73"/>
                    <a:gd name="T24" fmla="*/ 56 w 77"/>
                    <a:gd name="T25" fmla="*/ 62 h 73"/>
                    <a:gd name="T26" fmla="*/ 54 w 77"/>
                    <a:gd name="T27" fmla="*/ 60 h 73"/>
                    <a:gd name="T28" fmla="*/ 54 w 77"/>
                    <a:gd name="T29" fmla="*/ 58 h 73"/>
                    <a:gd name="T30" fmla="*/ 53 w 77"/>
                    <a:gd name="T31" fmla="*/ 55 h 73"/>
                    <a:gd name="T32" fmla="*/ 52 w 77"/>
                    <a:gd name="T33" fmla="*/ 53 h 73"/>
                    <a:gd name="T34" fmla="*/ 52 w 77"/>
                    <a:gd name="T35" fmla="*/ 50 h 73"/>
                    <a:gd name="T36" fmla="*/ 53 w 77"/>
                    <a:gd name="T37" fmla="*/ 48 h 73"/>
                    <a:gd name="T38" fmla="*/ 54 w 77"/>
                    <a:gd name="T39" fmla="*/ 45 h 73"/>
                    <a:gd name="T40" fmla="*/ 56 w 77"/>
                    <a:gd name="T41" fmla="*/ 44 h 73"/>
                    <a:gd name="T42" fmla="*/ 56 w 77"/>
                    <a:gd name="T43" fmla="*/ 43 h 73"/>
                    <a:gd name="T44" fmla="*/ 58 w 77"/>
                    <a:gd name="T45" fmla="*/ 43 h 73"/>
                    <a:gd name="T46" fmla="*/ 59 w 77"/>
                    <a:gd name="T47" fmla="*/ 42 h 73"/>
                    <a:gd name="T48" fmla="*/ 60 w 77"/>
                    <a:gd name="T49" fmla="*/ 42 h 73"/>
                    <a:gd name="T50" fmla="*/ 62 w 77"/>
                    <a:gd name="T51" fmla="*/ 42 h 73"/>
                    <a:gd name="T52" fmla="*/ 64 w 77"/>
                    <a:gd name="T53" fmla="*/ 42 h 73"/>
                    <a:gd name="T54" fmla="*/ 66 w 77"/>
                    <a:gd name="T55" fmla="*/ 43 h 73"/>
                    <a:gd name="T56" fmla="*/ 68 w 77"/>
                    <a:gd name="T57" fmla="*/ 43 h 73"/>
                    <a:gd name="T58" fmla="*/ 69 w 77"/>
                    <a:gd name="T59" fmla="*/ 43 h 73"/>
                    <a:gd name="T60" fmla="*/ 71 w 77"/>
                    <a:gd name="T61" fmla="*/ 44 h 73"/>
                    <a:gd name="T62" fmla="*/ 73 w 77"/>
                    <a:gd name="T63" fmla="*/ 44 h 73"/>
                    <a:gd name="T64" fmla="*/ 74 w 77"/>
                    <a:gd name="T65" fmla="*/ 44 h 73"/>
                    <a:gd name="T66" fmla="*/ 76 w 77"/>
                    <a:gd name="T67" fmla="*/ 45 h 73"/>
                    <a:gd name="T68" fmla="*/ 77 w 77"/>
                    <a:gd name="T69" fmla="*/ 45 h 73"/>
                    <a:gd name="T70" fmla="*/ 77 w 77"/>
                    <a:gd name="T71" fmla="*/ 45 h 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
                    <a:gd name="T109" fmla="*/ 0 h 73"/>
                    <a:gd name="T110" fmla="*/ 77 w 77"/>
                    <a:gd name="T111" fmla="*/ 73 h 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 h="73">
                      <a:moveTo>
                        <a:pt x="77" y="45"/>
                      </a:moveTo>
                      <a:lnTo>
                        <a:pt x="77" y="22"/>
                      </a:lnTo>
                      <a:lnTo>
                        <a:pt x="0" y="0"/>
                      </a:lnTo>
                      <a:lnTo>
                        <a:pt x="10" y="60"/>
                      </a:lnTo>
                      <a:lnTo>
                        <a:pt x="56" y="73"/>
                      </a:lnTo>
                      <a:lnTo>
                        <a:pt x="56" y="72"/>
                      </a:lnTo>
                      <a:lnTo>
                        <a:pt x="56" y="70"/>
                      </a:lnTo>
                      <a:lnTo>
                        <a:pt x="57" y="69"/>
                      </a:lnTo>
                      <a:lnTo>
                        <a:pt x="57" y="67"/>
                      </a:lnTo>
                      <a:lnTo>
                        <a:pt x="57" y="65"/>
                      </a:lnTo>
                      <a:lnTo>
                        <a:pt x="57" y="63"/>
                      </a:lnTo>
                      <a:lnTo>
                        <a:pt x="56" y="62"/>
                      </a:lnTo>
                      <a:lnTo>
                        <a:pt x="54" y="60"/>
                      </a:lnTo>
                      <a:lnTo>
                        <a:pt x="54" y="58"/>
                      </a:lnTo>
                      <a:lnTo>
                        <a:pt x="53" y="55"/>
                      </a:lnTo>
                      <a:lnTo>
                        <a:pt x="52" y="53"/>
                      </a:lnTo>
                      <a:lnTo>
                        <a:pt x="52" y="50"/>
                      </a:lnTo>
                      <a:lnTo>
                        <a:pt x="53" y="48"/>
                      </a:lnTo>
                      <a:lnTo>
                        <a:pt x="54" y="45"/>
                      </a:lnTo>
                      <a:lnTo>
                        <a:pt x="56" y="44"/>
                      </a:lnTo>
                      <a:lnTo>
                        <a:pt x="56" y="43"/>
                      </a:lnTo>
                      <a:lnTo>
                        <a:pt x="58" y="43"/>
                      </a:lnTo>
                      <a:lnTo>
                        <a:pt x="59" y="42"/>
                      </a:lnTo>
                      <a:lnTo>
                        <a:pt x="60" y="42"/>
                      </a:lnTo>
                      <a:lnTo>
                        <a:pt x="62" y="42"/>
                      </a:lnTo>
                      <a:lnTo>
                        <a:pt x="64" y="42"/>
                      </a:lnTo>
                      <a:lnTo>
                        <a:pt x="66" y="43"/>
                      </a:lnTo>
                      <a:lnTo>
                        <a:pt x="68" y="43"/>
                      </a:lnTo>
                      <a:lnTo>
                        <a:pt x="69" y="43"/>
                      </a:lnTo>
                      <a:lnTo>
                        <a:pt x="71" y="44"/>
                      </a:lnTo>
                      <a:lnTo>
                        <a:pt x="73" y="44"/>
                      </a:lnTo>
                      <a:lnTo>
                        <a:pt x="74" y="44"/>
                      </a:lnTo>
                      <a:lnTo>
                        <a:pt x="76" y="45"/>
                      </a:lnTo>
                      <a:lnTo>
                        <a:pt x="77" y="45"/>
                      </a:lnTo>
                      <a:close/>
                    </a:path>
                  </a:pathLst>
                </a:custGeom>
                <a:solidFill>
                  <a:srgbClr val="D66666"/>
                </a:solidFill>
                <a:ln w="9525">
                  <a:noFill/>
                  <a:round/>
                  <a:headEnd/>
                  <a:tailEnd/>
                </a:ln>
              </p:spPr>
              <p:txBody>
                <a:bodyPr/>
                <a:lstStyle/>
                <a:p>
                  <a:endParaRPr lang="en-US"/>
                </a:p>
              </p:txBody>
            </p:sp>
            <p:sp>
              <p:nvSpPr>
                <p:cNvPr id="24964" name="Freeform 471"/>
                <p:cNvSpPr>
                  <a:spLocks/>
                </p:cNvSpPr>
                <p:nvPr/>
              </p:nvSpPr>
              <p:spPr bwMode="auto">
                <a:xfrm>
                  <a:off x="4988" y="2282"/>
                  <a:ext cx="37" cy="74"/>
                </a:xfrm>
                <a:custGeom>
                  <a:avLst/>
                  <a:gdLst>
                    <a:gd name="T0" fmla="*/ 0 w 37"/>
                    <a:gd name="T1" fmla="*/ 0 h 74"/>
                    <a:gd name="T2" fmla="*/ 0 w 37"/>
                    <a:gd name="T3" fmla="*/ 4 h 74"/>
                    <a:gd name="T4" fmla="*/ 1 w 37"/>
                    <a:gd name="T5" fmla="*/ 7 h 74"/>
                    <a:gd name="T6" fmla="*/ 1 w 37"/>
                    <a:gd name="T7" fmla="*/ 11 h 74"/>
                    <a:gd name="T8" fmla="*/ 1 w 37"/>
                    <a:gd name="T9" fmla="*/ 14 h 74"/>
                    <a:gd name="T10" fmla="*/ 2 w 37"/>
                    <a:gd name="T11" fmla="*/ 16 h 74"/>
                    <a:gd name="T12" fmla="*/ 2 w 37"/>
                    <a:gd name="T13" fmla="*/ 19 h 74"/>
                    <a:gd name="T14" fmla="*/ 2 w 37"/>
                    <a:gd name="T15" fmla="*/ 22 h 74"/>
                    <a:gd name="T16" fmla="*/ 2 w 37"/>
                    <a:gd name="T17" fmla="*/ 25 h 74"/>
                    <a:gd name="T18" fmla="*/ 2 w 37"/>
                    <a:gd name="T19" fmla="*/ 28 h 74"/>
                    <a:gd name="T20" fmla="*/ 3 w 37"/>
                    <a:gd name="T21" fmla="*/ 32 h 74"/>
                    <a:gd name="T22" fmla="*/ 3 w 37"/>
                    <a:gd name="T23" fmla="*/ 34 h 74"/>
                    <a:gd name="T24" fmla="*/ 3 w 37"/>
                    <a:gd name="T25" fmla="*/ 38 h 74"/>
                    <a:gd name="T26" fmla="*/ 4 w 37"/>
                    <a:gd name="T27" fmla="*/ 41 h 74"/>
                    <a:gd name="T28" fmla="*/ 4 w 37"/>
                    <a:gd name="T29" fmla="*/ 44 h 74"/>
                    <a:gd name="T30" fmla="*/ 4 w 37"/>
                    <a:gd name="T31" fmla="*/ 47 h 74"/>
                    <a:gd name="T32" fmla="*/ 4 w 37"/>
                    <a:gd name="T33" fmla="*/ 50 h 74"/>
                    <a:gd name="T34" fmla="*/ 4 w 37"/>
                    <a:gd name="T35" fmla="*/ 53 h 74"/>
                    <a:gd name="T36" fmla="*/ 4 w 37"/>
                    <a:gd name="T37" fmla="*/ 55 h 74"/>
                    <a:gd name="T38" fmla="*/ 5 w 37"/>
                    <a:gd name="T39" fmla="*/ 59 h 74"/>
                    <a:gd name="T40" fmla="*/ 5 w 37"/>
                    <a:gd name="T41" fmla="*/ 63 h 74"/>
                    <a:gd name="T42" fmla="*/ 6 w 37"/>
                    <a:gd name="T43" fmla="*/ 66 h 74"/>
                    <a:gd name="T44" fmla="*/ 6 w 37"/>
                    <a:gd name="T45" fmla="*/ 67 h 74"/>
                    <a:gd name="T46" fmla="*/ 19 w 37"/>
                    <a:gd name="T47" fmla="*/ 74 h 74"/>
                    <a:gd name="T48" fmla="*/ 19 w 37"/>
                    <a:gd name="T49" fmla="*/ 73 h 74"/>
                    <a:gd name="T50" fmla="*/ 17 w 37"/>
                    <a:gd name="T51" fmla="*/ 69 h 74"/>
                    <a:gd name="T52" fmla="*/ 17 w 37"/>
                    <a:gd name="T53" fmla="*/ 66 h 74"/>
                    <a:gd name="T54" fmla="*/ 17 w 37"/>
                    <a:gd name="T55" fmla="*/ 62 h 74"/>
                    <a:gd name="T56" fmla="*/ 17 w 37"/>
                    <a:gd name="T57" fmla="*/ 59 h 74"/>
                    <a:gd name="T58" fmla="*/ 19 w 37"/>
                    <a:gd name="T59" fmla="*/ 55 h 74"/>
                    <a:gd name="T60" fmla="*/ 20 w 37"/>
                    <a:gd name="T61" fmla="*/ 51 h 74"/>
                    <a:gd name="T62" fmla="*/ 23 w 37"/>
                    <a:gd name="T63" fmla="*/ 45 h 74"/>
                    <a:gd name="T64" fmla="*/ 25 w 37"/>
                    <a:gd name="T65" fmla="*/ 43 h 74"/>
                    <a:gd name="T66" fmla="*/ 26 w 37"/>
                    <a:gd name="T67" fmla="*/ 40 h 74"/>
                    <a:gd name="T68" fmla="*/ 28 w 37"/>
                    <a:gd name="T69" fmla="*/ 37 h 74"/>
                    <a:gd name="T70" fmla="*/ 30 w 37"/>
                    <a:gd name="T71" fmla="*/ 34 h 74"/>
                    <a:gd name="T72" fmla="*/ 31 w 37"/>
                    <a:gd name="T73" fmla="*/ 32 h 74"/>
                    <a:gd name="T74" fmla="*/ 33 w 37"/>
                    <a:gd name="T75" fmla="*/ 29 h 74"/>
                    <a:gd name="T76" fmla="*/ 34 w 37"/>
                    <a:gd name="T77" fmla="*/ 25 h 74"/>
                    <a:gd name="T78" fmla="*/ 35 w 37"/>
                    <a:gd name="T79" fmla="*/ 23 h 74"/>
                    <a:gd name="T80" fmla="*/ 37 w 37"/>
                    <a:gd name="T81" fmla="*/ 18 h 74"/>
                    <a:gd name="T82" fmla="*/ 37 w 37"/>
                    <a:gd name="T83" fmla="*/ 15 h 74"/>
                    <a:gd name="T84" fmla="*/ 35 w 37"/>
                    <a:gd name="T85" fmla="*/ 12 h 74"/>
                    <a:gd name="T86" fmla="*/ 34 w 37"/>
                    <a:gd name="T87" fmla="*/ 10 h 74"/>
                    <a:gd name="T88" fmla="*/ 31 w 37"/>
                    <a:gd name="T89" fmla="*/ 7 h 74"/>
                    <a:gd name="T90" fmla="*/ 27 w 37"/>
                    <a:gd name="T91" fmla="*/ 5 h 74"/>
                    <a:gd name="T92" fmla="*/ 22 w 37"/>
                    <a:gd name="T93" fmla="*/ 5 h 74"/>
                    <a:gd name="T94" fmla="*/ 19 w 37"/>
                    <a:gd name="T95" fmla="*/ 5 h 74"/>
                    <a:gd name="T96" fmla="*/ 15 w 37"/>
                    <a:gd name="T97" fmla="*/ 5 h 74"/>
                    <a:gd name="T98" fmla="*/ 10 w 37"/>
                    <a:gd name="T99" fmla="*/ 6 h 74"/>
                    <a:gd name="T100" fmla="*/ 4 w 37"/>
                    <a:gd name="T101" fmla="*/ 4 h 74"/>
                    <a:gd name="T102" fmla="*/ 2 w 37"/>
                    <a:gd name="T103" fmla="*/ 3 h 74"/>
                    <a:gd name="T104" fmla="*/ 1 w 37"/>
                    <a:gd name="T105" fmla="*/ 0 h 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
                    <a:gd name="T160" fmla="*/ 0 h 74"/>
                    <a:gd name="T161" fmla="*/ 37 w 37"/>
                    <a:gd name="T162" fmla="*/ 74 h 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 h="74">
                      <a:moveTo>
                        <a:pt x="1" y="0"/>
                      </a:moveTo>
                      <a:lnTo>
                        <a:pt x="0" y="0"/>
                      </a:lnTo>
                      <a:lnTo>
                        <a:pt x="0" y="3"/>
                      </a:lnTo>
                      <a:lnTo>
                        <a:pt x="0" y="4"/>
                      </a:lnTo>
                      <a:lnTo>
                        <a:pt x="1" y="6"/>
                      </a:lnTo>
                      <a:lnTo>
                        <a:pt x="1" y="7"/>
                      </a:lnTo>
                      <a:lnTo>
                        <a:pt x="1" y="10"/>
                      </a:lnTo>
                      <a:lnTo>
                        <a:pt x="1" y="11"/>
                      </a:lnTo>
                      <a:lnTo>
                        <a:pt x="1" y="12"/>
                      </a:lnTo>
                      <a:lnTo>
                        <a:pt x="1" y="14"/>
                      </a:lnTo>
                      <a:lnTo>
                        <a:pt x="2" y="15"/>
                      </a:lnTo>
                      <a:lnTo>
                        <a:pt x="2" y="16"/>
                      </a:lnTo>
                      <a:lnTo>
                        <a:pt x="2" y="18"/>
                      </a:lnTo>
                      <a:lnTo>
                        <a:pt x="2" y="19"/>
                      </a:lnTo>
                      <a:lnTo>
                        <a:pt x="2" y="21"/>
                      </a:lnTo>
                      <a:lnTo>
                        <a:pt x="2" y="22"/>
                      </a:lnTo>
                      <a:lnTo>
                        <a:pt x="2" y="23"/>
                      </a:lnTo>
                      <a:lnTo>
                        <a:pt x="2" y="25"/>
                      </a:lnTo>
                      <a:lnTo>
                        <a:pt x="2" y="27"/>
                      </a:lnTo>
                      <a:lnTo>
                        <a:pt x="2" y="28"/>
                      </a:lnTo>
                      <a:lnTo>
                        <a:pt x="2" y="30"/>
                      </a:lnTo>
                      <a:lnTo>
                        <a:pt x="3" y="32"/>
                      </a:lnTo>
                      <a:lnTo>
                        <a:pt x="3" y="33"/>
                      </a:lnTo>
                      <a:lnTo>
                        <a:pt x="3" y="34"/>
                      </a:lnTo>
                      <a:lnTo>
                        <a:pt x="3" y="36"/>
                      </a:lnTo>
                      <a:lnTo>
                        <a:pt x="3" y="38"/>
                      </a:lnTo>
                      <a:lnTo>
                        <a:pt x="4" y="40"/>
                      </a:lnTo>
                      <a:lnTo>
                        <a:pt x="4" y="41"/>
                      </a:lnTo>
                      <a:lnTo>
                        <a:pt x="4" y="43"/>
                      </a:lnTo>
                      <a:lnTo>
                        <a:pt x="4" y="44"/>
                      </a:lnTo>
                      <a:lnTo>
                        <a:pt x="4" y="45"/>
                      </a:lnTo>
                      <a:lnTo>
                        <a:pt x="4" y="47"/>
                      </a:lnTo>
                      <a:lnTo>
                        <a:pt x="4" y="48"/>
                      </a:lnTo>
                      <a:lnTo>
                        <a:pt x="4" y="50"/>
                      </a:lnTo>
                      <a:lnTo>
                        <a:pt x="4" y="51"/>
                      </a:lnTo>
                      <a:lnTo>
                        <a:pt x="4" y="53"/>
                      </a:lnTo>
                      <a:lnTo>
                        <a:pt x="4" y="54"/>
                      </a:lnTo>
                      <a:lnTo>
                        <a:pt x="4" y="55"/>
                      </a:lnTo>
                      <a:lnTo>
                        <a:pt x="5" y="57"/>
                      </a:lnTo>
                      <a:lnTo>
                        <a:pt x="5" y="59"/>
                      </a:lnTo>
                      <a:lnTo>
                        <a:pt x="5" y="61"/>
                      </a:lnTo>
                      <a:lnTo>
                        <a:pt x="5" y="63"/>
                      </a:lnTo>
                      <a:lnTo>
                        <a:pt x="6" y="65"/>
                      </a:lnTo>
                      <a:lnTo>
                        <a:pt x="6" y="66"/>
                      </a:lnTo>
                      <a:lnTo>
                        <a:pt x="6" y="67"/>
                      </a:lnTo>
                      <a:lnTo>
                        <a:pt x="6" y="68"/>
                      </a:lnTo>
                      <a:lnTo>
                        <a:pt x="19" y="74"/>
                      </a:lnTo>
                      <a:lnTo>
                        <a:pt x="19" y="73"/>
                      </a:lnTo>
                      <a:lnTo>
                        <a:pt x="18" y="71"/>
                      </a:lnTo>
                      <a:lnTo>
                        <a:pt x="17" y="69"/>
                      </a:lnTo>
                      <a:lnTo>
                        <a:pt x="17" y="67"/>
                      </a:lnTo>
                      <a:lnTo>
                        <a:pt x="17" y="66"/>
                      </a:lnTo>
                      <a:lnTo>
                        <a:pt x="17" y="64"/>
                      </a:lnTo>
                      <a:lnTo>
                        <a:pt x="17" y="62"/>
                      </a:lnTo>
                      <a:lnTo>
                        <a:pt x="17" y="61"/>
                      </a:lnTo>
                      <a:lnTo>
                        <a:pt x="17" y="59"/>
                      </a:lnTo>
                      <a:lnTo>
                        <a:pt x="18" y="57"/>
                      </a:lnTo>
                      <a:lnTo>
                        <a:pt x="19" y="55"/>
                      </a:lnTo>
                      <a:lnTo>
                        <a:pt x="19" y="53"/>
                      </a:lnTo>
                      <a:lnTo>
                        <a:pt x="20" y="51"/>
                      </a:lnTo>
                      <a:lnTo>
                        <a:pt x="21" y="48"/>
                      </a:lnTo>
                      <a:lnTo>
                        <a:pt x="23" y="45"/>
                      </a:lnTo>
                      <a:lnTo>
                        <a:pt x="23" y="44"/>
                      </a:lnTo>
                      <a:lnTo>
                        <a:pt x="25" y="43"/>
                      </a:lnTo>
                      <a:lnTo>
                        <a:pt x="25" y="41"/>
                      </a:lnTo>
                      <a:lnTo>
                        <a:pt x="26" y="40"/>
                      </a:lnTo>
                      <a:lnTo>
                        <a:pt x="26" y="39"/>
                      </a:lnTo>
                      <a:lnTo>
                        <a:pt x="28" y="37"/>
                      </a:lnTo>
                      <a:lnTo>
                        <a:pt x="28" y="36"/>
                      </a:lnTo>
                      <a:lnTo>
                        <a:pt x="30" y="34"/>
                      </a:lnTo>
                      <a:lnTo>
                        <a:pt x="30" y="33"/>
                      </a:lnTo>
                      <a:lnTo>
                        <a:pt x="31" y="32"/>
                      </a:lnTo>
                      <a:lnTo>
                        <a:pt x="32" y="30"/>
                      </a:lnTo>
                      <a:lnTo>
                        <a:pt x="33" y="29"/>
                      </a:lnTo>
                      <a:lnTo>
                        <a:pt x="33" y="27"/>
                      </a:lnTo>
                      <a:lnTo>
                        <a:pt x="34" y="25"/>
                      </a:lnTo>
                      <a:lnTo>
                        <a:pt x="34" y="24"/>
                      </a:lnTo>
                      <a:lnTo>
                        <a:pt x="35" y="23"/>
                      </a:lnTo>
                      <a:lnTo>
                        <a:pt x="36" y="21"/>
                      </a:lnTo>
                      <a:lnTo>
                        <a:pt x="37" y="18"/>
                      </a:lnTo>
                      <a:lnTo>
                        <a:pt x="37" y="17"/>
                      </a:lnTo>
                      <a:lnTo>
                        <a:pt x="37" y="15"/>
                      </a:lnTo>
                      <a:lnTo>
                        <a:pt x="36" y="13"/>
                      </a:lnTo>
                      <a:lnTo>
                        <a:pt x="35" y="12"/>
                      </a:lnTo>
                      <a:lnTo>
                        <a:pt x="35" y="11"/>
                      </a:lnTo>
                      <a:lnTo>
                        <a:pt x="34" y="10"/>
                      </a:lnTo>
                      <a:lnTo>
                        <a:pt x="33" y="8"/>
                      </a:lnTo>
                      <a:lnTo>
                        <a:pt x="31" y="7"/>
                      </a:lnTo>
                      <a:lnTo>
                        <a:pt x="29" y="6"/>
                      </a:lnTo>
                      <a:lnTo>
                        <a:pt x="27" y="5"/>
                      </a:lnTo>
                      <a:lnTo>
                        <a:pt x="25" y="4"/>
                      </a:lnTo>
                      <a:lnTo>
                        <a:pt x="22" y="5"/>
                      </a:lnTo>
                      <a:lnTo>
                        <a:pt x="20" y="5"/>
                      </a:lnTo>
                      <a:lnTo>
                        <a:pt x="19" y="5"/>
                      </a:lnTo>
                      <a:lnTo>
                        <a:pt x="17" y="5"/>
                      </a:lnTo>
                      <a:lnTo>
                        <a:pt x="15" y="5"/>
                      </a:lnTo>
                      <a:lnTo>
                        <a:pt x="12" y="5"/>
                      </a:lnTo>
                      <a:lnTo>
                        <a:pt x="10" y="6"/>
                      </a:lnTo>
                      <a:lnTo>
                        <a:pt x="6" y="5"/>
                      </a:lnTo>
                      <a:lnTo>
                        <a:pt x="4" y="4"/>
                      </a:lnTo>
                      <a:lnTo>
                        <a:pt x="3" y="3"/>
                      </a:lnTo>
                      <a:lnTo>
                        <a:pt x="2" y="3"/>
                      </a:lnTo>
                      <a:lnTo>
                        <a:pt x="2" y="1"/>
                      </a:lnTo>
                      <a:lnTo>
                        <a:pt x="1" y="0"/>
                      </a:lnTo>
                      <a:close/>
                    </a:path>
                  </a:pathLst>
                </a:custGeom>
                <a:solidFill>
                  <a:srgbClr val="D66666"/>
                </a:solidFill>
                <a:ln w="9525">
                  <a:noFill/>
                  <a:round/>
                  <a:headEnd/>
                  <a:tailEnd/>
                </a:ln>
              </p:spPr>
              <p:txBody>
                <a:bodyPr/>
                <a:lstStyle/>
                <a:p>
                  <a:endParaRPr lang="en-US"/>
                </a:p>
              </p:txBody>
            </p:sp>
            <p:sp>
              <p:nvSpPr>
                <p:cNvPr id="24965" name="Freeform 472"/>
                <p:cNvSpPr>
                  <a:spLocks/>
                </p:cNvSpPr>
                <p:nvPr/>
              </p:nvSpPr>
              <p:spPr bwMode="auto">
                <a:xfrm>
                  <a:off x="5139" y="2513"/>
                  <a:ext cx="88" cy="98"/>
                </a:xfrm>
                <a:custGeom>
                  <a:avLst/>
                  <a:gdLst>
                    <a:gd name="T0" fmla="*/ 10 w 88"/>
                    <a:gd name="T1" fmla="*/ 17 h 98"/>
                    <a:gd name="T2" fmla="*/ 9 w 88"/>
                    <a:gd name="T3" fmla="*/ 15 h 98"/>
                    <a:gd name="T4" fmla="*/ 8 w 88"/>
                    <a:gd name="T5" fmla="*/ 13 h 98"/>
                    <a:gd name="T6" fmla="*/ 7 w 88"/>
                    <a:gd name="T7" fmla="*/ 10 h 98"/>
                    <a:gd name="T8" fmla="*/ 9 w 88"/>
                    <a:gd name="T9" fmla="*/ 8 h 98"/>
                    <a:gd name="T10" fmla="*/ 11 w 88"/>
                    <a:gd name="T11" fmla="*/ 6 h 98"/>
                    <a:gd name="T12" fmla="*/ 14 w 88"/>
                    <a:gd name="T13" fmla="*/ 4 h 98"/>
                    <a:gd name="T14" fmla="*/ 17 w 88"/>
                    <a:gd name="T15" fmla="*/ 2 h 98"/>
                    <a:gd name="T16" fmla="*/ 20 w 88"/>
                    <a:gd name="T17" fmla="*/ 2 h 98"/>
                    <a:gd name="T18" fmla="*/ 24 w 88"/>
                    <a:gd name="T19" fmla="*/ 1 h 98"/>
                    <a:gd name="T20" fmla="*/ 29 w 88"/>
                    <a:gd name="T21" fmla="*/ 0 h 98"/>
                    <a:gd name="T22" fmla="*/ 33 w 88"/>
                    <a:gd name="T23" fmla="*/ 0 h 98"/>
                    <a:gd name="T24" fmla="*/ 37 w 88"/>
                    <a:gd name="T25" fmla="*/ 0 h 98"/>
                    <a:gd name="T26" fmla="*/ 40 w 88"/>
                    <a:gd name="T27" fmla="*/ 1 h 98"/>
                    <a:gd name="T28" fmla="*/ 43 w 88"/>
                    <a:gd name="T29" fmla="*/ 1 h 98"/>
                    <a:gd name="T30" fmla="*/ 47 w 88"/>
                    <a:gd name="T31" fmla="*/ 1 h 98"/>
                    <a:gd name="T32" fmla="*/ 50 w 88"/>
                    <a:gd name="T33" fmla="*/ 2 h 98"/>
                    <a:gd name="T34" fmla="*/ 54 w 88"/>
                    <a:gd name="T35" fmla="*/ 2 h 98"/>
                    <a:gd name="T36" fmla="*/ 57 w 88"/>
                    <a:gd name="T37" fmla="*/ 2 h 98"/>
                    <a:gd name="T38" fmla="*/ 61 w 88"/>
                    <a:gd name="T39" fmla="*/ 3 h 98"/>
                    <a:gd name="T40" fmla="*/ 64 w 88"/>
                    <a:gd name="T41" fmla="*/ 3 h 98"/>
                    <a:gd name="T42" fmla="*/ 68 w 88"/>
                    <a:gd name="T43" fmla="*/ 5 h 98"/>
                    <a:gd name="T44" fmla="*/ 73 w 88"/>
                    <a:gd name="T45" fmla="*/ 6 h 98"/>
                    <a:gd name="T46" fmla="*/ 76 w 88"/>
                    <a:gd name="T47" fmla="*/ 8 h 98"/>
                    <a:gd name="T48" fmla="*/ 79 w 88"/>
                    <a:gd name="T49" fmla="*/ 12 h 98"/>
                    <a:gd name="T50" fmla="*/ 82 w 88"/>
                    <a:gd name="T51" fmla="*/ 16 h 98"/>
                    <a:gd name="T52" fmla="*/ 83 w 88"/>
                    <a:gd name="T53" fmla="*/ 20 h 98"/>
                    <a:gd name="T54" fmla="*/ 85 w 88"/>
                    <a:gd name="T55" fmla="*/ 23 h 98"/>
                    <a:gd name="T56" fmla="*/ 85 w 88"/>
                    <a:gd name="T57" fmla="*/ 26 h 98"/>
                    <a:gd name="T58" fmla="*/ 86 w 88"/>
                    <a:gd name="T59" fmla="*/ 29 h 98"/>
                    <a:gd name="T60" fmla="*/ 87 w 88"/>
                    <a:gd name="T61" fmla="*/ 32 h 98"/>
                    <a:gd name="T62" fmla="*/ 87 w 88"/>
                    <a:gd name="T63" fmla="*/ 36 h 98"/>
                    <a:gd name="T64" fmla="*/ 88 w 88"/>
                    <a:gd name="T65" fmla="*/ 39 h 98"/>
                    <a:gd name="T66" fmla="*/ 88 w 88"/>
                    <a:gd name="T67" fmla="*/ 43 h 98"/>
                    <a:gd name="T68" fmla="*/ 88 w 88"/>
                    <a:gd name="T69" fmla="*/ 46 h 98"/>
                    <a:gd name="T70" fmla="*/ 88 w 88"/>
                    <a:gd name="T71" fmla="*/ 50 h 98"/>
                    <a:gd name="T72" fmla="*/ 87 w 88"/>
                    <a:gd name="T73" fmla="*/ 54 h 98"/>
                    <a:gd name="T74" fmla="*/ 85 w 88"/>
                    <a:gd name="T75" fmla="*/ 57 h 98"/>
                    <a:gd name="T76" fmla="*/ 84 w 88"/>
                    <a:gd name="T77" fmla="*/ 61 h 98"/>
                    <a:gd name="T78" fmla="*/ 82 w 88"/>
                    <a:gd name="T79" fmla="*/ 65 h 98"/>
                    <a:gd name="T80" fmla="*/ 79 w 88"/>
                    <a:gd name="T81" fmla="*/ 69 h 98"/>
                    <a:gd name="T82" fmla="*/ 77 w 88"/>
                    <a:gd name="T83" fmla="*/ 73 h 98"/>
                    <a:gd name="T84" fmla="*/ 75 w 88"/>
                    <a:gd name="T85" fmla="*/ 77 h 98"/>
                    <a:gd name="T86" fmla="*/ 72 w 88"/>
                    <a:gd name="T87" fmla="*/ 80 h 98"/>
                    <a:gd name="T88" fmla="*/ 69 w 88"/>
                    <a:gd name="T89" fmla="*/ 84 h 98"/>
                    <a:gd name="T90" fmla="*/ 66 w 88"/>
                    <a:gd name="T91" fmla="*/ 87 h 98"/>
                    <a:gd name="T92" fmla="*/ 63 w 88"/>
                    <a:gd name="T93" fmla="*/ 91 h 98"/>
                    <a:gd name="T94" fmla="*/ 59 w 88"/>
                    <a:gd name="T95" fmla="*/ 95 h 98"/>
                    <a:gd name="T96" fmla="*/ 57 w 88"/>
                    <a:gd name="T97" fmla="*/ 98 h 98"/>
                    <a:gd name="T98" fmla="*/ 0 w 88"/>
                    <a:gd name="T99" fmla="*/ 97 h 98"/>
                    <a:gd name="T100" fmla="*/ 10 w 88"/>
                    <a:gd name="T101" fmla="*/ 18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8"/>
                    <a:gd name="T154" fmla="*/ 0 h 98"/>
                    <a:gd name="T155" fmla="*/ 88 w 88"/>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8" h="98">
                      <a:moveTo>
                        <a:pt x="10" y="18"/>
                      </a:moveTo>
                      <a:lnTo>
                        <a:pt x="10" y="17"/>
                      </a:lnTo>
                      <a:lnTo>
                        <a:pt x="9" y="17"/>
                      </a:lnTo>
                      <a:lnTo>
                        <a:pt x="9" y="15"/>
                      </a:lnTo>
                      <a:lnTo>
                        <a:pt x="8" y="14"/>
                      </a:lnTo>
                      <a:lnTo>
                        <a:pt x="8" y="13"/>
                      </a:lnTo>
                      <a:lnTo>
                        <a:pt x="7" y="11"/>
                      </a:lnTo>
                      <a:lnTo>
                        <a:pt x="7" y="10"/>
                      </a:lnTo>
                      <a:lnTo>
                        <a:pt x="8" y="9"/>
                      </a:lnTo>
                      <a:lnTo>
                        <a:pt x="9" y="8"/>
                      </a:lnTo>
                      <a:lnTo>
                        <a:pt x="10" y="7"/>
                      </a:lnTo>
                      <a:lnTo>
                        <a:pt x="11" y="6"/>
                      </a:lnTo>
                      <a:lnTo>
                        <a:pt x="13" y="4"/>
                      </a:lnTo>
                      <a:lnTo>
                        <a:pt x="14" y="4"/>
                      </a:lnTo>
                      <a:lnTo>
                        <a:pt x="16" y="3"/>
                      </a:lnTo>
                      <a:lnTo>
                        <a:pt x="17" y="2"/>
                      </a:lnTo>
                      <a:lnTo>
                        <a:pt x="18" y="2"/>
                      </a:lnTo>
                      <a:lnTo>
                        <a:pt x="20" y="2"/>
                      </a:lnTo>
                      <a:lnTo>
                        <a:pt x="22" y="1"/>
                      </a:lnTo>
                      <a:lnTo>
                        <a:pt x="24" y="1"/>
                      </a:lnTo>
                      <a:lnTo>
                        <a:pt x="27" y="1"/>
                      </a:lnTo>
                      <a:lnTo>
                        <a:pt x="29" y="0"/>
                      </a:lnTo>
                      <a:lnTo>
                        <a:pt x="32" y="0"/>
                      </a:lnTo>
                      <a:lnTo>
                        <a:pt x="33" y="0"/>
                      </a:lnTo>
                      <a:lnTo>
                        <a:pt x="35" y="0"/>
                      </a:lnTo>
                      <a:lnTo>
                        <a:pt x="37" y="0"/>
                      </a:lnTo>
                      <a:lnTo>
                        <a:pt x="39" y="1"/>
                      </a:lnTo>
                      <a:lnTo>
                        <a:pt x="40" y="1"/>
                      </a:lnTo>
                      <a:lnTo>
                        <a:pt x="42" y="1"/>
                      </a:lnTo>
                      <a:lnTo>
                        <a:pt x="43" y="1"/>
                      </a:lnTo>
                      <a:lnTo>
                        <a:pt x="45" y="1"/>
                      </a:lnTo>
                      <a:lnTo>
                        <a:pt x="47" y="1"/>
                      </a:lnTo>
                      <a:lnTo>
                        <a:pt x="49" y="2"/>
                      </a:lnTo>
                      <a:lnTo>
                        <a:pt x="50" y="2"/>
                      </a:lnTo>
                      <a:lnTo>
                        <a:pt x="52" y="2"/>
                      </a:lnTo>
                      <a:lnTo>
                        <a:pt x="54" y="2"/>
                      </a:lnTo>
                      <a:lnTo>
                        <a:pt x="55" y="2"/>
                      </a:lnTo>
                      <a:lnTo>
                        <a:pt x="57" y="2"/>
                      </a:lnTo>
                      <a:lnTo>
                        <a:pt x="59" y="3"/>
                      </a:lnTo>
                      <a:lnTo>
                        <a:pt x="61" y="3"/>
                      </a:lnTo>
                      <a:lnTo>
                        <a:pt x="62" y="3"/>
                      </a:lnTo>
                      <a:lnTo>
                        <a:pt x="64" y="3"/>
                      </a:lnTo>
                      <a:lnTo>
                        <a:pt x="65" y="4"/>
                      </a:lnTo>
                      <a:lnTo>
                        <a:pt x="68" y="5"/>
                      </a:lnTo>
                      <a:lnTo>
                        <a:pt x="71" y="6"/>
                      </a:lnTo>
                      <a:lnTo>
                        <a:pt x="73" y="6"/>
                      </a:lnTo>
                      <a:lnTo>
                        <a:pt x="75" y="7"/>
                      </a:lnTo>
                      <a:lnTo>
                        <a:pt x="76" y="8"/>
                      </a:lnTo>
                      <a:lnTo>
                        <a:pt x="77" y="10"/>
                      </a:lnTo>
                      <a:lnTo>
                        <a:pt x="79" y="12"/>
                      </a:lnTo>
                      <a:lnTo>
                        <a:pt x="81" y="14"/>
                      </a:lnTo>
                      <a:lnTo>
                        <a:pt x="82" y="16"/>
                      </a:lnTo>
                      <a:lnTo>
                        <a:pt x="83" y="19"/>
                      </a:lnTo>
                      <a:lnTo>
                        <a:pt x="83" y="20"/>
                      </a:lnTo>
                      <a:lnTo>
                        <a:pt x="84" y="22"/>
                      </a:lnTo>
                      <a:lnTo>
                        <a:pt x="85" y="23"/>
                      </a:lnTo>
                      <a:lnTo>
                        <a:pt x="85" y="25"/>
                      </a:lnTo>
                      <a:lnTo>
                        <a:pt x="85" y="26"/>
                      </a:lnTo>
                      <a:lnTo>
                        <a:pt x="86" y="28"/>
                      </a:lnTo>
                      <a:lnTo>
                        <a:pt x="86" y="29"/>
                      </a:lnTo>
                      <a:lnTo>
                        <a:pt x="87" y="30"/>
                      </a:lnTo>
                      <a:lnTo>
                        <a:pt x="87" y="32"/>
                      </a:lnTo>
                      <a:lnTo>
                        <a:pt x="87" y="34"/>
                      </a:lnTo>
                      <a:lnTo>
                        <a:pt x="87" y="36"/>
                      </a:lnTo>
                      <a:lnTo>
                        <a:pt x="88" y="38"/>
                      </a:lnTo>
                      <a:lnTo>
                        <a:pt x="88" y="39"/>
                      </a:lnTo>
                      <a:lnTo>
                        <a:pt x="88" y="41"/>
                      </a:lnTo>
                      <a:lnTo>
                        <a:pt x="88" y="43"/>
                      </a:lnTo>
                      <a:lnTo>
                        <a:pt x="88" y="45"/>
                      </a:lnTo>
                      <a:lnTo>
                        <a:pt x="88" y="46"/>
                      </a:lnTo>
                      <a:lnTo>
                        <a:pt x="88" y="48"/>
                      </a:lnTo>
                      <a:lnTo>
                        <a:pt x="88" y="50"/>
                      </a:lnTo>
                      <a:lnTo>
                        <a:pt x="88" y="52"/>
                      </a:lnTo>
                      <a:lnTo>
                        <a:pt x="87" y="54"/>
                      </a:lnTo>
                      <a:lnTo>
                        <a:pt x="87" y="55"/>
                      </a:lnTo>
                      <a:lnTo>
                        <a:pt x="85" y="57"/>
                      </a:lnTo>
                      <a:lnTo>
                        <a:pt x="85" y="59"/>
                      </a:lnTo>
                      <a:lnTo>
                        <a:pt x="84" y="61"/>
                      </a:lnTo>
                      <a:lnTo>
                        <a:pt x="83" y="63"/>
                      </a:lnTo>
                      <a:lnTo>
                        <a:pt x="82" y="65"/>
                      </a:lnTo>
                      <a:lnTo>
                        <a:pt x="81" y="68"/>
                      </a:lnTo>
                      <a:lnTo>
                        <a:pt x="79" y="69"/>
                      </a:lnTo>
                      <a:lnTo>
                        <a:pt x="79" y="71"/>
                      </a:lnTo>
                      <a:lnTo>
                        <a:pt x="77" y="73"/>
                      </a:lnTo>
                      <a:lnTo>
                        <a:pt x="76" y="75"/>
                      </a:lnTo>
                      <a:lnTo>
                        <a:pt x="75" y="77"/>
                      </a:lnTo>
                      <a:lnTo>
                        <a:pt x="73" y="79"/>
                      </a:lnTo>
                      <a:lnTo>
                        <a:pt x="72" y="80"/>
                      </a:lnTo>
                      <a:lnTo>
                        <a:pt x="71" y="82"/>
                      </a:lnTo>
                      <a:lnTo>
                        <a:pt x="69" y="84"/>
                      </a:lnTo>
                      <a:lnTo>
                        <a:pt x="68" y="85"/>
                      </a:lnTo>
                      <a:lnTo>
                        <a:pt x="66" y="87"/>
                      </a:lnTo>
                      <a:lnTo>
                        <a:pt x="65" y="88"/>
                      </a:lnTo>
                      <a:lnTo>
                        <a:pt x="63" y="91"/>
                      </a:lnTo>
                      <a:lnTo>
                        <a:pt x="61" y="94"/>
                      </a:lnTo>
                      <a:lnTo>
                        <a:pt x="59" y="95"/>
                      </a:lnTo>
                      <a:lnTo>
                        <a:pt x="57" y="97"/>
                      </a:lnTo>
                      <a:lnTo>
                        <a:pt x="57" y="98"/>
                      </a:lnTo>
                      <a:lnTo>
                        <a:pt x="0" y="97"/>
                      </a:lnTo>
                      <a:lnTo>
                        <a:pt x="10" y="18"/>
                      </a:lnTo>
                      <a:close/>
                    </a:path>
                  </a:pathLst>
                </a:custGeom>
                <a:solidFill>
                  <a:srgbClr val="1A1A1A"/>
                </a:solidFill>
                <a:ln w="9525">
                  <a:noFill/>
                  <a:round/>
                  <a:headEnd/>
                  <a:tailEnd/>
                </a:ln>
              </p:spPr>
              <p:txBody>
                <a:bodyPr/>
                <a:lstStyle/>
                <a:p>
                  <a:endParaRPr lang="en-US"/>
                </a:p>
              </p:txBody>
            </p:sp>
            <p:sp>
              <p:nvSpPr>
                <p:cNvPr id="24966" name="Freeform 473"/>
                <p:cNvSpPr>
                  <a:spLocks/>
                </p:cNvSpPr>
                <p:nvPr/>
              </p:nvSpPr>
              <p:spPr bwMode="auto">
                <a:xfrm>
                  <a:off x="5122" y="2528"/>
                  <a:ext cx="74" cy="95"/>
                </a:xfrm>
                <a:custGeom>
                  <a:avLst/>
                  <a:gdLst>
                    <a:gd name="T0" fmla="*/ 17 w 74"/>
                    <a:gd name="T1" fmla="*/ 9 h 95"/>
                    <a:gd name="T2" fmla="*/ 15 w 74"/>
                    <a:gd name="T3" fmla="*/ 20 h 95"/>
                    <a:gd name="T4" fmla="*/ 13 w 74"/>
                    <a:gd name="T5" fmla="*/ 21 h 95"/>
                    <a:gd name="T6" fmla="*/ 10 w 74"/>
                    <a:gd name="T7" fmla="*/ 24 h 95"/>
                    <a:gd name="T8" fmla="*/ 7 w 74"/>
                    <a:gd name="T9" fmla="*/ 26 h 95"/>
                    <a:gd name="T10" fmla="*/ 6 w 74"/>
                    <a:gd name="T11" fmla="*/ 29 h 95"/>
                    <a:gd name="T12" fmla="*/ 5 w 74"/>
                    <a:gd name="T13" fmla="*/ 32 h 95"/>
                    <a:gd name="T14" fmla="*/ 4 w 74"/>
                    <a:gd name="T15" fmla="*/ 36 h 95"/>
                    <a:gd name="T16" fmla="*/ 4 w 74"/>
                    <a:gd name="T17" fmla="*/ 39 h 95"/>
                    <a:gd name="T18" fmla="*/ 3 w 74"/>
                    <a:gd name="T19" fmla="*/ 42 h 95"/>
                    <a:gd name="T20" fmla="*/ 3 w 74"/>
                    <a:gd name="T21" fmla="*/ 46 h 95"/>
                    <a:gd name="T22" fmla="*/ 2 w 74"/>
                    <a:gd name="T23" fmla="*/ 48 h 95"/>
                    <a:gd name="T24" fmla="*/ 2 w 74"/>
                    <a:gd name="T25" fmla="*/ 53 h 95"/>
                    <a:gd name="T26" fmla="*/ 1 w 74"/>
                    <a:gd name="T27" fmla="*/ 55 h 95"/>
                    <a:gd name="T28" fmla="*/ 0 w 74"/>
                    <a:gd name="T29" fmla="*/ 58 h 95"/>
                    <a:gd name="T30" fmla="*/ 0 w 74"/>
                    <a:gd name="T31" fmla="*/ 63 h 95"/>
                    <a:gd name="T32" fmla="*/ 0 w 74"/>
                    <a:gd name="T33" fmla="*/ 67 h 95"/>
                    <a:gd name="T34" fmla="*/ 3 w 74"/>
                    <a:gd name="T35" fmla="*/ 70 h 95"/>
                    <a:gd name="T36" fmla="*/ 6 w 74"/>
                    <a:gd name="T37" fmla="*/ 73 h 95"/>
                    <a:gd name="T38" fmla="*/ 9 w 74"/>
                    <a:gd name="T39" fmla="*/ 76 h 95"/>
                    <a:gd name="T40" fmla="*/ 13 w 74"/>
                    <a:gd name="T41" fmla="*/ 77 h 95"/>
                    <a:gd name="T42" fmla="*/ 15 w 74"/>
                    <a:gd name="T43" fmla="*/ 91 h 95"/>
                    <a:gd name="T44" fmla="*/ 16 w 74"/>
                    <a:gd name="T45" fmla="*/ 91 h 95"/>
                    <a:gd name="T46" fmla="*/ 18 w 74"/>
                    <a:gd name="T47" fmla="*/ 92 h 95"/>
                    <a:gd name="T48" fmla="*/ 21 w 74"/>
                    <a:gd name="T49" fmla="*/ 92 h 95"/>
                    <a:gd name="T50" fmla="*/ 25 w 74"/>
                    <a:gd name="T51" fmla="*/ 94 h 95"/>
                    <a:gd name="T52" fmla="*/ 30 w 74"/>
                    <a:gd name="T53" fmla="*/ 94 h 95"/>
                    <a:gd name="T54" fmla="*/ 33 w 74"/>
                    <a:gd name="T55" fmla="*/ 94 h 95"/>
                    <a:gd name="T56" fmla="*/ 36 w 74"/>
                    <a:gd name="T57" fmla="*/ 95 h 95"/>
                    <a:gd name="T58" fmla="*/ 39 w 74"/>
                    <a:gd name="T59" fmla="*/ 95 h 95"/>
                    <a:gd name="T60" fmla="*/ 43 w 74"/>
                    <a:gd name="T61" fmla="*/ 95 h 95"/>
                    <a:gd name="T62" fmla="*/ 47 w 74"/>
                    <a:gd name="T63" fmla="*/ 94 h 95"/>
                    <a:gd name="T64" fmla="*/ 50 w 74"/>
                    <a:gd name="T65" fmla="*/ 94 h 95"/>
                    <a:gd name="T66" fmla="*/ 54 w 74"/>
                    <a:gd name="T67" fmla="*/ 93 h 95"/>
                    <a:gd name="T68" fmla="*/ 57 w 74"/>
                    <a:gd name="T69" fmla="*/ 93 h 95"/>
                    <a:gd name="T70" fmla="*/ 62 w 74"/>
                    <a:gd name="T71" fmla="*/ 92 h 95"/>
                    <a:gd name="T72" fmla="*/ 67 w 74"/>
                    <a:gd name="T73" fmla="*/ 91 h 95"/>
                    <a:gd name="T74" fmla="*/ 70 w 74"/>
                    <a:gd name="T75" fmla="*/ 89 h 95"/>
                    <a:gd name="T76" fmla="*/ 72 w 74"/>
                    <a:gd name="T77" fmla="*/ 88 h 95"/>
                    <a:gd name="T78" fmla="*/ 74 w 74"/>
                    <a:gd name="T79" fmla="*/ 88 h 95"/>
                    <a:gd name="T80" fmla="*/ 32 w 74"/>
                    <a:gd name="T81" fmla="*/ 79 h 95"/>
                    <a:gd name="T82" fmla="*/ 33 w 74"/>
                    <a:gd name="T83" fmla="*/ 55 h 95"/>
                    <a:gd name="T84" fmla="*/ 35 w 74"/>
                    <a:gd name="T85" fmla="*/ 55 h 95"/>
                    <a:gd name="T86" fmla="*/ 38 w 74"/>
                    <a:gd name="T87" fmla="*/ 54 h 95"/>
                    <a:gd name="T88" fmla="*/ 41 w 74"/>
                    <a:gd name="T89" fmla="*/ 50 h 95"/>
                    <a:gd name="T90" fmla="*/ 43 w 74"/>
                    <a:gd name="T91" fmla="*/ 45 h 95"/>
                    <a:gd name="T92" fmla="*/ 43 w 74"/>
                    <a:gd name="T93" fmla="*/ 42 h 95"/>
                    <a:gd name="T94" fmla="*/ 42 w 74"/>
                    <a:gd name="T95" fmla="*/ 38 h 95"/>
                    <a:gd name="T96" fmla="*/ 40 w 74"/>
                    <a:gd name="T97" fmla="*/ 36 h 95"/>
                    <a:gd name="T98" fmla="*/ 37 w 74"/>
                    <a:gd name="T99" fmla="*/ 35 h 95"/>
                    <a:gd name="T100" fmla="*/ 35 w 74"/>
                    <a:gd name="T101" fmla="*/ 34 h 95"/>
                    <a:gd name="T102" fmla="*/ 31 w 74"/>
                    <a:gd name="T103" fmla="*/ 35 h 95"/>
                    <a:gd name="T104" fmla="*/ 28 w 74"/>
                    <a:gd name="T105" fmla="*/ 0 h 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4"/>
                    <a:gd name="T160" fmla="*/ 0 h 95"/>
                    <a:gd name="T161" fmla="*/ 74 w 74"/>
                    <a:gd name="T162" fmla="*/ 95 h 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4" h="95">
                      <a:moveTo>
                        <a:pt x="28" y="0"/>
                      </a:moveTo>
                      <a:lnTo>
                        <a:pt x="17" y="9"/>
                      </a:lnTo>
                      <a:lnTo>
                        <a:pt x="16" y="20"/>
                      </a:lnTo>
                      <a:lnTo>
                        <a:pt x="15" y="20"/>
                      </a:lnTo>
                      <a:lnTo>
                        <a:pt x="13" y="21"/>
                      </a:lnTo>
                      <a:lnTo>
                        <a:pt x="12" y="22"/>
                      </a:lnTo>
                      <a:lnTo>
                        <a:pt x="10" y="24"/>
                      </a:lnTo>
                      <a:lnTo>
                        <a:pt x="9" y="25"/>
                      </a:lnTo>
                      <a:lnTo>
                        <a:pt x="7" y="26"/>
                      </a:lnTo>
                      <a:lnTo>
                        <a:pt x="7" y="28"/>
                      </a:lnTo>
                      <a:lnTo>
                        <a:pt x="6" y="29"/>
                      </a:lnTo>
                      <a:lnTo>
                        <a:pt x="6" y="30"/>
                      </a:lnTo>
                      <a:lnTo>
                        <a:pt x="5" y="32"/>
                      </a:lnTo>
                      <a:lnTo>
                        <a:pt x="5" y="35"/>
                      </a:lnTo>
                      <a:lnTo>
                        <a:pt x="4" y="36"/>
                      </a:lnTo>
                      <a:lnTo>
                        <a:pt x="4" y="37"/>
                      </a:lnTo>
                      <a:lnTo>
                        <a:pt x="4" y="39"/>
                      </a:lnTo>
                      <a:lnTo>
                        <a:pt x="4" y="40"/>
                      </a:lnTo>
                      <a:lnTo>
                        <a:pt x="3" y="42"/>
                      </a:lnTo>
                      <a:lnTo>
                        <a:pt x="3" y="44"/>
                      </a:lnTo>
                      <a:lnTo>
                        <a:pt x="3" y="46"/>
                      </a:lnTo>
                      <a:lnTo>
                        <a:pt x="3" y="47"/>
                      </a:lnTo>
                      <a:lnTo>
                        <a:pt x="2" y="48"/>
                      </a:lnTo>
                      <a:lnTo>
                        <a:pt x="2" y="50"/>
                      </a:lnTo>
                      <a:lnTo>
                        <a:pt x="2" y="53"/>
                      </a:lnTo>
                      <a:lnTo>
                        <a:pt x="1" y="54"/>
                      </a:lnTo>
                      <a:lnTo>
                        <a:pt x="1" y="55"/>
                      </a:lnTo>
                      <a:lnTo>
                        <a:pt x="0" y="57"/>
                      </a:lnTo>
                      <a:lnTo>
                        <a:pt x="0" y="58"/>
                      </a:lnTo>
                      <a:lnTo>
                        <a:pt x="0" y="60"/>
                      </a:lnTo>
                      <a:lnTo>
                        <a:pt x="0" y="63"/>
                      </a:lnTo>
                      <a:lnTo>
                        <a:pt x="0" y="65"/>
                      </a:lnTo>
                      <a:lnTo>
                        <a:pt x="0" y="67"/>
                      </a:lnTo>
                      <a:lnTo>
                        <a:pt x="2" y="68"/>
                      </a:lnTo>
                      <a:lnTo>
                        <a:pt x="3" y="70"/>
                      </a:lnTo>
                      <a:lnTo>
                        <a:pt x="4" y="72"/>
                      </a:lnTo>
                      <a:lnTo>
                        <a:pt x="6" y="73"/>
                      </a:lnTo>
                      <a:lnTo>
                        <a:pt x="8" y="75"/>
                      </a:lnTo>
                      <a:lnTo>
                        <a:pt x="9" y="76"/>
                      </a:lnTo>
                      <a:lnTo>
                        <a:pt x="11" y="77"/>
                      </a:lnTo>
                      <a:lnTo>
                        <a:pt x="13" y="77"/>
                      </a:lnTo>
                      <a:lnTo>
                        <a:pt x="13" y="78"/>
                      </a:lnTo>
                      <a:lnTo>
                        <a:pt x="15" y="91"/>
                      </a:lnTo>
                      <a:lnTo>
                        <a:pt x="16" y="91"/>
                      </a:lnTo>
                      <a:lnTo>
                        <a:pt x="17" y="91"/>
                      </a:lnTo>
                      <a:lnTo>
                        <a:pt x="18" y="92"/>
                      </a:lnTo>
                      <a:lnTo>
                        <a:pt x="19" y="92"/>
                      </a:lnTo>
                      <a:lnTo>
                        <a:pt x="21" y="92"/>
                      </a:lnTo>
                      <a:lnTo>
                        <a:pt x="23" y="93"/>
                      </a:lnTo>
                      <a:lnTo>
                        <a:pt x="25" y="94"/>
                      </a:lnTo>
                      <a:lnTo>
                        <a:pt x="27" y="94"/>
                      </a:lnTo>
                      <a:lnTo>
                        <a:pt x="30" y="94"/>
                      </a:lnTo>
                      <a:lnTo>
                        <a:pt x="31" y="94"/>
                      </a:lnTo>
                      <a:lnTo>
                        <a:pt x="33" y="94"/>
                      </a:lnTo>
                      <a:lnTo>
                        <a:pt x="34" y="94"/>
                      </a:lnTo>
                      <a:lnTo>
                        <a:pt x="36" y="95"/>
                      </a:lnTo>
                      <a:lnTo>
                        <a:pt x="37" y="95"/>
                      </a:lnTo>
                      <a:lnTo>
                        <a:pt x="39" y="95"/>
                      </a:lnTo>
                      <a:lnTo>
                        <a:pt x="41" y="95"/>
                      </a:lnTo>
                      <a:lnTo>
                        <a:pt x="43" y="95"/>
                      </a:lnTo>
                      <a:lnTo>
                        <a:pt x="45" y="94"/>
                      </a:lnTo>
                      <a:lnTo>
                        <a:pt x="47" y="94"/>
                      </a:lnTo>
                      <a:lnTo>
                        <a:pt x="48" y="94"/>
                      </a:lnTo>
                      <a:lnTo>
                        <a:pt x="50" y="94"/>
                      </a:lnTo>
                      <a:lnTo>
                        <a:pt x="52" y="94"/>
                      </a:lnTo>
                      <a:lnTo>
                        <a:pt x="54" y="93"/>
                      </a:lnTo>
                      <a:lnTo>
                        <a:pt x="56" y="93"/>
                      </a:lnTo>
                      <a:lnTo>
                        <a:pt x="57" y="93"/>
                      </a:lnTo>
                      <a:lnTo>
                        <a:pt x="59" y="92"/>
                      </a:lnTo>
                      <a:lnTo>
                        <a:pt x="62" y="92"/>
                      </a:lnTo>
                      <a:lnTo>
                        <a:pt x="64" y="91"/>
                      </a:lnTo>
                      <a:lnTo>
                        <a:pt x="67" y="91"/>
                      </a:lnTo>
                      <a:lnTo>
                        <a:pt x="68" y="90"/>
                      </a:lnTo>
                      <a:lnTo>
                        <a:pt x="70" y="89"/>
                      </a:lnTo>
                      <a:lnTo>
                        <a:pt x="72" y="88"/>
                      </a:lnTo>
                      <a:lnTo>
                        <a:pt x="74" y="88"/>
                      </a:lnTo>
                      <a:lnTo>
                        <a:pt x="74" y="81"/>
                      </a:lnTo>
                      <a:lnTo>
                        <a:pt x="32" y="79"/>
                      </a:lnTo>
                      <a:lnTo>
                        <a:pt x="25" y="70"/>
                      </a:lnTo>
                      <a:lnTo>
                        <a:pt x="33" y="55"/>
                      </a:lnTo>
                      <a:lnTo>
                        <a:pt x="34" y="55"/>
                      </a:lnTo>
                      <a:lnTo>
                        <a:pt x="35" y="55"/>
                      </a:lnTo>
                      <a:lnTo>
                        <a:pt x="37" y="55"/>
                      </a:lnTo>
                      <a:lnTo>
                        <a:pt x="38" y="54"/>
                      </a:lnTo>
                      <a:lnTo>
                        <a:pt x="39" y="53"/>
                      </a:lnTo>
                      <a:lnTo>
                        <a:pt x="41" y="50"/>
                      </a:lnTo>
                      <a:lnTo>
                        <a:pt x="42" y="47"/>
                      </a:lnTo>
                      <a:lnTo>
                        <a:pt x="43" y="45"/>
                      </a:lnTo>
                      <a:lnTo>
                        <a:pt x="43" y="43"/>
                      </a:lnTo>
                      <a:lnTo>
                        <a:pt x="43" y="42"/>
                      </a:lnTo>
                      <a:lnTo>
                        <a:pt x="43" y="40"/>
                      </a:lnTo>
                      <a:lnTo>
                        <a:pt x="42" y="38"/>
                      </a:lnTo>
                      <a:lnTo>
                        <a:pt x="41" y="37"/>
                      </a:lnTo>
                      <a:lnTo>
                        <a:pt x="40" y="36"/>
                      </a:lnTo>
                      <a:lnTo>
                        <a:pt x="39" y="35"/>
                      </a:lnTo>
                      <a:lnTo>
                        <a:pt x="37" y="35"/>
                      </a:lnTo>
                      <a:lnTo>
                        <a:pt x="36" y="34"/>
                      </a:lnTo>
                      <a:lnTo>
                        <a:pt x="35" y="34"/>
                      </a:lnTo>
                      <a:lnTo>
                        <a:pt x="32" y="35"/>
                      </a:lnTo>
                      <a:lnTo>
                        <a:pt x="31" y="35"/>
                      </a:lnTo>
                      <a:lnTo>
                        <a:pt x="39" y="15"/>
                      </a:lnTo>
                      <a:lnTo>
                        <a:pt x="28" y="0"/>
                      </a:lnTo>
                      <a:close/>
                    </a:path>
                  </a:pathLst>
                </a:custGeom>
                <a:solidFill>
                  <a:srgbClr val="7D4D1C"/>
                </a:solidFill>
                <a:ln w="9525">
                  <a:noFill/>
                  <a:round/>
                  <a:headEnd/>
                  <a:tailEnd/>
                </a:ln>
              </p:spPr>
              <p:txBody>
                <a:bodyPr/>
                <a:lstStyle/>
                <a:p>
                  <a:endParaRPr lang="en-US"/>
                </a:p>
              </p:txBody>
            </p:sp>
            <p:sp>
              <p:nvSpPr>
                <p:cNvPr id="24967" name="Freeform 474"/>
                <p:cNvSpPr>
                  <a:spLocks/>
                </p:cNvSpPr>
                <p:nvPr/>
              </p:nvSpPr>
              <p:spPr bwMode="auto">
                <a:xfrm>
                  <a:off x="4680" y="2341"/>
                  <a:ext cx="270" cy="208"/>
                </a:xfrm>
                <a:custGeom>
                  <a:avLst/>
                  <a:gdLst>
                    <a:gd name="T0" fmla="*/ 119 w 270"/>
                    <a:gd name="T1" fmla="*/ 21 h 208"/>
                    <a:gd name="T2" fmla="*/ 121 w 270"/>
                    <a:gd name="T3" fmla="*/ 25 h 208"/>
                    <a:gd name="T4" fmla="*/ 119 w 270"/>
                    <a:gd name="T5" fmla="*/ 36 h 208"/>
                    <a:gd name="T6" fmla="*/ 111 w 270"/>
                    <a:gd name="T7" fmla="*/ 43 h 208"/>
                    <a:gd name="T8" fmla="*/ 108 w 270"/>
                    <a:gd name="T9" fmla="*/ 48 h 208"/>
                    <a:gd name="T10" fmla="*/ 106 w 270"/>
                    <a:gd name="T11" fmla="*/ 56 h 208"/>
                    <a:gd name="T12" fmla="*/ 108 w 270"/>
                    <a:gd name="T13" fmla="*/ 65 h 208"/>
                    <a:gd name="T14" fmla="*/ 118 w 270"/>
                    <a:gd name="T15" fmla="*/ 74 h 208"/>
                    <a:gd name="T16" fmla="*/ 123 w 270"/>
                    <a:gd name="T17" fmla="*/ 78 h 208"/>
                    <a:gd name="T18" fmla="*/ 131 w 270"/>
                    <a:gd name="T19" fmla="*/ 81 h 208"/>
                    <a:gd name="T20" fmla="*/ 138 w 270"/>
                    <a:gd name="T21" fmla="*/ 83 h 208"/>
                    <a:gd name="T22" fmla="*/ 145 w 270"/>
                    <a:gd name="T23" fmla="*/ 84 h 208"/>
                    <a:gd name="T24" fmla="*/ 152 w 270"/>
                    <a:gd name="T25" fmla="*/ 84 h 208"/>
                    <a:gd name="T26" fmla="*/ 158 w 270"/>
                    <a:gd name="T27" fmla="*/ 83 h 208"/>
                    <a:gd name="T28" fmla="*/ 166 w 270"/>
                    <a:gd name="T29" fmla="*/ 79 h 208"/>
                    <a:gd name="T30" fmla="*/ 170 w 270"/>
                    <a:gd name="T31" fmla="*/ 72 h 208"/>
                    <a:gd name="T32" fmla="*/ 170 w 270"/>
                    <a:gd name="T33" fmla="*/ 66 h 208"/>
                    <a:gd name="T34" fmla="*/ 168 w 270"/>
                    <a:gd name="T35" fmla="*/ 60 h 208"/>
                    <a:gd name="T36" fmla="*/ 165 w 270"/>
                    <a:gd name="T37" fmla="*/ 55 h 208"/>
                    <a:gd name="T38" fmla="*/ 162 w 270"/>
                    <a:gd name="T39" fmla="*/ 50 h 208"/>
                    <a:gd name="T40" fmla="*/ 218 w 270"/>
                    <a:gd name="T41" fmla="*/ 48 h 208"/>
                    <a:gd name="T42" fmla="*/ 225 w 270"/>
                    <a:gd name="T43" fmla="*/ 52 h 208"/>
                    <a:gd name="T44" fmla="*/ 234 w 270"/>
                    <a:gd name="T45" fmla="*/ 57 h 208"/>
                    <a:gd name="T46" fmla="*/ 241 w 270"/>
                    <a:gd name="T47" fmla="*/ 63 h 208"/>
                    <a:gd name="T48" fmla="*/ 218 w 270"/>
                    <a:gd name="T49" fmla="*/ 124 h 208"/>
                    <a:gd name="T50" fmla="*/ 225 w 270"/>
                    <a:gd name="T51" fmla="*/ 127 h 208"/>
                    <a:gd name="T52" fmla="*/ 231 w 270"/>
                    <a:gd name="T53" fmla="*/ 125 h 208"/>
                    <a:gd name="T54" fmla="*/ 239 w 270"/>
                    <a:gd name="T55" fmla="*/ 122 h 208"/>
                    <a:gd name="T56" fmla="*/ 247 w 270"/>
                    <a:gd name="T57" fmla="*/ 120 h 208"/>
                    <a:gd name="T58" fmla="*/ 257 w 270"/>
                    <a:gd name="T59" fmla="*/ 120 h 208"/>
                    <a:gd name="T60" fmla="*/ 263 w 270"/>
                    <a:gd name="T61" fmla="*/ 125 h 208"/>
                    <a:gd name="T62" fmla="*/ 268 w 270"/>
                    <a:gd name="T63" fmla="*/ 132 h 208"/>
                    <a:gd name="T64" fmla="*/ 270 w 270"/>
                    <a:gd name="T65" fmla="*/ 138 h 208"/>
                    <a:gd name="T66" fmla="*/ 270 w 270"/>
                    <a:gd name="T67" fmla="*/ 143 h 208"/>
                    <a:gd name="T68" fmla="*/ 270 w 270"/>
                    <a:gd name="T69" fmla="*/ 149 h 208"/>
                    <a:gd name="T70" fmla="*/ 266 w 270"/>
                    <a:gd name="T71" fmla="*/ 157 h 208"/>
                    <a:gd name="T72" fmla="*/ 258 w 270"/>
                    <a:gd name="T73" fmla="*/ 167 h 208"/>
                    <a:gd name="T74" fmla="*/ 249 w 270"/>
                    <a:gd name="T75" fmla="*/ 175 h 208"/>
                    <a:gd name="T76" fmla="*/ 238 w 270"/>
                    <a:gd name="T77" fmla="*/ 180 h 208"/>
                    <a:gd name="T78" fmla="*/ 230 w 270"/>
                    <a:gd name="T79" fmla="*/ 182 h 208"/>
                    <a:gd name="T80" fmla="*/ 225 w 270"/>
                    <a:gd name="T81" fmla="*/ 178 h 208"/>
                    <a:gd name="T82" fmla="*/ 221 w 270"/>
                    <a:gd name="T83" fmla="*/ 170 h 208"/>
                    <a:gd name="T84" fmla="*/ 218 w 270"/>
                    <a:gd name="T85" fmla="*/ 161 h 208"/>
                    <a:gd name="T86" fmla="*/ 214 w 270"/>
                    <a:gd name="T87" fmla="*/ 156 h 208"/>
                    <a:gd name="T88" fmla="*/ 207 w 270"/>
                    <a:gd name="T89" fmla="*/ 154 h 208"/>
                    <a:gd name="T90" fmla="*/ 201 w 270"/>
                    <a:gd name="T91" fmla="*/ 159 h 208"/>
                    <a:gd name="T92" fmla="*/ 197 w 270"/>
                    <a:gd name="T93" fmla="*/ 164 h 208"/>
                    <a:gd name="T94" fmla="*/ 194 w 270"/>
                    <a:gd name="T95" fmla="*/ 172 h 208"/>
                    <a:gd name="T96" fmla="*/ 190 w 270"/>
                    <a:gd name="T97" fmla="*/ 180 h 208"/>
                    <a:gd name="T98" fmla="*/ 186 w 270"/>
                    <a:gd name="T99" fmla="*/ 189 h 208"/>
                    <a:gd name="T100" fmla="*/ 183 w 270"/>
                    <a:gd name="T101" fmla="*/ 197 h 208"/>
                    <a:gd name="T102" fmla="*/ 181 w 270"/>
                    <a:gd name="T103" fmla="*/ 204 h 208"/>
                    <a:gd name="T104" fmla="*/ 179 w 270"/>
                    <a:gd name="T105" fmla="*/ 208 h 208"/>
                    <a:gd name="T106" fmla="*/ 4 w 270"/>
                    <a:gd name="T107" fmla="*/ 154 h 208"/>
                    <a:gd name="T108" fmla="*/ 0 w 270"/>
                    <a:gd name="T109" fmla="*/ 149 h 2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0"/>
                    <a:gd name="T166" fmla="*/ 0 h 208"/>
                    <a:gd name="T167" fmla="*/ 270 w 270"/>
                    <a:gd name="T168" fmla="*/ 208 h 20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0" h="208">
                      <a:moveTo>
                        <a:pt x="0" y="149"/>
                      </a:moveTo>
                      <a:lnTo>
                        <a:pt x="43" y="51"/>
                      </a:lnTo>
                      <a:lnTo>
                        <a:pt x="64" y="0"/>
                      </a:lnTo>
                      <a:lnTo>
                        <a:pt x="119" y="21"/>
                      </a:lnTo>
                      <a:lnTo>
                        <a:pt x="119" y="22"/>
                      </a:lnTo>
                      <a:lnTo>
                        <a:pt x="120" y="23"/>
                      </a:lnTo>
                      <a:lnTo>
                        <a:pt x="121" y="25"/>
                      </a:lnTo>
                      <a:lnTo>
                        <a:pt x="121" y="28"/>
                      </a:lnTo>
                      <a:lnTo>
                        <a:pt x="121" y="30"/>
                      </a:lnTo>
                      <a:lnTo>
                        <a:pt x="120" y="33"/>
                      </a:lnTo>
                      <a:lnTo>
                        <a:pt x="119" y="36"/>
                      </a:lnTo>
                      <a:lnTo>
                        <a:pt x="117" y="37"/>
                      </a:lnTo>
                      <a:lnTo>
                        <a:pt x="115" y="40"/>
                      </a:lnTo>
                      <a:lnTo>
                        <a:pt x="113" y="41"/>
                      </a:lnTo>
                      <a:lnTo>
                        <a:pt x="111" y="43"/>
                      </a:lnTo>
                      <a:lnTo>
                        <a:pt x="110" y="44"/>
                      </a:lnTo>
                      <a:lnTo>
                        <a:pt x="110" y="46"/>
                      </a:lnTo>
                      <a:lnTo>
                        <a:pt x="108" y="47"/>
                      </a:lnTo>
                      <a:lnTo>
                        <a:pt x="108" y="48"/>
                      </a:lnTo>
                      <a:lnTo>
                        <a:pt x="107" y="50"/>
                      </a:lnTo>
                      <a:lnTo>
                        <a:pt x="107" y="52"/>
                      </a:lnTo>
                      <a:lnTo>
                        <a:pt x="106" y="54"/>
                      </a:lnTo>
                      <a:lnTo>
                        <a:pt x="106" y="56"/>
                      </a:lnTo>
                      <a:lnTo>
                        <a:pt x="105" y="58"/>
                      </a:lnTo>
                      <a:lnTo>
                        <a:pt x="106" y="61"/>
                      </a:lnTo>
                      <a:lnTo>
                        <a:pt x="107" y="63"/>
                      </a:lnTo>
                      <a:lnTo>
                        <a:pt x="108" y="65"/>
                      </a:lnTo>
                      <a:lnTo>
                        <a:pt x="110" y="68"/>
                      </a:lnTo>
                      <a:lnTo>
                        <a:pt x="112" y="70"/>
                      </a:lnTo>
                      <a:lnTo>
                        <a:pt x="114" y="72"/>
                      </a:lnTo>
                      <a:lnTo>
                        <a:pt x="118" y="74"/>
                      </a:lnTo>
                      <a:lnTo>
                        <a:pt x="119" y="75"/>
                      </a:lnTo>
                      <a:lnTo>
                        <a:pt x="120" y="76"/>
                      </a:lnTo>
                      <a:lnTo>
                        <a:pt x="122" y="77"/>
                      </a:lnTo>
                      <a:lnTo>
                        <a:pt x="123" y="78"/>
                      </a:lnTo>
                      <a:lnTo>
                        <a:pt x="125" y="79"/>
                      </a:lnTo>
                      <a:lnTo>
                        <a:pt x="127" y="79"/>
                      </a:lnTo>
                      <a:lnTo>
                        <a:pt x="129" y="80"/>
                      </a:lnTo>
                      <a:lnTo>
                        <a:pt x="131" y="81"/>
                      </a:lnTo>
                      <a:lnTo>
                        <a:pt x="132" y="81"/>
                      </a:lnTo>
                      <a:lnTo>
                        <a:pt x="134" y="82"/>
                      </a:lnTo>
                      <a:lnTo>
                        <a:pt x="136" y="82"/>
                      </a:lnTo>
                      <a:lnTo>
                        <a:pt x="138" y="83"/>
                      </a:lnTo>
                      <a:lnTo>
                        <a:pt x="140" y="83"/>
                      </a:lnTo>
                      <a:lnTo>
                        <a:pt x="142" y="83"/>
                      </a:lnTo>
                      <a:lnTo>
                        <a:pt x="144" y="83"/>
                      </a:lnTo>
                      <a:lnTo>
                        <a:pt x="145" y="84"/>
                      </a:lnTo>
                      <a:lnTo>
                        <a:pt x="147" y="84"/>
                      </a:lnTo>
                      <a:lnTo>
                        <a:pt x="149" y="84"/>
                      </a:lnTo>
                      <a:lnTo>
                        <a:pt x="151" y="84"/>
                      </a:lnTo>
                      <a:lnTo>
                        <a:pt x="152" y="84"/>
                      </a:lnTo>
                      <a:lnTo>
                        <a:pt x="153" y="83"/>
                      </a:lnTo>
                      <a:lnTo>
                        <a:pt x="155" y="83"/>
                      </a:lnTo>
                      <a:lnTo>
                        <a:pt x="157" y="83"/>
                      </a:lnTo>
                      <a:lnTo>
                        <a:pt x="158" y="83"/>
                      </a:lnTo>
                      <a:lnTo>
                        <a:pt x="160" y="82"/>
                      </a:lnTo>
                      <a:lnTo>
                        <a:pt x="163" y="81"/>
                      </a:lnTo>
                      <a:lnTo>
                        <a:pt x="164" y="80"/>
                      </a:lnTo>
                      <a:lnTo>
                        <a:pt x="166" y="79"/>
                      </a:lnTo>
                      <a:lnTo>
                        <a:pt x="168" y="77"/>
                      </a:lnTo>
                      <a:lnTo>
                        <a:pt x="169" y="76"/>
                      </a:lnTo>
                      <a:lnTo>
                        <a:pt x="170" y="74"/>
                      </a:lnTo>
                      <a:lnTo>
                        <a:pt x="170" y="72"/>
                      </a:lnTo>
                      <a:lnTo>
                        <a:pt x="170" y="71"/>
                      </a:lnTo>
                      <a:lnTo>
                        <a:pt x="171" y="69"/>
                      </a:lnTo>
                      <a:lnTo>
                        <a:pt x="170" y="68"/>
                      </a:lnTo>
                      <a:lnTo>
                        <a:pt x="170" y="66"/>
                      </a:lnTo>
                      <a:lnTo>
                        <a:pt x="170" y="65"/>
                      </a:lnTo>
                      <a:lnTo>
                        <a:pt x="169" y="63"/>
                      </a:lnTo>
                      <a:lnTo>
                        <a:pt x="168" y="62"/>
                      </a:lnTo>
                      <a:lnTo>
                        <a:pt x="168" y="60"/>
                      </a:lnTo>
                      <a:lnTo>
                        <a:pt x="167" y="59"/>
                      </a:lnTo>
                      <a:lnTo>
                        <a:pt x="166" y="57"/>
                      </a:lnTo>
                      <a:lnTo>
                        <a:pt x="166" y="56"/>
                      </a:lnTo>
                      <a:lnTo>
                        <a:pt x="165" y="55"/>
                      </a:lnTo>
                      <a:lnTo>
                        <a:pt x="163" y="52"/>
                      </a:lnTo>
                      <a:lnTo>
                        <a:pt x="162" y="51"/>
                      </a:lnTo>
                      <a:lnTo>
                        <a:pt x="162" y="50"/>
                      </a:lnTo>
                      <a:lnTo>
                        <a:pt x="178" y="37"/>
                      </a:lnTo>
                      <a:lnTo>
                        <a:pt x="217" y="48"/>
                      </a:lnTo>
                      <a:lnTo>
                        <a:pt x="218" y="48"/>
                      </a:lnTo>
                      <a:lnTo>
                        <a:pt x="220" y="49"/>
                      </a:lnTo>
                      <a:lnTo>
                        <a:pt x="221" y="50"/>
                      </a:lnTo>
                      <a:lnTo>
                        <a:pt x="223" y="51"/>
                      </a:lnTo>
                      <a:lnTo>
                        <a:pt x="225" y="52"/>
                      </a:lnTo>
                      <a:lnTo>
                        <a:pt x="228" y="53"/>
                      </a:lnTo>
                      <a:lnTo>
                        <a:pt x="230" y="54"/>
                      </a:lnTo>
                      <a:lnTo>
                        <a:pt x="233" y="55"/>
                      </a:lnTo>
                      <a:lnTo>
                        <a:pt x="234" y="57"/>
                      </a:lnTo>
                      <a:lnTo>
                        <a:pt x="236" y="58"/>
                      </a:lnTo>
                      <a:lnTo>
                        <a:pt x="238" y="60"/>
                      </a:lnTo>
                      <a:lnTo>
                        <a:pt x="240" y="61"/>
                      </a:lnTo>
                      <a:lnTo>
                        <a:pt x="241" y="63"/>
                      </a:lnTo>
                      <a:lnTo>
                        <a:pt x="242" y="65"/>
                      </a:lnTo>
                      <a:lnTo>
                        <a:pt x="215" y="121"/>
                      </a:lnTo>
                      <a:lnTo>
                        <a:pt x="216" y="122"/>
                      </a:lnTo>
                      <a:lnTo>
                        <a:pt x="218" y="124"/>
                      </a:lnTo>
                      <a:lnTo>
                        <a:pt x="220" y="125"/>
                      </a:lnTo>
                      <a:lnTo>
                        <a:pt x="221" y="127"/>
                      </a:lnTo>
                      <a:lnTo>
                        <a:pt x="223" y="127"/>
                      </a:lnTo>
                      <a:lnTo>
                        <a:pt x="225" y="127"/>
                      </a:lnTo>
                      <a:lnTo>
                        <a:pt x="226" y="127"/>
                      </a:lnTo>
                      <a:lnTo>
                        <a:pt x="227" y="126"/>
                      </a:lnTo>
                      <a:lnTo>
                        <a:pt x="229" y="125"/>
                      </a:lnTo>
                      <a:lnTo>
                        <a:pt x="231" y="125"/>
                      </a:lnTo>
                      <a:lnTo>
                        <a:pt x="233" y="124"/>
                      </a:lnTo>
                      <a:lnTo>
                        <a:pt x="234" y="123"/>
                      </a:lnTo>
                      <a:lnTo>
                        <a:pt x="236" y="122"/>
                      </a:lnTo>
                      <a:lnTo>
                        <a:pt x="239" y="122"/>
                      </a:lnTo>
                      <a:lnTo>
                        <a:pt x="241" y="121"/>
                      </a:lnTo>
                      <a:lnTo>
                        <a:pt x="243" y="120"/>
                      </a:lnTo>
                      <a:lnTo>
                        <a:pt x="245" y="120"/>
                      </a:lnTo>
                      <a:lnTo>
                        <a:pt x="247" y="120"/>
                      </a:lnTo>
                      <a:lnTo>
                        <a:pt x="250" y="119"/>
                      </a:lnTo>
                      <a:lnTo>
                        <a:pt x="252" y="119"/>
                      </a:lnTo>
                      <a:lnTo>
                        <a:pt x="255" y="120"/>
                      </a:lnTo>
                      <a:lnTo>
                        <a:pt x="257" y="120"/>
                      </a:lnTo>
                      <a:lnTo>
                        <a:pt x="258" y="121"/>
                      </a:lnTo>
                      <a:lnTo>
                        <a:pt x="260" y="122"/>
                      </a:lnTo>
                      <a:lnTo>
                        <a:pt x="262" y="123"/>
                      </a:lnTo>
                      <a:lnTo>
                        <a:pt x="263" y="125"/>
                      </a:lnTo>
                      <a:lnTo>
                        <a:pt x="265" y="127"/>
                      </a:lnTo>
                      <a:lnTo>
                        <a:pt x="266" y="130"/>
                      </a:lnTo>
                      <a:lnTo>
                        <a:pt x="267" y="131"/>
                      </a:lnTo>
                      <a:lnTo>
                        <a:pt x="268" y="132"/>
                      </a:lnTo>
                      <a:lnTo>
                        <a:pt x="268" y="134"/>
                      </a:lnTo>
                      <a:lnTo>
                        <a:pt x="269" y="135"/>
                      </a:lnTo>
                      <a:lnTo>
                        <a:pt x="269" y="136"/>
                      </a:lnTo>
                      <a:lnTo>
                        <a:pt x="270" y="138"/>
                      </a:lnTo>
                      <a:lnTo>
                        <a:pt x="270" y="139"/>
                      </a:lnTo>
                      <a:lnTo>
                        <a:pt x="270" y="141"/>
                      </a:lnTo>
                      <a:lnTo>
                        <a:pt x="270" y="142"/>
                      </a:lnTo>
                      <a:lnTo>
                        <a:pt x="270" y="143"/>
                      </a:lnTo>
                      <a:lnTo>
                        <a:pt x="270" y="145"/>
                      </a:lnTo>
                      <a:lnTo>
                        <a:pt x="270" y="146"/>
                      </a:lnTo>
                      <a:lnTo>
                        <a:pt x="270" y="147"/>
                      </a:lnTo>
                      <a:lnTo>
                        <a:pt x="270" y="149"/>
                      </a:lnTo>
                      <a:lnTo>
                        <a:pt x="270" y="150"/>
                      </a:lnTo>
                      <a:lnTo>
                        <a:pt x="269" y="152"/>
                      </a:lnTo>
                      <a:lnTo>
                        <a:pt x="268" y="154"/>
                      </a:lnTo>
                      <a:lnTo>
                        <a:pt x="266" y="157"/>
                      </a:lnTo>
                      <a:lnTo>
                        <a:pt x="264" y="160"/>
                      </a:lnTo>
                      <a:lnTo>
                        <a:pt x="262" y="162"/>
                      </a:lnTo>
                      <a:lnTo>
                        <a:pt x="260" y="164"/>
                      </a:lnTo>
                      <a:lnTo>
                        <a:pt x="258" y="167"/>
                      </a:lnTo>
                      <a:lnTo>
                        <a:pt x="256" y="168"/>
                      </a:lnTo>
                      <a:lnTo>
                        <a:pt x="253" y="171"/>
                      </a:lnTo>
                      <a:lnTo>
                        <a:pt x="251" y="173"/>
                      </a:lnTo>
                      <a:lnTo>
                        <a:pt x="249" y="175"/>
                      </a:lnTo>
                      <a:lnTo>
                        <a:pt x="245" y="176"/>
                      </a:lnTo>
                      <a:lnTo>
                        <a:pt x="243" y="178"/>
                      </a:lnTo>
                      <a:lnTo>
                        <a:pt x="241" y="179"/>
                      </a:lnTo>
                      <a:lnTo>
                        <a:pt x="238" y="180"/>
                      </a:lnTo>
                      <a:lnTo>
                        <a:pt x="236" y="180"/>
                      </a:lnTo>
                      <a:lnTo>
                        <a:pt x="234" y="182"/>
                      </a:lnTo>
                      <a:lnTo>
                        <a:pt x="232" y="182"/>
                      </a:lnTo>
                      <a:lnTo>
                        <a:pt x="230" y="182"/>
                      </a:lnTo>
                      <a:lnTo>
                        <a:pt x="228" y="181"/>
                      </a:lnTo>
                      <a:lnTo>
                        <a:pt x="227" y="180"/>
                      </a:lnTo>
                      <a:lnTo>
                        <a:pt x="225" y="179"/>
                      </a:lnTo>
                      <a:lnTo>
                        <a:pt x="225" y="178"/>
                      </a:lnTo>
                      <a:lnTo>
                        <a:pt x="223" y="176"/>
                      </a:lnTo>
                      <a:lnTo>
                        <a:pt x="223" y="174"/>
                      </a:lnTo>
                      <a:lnTo>
                        <a:pt x="222" y="172"/>
                      </a:lnTo>
                      <a:lnTo>
                        <a:pt x="221" y="170"/>
                      </a:lnTo>
                      <a:lnTo>
                        <a:pt x="220" y="168"/>
                      </a:lnTo>
                      <a:lnTo>
                        <a:pt x="220" y="165"/>
                      </a:lnTo>
                      <a:lnTo>
                        <a:pt x="219" y="163"/>
                      </a:lnTo>
                      <a:lnTo>
                        <a:pt x="218" y="161"/>
                      </a:lnTo>
                      <a:lnTo>
                        <a:pt x="218" y="159"/>
                      </a:lnTo>
                      <a:lnTo>
                        <a:pt x="216" y="158"/>
                      </a:lnTo>
                      <a:lnTo>
                        <a:pt x="216" y="157"/>
                      </a:lnTo>
                      <a:lnTo>
                        <a:pt x="214" y="156"/>
                      </a:lnTo>
                      <a:lnTo>
                        <a:pt x="212" y="154"/>
                      </a:lnTo>
                      <a:lnTo>
                        <a:pt x="210" y="154"/>
                      </a:lnTo>
                      <a:lnTo>
                        <a:pt x="208" y="153"/>
                      </a:lnTo>
                      <a:lnTo>
                        <a:pt x="207" y="154"/>
                      </a:lnTo>
                      <a:lnTo>
                        <a:pt x="205" y="154"/>
                      </a:lnTo>
                      <a:lnTo>
                        <a:pt x="203" y="156"/>
                      </a:lnTo>
                      <a:lnTo>
                        <a:pt x="202" y="157"/>
                      </a:lnTo>
                      <a:lnTo>
                        <a:pt x="201" y="159"/>
                      </a:lnTo>
                      <a:lnTo>
                        <a:pt x="200" y="160"/>
                      </a:lnTo>
                      <a:lnTo>
                        <a:pt x="199" y="162"/>
                      </a:lnTo>
                      <a:lnTo>
                        <a:pt x="198" y="163"/>
                      </a:lnTo>
                      <a:lnTo>
                        <a:pt x="197" y="164"/>
                      </a:lnTo>
                      <a:lnTo>
                        <a:pt x="196" y="166"/>
                      </a:lnTo>
                      <a:lnTo>
                        <a:pt x="196" y="168"/>
                      </a:lnTo>
                      <a:lnTo>
                        <a:pt x="195" y="170"/>
                      </a:lnTo>
                      <a:lnTo>
                        <a:pt x="194" y="172"/>
                      </a:lnTo>
                      <a:lnTo>
                        <a:pt x="193" y="174"/>
                      </a:lnTo>
                      <a:lnTo>
                        <a:pt x="192" y="176"/>
                      </a:lnTo>
                      <a:lnTo>
                        <a:pt x="191" y="178"/>
                      </a:lnTo>
                      <a:lnTo>
                        <a:pt x="190" y="180"/>
                      </a:lnTo>
                      <a:lnTo>
                        <a:pt x="190" y="183"/>
                      </a:lnTo>
                      <a:lnTo>
                        <a:pt x="188" y="185"/>
                      </a:lnTo>
                      <a:lnTo>
                        <a:pt x="188" y="187"/>
                      </a:lnTo>
                      <a:lnTo>
                        <a:pt x="186" y="189"/>
                      </a:lnTo>
                      <a:lnTo>
                        <a:pt x="186" y="191"/>
                      </a:lnTo>
                      <a:lnTo>
                        <a:pt x="184" y="193"/>
                      </a:lnTo>
                      <a:lnTo>
                        <a:pt x="184" y="195"/>
                      </a:lnTo>
                      <a:lnTo>
                        <a:pt x="183" y="197"/>
                      </a:lnTo>
                      <a:lnTo>
                        <a:pt x="182" y="199"/>
                      </a:lnTo>
                      <a:lnTo>
                        <a:pt x="182" y="201"/>
                      </a:lnTo>
                      <a:lnTo>
                        <a:pt x="181" y="202"/>
                      </a:lnTo>
                      <a:lnTo>
                        <a:pt x="181" y="204"/>
                      </a:lnTo>
                      <a:lnTo>
                        <a:pt x="180" y="205"/>
                      </a:lnTo>
                      <a:lnTo>
                        <a:pt x="180" y="206"/>
                      </a:lnTo>
                      <a:lnTo>
                        <a:pt x="179" y="208"/>
                      </a:lnTo>
                      <a:lnTo>
                        <a:pt x="6" y="156"/>
                      </a:lnTo>
                      <a:lnTo>
                        <a:pt x="5" y="155"/>
                      </a:lnTo>
                      <a:lnTo>
                        <a:pt x="4" y="154"/>
                      </a:lnTo>
                      <a:lnTo>
                        <a:pt x="3" y="153"/>
                      </a:lnTo>
                      <a:lnTo>
                        <a:pt x="0" y="151"/>
                      </a:lnTo>
                      <a:lnTo>
                        <a:pt x="0" y="149"/>
                      </a:lnTo>
                      <a:close/>
                    </a:path>
                  </a:pathLst>
                </a:custGeom>
                <a:solidFill>
                  <a:srgbClr val="FF9900"/>
                </a:solidFill>
                <a:ln w="9525">
                  <a:noFill/>
                  <a:round/>
                  <a:headEnd/>
                  <a:tailEnd/>
                </a:ln>
              </p:spPr>
              <p:txBody>
                <a:bodyPr/>
                <a:lstStyle/>
                <a:p>
                  <a:endParaRPr lang="en-US"/>
                </a:p>
              </p:txBody>
            </p:sp>
            <p:sp>
              <p:nvSpPr>
                <p:cNvPr id="24968" name="Freeform 475"/>
                <p:cNvSpPr>
                  <a:spLocks/>
                </p:cNvSpPr>
                <p:nvPr/>
              </p:nvSpPr>
              <p:spPr bwMode="auto">
                <a:xfrm>
                  <a:off x="4631" y="2330"/>
                  <a:ext cx="64" cy="87"/>
                </a:xfrm>
                <a:custGeom>
                  <a:avLst/>
                  <a:gdLst>
                    <a:gd name="T0" fmla="*/ 7 w 64"/>
                    <a:gd name="T1" fmla="*/ 4 h 87"/>
                    <a:gd name="T2" fmla="*/ 11 w 64"/>
                    <a:gd name="T3" fmla="*/ 2 h 87"/>
                    <a:gd name="T4" fmla="*/ 16 w 64"/>
                    <a:gd name="T5" fmla="*/ 1 h 87"/>
                    <a:gd name="T6" fmla="*/ 19 w 64"/>
                    <a:gd name="T7" fmla="*/ 0 h 87"/>
                    <a:gd name="T8" fmla="*/ 22 w 64"/>
                    <a:gd name="T9" fmla="*/ 0 h 87"/>
                    <a:gd name="T10" fmla="*/ 25 w 64"/>
                    <a:gd name="T11" fmla="*/ 0 h 87"/>
                    <a:gd name="T12" fmla="*/ 29 w 64"/>
                    <a:gd name="T13" fmla="*/ 0 h 87"/>
                    <a:gd name="T14" fmla="*/ 32 w 64"/>
                    <a:gd name="T15" fmla="*/ 0 h 87"/>
                    <a:gd name="T16" fmla="*/ 35 w 64"/>
                    <a:gd name="T17" fmla="*/ 0 h 87"/>
                    <a:gd name="T18" fmla="*/ 39 w 64"/>
                    <a:gd name="T19" fmla="*/ 1 h 87"/>
                    <a:gd name="T20" fmla="*/ 42 w 64"/>
                    <a:gd name="T21" fmla="*/ 3 h 87"/>
                    <a:gd name="T22" fmla="*/ 46 w 64"/>
                    <a:gd name="T23" fmla="*/ 4 h 87"/>
                    <a:gd name="T24" fmla="*/ 49 w 64"/>
                    <a:gd name="T25" fmla="*/ 6 h 87"/>
                    <a:gd name="T26" fmla="*/ 53 w 64"/>
                    <a:gd name="T27" fmla="*/ 8 h 87"/>
                    <a:gd name="T28" fmla="*/ 56 w 64"/>
                    <a:gd name="T29" fmla="*/ 12 h 87"/>
                    <a:gd name="T30" fmla="*/ 59 w 64"/>
                    <a:gd name="T31" fmla="*/ 15 h 87"/>
                    <a:gd name="T32" fmla="*/ 60 w 64"/>
                    <a:gd name="T33" fmla="*/ 19 h 87"/>
                    <a:gd name="T34" fmla="*/ 60 w 64"/>
                    <a:gd name="T35" fmla="*/ 21 h 87"/>
                    <a:gd name="T36" fmla="*/ 61 w 64"/>
                    <a:gd name="T37" fmla="*/ 24 h 87"/>
                    <a:gd name="T38" fmla="*/ 61 w 64"/>
                    <a:gd name="T39" fmla="*/ 26 h 87"/>
                    <a:gd name="T40" fmla="*/ 62 w 64"/>
                    <a:gd name="T41" fmla="*/ 28 h 87"/>
                    <a:gd name="T42" fmla="*/ 63 w 64"/>
                    <a:gd name="T43" fmla="*/ 31 h 87"/>
                    <a:gd name="T44" fmla="*/ 64 w 64"/>
                    <a:gd name="T45" fmla="*/ 35 h 87"/>
                    <a:gd name="T46" fmla="*/ 64 w 64"/>
                    <a:gd name="T47" fmla="*/ 37 h 87"/>
                    <a:gd name="T48" fmla="*/ 63 w 64"/>
                    <a:gd name="T49" fmla="*/ 40 h 87"/>
                    <a:gd name="T50" fmla="*/ 63 w 64"/>
                    <a:gd name="T51" fmla="*/ 43 h 87"/>
                    <a:gd name="T52" fmla="*/ 62 w 64"/>
                    <a:gd name="T53" fmla="*/ 47 h 87"/>
                    <a:gd name="T54" fmla="*/ 61 w 64"/>
                    <a:gd name="T55" fmla="*/ 50 h 87"/>
                    <a:gd name="T56" fmla="*/ 61 w 64"/>
                    <a:gd name="T57" fmla="*/ 53 h 87"/>
                    <a:gd name="T58" fmla="*/ 61 w 64"/>
                    <a:gd name="T59" fmla="*/ 58 h 87"/>
                    <a:gd name="T60" fmla="*/ 61 w 64"/>
                    <a:gd name="T61" fmla="*/ 59 h 87"/>
                    <a:gd name="T62" fmla="*/ 61 w 64"/>
                    <a:gd name="T63" fmla="*/ 62 h 87"/>
                    <a:gd name="T64" fmla="*/ 61 w 64"/>
                    <a:gd name="T65" fmla="*/ 65 h 87"/>
                    <a:gd name="T66" fmla="*/ 61 w 64"/>
                    <a:gd name="T67" fmla="*/ 69 h 87"/>
                    <a:gd name="T68" fmla="*/ 61 w 64"/>
                    <a:gd name="T69" fmla="*/ 73 h 87"/>
                    <a:gd name="T70" fmla="*/ 61 w 64"/>
                    <a:gd name="T71" fmla="*/ 76 h 87"/>
                    <a:gd name="T72" fmla="*/ 60 w 64"/>
                    <a:gd name="T73" fmla="*/ 79 h 87"/>
                    <a:gd name="T74" fmla="*/ 59 w 64"/>
                    <a:gd name="T75" fmla="*/ 80 h 87"/>
                    <a:gd name="T76" fmla="*/ 57 w 64"/>
                    <a:gd name="T77" fmla="*/ 81 h 87"/>
                    <a:gd name="T78" fmla="*/ 55 w 64"/>
                    <a:gd name="T79" fmla="*/ 83 h 87"/>
                    <a:gd name="T80" fmla="*/ 52 w 64"/>
                    <a:gd name="T81" fmla="*/ 83 h 87"/>
                    <a:gd name="T82" fmla="*/ 48 w 64"/>
                    <a:gd name="T83" fmla="*/ 84 h 87"/>
                    <a:gd name="T84" fmla="*/ 43 w 64"/>
                    <a:gd name="T85" fmla="*/ 85 h 87"/>
                    <a:gd name="T86" fmla="*/ 41 w 64"/>
                    <a:gd name="T87" fmla="*/ 86 h 87"/>
                    <a:gd name="T88" fmla="*/ 37 w 64"/>
                    <a:gd name="T89" fmla="*/ 87 h 87"/>
                    <a:gd name="T90" fmla="*/ 7 w 64"/>
                    <a:gd name="T91" fmla="*/ 4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4"/>
                    <a:gd name="T139" fmla="*/ 0 h 87"/>
                    <a:gd name="T140" fmla="*/ 64 w 64"/>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4" h="87">
                      <a:moveTo>
                        <a:pt x="7" y="4"/>
                      </a:moveTo>
                      <a:lnTo>
                        <a:pt x="7" y="4"/>
                      </a:lnTo>
                      <a:lnTo>
                        <a:pt x="10" y="3"/>
                      </a:lnTo>
                      <a:lnTo>
                        <a:pt x="11" y="2"/>
                      </a:lnTo>
                      <a:lnTo>
                        <a:pt x="13" y="2"/>
                      </a:lnTo>
                      <a:lnTo>
                        <a:pt x="16" y="1"/>
                      </a:lnTo>
                      <a:lnTo>
                        <a:pt x="18" y="1"/>
                      </a:lnTo>
                      <a:lnTo>
                        <a:pt x="19" y="0"/>
                      </a:lnTo>
                      <a:lnTo>
                        <a:pt x="20" y="0"/>
                      </a:lnTo>
                      <a:lnTo>
                        <a:pt x="22" y="0"/>
                      </a:lnTo>
                      <a:lnTo>
                        <a:pt x="24" y="0"/>
                      </a:lnTo>
                      <a:lnTo>
                        <a:pt x="25" y="0"/>
                      </a:lnTo>
                      <a:lnTo>
                        <a:pt x="27" y="0"/>
                      </a:lnTo>
                      <a:lnTo>
                        <a:pt x="29" y="0"/>
                      </a:lnTo>
                      <a:lnTo>
                        <a:pt x="30" y="0"/>
                      </a:lnTo>
                      <a:lnTo>
                        <a:pt x="32" y="0"/>
                      </a:lnTo>
                      <a:lnTo>
                        <a:pt x="33" y="0"/>
                      </a:lnTo>
                      <a:lnTo>
                        <a:pt x="35" y="0"/>
                      </a:lnTo>
                      <a:lnTo>
                        <a:pt x="37" y="1"/>
                      </a:lnTo>
                      <a:lnTo>
                        <a:pt x="39" y="1"/>
                      </a:lnTo>
                      <a:lnTo>
                        <a:pt x="41" y="2"/>
                      </a:lnTo>
                      <a:lnTo>
                        <a:pt x="42" y="3"/>
                      </a:lnTo>
                      <a:lnTo>
                        <a:pt x="44" y="3"/>
                      </a:lnTo>
                      <a:lnTo>
                        <a:pt x="46" y="4"/>
                      </a:lnTo>
                      <a:lnTo>
                        <a:pt x="48" y="5"/>
                      </a:lnTo>
                      <a:lnTo>
                        <a:pt x="49" y="6"/>
                      </a:lnTo>
                      <a:lnTo>
                        <a:pt x="50" y="7"/>
                      </a:lnTo>
                      <a:lnTo>
                        <a:pt x="53" y="8"/>
                      </a:lnTo>
                      <a:lnTo>
                        <a:pt x="55" y="10"/>
                      </a:lnTo>
                      <a:lnTo>
                        <a:pt x="56" y="12"/>
                      </a:lnTo>
                      <a:lnTo>
                        <a:pt x="57" y="14"/>
                      </a:lnTo>
                      <a:lnTo>
                        <a:pt x="59" y="15"/>
                      </a:lnTo>
                      <a:lnTo>
                        <a:pt x="59" y="18"/>
                      </a:lnTo>
                      <a:lnTo>
                        <a:pt x="60" y="19"/>
                      </a:lnTo>
                      <a:lnTo>
                        <a:pt x="60" y="20"/>
                      </a:lnTo>
                      <a:lnTo>
                        <a:pt x="60" y="21"/>
                      </a:lnTo>
                      <a:lnTo>
                        <a:pt x="61" y="23"/>
                      </a:lnTo>
                      <a:lnTo>
                        <a:pt x="61" y="24"/>
                      </a:lnTo>
                      <a:lnTo>
                        <a:pt x="61" y="25"/>
                      </a:lnTo>
                      <a:lnTo>
                        <a:pt x="61" y="26"/>
                      </a:lnTo>
                      <a:lnTo>
                        <a:pt x="62" y="28"/>
                      </a:lnTo>
                      <a:lnTo>
                        <a:pt x="63" y="29"/>
                      </a:lnTo>
                      <a:lnTo>
                        <a:pt x="63" y="31"/>
                      </a:lnTo>
                      <a:lnTo>
                        <a:pt x="64" y="33"/>
                      </a:lnTo>
                      <a:lnTo>
                        <a:pt x="64" y="35"/>
                      </a:lnTo>
                      <a:lnTo>
                        <a:pt x="64" y="36"/>
                      </a:lnTo>
                      <a:lnTo>
                        <a:pt x="64" y="37"/>
                      </a:lnTo>
                      <a:lnTo>
                        <a:pt x="64" y="39"/>
                      </a:lnTo>
                      <a:lnTo>
                        <a:pt x="63" y="40"/>
                      </a:lnTo>
                      <a:lnTo>
                        <a:pt x="63" y="41"/>
                      </a:lnTo>
                      <a:lnTo>
                        <a:pt x="63" y="43"/>
                      </a:lnTo>
                      <a:lnTo>
                        <a:pt x="62" y="45"/>
                      </a:lnTo>
                      <a:lnTo>
                        <a:pt x="62" y="47"/>
                      </a:lnTo>
                      <a:lnTo>
                        <a:pt x="61" y="48"/>
                      </a:lnTo>
                      <a:lnTo>
                        <a:pt x="61" y="50"/>
                      </a:lnTo>
                      <a:lnTo>
                        <a:pt x="61" y="51"/>
                      </a:lnTo>
                      <a:lnTo>
                        <a:pt x="61" y="53"/>
                      </a:lnTo>
                      <a:lnTo>
                        <a:pt x="61" y="55"/>
                      </a:lnTo>
                      <a:lnTo>
                        <a:pt x="61" y="58"/>
                      </a:lnTo>
                      <a:lnTo>
                        <a:pt x="61" y="59"/>
                      </a:lnTo>
                      <a:lnTo>
                        <a:pt x="61" y="61"/>
                      </a:lnTo>
                      <a:lnTo>
                        <a:pt x="61" y="62"/>
                      </a:lnTo>
                      <a:lnTo>
                        <a:pt x="61" y="63"/>
                      </a:lnTo>
                      <a:lnTo>
                        <a:pt x="61" y="65"/>
                      </a:lnTo>
                      <a:lnTo>
                        <a:pt x="61" y="67"/>
                      </a:lnTo>
                      <a:lnTo>
                        <a:pt x="61" y="69"/>
                      </a:lnTo>
                      <a:lnTo>
                        <a:pt x="61" y="71"/>
                      </a:lnTo>
                      <a:lnTo>
                        <a:pt x="61" y="73"/>
                      </a:lnTo>
                      <a:lnTo>
                        <a:pt x="61" y="74"/>
                      </a:lnTo>
                      <a:lnTo>
                        <a:pt x="61" y="76"/>
                      </a:lnTo>
                      <a:lnTo>
                        <a:pt x="60" y="77"/>
                      </a:lnTo>
                      <a:lnTo>
                        <a:pt x="60" y="79"/>
                      </a:lnTo>
                      <a:lnTo>
                        <a:pt x="59" y="80"/>
                      </a:lnTo>
                      <a:lnTo>
                        <a:pt x="59" y="81"/>
                      </a:lnTo>
                      <a:lnTo>
                        <a:pt x="57" y="81"/>
                      </a:lnTo>
                      <a:lnTo>
                        <a:pt x="56" y="82"/>
                      </a:lnTo>
                      <a:lnTo>
                        <a:pt x="55" y="83"/>
                      </a:lnTo>
                      <a:lnTo>
                        <a:pt x="53" y="83"/>
                      </a:lnTo>
                      <a:lnTo>
                        <a:pt x="52" y="83"/>
                      </a:lnTo>
                      <a:lnTo>
                        <a:pt x="49" y="84"/>
                      </a:lnTo>
                      <a:lnTo>
                        <a:pt x="48" y="84"/>
                      </a:lnTo>
                      <a:lnTo>
                        <a:pt x="45" y="85"/>
                      </a:lnTo>
                      <a:lnTo>
                        <a:pt x="43" y="85"/>
                      </a:lnTo>
                      <a:lnTo>
                        <a:pt x="42" y="85"/>
                      </a:lnTo>
                      <a:lnTo>
                        <a:pt x="41" y="86"/>
                      </a:lnTo>
                      <a:lnTo>
                        <a:pt x="38" y="87"/>
                      </a:lnTo>
                      <a:lnTo>
                        <a:pt x="37" y="87"/>
                      </a:lnTo>
                      <a:lnTo>
                        <a:pt x="0" y="64"/>
                      </a:lnTo>
                      <a:lnTo>
                        <a:pt x="7" y="4"/>
                      </a:lnTo>
                      <a:close/>
                    </a:path>
                  </a:pathLst>
                </a:custGeom>
                <a:solidFill>
                  <a:srgbClr val="EB8080"/>
                </a:solidFill>
                <a:ln w="9525">
                  <a:noFill/>
                  <a:round/>
                  <a:headEnd/>
                  <a:tailEnd/>
                </a:ln>
              </p:spPr>
              <p:txBody>
                <a:bodyPr/>
                <a:lstStyle/>
                <a:p>
                  <a:endParaRPr lang="en-US"/>
                </a:p>
              </p:txBody>
            </p:sp>
            <p:sp>
              <p:nvSpPr>
                <p:cNvPr id="24969" name="Freeform 476"/>
                <p:cNvSpPr>
                  <a:spLocks/>
                </p:cNvSpPr>
                <p:nvPr/>
              </p:nvSpPr>
              <p:spPr bwMode="auto">
                <a:xfrm>
                  <a:off x="4611" y="2334"/>
                  <a:ext cx="60" cy="85"/>
                </a:xfrm>
                <a:custGeom>
                  <a:avLst/>
                  <a:gdLst>
                    <a:gd name="T0" fmla="*/ 27 w 60"/>
                    <a:gd name="T1" fmla="*/ 2 h 85"/>
                    <a:gd name="T2" fmla="*/ 30 w 60"/>
                    <a:gd name="T3" fmla="*/ 6 h 85"/>
                    <a:gd name="T4" fmla="*/ 33 w 60"/>
                    <a:gd name="T5" fmla="*/ 11 h 85"/>
                    <a:gd name="T6" fmla="*/ 35 w 60"/>
                    <a:gd name="T7" fmla="*/ 15 h 85"/>
                    <a:gd name="T8" fmla="*/ 37 w 60"/>
                    <a:gd name="T9" fmla="*/ 19 h 85"/>
                    <a:gd name="T10" fmla="*/ 35 w 60"/>
                    <a:gd name="T11" fmla="*/ 25 h 85"/>
                    <a:gd name="T12" fmla="*/ 32 w 60"/>
                    <a:gd name="T13" fmla="*/ 31 h 85"/>
                    <a:gd name="T14" fmla="*/ 38 w 60"/>
                    <a:gd name="T15" fmla="*/ 36 h 85"/>
                    <a:gd name="T16" fmla="*/ 42 w 60"/>
                    <a:gd name="T17" fmla="*/ 33 h 85"/>
                    <a:gd name="T18" fmla="*/ 47 w 60"/>
                    <a:gd name="T19" fmla="*/ 31 h 85"/>
                    <a:gd name="T20" fmla="*/ 53 w 60"/>
                    <a:gd name="T21" fmla="*/ 30 h 85"/>
                    <a:gd name="T22" fmla="*/ 59 w 60"/>
                    <a:gd name="T23" fmla="*/ 31 h 85"/>
                    <a:gd name="T24" fmla="*/ 59 w 60"/>
                    <a:gd name="T25" fmla="*/ 31 h 85"/>
                    <a:gd name="T26" fmla="*/ 55 w 60"/>
                    <a:gd name="T27" fmla="*/ 35 h 85"/>
                    <a:gd name="T28" fmla="*/ 57 w 60"/>
                    <a:gd name="T29" fmla="*/ 38 h 85"/>
                    <a:gd name="T30" fmla="*/ 52 w 60"/>
                    <a:gd name="T31" fmla="*/ 39 h 85"/>
                    <a:gd name="T32" fmla="*/ 45 w 60"/>
                    <a:gd name="T33" fmla="*/ 41 h 85"/>
                    <a:gd name="T34" fmla="*/ 42 w 60"/>
                    <a:gd name="T35" fmla="*/ 42 h 85"/>
                    <a:gd name="T36" fmla="*/ 40 w 60"/>
                    <a:gd name="T37" fmla="*/ 46 h 85"/>
                    <a:gd name="T38" fmla="*/ 39 w 60"/>
                    <a:gd name="T39" fmla="*/ 53 h 85"/>
                    <a:gd name="T40" fmla="*/ 40 w 60"/>
                    <a:gd name="T41" fmla="*/ 58 h 85"/>
                    <a:gd name="T42" fmla="*/ 42 w 60"/>
                    <a:gd name="T43" fmla="*/ 62 h 85"/>
                    <a:gd name="T44" fmla="*/ 44 w 60"/>
                    <a:gd name="T45" fmla="*/ 66 h 85"/>
                    <a:gd name="T46" fmla="*/ 41 w 60"/>
                    <a:gd name="T47" fmla="*/ 85 h 85"/>
                    <a:gd name="T48" fmla="*/ 37 w 60"/>
                    <a:gd name="T49" fmla="*/ 84 h 85"/>
                    <a:gd name="T50" fmla="*/ 33 w 60"/>
                    <a:gd name="T51" fmla="*/ 84 h 85"/>
                    <a:gd name="T52" fmla="*/ 28 w 60"/>
                    <a:gd name="T53" fmla="*/ 83 h 85"/>
                    <a:gd name="T54" fmla="*/ 24 w 60"/>
                    <a:gd name="T55" fmla="*/ 81 h 85"/>
                    <a:gd name="T56" fmla="*/ 24 w 60"/>
                    <a:gd name="T57" fmla="*/ 79 h 85"/>
                    <a:gd name="T58" fmla="*/ 26 w 60"/>
                    <a:gd name="T59" fmla="*/ 74 h 85"/>
                    <a:gd name="T60" fmla="*/ 15 w 60"/>
                    <a:gd name="T61" fmla="*/ 58 h 85"/>
                    <a:gd name="T62" fmla="*/ 11 w 60"/>
                    <a:gd name="T63" fmla="*/ 58 h 85"/>
                    <a:gd name="T64" fmla="*/ 7 w 60"/>
                    <a:gd name="T65" fmla="*/ 54 h 85"/>
                    <a:gd name="T66" fmla="*/ 2 w 60"/>
                    <a:gd name="T67" fmla="*/ 48 h 85"/>
                    <a:gd name="T68" fmla="*/ 0 w 60"/>
                    <a:gd name="T69" fmla="*/ 40 h 85"/>
                    <a:gd name="T70" fmla="*/ 3 w 60"/>
                    <a:gd name="T71" fmla="*/ 36 h 85"/>
                    <a:gd name="T72" fmla="*/ 8 w 60"/>
                    <a:gd name="T73" fmla="*/ 35 h 85"/>
                    <a:gd name="T74" fmla="*/ 7 w 60"/>
                    <a:gd name="T75" fmla="*/ 31 h 85"/>
                    <a:gd name="T76" fmla="*/ 5 w 60"/>
                    <a:gd name="T77" fmla="*/ 26 h 85"/>
                    <a:gd name="T78" fmla="*/ 4 w 60"/>
                    <a:gd name="T79" fmla="*/ 21 h 85"/>
                    <a:gd name="T80" fmla="*/ 4 w 60"/>
                    <a:gd name="T81" fmla="*/ 16 h 85"/>
                    <a:gd name="T82" fmla="*/ 7 w 60"/>
                    <a:gd name="T83" fmla="*/ 11 h 85"/>
                    <a:gd name="T84" fmla="*/ 12 w 60"/>
                    <a:gd name="T85" fmla="*/ 6 h 85"/>
                    <a:gd name="T86" fmla="*/ 18 w 60"/>
                    <a:gd name="T87" fmla="*/ 3 h 85"/>
                    <a:gd name="T88" fmla="*/ 22 w 60"/>
                    <a:gd name="T89" fmla="*/ 2 h 85"/>
                    <a:gd name="T90" fmla="*/ 25 w 60"/>
                    <a:gd name="T91" fmla="*/ 0 h 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0"/>
                    <a:gd name="T139" fmla="*/ 0 h 85"/>
                    <a:gd name="T140" fmla="*/ 60 w 60"/>
                    <a:gd name="T141" fmla="*/ 85 h 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0" h="85">
                      <a:moveTo>
                        <a:pt x="25" y="0"/>
                      </a:moveTo>
                      <a:lnTo>
                        <a:pt x="25" y="1"/>
                      </a:lnTo>
                      <a:lnTo>
                        <a:pt x="27" y="2"/>
                      </a:lnTo>
                      <a:lnTo>
                        <a:pt x="28" y="3"/>
                      </a:lnTo>
                      <a:lnTo>
                        <a:pt x="29" y="4"/>
                      </a:lnTo>
                      <a:lnTo>
                        <a:pt x="30" y="6"/>
                      </a:lnTo>
                      <a:lnTo>
                        <a:pt x="31" y="8"/>
                      </a:lnTo>
                      <a:lnTo>
                        <a:pt x="32" y="9"/>
                      </a:lnTo>
                      <a:lnTo>
                        <a:pt x="33" y="11"/>
                      </a:lnTo>
                      <a:lnTo>
                        <a:pt x="34" y="12"/>
                      </a:lnTo>
                      <a:lnTo>
                        <a:pt x="35" y="14"/>
                      </a:lnTo>
                      <a:lnTo>
                        <a:pt x="35" y="15"/>
                      </a:lnTo>
                      <a:lnTo>
                        <a:pt x="36" y="17"/>
                      </a:lnTo>
                      <a:lnTo>
                        <a:pt x="36" y="18"/>
                      </a:lnTo>
                      <a:lnTo>
                        <a:pt x="37" y="19"/>
                      </a:lnTo>
                      <a:lnTo>
                        <a:pt x="36" y="21"/>
                      </a:lnTo>
                      <a:lnTo>
                        <a:pt x="35" y="23"/>
                      </a:lnTo>
                      <a:lnTo>
                        <a:pt x="35" y="25"/>
                      </a:lnTo>
                      <a:lnTo>
                        <a:pt x="33" y="28"/>
                      </a:lnTo>
                      <a:lnTo>
                        <a:pt x="33" y="29"/>
                      </a:lnTo>
                      <a:lnTo>
                        <a:pt x="32" y="31"/>
                      </a:lnTo>
                      <a:lnTo>
                        <a:pt x="31" y="32"/>
                      </a:lnTo>
                      <a:lnTo>
                        <a:pt x="38" y="36"/>
                      </a:lnTo>
                      <a:lnTo>
                        <a:pt x="38" y="35"/>
                      </a:lnTo>
                      <a:lnTo>
                        <a:pt x="40" y="33"/>
                      </a:lnTo>
                      <a:lnTo>
                        <a:pt x="42" y="33"/>
                      </a:lnTo>
                      <a:lnTo>
                        <a:pt x="44" y="32"/>
                      </a:lnTo>
                      <a:lnTo>
                        <a:pt x="45" y="31"/>
                      </a:lnTo>
                      <a:lnTo>
                        <a:pt x="47" y="31"/>
                      </a:lnTo>
                      <a:lnTo>
                        <a:pt x="49" y="30"/>
                      </a:lnTo>
                      <a:lnTo>
                        <a:pt x="51" y="30"/>
                      </a:lnTo>
                      <a:lnTo>
                        <a:pt x="53" y="30"/>
                      </a:lnTo>
                      <a:lnTo>
                        <a:pt x="55" y="30"/>
                      </a:lnTo>
                      <a:lnTo>
                        <a:pt x="57" y="31"/>
                      </a:lnTo>
                      <a:lnTo>
                        <a:pt x="59" y="31"/>
                      </a:lnTo>
                      <a:lnTo>
                        <a:pt x="60" y="31"/>
                      </a:lnTo>
                      <a:lnTo>
                        <a:pt x="59" y="31"/>
                      </a:lnTo>
                      <a:lnTo>
                        <a:pt x="57" y="32"/>
                      </a:lnTo>
                      <a:lnTo>
                        <a:pt x="56" y="33"/>
                      </a:lnTo>
                      <a:lnTo>
                        <a:pt x="55" y="35"/>
                      </a:lnTo>
                      <a:lnTo>
                        <a:pt x="55" y="36"/>
                      </a:lnTo>
                      <a:lnTo>
                        <a:pt x="56" y="37"/>
                      </a:lnTo>
                      <a:lnTo>
                        <a:pt x="57" y="38"/>
                      </a:lnTo>
                      <a:lnTo>
                        <a:pt x="57" y="39"/>
                      </a:lnTo>
                      <a:lnTo>
                        <a:pt x="54" y="39"/>
                      </a:lnTo>
                      <a:lnTo>
                        <a:pt x="52" y="39"/>
                      </a:lnTo>
                      <a:lnTo>
                        <a:pt x="49" y="39"/>
                      </a:lnTo>
                      <a:lnTo>
                        <a:pt x="47" y="40"/>
                      </a:lnTo>
                      <a:lnTo>
                        <a:pt x="45" y="41"/>
                      </a:lnTo>
                      <a:lnTo>
                        <a:pt x="43" y="42"/>
                      </a:lnTo>
                      <a:lnTo>
                        <a:pt x="42" y="42"/>
                      </a:lnTo>
                      <a:lnTo>
                        <a:pt x="41" y="42"/>
                      </a:lnTo>
                      <a:lnTo>
                        <a:pt x="41" y="44"/>
                      </a:lnTo>
                      <a:lnTo>
                        <a:pt x="40" y="46"/>
                      </a:lnTo>
                      <a:lnTo>
                        <a:pt x="40" y="48"/>
                      </a:lnTo>
                      <a:lnTo>
                        <a:pt x="40" y="50"/>
                      </a:lnTo>
                      <a:lnTo>
                        <a:pt x="39" y="53"/>
                      </a:lnTo>
                      <a:lnTo>
                        <a:pt x="39" y="55"/>
                      </a:lnTo>
                      <a:lnTo>
                        <a:pt x="40" y="57"/>
                      </a:lnTo>
                      <a:lnTo>
                        <a:pt x="40" y="58"/>
                      </a:lnTo>
                      <a:lnTo>
                        <a:pt x="40" y="59"/>
                      </a:lnTo>
                      <a:lnTo>
                        <a:pt x="41" y="61"/>
                      </a:lnTo>
                      <a:lnTo>
                        <a:pt x="42" y="62"/>
                      </a:lnTo>
                      <a:lnTo>
                        <a:pt x="42" y="64"/>
                      </a:lnTo>
                      <a:lnTo>
                        <a:pt x="43" y="65"/>
                      </a:lnTo>
                      <a:lnTo>
                        <a:pt x="44" y="66"/>
                      </a:lnTo>
                      <a:lnTo>
                        <a:pt x="59" y="82"/>
                      </a:lnTo>
                      <a:lnTo>
                        <a:pt x="41" y="85"/>
                      </a:lnTo>
                      <a:lnTo>
                        <a:pt x="40" y="84"/>
                      </a:lnTo>
                      <a:lnTo>
                        <a:pt x="38" y="84"/>
                      </a:lnTo>
                      <a:lnTo>
                        <a:pt x="37" y="84"/>
                      </a:lnTo>
                      <a:lnTo>
                        <a:pt x="35" y="84"/>
                      </a:lnTo>
                      <a:lnTo>
                        <a:pt x="34" y="84"/>
                      </a:lnTo>
                      <a:lnTo>
                        <a:pt x="33" y="84"/>
                      </a:lnTo>
                      <a:lnTo>
                        <a:pt x="31" y="83"/>
                      </a:lnTo>
                      <a:lnTo>
                        <a:pt x="29" y="83"/>
                      </a:lnTo>
                      <a:lnTo>
                        <a:pt x="28" y="83"/>
                      </a:lnTo>
                      <a:lnTo>
                        <a:pt x="27" y="83"/>
                      </a:lnTo>
                      <a:lnTo>
                        <a:pt x="25" y="82"/>
                      </a:lnTo>
                      <a:lnTo>
                        <a:pt x="24" y="81"/>
                      </a:lnTo>
                      <a:lnTo>
                        <a:pt x="24" y="80"/>
                      </a:lnTo>
                      <a:lnTo>
                        <a:pt x="24" y="79"/>
                      </a:lnTo>
                      <a:lnTo>
                        <a:pt x="25" y="77"/>
                      </a:lnTo>
                      <a:lnTo>
                        <a:pt x="25" y="75"/>
                      </a:lnTo>
                      <a:lnTo>
                        <a:pt x="26" y="74"/>
                      </a:lnTo>
                      <a:lnTo>
                        <a:pt x="16" y="58"/>
                      </a:lnTo>
                      <a:lnTo>
                        <a:pt x="15" y="58"/>
                      </a:lnTo>
                      <a:lnTo>
                        <a:pt x="14" y="58"/>
                      </a:lnTo>
                      <a:lnTo>
                        <a:pt x="12" y="58"/>
                      </a:lnTo>
                      <a:lnTo>
                        <a:pt x="11" y="58"/>
                      </a:lnTo>
                      <a:lnTo>
                        <a:pt x="9" y="57"/>
                      </a:lnTo>
                      <a:lnTo>
                        <a:pt x="7" y="56"/>
                      </a:lnTo>
                      <a:lnTo>
                        <a:pt x="7" y="54"/>
                      </a:lnTo>
                      <a:lnTo>
                        <a:pt x="5" y="52"/>
                      </a:lnTo>
                      <a:lnTo>
                        <a:pt x="4" y="50"/>
                      </a:lnTo>
                      <a:lnTo>
                        <a:pt x="2" y="48"/>
                      </a:lnTo>
                      <a:lnTo>
                        <a:pt x="1" y="45"/>
                      </a:lnTo>
                      <a:lnTo>
                        <a:pt x="0" y="43"/>
                      </a:lnTo>
                      <a:lnTo>
                        <a:pt x="0" y="40"/>
                      </a:lnTo>
                      <a:lnTo>
                        <a:pt x="0" y="39"/>
                      </a:lnTo>
                      <a:lnTo>
                        <a:pt x="1" y="37"/>
                      </a:lnTo>
                      <a:lnTo>
                        <a:pt x="3" y="36"/>
                      </a:lnTo>
                      <a:lnTo>
                        <a:pt x="5" y="35"/>
                      </a:lnTo>
                      <a:lnTo>
                        <a:pt x="7" y="35"/>
                      </a:lnTo>
                      <a:lnTo>
                        <a:pt x="8" y="35"/>
                      </a:lnTo>
                      <a:lnTo>
                        <a:pt x="7" y="33"/>
                      </a:lnTo>
                      <a:lnTo>
                        <a:pt x="7" y="32"/>
                      </a:lnTo>
                      <a:lnTo>
                        <a:pt x="7" y="31"/>
                      </a:lnTo>
                      <a:lnTo>
                        <a:pt x="7" y="29"/>
                      </a:lnTo>
                      <a:lnTo>
                        <a:pt x="6" y="28"/>
                      </a:lnTo>
                      <a:lnTo>
                        <a:pt x="5" y="26"/>
                      </a:lnTo>
                      <a:lnTo>
                        <a:pt x="5" y="25"/>
                      </a:lnTo>
                      <a:lnTo>
                        <a:pt x="5" y="23"/>
                      </a:lnTo>
                      <a:lnTo>
                        <a:pt x="4" y="21"/>
                      </a:lnTo>
                      <a:lnTo>
                        <a:pt x="4" y="20"/>
                      </a:lnTo>
                      <a:lnTo>
                        <a:pt x="4" y="18"/>
                      </a:lnTo>
                      <a:lnTo>
                        <a:pt x="4" y="16"/>
                      </a:lnTo>
                      <a:lnTo>
                        <a:pt x="4" y="15"/>
                      </a:lnTo>
                      <a:lnTo>
                        <a:pt x="5" y="14"/>
                      </a:lnTo>
                      <a:lnTo>
                        <a:pt x="7" y="11"/>
                      </a:lnTo>
                      <a:lnTo>
                        <a:pt x="9" y="9"/>
                      </a:lnTo>
                      <a:lnTo>
                        <a:pt x="11" y="7"/>
                      </a:lnTo>
                      <a:lnTo>
                        <a:pt x="12" y="6"/>
                      </a:lnTo>
                      <a:lnTo>
                        <a:pt x="14" y="5"/>
                      </a:lnTo>
                      <a:lnTo>
                        <a:pt x="16" y="4"/>
                      </a:lnTo>
                      <a:lnTo>
                        <a:pt x="18" y="3"/>
                      </a:lnTo>
                      <a:lnTo>
                        <a:pt x="19" y="3"/>
                      </a:lnTo>
                      <a:lnTo>
                        <a:pt x="20" y="2"/>
                      </a:lnTo>
                      <a:lnTo>
                        <a:pt x="22" y="2"/>
                      </a:lnTo>
                      <a:lnTo>
                        <a:pt x="24" y="0"/>
                      </a:lnTo>
                      <a:lnTo>
                        <a:pt x="25" y="0"/>
                      </a:lnTo>
                      <a:close/>
                    </a:path>
                  </a:pathLst>
                </a:custGeom>
                <a:solidFill>
                  <a:srgbClr val="C24D4D"/>
                </a:solidFill>
                <a:ln w="9525">
                  <a:noFill/>
                  <a:round/>
                  <a:headEnd/>
                  <a:tailEnd/>
                </a:ln>
              </p:spPr>
              <p:txBody>
                <a:bodyPr/>
                <a:lstStyle/>
                <a:p>
                  <a:endParaRPr lang="en-US"/>
                </a:p>
              </p:txBody>
            </p:sp>
            <p:sp>
              <p:nvSpPr>
                <p:cNvPr id="24970" name="Freeform 477"/>
                <p:cNvSpPr>
                  <a:spLocks/>
                </p:cNvSpPr>
                <p:nvPr/>
              </p:nvSpPr>
              <p:spPr bwMode="auto">
                <a:xfrm>
                  <a:off x="4672" y="2363"/>
                  <a:ext cx="13" cy="24"/>
                </a:xfrm>
                <a:custGeom>
                  <a:avLst/>
                  <a:gdLst>
                    <a:gd name="T0" fmla="*/ 1 w 13"/>
                    <a:gd name="T1" fmla="*/ 0 h 24"/>
                    <a:gd name="T2" fmla="*/ 1 w 13"/>
                    <a:gd name="T3" fmla="*/ 0 h 24"/>
                    <a:gd name="T4" fmla="*/ 1 w 13"/>
                    <a:gd name="T5" fmla="*/ 2 h 24"/>
                    <a:gd name="T6" fmla="*/ 0 w 13"/>
                    <a:gd name="T7" fmla="*/ 3 h 24"/>
                    <a:gd name="T8" fmla="*/ 0 w 13"/>
                    <a:gd name="T9" fmla="*/ 5 h 24"/>
                    <a:gd name="T10" fmla="*/ 0 w 13"/>
                    <a:gd name="T11" fmla="*/ 7 h 24"/>
                    <a:gd name="T12" fmla="*/ 0 w 13"/>
                    <a:gd name="T13" fmla="*/ 8 h 24"/>
                    <a:gd name="T14" fmla="*/ 0 w 13"/>
                    <a:gd name="T15" fmla="*/ 11 h 24"/>
                    <a:gd name="T16" fmla="*/ 0 w 13"/>
                    <a:gd name="T17" fmla="*/ 13 h 24"/>
                    <a:gd name="T18" fmla="*/ 0 w 13"/>
                    <a:gd name="T19" fmla="*/ 15 h 24"/>
                    <a:gd name="T20" fmla="*/ 0 w 13"/>
                    <a:gd name="T21" fmla="*/ 18 h 24"/>
                    <a:gd name="T22" fmla="*/ 0 w 13"/>
                    <a:gd name="T23" fmla="*/ 19 h 24"/>
                    <a:gd name="T24" fmla="*/ 1 w 13"/>
                    <a:gd name="T25" fmla="*/ 21 h 24"/>
                    <a:gd name="T26" fmla="*/ 1 w 13"/>
                    <a:gd name="T27" fmla="*/ 23 h 24"/>
                    <a:gd name="T28" fmla="*/ 1 w 13"/>
                    <a:gd name="T29" fmla="*/ 24 h 24"/>
                    <a:gd name="T30" fmla="*/ 2 w 13"/>
                    <a:gd name="T31" fmla="*/ 24 h 24"/>
                    <a:gd name="T32" fmla="*/ 4 w 13"/>
                    <a:gd name="T33" fmla="*/ 24 h 24"/>
                    <a:gd name="T34" fmla="*/ 6 w 13"/>
                    <a:gd name="T35" fmla="*/ 24 h 24"/>
                    <a:gd name="T36" fmla="*/ 8 w 13"/>
                    <a:gd name="T37" fmla="*/ 24 h 24"/>
                    <a:gd name="T38" fmla="*/ 9 w 13"/>
                    <a:gd name="T39" fmla="*/ 23 h 24"/>
                    <a:gd name="T40" fmla="*/ 11 w 13"/>
                    <a:gd name="T41" fmla="*/ 23 h 24"/>
                    <a:gd name="T42" fmla="*/ 12 w 13"/>
                    <a:gd name="T43" fmla="*/ 22 h 24"/>
                    <a:gd name="T44" fmla="*/ 13 w 13"/>
                    <a:gd name="T45" fmla="*/ 22 h 24"/>
                    <a:gd name="T46" fmla="*/ 11 w 13"/>
                    <a:gd name="T47" fmla="*/ 21 h 24"/>
                    <a:gd name="T48" fmla="*/ 10 w 13"/>
                    <a:gd name="T49" fmla="*/ 21 h 24"/>
                    <a:gd name="T50" fmla="*/ 8 w 13"/>
                    <a:gd name="T51" fmla="*/ 20 h 24"/>
                    <a:gd name="T52" fmla="*/ 7 w 13"/>
                    <a:gd name="T53" fmla="*/ 19 h 24"/>
                    <a:gd name="T54" fmla="*/ 6 w 13"/>
                    <a:gd name="T55" fmla="*/ 18 h 24"/>
                    <a:gd name="T56" fmla="*/ 5 w 13"/>
                    <a:gd name="T57" fmla="*/ 16 h 24"/>
                    <a:gd name="T58" fmla="*/ 5 w 13"/>
                    <a:gd name="T59" fmla="*/ 15 h 24"/>
                    <a:gd name="T60" fmla="*/ 5 w 13"/>
                    <a:gd name="T61" fmla="*/ 13 h 24"/>
                    <a:gd name="T62" fmla="*/ 4 w 13"/>
                    <a:gd name="T63" fmla="*/ 11 h 24"/>
                    <a:gd name="T64" fmla="*/ 3 w 13"/>
                    <a:gd name="T65" fmla="*/ 10 h 24"/>
                    <a:gd name="T66" fmla="*/ 3 w 13"/>
                    <a:gd name="T67" fmla="*/ 8 h 24"/>
                    <a:gd name="T68" fmla="*/ 3 w 13"/>
                    <a:gd name="T69" fmla="*/ 7 h 24"/>
                    <a:gd name="T70" fmla="*/ 2 w 13"/>
                    <a:gd name="T71" fmla="*/ 5 h 24"/>
                    <a:gd name="T72" fmla="*/ 2 w 13"/>
                    <a:gd name="T73" fmla="*/ 4 h 24"/>
                    <a:gd name="T74" fmla="*/ 1 w 13"/>
                    <a:gd name="T75" fmla="*/ 3 h 24"/>
                    <a:gd name="T76" fmla="*/ 1 w 13"/>
                    <a:gd name="T77" fmla="*/ 2 h 24"/>
                    <a:gd name="T78" fmla="*/ 1 w 13"/>
                    <a:gd name="T79" fmla="*/ 0 h 24"/>
                    <a:gd name="T80" fmla="*/ 1 w 13"/>
                    <a:gd name="T81" fmla="*/ 0 h 24"/>
                    <a:gd name="T82" fmla="*/ 1 w 13"/>
                    <a:gd name="T83" fmla="*/ 0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
                    <a:gd name="T127" fmla="*/ 0 h 24"/>
                    <a:gd name="T128" fmla="*/ 13 w 13"/>
                    <a:gd name="T129" fmla="*/ 24 h 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 h="24">
                      <a:moveTo>
                        <a:pt x="1" y="0"/>
                      </a:moveTo>
                      <a:lnTo>
                        <a:pt x="1" y="0"/>
                      </a:lnTo>
                      <a:lnTo>
                        <a:pt x="1" y="2"/>
                      </a:lnTo>
                      <a:lnTo>
                        <a:pt x="0" y="3"/>
                      </a:lnTo>
                      <a:lnTo>
                        <a:pt x="0" y="5"/>
                      </a:lnTo>
                      <a:lnTo>
                        <a:pt x="0" y="7"/>
                      </a:lnTo>
                      <a:lnTo>
                        <a:pt x="0" y="8"/>
                      </a:lnTo>
                      <a:lnTo>
                        <a:pt x="0" y="11"/>
                      </a:lnTo>
                      <a:lnTo>
                        <a:pt x="0" y="13"/>
                      </a:lnTo>
                      <a:lnTo>
                        <a:pt x="0" y="15"/>
                      </a:lnTo>
                      <a:lnTo>
                        <a:pt x="0" y="18"/>
                      </a:lnTo>
                      <a:lnTo>
                        <a:pt x="0" y="19"/>
                      </a:lnTo>
                      <a:lnTo>
                        <a:pt x="1" y="21"/>
                      </a:lnTo>
                      <a:lnTo>
                        <a:pt x="1" y="23"/>
                      </a:lnTo>
                      <a:lnTo>
                        <a:pt x="1" y="24"/>
                      </a:lnTo>
                      <a:lnTo>
                        <a:pt x="2" y="24"/>
                      </a:lnTo>
                      <a:lnTo>
                        <a:pt x="4" y="24"/>
                      </a:lnTo>
                      <a:lnTo>
                        <a:pt x="6" y="24"/>
                      </a:lnTo>
                      <a:lnTo>
                        <a:pt x="8" y="24"/>
                      </a:lnTo>
                      <a:lnTo>
                        <a:pt x="9" y="23"/>
                      </a:lnTo>
                      <a:lnTo>
                        <a:pt x="11" y="23"/>
                      </a:lnTo>
                      <a:lnTo>
                        <a:pt x="12" y="22"/>
                      </a:lnTo>
                      <a:lnTo>
                        <a:pt x="13" y="22"/>
                      </a:lnTo>
                      <a:lnTo>
                        <a:pt x="11" y="21"/>
                      </a:lnTo>
                      <a:lnTo>
                        <a:pt x="10" y="21"/>
                      </a:lnTo>
                      <a:lnTo>
                        <a:pt x="8" y="20"/>
                      </a:lnTo>
                      <a:lnTo>
                        <a:pt x="7" y="19"/>
                      </a:lnTo>
                      <a:lnTo>
                        <a:pt x="6" y="18"/>
                      </a:lnTo>
                      <a:lnTo>
                        <a:pt x="5" y="16"/>
                      </a:lnTo>
                      <a:lnTo>
                        <a:pt x="5" y="15"/>
                      </a:lnTo>
                      <a:lnTo>
                        <a:pt x="5" y="13"/>
                      </a:lnTo>
                      <a:lnTo>
                        <a:pt x="4" y="11"/>
                      </a:lnTo>
                      <a:lnTo>
                        <a:pt x="3" y="10"/>
                      </a:lnTo>
                      <a:lnTo>
                        <a:pt x="3" y="8"/>
                      </a:lnTo>
                      <a:lnTo>
                        <a:pt x="3" y="7"/>
                      </a:lnTo>
                      <a:lnTo>
                        <a:pt x="2" y="5"/>
                      </a:lnTo>
                      <a:lnTo>
                        <a:pt x="2" y="4"/>
                      </a:lnTo>
                      <a:lnTo>
                        <a:pt x="1" y="3"/>
                      </a:lnTo>
                      <a:lnTo>
                        <a:pt x="1" y="2"/>
                      </a:lnTo>
                      <a:lnTo>
                        <a:pt x="1" y="0"/>
                      </a:lnTo>
                      <a:close/>
                    </a:path>
                  </a:pathLst>
                </a:custGeom>
                <a:solidFill>
                  <a:srgbClr val="C24D4D"/>
                </a:solidFill>
                <a:ln w="9525">
                  <a:noFill/>
                  <a:round/>
                  <a:headEnd/>
                  <a:tailEnd/>
                </a:ln>
              </p:spPr>
              <p:txBody>
                <a:bodyPr/>
                <a:lstStyle/>
                <a:p>
                  <a:endParaRPr lang="en-US"/>
                </a:p>
              </p:txBody>
            </p:sp>
            <p:sp>
              <p:nvSpPr>
                <p:cNvPr id="24971" name="Freeform 478"/>
                <p:cNvSpPr>
                  <a:spLocks/>
                </p:cNvSpPr>
                <p:nvPr/>
              </p:nvSpPr>
              <p:spPr bwMode="auto">
                <a:xfrm>
                  <a:off x="4674" y="2336"/>
                  <a:ext cx="25" cy="74"/>
                </a:xfrm>
                <a:custGeom>
                  <a:avLst/>
                  <a:gdLst>
                    <a:gd name="T0" fmla="*/ 0 w 25"/>
                    <a:gd name="T1" fmla="*/ 2 h 74"/>
                    <a:gd name="T2" fmla="*/ 3 w 25"/>
                    <a:gd name="T3" fmla="*/ 4 h 74"/>
                    <a:gd name="T4" fmla="*/ 6 w 25"/>
                    <a:gd name="T5" fmla="*/ 6 h 74"/>
                    <a:gd name="T6" fmla="*/ 11 w 25"/>
                    <a:gd name="T7" fmla="*/ 9 h 74"/>
                    <a:gd name="T8" fmla="*/ 12 w 25"/>
                    <a:gd name="T9" fmla="*/ 12 h 74"/>
                    <a:gd name="T10" fmla="*/ 14 w 25"/>
                    <a:gd name="T11" fmla="*/ 15 h 74"/>
                    <a:gd name="T12" fmla="*/ 14 w 25"/>
                    <a:gd name="T13" fmla="*/ 18 h 74"/>
                    <a:gd name="T14" fmla="*/ 14 w 25"/>
                    <a:gd name="T15" fmla="*/ 19 h 74"/>
                    <a:gd name="T16" fmla="*/ 15 w 25"/>
                    <a:gd name="T17" fmla="*/ 20 h 74"/>
                    <a:gd name="T18" fmla="*/ 16 w 25"/>
                    <a:gd name="T19" fmla="*/ 23 h 74"/>
                    <a:gd name="T20" fmla="*/ 17 w 25"/>
                    <a:gd name="T21" fmla="*/ 27 h 74"/>
                    <a:gd name="T22" fmla="*/ 18 w 25"/>
                    <a:gd name="T23" fmla="*/ 31 h 74"/>
                    <a:gd name="T24" fmla="*/ 18 w 25"/>
                    <a:gd name="T25" fmla="*/ 35 h 74"/>
                    <a:gd name="T26" fmla="*/ 18 w 25"/>
                    <a:gd name="T27" fmla="*/ 41 h 74"/>
                    <a:gd name="T28" fmla="*/ 16 w 25"/>
                    <a:gd name="T29" fmla="*/ 45 h 74"/>
                    <a:gd name="T30" fmla="*/ 16 w 25"/>
                    <a:gd name="T31" fmla="*/ 46 h 74"/>
                    <a:gd name="T32" fmla="*/ 16 w 25"/>
                    <a:gd name="T33" fmla="*/ 49 h 74"/>
                    <a:gd name="T34" fmla="*/ 16 w 25"/>
                    <a:gd name="T35" fmla="*/ 51 h 74"/>
                    <a:gd name="T36" fmla="*/ 17 w 25"/>
                    <a:gd name="T37" fmla="*/ 54 h 74"/>
                    <a:gd name="T38" fmla="*/ 17 w 25"/>
                    <a:gd name="T39" fmla="*/ 57 h 74"/>
                    <a:gd name="T40" fmla="*/ 18 w 25"/>
                    <a:gd name="T41" fmla="*/ 60 h 74"/>
                    <a:gd name="T42" fmla="*/ 18 w 25"/>
                    <a:gd name="T43" fmla="*/ 63 h 74"/>
                    <a:gd name="T44" fmla="*/ 18 w 25"/>
                    <a:gd name="T45" fmla="*/ 65 h 74"/>
                    <a:gd name="T46" fmla="*/ 17 w 25"/>
                    <a:gd name="T47" fmla="*/ 68 h 74"/>
                    <a:gd name="T48" fmla="*/ 16 w 25"/>
                    <a:gd name="T49" fmla="*/ 72 h 74"/>
                    <a:gd name="T50" fmla="*/ 16 w 25"/>
                    <a:gd name="T51" fmla="*/ 74 h 74"/>
                    <a:gd name="T52" fmla="*/ 17 w 25"/>
                    <a:gd name="T53" fmla="*/ 72 h 74"/>
                    <a:gd name="T54" fmla="*/ 18 w 25"/>
                    <a:gd name="T55" fmla="*/ 68 h 74"/>
                    <a:gd name="T56" fmla="*/ 20 w 25"/>
                    <a:gd name="T57" fmla="*/ 64 h 74"/>
                    <a:gd name="T58" fmla="*/ 21 w 25"/>
                    <a:gd name="T59" fmla="*/ 62 h 74"/>
                    <a:gd name="T60" fmla="*/ 21 w 25"/>
                    <a:gd name="T61" fmla="*/ 61 h 74"/>
                    <a:gd name="T62" fmla="*/ 21 w 25"/>
                    <a:gd name="T63" fmla="*/ 59 h 74"/>
                    <a:gd name="T64" fmla="*/ 21 w 25"/>
                    <a:gd name="T65" fmla="*/ 56 h 74"/>
                    <a:gd name="T66" fmla="*/ 21 w 25"/>
                    <a:gd name="T67" fmla="*/ 52 h 74"/>
                    <a:gd name="T68" fmla="*/ 20 w 25"/>
                    <a:gd name="T69" fmla="*/ 49 h 74"/>
                    <a:gd name="T70" fmla="*/ 20 w 25"/>
                    <a:gd name="T71" fmla="*/ 46 h 74"/>
                    <a:gd name="T72" fmla="*/ 20 w 25"/>
                    <a:gd name="T73" fmla="*/ 44 h 74"/>
                    <a:gd name="T74" fmla="*/ 21 w 25"/>
                    <a:gd name="T75" fmla="*/ 42 h 74"/>
                    <a:gd name="T76" fmla="*/ 22 w 25"/>
                    <a:gd name="T77" fmla="*/ 39 h 74"/>
                    <a:gd name="T78" fmla="*/ 24 w 25"/>
                    <a:gd name="T79" fmla="*/ 35 h 74"/>
                    <a:gd name="T80" fmla="*/ 25 w 25"/>
                    <a:gd name="T81" fmla="*/ 33 h 74"/>
                    <a:gd name="T82" fmla="*/ 24 w 25"/>
                    <a:gd name="T83" fmla="*/ 30 h 74"/>
                    <a:gd name="T84" fmla="*/ 22 w 25"/>
                    <a:gd name="T85" fmla="*/ 25 h 74"/>
                    <a:gd name="T86" fmla="*/ 20 w 25"/>
                    <a:gd name="T87" fmla="*/ 22 h 74"/>
                    <a:gd name="T88" fmla="*/ 20 w 25"/>
                    <a:gd name="T89" fmla="*/ 20 h 74"/>
                    <a:gd name="T90" fmla="*/ 20 w 25"/>
                    <a:gd name="T91" fmla="*/ 19 h 74"/>
                    <a:gd name="T92" fmla="*/ 19 w 25"/>
                    <a:gd name="T93" fmla="*/ 16 h 74"/>
                    <a:gd name="T94" fmla="*/ 18 w 25"/>
                    <a:gd name="T95" fmla="*/ 12 h 74"/>
                    <a:gd name="T96" fmla="*/ 18 w 25"/>
                    <a:gd name="T97" fmla="*/ 9 h 74"/>
                    <a:gd name="T98" fmla="*/ 16 w 25"/>
                    <a:gd name="T99" fmla="*/ 7 h 74"/>
                    <a:gd name="T100" fmla="*/ 14 w 25"/>
                    <a:gd name="T101" fmla="*/ 4 h 74"/>
                    <a:gd name="T102" fmla="*/ 11 w 25"/>
                    <a:gd name="T103" fmla="*/ 2 h 74"/>
                    <a:gd name="T104" fmla="*/ 2 w 25"/>
                    <a:gd name="T105" fmla="*/ 0 h 74"/>
                    <a:gd name="T106" fmla="*/ 0 w 25"/>
                    <a:gd name="T107" fmla="*/ 2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5"/>
                    <a:gd name="T163" fmla="*/ 0 h 74"/>
                    <a:gd name="T164" fmla="*/ 25 w 25"/>
                    <a:gd name="T165" fmla="*/ 74 h 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5" h="74">
                      <a:moveTo>
                        <a:pt x="0" y="2"/>
                      </a:moveTo>
                      <a:lnTo>
                        <a:pt x="0" y="2"/>
                      </a:lnTo>
                      <a:lnTo>
                        <a:pt x="1" y="2"/>
                      </a:lnTo>
                      <a:lnTo>
                        <a:pt x="3" y="4"/>
                      </a:lnTo>
                      <a:lnTo>
                        <a:pt x="5" y="5"/>
                      </a:lnTo>
                      <a:lnTo>
                        <a:pt x="6" y="6"/>
                      </a:lnTo>
                      <a:lnTo>
                        <a:pt x="9" y="8"/>
                      </a:lnTo>
                      <a:lnTo>
                        <a:pt x="11" y="9"/>
                      </a:lnTo>
                      <a:lnTo>
                        <a:pt x="12" y="11"/>
                      </a:lnTo>
                      <a:lnTo>
                        <a:pt x="12" y="12"/>
                      </a:lnTo>
                      <a:lnTo>
                        <a:pt x="14" y="13"/>
                      </a:lnTo>
                      <a:lnTo>
                        <a:pt x="14" y="15"/>
                      </a:lnTo>
                      <a:lnTo>
                        <a:pt x="14" y="16"/>
                      </a:lnTo>
                      <a:lnTo>
                        <a:pt x="14" y="18"/>
                      </a:lnTo>
                      <a:lnTo>
                        <a:pt x="14" y="19"/>
                      </a:lnTo>
                      <a:lnTo>
                        <a:pt x="14" y="20"/>
                      </a:lnTo>
                      <a:lnTo>
                        <a:pt x="15" y="20"/>
                      </a:lnTo>
                      <a:lnTo>
                        <a:pt x="15" y="22"/>
                      </a:lnTo>
                      <a:lnTo>
                        <a:pt x="16" y="23"/>
                      </a:lnTo>
                      <a:lnTo>
                        <a:pt x="16" y="25"/>
                      </a:lnTo>
                      <a:lnTo>
                        <a:pt x="17" y="27"/>
                      </a:lnTo>
                      <a:lnTo>
                        <a:pt x="18" y="29"/>
                      </a:lnTo>
                      <a:lnTo>
                        <a:pt x="18" y="31"/>
                      </a:lnTo>
                      <a:lnTo>
                        <a:pt x="18" y="33"/>
                      </a:lnTo>
                      <a:lnTo>
                        <a:pt x="18" y="35"/>
                      </a:lnTo>
                      <a:lnTo>
                        <a:pt x="18" y="38"/>
                      </a:lnTo>
                      <a:lnTo>
                        <a:pt x="18" y="41"/>
                      </a:lnTo>
                      <a:lnTo>
                        <a:pt x="16" y="43"/>
                      </a:lnTo>
                      <a:lnTo>
                        <a:pt x="16" y="45"/>
                      </a:lnTo>
                      <a:lnTo>
                        <a:pt x="16" y="46"/>
                      </a:lnTo>
                      <a:lnTo>
                        <a:pt x="16" y="47"/>
                      </a:lnTo>
                      <a:lnTo>
                        <a:pt x="16" y="49"/>
                      </a:lnTo>
                      <a:lnTo>
                        <a:pt x="16" y="50"/>
                      </a:lnTo>
                      <a:lnTo>
                        <a:pt x="16" y="51"/>
                      </a:lnTo>
                      <a:lnTo>
                        <a:pt x="16" y="53"/>
                      </a:lnTo>
                      <a:lnTo>
                        <a:pt x="17" y="54"/>
                      </a:lnTo>
                      <a:lnTo>
                        <a:pt x="17" y="56"/>
                      </a:lnTo>
                      <a:lnTo>
                        <a:pt x="17" y="57"/>
                      </a:lnTo>
                      <a:lnTo>
                        <a:pt x="17" y="58"/>
                      </a:lnTo>
                      <a:lnTo>
                        <a:pt x="18" y="60"/>
                      </a:lnTo>
                      <a:lnTo>
                        <a:pt x="18" y="62"/>
                      </a:lnTo>
                      <a:lnTo>
                        <a:pt x="18" y="63"/>
                      </a:lnTo>
                      <a:lnTo>
                        <a:pt x="18" y="65"/>
                      </a:lnTo>
                      <a:lnTo>
                        <a:pt x="17" y="66"/>
                      </a:lnTo>
                      <a:lnTo>
                        <a:pt x="17" y="68"/>
                      </a:lnTo>
                      <a:lnTo>
                        <a:pt x="16" y="70"/>
                      </a:lnTo>
                      <a:lnTo>
                        <a:pt x="16" y="72"/>
                      </a:lnTo>
                      <a:lnTo>
                        <a:pt x="16" y="73"/>
                      </a:lnTo>
                      <a:lnTo>
                        <a:pt x="16" y="74"/>
                      </a:lnTo>
                      <a:lnTo>
                        <a:pt x="16" y="73"/>
                      </a:lnTo>
                      <a:lnTo>
                        <a:pt x="17" y="72"/>
                      </a:lnTo>
                      <a:lnTo>
                        <a:pt x="18" y="70"/>
                      </a:lnTo>
                      <a:lnTo>
                        <a:pt x="18" y="68"/>
                      </a:lnTo>
                      <a:lnTo>
                        <a:pt x="19" y="66"/>
                      </a:lnTo>
                      <a:lnTo>
                        <a:pt x="20" y="64"/>
                      </a:lnTo>
                      <a:lnTo>
                        <a:pt x="21" y="63"/>
                      </a:lnTo>
                      <a:lnTo>
                        <a:pt x="21" y="62"/>
                      </a:lnTo>
                      <a:lnTo>
                        <a:pt x="21" y="61"/>
                      </a:lnTo>
                      <a:lnTo>
                        <a:pt x="21" y="60"/>
                      </a:lnTo>
                      <a:lnTo>
                        <a:pt x="21" y="59"/>
                      </a:lnTo>
                      <a:lnTo>
                        <a:pt x="21" y="57"/>
                      </a:lnTo>
                      <a:lnTo>
                        <a:pt x="21" y="56"/>
                      </a:lnTo>
                      <a:lnTo>
                        <a:pt x="21" y="53"/>
                      </a:lnTo>
                      <a:lnTo>
                        <a:pt x="21" y="52"/>
                      </a:lnTo>
                      <a:lnTo>
                        <a:pt x="20" y="51"/>
                      </a:lnTo>
                      <a:lnTo>
                        <a:pt x="20" y="49"/>
                      </a:lnTo>
                      <a:lnTo>
                        <a:pt x="20" y="48"/>
                      </a:lnTo>
                      <a:lnTo>
                        <a:pt x="20" y="46"/>
                      </a:lnTo>
                      <a:lnTo>
                        <a:pt x="20" y="44"/>
                      </a:lnTo>
                      <a:lnTo>
                        <a:pt x="20" y="43"/>
                      </a:lnTo>
                      <a:lnTo>
                        <a:pt x="21" y="42"/>
                      </a:lnTo>
                      <a:lnTo>
                        <a:pt x="22" y="41"/>
                      </a:lnTo>
                      <a:lnTo>
                        <a:pt x="22" y="39"/>
                      </a:lnTo>
                      <a:lnTo>
                        <a:pt x="23" y="37"/>
                      </a:lnTo>
                      <a:lnTo>
                        <a:pt x="24" y="35"/>
                      </a:lnTo>
                      <a:lnTo>
                        <a:pt x="24" y="33"/>
                      </a:lnTo>
                      <a:lnTo>
                        <a:pt x="25" y="33"/>
                      </a:lnTo>
                      <a:lnTo>
                        <a:pt x="24" y="31"/>
                      </a:lnTo>
                      <a:lnTo>
                        <a:pt x="24" y="30"/>
                      </a:lnTo>
                      <a:lnTo>
                        <a:pt x="22" y="27"/>
                      </a:lnTo>
                      <a:lnTo>
                        <a:pt x="22" y="25"/>
                      </a:lnTo>
                      <a:lnTo>
                        <a:pt x="21" y="23"/>
                      </a:lnTo>
                      <a:lnTo>
                        <a:pt x="20" y="22"/>
                      </a:lnTo>
                      <a:lnTo>
                        <a:pt x="20" y="20"/>
                      </a:lnTo>
                      <a:lnTo>
                        <a:pt x="20" y="19"/>
                      </a:lnTo>
                      <a:lnTo>
                        <a:pt x="19" y="17"/>
                      </a:lnTo>
                      <a:lnTo>
                        <a:pt x="19" y="16"/>
                      </a:lnTo>
                      <a:lnTo>
                        <a:pt x="18" y="13"/>
                      </a:lnTo>
                      <a:lnTo>
                        <a:pt x="18" y="12"/>
                      </a:lnTo>
                      <a:lnTo>
                        <a:pt x="18" y="11"/>
                      </a:lnTo>
                      <a:lnTo>
                        <a:pt x="18" y="9"/>
                      </a:lnTo>
                      <a:lnTo>
                        <a:pt x="17" y="8"/>
                      </a:lnTo>
                      <a:lnTo>
                        <a:pt x="16" y="7"/>
                      </a:lnTo>
                      <a:lnTo>
                        <a:pt x="15" y="5"/>
                      </a:lnTo>
                      <a:lnTo>
                        <a:pt x="14" y="4"/>
                      </a:lnTo>
                      <a:lnTo>
                        <a:pt x="12" y="2"/>
                      </a:lnTo>
                      <a:lnTo>
                        <a:pt x="11" y="2"/>
                      </a:lnTo>
                      <a:lnTo>
                        <a:pt x="10" y="1"/>
                      </a:lnTo>
                      <a:lnTo>
                        <a:pt x="2" y="0"/>
                      </a:lnTo>
                      <a:lnTo>
                        <a:pt x="0" y="2"/>
                      </a:lnTo>
                      <a:close/>
                    </a:path>
                  </a:pathLst>
                </a:custGeom>
                <a:solidFill>
                  <a:srgbClr val="FFB5A8"/>
                </a:solidFill>
                <a:ln w="9525">
                  <a:noFill/>
                  <a:round/>
                  <a:headEnd/>
                  <a:tailEnd/>
                </a:ln>
              </p:spPr>
              <p:txBody>
                <a:bodyPr/>
                <a:lstStyle/>
                <a:p>
                  <a:endParaRPr lang="en-US"/>
                </a:p>
              </p:txBody>
            </p:sp>
            <p:sp>
              <p:nvSpPr>
                <p:cNvPr id="24972" name="Freeform 479"/>
                <p:cNvSpPr>
                  <a:spLocks/>
                </p:cNvSpPr>
                <p:nvPr/>
              </p:nvSpPr>
              <p:spPr bwMode="auto">
                <a:xfrm>
                  <a:off x="4680" y="2354"/>
                  <a:ext cx="15" cy="10"/>
                </a:xfrm>
                <a:custGeom>
                  <a:avLst/>
                  <a:gdLst>
                    <a:gd name="T0" fmla="*/ 0 w 15"/>
                    <a:gd name="T1" fmla="*/ 6 h 10"/>
                    <a:gd name="T2" fmla="*/ 3 w 15"/>
                    <a:gd name="T3" fmla="*/ 6 h 10"/>
                    <a:gd name="T4" fmla="*/ 3 w 15"/>
                    <a:gd name="T5" fmla="*/ 8 h 10"/>
                    <a:gd name="T6" fmla="*/ 3 w 15"/>
                    <a:gd name="T7" fmla="*/ 9 h 10"/>
                    <a:gd name="T8" fmla="*/ 3 w 15"/>
                    <a:gd name="T9" fmla="*/ 9 h 10"/>
                    <a:gd name="T10" fmla="*/ 4 w 15"/>
                    <a:gd name="T11" fmla="*/ 10 h 10"/>
                    <a:gd name="T12" fmla="*/ 5 w 15"/>
                    <a:gd name="T13" fmla="*/ 10 h 10"/>
                    <a:gd name="T14" fmla="*/ 6 w 15"/>
                    <a:gd name="T15" fmla="*/ 10 h 10"/>
                    <a:gd name="T16" fmla="*/ 8 w 15"/>
                    <a:gd name="T17" fmla="*/ 9 h 10"/>
                    <a:gd name="T18" fmla="*/ 10 w 15"/>
                    <a:gd name="T19" fmla="*/ 8 h 10"/>
                    <a:gd name="T20" fmla="*/ 11 w 15"/>
                    <a:gd name="T21" fmla="*/ 7 h 10"/>
                    <a:gd name="T22" fmla="*/ 12 w 15"/>
                    <a:gd name="T23" fmla="*/ 7 h 10"/>
                    <a:gd name="T24" fmla="*/ 14 w 15"/>
                    <a:gd name="T25" fmla="*/ 6 h 10"/>
                    <a:gd name="T26" fmla="*/ 15 w 15"/>
                    <a:gd name="T27" fmla="*/ 6 h 10"/>
                    <a:gd name="T28" fmla="*/ 14 w 15"/>
                    <a:gd name="T29" fmla="*/ 1 h 10"/>
                    <a:gd name="T30" fmla="*/ 14 w 15"/>
                    <a:gd name="T31" fmla="*/ 1 h 10"/>
                    <a:gd name="T32" fmla="*/ 12 w 15"/>
                    <a:gd name="T33" fmla="*/ 1 h 10"/>
                    <a:gd name="T34" fmla="*/ 10 w 15"/>
                    <a:gd name="T35" fmla="*/ 1 h 10"/>
                    <a:gd name="T36" fmla="*/ 9 w 15"/>
                    <a:gd name="T37" fmla="*/ 0 h 10"/>
                    <a:gd name="T38" fmla="*/ 7 w 15"/>
                    <a:gd name="T39" fmla="*/ 0 h 10"/>
                    <a:gd name="T40" fmla="*/ 6 w 15"/>
                    <a:gd name="T41" fmla="*/ 1 h 10"/>
                    <a:gd name="T42" fmla="*/ 3 w 15"/>
                    <a:gd name="T43" fmla="*/ 2 h 10"/>
                    <a:gd name="T44" fmla="*/ 1 w 15"/>
                    <a:gd name="T45" fmla="*/ 4 h 10"/>
                    <a:gd name="T46" fmla="*/ 0 w 15"/>
                    <a:gd name="T47" fmla="*/ 6 h 10"/>
                    <a:gd name="T48" fmla="*/ 0 w 15"/>
                    <a:gd name="T49" fmla="*/ 6 h 10"/>
                    <a:gd name="T50" fmla="*/ 0 w 15"/>
                    <a:gd name="T51" fmla="*/ 6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10"/>
                    <a:gd name="T80" fmla="*/ 15 w 15"/>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10">
                      <a:moveTo>
                        <a:pt x="0" y="6"/>
                      </a:moveTo>
                      <a:lnTo>
                        <a:pt x="3" y="6"/>
                      </a:lnTo>
                      <a:lnTo>
                        <a:pt x="3" y="8"/>
                      </a:lnTo>
                      <a:lnTo>
                        <a:pt x="3" y="9"/>
                      </a:lnTo>
                      <a:lnTo>
                        <a:pt x="4" y="10"/>
                      </a:lnTo>
                      <a:lnTo>
                        <a:pt x="5" y="10"/>
                      </a:lnTo>
                      <a:lnTo>
                        <a:pt x="6" y="10"/>
                      </a:lnTo>
                      <a:lnTo>
                        <a:pt x="8" y="9"/>
                      </a:lnTo>
                      <a:lnTo>
                        <a:pt x="10" y="8"/>
                      </a:lnTo>
                      <a:lnTo>
                        <a:pt x="11" y="7"/>
                      </a:lnTo>
                      <a:lnTo>
                        <a:pt x="12" y="7"/>
                      </a:lnTo>
                      <a:lnTo>
                        <a:pt x="14" y="6"/>
                      </a:lnTo>
                      <a:lnTo>
                        <a:pt x="15" y="6"/>
                      </a:lnTo>
                      <a:lnTo>
                        <a:pt x="14" y="1"/>
                      </a:lnTo>
                      <a:lnTo>
                        <a:pt x="12" y="1"/>
                      </a:lnTo>
                      <a:lnTo>
                        <a:pt x="10" y="1"/>
                      </a:lnTo>
                      <a:lnTo>
                        <a:pt x="9" y="0"/>
                      </a:lnTo>
                      <a:lnTo>
                        <a:pt x="7" y="0"/>
                      </a:lnTo>
                      <a:lnTo>
                        <a:pt x="6" y="1"/>
                      </a:lnTo>
                      <a:lnTo>
                        <a:pt x="3" y="2"/>
                      </a:lnTo>
                      <a:lnTo>
                        <a:pt x="1" y="4"/>
                      </a:lnTo>
                      <a:lnTo>
                        <a:pt x="0" y="6"/>
                      </a:lnTo>
                      <a:close/>
                    </a:path>
                  </a:pathLst>
                </a:custGeom>
                <a:solidFill>
                  <a:srgbClr val="C24D4D"/>
                </a:solidFill>
                <a:ln w="9525">
                  <a:noFill/>
                  <a:round/>
                  <a:headEnd/>
                  <a:tailEnd/>
                </a:ln>
              </p:spPr>
              <p:txBody>
                <a:bodyPr/>
                <a:lstStyle/>
                <a:p>
                  <a:endParaRPr lang="en-US"/>
                </a:p>
              </p:txBody>
            </p:sp>
            <p:sp>
              <p:nvSpPr>
                <p:cNvPr id="24973" name="Freeform 480"/>
                <p:cNvSpPr>
                  <a:spLocks/>
                </p:cNvSpPr>
                <p:nvPr/>
              </p:nvSpPr>
              <p:spPr bwMode="auto">
                <a:xfrm>
                  <a:off x="4605" y="2319"/>
                  <a:ext cx="81" cy="61"/>
                </a:xfrm>
                <a:custGeom>
                  <a:avLst/>
                  <a:gdLst>
                    <a:gd name="T0" fmla="*/ 18 w 81"/>
                    <a:gd name="T1" fmla="*/ 61 h 61"/>
                    <a:gd name="T2" fmla="*/ 26 w 81"/>
                    <a:gd name="T3" fmla="*/ 59 h 61"/>
                    <a:gd name="T4" fmla="*/ 26 w 81"/>
                    <a:gd name="T5" fmla="*/ 54 h 61"/>
                    <a:gd name="T6" fmla="*/ 29 w 81"/>
                    <a:gd name="T7" fmla="*/ 48 h 61"/>
                    <a:gd name="T8" fmla="*/ 30 w 81"/>
                    <a:gd name="T9" fmla="*/ 44 h 61"/>
                    <a:gd name="T10" fmla="*/ 30 w 81"/>
                    <a:gd name="T11" fmla="*/ 39 h 61"/>
                    <a:gd name="T12" fmla="*/ 30 w 81"/>
                    <a:gd name="T13" fmla="*/ 34 h 61"/>
                    <a:gd name="T14" fmla="*/ 30 w 81"/>
                    <a:gd name="T15" fmla="*/ 30 h 61"/>
                    <a:gd name="T16" fmla="*/ 31 w 81"/>
                    <a:gd name="T17" fmla="*/ 28 h 61"/>
                    <a:gd name="T18" fmla="*/ 33 w 81"/>
                    <a:gd name="T19" fmla="*/ 32 h 61"/>
                    <a:gd name="T20" fmla="*/ 36 w 81"/>
                    <a:gd name="T21" fmla="*/ 37 h 61"/>
                    <a:gd name="T22" fmla="*/ 37 w 81"/>
                    <a:gd name="T23" fmla="*/ 36 h 61"/>
                    <a:gd name="T24" fmla="*/ 37 w 81"/>
                    <a:gd name="T25" fmla="*/ 32 h 61"/>
                    <a:gd name="T26" fmla="*/ 43 w 81"/>
                    <a:gd name="T27" fmla="*/ 27 h 61"/>
                    <a:gd name="T28" fmla="*/ 48 w 81"/>
                    <a:gd name="T29" fmla="*/ 23 h 61"/>
                    <a:gd name="T30" fmla="*/ 52 w 81"/>
                    <a:gd name="T31" fmla="*/ 22 h 61"/>
                    <a:gd name="T32" fmla="*/ 58 w 81"/>
                    <a:gd name="T33" fmla="*/ 22 h 61"/>
                    <a:gd name="T34" fmla="*/ 64 w 81"/>
                    <a:gd name="T35" fmla="*/ 23 h 61"/>
                    <a:gd name="T36" fmla="*/ 67 w 81"/>
                    <a:gd name="T37" fmla="*/ 24 h 61"/>
                    <a:gd name="T38" fmla="*/ 71 w 81"/>
                    <a:gd name="T39" fmla="*/ 21 h 61"/>
                    <a:gd name="T40" fmla="*/ 78 w 81"/>
                    <a:gd name="T41" fmla="*/ 19 h 61"/>
                    <a:gd name="T42" fmla="*/ 81 w 81"/>
                    <a:gd name="T43" fmla="*/ 19 h 61"/>
                    <a:gd name="T44" fmla="*/ 81 w 81"/>
                    <a:gd name="T45" fmla="*/ 15 h 61"/>
                    <a:gd name="T46" fmla="*/ 80 w 81"/>
                    <a:gd name="T47" fmla="*/ 11 h 61"/>
                    <a:gd name="T48" fmla="*/ 76 w 81"/>
                    <a:gd name="T49" fmla="*/ 6 h 61"/>
                    <a:gd name="T50" fmla="*/ 71 w 81"/>
                    <a:gd name="T51" fmla="*/ 3 h 61"/>
                    <a:gd name="T52" fmla="*/ 65 w 81"/>
                    <a:gd name="T53" fmla="*/ 2 h 61"/>
                    <a:gd name="T54" fmla="*/ 61 w 81"/>
                    <a:gd name="T55" fmla="*/ 0 h 61"/>
                    <a:gd name="T56" fmla="*/ 58 w 81"/>
                    <a:gd name="T57" fmla="*/ 4 h 61"/>
                    <a:gd name="T58" fmla="*/ 55 w 81"/>
                    <a:gd name="T59" fmla="*/ 3 h 61"/>
                    <a:gd name="T60" fmla="*/ 50 w 81"/>
                    <a:gd name="T61" fmla="*/ 1 h 61"/>
                    <a:gd name="T62" fmla="*/ 44 w 81"/>
                    <a:gd name="T63" fmla="*/ 1 h 61"/>
                    <a:gd name="T64" fmla="*/ 37 w 81"/>
                    <a:gd name="T65" fmla="*/ 2 h 61"/>
                    <a:gd name="T66" fmla="*/ 31 w 81"/>
                    <a:gd name="T67" fmla="*/ 2 h 61"/>
                    <a:gd name="T68" fmla="*/ 25 w 81"/>
                    <a:gd name="T69" fmla="*/ 4 h 61"/>
                    <a:gd name="T70" fmla="*/ 19 w 81"/>
                    <a:gd name="T71" fmla="*/ 6 h 61"/>
                    <a:gd name="T72" fmla="*/ 15 w 81"/>
                    <a:gd name="T73" fmla="*/ 8 h 61"/>
                    <a:gd name="T74" fmla="*/ 11 w 81"/>
                    <a:gd name="T75" fmla="*/ 11 h 61"/>
                    <a:gd name="T76" fmla="*/ 14 w 81"/>
                    <a:gd name="T77" fmla="*/ 12 h 61"/>
                    <a:gd name="T78" fmla="*/ 7 w 81"/>
                    <a:gd name="T79" fmla="*/ 15 h 61"/>
                    <a:gd name="T80" fmla="*/ 2 w 81"/>
                    <a:gd name="T81" fmla="*/ 21 h 61"/>
                    <a:gd name="T82" fmla="*/ 0 w 81"/>
                    <a:gd name="T83" fmla="*/ 28 h 61"/>
                    <a:gd name="T84" fmla="*/ 0 w 81"/>
                    <a:gd name="T85" fmla="*/ 31 h 61"/>
                    <a:gd name="T86" fmla="*/ 2 w 81"/>
                    <a:gd name="T87" fmla="*/ 30 h 61"/>
                    <a:gd name="T88" fmla="*/ 5 w 81"/>
                    <a:gd name="T89" fmla="*/ 37 h 61"/>
                    <a:gd name="T90" fmla="*/ 13 w 81"/>
                    <a:gd name="T91" fmla="*/ 50 h 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1"/>
                    <a:gd name="T139" fmla="*/ 0 h 61"/>
                    <a:gd name="T140" fmla="*/ 81 w 81"/>
                    <a:gd name="T141" fmla="*/ 61 h 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1" h="61">
                      <a:moveTo>
                        <a:pt x="13" y="50"/>
                      </a:moveTo>
                      <a:lnTo>
                        <a:pt x="15" y="52"/>
                      </a:lnTo>
                      <a:lnTo>
                        <a:pt x="18" y="61"/>
                      </a:lnTo>
                      <a:lnTo>
                        <a:pt x="26" y="60"/>
                      </a:lnTo>
                      <a:lnTo>
                        <a:pt x="26" y="59"/>
                      </a:lnTo>
                      <a:lnTo>
                        <a:pt x="26" y="58"/>
                      </a:lnTo>
                      <a:lnTo>
                        <a:pt x="26" y="56"/>
                      </a:lnTo>
                      <a:lnTo>
                        <a:pt x="26" y="54"/>
                      </a:lnTo>
                      <a:lnTo>
                        <a:pt x="26" y="52"/>
                      </a:lnTo>
                      <a:lnTo>
                        <a:pt x="27" y="50"/>
                      </a:lnTo>
                      <a:lnTo>
                        <a:pt x="29" y="48"/>
                      </a:lnTo>
                      <a:lnTo>
                        <a:pt x="29" y="47"/>
                      </a:lnTo>
                      <a:lnTo>
                        <a:pt x="29" y="45"/>
                      </a:lnTo>
                      <a:lnTo>
                        <a:pt x="30" y="44"/>
                      </a:lnTo>
                      <a:lnTo>
                        <a:pt x="30" y="43"/>
                      </a:lnTo>
                      <a:lnTo>
                        <a:pt x="30" y="41"/>
                      </a:lnTo>
                      <a:lnTo>
                        <a:pt x="30" y="39"/>
                      </a:lnTo>
                      <a:lnTo>
                        <a:pt x="30" y="37"/>
                      </a:lnTo>
                      <a:lnTo>
                        <a:pt x="30" y="36"/>
                      </a:lnTo>
                      <a:lnTo>
                        <a:pt x="30" y="34"/>
                      </a:lnTo>
                      <a:lnTo>
                        <a:pt x="30" y="32"/>
                      </a:lnTo>
                      <a:lnTo>
                        <a:pt x="30" y="31"/>
                      </a:lnTo>
                      <a:lnTo>
                        <a:pt x="30" y="30"/>
                      </a:lnTo>
                      <a:lnTo>
                        <a:pt x="30" y="28"/>
                      </a:lnTo>
                      <a:lnTo>
                        <a:pt x="31" y="28"/>
                      </a:lnTo>
                      <a:lnTo>
                        <a:pt x="31" y="29"/>
                      </a:lnTo>
                      <a:lnTo>
                        <a:pt x="31" y="30"/>
                      </a:lnTo>
                      <a:lnTo>
                        <a:pt x="33" y="32"/>
                      </a:lnTo>
                      <a:lnTo>
                        <a:pt x="33" y="34"/>
                      </a:lnTo>
                      <a:lnTo>
                        <a:pt x="34" y="36"/>
                      </a:lnTo>
                      <a:lnTo>
                        <a:pt x="36" y="37"/>
                      </a:lnTo>
                      <a:lnTo>
                        <a:pt x="38" y="37"/>
                      </a:lnTo>
                      <a:lnTo>
                        <a:pt x="37" y="36"/>
                      </a:lnTo>
                      <a:lnTo>
                        <a:pt x="37" y="34"/>
                      </a:lnTo>
                      <a:lnTo>
                        <a:pt x="37" y="33"/>
                      </a:lnTo>
                      <a:lnTo>
                        <a:pt x="37" y="32"/>
                      </a:lnTo>
                      <a:lnTo>
                        <a:pt x="39" y="30"/>
                      </a:lnTo>
                      <a:lnTo>
                        <a:pt x="40" y="29"/>
                      </a:lnTo>
                      <a:lnTo>
                        <a:pt x="43" y="27"/>
                      </a:lnTo>
                      <a:lnTo>
                        <a:pt x="44" y="25"/>
                      </a:lnTo>
                      <a:lnTo>
                        <a:pt x="46" y="24"/>
                      </a:lnTo>
                      <a:lnTo>
                        <a:pt x="48" y="23"/>
                      </a:lnTo>
                      <a:lnTo>
                        <a:pt x="49" y="23"/>
                      </a:lnTo>
                      <a:lnTo>
                        <a:pt x="50" y="22"/>
                      </a:lnTo>
                      <a:lnTo>
                        <a:pt x="52" y="22"/>
                      </a:lnTo>
                      <a:lnTo>
                        <a:pt x="53" y="22"/>
                      </a:lnTo>
                      <a:lnTo>
                        <a:pt x="56" y="22"/>
                      </a:lnTo>
                      <a:lnTo>
                        <a:pt x="58" y="22"/>
                      </a:lnTo>
                      <a:lnTo>
                        <a:pt x="60" y="22"/>
                      </a:lnTo>
                      <a:lnTo>
                        <a:pt x="62" y="23"/>
                      </a:lnTo>
                      <a:lnTo>
                        <a:pt x="64" y="23"/>
                      </a:lnTo>
                      <a:lnTo>
                        <a:pt x="66" y="24"/>
                      </a:lnTo>
                      <a:lnTo>
                        <a:pt x="67" y="24"/>
                      </a:lnTo>
                      <a:lnTo>
                        <a:pt x="68" y="23"/>
                      </a:lnTo>
                      <a:lnTo>
                        <a:pt x="69" y="21"/>
                      </a:lnTo>
                      <a:lnTo>
                        <a:pt x="71" y="21"/>
                      </a:lnTo>
                      <a:lnTo>
                        <a:pt x="73" y="19"/>
                      </a:lnTo>
                      <a:lnTo>
                        <a:pt x="75" y="19"/>
                      </a:lnTo>
                      <a:lnTo>
                        <a:pt x="78" y="19"/>
                      </a:lnTo>
                      <a:lnTo>
                        <a:pt x="80" y="20"/>
                      </a:lnTo>
                      <a:lnTo>
                        <a:pt x="80" y="19"/>
                      </a:lnTo>
                      <a:lnTo>
                        <a:pt x="81" y="19"/>
                      </a:lnTo>
                      <a:lnTo>
                        <a:pt x="81" y="17"/>
                      </a:lnTo>
                      <a:lnTo>
                        <a:pt x="81" y="16"/>
                      </a:lnTo>
                      <a:lnTo>
                        <a:pt x="81" y="15"/>
                      </a:lnTo>
                      <a:lnTo>
                        <a:pt x="81" y="14"/>
                      </a:lnTo>
                      <a:lnTo>
                        <a:pt x="80" y="12"/>
                      </a:lnTo>
                      <a:lnTo>
                        <a:pt x="80" y="11"/>
                      </a:lnTo>
                      <a:lnTo>
                        <a:pt x="79" y="9"/>
                      </a:lnTo>
                      <a:lnTo>
                        <a:pt x="78" y="8"/>
                      </a:lnTo>
                      <a:lnTo>
                        <a:pt x="76" y="6"/>
                      </a:lnTo>
                      <a:lnTo>
                        <a:pt x="75" y="6"/>
                      </a:lnTo>
                      <a:lnTo>
                        <a:pt x="73" y="4"/>
                      </a:lnTo>
                      <a:lnTo>
                        <a:pt x="71" y="3"/>
                      </a:lnTo>
                      <a:lnTo>
                        <a:pt x="69" y="3"/>
                      </a:lnTo>
                      <a:lnTo>
                        <a:pt x="67" y="2"/>
                      </a:lnTo>
                      <a:lnTo>
                        <a:pt x="65" y="2"/>
                      </a:lnTo>
                      <a:lnTo>
                        <a:pt x="63" y="1"/>
                      </a:lnTo>
                      <a:lnTo>
                        <a:pt x="62" y="0"/>
                      </a:lnTo>
                      <a:lnTo>
                        <a:pt x="61" y="0"/>
                      </a:lnTo>
                      <a:lnTo>
                        <a:pt x="59" y="0"/>
                      </a:lnTo>
                      <a:lnTo>
                        <a:pt x="58" y="0"/>
                      </a:lnTo>
                      <a:lnTo>
                        <a:pt x="58" y="4"/>
                      </a:lnTo>
                      <a:lnTo>
                        <a:pt x="57" y="3"/>
                      </a:lnTo>
                      <a:lnTo>
                        <a:pt x="55" y="3"/>
                      </a:lnTo>
                      <a:lnTo>
                        <a:pt x="54" y="2"/>
                      </a:lnTo>
                      <a:lnTo>
                        <a:pt x="52" y="2"/>
                      </a:lnTo>
                      <a:lnTo>
                        <a:pt x="50" y="1"/>
                      </a:lnTo>
                      <a:lnTo>
                        <a:pt x="48" y="1"/>
                      </a:lnTo>
                      <a:lnTo>
                        <a:pt x="46" y="1"/>
                      </a:lnTo>
                      <a:lnTo>
                        <a:pt x="44" y="1"/>
                      </a:lnTo>
                      <a:lnTo>
                        <a:pt x="42" y="1"/>
                      </a:lnTo>
                      <a:lnTo>
                        <a:pt x="39" y="1"/>
                      </a:lnTo>
                      <a:lnTo>
                        <a:pt x="37" y="2"/>
                      </a:lnTo>
                      <a:lnTo>
                        <a:pt x="35" y="2"/>
                      </a:lnTo>
                      <a:lnTo>
                        <a:pt x="33" y="2"/>
                      </a:lnTo>
                      <a:lnTo>
                        <a:pt x="31" y="2"/>
                      </a:lnTo>
                      <a:lnTo>
                        <a:pt x="30" y="3"/>
                      </a:lnTo>
                      <a:lnTo>
                        <a:pt x="28" y="3"/>
                      </a:lnTo>
                      <a:lnTo>
                        <a:pt x="25" y="4"/>
                      </a:lnTo>
                      <a:lnTo>
                        <a:pt x="22" y="5"/>
                      </a:lnTo>
                      <a:lnTo>
                        <a:pt x="20" y="6"/>
                      </a:lnTo>
                      <a:lnTo>
                        <a:pt x="19" y="6"/>
                      </a:lnTo>
                      <a:lnTo>
                        <a:pt x="17" y="7"/>
                      </a:lnTo>
                      <a:lnTo>
                        <a:pt x="16" y="8"/>
                      </a:lnTo>
                      <a:lnTo>
                        <a:pt x="15" y="8"/>
                      </a:lnTo>
                      <a:lnTo>
                        <a:pt x="13" y="9"/>
                      </a:lnTo>
                      <a:lnTo>
                        <a:pt x="13" y="10"/>
                      </a:lnTo>
                      <a:lnTo>
                        <a:pt x="11" y="11"/>
                      </a:lnTo>
                      <a:lnTo>
                        <a:pt x="17" y="11"/>
                      </a:lnTo>
                      <a:lnTo>
                        <a:pt x="14" y="12"/>
                      </a:lnTo>
                      <a:lnTo>
                        <a:pt x="12" y="13"/>
                      </a:lnTo>
                      <a:lnTo>
                        <a:pt x="10" y="14"/>
                      </a:lnTo>
                      <a:lnTo>
                        <a:pt x="7" y="15"/>
                      </a:lnTo>
                      <a:lnTo>
                        <a:pt x="5" y="17"/>
                      </a:lnTo>
                      <a:lnTo>
                        <a:pt x="4" y="19"/>
                      </a:lnTo>
                      <a:lnTo>
                        <a:pt x="2" y="21"/>
                      </a:lnTo>
                      <a:lnTo>
                        <a:pt x="0" y="23"/>
                      </a:lnTo>
                      <a:lnTo>
                        <a:pt x="0" y="25"/>
                      </a:lnTo>
                      <a:lnTo>
                        <a:pt x="0" y="28"/>
                      </a:lnTo>
                      <a:lnTo>
                        <a:pt x="0" y="29"/>
                      </a:lnTo>
                      <a:lnTo>
                        <a:pt x="0" y="30"/>
                      </a:lnTo>
                      <a:lnTo>
                        <a:pt x="0" y="31"/>
                      </a:lnTo>
                      <a:lnTo>
                        <a:pt x="0" y="32"/>
                      </a:lnTo>
                      <a:lnTo>
                        <a:pt x="0" y="30"/>
                      </a:lnTo>
                      <a:lnTo>
                        <a:pt x="2" y="30"/>
                      </a:lnTo>
                      <a:lnTo>
                        <a:pt x="3" y="29"/>
                      </a:lnTo>
                      <a:lnTo>
                        <a:pt x="4" y="29"/>
                      </a:lnTo>
                      <a:lnTo>
                        <a:pt x="5" y="37"/>
                      </a:lnTo>
                      <a:lnTo>
                        <a:pt x="7" y="36"/>
                      </a:lnTo>
                      <a:lnTo>
                        <a:pt x="11" y="50"/>
                      </a:lnTo>
                      <a:lnTo>
                        <a:pt x="13" y="50"/>
                      </a:lnTo>
                      <a:close/>
                    </a:path>
                  </a:pathLst>
                </a:custGeom>
                <a:solidFill>
                  <a:srgbClr val="400000"/>
                </a:solidFill>
                <a:ln w="9525">
                  <a:noFill/>
                  <a:round/>
                  <a:headEnd/>
                  <a:tailEnd/>
                </a:ln>
              </p:spPr>
              <p:txBody>
                <a:bodyPr/>
                <a:lstStyle/>
                <a:p>
                  <a:endParaRPr lang="en-US"/>
                </a:p>
              </p:txBody>
            </p:sp>
            <p:sp>
              <p:nvSpPr>
                <p:cNvPr id="24974" name="Freeform 481"/>
                <p:cNvSpPr>
                  <a:spLocks/>
                </p:cNvSpPr>
                <p:nvPr/>
              </p:nvSpPr>
              <p:spPr bwMode="auto">
                <a:xfrm>
                  <a:off x="4679" y="2360"/>
                  <a:ext cx="11" cy="25"/>
                </a:xfrm>
                <a:custGeom>
                  <a:avLst/>
                  <a:gdLst>
                    <a:gd name="T0" fmla="*/ 0 w 11"/>
                    <a:gd name="T1" fmla="*/ 2 h 25"/>
                    <a:gd name="T2" fmla="*/ 0 w 11"/>
                    <a:gd name="T3" fmla="*/ 3 h 25"/>
                    <a:gd name="T4" fmla="*/ 0 w 11"/>
                    <a:gd name="T5" fmla="*/ 4 h 25"/>
                    <a:gd name="T6" fmla="*/ 1 w 11"/>
                    <a:gd name="T7" fmla="*/ 5 h 25"/>
                    <a:gd name="T8" fmla="*/ 2 w 11"/>
                    <a:gd name="T9" fmla="*/ 6 h 25"/>
                    <a:gd name="T10" fmla="*/ 2 w 11"/>
                    <a:gd name="T11" fmla="*/ 8 h 25"/>
                    <a:gd name="T12" fmla="*/ 4 w 11"/>
                    <a:gd name="T13" fmla="*/ 10 h 25"/>
                    <a:gd name="T14" fmla="*/ 4 w 11"/>
                    <a:gd name="T15" fmla="*/ 11 h 25"/>
                    <a:gd name="T16" fmla="*/ 5 w 11"/>
                    <a:gd name="T17" fmla="*/ 12 h 25"/>
                    <a:gd name="T18" fmla="*/ 6 w 11"/>
                    <a:gd name="T19" fmla="*/ 13 h 25"/>
                    <a:gd name="T20" fmla="*/ 6 w 11"/>
                    <a:gd name="T21" fmla="*/ 15 h 25"/>
                    <a:gd name="T22" fmla="*/ 7 w 11"/>
                    <a:gd name="T23" fmla="*/ 17 h 25"/>
                    <a:gd name="T24" fmla="*/ 7 w 11"/>
                    <a:gd name="T25" fmla="*/ 18 h 25"/>
                    <a:gd name="T26" fmla="*/ 7 w 11"/>
                    <a:gd name="T27" fmla="*/ 20 h 25"/>
                    <a:gd name="T28" fmla="*/ 6 w 11"/>
                    <a:gd name="T29" fmla="*/ 22 h 25"/>
                    <a:gd name="T30" fmla="*/ 6 w 11"/>
                    <a:gd name="T31" fmla="*/ 24 h 25"/>
                    <a:gd name="T32" fmla="*/ 6 w 11"/>
                    <a:gd name="T33" fmla="*/ 25 h 25"/>
                    <a:gd name="T34" fmla="*/ 6 w 11"/>
                    <a:gd name="T35" fmla="*/ 24 h 25"/>
                    <a:gd name="T36" fmla="*/ 9 w 11"/>
                    <a:gd name="T37" fmla="*/ 24 h 25"/>
                    <a:gd name="T38" fmla="*/ 11 w 11"/>
                    <a:gd name="T39" fmla="*/ 22 h 25"/>
                    <a:gd name="T40" fmla="*/ 11 w 11"/>
                    <a:gd name="T41" fmla="*/ 21 h 25"/>
                    <a:gd name="T42" fmla="*/ 11 w 11"/>
                    <a:gd name="T43" fmla="*/ 20 h 25"/>
                    <a:gd name="T44" fmla="*/ 11 w 11"/>
                    <a:gd name="T45" fmla="*/ 18 h 25"/>
                    <a:gd name="T46" fmla="*/ 10 w 11"/>
                    <a:gd name="T47" fmla="*/ 17 h 25"/>
                    <a:gd name="T48" fmla="*/ 9 w 11"/>
                    <a:gd name="T49" fmla="*/ 16 h 25"/>
                    <a:gd name="T50" fmla="*/ 8 w 11"/>
                    <a:gd name="T51" fmla="*/ 14 h 25"/>
                    <a:gd name="T52" fmla="*/ 7 w 11"/>
                    <a:gd name="T53" fmla="*/ 13 h 25"/>
                    <a:gd name="T54" fmla="*/ 7 w 11"/>
                    <a:gd name="T55" fmla="*/ 10 h 25"/>
                    <a:gd name="T56" fmla="*/ 6 w 11"/>
                    <a:gd name="T57" fmla="*/ 9 h 25"/>
                    <a:gd name="T58" fmla="*/ 5 w 11"/>
                    <a:gd name="T59" fmla="*/ 7 h 25"/>
                    <a:gd name="T60" fmla="*/ 4 w 11"/>
                    <a:gd name="T61" fmla="*/ 6 h 25"/>
                    <a:gd name="T62" fmla="*/ 3 w 11"/>
                    <a:gd name="T63" fmla="*/ 4 h 25"/>
                    <a:gd name="T64" fmla="*/ 2 w 11"/>
                    <a:gd name="T65" fmla="*/ 3 h 25"/>
                    <a:gd name="T66" fmla="*/ 1 w 11"/>
                    <a:gd name="T67" fmla="*/ 0 h 25"/>
                    <a:gd name="T68" fmla="*/ 1 w 11"/>
                    <a:gd name="T69" fmla="*/ 0 h 25"/>
                    <a:gd name="T70" fmla="*/ 0 w 11"/>
                    <a:gd name="T71" fmla="*/ 2 h 25"/>
                    <a:gd name="T72" fmla="*/ 0 w 11"/>
                    <a:gd name="T73" fmla="*/ 2 h 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
                    <a:gd name="T112" fmla="*/ 0 h 25"/>
                    <a:gd name="T113" fmla="*/ 11 w 11"/>
                    <a:gd name="T114" fmla="*/ 25 h 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 h="25">
                      <a:moveTo>
                        <a:pt x="0" y="2"/>
                      </a:moveTo>
                      <a:lnTo>
                        <a:pt x="0" y="3"/>
                      </a:lnTo>
                      <a:lnTo>
                        <a:pt x="0" y="4"/>
                      </a:lnTo>
                      <a:lnTo>
                        <a:pt x="1" y="5"/>
                      </a:lnTo>
                      <a:lnTo>
                        <a:pt x="2" y="6"/>
                      </a:lnTo>
                      <a:lnTo>
                        <a:pt x="2" y="8"/>
                      </a:lnTo>
                      <a:lnTo>
                        <a:pt x="4" y="10"/>
                      </a:lnTo>
                      <a:lnTo>
                        <a:pt x="4" y="11"/>
                      </a:lnTo>
                      <a:lnTo>
                        <a:pt x="5" y="12"/>
                      </a:lnTo>
                      <a:lnTo>
                        <a:pt x="6" y="13"/>
                      </a:lnTo>
                      <a:lnTo>
                        <a:pt x="6" y="15"/>
                      </a:lnTo>
                      <a:lnTo>
                        <a:pt x="7" y="17"/>
                      </a:lnTo>
                      <a:lnTo>
                        <a:pt x="7" y="18"/>
                      </a:lnTo>
                      <a:lnTo>
                        <a:pt x="7" y="20"/>
                      </a:lnTo>
                      <a:lnTo>
                        <a:pt x="6" y="22"/>
                      </a:lnTo>
                      <a:lnTo>
                        <a:pt x="6" y="24"/>
                      </a:lnTo>
                      <a:lnTo>
                        <a:pt x="6" y="25"/>
                      </a:lnTo>
                      <a:lnTo>
                        <a:pt x="6" y="24"/>
                      </a:lnTo>
                      <a:lnTo>
                        <a:pt x="9" y="24"/>
                      </a:lnTo>
                      <a:lnTo>
                        <a:pt x="11" y="22"/>
                      </a:lnTo>
                      <a:lnTo>
                        <a:pt x="11" y="21"/>
                      </a:lnTo>
                      <a:lnTo>
                        <a:pt x="11" y="20"/>
                      </a:lnTo>
                      <a:lnTo>
                        <a:pt x="11" y="18"/>
                      </a:lnTo>
                      <a:lnTo>
                        <a:pt x="10" y="17"/>
                      </a:lnTo>
                      <a:lnTo>
                        <a:pt x="9" y="16"/>
                      </a:lnTo>
                      <a:lnTo>
                        <a:pt x="8" y="14"/>
                      </a:lnTo>
                      <a:lnTo>
                        <a:pt x="7" y="13"/>
                      </a:lnTo>
                      <a:lnTo>
                        <a:pt x="7" y="10"/>
                      </a:lnTo>
                      <a:lnTo>
                        <a:pt x="6" y="9"/>
                      </a:lnTo>
                      <a:lnTo>
                        <a:pt x="5" y="7"/>
                      </a:lnTo>
                      <a:lnTo>
                        <a:pt x="4" y="6"/>
                      </a:lnTo>
                      <a:lnTo>
                        <a:pt x="3" y="4"/>
                      </a:lnTo>
                      <a:lnTo>
                        <a:pt x="2" y="3"/>
                      </a:lnTo>
                      <a:lnTo>
                        <a:pt x="1" y="0"/>
                      </a:lnTo>
                      <a:lnTo>
                        <a:pt x="0" y="2"/>
                      </a:lnTo>
                      <a:close/>
                    </a:path>
                  </a:pathLst>
                </a:custGeom>
                <a:solidFill>
                  <a:srgbClr val="FFB5A8"/>
                </a:solidFill>
                <a:ln w="9525">
                  <a:noFill/>
                  <a:round/>
                  <a:headEnd/>
                  <a:tailEnd/>
                </a:ln>
              </p:spPr>
              <p:txBody>
                <a:bodyPr/>
                <a:lstStyle/>
                <a:p>
                  <a:endParaRPr lang="en-US"/>
                </a:p>
              </p:txBody>
            </p:sp>
            <p:sp>
              <p:nvSpPr>
                <p:cNvPr id="24975" name="Freeform 482"/>
                <p:cNvSpPr>
                  <a:spLocks/>
                </p:cNvSpPr>
                <p:nvPr/>
              </p:nvSpPr>
              <p:spPr bwMode="auto">
                <a:xfrm>
                  <a:off x="4668" y="2388"/>
                  <a:ext cx="20" cy="10"/>
                </a:xfrm>
                <a:custGeom>
                  <a:avLst/>
                  <a:gdLst>
                    <a:gd name="T0" fmla="*/ 19 w 20"/>
                    <a:gd name="T1" fmla="*/ 2 h 10"/>
                    <a:gd name="T2" fmla="*/ 18 w 20"/>
                    <a:gd name="T3" fmla="*/ 2 h 10"/>
                    <a:gd name="T4" fmla="*/ 15 w 20"/>
                    <a:gd name="T5" fmla="*/ 4 h 10"/>
                    <a:gd name="T6" fmla="*/ 12 w 20"/>
                    <a:gd name="T7" fmla="*/ 4 h 10"/>
                    <a:gd name="T8" fmla="*/ 11 w 20"/>
                    <a:gd name="T9" fmla="*/ 5 h 10"/>
                    <a:gd name="T10" fmla="*/ 9 w 20"/>
                    <a:gd name="T11" fmla="*/ 5 h 10"/>
                    <a:gd name="T12" fmla="*/ 7 w 20"/>
                    <a:gd name="T13" fmla="*/ 5 h 10"/>
                    <a:gd name="T14" fmla="*/ 6 w 20"/>
                    <a:gd name="T15" fmla="*/ 5 h 10"/>
                    <a:gd name="T16" fmla="*/ 4 w 20"/>
                    <a:gd name="T17" fmla="*/ 5 h 10"/>
                    <a:gd name="T18" fmla="*/ 2 w 20"/>
                    <a:gd name="T19" fmla="*/ 5 h 10"/>
                    <a:gd name="T20" fmla="*/ 1 w 20"/>
                    <a:gd name="T21" fmla="*/ 5 h 10"/>
                    <a:gd name="T22" fmla="*/ 0 w 20"/>
                    <a:gd name="T23" fmla="*/ 5 h 10"/>
                    <a:gd name="T24" fmla="*/ 1 w 20"/>
                    <a:gd name="T25" fmla="*/ 5 h 10"/>
                    <a:gd name="T26" fmla="*/ 2 w 20"/>
                    <a:gd name="T27" fmla="*/ 6 h 10"/>
                    <a:gd name="T28" fmla="*/ 4 w 20"/>
                    <a:gd name="T29" fmla="*/ 7 h 10"/>
                    <a:gd name="T30" fmla="*/ 5 w 20"/>
                    <a:gd name="T31" fmla="*/ 8 h 10"/>
                    <a:gd name="T32" fmla="*/ 7 w 20"/>
                    <a:gd name="T33" fmla="*/ 9 h 10"/>
                    <a:gd name="T34" fmla="*/ 8 w 20"/>
                    <a:gd name="T35" fmla="*/ 9 h 10"/>
                    <a:gd name="T36" fmla="*/ 10 w 20"/>
                    <a:gd name="T37" fmla="*/ 10 h 10"/>
                    <a:gd name="T38" fmla="*/ 12 w 20"/>
                    <a:gd name="T39" fmla="*/ 10 h 10"/>
                    <a:gd name="T40" fmla="*/ 15 w 20"/>
                    <a:gd name="T41" fmla="*/ 8 h 10"/>
                    <a:gd name="T42" fmla="*/ 17 w 20"/>
                    <a:gd name="T43" fmla="*/ 7 h 10"/>
                    <a:gd name="T44" fmla="*/ 18 w 20"/>
                    <a:gd name="T45" fmla="*/ 7 h 10"/>
                    <a:gd name="T46" fmla="*/ 20 w 20"/>
                    <a:gd name="T47" fmla="*/ 0 h 10"/>
                    <a:gd name="T48" fmla="*/ 19 w 20"/>
                    <a:gd name="T49" fmla="*/ 2 h 10"/>
                    <a:gd name="T50" fmla="*/ 19 w 20"/>
                    <a:gd name="T51" fmla="*/ 2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10"/>
                    <a:gd name="T80" fmla="*/ 20 w 20"/>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10">
                      <a:moveTo>
                        <a:pt x="19" y="2"/>
                      </a:moveTo>
                      <a:lnTo>
                        <a:pt x="18" y="2"/>
                      </a:lnTo>
                      <a:lnTo>
                        <a:pt x="15" y="4"/>
                      </a:lnTo>
                      <a:lnTo>
                        <a:pt x="12" y="4"/>
                      </a:lnTo>
                      <a:lnTo>
                        <a:pt x="11" y="5"/>
                      </a:lnTo>
                      <a:lnTo>
                        <a:pt x="9" y="5"/>
                      </a:lnTo>
                      <a:lnTo>
                        <a:pt x="7" y="5"/>
                      </a:lnTo>
                      <a:lnTo>
                        <a:pt x="6" y="5"/>
                      </a:lnTo>
                      <a:lnTo>
                        <a:pt x="4" y="5"/>
                      </a:lnTo>
                      <a:lnTo>
                        <a:pt x="2" y="5"/>
                      </a:lnTo>
                      <a:lnTo>
                        <a:pt x="1" y="5"/>
                      </a:lnTo>
                      <a:lnTo>
                        <a:pt x="0" y="5"/>
                      </a:lnTo>
                      <a:lnTo>
                        <a:pt x="1" y="5"/>
                      </a:lnTo>
                      <a:lnTo>
                        <a:pt x="2" y="6"/>
                      </a:lnTo>
                      <a:lnTo>
                        <a:pt x="4" y="7"/>
                      </a:lnTo>
                      <a:lnTo>
                        <a:pt x="5" y="8"/>
                      </a:lnTo>
                      <a:lnTo>
                        <a:pt x="7" y="9"/>
                      </a:lnTo>
                      <a:lnTo>
                        <a:pt x="8" y="9"/>
                      </a:lnTo>
                      <a:lnTo>
                        <a:pt x="10" y="10"/>
                      </a:lnTo>
                      <a:lnTo>
                        <a:pt x="12" y="10"/>
                      </a:lnTo>
                      <a:lnTo>
                        <a:pt x="15" y="8"/>
                      </a:lnTo>
                      <a:lnTo>
                        <a:pt x="17" y="7"/>
                      </a:lnTo>
                      <a:lnTo>
                        <a:pt x="18" y="7"/>
                      </a:lnTo>
                      <a:lnTo>
                        <a:pt x="20" y="0"/>
                      </a:lnTo>
                      <a:lnTo>
                        <a:pt x="19" y="2"/>
                      </a:lnTo>
                      <a:close/>
                    </a:path>
                  </a:pathLst>
                </a:custGeom>
                <a:solidFill>
                  <a:srgbClr val="B8B8D9"/>
                </a:solidFill>
                <a:ln w="9525">
                  <a:noFill/>
                  <a:round/>
                  <a:headEnd/>
                  <a:tailEnd/>
                </a:ln>
              </p:spPr>
              <p:txBody>
                <a:bodyPr/>
                <a:lstStyle/>
                <a:p>
                  <a:endParaRPr lang="en-US"/>
                </a:p>
              </p:txBody>
            </p:sp>
            <p:sp>
              <p:nvSpPr>
                <p:cNvPr id="24976" name="Freeform 483"/>
                <p:cNvSpPr>
                  <a:spLocks/>
                </p:cNvSpPr>
                <p:nvPr/>
              </p:nvSpPr>
              <p:spPr bwMode="auto">
                <a:xfrm>
                  <a:off x="4672" y="2398"/>
                  <a:ext cx="14" cy="6"/>
                </a:xfrm>
                <a:custGeom>
                  <a:avLst/>
                  <a:gdLst>
                    <a:gd name="T0" fmla="*/ 0 w 14"/>
                    <a:gd name="T1" fmla="*/ 2 h 6"/>
                    <a:gd name="T2" fmla="*/ 0 w 14"/>
                    <a:gd name="T3" fmla="*/ 2 h 6"/>
                    <a:gd name="T4" fmla="*/ 1 w 14"/>
                    <a:gd name="T5" fmla="*/ 2 h 6"/>
                    <a:gd name="T6" fmla="*/ 3 w 14"/>
                    <a:gd name="T7" fmla="*/ 3 h 6"/>
                    <a:gd name="T8" fmla="*/ 6 w 14"/>
                    <a:gd name="T9" fmla="*/ 3 h 6"/>
                    <a:gd name="T10" fmla="*/ 8 w 14"/>
                    <a:gd name="T11" fmla="*/ 3 h 6"/>
                    <a:gd name="T12" fmla="*/ 11 w 14"/>
                    <a:gd name="T13" fmla="*/ 2 h 6"/>
                    <a:gd name="T14" fmla="*/ 13 w 14"/>
                    <a:gd name="T15" fmla="*/ 1 h 6"/>
                    <a:gd name="T16" fmla="*/ 14 w 14"/>
                    <a:gd name="T17" fmla="*/ 0 h 6"/>
                    <a:gd name="T18" fmla="*/ 13 w 14"/>
                    <a:gd name="T19" fmla="*/ 1 h 6"/>
                    <a:gd name="T20" fmla="*/ 13 w 14"/>
                    <a:gd name="T21" fmla="*/ 3 h 6"/>
                    <a:gd name="T22" fmla="*/ 11 w 14"/>
                    <a:gd name="T23" fmla="*/ 5 h 6"/>
                    <a:gd name="T24" fmla="*/ 11 w 14"/>
                    <a:gd name="T25" fmla="*/ 6 h 6"/>
                    <a:gd name="T26" fmla="*/ 8 w 14"/>
                    <a:gd name="T27" fmla="*/ 6 h 6"/>
                    <a:gd name="T28" fmla="*/ 5 w 14"/>
                    <a:gd name="T29" fmla="*/ 6 h 6"/>
                    <a:gd name="T30" fmla="*/ 3 w 14"/>
                    <a:gd name="T31" fmla="*/ 6 h 6"/>
                    <a:gd name="T32" fmla="*/ 2 w 14"/>
                    <a:gd name="T33" fmla="*/ 6 h 6"/>
                    <a:gd name="T34" fmla="*/ 0 w 14"/>
                    <a:gd name="T35" fmla="*/ 4 h 6"/>
                    <a:gd name="T36" fmla="*/ 0 w 14"/>
                    <a:gd name="T37" fmla="*/ 2 h 6"/>
                    <a:gd name="T38" fmla="*/ 0 w 14"/>
                    <a:gd name="T39" fmla="*/ 2 h 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
                    <a:gd name="T61" fmla="*/ 0 h 6"/>
                    <a:gd name="T62" fmla="*/ 14 w 14"/>
                    <a:gd name="T63" fmla="*/ 6 h 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 h="6">
                      <a:moveTo>
                        <a:pt x="0" y="2"/>
                      </a:moveTo>
                      <a:lnTo>
                        <a:pt x="0" y="2"/>
                      </a:lnTo>
                      <a:lnTo>
                        <a:pt x="1" y="2"/>
                      </a:lnTo>
                      <a:lnTo>
                        <a:pt x="3" y="3"/>
                      </a:lnTo>
                      <a:lnTo>
                        <a:pt x="6" y="3"/>
                      </a:lnTo>
                      <a:lnTo>
                        <a:pt x="8" y="3"/>
                      </a:lnTo>
                      <a:lnTo>
                        <a:pt x="11" y="2"/>
                      </a:lnTo>
                      <a:lnTo>
                        <a:pt x="13" y="1"/>
                      </a:lnTo>
                      <a:lnTo>
                        <a:pt x="14" y="0"/>
                      </a:lnTo>
                      <a:lnTo>
                        <a:pt x="13" y="1"/>
                      </a:lnTo>
                      <a:lnTo>
                        <a:pt x="13" y="3"/>
                      </a:lnTo>
                      <a:lnTo>
                        <a:pt x="11" y="5"/>
                      </a:lnTo>
                      <a:lnTo>
                        <a:pt x="11" y="6"/>
                      </a:lnTo>
                      <a:lnTo>
                        <a:pt x="8" y="6"/>
                      </a:lnTo>
                      <a:lnTo>
                        <a:pt x="5" y="6"/>
                      </a:lnTo>
                      <a:lnTo>
                        <a:pt x="3" y="6"/>
                      </a:lnTo>
                      <a:lnTo>
                        <a:pt x="2" y="6"/>
                      </a:lnTo>
                      <a:lnTo>
                        <a:pt x="0" y="4"/>
                      </a:lnTo>
                      <a:lnTo>
                        <a:pt x="0" y="2"/>
                      </a:lnTo>
                      <a:close/>
                    </a:path>
                  </a:pathLst>
                </a:custGeom>
                <a:solidFill>
                  <a:srgbClr val="C24D4D"/>
                </a:solidFill>
                <a:ln w="9525">
                  <a:noFill/>
                  <a:round/>
                  <a:headEnd/>
                  <a:tailEnd/>
                </a:ln>
              </p:spPr>
              <p:txBody>
                <a:bodyPr/>
                <a:lstStyle/>
                <a:p>
                  <a:endParaRPr lang="en-US"/>
                </a:p>
              </p:txBody>
            </p:sp>
            <p:sp>
              <p:nvSpPr>
                <p:cNvPr id="24977" name="Freeform 484"/>
                <p:cNvSpPr>
                  <a:spLocks/>
                </p:cNvSpPr>
                <p:nvPr/>
              </p:nvSpPr>
              <p:spPr bwMode="auto">
                <a:xfrm>
                  <a:off x="4736" y="2548"/>
                  <a:ext cx="71" cy="36"/>
                </a:xfrm>
                <a:custGeom>
                  <a:avLst/>
                  <a:gdLst>
                    <a:gd name="T0" fmla="*/ 0 w 71"/>
                    <a:gd name="T1" fmla="*/ 5 h 36"/>
                    <a:gd name="T2" fmla="*/ 4 w 71"/>
                    <a:gd name="T3" fmla="*/ 2 h 36"/>
                    <a:gd name="T4" fmla="*/ 8 w 71"/>
                    <a:gd name="T5" fmla="*/ 1 h 36"/>
                    <a:gd name="T6" fmla="*/ 12 w 71"/>
                    <a:gd name="T7" fmla="*/ 0 h 36"/>
                    <a:gd name="T8" fmla="*/ 16 w 71"/>
                    <a:gd name="T9" fmla="*/ 0 h 36"/>
                    <a:gd name="T10" fmla="*/ 21 w 71"/>
                    <a:gd name="T11" fmla="*/ 0 h 36"/>
                    <a:gd name="T12" fmla="*/ 26 w 71"/>
                    <a:gd name="T13" fmla="*/ 0 h 36"/>
                    <a:gd name="T14" fmla="*/ 29 w 71"/>
                    <a:gd name="T15" fmla="*/ 1 h 36"/>
                    <a:gd name="T16" fmla="*/ 34 w 71"/>
                    <a:gd name="T17" fmla="*/ 1 h 36"/>
                    <a:gd name="T18" fmla="*/ 39 w 71"/>
                    <a:gd name="T19" fmla="*/ 2 h 36"/>
                    <a:gd name="T20" fmla="*/ 43 w 71"/>
                    <a:gd name="T21" fmla="*/ 3 h 36"/>
                    <a:gd name="T22" fmla="*/ 47 w 71"/>
                    <a:gd name="T23" fmla="*/ 4 h 36"/>
                    <a:gd name="T24" fmla="*/ 48 w 71"/>
                    <a:gd name="T25" fmla="*/ 5 h 36"/>
                    <a:gd name="T26" fmla="*/ 44 w 71"/>
                    <a:gd name="T27" fmla="*/ 8 h 36"/>
                    <a:gd name="T28" fmla="*/ 39 w 71"/>
                    <a:gd name="T29" fmla="*/ 9 h 36"/>
                    <a:gd name="T30" fmla="*/ 35 w 71"/>
                    <a:gd name="T31" fmla="*/ 11 h 36"/>
                    <a:gd name="T32" fmla="*/ 54 w 71"/>
                    <a:gd name="T33" fmla="*/ 24 h 36"/>
                    <a:gd name="T34" fmla="*/ 70 w 71"/>
                    <a:gd name="T35" fmla="*/ 28 h 36"/>
                    <a:gd name="T36" fmla="*/ 67 w 71"/>
                    <a:gd name="T37" fmla="*/ 30 h 36"/>
                    <a:gd name="T38" fmla="*/ 64 w 71"/>
                    <a:gd name="T39" fmla="*/ 31 h 36"/>
                    <a:gd name="T40" fmla="*/ 61 w 71"/>
                    <a:gd name="T41" fmla="*/ 33 h 36"/>
                    <a:gd name="T42" fmla="*/ 57 w 71"/>
                    <a:gd name="T43" fmla="*/ 33 h 36"/>
                    <a:gd name="T44" fmla="*/ 53 w 71"/>
                    <a:gd name="T45" fmla="*/ 34 h 36"/>
                    <a:gd name="T46" fmla="*/ 50 w 71"/>
                    <a:gd name="T47" fmla="*/ 35 h 36"/>
                    <a:gd name="T48" fmla="*/ 47 w 71"/>
                    <a:gd name="T49" fmla="*/ 36 h 36"/>
                    <a:gd name="T50" fmla="*/ 43 w 71"/>
                    <a:gd name="T51" fmla="*/ 36 h 36"/>
                    <a:gd name="T52" fmla="*/ 39 w 71"/>
                    <a:gd name="T53" fmla="*/ 35 h 36"/>
                    <a:gd name="T54" fmla="*/ 34 w 71"/>
                    <a:gd name="T55" fmla="*/ 34 h 36"/>
                    <a:gd name="T56" fmla="*/ 30 w 71"/>
                    <a:gd name="T57" fmla="*/ 33 h 36"/>
                    <a:gd name="T58" fmla="*/ 25 w 71"/>
                    <a:gd name="T59" fmla="*/ 32 h 36"/>
                    <a:gd name="T60" fmla="*/ 22 w 71"/>
                    <a:gd name="T61" fmla="*/ 31 h 36"/>
                    <a:gd name="T62" fmla="*/ 21 w 71"/>
                    <a:gd name="T63" fmla="*/ 30 h 36"/>
                    <a:gd name="T64" fmla="*/ 0 w 71"/>
                    <a:gd name="T65" fmla="*/ 5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36"/>
                    <a:gd name="T101" fmla="*/ 71 w 71"/>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36">
                      <a:moveTo>
                        <a:pt x="0" y="5"/>
                      </a:moveTo>
                      <a:lnTo>
                        <a:pt x="0" y="5"/>
                      </a:lnTo>
                      <a:lnTo>
                        <a:pt x="2" y="3"/>
                      </a:lnTo>
                      <a:lnTo>
                        <a:pt x="4" y="2"/>
                      </a:lnTo>
                      <a:lnTo>
                        <a:pt x="6" y="1"/>
                      </a:lnTo>
                      <a:lnTo>
                        <a:pt x="8" y="1"/>
                      </a:lnTo>
                      <a:lnTo>
                        <a:pt x="11" y="1"/>
                      </a:lnTo>
                      <a:lnTo>
                        <a:pt x="12" y="0"/>
                      </a:lnTo>
                      <a:lnTo>
                        <a:pt x="13" y="0"/>
                      </a:lnTo>
                      <a:lnTo>
                        <a:pt x="16" y="0"/>
                      </a:lnTo>
                      <a:lnTo>
                        <a:pt x="19" y="0"/>
                      </a:lnTo>
                      <a:lnTo>
                        <a:pt x="21" y="0"/>
                      </a:lnTo>
                      <a:lnTo>
                        <a:pt x="24" y="0"/>
                      </a:lnTo>
                      <a:lnTo>
                        <a:pt x="26" y="0"/>
                      </a:lnTo>
                      <a:lnTo>
                        <a:pt x="27" y="1"/>
                      </a:lnTo>
                      <a:lnTo>
                        <a:pt x="29" y="1"/>
                      </a:lnTo>
                      <a:lnTo>
                        <a:pt x="30" y="1"/>
                      </a:lnTo>
                      <a:lnTo>
                        <a:pt x="34" y="1"/>
                      </a:lnTo>
                      <a:lnTo>
                        <a:pt x="36" y="1"/>
                      </a:lnTo>
                      <a:lnTo>
                        <a:pt x="39" y="2"/>
                      </a:lnTo>
                      <a:lnTo>
                        <a:pt x="41" y="2"/>
                      </a:lnTo>
                      <a:lnTo>
                        <a:pt x="43" y="3"/>
                      </a:lnTo>
                      <a:lnTo>
                        <a:pt x="45" y="3"/>
                      </a:lnTo>
                      <a:lnTo>
                        <a:pt x="47" y="4"/>
                      </a:lnTo>
                      <a:lnTo>
                        <a:pt x="48" y="4"/>
                      </a:lnTo>
                      <a:lnTo>
                        <a:pt x="48" y="5"/>
                      </a:lnTo>
                      <a:lnTo>
                        <a:pt x="47" y="6"/>
                      </a:lnTo>
                      <a:lnTo>
                        <a:pt x="44" y="8"/>
                      </a:lnTo>
                      <a:lnTo>
                        <a:pt x="42" y="9"/>
                      </a:lnTo>
                      <a:lnTo>
                        <a:pt x="39" y="9"/>
                      </a:lnTo>
                      <a:lnTo>
                        <a:pt x="37" y="11"/>
                      </a:lnTo>
                      <a:lnTo>
                        <a:pt x="35" y="11"/>
                      </a:lnTo>
                      <a:lnTo>
                        <a:pt x="34" y="12"/>
                      </a:lnTo>
                      <a:lnTo>
                        <a:pt x="54" y="24"/>
                      </a:lnTo>
                      <a:lnTo>
                        <a:pt x="71" y="28"/>
                      </a:lnTo>
                      <a:lnTo>
                        <a:pt x="70" y="28"/>
                      </a:lnTo>
                      <a:lnTo>
                        <a:pt x="68" y="30"/>
                      </a:lnTo>
                      <a:lnTo>
                        <a:pt x="67" y="30"/>
                      </a:lnTo>
                      <a:lnTo>
                        <a:pt x="65" y="30"/>
                      </a:lnTo>
                      <a:lnTo>
                        <a:pt x="64" y="31"/>
                      </a:lnTo>
                      <a:lnTo>
                        <a:pt x="62" y="32"/>
                      </a:lnTo>
                      <a:lnTo>
                        <a:pt x="61" y="33"/>
                      </a:lnTo>
                      <a:lnTo>
                        <a:pt x="59" y="33"/>
                      </a:lnTo>
                      <a:lnTo>
                        <a:pt x="57" y="33"/>
                      </a:lnTo>
                      <a:lnTo>
                        <a:pt x="55" y="34"/>
                      </a:lnTo>
                      <a:lnTo>
                        <a:pt x="53" y="34"/>
                      </a:lnTo>
                      <a:lnTo>
                        <a:pt x="52" y="35"/>
                      </a:lnTo>
                      <a:lnTo>
                        <a:pt x="50" y="35"/>
                      </a:lnTo>
                      <a:lnTo>
                        <a:pt x="49" y="36"/>
                      </a:lnTo>
                      <a:lnTo>
                        <a:pt x="47" y="36"/>
                      </a:lnTo>
                      <a:lnTo>
                        <a:pt x="45" y="36"/>
                      </a:lnTo>
                      <a:lnTo>
                        <a:pt x="43" y="36"/>
                      </a:lnTo>
                      <a:lnTo>
                        <a:pt x="41" y="35"/>
                      </a:lnTo>
                      <a:lnTo>
                        <a:pt x="39" y="35"/>
                      </a:lnTo>
                      <a:lnTo>
                        <a:pt x="36" y="34"/>
                      </a:lnTo>
                      <a:lnTo>
                        <a:pt x="34" y="34"/>
                      </a:lnTo>
                      <a:lnTo>
                        <a:pt x="32" y="34"/>
                      </a:lnTo>
                      <a:lnTo>
                        <a:pt x="30" y="33"/>
                      </a:lnTo>
                      <a:lnTo>
                        <a:pt x="28" y="33"/>
                      </a:lnTo>
                      <a:lnTo>
                        <a:pt x="25" y="32"/>
                      </a:lnTo>
                      <a:lnTo>
                        <a:pt x="24" y="31"/>
                      </a:lnTo>
                      <a:lnTo>
                        <a:pt x="22" y="31"/>
                      </a:lnTo>
                      <a:lnTo>
                        <a:pt x="21" y="30"/>
                      </a:lnTo>
                      <a:lnTo>
                        <a:pt x="0" y="5"/>
                      </a:lnTo>
                      <a:close/>
                    </a:path>
                  </a:pathLst>
                </a:custGeom>
                <a:solidFill>
                  <a:srgbClr val="C24D4D"/>
                </a:solidFill>
                <a:ln w="9525">
                  <a:noFill/>
                  <a:round/>
                  <a:headEnd/>
                  <a:tailEnd/>
                </a:ln>
              </p:spPr>
              <p:txBody>
                <a:bodyPr/>
                <a:lstStyle/>
                <a:p>
                  <a:endParaRPr lang="en-US"/>
                </a:p>
              </p:txBody>
            </p:sp>
            <p:sp>
              <p:nvSpPr>
                <p:cNvPr id="24978" name="Freeform 485"/>
                <p:cNvSpPr>
                  <a:spLocks/>
                </p:cNvSpPr>
                <p:nvPr/>
              </p:nvSpPr>
              <p:spPr bwMode="auto">
                <a:xfrm>
                  <a:off x="5011" y="2610"/>
                  <a:ext cx="259" cy="144"/>
                </a:xfrm>
                <a:custGeom>
                  <a:avLst/>
                  <a:gdLst>
                    <a:gd name="T0" fmla="*/ 69 w 259"/>
                    <a:gd name="T1" fmla="*/ 45 h 144"/>
                    <a:gd name="T2" fmla="*/ 74 w 259"/>
                    <a:gd name="T3" fmla="*/ 39 h 144"/>
                    <a:gd name="T4" fmla="*/ 77 w 259"/>
                    <a:gd name="T5" fmla="*/ 34 h 144"/>
                    <a:gd name="T6" fmla="*/ 82 w 259"/>
                    <a:gd name="T7" fmla="*/ 29 h 144"/>
                    <a:gd name="T8" fmla="*/ 87 w 259"/>
                    <a:gd name="T9" fmla="*/ 24 h 144"/>
                    <a:gd name="T10" fmla="*/ 92 w 259"/>
                    <a:gd name="T11" fmla="*/ 18 h 144"/>
                    <a:gd name="T12" fmla="*/ 97 w 259"/>
                    <a:gd name="T13" fmla="*/ 13 h 144"/>
                    <a:gd name="T14" fmla="*/ 102 w 259"/>
                    <a:gd name="T15" fmla="*/ 9 h 144"/>
                    <a:gd name="T16" fmla="*/ 106 w 259"/>
                    <a:gd name="T17" fmla="*/ 5 h 144"/>
                    <a:gd name="T18" fmla="*/ 113 w 259"/>
                    <a:gd name="T19" fmla="*/ 4 h 144"/>
                    <a:gd name="T20" fmla="*/ 120 w 259"/>
                    <a:gd name="T21" fmla="*/ 3 h 144"/>
                    <a:gd name="T22" fmla="*/ 124 w 259"/>
                    <a:gd name="T23" fmla="*/ 2 h 144"/>
                    <a:gd name="T24" fmla="*/ 129 w 259"/>
                    <a:gd name="T25" fmla="*/ 2 h 144"/>
                    <a:gd name="T26" fmla="*/ 134 w 259"/>
                    <a:gd name="T27" fmla="*/ 2 h 144"/>
                    <a:gd name="T28" fmla="*/ 140 w 259"/>
                    <a:gd name="T29" fmla="*/ 2 h 144"/>
                    <a:gd name="T30" fmla="*/ 146 w 259"/>
                    <a:gd name="T31" fmla="*/ 2 h 144"/>
                    <a:gd name="T32" fmla="*/ 201 w 259"/>
                    <a:gd name="T33" fmla="*/ 0 h 144"/>
                    <a:gd name="T34" fmla="*/ 205 w 259"/>
                    <a:gd name="T35" fmla="*/ 2 h 144"/>
                    <a:gd name="T36" fmla="*/ 213 w 259"/>
                    <a:gd name="T37" fmla="*/ 5 h 144"/>
                    <a:gd name="T38" fmla="*/ 222 w 259"/>
                    <a:gd name="T39" fmla="*/ 9 h 144"/>
                    <a:gd name="T40" fmla="*/ 230 w 259"/>
                    <a:gd name="T41" fmla="*/ 15 h 144"/>
                    <a:gd name="T42" fmla="*/ 236 w 259"/>
                    <a:gd name="T43" fmla="*/ 21 h 144"/>
                    <a:gd name="T44" fmla="*/ 237 w 259"/>
                    <a:gd name="T45" fmla="*/ 25 h 144"/>
                    <a:gd name="T46" fmla="*/ 238 w 259"/>
                    <a:gd name="T47" fmla="*/ 32 h 144"/>
                    <a:gd name="T48" fmla="*/ 239 w 259"/>
                    <a:gd name="T49" fmla="*/ 37 h 144"/>
                    <a:gd name="T50" fmla="*/ 239 w 259"/>
                    <a:gd name="T51" fmla="*/ 41 h 144"/>
                    <a:gd name="T52" fmla="*/ 240 w 259"/>
                    <a:gd name="T53" fmla="*/ 46 h 144"/>
                    <a:gd name="T54" fmla="*/ 241 w 259"/>
                    <a:gd name="T55" fmla="*/ 51 h 144"/>
                    <a:gd name="T56" fmla="*/ 241 w 259"/>
                    <a:gd name="T57" fmla="*/ 56 h 144"/>
                    <a:gd name="T58" fmla="*/ 242 w 259"/>
                    <a:gd name="T59" fmla="*/ 61 h 144"/>
                    <a:gd name="T60" fmla="*/ 242 w 259"/>
                    <a:gd name="T61" fmla="*/ 67 h 144"/>
                    <a:gd name="T62" fmla="*/ 242 w 259"/>
                    <a:gd name="T63" fmla="*/ 72 h 144"/>
                    <a:gd name="T64" fmla="*/ 243 w 259"/>
                    <a:gd name="T65" fmla="*/ 77 h 144"/>
                    <a:gd name="T66" fmla="*/ 244 w 259"/>
                    <a:gd name="T67" fmla="*/ 82 h 144"/>
                    <a:gd name="T68" fmla="*/ 244 w 259"/>
                    <a:gd name="T69" fmla="*/ 86 h 144"/>
                    <a:gd name="T70" fmla="*/ 244 w 259"/>
                    <a:gd name="T71" fmla="*/ 90 h 144"/>
                    <a:gd name="T72" fmla="*/ 244 w 259"/>
                    <a:gd name="T73" fmla="*/ 96 h 144"/>
                    <a:gd name="T74" fmla="*/ 245 w 259"/>
                    <a:gd name="T75" fmla="*/ 100 h 144"/>
                    <a:gd name="T76" fmla="*/ 259 w 259"/>
                    <a:gd name="T77" fmla="*/ 144 h 144"/>
                    <a:gd name="T78" fmla="*/ 80 w 259"/>
                    <a:gd name="T79" fmla="*/ 93 h 144"/>
                    <a:gd name="T80" fmla="*/ 75 w 259"/>
                    <a:gd name="T81" fmla="*/ 95 h 144"/>
                    <a:gd name="T82" fmla="*/ 70 w 259"/>
                    <a:gd name="T83" fmla="*/ 97 h 144"/>
                    <a:gd name="T84" fmla="*/ 65 w 259"/>
                    <a:gd name="T85" fmla="*/ 100 h 144"/>
                    <a:gd name="T86" fmla="*/ 60 w 259"/>
                    <a:gd name="T87" fmla="*/ 103 h 144"/>
                    <a:gd name="T88" fmla="*/ 54 w 259"/>
                    <a:gd name="T89" fmla="*/ 105 h 144"/>
                    <a:gd name="T90" fmla="*/ 49 w 259"/>
                    <a:gd name="T91" fmla="*/ 107 h 144"/>
                    <a:gd name="T92" fmla="*/ 44 w 259"/>
                    <a:gd name="T93" fmla="*/ 108 h 144"/>
                    <a:gd name="T94" fmla="*/ 39 w 259"/>
                    <a:gd name="T95" fmla="*/ 110 h 144"/>
                    <a:gd name="T96" fmla="*/ 34 w 259"/>
                    <a:gd name="T97" fmla="*/ 107 h 144"/>
                    <a:gd name="T98" fmla="*/ 28 w 259"/>
                    <a:gd name="T99" fmla="*/ 100 h 144"/>
                    <a:gd name="T100" fmla="*/ 25 w 259"/>
                    <a:gd name="T101" fmla="*/ 95 h 144"/>
                    <a:gd name="T102" fmla="*/ 21 w 259"/>
                    <a:gd name="T103" fmla="*/ 89 h 144"/>
                    <a:gd name="T104" fmla="*/ 18 w 259"/>
                    <a:gd name="T105" fmla="*/ 84 h 144"/>
                    <a:gd name="T106" fmla="*/ 14 w 259"/>
                    <a:gd name="T107" fmla="*/ 79 h 144"/>
                    <a:gd name="T108" fmla="*/ 11 w 259"/>
                    <a:gd name="T109" fmla="*/ 75 h 144"/>
                    <a:gd name="T110" fmla="*/ 8 w 259"/>
                    <a:gd name="T111" fmla="*/ 70 h 144"/>
                    <a:gd name="T112" fmla="*/ 0 w 259"/>
                    <a:gd name="T113" fmla="*/ 31 h 1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59"/>
                    <a:gd name="T172" fmla="*/ 0 h 144"/>
                    <a:gd name="T173" fmla="*/ 259 w 259"/>
                    <a:gd name="T174" fmla="*/ 144 h 1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59" h="144">
                      <a:moveTo>
                        <a:pt x="0" y="31"/>
                      </a:moveTo>
                      <a:lnTo>
                        <a:pt x="69" y="46"/>
                      </a:lnTo>
                      <a:lnTo>
                        <a:pt x="69" y="45"/>
                      </a:lnTo>
                      <a:lnTo>
                        <a:pt x="70" y="43"/>
                      </a:lnTo>
                      <a:lnTo>
                        <a:pt x="71" y="42"/>
                      </a:lnTo>
                      <a:lnTo>
                        <a:pt x="74" y="39"/>
                      </a:lnTo>
                      <a:lnTo>
                        <a:pt x="74" y="38"/>
                      </a:lnTo>
                      <a:lnTo>
                        <a:pt x="76" y="36"/>
                      </a:lnTo>
                      <a:lnTo>
                        <a:pt x="77" y="34"/>
                      </a:lnTo>
                      <a:lnTo>
                        <a:pt x="79" y="32"/>
                      </a:lnTo>
                      <a:lnTo>
                        <a:pt x="80" y="31"/>
                      </a:lnTo>
                      <a:lnTo>
                        <a:pt x="82" y="29"/>
                      </a:lnTo>
                      <a:lnTo>
                        <a:pt x="83" y="27"/>
                      </a:lnTo>
                      <a:lnTo>
                        <a:pt x="85" y="26"/>
                      </a:lnTo>
                      <a:lnTo>
                        <a:pt x="87" y="24"/>
                      </a:lnTo>
                      <a:lnTo>
                        <a:pt x="89" y="22"/>
                      </a:lnTo>
                      <a:lnTo>
                        <a:pt x="90" y="20"/>
                      </a:lnTo>
                      <a:lnTo>
                        <a:pt x="92" y="18"/>
                      </a:lnTo>
                      <a:lnTo>
                        <a:pt x="93" y="16"/>
                      </a:lnTo>
                      <a:lnTo>
                        <a:pt x="95" y="15"/>
                      </a:lnTo>
                      <a:lnTo>
                        <a:pt x="97" y="13"/>
                      </a:lnTo>
                      <a:lnTo>
                        <a:pt x="98" y="12"/>
                      </a:lnTo>
                      <a:lnTo>
                        <a:pt x="100" y="10"/>
                      </a:lnTo>
                      <a:lnTo>
                        <a:pt x="102" y="9"/>
                      </a:lnTo>
                      <a:lnTo>
                        <a:pt x="103" y="8"/>
                      </a:lnTo>
                      <a:lnTo>
                        <a:pt x="104" y="7"/>
                      </a:lnTo>
                      <a:lnTo>
                        <a:pt x="106" y="5"/>
                      </a:lnTo>
                      <a:lnTo>
                        <a:pt x="109" y="5"/>
                      </a:lnTo>
                      <a:lnTo>
                        <a:pt x="110" y="4"/>
                      </a:lnTo>
                      <a:lnTo>
                        <a:pt x="113" y="4"/>
                      </a:lnTo>
                      <a:lnTo>
                        <a:pt x="115" y="4"/>
                      </a:lnTo>
                      <a:lnTo>
                        <a:pt x="118" y="4"/>
                      </a:lnTo>
                      <a:lnTo>
                        <a:pt x="120" y="3"/>
                      </a:lnTo>
                      <a:lnTo>
                        <a:pt x="121" y="3"/>
                      </a:lnTo>
                      <a:lnTo>
                        <a:pt x="122" y="2"/>
                      </a:lnTo>
                      <a:lnTo>
                        <a:pt x="124" y="2"/>
                      </a:lnTo>
                      <a:lnTo>
                        <a:pt x="126" y="2"/>
                      </a:lnTo>
                      <a:lnTo>
                        <a:pt x="128" y="2"/>
                      </a:lnTo>
                      <a:lnTo>
                        <a:pt x="129" y="2"/>
                      </a:lnTo>
                      <a:lnTo>
                        <a:pt x="131" y="2"/>
                      </a:lnTo>
                      <a:lnTo>
                        <a:pt x="132" y="2"/>
                      </a:lnTo>
                      <a:lnTo>
                        <a:pt x="134" y="2"/>
                      </a:lnTo>
                      <a:lnTo>
                        <a:pt x="135" y="2"/>
                      </a:lnTo>
                      <a:lnTo>
                        <a:pt x="137" y="2"/>
                      </a:lnTo>
                      <a:lnTo>
                        <a:pt x="140" y="2"/>
                      </a:lnTo>
                      <a:lnTo>
                        <a:pt x="142" y="2"/>
                      </a:lnTo>
                      <a:lnTo>
                        <a:pt x="144" y="2"/>
                      </a:lnTo>
                      <a:lnTo>
                        <a:pt x="146" y="2"/>
                      </a:lnTo>
                      <a:lnTo>
                        <a:pt x="147" y="2"/>
                      </a:lnTo>
                      <a:lnTo>
                        <a:pt x="201" y="0"/>
                      </a:lnTo>
                      <a:lnTo>
                        <a:pt x="202" y="1"/>
                      </a:lnTo>
                      <a:lnTo>
                        <a:pt x="204" y="1"/>
                      </a:lnTo>
                      <a:lnTo>
                        <a:pt x="205" y="2"/>
                      </a:lnTo>
                      <a:lnTo>
                        <a:pt x="208" y="2"/>
                      </a:lnTo>
                      <a:lnTo>
                        <a:pt x="211" y="4"/>
                      </a:lnTo>
                      <a:lnTo>
                        <a:pt x="213" y="5"/>
                      </a:lnTo>
                      <a:lnTo>
                        <a:pt x="217" y="6"/>
                      </a:lnTo>
                      <a:lnTo>
                        <a:pt x="219" y="8"/>
                      </a:lnTo>
                      <a:lnTo>
                        <a:pt x="222" y="9"/>
                      </a:lnTo>
                      <a:lnTo>
                        <a:pt x="225" y="11"/>
                      </a:lnTo>
                      <a:lnTo>
                        <a:pt x="228" y="13"/>
                      </a:lnTo>
                      <a:lnTo>
                        <a:pt x="230" y="15"/>
                      </a:lnTo>
                      <a:lnTo>
                        <a:pt x="232" y="17"/>
                      </a:lnTo>
                      <a:lnTo>
                        <a:pt x="234" y="19"/>
                      </a:lnTo>
                      <a:lnTo>
                        <a:pt x="236" y="21"/>
                      </a:lnTo>
                      <a:lnTo>
                        <a:pt x="236" y="22"/>
                      </a:lnTo>
                      <a:lnTo>
                        <a:pt x="237" y="24"/>
                      </a:lnTo>
                      <a:lnTo>
                        <a:pt x="237" y="25"/>
                      </a:lnTo>
                      <a:lnTo>
                        <a:pt x="237" y="27"/>
                      </a:lnTo>
                      <a:lnTo>
                        <a:pt x="238" y="30"/>
                      </a:lnTo>
                      <a:lnTo>
                        <a:pt x="238" y="32"/>
                      </a:lnTo>
                      <a:lnTo>
                        <a:pt x="238" y="34"/>
                      </a:lnTo>
                      <a:lnTo>
                        <a:pt x="239" y="35"/>
                      </a:lnTo>
                      <a:lnTo>
                        <a:pt x="239" y="37"/>
                      </a:lnTo>
                      <a:lnTo>
                        <a:pt x="239" y="38"/>
                      </a:lnTo>
                      <a:lnTo>
                        <a:pt x="239" y="39"/>
                      </a:lnTo>
                      <a:lnTo>
                        <a:pt x="239" y="41"/>
                      </a:lnTo>
                      <a:lnTo>
                        <a:pt x="240" y="42"/>
                      </a:lnTo>
                      <a:lnTo>
                        <a:pt x="240" y="44"/>
                      </a:lnTo>
                      <a:lnTo>
                        <a:pt x="240" y="46"/>
                      </a:lnTo>
                      <a:lnTo>
                        <a:pt x="240" y="48"/>
                      </a:lnTo>
                      <a:lnTo>
                        <a:pt x="241" y="49"/>
                      </a:lnTo>
                      <a:lnTo>
                        <a:pt x="241" y="51"/>
                      </a:lnTo>
                      <a:lnTo>
                        <a:pt x="241" y="53"/>
                      </a:lnTo>
                      <a:lnTo>
                        <a:pt x="241" y="54"/>
                      </a:lnTo>
                      <a:lnTo>
                        <a:pt x="241" y="56"/>
                      </a:lnTo>
                      <a:lnTo>
                        <a:pt x="242" y="58"/>
                      </a:lnTo>
                      <a:lnTo>
                        <a:pt x="242" y="60"/>
                      </a:lnTo>
                      <a:lnTo>
                        <a:pt x="242" y="61"/>
                      </a:lnTo>
                      <a:lnTo>
                        <a:pt x="242" y="63"/>
                      </a:lnTo>
                      <a:lnTo>
                        <a:pt x="242" y="65"/>
                      </a:lnTo>
                      <a:lnTo>
                        <a:pt x="242" y="67"/>
                      </a:lnTo>
                      <a:lnTo>
                        <a:pt x="242" y="68"/>
                      </a:lnTo>
                      <a:lnTo>
                        <a:pt x="242" y="70"/>
                      </a:lnTo>
                      <a:lnTo>
                        <a:pt x="242" y="72"/>
                      </a:lnTo>
                      <a:lnTo>
                        <a:pt x="242" y="73"/>
                      </a:lnTo>
                      <a:lnTo>
                        <a:pt x="243" y="75"/>
                      </a:lnTo>
                      <a:lnTo>
                        <a:pt x="243" y="77"/>
                      </a:lnTo>
                      <a:lnTo>
                        <a:pt x="243" y="78"/>
                      </a:lnTo>
                      <a:lnTo>
                        <a:pt x="243" y="80"/>
                      </a:lnTo>
                      <a:lnTo>
                        <a:pt x="244" y="82"/>
                      </a:lnTo>
                      <a:lnTo>
                        <a:pt x="244" y="83"/>
                      </a:lnTo>
                      <a:lnTo>
                        <a:pt x="244" y="85"/>
                      </a:lnTo>
                      <a:lnTo>
                        <a:pt x="244" y="86"/>
                      </a:lnTo>
                      <a:lnTo>
                        <a:pt x="244" y="88"/>
                      </a:lnTo>
                      <a:lnTo>
                        <a:pt x="244" y="89"/>
                      </a:lnTo>
                      <a:lnTo>
                        <a:pt x="244" y="90"/>
                      </a:lnTo>
                      <a:lnTo>
                        <a:pt x="244" y="92"/>
                      </a:lnTo>
                      <a:lnTo>
                        <a:pt x="244" y="94"/>
                      </a:lnTo>
                      <a:lnTo>
                        <a:pt x="244" y="96"/>
                      </a:lnTo>
                      <a:lnTo>
                        <a:pt x="245" y="98"/>
                      </a:lnTo>
                      <a:lnTo>
                        <a:pt x="245" y="99"/>
                      </a:lnTo>
                      <a:lnTo>
                        <a:pt x="245" y="100"/>
                      </a:lnTo>
                      <a:lnTo>
                        <a:pt x="245" y="101"/>
                      </a:lnTo>
                      <a:lnTo>
                        <a:pt x="246" y="101"/>
                      </a:lnTo>
                      <a:lnTo>
                        <a:pt x="259" y="144"/>
                      </a:lnTo>
                      <a:lnTo>
                        <a:pt x="98" y="144"/>
                      </a:lnTo>
                      <a:lnTo>
                        <a:pt x="81" y="93"/>
                      </a:lnTo>
                      <a:lnTo>
                        <a:pt x="80" y="93"/>
                      </a:lnTo>
                      <a:lnTo>
                        <a:pt x="79" y="93"/>
                      </a:lnTo>
                      <a:lnTo>
                        <a:pt x="77" y="94"/>
                      </a:lnTo>
                      <a:lnTo>
                        <a:pt x="75" y="95"/>
                      </a:lnTo>
                      <a:lnTo>
                        <a:pt x="73" y="96"/>
                      </a:lnTo>
                      <a:lnTo>
                        <a:pt x="72" y="97"/>
                      </a:lnTo>
                      <a:lnTo>
                        <a:pt x="70" y="97"/>
                      </a:lnTo>
                      <a:lnTo>
                        <a:pt x="69" y="99"/>
                      </a:lnTo>
                      <a:lnTo>
                        <a:pt x="66" y="99"/>
                      </a:lnTo>
                      <a:lnTo>
                        <a:pt x="65" y="100"/>
                      </a:lnTo>
                      <a:lnTo>
                        <a:pt x="63" y="101"/>
                      </a:lnTo>
                      <a:lnTo>
                        <a:pt x="62" y="102"/>
                      </a:lnTo>
                      <a:lnTo>
                        <a:pt x="60" y="103"/>
                      </a:lnTo>
                      <a:lnTo>
                        <a:pt x="58" y="104"/>
                      </a:lnTo>
                      <a:lnTo>
                        <a:pt x="56" y="104"/>
                      </a:lnTo>
                      <a:lnTo>
                        <a:pt x="54" y="105"/>
                      </a:lnTo>
                      <a:lnTo>
                        <a:pt x="52" y="105"/>
                      </a:lnTo>
                      <a:lnTo>
                        <a:pt x="50" y="106"/>
                      </a:lnTo>
                      <a:lnTo>
                        <a:pt x="49" y="107"/>
                      </a:lnTo>
                      <a:lnTo>
                        <a:pt x="47" y="108"/>
                      </a:lnTo>
                      <a:lnTo>
                        <a:pt x="46" y="108"/>
                      </a:lnTo>
                      <a:lnTo>
                        <a:pt x="44" y="108"/>
                      </a:lnTo>
                      <a:lnTo>
                        <a:pt x="42" y="109"/>
                      </a:lnTo>
                      <a:lnTo>
                        <a:pt x="41" y="110"/>
                      </a:lnTo>
                      <a:lnTo>
                        <a:pt x="39" y="110"/>
                      </a:lnTo>
                      <a:lnTo>
                        <a:pt x="38" y="110"/>
                      </a:lnTo>
                      <a:lnTo>
                        <a:pt x="36" y="108"/>
                      </a:lnTo>
                      <a:lnTo>
                        <a:pt x="34" y="107"/>
                      </a:lnTo>
                      <a:lnTo>
                        <a:pt x="32" y="104"/>
                      </a:lnTo>
                      <a:lnTo>
                        <a:pt x="30" y="102"/>
                      </a:lnTo>
                      <a:lnTo>
                        <a:pt x="28" y="100"/>
                      </a:lnTo>
                      <a:lnTo>
                        <a:pt x="28" y="99"/>
                      </a:lnTo>
                      <a:lnTo>
                        <a:pt x="26" y="97"/>
                      </a:lnTo>
                      <a:lnTo>
                        <a:pt x="25" y="95"/>
                      </a:lnTo>
                      <a:lnTo>
                        <a:pt x="24" y="93"/>
                      </a:lnTo>
                      <a:lnTo>
                        <a:pt x="22" y="92"/>
                      </a:lnTo>
                      <a:lnTo>
                        <a:pt x="21" y="89"/>
                      </a:lnTo>
                      <a:lnTo>
                        <a:pt x="20" y="88"/>
                      </a:lnTo>
                      <a:lnTo>
                        <a:pt x="18" y="86"/>
                      </a:lnTo>
                      <a:lnTo>
                        <a:pt x="18" y="84"/>
                      </a:lnTo>
                      <a:lnTo>
                        <a:pt x="16" y="82"/>
                      </a:lnTo>
                      <a:lnTo>
                        <a:pt x="15" y="81"/>
                      </a:lnTo>
                      <a:lnTo>
                        <a:pt x="14" y="79"/>
                      </a:lnTo>
                      <a:lnTo>
                        <a:pt x="13" y="78"/>
                      </a:lnTo>
                      <a:lnTo>
                        <a:pt x="12" y="76"/>
                      </a:lnTo>
                      <a:lnTo>
                        <a:pt x="11" y="75"/>
                      </a:lnTo>
                      <a:lnTo>
                        <a:pt x="10" y="72"/>
                      </a:lnTo>
                      <a:lnTo>
                        <a:pt x="9" y="71"/>
                      </a:lnTo>
                      <a:lnTo>
                        <a:pt x="8" y="70"/>
                      </a:lnTo>
                      <a:lnTo>
                        <a:pt x="0" y="31"/>
                      </a:lnTo>
                      <a:close/>
                    </a:path>
                  </a:pathLst>
                </a:custGeom>
                <a:solidFill>
                  <a:srgbClr val="A39494"/>
                </a:solidFill>
                <a:ln w="9525">
                  <a:noFill/>
                  <a:round/>
                  <a:headEnd/>
                  <a:tailEnd/>
                </a:ln>
              </p:spPr>
              <p:txBody>
                <a:bodyPr/>
                <a:lstStyle/>
                <a:p>
                  <a:endParaRPr lang="en-US"/>
                </a:p>
              </p:txBody>
            </p:sp>
            <p:sp>
              <p:nvSpPr>
                <p:cNvPr id="24979" name="Freeform 486"/>
                <p:cNvSpPr>
                  <a:spLocks/>
                </p:cNvSpPr>
                <p:nvPr/>
              </p:nvSpPr>
              <p:spPr bwMode="auto">
                <a:xfrm>
                  <a:off x="5086" y="2672"/>
                  <a:ext cx="61" cy="81"/>
                </a:xfrm>
                <a:custGeom>
                  <a:avLst/>
                  <a:gdLst>
                    <a:gd name="T0" fmla="*/ 0 w 61"/>
                    <a:gd name="T1" fmla="*/ 30 h 81"/>
                    <a:gd name="T2" fmla="*/ 1 w 61"/>
                    <a:gd name="T3" fmla="*/ 28 h 81"/>
                    <a:gd name="T4" fmla="*/ 4 w 61"/>
                    <a:gd name="T5" fmla="*/ 27 h 81"/>
                    <a:gd name="T6" fmla="*/ 8 w 61"/>
                    <a:gd name="T7" fmla="*/ 25 h 81"/>
                    <a:gd name="T8" fmla="*/ 12 w 61"/>
                    <a:gd name="T9" fmla="*/ 23 h 81"/>
                    <a:gd name="T10" fmla="*/ 16 w 61"/>
                    <a:gd name="T11" fmla="*/ 20 h 81"/>
                    <a:gd name="T12" fmla="*/ 20 w 61"/>
                    <a:gd name="T13" fmla="*/ 19 h 81"/>
                    <a:gd name="T14" fmla="*/ 23 w 61"/>
                    <a:gd name="T15" fmla="*/ 17 h 81"/>
                    <a:gd name="T16" fmla="*/ 25 w 61"/>
                    <a:gd name="T17" fmla="*/ 15 h 81"/>
                    <a:gd name="T18" fmla="*/ 29 w 61"/>
                    <a:gd name="T19" fmla="*/ 12 h 81"/>
                    <a:gd name="T20" fmla="*/ 30 w 61"/>
                    <a:gd name="T21" fmla="*/ 9 h 81"/>
                    <a:gd name="T22" fmla="*/ 33 w 61"/>
                    <a:gd name="T23" fmla="*/ 6 h 81"/>
                    <a:gd name="T24" fmla="*/ 35 w 61"/>
                    <a:gd name="T25" fmla="*/ 3 h 81"/>
                    <a:gd name="T26" fmla="*/ 38 w 61"/>
                    <a:gd name="T27" fmla="*/ 1 h 81"/>
                    <a:gd name="T28" fmla="*/ 38 w 61"/>
                    <a:gd name="T29" fmla="*/ 1 h 81"/>
                    <a:gd name="T30" fmla="*/ 38 w 61"/>
                    <a:gd name="T31" fmla="*/ 3 h 81"/>
                    <a:gd name="T32" fmla="*/ 38 w 61"/>
                    <a:gd name="T33" fmla="*/ 5 h 81"/>
                    <a:gd name="T34" fmla="*/ 39 w 61"/>
                    <a:gd name="T35" fmla="*/ 9 h 81"/>
                    <a:gd name="T36" fmla="*/ 39 w 61"/>
                    <a:gd name="T37" fmla="*/ 12 h 81"/>
                    <a:gd name="T38" fmla="*/ 40 w 61"/>
                    <a:gd name="T39" fmla="*/ 15 h 81"/>
                    <a:gd name="T40" fmla="*/ 40 w 61"/>
                    <a:gd name="T41" fmla="*/ 18 h 81"/>
                    <a:gd name="T42" fmla="*/ 41 w 61"/>
                    <a:gd name="T43" fmla="*/ 21 h 81"/>
                    <a:gd name="T44" fmla="*/ 43 w 61"/>
                    <a:gd name="T45" fmla="*/ 24 h 81"/>
                    <a:gd name="T46" fmla="*/ 47 w 61"/>
                    <a:gd name="T47" fmla="*/ 26 h 81"/>
                    <a:gd name="T48" fmla="*/ 51 w 61"/>
                    <a:gd name="T49" fmla="*/ 29 h 81"/>
                    <a:gd name="T50" fmla="*/ 54 w 61"/>
                    <a:gd name="T51" fmla="*/ 31 h 81"/>
                    <a:gd name="T52" fmla="*/ 57 w 61"/>
                    <a:gd name="T53" fmla="*/ 34 h 81"/>
                    <a:gd name="T54" fmla="*/ 60 w 61"/>
                    <a:gd name="T55" fmla="*/ 37 h 81"/>
                    <a:gd name="T56" fmla="*/ 59 w 61"/>
                    <a:gd name="T57" fmla="*/ 38 h 81"/>
                    <a:gd name="T58" fmla="*/ 56 w 61"/>
                    <a:gd name="T59" fmla="*/ 39 h 81"/>
                    <a:gd name="T60" fmla="*/ 53 w 61"/>
                    <a:gd name="T61" fmla="*/ 40 h 81"/>
                    <a:gd name="T62" fmla="*/ 50 w 61"/>
                    <a:gd name="T63" fmla="*/ 42 h 81"/>
                    <a:gd name="T64" fmla="*/ 49 w 61"/>
                    <a:gd name="T65" fmla="*/ 44 h 81"/>
                    <a:gd name="T66" fmla="*/ 49 w 61"/>
                    <a:gd name="T67" fmla="*/ 46 h 81"/>
                    <a:gd name="T68" fmla="*/ 51 w 61"/>
                    <a:gd name="T69" fmla="*/ 49 h 81"/>
                    <a:gd name="T70" fmla="*/ 51 w 61"/>
                    <a:gd name="T71" fmla="*/ 52 h 81"/>
                    <a:gd name="T72" fmla="*/ 52 w 61"/>
                    <a:gd name="T73" fmla="*/ 55 h 81"/>
                    <a:gd name="T74" fmla="*/ 53 w 61"/>
                    <a:gd name="T75" fmla="*/ 59 h 81"/>
                    <a:gd name="T76" fmla="*/ 54 w 61"/>
                    <a:gd name="T77" fmla="*/ 62 h 81"/>
                    <a:gd name="T78" fmla="*/ 55 w 61"/>
                    <a:gd name="T79" fmla="*/ 65 h 81"/>
                    <a:gd name="T80" fmla="*/ 56 w 61"/>
                    <a:gd name="T81" fmla="*/ 68 h 81"/>
                    <a:gd name="T82" fmla="*/ 57 w 61"/>
                    <a:gd name="T83" fmla="*/ 71 h 81"/>
                    <a:gd name="T84" fmla="*/ 58 w 61"/>
                    <a:gd name="T85" fmla="*/ 74 h 81"/>
                    <a:gd name="T86" fmla="*/ 59 w 61"/>
                    <a:gd name="T87" fmla="*/ 78 h 81"/>
                    <a:gd name="T88" fmla="*/ 60 w 61"/>
                    <a:gd name="T89" fmla="*/ 81 h 81"/>
                    <a:gd name="T90" fmla="*/ 0 w 61"/>
                    <a:gd name="T91" fmla="*/ 81 h 81"/>
                    <a:gd name="T92" fmla="*/ 0 w 61"/>
                    <a:gd name="T93" fmla="*/ 30 h 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
                    <a:gd name="T142" fmla="*/ 0 h 81"/>
                    <a:gd name="T143" fmla="*/ 61 w 61"/>
                    <a:gd name="T144" fmla="*/ 81 h 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 h="81">
                      <a:moveTo>
                        <a:pt x="0" y="30"/>
                      </a:moveTo>
                      <a:lnTo>
                        <a:pt x="0" y="30"/>
                      </a:lnTo>
                      <a:lnTo>
                        <a:pt x="1" y="30"/>
                      </a:lnTo>
                      <a:lnTo>
                        <a:pt x="1" y="28"/>
                      </a:lnTo>
                      <a:lnTo>
                        <a:pt x="3" y="28"/>
                      </a:lnTo>
                      <a:lnTo>
                        <a:pt x="4" y="27"/>
                      </a:lnTo>
                      <a:lnTo>
                        <a:pt x="6" y="26"/>
                      </a:lnTo>
                      <a:lnTo>
                        <a:pt x="8" y="25"/>
                      </a:lnTo>
                      <a:lnTo>
                        <a:pt x="10" y="24"/>
                      </a:lnTo>
                      <a:lnTo>
                        <a:pt x="12" y="23"/>
                      </a:lnTo>
                      <a:lnTo>
                        <a:pt x="14" y="21"/>
                      </a:lnTo>
                      <a:lnTo>
                        <a:pt x="16" y="20"/>
                      </a:lnTo>
                      <a:lnTo>
                        <a:pt x="19" y="20"/>
                      </a:lnTo>
                      <a:lnTo>
                        <a:pt x="20" y="19"/>
                      </a:lnTo>
                      <a:lnTo>
                        <a:pt x="21" y="18"/>
                      </a:lnTo>
                      <a:lnTo>
                        <a:pt x="23" y="17"/>
                      </a:lnTo>
                      <a:lnTo>
                        <a:pt x="24" y="17"/>
                      </a:lnTo>
                      <a:lnTo>
                        <a:pt x="25" y="15"/>
                      </a:lnTo>
                      <a:lnTo>
                        <a:pt x="27" y="13"/>
                      </a:lnTo>
                      <a:lnTo>
                        <a:pt x="29" y="12"/>
                      </a:lnTo>
                      <a:lnTo>
                        <a:pt x="30" y="10"/>
                      </a:lnTo>
                      <a:lnTo>
                        <a:pt x="30" y="9"/>
                      </a:lnTo>
                      <a:lnTo>
                        <a:pt x="32" y="8"/>
                      </a:lnTo>
                      <a:lnTo>
                        <a:pt x="33" y="6"/>
                      </a:lnTo>
                      <a:lnTo>
                        <a:pt x="34" y="5"/>
                      </a:lnTo>
                      <a:lnTo>
                        <a:pt x="35" y="3"/>
                      </a:lnTo>
                      <a:lnTo>
                        <a:pt x="36" y="2"/>
                      </a:lnTo>
                      <a:lnTo>
                        <a:pt x="38" y="1"/>
                      </a:lnTo>
                      <a:lnTo>
                        <a:pt x="38" y="0"/>
                      </a:lnTo>
                      <a:lnTo>
                        <a:pt x="38" y="1"/>
                      </a:lnTo>
                      <a:lnTo>
                        <a:pt x="38" y="2"/>
                      </a:lnTo>
                      <a:lnTo>
                        <a:pt x="38" y="3"/>
                      </a:lnTo>
                      <a:lnTo>
                        <a:pt x="38" y="4"/>
                      </a:lnTo>
                      <a:lnTo>
                        <a:pt x="38" y="5"/>
                      </a:lnTo>
                      <a:lnTo>
                        <a:pt x="39" y="7"/>
                      </a:lnTo>
                      <a:lnTo>
                        <a:pt x="39" y="9"/>
                      </a:lnTo>
                      <a:lnTo>
                        <a:pt x="39" y="10"/>
                      </a:lnTo>
                      <a:lnTo>
                        <a:pt x="39" y="12"/>
                      </a:lnTo>
                      <a:lnTo>
                        <a:pt x="40" y="13"/>
                      </a:lnTo>
                      <a:lnTo>
                        <a:pt x="40" y="15"/>
                      </a:lnTo>
                      <a:lnTo>
                        <a:pt x="40" y="16"/>
                      </a:lnTo>
                      <a:lnTo>
                        <a:pt x="40" y="18"/>
                      </a:lnTo>
                      <a:lnTo>
                        <a:pt x="41" y="20"/>
                      </a:lnTo>
                      <a:lnTo>
                        <a:pt x="41" y="21"/>
                      </a:lnTo>
                      <a:lnTo>
                        <a:pt x="43" y="22"/>
                      </a:lnTo>
                      <a:lnTo>
                        <a:pt x="43" y="24"/>
                      </a:lnTo>
                      <a:lnTo>
                        <a:pt x="45" y="25"/>
                      </a:lnTo>
                      <a:lnTo>
                        <a:pt x="47" y="26"/>
                      </a:lnTo>
                      <a:lnTo>
                        <a:pt x="49" y="28"/>
                      </a:lnTo>
                      <a:lnTo>
                        <a:pt x="51" y="29"/>
                      </a:lnTo>
                      <a:lnTo>
                        <a:pt x="53" y="31"/>
                      </a:lnTo>
                      <a:lnTo>
                        <a:pt x="54" y="31"/>
                      </a:lnTo>
                      <a:lnTo>
                        <a:pt x="56" y="33"/>
                      </a:lnTo>
                      <a:lnTo>
                        <a:pt x="57" y="34"/>
                      </a:lnTo>
                      <a:lnTo>
                        <a:pt x="59" y="35"/>
                      </a:lnTo>
                      <a:lnTo>
                        <a:pt x="60" y="37"/>
                      </a:lnTo>
                      <a:lnTo>
                        <a:pt x="61" y="38"/>
                      </a:lnTo>
                      <a:lnTo>
                        <a:pt x="59" y="38"/>
                      </a:lnTo>
                      <a:lnTo>
                        <a:pt x="58" y="38"/>
                      </a:lnTo>
                      <a:lnTo>
                        <a:pt x="56" y="39"/>
                      </a:lnTo>
                      <a:lnTo>
                        <a:pt x="54" y="39"/>
                      </a:lnTo>
                      <a:lnTo>
                        <a:pt x="53" y="40"/>
                      </a:lnTo>
                      <a:lnTo>
                        <a:pt x="51" y="41"/>
                      </a:lnTo>
                      <a:lnTo>
                        <a:pt x="50" y="42"/>
                      </a:lnTo>
                      <a:lnTo>
                        <a:pt x="49" y="43"/>
                      </a:lnTo>
                      <a:lnTo>
                        <a:pt x="49" y="44"/>
                      </a:lnTo>
                      <a:lnTo>
                        <a:pt x="49" y="46"/>
                      </a:lnTo>
                      <a:lnTo>
                        <a:pt x="50" y="48"/>
                      </a:lnTo>
                      <a:lnTo>
                        <a:pt x="51" y="49"/>
                      </a:lnTo>
                      <a:lnTo>
                        <a:pt x="51" y="51"/>
                      </a:lnTo>
                      <a:lnTo>
                        <a:pt x="51" y="52"/>
                      </a:lnTo>
                      <a:lnTo>
                        <a:pt x="52" y="53"/>
                      </a:lnTo>
                      <a:lnTo>
                        <a:pt x="52" y="55"/>
                      </a:lnTo>
                      <a:lnTo>
                        <a:pt x="53" y="57"/>
                      </a:lnTo>
                      <a:lnTo>
                        <a:pt x="53" y="59"/>
                      </a:lnTo>
                      <a:lnTo>
                        <a:pt x="54" y="60"/>
                      </a:lnTo>
                      <a:lnTo>
                        <a:pt x="54" y="62"/>
                      </a:lnTo>
                      <a:lnTo>
                        <a:pt x="55" y="64"/>
                      </a:lnTo>
                      <a:lnTo>
                        <a:pt x="55" y="65"/>
                      </a:lnTo>
                      <a:lnTo>
                        <a:pt x="56" y="67"/>
                      </a:lnTo>
                      <a:lnTo>
                        <a:pt x="56" y="68"/>
                      </a:lnTo>
                      <a:lnTo>
                        <a:pt x="57" y="70"/>
                      </a:lnTo>
                      <a:lnTo>
                        <a:pt x="57" y="71"/>
                      </a:lnTo>
                      <a:lnTo>
                        <a:pt x="58" y="73"/>
                      </a:lnTo>
                      <a:lnTo>
                        <a:pt x="58" y="74"/>
                      </a:lnTo>
                      <a:lnTo>
                        <a:pt x="59" y="75"/>
                      </a:lnTo>
                      <a:lnTo>
                        <a:pt x="59" y="78"/>
                      </a:lnTo>
                      <a:lnTo>
                        <a:pt x="60" y="79"/>
                      </a:lnTo>
                      <a:lnTo>
                        <a:pt x="60" y="81"/>
                      </a:lnTo>
                      <a:lnTo>
                        <a:pt x="61" y="81"/>
                      </a:lnTo>
                      <a:lnTo>
                        <a:pt x="0" y="81"/>
                      </a:lnTo>
                      <a:lnTo>
                        <a:pt x="0" y="30"/>
                      </a:lnTo>
                      <a:close/>
                    </a:path>
                  </a:pathLst>
                </a:custGeom>
                <a:solidFill>
                  <a:srgbClr val="756969"/>
                </a:solidFill>
                <a:ln w="9525">
                  <a:noFill/>
                  <a:round/>
                  <a:headEnd/>
                  <a:tailEnd/>
                </a:ln>
              </p:spPr>
              <p:txBody>
                <a:bodyPr/>
                <a:lstStyle/>
                <a:p>
                  <a:endParaRPr lang="en-US"/>
                </a:p>
              </p:txBody>
            </p:sp>
            <p:sp>
              <p:nvSpPr>
                <p:cNvPr id="24980" name="Freeform 487"/>
                <p:cNvSpPr>
                  <a:spLocks/>
                </p:cNvSpPr>
                <p:nvPr/>
              </p:nvSpPr>
              <p:spPr bwMode="auto">
                <a:xfrm>
                  <a:off x="5250" y="2402"/>
                  <a:ext cx="79" cy="66"/>
                </a:xfrm>
                <a:custGeom>
                  <a:avLst/>
                  <a:gdLst>
                    <a:gd name="T0" fmla="*/ 5 w 79"/>
                    <a:gd name="T1" fmla="*/ 30 h 66"/>
                    <a:gd name="T2" fmla="*/ 7 w 79"/>
                    <a:gd name="T3" fmla="*/ 30 h 66"/>
                    <a:gd name="T4" fmla="*/ 11 w 79"/>
                    <a:gd name="T5" fmla="*/ 30 h 66"/>
                    <a:gd name="T6" fmla="*/ 16 w 79"/>
                    <a:gd name="T7" fmla="*/ 29 h 66"/>
                    <a:gd name="T8" fmla="*/ 21 w 79"/>
                    <a:gd name="T9" fmla="*/ 29 h 66"/>
                    <a:gd name="T10" fmla="*/ 24 w 79"/>
                    <a:gd name="T11" fmla="*/ 29 h 66"/>
                    <a:gd name="T12" fmla="*/ 27 w 79"/>
                    <a:gd name="T13" fmla="*/ 28 h 66"/>
                    <a:gd name="T14" fmla="*/ 30 w 79"/>
                    <a:gd name="T15" fmla="*/ 28 h 66"/>
                    <a:gd name="T16" fmla="*/ 35 w 79"/>
                    <a:gd name="T17" fmla="*/ 27 h 66"/>
                    <a:gd name="T18" fmla="*/ 40 w 79"/>
                    <a:gd name="T19" fmla="*/ 26 h 66"/>
                    <a:gd name="T20" fmla="*/ 44 w 79"/>
                    <a:gd name="T21" fmla="*/ 25 h 66"/>
                    <a:gd name="T22" fmla="*/ 50 w 79"/>
                    <a:gd name="T23" fmla="*/ 21 h 66"/>
                    <a:gd name="T24" fmla="*/ 55 w 79"/>
                    <a:gd name="T25" fmla="*/ 18 h 66"/>
                    <a:gd name="T26" fmla="*/ 60 w 79"/>
                    <a:gd name="T27" fmla="*/ 14 h 66"/>
                    <a:gd name="T28" fmla="*/ 63 w 79"/>
                    <a:gd name="T29" fmla="*/ 12 h 66"/>
                    <a:gd name="T30" fmla="*/ 67 w 79"/>
                    <a:gd name="T31" fmla="*/ 9 h 66"/>
                    <a:gd name="T32" fmla="*/ 72 w 79"/>
                    <a:gd name="T33" fmla="*/ 5 h 66"/>
                    <a:gd name="T34" fmla="*/ 76 w 79"/>
                    <a:gd name="T35" fmla="*/ 2 h 66"/>
                    <a:gd name="T36" fmla="*/ 78 w 79"/>
                    <a:gd name="T37" fmla="*/ 0 h 66"/>
                    <a:gd name="T38" fmla="*/ 79 w 79"/>
                    <a:gd name="T39" fmla="*/ 0 h 66"/>
                    <a:gd name="T40" fmla="*/ 78 w 79"/>
                    <a:gd name="T41" fmla="*/ 2 h 66"/>
                    <a:gd name="T42" fmla="*/ 76 w 79"/>
                    <a:gd name="T43" fmla="*/ 4 h 66"/>
                    <a:gd name="T44" fmla="*/ 74 w 79"/>
                    <a:gd name="T45" fmla="*/ 8 h 66"/>
                    <a:gd name="T46" fmla="*/ 72 w 79"/>
                    <a:gd name="T47" fmla="*/ 12 h 66"/>
                    <a:gd name="T48" fmla="*/ 70 w 79"/>
                    <a:gd name="T49" fmla="*/ 15 h 66"/>
                    <a:gd name="T50" fmla="*/ 68 w 79"/>
                    <a:gd name="T51" fmla="*/ 18 h 66"/>
                    <a:gd name="T52" fmla="*/ 66 w 79"/>
                    <a:gd name="T53" fmla="*/ 21 h 66"/>
                    <a:gd name="T54" fmla="*/ 64 w 79"/>
                    <a:gd name="T55" fmla="*/ 25 h 66"/>
                    <a:gd name="T56" fmla="*/ 61 w 79"/>
                    <a:gd name="T57" fmla="*/ 27 h 66"/>
                    <a:gd name="T58" fmla="*/ 59 w 79"/>
                    <a:gd name="T59" fmla="*/ 30 h 66"/>
                    <a:gd name="T60" fmla="*/ 55 w 79"/>
                    <a:gd name="T61" fmla="*/ 34 h 66"/>
                    <a:gd name="T62" fmla="*/ 50 w 79"/>
                    <a:gd name="T63" fmla="*/ 39 h 66"/>
                    <a:gd name="T64" fmla="*/ 45 w 79"/>
                    <a:gd name="T65" fmla="*/ 42 h 66"/>
                    <a:gd name="T66" fmla="*/ 41 w 79"/>
                    <a:gd name="T67" fmla="*/ 45 h 66"/>
                    <a:gd name="T68" fmla="*/ 36 w 79"/>
                    <a:gd name="T69" fmla="*/ 48 h 66"/>
                    <a:gd name="T70" fmla="*/ 32 w 79"/>
                    <a:gd name="T71" fmla="*/ 49 h 66"/>
                    <a:gd name="T72" fmla="*/ 29 w 79"/>
                    <a:gd name="T73" fmla="*/ 51 h 66"/>
                    <a:gd name="T74" fmla="*/ 25 w 79"/>
                    <a:gd name="T75" fmla="*/ 53 h 66"/>
                    <a:gd name="T76" fmla="*/ 21 w 79"/>
                    <a:gd name="T77" fmla="*/ 55 h 66"/>
                    <a:gd name="T78" fmla="*/ 16 w 79"/>
                    <a:gd name="T79" fmla="*/ 57 h 66"/>
                    <a:gd name="T80" fmla="*/ 12 w 79"/>
                    <a:gd name="T81" fmla="*/ 59 h 66"/>
                    <a:gd name="T82" fmla="*/ 7 w 79"/>
                    <a:gd name="T83" fmla="*/ 62 h 66"/>
                    <a:gd name="T84" fmla="*/ 3 w 79"/>
                    <a:gd name="T85" fmla="*/ 63 h 66"/>
                    <a:gd name="T86" fmla="*/ 0 w 79"/>
                    <a:gd name="T87" fmla="*/ 65 h 66"/>
                    <a:gd name="T88" fmla="*/ 0 w 79"/>
                    <a:gd name="T89" fmla="*/ 64 h 66"/>
                    <a:gd name="T90" fmla="*/ 0 w 79"/>
                    <a:gd name="T91" fmla="*/ 62 h 66"/>
                    <a:gd name="T92" fmla="*/ 0 w 79"/>
                    <a:gd name="T93" fmla="*/ 59 h 66"/>
                    <a:gd name="T94" fmla="*/ 0 w 79"/>
                    <a:gd name="T95" fmla="*/ 56 h 66"/>
                    <a:gd name="T96" fmla="*/ 0 w 79"/>
                    <a:gd name="T97" fmla="*/ 53 h 66"/>
                    <a:gd name="T98" fmla="*/ 0 w 79"/>
                    <a:gd name="T99" fmla="*/ 50 h 66"/>
                    <a:gd name="T100" fmla="*/ 0 w 79"/>
                    <a:gd name="T101" fmla="*/ 48 h 66"/>
                    <a:gd name="T102" fmla="*/ 1 w 79"/>
                    <a:gd name="T103" fmla="*/ 45 h 66"/>
                    <a:gd name="T104" fmla="*/ 2 w 79"/>
                    <a:gd name="T105" fmla="*/ 41 h 66"/>
                    <a:gd name="T106" fmla="*/ 3 w 79"/>
                    <a:gd name="T107" fmla="*/ 38 h 66"/>
                    <a:gd name="T108" fmla="*/ 3 w 79"/>
                    <a:gd name="T109" fmla="*/ 35 h 66"/>
                    <a:gd name="T110" fmla="*/ 3 w 79"/>
                    <a:gd name="T111" fmla="*/ 33 h 66"/>
                    <a:gd name="T112" fmla="*/ 5 w 79"/>
                    <a:gd name="T113" fmla="*/ 30 h 66"/>
                    <a:gd name="T114" fmla="*/ 5 w 79"/>
                    <a:gd name="T115" fmla="*/ 30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9"/>
                    <a:gd name="T175" fmla="*/ 0 h 66"/>
                    <a:gd name="T176" fmla="*/ 79 w 79"/>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9" h="66">
                      <a:moveTo>
                        <a:pt x="5" y="30"/>
                      </a:moveTo>
                      <a:lnTo>
                        <a:pt x="5" y="30"/>
                      </a:lnTo>
                      <a:lnTo>
                        <a:pt x="6" y="30"/>
                      </a:lnTo>
                      <a:lnTo>
                        <a:pt x="7" y="30"/>
                      </a:lnTo>
                      <a:lnTo>
                        <a:pt x="9" y="30"/>
                      </a:lnTo>
                      <a:lnTo>
                        <a:pt x="11" y="30"/>
                      </a:lnTo>
                      <a:lnTo>
                        <a:pt x="14" y="30"/>
                      </a:lnTo>
                      <a:lnTo>
                        <a:pt x="16" y="29"/>
                      </a:lnTo>
                      <a:lnTo>
                        <a:pt x="19" y="29"/>
                      </a:lnTo>
                      <a:lnTo>
                        <a:pt x="21" y="29"/>
                      </a:lnTo>
                      <a:lnTo>
                        <a:pt x="22" y="29"/>
                      </a:lnTo>
                      <a:lnTo>
                        <a:pt x="24" y="29"/>
                      </a:lnTo>
                      <a:lnTo>
                        <a:pt x="26" y="29"/>
                      </a:lnTo>
                      <a:lnTo>
                        <a:pt x="27" y="28"/>
                      </a:lnTo>
                      <a:lnTo>
                        <a:pt x="29" y="28"/>
                      </a:lnTo>
                      <a:lnTo>
                        <a:pt x="30" y="28"/>
                      </a:lnTo>
                      <a:lnTo>
                        <a:pt x="31" y="28"/>
                      </a:lnTo>
                      <a:lnTo>
                        <a:pt x="35" y="27"/>
                      </a:lnTo>
                      <a:lnTo>
                        <a:pt x="38" y="27"/>
                      </a:lnTo>
                      <a:lnTo>
                        <a:pt x="40" y="26"/>
                      </a:lnTo>
                      <a:lnTo>
                        <a:pt x="42" y="26"/>
                      </a:lnTo>
                      <a:lnTo>
                        <a:pt x="44" y="25"/>
                      </a:lnTo>
                      <a:lnTo>
                        <a:pt x="47" y="23"/>
                      </a:lnTo>
                      <a:lnTo>
                        <a:pt x="50" y="21"/>
                      </a:lnTo>
                      <a:lnTo>
                        <a:pt x="52" y="20"/>
                      </a:lnTo>
                      <a:lnTo>
                        <a:pt x="55" y="18"/>
                      </a:lnTo>
                      <a:lnTo>
                        <a:pt x="58" y="15"/>
                      </a:lnTo>
                      <a:lnTo>
                        <a:pt x="60" y="14"/>
                      </a:lnTo>
                      <a:lnTo>
                        <a:pt x="61" y="13"/>
                      </a:lnTo>
                      <a:lnTo>
                        <a:pt x="63" y="12"/>
                      </a:lnTo>
                      <a:lnTo>
                        <a:pt x="65" y="11"/>
                      </a:lnTo>
                      <a:lnTo>
                        <a:pt x="67" y="9"/>
                      </a:lnTo>
                      <a:lnTo>
                        <a:pt x="70" y="7"/>
                      </a:lnTo>
                      <a:lnTo>
                        <a:pt x="72" y="5"/>
                      </a:lnTo>
                      <a:lnTo>
                        <a:pt x="74" y="4"/>
                      </a:lnTo>
                      <a:lnTo>
                        <a:pt x="76" y="2"/>
                      </a:lnTo>
                      <a:lnTo>
                        <a:pt x="78" y="1"/>
                      </a:lnTo>
                      <a:lnTo>
                        <a:pt x="78" y="0"/>
                      </a:lnTo>
                      <a:lnTo>
                        <a:pt x="79" y="0"/>
                      </a:lnTo>
                      <a:lnTo>
                        <a:pt x="78" y="1"/>
                      </a:lnTo>
                      <a:lnTo>
                        <a:pt x="78" y="2"/>
                      </a:lnTo>
                      <a:lnTo>
                        <a:pt x="77" y="3"/>
                      </a:lnTo>
                      <a:lnTo>
                        <a:pt x="76" y="4"/>
                      </a:lnTo>
                      <a:lnTo>
                        <a:pt x="76" y="6"/>
                      </a:lnTo>
                      <a:lnTo>
                        <a:pt x="74" y="8"/>
                      </a:lnTo>
                      <a:lnTo>
                        <a:pt x="73" y="10"/>
                      </a:lnTo>
                      <a:lnTo>
                        <a:pt x="72" y="12"/>
                      </a:lnTo>
                      <a:lnTo>
                        <a:pt x="70" y="14"/>
                      </a:lnTo>
                      <a:lnTo>
                        <a:pt x="70" y="15"/>
                      </a:lnTo>
                      <a:lnTo>
                        <a:pt x="68" y="16"/>
                      </a:lnTo>
                      <a:lnTo>
                        <a:pt x="68" y="18"/>
                      </a:lnTo>
                      <a:lnTo>
                        <a:pt x="67" y="19"/>
                      </a:lnTo>
                      <a:lnTo>
                        <a:pt x="66" y="21"/>
                      </a:lnTo>
                      <a:lnTo>
                        <a:pt x="65" y="22"/>
                      </a:lnTo>
                      <a:lnTo>
                        <a:pt x="64" y="25"/>
                      </a:lnTo>
                      <a:lnTo>
                        <a:pt x="63" y="26"/>
                      </a:lnTo>
                      <a:lnTo>
                        <a:pt x="61" y="27"/>
                      </a:lnTo>
                      <a:lnTo>
                        <a:pt x="60" y="29"/>
                      </a:lnTo>
                      <a:lnTo>
                        <a:pt x="59" y="30"/>
                      </a:lnTo>
                      <a:lnTo>
                        <a:pt x="57" y="32"/>
                      </a:lnTo>
                      <a:lnTo>
                        <a:pt x="55" y="34"/>
                      </a:lnTo>
                      <a:lnTo>
                        <a:pt x="52" y="37"/>
                      </a:lnTo>
                      <a:lnTo>
                        <a:pt x="50" y="39"/>
                      </a:lnTo>
                      <a:lnTo>
                        <a:pt x="48" y="41"/>
                      </a:lnTo>
                      <a:lnTo>
                        <a:pt x="45" y="42"/>
                      </a:lnTo>
                      <a:lnTo>
                        <a:pt x="43" y="44"/>
                      </a:lnTo>
                      <a:lnTo>
                        <a:pt x="41" y="45"/>
                      </a:lnTo>
                      <a:lnTo>
                        <a:pt x="39" y="47"/>
                      </a:lnTo>
                      <a:lnTo>
                        <a:pt x="36" y="48"/>
                      </a:lnTo>
                      <a:lnTo>
                        <a:pt x="35" y="49"/>
                      </a:lnTo>
                      <a:lnTo>
                        <a:pt x="32" y="49"/>
                      </a:lnTo>
                      <a:lnTo>
                        <a:pt x="31" y="51"/>
                      </a:lnTo>
                      <a:lnTo>
                        <a:pt x="29" y="51"/>
                      </a:lnTo>
                      <a:lnTo>
                        <a:pt x="28" y="52"/>
                      </a:lnTo>
                      <a:lnTo>
                        <a:pt x="25" y="53"/>
                      </a:lnTo>
                      <a:lnTo>
                        <a:pt x="23" y="54"/>
                      </a:lnTo>
                      <a:lnTo>
                        <a:pt x="21" y="55"/>
                      </a:lnTo>
                      <a:lnTo>
                        <a:pt x="19" y="56"/>
                      </a:lnTo>
                      <a:lnTo>
                        <a:pt x="16" y="57"/>
                      </a:lnTo>
                      <a:lnTo>
                        <a:pt x="14" y="59"/>
                      </a:lnTo>
                      <a:lnTo>
                        <a:pt x="12" y="59"/>
                      </a:lnTo>
                      <a:lnTo>
                        <a:pt x="10" y="61"/>
                      </a:lnTo>
                      <a:lnTo>
                        <a:pt x="7" y="62"/>
                      </a:lnTo>
                      <a:lnTo>
                        <a:pt x="5" y="62"/>
                      </a:lnTo>
                      <a:lnTo>
                        <a:pt x="3" y="63"/>
                      </a:lnTo>
                      <a:lnTo>
                        <a:pt x="2" y="64"/>
                      </a:lnTo>
                      <a:lnTo>
                        <a:pt x="0" y="65"/>
                      </a:lnTo>
                      <a:lnTo>
                        <a:pt x="0" y="66"/>
                      </a:lnTo>
                      <a:lnTo>
                        <a:pt x="0" y="64"/>
                      </a:lnTo>
                      <a:lnTo>
                        <a:pt x="0" y="63"/>
                      </a:lnTo>
                      <a:lnTo>
                        <a:pt x="0" y="62"/>
                      </a:lnTo>
                      <a:lnTo>
                        <a:pt x="0" y="61"/>
                      </a:lnTo>
                      <a:lnTo>
                        <a:pt x="0" y="59"/>
                      </a:lnTo>
                      <a:lnTo>
                        <a:pt x="0" y="58"/>
                      </a:lnTo>
                      <a:lnTo>
                        <a:pt x="0" y="56"/>
                      </a:lnTo>
                      <a:lnTo>
                        <a:pt x="0" y="55"/>
                      </a:lnTo>
                      <a:lnTo>
                        <a:pt x="0" y="53"/>
                      </a:lnTo>
                      <a:lnTo>
                        <a:pt x="0" y="52"/>
                      </a:lnTo>
                      <a:lnTo>
                        <a:pt x="0" y="50"/>
                      </a:lnTo>
                      <a:lnTo>
                        <a:pt x="0" y="49"/>
                      </a:lnTo>
                      <a:lnTo>
                        <a:pt x="0" y="48"/>
                      </a:lnTo>
                      <a:lnTo>
                        <a:pt x="1" y="47"/>
                      </a:lnTo>
                      <a:lnTo>
                        <a:pt x="1" y="45"/>
                      </a:lnTo>
                      <a:lnTo>
                        <a:pt x="2" y="42"/>
                      </a:lnTo>
                      <a:lnTo>
                        <a:pt x="2" y="41"/>
                      </a:lnTo>
                      <a:lnTo>
                        <a:pt x="2" y="39"/>
                      </a:lnTo>
                      <a:lnTo>
                        <a:pt x="3" y="38"/>
                      </a:lnTo>
                      <a:lnTo>
                        <a:pt x="3" y="37"/>
                      </a:lnTo>
                      <a:lnTo>
                        <a:pt x="3" y="35"/>
                      </a:lnTo>
                      <a:lnTo>
                        <a:pt x="3" y="34"/>
                      </a:lnTo>
                      <a:lnTo>
                        <a:pt x="3" y="33"/>
                      </a:lnTo>
                      <a:lnTo>
                        <a:pt x="4" y="31"/>
                      </a:lnTo>
                      <a:lnTo>
                        <a:pt x="5" y="30"/>
                      </a:lnTo>
                      <a:close/>
                    </a:path>
                  </a:pathLst>
                </a:custGeom>
                <a:solidFill>
                  <a:srgbClr val="993366"/>
                </a:solidFill>
                <a:ln w="9525">
                  <a:noFill/>
                  <a:round/>
                  <a:headEnd/>
                  <a:tailEnd/>
                </a:ln>
              </p:spPr>
              <p:txBody>
                <a:bodyPr/>
                <a:lstStyle/>
                <a:p>
                  <a:endParaRPr lang="en-US"/>
                </a:p>
              </p:txBody>
            </p:sp>
            <p:sp>
              <p:nvSpPr>
                <p:cNvPr id="24981" name="Freeform 488"/>
                <p:cNvSpPr>
                  <a:spLocks/>
                </p:cNvSpPr>
                <p:nvPr/>
              </p:nvSpPr>
              <p:spPr bwMode="auto">
                <a:xfrm>
                  <a:off x="5281" y="2311"/>
                  <a:ext cx="10" cy="12"/>
                </a:xfrm>
                <a:custGeom>
                  <a:avLst/>
                  <a:gdLst>
                    <a:gd name="T0" fmla="*/ 0 w 10"/>
                    <a:gd name="T1" fmla="*/ 12 h 12"/>
                    <a:gd name="T2" fmla="*/ 4 w 10"/>
                    <a:gd name="T3" fmla="*/ 0 h 12"/>
                    <a:gd name="T4" fmla="*/ 10 w 10"/>
                    <a:gd name="T5" fmla="*/ 9 h 12"/>
                    <a:gd name="T6" fmla="*/ 0 w 10"/>
                    <a:gd name="T7" fmla="*/ 12 h 12"/>
                    <a:gd name="T8" fmla="*/ 0 w 10"/>
                    <a:gd name="T9" fmla="*/ 12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12"/>
                      </a:moveTo>
                      <a:lnTo>
                        <a:pt x="4" y="0"/>
                      </a:lnTo>
                      <a:lnTo>
                        <a:pt x="10" y="9"/>
                      </a:lnTo>
                      <a:lnTo>
                        <a:pt x="0" y="12"/>
                      </a:lnTo>
                      <a:close/>
                    </a:path>
                  </a:pathLst>
                </a:custGeom>
                <a:solidFill>
                  <a:srgbClr val="993366"/>
                </a:solidFill>
                <a:ln w="9525">
                  <a:noFill/>
                  <a:round/>
                  <a:headEnd/>
                  <a:tailEnd/>
                </a:ln>
              </p:spPr>
              <p:txBody>
                <a:bodyPr/>
                <a:lstStyle/>
                <a:p>
                  <a:endParaRPr lang="en-US"/>
                </a:p>
              </p:txBody>
            </p:sp>
            <p:sp>
              <p:nvSpPr>
                <p:cNvPr id="24982" name="Freeform 489"/>
                <p:cNvSpPr>
                  <a:spLocks/>
                </p:cNvSpPr>
                <p:nvPr/>
              </p:nvSpPr>
              <p:spPr bwMode="auto">
                <a:xfrm>
                  <a:off x="5298" y="2310"/>
                  <a:ext cx="44" cy="23"/>
                </a:xfrm>
                <a:custGeom>
                  <a:avLst/>
                  <a:gdLst>
                    <a:gd name="T0" fmla="*/ 0 w 44"/>
                    <a:gd name="T1" fmla="*/ 14 h 23"/>
                    <a:gd name="T2" fmla="*/ 0 w 44"/>
                    <a:gd name="T3" fmla="*/ 14 h 23"/>
                    <a:gd name="T4" fmla="*/ 0 w 44"/>
                    <a:gd name="T5" fmla="*/ 15 h 23"/>
                    <a:gd name="T6" fmla="*/ 0 w 44"/>
                    <a:gd name="T7" fmla="*/ 16 h 23"/>
                    <a:gd name="T8" fmla="*/ 0 w 44"/>
                    <a:gd name="T9" fmla="*/ 18 h 23"/>
                    <a:gd name="T10" fmla="*/ 0 w 44"/>
                    <a:gd name="T11" fmla="*/ 20 h 23"/>
                    <a:gd name="T12" fmla="*/ 0 w 44"/>
                    <a:gd name="T13" fmla="*/ 21 h 23"/>
                    <a:gd name="T14" fmla="*/ 2 w 44"/>
                    <a:gd name="T15" fmla="*/ 23 h 23"/>
                    <a:gd name="T16" fmla="*/ 4 w 44"/>
                    <a:gd name="T17" fmla="*/ 23 h 23"/>
                    <a:gd name="T18" fmla="*/ 4 w 44"/>
                    <a:gd name="T19" fmla="*/ 23 h 23"/>
                    <a:gd name="T20" fmla="*/ 6 w 44"/>
                    <a:gd name="T21" fmla="*/ 22 h 23"/>
                    <a:gd name="T22" fmla="*/ 7 w 44"/>
                    <a:gd name="T23" fmla="*/ 22 h 23"/>
                    <a:gd name="T24" fmla="*/ 9 w 44"/>
                    <a:gd name="T25" fmla="*/ 22 h 23"/>
                    <a:gd name="T26" fmla="*/ 10 w 44"/>
                    <a:gd name="T27" fmla="*/ 21 h 23"/>
                    <a:gd name="T28" fmla="*/ 12 w 44"/>
                    <a:gd name="T29" fmla="*/ 21 h 23"/>
                    <a:gd name="T30" fmla="*/ 13 w 44"/>
                    <a:gd name="T31" fmla="*/ 20 h 23"/>
                    <a:gd name="T32" fmla="*/ 15 w 44"/>
                    <a:gd name="T33" fmla="*/ 20 h 23"/>
                    <a:gd name="T34" fmla="*/ 17 w 44"/>
                    <a:gd name="T35" fmla="*/ 19 h 23"/>
                    <a:gd name="T36" fmla="*/ 18 w 44"/>
                    <a:gd name="T37" fmla="*/ 19 h 23"/>
                    <a:gd name="T38" fmla="*/ 20 w 44"/>
                    <a:gd name="T39" fmla="*/ 18 h 23"/>
                    <a:gd name="T40" fmla="*/ 22 w 44"/>
                    <a:gd name="T41" fmla="*/ 17 h 23"/>
                    <a:gd name="T42" fmla="*/ 24 w 44"/>
                    <a:gd name="T43" fmla="*/ 17 h 23"/>
                    <a:gd name="T44" fmla="*/ 26 w 44"/>
                    <a:gd name="T45" fmla="*/ 17 h 23"/>
                    <a:gd name="T46" fmla="*/ 27 w 44"/>
                    <a:gd name="T47" fmla="*/ 16 h 23"/>
                    <a:gd name="T48" fmla="*/ 29 w 44"/>
                    <a:gd name="T49" fmla="*/ 16 h 23"/>
                    <a:gd name="T50" fmla="*/ 31 w 44"/>
                    <a:gd name="T51" fmla="*/ 15 h 23"/>
                    <a:gd name="T52" fmla="*/ 32 w 44"/>
                    <a:gd name="T53" fmla="*/ 15 h 23"/>
                    <a:gd name="T54" fmla="*/ 33 w 44"/>
                    <a:gd name="T55" fmla="*/ 14 h 23"/>
                    <a:gd name="T56" fmla="*/ 35 w 44"/>
                    <a:gd name="T57" fmla="*/ 14 h 23"/>
                    <a:gd name="T58" fmla="*/ 37 w 44"/>
                    <a:gd name="T59" fmla="*/ 13 h 23"/>
                    <a:gd name="T60" fmla="*/ 39 w 44"/>
                    <a:gd name="T61" fmla="*/ 13 h 23"/>
                    <a:gd name="T62" fmla="*/ 41 w 44"/>
                    <a:gd name="T63" fmla="*/ 12 h 23"/>
                    <a:gd name="T64" fmla="*/ 43 w 44"/>
                    <a:gd name="T65" fmla="*/ 12 h 23"/>
                    <a:gd name="T66" fmla="*/ 44 w 44"/>
                    <a:gd name="T67" fmla="*/ 12 h 23"/>
                    <a:gd name="T68" fmla="*/ 44 w 44"/>
                    <a:gd name="T69" fmla="*/ 12 h 23"/>
                    <a:gd name="T70" fmla="*/ 44 w 44"/>
                    <a:gd name="T71" fmla="*/ 0 h 23"/>
                    <a:gd name="T72" fmla="*/ 0 w 44"/>
                    <a:gd name="T73" fmla="*/ 14 h 23"/>
                    <a:gd name="T74" fmla="*/ 0 w 44"/>
                    <a:gd name="T75" fmla="*/ 14 h 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4"/>
                    <a:gd name="T115" fmla="*/ 0 h 23"/>
                    <a:gd name="T116" fmla="*/ 44 w 44"/>
                    <a:gd name="T117" fmla="*/ 23 h 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4" h="23">
                      <a:moveTo>
                        <a:pt x="0" y="14"/>
                      </a:moveTo>
                      <a:lnTo>
                        <a:pt x="0" y="14"/>
                      </a:lnTo>
                      <a:lnTo>
                        <a:pt x="0" y="15"/>
                      </a:lnTo>
                      <a:lnTo>
                        <a:pt x="0" y="16"/>
                      </a:lnTo>
                      <a:lnTo>
                        <a:pt x="0" y="18"/>
                      </a:lnTo>
                      <a:lnTo>
                        <a:pt x="0" y="20"/>
                      </a:lnTo>
                      <a:lnTo>
                        <a:pt x="0" y="21"/>
                      </a:lnTo>
                      <a:lnTo>
                        <a:pt x="2" y="23"/>
                      </a:lnTo>
                      <a:lnTo>
                        <a:pt x="4" y="23"/>
                      </a:lnTo>
                      <a:lnTo>
                        <a:pt x="6" y="22"/>
                      </a:lnTo>
                      <a:lnTo>
                        <a:pt x="7" y="22"/>
                      </a:lnTo>
                      <a:lnTo>
                        <a:pt x="9" y="22"/>
                      </a:lnTo>
                      <a:lnTo>
                        <a:pt x="10" y="21"/>
                      </a:lnTo>
                      <a:lnTo>
                        <a:pt x="12" y="21"/>
                      </a:lnTo>
                      <a:lnTo>
                        <a:pt x="13" y="20"/>
                      </a:lnTo>
                      <a:lnTo>
                        <a:pt x="15" y="20"/>
                      </a:lnTo>
                      <a:lnTo>
                        <a:pt x="17" y="19"/>
                      </a:lnTo>
                      <a:lnTo>
                        <a:pt x="18" y="19"/>
                      </a:lnTo>
                      <a:lnTo>
                        <a:pt x="20" y="18"/>
                      </a:lnTo>
                      <a:lnTo>
                        <a:pt x="22" y="17"/>
                      </a:lnTo>
                      <a:lnTo>
                        <a:pt x="24" y="17"/>
                      </a:lnTo>
                      <a:lnTo>
                        <a:pt x="26" y="17"/>
                      </a:lnTo>
                      <a:lnTo>
                        <a:pt x="27" y="16"/>
                      </a:lnTo>
                      <a:lnTo>
                        <a:pt x="29" y="16"/>
                      </a:lnTo>
                      <a:lnTo>
                        <a:pt x="31" y="15"/>
                      </a:lnTo>
                      <a:lnTo>
                        <a:pt x="32" y="15"/>
                      </a:lnTo>
                      <a:lnTo>
                        <a:pt x="33" y="14"/>
                      </a:lnTo>
                      <a:lnTo>
                        <a:pt x="35" y="14"/>
                      </a:lnTo>
                      <a:lnTo>
                        <a:pt x="37" y="13"/>
                      </a:lnTo>
                      <a:lnTo>
                        <a:pt x="39" y="13"/>
                      </a:lnTo>
                      <a:lnTo>
                        <a:pt x="41" y="12"/>
                      </a:lnTo>
                      <a:lnTo>
                        <a:pt x="43" y="12"/>
                      </a:lnTo>
                      <a:lnTo>
                        <a:pt x="44" y="12"/>
                      </a:lnTo>
                      <a:lnTo>
                        <a:pt x="44" y="0"/>
                      </a:lnTo>
                      <a:lnTo>
                        <a:pt x="0" y="14"/>
                      </a:lnTo>
                      <a:close/>
                    </a:path>
                  </a:pathLst>
                </a:custGeom>
                <a:solidFill>
                  <a:srgbClr val="8F2900"/>
                </a:solidFill>
                <a:ln w="9525">
                  <a:noFill/>
                  <a:round/>
                  <a:headEnd/>
                  <a:tailEnd/>
                </a:ln>
              </p:spPr>
              <p:txBody>
                <a:bodyPr/>
                <a:lstStyle/>
                <a:p>
                  <a:endParaRPr lang="en-US"/>
                </a:p>
              </p:txBody>
            </p:sp>
            <p:sp>
              <p:nvSpPr>
                <p:cNvPr id="24983" name="Freeform 490"/>
                <p:cNvSpPr>
                  <a:spLocks/>
                </p:cNvSpPr>
                <p:nvPr/>
              </p:nvSpPr>
              <p:spPr bwMode="auto">
                <a:xfrm>
                  <a:off x="5280" y="2248"/>
                  <a:ext cx="80" cy="76"/>
                </a:xfrm>
                <a:custGeom>
                  <a:avLst/>
                  <a:gdLst>
                    <a:gd name="T0" fmla="*/ 6 w 80"/>
                    <a:gd name="T1" fmla="*/ 1 h 76"/>
                    <a:gd name="T2" fmla="*/ 5 w 80"/>
                    <a:gd name="T3" fmla="*/ 5 h 76"/>
                    <a:gd name="T4" fmla="*/ 4 w 80"/>
                    <a:gd name="T5" fmla="*/ 9 h 76"/>
                    <a:gd name="T6" fmla="*/ 3 w 80"/>
                    <a:gd name="T7" fmla="*/ 13 h 76"/>
                    <a:gd name="T8" fmla="*/ 2 w 80"/>
                    <a:gd name="T9" fmla="*/ 17 h 76"/>
                    <a:gd name="T10" fmla="*/ 1 w 80"/>
                    <a:gd name="T11" fmla="*/ 20 h 76"/>
                    <a:gd name="T12" fmla="*/ 1 w 80"/>
                    <a:gd name="T13" fmla="*/ 24 h 76"/>
                    <a:gd name="T14" fmla="*/ 0 w 80"/>
                    <a:gd name="T15" fmla="*/ 26 h 76"/>
                    <a:gd name="T16" fmla="*/ 0 w 80"/>
                    <a:gd name="T17" fmla="*/ 29 h 76"/>
                    <a:gd name="T18" fmla="*/ 0 w 80"/>
                    <a:gd name="T19" fmla="*/ 33 h 76"/>
                    <a:gd name="T20" fmla="*/ 0 w 80"/>
                    <a:gd name="T21" fmla="*/ 38 h 76"/>
                    <a:gd name="T22" fmla="*/ 0 w 80"/>
                    <a:gd name="T23" fmla="*/ 42 h 76"/>
                    <a:gd name="T24" fmla="*/ 1 w 80"/>
                    <a:gd name="T25" fmla="*/ 48 h 76"/>
                    <a:gd name="T26" fmla="*/ 1 w 80"/>
                    <a:gd name="T27" fmla="*/ 52 h 76"/>
                    <a:gd name="T28" fmla="*/ 3 w 80"/>
                    <a:gd name="T29" fmla="*/ 56 h 76"/>
                    <a:gd name="T30" fmla="*/ 4 w 80"/>
                    <a:gd name="T31" fmla="*/ 59 h 76"/>
                    <a:gd name="T32" fmla="*/ 5 w 80"/>
                    <a:gd name="T33" fmla="*/ 62 h 76"/>
                    <a:gd name="T34" fmla="*/ 7 w 80"/>
                    <a:gd name="T35" fmla="*/ 65 h 76"/>
                    <a:gd name="T36" fmla="*/ 8 w 80"/>
                    <a:gd name="T37" fmla="*/ 68 h 76"/>
                    <a:gd name="T38" fmla="*/ 10 w 80"/>
                    <a:gd name="T39" fmla="*/ 70 h 76"/>
                    <a:gd name="T40" fmla="*/ 12 w 80"/>
                    <a:gd name="T41" fmla="*/ 73 h 76"/>
                    <a:gd name="T42" fmla="*/ 16 w 80"/>
                    <a:gd name="T43" fmla="*/ 75 h 76"/>
                    <a:gd name="T44" fmla="*/ 20 w 80"/>
                    <a:gd name="T45" fmla="*/ 76 h 76"/>
                    <a:gd name="T46" fmla="*/ 24 w 80"/>
                    <a:gd name="T47" fmla="*/ 76 h 76"/>
                    <a:gd name="T48" fmla="*/ 29 w 80"/>
                    <a:gd name="T49" fmla="*/ 75 h 76"/>
                    <a:gd name="T50" fmla="*/ 35 w 80"/>
                    <a:gd name="T51" fmla="*/ 74 h 76"/>
                    <a:gd name="T52" fmla="*/ 39 w 80"/>
                    <a:gd name="T53" fmla="*/ 73 h 76"/>
                    <a:gd name="T54" fmla="*/ 42 w 80"/>
                    <a:gd name="T55" fmla="*/ 71 h 76"/>
                    <a:gd name="T56" fmla="*/ 46 w 80"/>
                    <a:gd name="T57" fmla="*/ 70 h 76"/>
                    <a:gd name="T58" fmla="*/ 51 w 80"/>
                    <a:gd name="T59" fmla="*/ 68 h 76"/>
                    <a:gd name="T60" fmla="*/ 55 w 80"/>
                    <a:gd name="T61" fmla="*/ 67 h 76"/>
                    <a:gd name="T62" fmla="*/ 57 w 80"/>
                    <a:gd name="T63" fmla="*/ 66 h 76"/>
                    <a:gd name="T64" fmla="*/ 50 w 80"/>
                    <a:gd name="T65" fmla="*/ 72 h 76"/>
                    <a:gd name="T66" fmla="*/ 65 w 80"/>
                    <a:gd name="T67" fmla="*/ 62 h 76"/>
                    <a:gd name="T68" fmla="*/ 77 w 80"/>
                    <a:gd name="T69" fmla="*/ 17 h 76"/>
                    <a:gd name="T70" fmla="*/ 7 w 80"/>
                    <a:gd name="T71" fmla="*/ 0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
                    <a:gd name="T109" fmla="*/ 0 h 76"/>
                    <a:gd name="T110" fmla="*/ 80 w 80"/>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 h="76">
                      <a:moveTo>
                        <a:pt x="7" y="0"/>
                      </a:moveTo>
                      <a:lnTo>
                        <a:pt x="6" y="1"/>
                      </a:lnTo>
                      <a:lnTo>
                        <a:pt x="5" y="3"/>
                      </a:lnTo>
                      <a:lnTo>
                        <a:pt x="5" y="5"/>
                      </a:lnTo>
                      <a:lnTo>
                        <a:pt x="5" y="7"/>
                      </a:lnTo>
                      <a:lnTo>
                        <a:pt x="4" y="9"/>
                      </a:lnTo>
                      <a:lnTo>
                        <a:pt x="4" y="11"/>
                      </a:lnTo>
                      <a:lnTo>
                        <a:pt x="3" y="13"/>
                      </a:lnTo>
                      <a:lnTo>
                        <a:pt x="3" y="15"/>
                      </a:lnTo>
                      <a:lnTo>
                        <a:pt x="2" y="17"/>
                      </a:lnTo>
                      <a:lnTo>
                        <a:pt x="1" y="19"/>
                      </a:lnTo>
                      <a:lnTo>
                        <a:pt x="1" y="20"/>
                      </a:lnTo>
                      <a:lnTo>
                        <a:pt x="1" y="23"/>
                      </a:lnTo>
                      <a:lnTo>
                        <a:pt x="1" y="24"/>
                      </a:lnTo>
                      <a:lnTo>
                        <a:pt x="1" y="25"/>
                      </a:lnTo>
                      <a:lnTo>
                        <a:pt x="0" y="26"/>
                      </a:lnTo>
                      <a:lnTo>
                        <a:pt x="0" y="27"/>
                      </a:lnTo>
                      <a:lnTo>
                        <a:pt x="0" y="29"/>
                      </a:lnTo>
                      <a:lnTo>
                        <a:pt x="0" y="31"/>
                      </a:lnTo>
                      <a:lnTo>
                        <a:pt x="0" y="33"/>
                      </a:lnTo>
                      <a:lnTo>
                        <a:pt x="0" y="35"/>
                      </a:lnTo>
                      <a:lnTo>
                        <a:pt x="0" y="38"/>
                      </a:lnTo>
                      <a:lnTo>
                        <a:pt x="0" y="41"/>
                      </a:lnTo>
                      <a:lnTo>
                        <a:pt x="0" y="42"/>
                      </a:lnTo>
                      <a:lnTo>
                        <a:pt x="1" y="45"/>
                      </a:lnTo>
                      <a:lnTo>
                        <a:pt x="1" y="48"/>
                      </a:lnTo>
                      <a:lnTo>
                        <a:pt x="1" y="51"/>
                      </a:lnTo>
                      <a:lnTo>
                        <a:pt x="1" y="52"/>
                      </a:lnTo>
                      <a:lnTo>
                        <a:pt x="2" y="55"/>
                      </a:lnTo>
                      <a:lnTo>
                        <a:pt x="3" y="56"/>
                      </a:lnTo>
                      <a:lnTo>
                        <a:pt x="3" y="58"/>
                      </a:lnTo>
                      <a:lnTo>
                        <a:pt x="4" y="59"/>
                      </a:lnTo>
                      <a:lnTo>
                        <a:pt x="5" y="61"/>
                      </a:lnTo>
                      <a:lnTo>
                        <a:pt x="5" y="62"/>
                      </a:lnTo>
                      <a:lnTo>
                        <a:pt x="6" y="64"/>
                      </a:lnTo>
                      <a:lnTo>
                        <a:pt x="7" y="65"/>
                      </a:lnTo>
                      <a:lnTo>
                        <a:pt x="7" y="66"/>
                      </a:lnTo>
                      <a:lnTo>
                        <a:pt x="8" y="68"/>
                      </a:lnTo>
                      <a:lnTo>
                        <a:pt x="9" y="70"/>
                      </a:lnTo>
                      <a:lnTo>
                        <a:pt x="10" y="70"/>
                      </a:lnTo>
                      <a:lnTo>
                        <a:pt x="11" y="72"/>
                      </a:lnTo>
                      <a:lnTo>
                        <a:pt x="12" y="73"/>
                      </a:lnTo>
                      <a:lnTo>
                        <a:pt x="14" y="74"/>
                      </a:lnTo>
                      <a:lnTo>
                        <a:pt x="16" y="75"/>
                      </a:lnTo>
                      <a:lnTo>
                        <a:pt x="18" y="75"/>
                      </a:lnTo>
                      <a:lnTo>
                        <a:pt x="20" y="76"/>
                      </a:lnTo>
                      <a:lnTo>
                        <a:pt x="22" y="76"/>
                      </a:lnTo>
                      <a:lnTo>
                        <a:pt x="24" y="76"/>
                      </a:lnTo>
                      <a:lnTo>
                        <a:pt x="26" y="76"/>
                      </a:lnTo>
                      <a:lnTo>
                        <a:pt x="29" y="75"/>
                      </a:lnTo>
                      <a:lnTo>
                        <a:pt x="32" y="75"/>
                      </a:lnTo>
                      <a:lnTo>
                        <a:pt x="35" y="74"/>
                      </a:lnTo>
                      <a:lnTo>
                        <a:pt x="38" y="73"/>
                      </a:lnTo>
                      <a:lnTo>
                        <a:pt x="39" y="73"/>
                      </a:lnTo>
                      <a:lnTo>
                        <a:pt x="41" y="72"/>
                      </a:lnTo>
                      <a:lnTo>
                        <a:pt x="42" y="71"/>
                      </a:lnTo>
                      <a:lnTo>
                        <a:pt x="44" y="71"/>
                      </a:lnTo>
                      <a:lnTo>
                        <a:pt x="46" y="70"/>
                      </a:lnTo>
                      <a:lnTo>
                        <a:pt x="49" y="69"/>
                      </a:lnTo>
                      <a:lnTo>
                        <a:pt x="51" y="68"/>
                      </a:lnTo>
                      <a:lnTo>
                        <a:pt x="54" y="67"/>
                      </a:lnTo>
                      <a:lnTo>
                        <a:pt x="55" y="67"/>
                      </a:lnTo>
                      <a:lnTo>
                        <a:pt x="57" y="66"/>
                      </a:lnTo>
                      <a:lnTo>
                        <a:pt x="58" y="66"/>
                      </a:lnTo>
                      <a:lnTo>
                        <a:pt x="50" y="72"/>
                      </a:lnTo>
                      <a:lnTo>
                        <a:pt x="63" y="74"/>
                      </a:lnTo>
                      <a:lnTo>
                        <a:pt x="65" y="62"/>
                      </a:lnTo>
                      <a:lnTo>
                        <a:pt x="80" y="36"/>
                      </a:lnTo>
                      <a:lnTo>
                        <a:pt x="77" y="17"/>
                      </a:lnTo>
                      <a:lnTo>
                        <a:pt x="36" y="7"/>
                      </a:lnTo>
                      <a:lnTo>
                        <a:pt x="7" y="0"/>
                      </a:lnTo>
                      <a:close/>
                    </a:path>
                  </a:pathLst>
                </a:custGeom>
                <a:solidFill>
                  <a:srgbClr val="BF6633"/>
                </a:solidFill>
                <a:ln w="9525">
                  <a:noFill/>
                  <a:round/>
                  <a:headEnd/>
                  <a:tailEnd/>
                </a:ln>
              </p:spPr>
              <p:txBody>
                <a:bodyPr/>
                <a:lstStyle/>
                <a:p>
                  <a:endParaRPr lang="en-US"/>
                </a:p>
              </p:txBody>
            </p:sp>
            <p:sp>
              <p:nvSpPr>
                <p:cNvPr id="24984" name="Freeform 491"/>
                <p:cNvSpPr>
                  <a:spLocks/>
                </p:cNvSpPr>
                <p:nvPr/>
              </p:nvSpPr>
              <p:spPr bwMode="auto">
                <a:xfrm>
                  <a:off x="5278" y="2268"/>
                  <a:ext cx="30" cy="56"/>
                </a:xfrm>
                <a:custGeom>
                  <a:avLst/>
                  <a:gdLst>
                    <a:gd name="T0" fmla="*/ 5 w 30"/>
                    <a:gd name="T1" fmla="*/ 0 h 56"/>
                    <a:gd name="T2" fmla="*/ 8 w 30"/>
                    <a:gd name="T3" fmla="*/ 3 h 56"/>
                    <a:gd name="T4" fmla="*/ 11 w 30"/>
                    <a:gd name="T5" fmla="*/ 6 h 56"/>
                    <a:gd name="T6" fmla="*/ 14 w 30"/>
                    <a:gd name="T7" fmla="*/ 9 h 56"/>
                    <a:gd name="T8" fmla="*/ 14 w 30"/>
                    <a:gd name="T9" fmla="*/ 10 h 56"/>
                    <a:gd name="T10" fmla="*/ 13 w 30"/>
                    <a:gd name="T11" fmla="*/ 13 h 56"/>
                    <a:gd name="T12" fmla="*/ 12 w 30"/>
                    <a:gd name="T13" fmla="*/ 15 h 56"/>
                    <a:gd name="T14" fmla="*/ 11 w 30"/>
                    <a:gd name="T15" fmla="*/ 20 h 56"/>
                    <a:gd name="T16" fmla="*/ 9 w 30"/>
                    <a:gd name="T17" fmla="*/ 23 h 56"/>
                    <a:gd name="T18" fmla="*/ 9 w 30"/>
                    <a:gd name="T19" fmla="*/ 26 h 56"/>
                    <a:gd name="T20" fmla="*/ 8 w 30"/>
                    <a:gd name="T21" fmla="*/ 29 h 56"/>
                    <a:gd name="T22" fmla="*/ 8 w 30"/>
                    <a:gd name="T23" fmla="*/ 31 h 56"/>
                    <a:gd name="T24" fmla="*/ 10 w 30"/>
                    <a:gd name="T25" fmla="*/ 31 h 56"/>
                    <a:gd name="T26" fmla="*/ 14 w 30"/>
                    <a:gd name="T27" fmla="*/ 32 h 56"/>
                    <a:gd name="T28" fmla="*/ 17 w 30"/>
                    <a:gd name="T29" fmla="*/ 32 h 56"/>
                    <a:gd name="T30" fmla="*/ 18 w 30"/>
                    <a:gd name="T31" fmla="*/ 32 h 56"/>
                    <a:gd name="T32" fmla="*/ 15 w 30"/>
                    <a:gd name="T33" fmla="*/ 39 h 56"/>
                    <a:gd name="T34" fmla="*/ 19 w 30"/>
                    <a:gd name="T35" fmla="*/ 39 h 56"/>
                    <a:gd name="T36" fmla="*/ 22 w 30"/>
                    <a:gd name="T37" fmla="*/ 41 h 56"/>
                    <a:gd name="T38" fmla="*/ 23 w 30"/>
                    <a:gd name="T39" fmla="*/ 43 h 56"/>
                    <a:gd name="T40" fmla="*/ 23 w 30"/>
                    <a:gd name="T41" fmla="*/ 44 h 56"/>
                    <a:gd name="T42" fmla="*/ 22 w 30"/>
                    <a:gd name="T43" fmla="*/ 46 h 56"/>
                    <a:gd name="T44" fmla="*/ 18 w 30"/>
                    <a:gd name="T45" fmla="*/ 47 h 56"/>
                    <a:gd name="T46" fmla="*/ 16 w 30"/>
                    <a:gd name="T47" fmla="*/ 47 h 56"/>
                    <a:gd name="T48" fmla="*/ 18 w 30"/>
                    <a:gd name="T49" fmla="*/ 51 h 56"/>
                    <a:gd name="T50" fmla="*/ 20 w 30"/>
                    <a:gd name="T51" fmla="*/ 53 h 56"/>
                    <a:gd name="T52" fmla="*/ 24 w 30"/>
                    <a:gd name="T53" fmla="*/ 54 h 56"/>
                    <a:gd name="T54" fmla="*/ 27 w 30"/>
                    <a:gd name="T55" fmla="*/ 55 h 56"/>
                    <a:gd name="T56" fmla="*/ 29 w 30"/>
                    <a:gd name="T57" fmla="*/ 55 h 56"/>
                    <a:gd name="T58" fmla="*/ 29 w 30"/>
                    <a:gd name="T59" fmla="*/ 56 h 56"/>
                    <a:gd name="T60" fmla="*/ 26 w 30"/>
                    <a:gd name="T61" fmla="*/ 56 h 56"/>
                    <a:gd name="T62" fmla="*/ 22 w 30"/>
                    <a:gd name="T63" fmla="*/ 56 h 56"/>
                    <a:gd name="T64" fmla="*/ 16 w 30"/>
                    <a:gd name="T65" fmla="*/ 55 h 56"/>
                    <a:gd name="T66" fmla="*/ 13 w 30"/>
                    <a:gd name="T67" fmla="*/ 52 h 56"/>
                    <a:gd name="T68" fmla="*/ 10 w 30"/>
                    <a:gd name="T69" fmla="*/ 48 h 56"/>
                    <a:gd name="T70" fmla="*/ 7 w 30"/>
                    <a:gd name="T71" fmla="*/ 44 h 56"/>
                    <a:gd name="T72" fmla="*/ 5 w 30"/>
                    <a:gd name="T73" fmla="*/ 39 h 56"/>
                    <a:gd name="T74" fmla="*/ 3 w 30"/>
                    <a:gd name="T75" fmla="*/ 35 h 56"/>
                    <a:gd name="T76" fmla="*/ 1 w 30"/>
                    <a:gd name="T77" fmla="*/ 29 h 56"/>
                    <a:gd name="T78" fmla="*/ 1 w 30"/>
                    <a:gd name="T79" fmla="*/ 25 h 56"/>
                    <a:gd name="T80" fmla="*/ 0 w 30"/>
                    <a:gd name="T81" fmla="*/ 22 h 56"/>
                    <a:gd name="T82" fmla="*/ 0 w 30"/>
                    <a:gd name="T83" fmla="*/ 19 h 56"/>
                    <a:gd name="T84" fmla="*/ 0 w 30"/>
                    <a:gd name="T85" fmla="*/ 17 h 56"/>
                    <a:gd name="T86" fmla="*/ 1 w 30"/>
                    <a:gd name="T87" fmla="*/ 13 h 56"/>
                    <a:gd name="T88" fmla="*/ 1 w 30"/>
                    <a:gd name="T89" fmla="*/ 10 h 56"/>
                    <a:gd name="T90" fmla="*/ 2 w 30"/>
                    <a:gd name="T91" fmla="*/ 6 h 56"/>
                    <a:gd name="T92" fmla="*/ 3 w 30"/>
                    <a:gd name="T93" fmla="*/ 3 h 56"/>
                    <a:gd name="T94" fmla="*/ 4 w 30"/>
                    <a:gd name="T95" fmla="*/ 0 h 56"/>
                    <a:gd name="T96" fmla="*/ 4 w 30"/>
                    <a:gd name="T97" fmla="*/ 0 h 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
                    <a:gd name="T148" fmla="*/ 0 h 56"/>
                    <a:gd name="T149" fmla="*/ 30 w 30"/>
                    <a:gd name="T150" fmla="*/ 56 h 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 h="56">
                      <a:moveTo>
                        <a:pt x="4" y="0"/>
                      </a:moveTo>
                      <a:lnTo>
                        <a:pt x="5" y="0"/>
                      </a:lnTo>
                      <a:lnTo>
                        <a:pt x="7" y="2"/>
                      </a:lnTo>
                      <a:lnTo>
                        <a:pt x="8" y="3"/>
                      </a:lnTo>
                      <a:lnTo>
                        <a:pt x="10" y="4"/>
                      </a:lnTo>
                      <a:lnTo>
                        <a:pt x="11" y="6"/>
                      </a:lnTo>
                      <a:lnTo>
                        <a:pt x="13" y="7"/>
                      </a:lnTo>
                      <a:lnTo>
                        <a:pt x="14" y="9"/>
                      </a:lnTo>
                      <a:lnTo>
                        <a:pt x="14" y="10"/>
                      </a:lnTo>
                      <a:lnTo>
                        <a:pt x="13" y="11"/>
                      </a:lnTo>
                      <a:lnTo>
                        <a:pt x="13" y="13"/>
                      </a:lnTo>
                      <a:lnTo>
                        <a:pt x="13" y="14"/>
                      </a:lnTo>
                      <a:lnTo>
                        <a:pt x="12" y="15"/>
                      </a:lnTo>
                      <a:lnTo>
                        <a:pt x="11" y="18"/>
                      </a:lnTo>
                      <a:lnTo>
                        <a:pt x="11" y="20"/>
                      </a:lnTo>
                      <a:lnTo>
                        <a:pt x="10" y="21"/>
                      </a:lnTo>
                      <a:lnTo>
                        <a:pt x="9" y="23"/>
                      </a:lnTo>
                      <a:lnTo>
                        <a:pt x="9" y="25"/>
                      </a:lnTo>
                      <a:lnTo>
                        <a:pt x="9" y="26"/>
                      </a:lnTo>
                      <a:lnTo>
                        <a:pt x="8" y="28"/>
                      </a:lnTo>
                      <a:lnTo>
                        <a:pt x="8" y="29"/>
                      </a:lnTo>
                      <a:lnTo>
                        <a:pt x="7" y="30"/>
                      </a:lnTo>
                      <a:lnTo>
                        <a:pt x="8" y="31"/>
                      </a:lnTo>
                      <a:lnTo>
                        <a:pt x="9" y="31"/>
                      </a:lnTo>
                      <a:lnTo>
                        <a:pt x="10" y="31"/>
                      </a:lnTo>
                      <a:lnTo>
                        <a:pt x="12" y="31"/>
                      </a:lnTo>
                      <a:lnTo>
                        <a:pt x="14" y="32"/>
                      </a:lnTo>
                      <a:lnTo>
                        <a:pt x="15" y="32"/>
                      </a:lnTo>
                      <a:lnTo>
                        <a:pt x="17" y="32"/>
                      </a:lnTo>
                      <a:lnTo>
                        <a:pt x="18" y="32"/>
                      </a:lnTo>
                      <a:lnTo>
                        <a:pt x="14" y="39"/>
                      </a:lnTo>
                      <a:lnTo>
                        <a:pt x="15" y="39"/>
                      </a:lnTo>
                      <a:lnTo>
                        <a:pt x="17" y="39"/>
                      </a:lnTo>
                      <a:lnTo>
                        <a:pt x="19" y="39"/>
                      </a:lnTo>
                      <a:lnTo>
                        <a:pt x="20" y="40"/>
                      </a:lnTo>
                      <a:lnTo>
                        <a:pt x="22" y="41"/>
                      </a:lnTo>
                      <a:lnTo>
                        <a:pt x="22" y="43"/>
                      </a:lnTo>
                      <a:lnTo>
                        <a:pt x="23" y="43"/>
                      </a:lnTo>
                      <a:lnTo>
                        <a:pt x="24" y="44"/>
                      </a:lnTo>
                      <a:lnTo>
                        <a:pt x="23" y="44"/>
                      </a:lnTo>
                      <a:lnTo>
                        <a:pt x="22" y="45"/>
                      </a:lnTo>
                      <a:lnTo>
                        <a:pt x="22" y="46"/>
                      </a:lnTo>
                      <a:lnTo>
                        <a:pt x="20" y="46"/>
                      </a:lnTo>
                      <a:lnTo>
                        <a:pt x="18" y="47"/>
                      </a:lnTo>
                      <a:lnTo>
                        <a:pt x="17" y="47"/>
                      </a:lnTo>
                      <a:lnTo>
                        <a:pt x="16" y="47"/>
                      </a:lnTo>
                      <a:lnTo>
                        <a:pt x="17" y="49"/>
                      </a:lnTo>
                      <a:lnTo>
                        <a:pt x="18" y="51"/>
                      </a:lnTo>
                      <a:lnTo>
                        <a:pt x="20" y="53"/>
                      </a:lnTo>
                      <a:lnTo>
                        <a:pt x="22" y="54"/>
                      </a:lnTo>
                      <a:lnTo>
                        <a:pt x="24" y="54"/>
                      </a:lnTo>
                      <a:lnTo>
                        <a:pt x="26" y="55"/>
                      </a:lnTo>
                      <a:lnTo>
                        <a:pt x="27" y="55"/>
                      </a:lnTo>
                      <a:lnTo>
                        <a:pt x="29" y="55"/>
                      </a:lnTo>
                      <a:lnTo>
                        <a:pt x="30" y="56"/>
                      </a:lnTo>
                      <a:lnTo>
                        <a:pt x="29" y="56"/>
                      </a:lnTo>
                      <a:lnTo>
                        <a:pt x="28" y="56"/>
                      </a:lnTo>
                      <a:lnTo>
                        <a:pt x="26" y="56"/>
                      </a:lnTo>
                      <a:lnTo>
                        <a:pt x="24" y="56"/>
                      </a:lnTo>
                      <a:lnTo>
                        <a:pt x="22" y="56"/>
                      </a:lnTo>
                      <a:lnTo>
                        <a:pt x="19" y="55"/>
                      </a:lnTo>
                      <a:lnTo>
                        <a:pt x="16" y="55"/>
                      </a:lnTo>
                      <a:lnTo>
                        <a:pt x="14" y="53"/>
                      </a:lnTo>
                      <a:lnTo>
                        <a:pt x="13" y="52"/>
                      </a:lnTo>
                      <a:lnTo>
                        <a:pt x="11" y="50"/>
                      </a:lnTo>
                      <a:lnTo>
                        <a:pt x="10" y="48"/>
                      </a:lnTo>
                      <a:lnTo>
                        <a:pt x="9" y="47"/>
                      </a:lnTo>
                      <a:lnTo>
                        <a:pt x="7" y="44"/>
                      </a:lnTo>
                      <a:lnTo>
                        <a:pt x="6" y="42"/>
                      </a:lnTo>
                      <a:lnTo>
                        <a:pt x="5" y="39"/>
                      </a:lnTo>
                      <a:lnTo>
                        <a:pt x="5" y="37"/>
                      </a:lnTo>
                      <a:lnTo>
                        <a:pt x="3" y="35"/>
                      </a:lnTo>
                      <a:lnTo>
                        <a:pt x="3" y="32"/>
                      </a:lnTo>
                      <a:lnTo>
                        <a:pt x="1" y="29"/>
                      </a:lnTo>
                      <a:lnTo>
                        <a:pt x="1" y="28"/>
                      </a:lnTo>
                      <a:lnTo>
                        <a:pt x="1" y="25"/>
                      </a:lnTo>
                      <a:lnTo>
                        <a:pt x="0" y="23"/>
                      </a:lnTo>
                      <a:lnTo>
                        <a:pt x="0" y="22"/>
                      </a:lnTo>
                      <a:lnTo>
                        <a:pt x="0" y="21"/>
                      </a:lnTo>
                      <a:lnTo>
                        <a:pt x="0" y="19"/>
                      </a:lnTo>
                      <a:lnTo>
                        <a:pt x="0" y="18"/>
                      </a:lnTo>
                      <a:lnTo>
                        <a:pt x="0" y="17"/>
                      </a:lnTo>
                      <a:lnTo>
                        <a:pt x="1" y="15"/>
                      </a:lnTo>
                      <a:lnTo>
                        <a:pt x="1" y="13"/>
                      </a:lnTo>
                      <a:lnTo>
                        <a:pt x="1" y="11"/>
                      </a:lnTo>
                      <a:lnTo>
                        <a:pt x="1" y="10"/>
                      </a:lnTo>
                      <a:lnTo>
                        <a:pt x="2" y="8"/>
                      </a:lnTo>
                      <a:lnTo>
                        <a:pt x="2" y="6"/>
                      </a:lnTo>
                      <a:lnTo>
                        <a:pt x="3" y="4"/>
                      </a:lnTo>
                      <a:lnTo>
                        <a:pt x="3" y="3"/>
                      </a:lnTo>
                      <a:lnTo>
                        <a:pt x="3" y="2"/>
                      </a:lnTo>
                      <a:lnTo>
                        <a:pt x="4" y="0"/>
                      </a:lnTo>
                      <a:close/>
                    </a:path>
                  </a:pathLst>
                </a:custGeom>
                <a:solidFill>
                  <a:srgbClr val="8F2900"/>
                </a:solidFill>
                <a:ln w="9525">
                  <a:noFill/>
                  <a:round/>
                  <a:headEnd/>
                  <a:tailEnd/>
                </a:ln>
              </p:spPr>
              <p:txBody>
                <a:bodyPr/>
                <a:lstStyle/>
                <a:p>
                  <a:endParaRPr lang="en-US"/>
                </a:p>
              </p:txBody>
            </p:sp>
            <p:sp>
              <p:nvSpPr>
                <p:cNvPr id="24985" name="Freeform 492"/>
                <p:cNvSpPr>
                  <a:spLocks/>
                </p:cNvSpPr>
                <p:nvPr/>
              </p:nvSpPr>
              <p:spPr bwMode="auto">
                <a:xfrm>
                  <a:off x="5302" y="2282"/>
                  <a:ext cx="29" cy="8"/>
                </a:xfrm>
                <a:custGeom>
                  <a:avLst/>
                  <a:gdLst>
                    <a:gd name="T0" fmla="*/ 0 w 29"/>
                    <a:gd name="T1" fmla="*/ 4 h 8"/>
                    <a:gd name="T2" fmla="*/ 0 w 29"/>
                    <a:gd name="T3" fmla="*/ 4 h 8"/>
                    <a:gd name="T4" fmla="*/ 0 w 29"/>
                    <a:gd name="T5" fmla="*/ 6 h 8"/>
                    <a:gd name="T6" fmla="*/ 1 w 29"/>
                    <a:gd name="T7" fmla="*/ 6 h 8"/>
                    <a:gd name="T8" fmla="*/ 2 w 29"/>
                    <a:gd name="T9" fmla="*/ 7 h 8"/>
                    <a:gd name="T10" fmla="*/ 4 w 29"/>
                    <a:gd name="T11" fmla="*/ 7 h 8"/>
                    <a:gd name="T12" fmla="*/ 7 w 29"/>
                    <a:gd name="T13" fmla="*/ 8 h 8"/>
                    <a:gd name="T14" fmla="*/ 8 w 29"/>
                    <a:gd name="T15" fmla="*/ 8 h 8"/>
                    <a:gd name="T16" fmla="*/ 10 w 29"/>
                    <a:gd name="T17" fmla="*/ 8 h 8"/>
                    <a:gd name="T18" fmla="*/ 12 w 29"/>
                    <a:gd name="T19" fmla="*/ 8 h 8"/>
                    <a:gd name="T20" fmla="*/ 14 w 29"/>
                    <a:gd name="T21" fmla="*/ 8 h 8"/>
                    <a:gd name="T22" fmla="*/ 16 w 29"/>
                    <a:gd name="T23" fmla="*/ 8 h 8"/>
                    <a:gd name="T24" fmla="*/ 18 w 29"/>
                    <a:gd name="T25" fmla="*/ 8 h 8"/>
                    <a:gd name="T26" fmla="*/ 20 w 29"/>
                    <a:gd name="T27" fmla="*/ 8 h 8"/>
                    <a:gd name="T28" fmla="*/ 22 w 29"/>
                    <a:gd name="T29" fmla="*/ 8 h 8"/>
                    <a:gd name="T30" fmla="*/ 23 w 29"/>
                    <a:gd name="T31" fmla="*/ 8 h 8"/>
                    <a:gd name="T32" fmla="*/ 25 w 29"/>
                    <a:gd name="T33" fmla="*/ 8 h 8"/>
                    <a:gd name="T34" fmla="*/ 26 w 29"/>
                    <a:gd name="T35" fmla="*/ 8 h 8"/>
                    <a:gd name="T36" fmla="*/ 27 w 29"/>
                    <a:gd name="T37" fmla="*/ 8 h 8"/>
                    <a:gd name="T38" fmla="*/ 29 w 29"/>
                    <a:gd name="T39" fmla="*/ 8 h 8"/>
                    <a:gd name="T40" fmla="*/ 29 w 29"/>
                    <a:gd name="T41" fmla="*/ 8 h 8"/>
                    <a:gd name="T42" fmla="*/ 27 w 29"/>
                    <a:gd name="T43" fmla="*/ 7 h 8"/>
                    <a:gd name="T44" fmla="*/ 26 w 29"/>
                    <a:gd name="T45" fmla="*/ 6 h 8"/>
                    <a:gd name="T46" fmla="*/ 24 w 29"/>
                    <a:gd name="T47" fmla="*/ 5 h 8"/>
                    <a:gd name="T48" fmla="*/ 22 w 29"/>
                    <a:gd name="T49" fmla="*/ 5 h 8"/>
                    <a:gd name="T50" fmla="*/ 20 w 29"/>
                    <a:gd name="T51" fmla="*/ 4 h 8"/>
                    <a:gd name="T52" fmla="*/ 18 w 29"/>
                    <a:gd name="T53" fmla="*/ 4 h 8"/>
                    <a:gd name="T54" fmla="*/ 16 w 29"/>
                    <a:gd name="T55" fmla="*/ 3 h 8"/>
                    <a:gd name="T56" fmla="*/ 14 w 29"/>
                    <a:gd name="T57" fmla="*/ 3 h 8"/>
                    <a:gd name="T58" fmla="*/ 13 w 29"/>
                    <a:gd name="T59" fmla="*/ 2 h 8"/>
                    <a:gd name="T60" fmla="*/ 11 w 29"/>
                    <a:gd name="T61" fmla="*/ 1 h 8"/>
                    <a:gd name="T62" fmla="*/ 9 w 29"/>
                    <a:gd name="T63" fmla="*/ 1 h 8"/>
                    <a:gd name="T64" fmla="*/ 7 w 29"/>
                    <a:gd name="T65" fmla="*/ 0 h 8"/>
                    <a:gd name="T66" fmla="*/ 5 w 29"/>
                    <a:gd name="T67" fmla="*/ 0 h 8"/>
                    <a:gd name="T68" fmla="*/ 2 w 29"/>
                    <a:gd name="T69" fmla="*/ 1 h 8"/>
                    <a:gd name="T70" fmla="*/ 0 w 29"/>
                    <a:gd name="T71" fmla="*/ 3 h 8"/>
                    <a:gd name="T72" fmla="*/ 0 w 29"/>
                    <a:gd name="T73" fmla="*/ 4 h 8"/>
                    <a:gd name="T74" fmla="*/ 0 w 29"/>
                    <a:gd name="T75" fmla="*/ 4 h 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
                    <a:gd name="T115" fmla="*/ 0 h 8"/>
                    <a:gd name="T116" fmla="*/ 29 w 29"/>
                    <a:gd name="T117" fmla="*/ 8 h 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 h="8">
                      <a:moveTo>
                        <a:pt x="0" y="4"/>
                      </a:moveTo>
                      <a:lnTo>
                        <a:pt x="0" y="4"/>
                      </a:lnTo>
                      <a:lnTo>
                        <a:pt x="0" y="6"/>
                      </a:lnTo>
                      <a:lnTo>
                        <a:pt x="1" y="6"/>
                      </a:lnTo>
                      <a:lnTo>
                        <a:pt x="2" y="7"/>
                      </a:lnTo>
                      <a:lnTo>
                        <a:pt x="4" y="7"/>
                      </a:lnTo>
                      <a:lnTo>
                        <a:pt x="7" y="8"/>
                      </a:lnTo>
                      <a:lnTo>
                        <a:pt x="8" y="8"/>
                      </a:lnTo>
                      <a:lnTo>
                        <a:pt x="10" y="8"/>
                      </a:lnTo>
                      <a:lnTo>
                        <a:pt x="12" y="8"/>
                      </a:lnTo>
                      <a:lnTo>
                        <a:pt x="14" y="8"/>
                      </a:lnTo>
                      <a:lnTo>
                        <a:pt x="16" y="8"/>
                      </a:lnTo>
                      <a:lnTo>
                        <a:pt x="18" y="8"/>
                      </a:lnTo>
                      <a:lnTo>
                        <a:pt x="20" y="8"/>
                      </a:lnTo>
                      <a:lnTo>
                        <a:pt x="22" y="8"/>
                      </a:lnTo>
                      <a:lnTo>
                        <a:pt x="23" y="8"/>
                      </a:lnTo>
                      <a:lnTo>
                        <a:pt x="25" y="8"/>
                      </a:lnTo>
                      <a:lnTo>
                        <a:pt x="26" y="8"/>
                      </a:lnTo>
                      <a:lnTo>
                        <a:pt x="27" y="8"/>
                      </a:lnTo>
                      <a:lnTo>
                        <a:pt x="29" y="8"/>
                      </a:lnTo>
                      <a:lnTo>
                        <a:pt x="27" y="7"/>
                      </a:lnTo>
                      <a:lnTo>
                        <a:pt x="26" y="6"/>
                      </a:lnTo>
                      <a:lnTo>
                        <a:pt x="24" y="5"/>
                      </a:lnTo>
                      <a:lnTo>
                        <a:pt x="22" y="5"/>
                      </a:lnTo>
                      <a:lnTo>
                        <a:pt x="20" y="4"/>
                      </a:lnTo>
                      <a:lnTo>
                        <a:pt x="18" y="4"/>
                      </a:lnTo>
                      <a:lnTo>
                        <a:pt x="16" y="3"/>
                      </a:lnTo>
                      <a:lnTo>
                        <a:pt x="14" y="3"/>
                      </a:lnTo>
                      <a:lnTo>
                        <a:pt x="13" y="2"/>
                      </a:lnTo>
                      <a:lnTo>
                        <a:pt x="11" y="1"/>
                      </a:lnTo>
                      <a:lnTo>
                        <a:pt x="9" y="1"/>
                      </a:lnTo>
                      <a:lnTo>
                        <a:pt x="7" y="0"/>
                      </a:lnTo>
                      <a:lnTo>
                        <a:pt x="5" y="0"/>
                      </a:lnTo>
                      <a:lnTo>
                        <a:pt x="2" y="1"/>
                      </a:lnTo>
                      <a:lnTo>
                        <a:pt x="0" y="3"/>
                      </a:lnTo>
                      <a:lnTo>
                        <a:pt x="0" y="4"/>
                      </a:lnTo>
                      <a:close/>
                    </a:path>
                  </a:pathLst>
                </a:custGeom>
                <a:solidFill>
                  <a:srgbClr val="8F2900"/>
                </a:solidFill>
                <a:ln w="9525">
                  <a:noFill/>
                  <a:round/>
                  <a:headEnd/>
                  <a:tailEnd/>
                </a:ln>
              </p:spPr>
              <p:txBody>
                <a:bodyPr/>
                <a:lstStyle/>
                <a:p>
                  <a:endParaRPr lang="en-US"/>
                </a:p>
              </p:txBody>
            </p:sp>
            <p:sp>
              <p:nvSpPr>
                <p:cNvPr id="24986" name="Freeform 493"/>
                <p:cNvSpPr>
                  <a:spLocks/>
                </p:cNvSpPr>
                <p:nvPr/>
              </p:nvSpPr>
              <p:spPr bwMode="auto">
                <a:xfrm>
                  <a:off x="5311" y="2260"/>
                  <a:ext cx="46" cy="63"/>
                </a:xfrm>
                <a:custGeom>
                  <a:avLst/>
                  <a:gdLst>
                    <a:gd name="T0" fmla="*/ 24 w 46"/>
                    <a:gd name="T1" fmla="*/ 0 h 63"/>
                    <a:gd name="T2" fmla="*/ 23 w 46"/>
                    <a:gd name="T3" fmla="*/ 0 h 63"/>
                    <a:gd name="T4" fmla="*/ 22 w 46"/>
                    <a:gd name="T5" fmla="*/ 0 h 63"/>
                    <a:gd name="T6" fmla="*/ 22 w 46"/>
                    <a:gd name="T7" fmla="*/ 1 h 63"/>
                    <a:gd name="T8" fmla="*/ 20 w 46"/>
                    <a:gd name="T9" fmla="*/ 3 h 63"/>
                    <a:gd name="T10" fmla="*/ 19 w 46"/>
                    <a:gd name="T11" fmla="*/ 4 h 63"/>
                    <a:gd name="T12" fmla="*/ 18 w 46"/>
                    <a:gd name="T13" fmla="*/ 7 h 63"/>
                    <a:gd name="T14" fmla="*/ 18 w 46"/>
                    <a:gd name="T15" fmla="*/ 8 h 63"/>
                    <a:gd name="T16" fmla="*/ 17 w 46"/>
                    <a:gd name="T17" fmla="*/ 9 h 63"/>
                    <a:gd name="T18" fmla="*/ 17 w 46"/>
                    <a:gd name="T19" fmla="*/ 11 h 63"/>
                    <a:gd name="T20" fmla="*/ 17 w 46"/>
                    <a:gd name="T21" fmla="*/ 12 h 63"/>
                    <a:gd name="T22" fmla="*/ 17 w 46"/>
                    <a:gd name="T23" fmla="*/ 14 h 63"/>
                    <a:gd name="T24" fmla="*/ 17 w 46"/>
                    <a:gd name="T25" fmla="*/ 15 h 63"/>
                    <a:gd name="T26" fmla="*/ 18 w 46"/>
                    <a:gd name="T27" fmla="*/ 17 h 63"/>
                    <a:gd name="T28" fmla="*/ 18 w 46"/>
                    <a:gd name="T29" fmla="*/ 18 h 63"/>
                    <a:gd name="T30" fmla="*/ 18 w 46"/>
                    <a:gd name="T31" fmla="*/ 19 h 63"/>
                    <a:gd name="T32" fmla="*/ 19 w 46"/>
                    <a:gd name="T33" fmla="*/ 21 h 63"/>
                    <a:gd name="T34" fmla="*/ 20 w 46"/>
                    <a:gd name="T35" fmla="*/ 22 h 63"/>
                    <a:gd name="T36" fmla="*/ 20 w 46"/>
                    <a:gd name="T37" fmla="*/ 23 h 63"/>
                    <a:gd name="T38" fmla="*/ 22 w 46"/>
                    <a:gd name="T39" fmla="*/ 26 h 63"/>
                    <a:gd name="T40" fmla="*/ 23 w 46"/>
                    <a:gd name="T41" fmla="*/ 28 h 63"/>
                    <a:gd name="T42" fmla="*/ 24 w 46"/>
                    <a:gd name="T43" fmla="*/ 29 h 63"/>
                    <a:gd name="T44" fmla="*/ 24 w 46"/>
                    <a:gd name="T45" fmla="*/ 29 h 63"/>
                    <a:gd name="T46" fmla="*/ 23 w 46"/>
                    <a:gd name="T47" fmla="*/ 29 h 63"/>
                    <a:gd name="T48" fmla="*/ 21 w 46"/>
                    <a:gd name="T49" fmla="*/ 29 h 63"/>
                    <a:gd name="T50" fmla="*/ 19 w 46"/>
                    <a:gd name="T51" fmla="*/ 29 h 63"/>
                    <a:gd name="T52" fmla="*/ 18 w 46"/>
                    <a:gd name="T53" fmla="*/ 30 h 63"/>
                    <a:gd name="T54" fmla="*/ 15 w 46"/>
                    <a:gd name="T55" fmla="*/ 30 h 63"/>
                    <a:gd name="T56" fmla="*/ 14 w 46"/>
                    <a:gd name="T57" fmla="*/ 30 h 63"/>
                    <a:gd name="T58" fmla="*/ 11 w 46"/>
                    <a:gd name="T59" fmla="*/ 31 h 63"/>
                    <a:gd name="T60" fmla="*/ 10 w 46"/>
                    <a:gd name="T61" fmla="*/ 32 h 63"/>
                    <a:gd name="T62" fmla="*/ 8 w 46"/>
                    <a:gd name="T63" fmla="*/ 33 h 63"/>
                    <a:gd name="T64" fmla="*/ 7 w 46"/>
                    <a:gd name="T65" fmla="*/ 33 h 63"/>
                    <a:gd name="T66" fmla="*/ 5 w 46"/>
                    <a:gd name="T67" fmla="*/ 34 h 63"/>
                    <a:gd name="T68" fmla="*/ 4 w 46"/>
                    <a:gd name="T69" fmla="*/ 36 h 63"/>
                    <a:gd name="T70" fmla="*/ 3 w 46"/>
                    <a:gd name="T71" fmla="*/ 37 h 63"/>
                    <a:gd name="T72" fmla="*/ 3 w 46"/>
                    <a:gd name="T73" fmla="*/ 39 h 63"/>
                    <a:gd name="T74" fmla="*/ 3 w 46"/>
                    <a:gd name="T75" fmla="*/ 40 h 63"/>
                    <a:gd name="T76" fmla="*/ 3 w 46"/>
                    <a:gd name="T77" fmla="*/ 41 h 63"/>
                    <a:gd name="T78" fmla="*/ 4 w 46"/>
                    <a:gd name="T79" fmla="*/ 42 h 63"/>
                    <a:gd name="T80" fmla="*/ 5 w 46"/>
                    <a:gd name="T81" fmla="*/ 43 h 63"/>
                    <a:gd name="T82" fmla="*/ 7 w 46"/>
                    <a:gd name="T83" fmla="*/ 44 h 63"/>
                    <a:gd name="T84" fmla="*/ 9 w 46"/>
                    <a:gd name="T85" fmla="*/ 45 h 63"/>
                    <a:gd name="T86" fmla="*/ 12 w 46"/>
                    <a:gd name="T87" fmla="*/ 46 h 63"/>
                    <a:gd name="T88" fmla="*/ 14 w 46"/>
                    <a:gd name="T89" fmla="*/ 47 h 63"/>
                    <a:gd name="T90" fmla="*/ 16 w 46"/>
                    <a:gd name="T91" fmla="*/ 47 h 63"/>
                    <a:gd name="T92" fmla="*/ 17 w 46"/>
                    <a:gd name="T93" fmla="*/ 47 h 63"/>
                    <a:gd name="T94" fmla="*/ 0 w 46"/>
                    <a:gd name="T95" fmla="*/ 63 h 63"/>
                    <a:gd name="T96" fmla="*/ 30 w 46"/>
                    <a:gd name="T97" fmla="*/ 53 h 63"/>
                    <a:gd name="T98" fmla="*/ 31 w 46"/>
                    <a:gd name="T99" fmla="*/ 62 h 63"/>
                    <a:gd name="T100" fmla="*/ 35 w 46"/>
                    <a:gd name="T101" fmla="*/ 49 h 63"/>
                    <a:gd name="T102" fmla="*/ 43 w 46"/>
                    <a:gd name="T103" fmla="*/ 44 h 63"/>
                    <a:gd name="T104" fmla="*/ 46 w 46"/>
                    <a:gd name="T105" fmla="*/ 27 h 63"/>
                    <a:gd name="T106" fmla="*/ 46 w 46"/>
                    <a:gd name="T107" fmla="*/ 6 h 63"/>
                    <a:gd name="T108" fmla="*/ 24 w 46"/>
                    <a:gd name="T109" fmla="*/ 0 h 63"/>
                    <a:gd name="T110" fmla="*/ 24 w 46"/>
                    <a:gd name="T111" fmla="*/ 0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6"/>
                    <a:gd name="T169" fmla="*/ 0 h 63"/>
                    <a:gd name="T170" fmla="*/ 46 w 46"/>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6" h="63">
                      <a:moveTo>
                        <a:pt x="24" y="0"/>
                      </a:moveTo>
                      <a:lnTo>
                        <a:pt x="23" y="0"/>
                      </a:lnTo>
                      <a:lnTo>
                        <a:pt x="22" y="0"/>
                      </a:lnTo>
                      <a:lnTo>
                        <a:pt x="22" y="1"/>
                      </a:lnTo>
                      <a:lnTo>
                        <a:pt x="20" y="3"/>
                      </a:lnTo>
                      <a:lnTo>
                        <a:pt x="19" y="4"/>
                      </a:lnTo>
                      <a:lnTo>
                        <a:pt x="18" y="7"/>
                      </a:lnTo>
                      <a:lnTo>
                        <a:pt x="18" y="8"/>
                      </a:lnTo>
                      <a:lnTo>
                        <a:pt x="17" y="9"/>
                      </a:lnTo>
                      <a:lnTo>
                        <a:pt x="17" y="11"/>
                      </a:lnTo>
                      <a:lnTo>
                        <a:pt x="17" y="12"/>
                      </a:lnTo>
                      <a:lnTo>
                        <a:pt x="17" y="14"/>
                      </a:lnTo>
                      <a:lnTo>
                        <a:pt x="17" y="15"/>
                      </a:lnTo>
                      <a:lnTo>
                        <a:pt x="18" y="17"/>
                      </a:lnTo>
                      <a:lnTo>
                        <a:pt x="18" y="18"/>
                      </a:lnTo>
                      <a:lnTo>
                        <a:pt x="18" y="19"/>
                      </a:lnTo>
                      <a:lnTo>
                        <a:pt x="19" y="21"/>
                      </a:lnTo>
                      <a:lnTo>
                        <a:pt x="20" y="22"/>
                      </a:lnTo>
                      <a:lnTo>
                        <a:pt x="20" y="23"/>
                      </a:lnTo>
                      <a:lnTo>
                        <a:pt x="22" y="26"/>
                      </a:lnTo>
                      <a:lnTo>
                        <a:pt x="23" y="28"/>
                      </a:lnTo>
                      <a:lnTo>
                        <a:pt x="24" y="29"/>
                      </a:lnTo>
                      <a:lnTo>
                        <a:pt x="23" y="29"/>
                      </a:lnTo>
                      <a:lnTo>
                        <a:pt x="21" y="29"/>
                      </a:lnTo>
                      <a:lnTo>
                        <a:pt x="19" y="29"/>
                      </a:lnTo>
                      <a:lnTo>
                        <a:pt x="18" y="30"/>
                      </a:lnTo>
                      <a:lnTo>
                        <a:pt x="15" y="30"/>
                      </a:lnTo>
                      <a:lnTo>
                        <a:pt x="14" y="30"/>
                      </a:lnTo>
                      <a:lnTo>
                        <a:pt x="11" y="31"/>
                      </a:lnTo>
                      <a:lnTo>
                        <a:pt x="10" y="32"/>
                      </a:lnTo>
                      <a:lnTo>
                        <a:pt x="8" y="33"/>
                      </a:lnTo>
                      <a:lnTo>
                        <a:pt x="7" y="33"/>
                      </a:lnTo>
                      <a:lnTo>
                        <a:pt x="5" y="34"/>
                      </a:lnTo>
                      <a:lnTo>
                        <a:pt x="4" y="36"/>
                      </a:lnTo>
                      <a:lnTo>
                        <a:pt x="3" y="37"/>
                      </a:lnTo>
                      <a:lnTo>
                        <a:pt x="3" y="39"/>
                      </a:lnTo>
                      <a:lnTo>
                        <a:pt x="3" y="40"/>
                      </a:lnTo>
                      <a:lnTo>
                        <a:pt x="3" y="41"/>
                      </a:lnTo>
                      <a:lnTo>
                        <a:pt x="4" y="42"/>
                      </a:lnTo>
                      <a:lnTo>
                        <a:pt x="5" y="43"/>
                      </a:lnTo>
                      <a:lnTo>
                        <a:pt x="7" y="44"/>
                      </a:lnTo>
                      <a:lnTo>
                        <a:pt x="9" y="45"/>
                      </a:lnTo>
                      <a:lnTo>
                        <a:pt x="12" y="46"/>
                      </a:lnTo>
                      <a:lnTo>
                        <a:pt x="14" y="47"/>
                      </a:lnTo>
                      <a:lnTo>
                        <a:pt x="16" y="47"/>
                      </a:lnTo>
                      <a:lnTo>
                        <a:pt x="17" y="47"/>
                      </a:lnTo>
                      <a:lnTo>
                        <a:pt x="0" y="63"/>
                      </a:lnTo>
                      <a:lnTo>
                        <a:pt x="30" y="53"/>
                      </a:lnTo>
                      <a:lnTo>
                        <a:pt x="31" y="62"/>
                      </a:lnTo>
                      <a:lnTo>
                        <a:pt x="35" y="49"/>
                      </a:lnTo>
                      <a:lnTo>
                        <a:pt x="43" y="44"/>
                      </a:lnTo>
                      <a:lnTo>
                        <a:pt x="46" y="27"/>
                      </a:lnTo>
                      <a:lnTo>
                        <a:pt x="46" y="6"/>
                      </a:lnTo>
                      <a:lnTo>
                        <a:pt x="24" y="0"/>
                      </a:lnTo>
                      <a:close/>
                    </a:path>
                  </a:pathLst>
                </a:custGeom>
                <a:solidFill>
                  <a:srgbClr val="D99966"/>
                </a:solidFill>
                <a:ln w="9525">
                  <a:noFill/>
                  <a:round/>
                  <a:headEnd/>
                  <a:tailEnd/>
                </a:ln>
              </p:spPr>
              <p:txBody>
                <a:bodyPr/>
                <a:lstStyle/>
                <a:p>
                  <a:endParaRPr lang="en-US"/>
                </a:p>
              </p:txBody>
            </p:sp>
            <p:sp>
              <p:nvSpPr>
                <p:cNvPr id="24987" name="Freeform 494"/>
                <p:cNvSpPr>
                  <a:spLocks/>
                </p:cNvSpPr>
                <p:nvPr/>
              </p:nvSpPr>
              <p:spPr bwMode="auto">
                <a:xfrm>
                  <a:off x="5283" y="2241"/>
                  <a:ext cx="84" cy="53"/>
                </a:xfrm>
                <a:custGeom>
                  <a:avLst/>
                  <a:gdLst>
                    <a:gd name="T0" fmla="*/ 0 w 84"/>
                    <a:gd name="T1" fmla="*/ 23 h 53"/>
                    <a:gd name="T2" fmla="*/ 8 w 84"/>
                    <a:gd name="T3" fmla="*/ 11 h 53"/>
                    <a:gd name="T4" fmla="*/ 8 w 84"/>
                    <a:gd name="T5" fmla="*/ 12 h 53"/>
                    <a:gd name="T6" fmla="*/ 9 w 84"/>
                    <a:gd name="T7" fmla="*/ 14 h 53"/>
                    <a:gd name="T8" fmla="*/ 10 w 84"/>
                    <a:gd name="T9" fmla="*/ 15 h 53"/>
                    <a:gd name="T10" fmla="*/ 11 w 84"/>
                    <a:gd name="T11" fmla="*/ 16 h 53"/>
                    <a:gd name="T12" fmla="*/ 12 w 84"/>
                    <a:gd name="T13" fmla="*/ 16 h 53"/>
                    <a:gd name="T14" fmla="*/ 13 w 84"/>
                    <a:gd name="T15" fmla="*/ 18 h 53"/>
                    <a:gd name="T16" fmla="*/ 15 w 84"/>
                    <a:gd name="T17" fmla="*/ 19 h 53"/>
                    <a:gd name="T18" fmla="*/ 17 w 84"/>
                    <a:gd name="T19" fmla="*/ 19 h 53"/>
                    <a:gd name="T20" fmla="*/ 19 w 84"/>
                    <a:gd name="T21" fmla="*/ 20 h 53"/>
                    <a:gd name="T22" fmla="*/ 21 w 84"/>
                    <a:gd name="T23" fmla="*/ 21 h 53"/>
                    <a:gd name="T24" fmla="*/ 23 w 84"/>
                    <a:gd name="T25" fmla="*/ 22 h 53"/>
                    <a:gd name="T26" fmla="*/ 26 w 84"/>
                    <a:gd name="T27" fmla="*/ 23 h 53"/>
                    <a:gd name="T28" fmla="*/ 29 w 84"/>
                    <a:gd name="T29" fmla="*/ 24 h 53"/>
                    <a:gd name="T30" fmla="*/ 31 w 84"/>
                    <a:gd name="T31" fmla="*/ 24 h 53"/>
                    <a:gd name="T32" fmla="*/ 34 w 84"/>
                    <a:gd name="T33" fmla="*/ 25 h 53"/>
                    <a:gd name="T34" fmla="*/ 37 w 84"/>
                    <a:gd name="T35" fmla="*/ 25 h 53"/>
                    <a:gd name="T36" fmla="*/ 39 w 84"/>
                    <a:gd name="T37" fmla="*/ 25 h 53"/>
                    <a:gd name="T38" fmla="*/ 42 w 84"/>
                    <a:gd name="T39" fmla="*/ 25 h 53"/>
                    <a:gd name="T40" fmla="*/ 45 w 84"/>
                    <a:gd name="T41" fmla="*/ 25 h 53"/>
                    <a:gd name="T42" fmla="*/ 47 w 84"/>
                    <a:gd name="T43" fmla="*/ 25 h 53"/>
                    <a:gd name="T44" fmla="*/ 49 w 84"/>
                    <a:gd name="T45" fmla="*/ 25 h 53"/>
                    <a:gd name="T46" fmla="*/ 51 w 84"/>
                    <a:gd name="T47" fmla="*/ 25 h 53"/>
                    <a:gd name="T48" fmla="*/ 53 w 84"/>
                    <a:gd name="T49" fmla="*/ 25 h 53"/>
                    <a:gd name="T50" fmla="*/ 55 w 84"/>
                    <a:gd name="T51" fmla="*/ 24 h 53"/>
                    <a:gd name="T52" fmla="*/ 56 w 84"/>
                    <a:gd name="T53" fmla="*/ 24 h 53"/>
                    <a:gd name="T54" fmla="*/ 56 w 84"/>
                    <a:gd name="T55" fmla="*/ 25 h 53"/>
                    <a:gd name="T56" fmla="*/ 56 w 84"/>
                    <a:gd name="T57" fmla="*/ 26 h 53"/>
                    <a:gd name="T58" fmla="*/ 56 w 84"/>
                    <a:gd name="T59" fmla="*/ 28 h 53"/>
                    <a:gd name="T60" fmla="*/ 56 w 84"/>
                    <a:gd name="T61" fmla="*/ 31 h 53"/>
                    <a:gd name="T62" fmla="*/ 56 w 84"/>
                    <a:gd name="T63" fmla="*/ 33 h 53"/>
                    <a:gd name="T64" fmla="*/ 56 w 84"/>
                    <a:gd name="T65" fmla="*/ 36 h 53"/>
                    <a:gd name="T66" fmla="*/ 57 w 84"/>
                    <a:gd name="T67" fmla="*/ 38 h 53"/>
                    <a:gd name="T68" fmla="*/ 58 w 84"/>
                    <a:gd name="T69" fmla="*/ 40 h 53"/>
                    <a:gd name="T70" fmla="*/ 58 w 84"/>
                    <a:gd name="T71" fmla="*/ 41 h 53"/>
                    <a:gd name="T72" fmla="*/ 58 w 84"/>
                    <a:gd name="T73" fmla="*/ 42 h 53"/>
                    <a:gd name="T74" fmla="*/ 59 w 84"/>
                    <a:gd name="T75" fmla="*/ 44 h 53"/>
                    <a:gd name="T76" fmla="*/ 59 w 84"/>
                    <a:gd name="T77" fmla="*/ 46 h 53"/>
                    <a:gd name="T78" fmla="*/ 60 w 84"/>
                    <a:gd name="T79" fmla="*/ 48 h 53"/>
                    <a:gd name="T80" fmla="*/ 61 w 84"/>
                    <a:gd name="T81" fmla="*/ 49 h 53"/>
                    <a:gd name="T82" fmla="*/ 62 w 84"/>
                    <a:gd name="T83" fmla="*/ 51 h 53"/>
                    <a:gd name="T84" fmla="*/ 62 w 84"/>
                    <a:gd name="T85" fmla="*/ 51 h 53"/>
                    <a:gd name="T86" fmla="*/ 62 w 84"/>
                    <a:gd name="T87" fmla="*/ 51 h 53"/>
                    <a:gd name="T88" fmla="*/ 63 w 84"/>
                    <a:gd name="T89" fmla="*/ 50 h 53"/>
                    <a:gd name="T90" fmla="*/ 65 w 84"/>
                    <a:gd name="T91" fmla="*/ 49 h 53"/>
                    <a:gd name="T92" fmla="*/ 67 w 84"/>
                    <a:gd name="T93" fmla="*/ 49 h 53"/>
                    <a:gd name="T94" fmla="*/ 68 w 84"/>
                    <a:gd name="T95" fmla="*/ 48 h 53"/>
                    <a:gd name="T96" fmla="*/ 70 w 84"/>
                    <a:gd name="T97" fmla="*/ 49 h 53"/>
                    <a:gd name="T98" fmla="*/ 71 w 84"/>
                    <a:gd name="T99" fmla="*/ 49 h 53"/>
                    <a:gd name="T100" fmla="*/ 72 w 84"/>
                    <a:gd name="T101" fmla="*/ 50 h 53"/>
                    <a:gd name="T102" fmla="*/ 72 w 84"/>
                    <a:gd name="T103" fmla="*/ 51 h 53"/>
                    <a:gd name="T104" fmla="*/ 73 w 84"/>
                    <a:gd name="T105" fmla="*/ 53 h 53"/>
                    <a:gd name="T106" fmla="*/ 84 w 84"/>
                    <a:gd name="T107" fmla="*/ 44 h 53"/>
                    <a:gd name="T108" fmla="*/ 80 w 84"/>
                    <a:gd name="T109" fmla="*/ 12 h 53"/>
                    <a:gd name="T110" fmla="*/ 11 w 84"/>
                    <a:gd name="T111" fmla="*/ 0 h 53"/>
                    <a:gd name="T112" fmla="*/ 0 w 84"/>
                    <a:gd name="T113" fmla="*/ 6 h 53"/>
                    <a:gd name="T114" fmla="*/ 0 w 84"/>
                    <a:gd name="T115" fmla="*/ 23 h 53"/>
                    <a:gd name="T116" fmla="*/ 0 w 84"/>
                    <a:gd name="T117" fmla="*/ 23 h 5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
                    <a:gd name="T178" fmla="*/ 0 h 53"/>
                    <a:gd name="T179" fmla="*/ 84 w 84"/>
                    <a:gd name="T180" fmla="*/ 53 h 5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 h="53">
                      <a:moveTo>
                        <a:pt x="0" y="23"/>
                      </a:moveTo>
                      <a:lnTo>
                        <a:pt x="8" y="11"/>
                      </a:lnTo>
                      <a:lnTo>
                        <a:pt x="8" y="12"/>
                      </a:lnTo>
                      <a:lnTo>
                        <a:pt x="9" y="14"/>
                      </a:lnTo>
                      <a:lnTo>
                        <a:pt x="10" y="15"/>
                      </a:lnTo>
                      <a:lnTo>
                        <a:pt x="11" y="16"/>
                      </a:lnTo>
                      <a:lnTo>
                        <a:pt x="12" y="16"/>
                      </a:lnTo>
                      <a:lnTo>
                        <a:pt x="13" y="18"/>
                      </a:lnTo>
                      <a:lnTo>
                        <a:pt x="15" y="19"/>
                      </a:lnTo>
                      <a:lnTo>
                        <a:pt x="17" y="19"/>
                      </a:lnTo>
                      <a:lnTo>
                        <a:pt x="19" y="20"/>
                      </a:lnTo>
                      <a:lnTo>
                        <a:pt x="21" y="21"/>
                      </a:lnTo>
                      <a:lnTo>
                        <a:pt x="23" y="22"/>
                      </a:lnTo>
                      <a:lnTo>
                        <a:pt x="26" y="23"/>
                      </a:lnTo>
                      <a:lnTo>
                        <a:pt x="29" y="24"/>
                      </a:lnTo>
                      <a:lnTo>
                        <a:pt x="31" y="24"/>
                      </a:lnTo>
                      <a:lnTo>
                        <a:pt x="34" y="25"/>
                      </a:lnTo>
                      <a:lnTo>
                        <a:pt x="37" y="25"/>
                      </a:lnTo>
                      <a:lnTo>
                        <a:pt x="39" y="25"/>
                      </a:lnTo>
                      <a:lnTo>
                        <a:pt x="42" y="25"/>
                      </a:lnTo>
                      <a:lnTo>
                        <a:pt x="45" y="25"/>
                      </a:lnTo>
                      <a:lnTo>
                        <a:pt x="47" y="25"/>
                      </a:lnTo>
                      <a:lnTo>
                        <a:pt x="49" y="25"/>
                      </a:lnTo>
                      <a:lnTo>
                        <a:pt x="51" y="25"/>
                      </a:lnTo>
                      <a:lnTo>
                        <a:pt x="53" y="25"/>
                      </a:lnTo>
                      <a:lnTo>
                        <a:pt x="55" y="24"/>
                      </a:lnTo>
                      <a:lnTo>
                        <a:pt x="56" y="24"/>
                      </a:lnTo>
                      <a:lnTo>
                        <a:pt x="56" y="25"/>
                      </a:lnTo>
                      <a:lnTo>
                        <a:pt x="56" y="26"/>
                      </a:lnTo>
                      <a:lnTo>
                        <a:pt x="56" y="28"/>
                      </a:lnTo>
                      <a:lnTo>
                        <a:pt x="56" y="31"/>
                      </a:lnTo>
                      <a:lnTo>
                        <a:pt x="56" y="33"/>
                      </a:lnTo>
                      <a:lnTo>
                        <a:pt x="56" y="36"/>
                      </a:lnTo>
                      <a:lnTo>
                        <a:pt x="57" y="38"/>
                      </a:lnTo>
                      <a:lnTo>
                        <a:pt x="58" y="40"/>
                      </a:lnTo>
                      <a:lnTo>
                        <a:pt x="58" y="41"/>
                      </a:lnTo>
                      <a:lnTo>
                        <a:pt x="58" y="42"/>
                      </a:lnTo>
                      <a:lnTo>
                        <a:pt x="59" y="44"/>
                      </a:lnTo>
                      <a:lnTo>
                        <a:pt x="59" y="46"/>
                      </a:lnTo>
                      <a:lnTo>
                        <a:pt x="60" y="48"/>
                      </a:lnTo>
                      <a:lnTo>
                        <a:pt x="61" y="49"/>
                      </a:lnTo>
                      <a:lnTo>
                        <a:pt x="62" y="51"/>
                      </a:lnTo>
                      <a:lnTo>
                        <a:pt x="63" y="50"/>
                      </a:lnTo>
                      <a:lnTo>
                        <a:pt x="65" y="49"/>
                      </a:lnTo>
                      <a:lnTo>
                        <a:pt x="67" y="49"/>
                      </a:lnTo>
                      <a:lnTo>
                        <a:pt x="68" y="48"/>
                      </a:lnTo>
                      <a:lnTo>
                        <a:pt x="70" y="49"/>
                      </a:lnTo>
                      <a:lnTo>
                        <a:pt x="71" y="49"/>
                      </a:lnTo>
                      <a:lnTo>
                        <a:pt x="72" y="50"/>
                      </a:lnTo>
                      <a:lnTo>
                        <a:pt x="72" y="51"/>
                      </a:lnTo>
                      <a:lnTo>
                        <a:pt x="73" y="53"/>
                      </a:lnTo>
                      <a:lnTo>
                        <a:pt x="84" y="44"/>
                      </a:lnTo>
                      <a:lnTo>
                        <a:pt x="80" y="12"/>
                      </a:lnTo>
                      <a:lnTo>
                        <a:pt x="11" y="0"/>
                      </a:lnTo>
                      <a:lnTo>
                        <a:pt x="0" y="6"/>
                      </a:lnTo>
                      <a:lnTo>
                        <a:pt x="0" y="23"/>
                      </a:lnTo>
                      <a:close/>
                    </a:path>
                  </a:pathLst>
                </a:custGeom>
                <a:solidFill>
                  <a:srgbClr val="1A1A1A"/>
                </a:solidFill>
                <a:ln w="9525">
                  <a:noFill/>
                  <a:round/>
                  <a:headEnd/>
                  <a:tailEnd/>
                </a:ln>
              </p:spPr>
              <p:txBody>
                <a:bodyPr/>
                <a:lstStyle/>
                <a:p>
                  <a:endParaRPr lang="en-US"/>
                </a:p>
              </p:txBody>
            </p:sp>
            <p:sp>
              <p:nvSpPr>
                <p:cNvPr id="24988" name="Freeform 495"/>
                <p:cNvSpPr>
                  <a:spLocks/>
                </p:cNvSpPr>
                <p:nvPr/>
              </p:nvSpPr>
              <p:spPr bwMode="auto">
                <a:xfrm>
                  <a:off x="5344" y="2307"/>
                  <a:ext cx="7" cy="4"/>
                </a:xfrm>
                <a:custGeom>
                  <a:avLst/>
                  <a:gdLst>
                    <a:gd name="T0" fmla="*/ 2 w 7"/>
                    <a:gd name="T1" fmla="*/ 0 h 4"/>
                    <a:gd name="T2" fmla="*/ 2 w 7"/>
                    <a:gd name="T3" fmla="*/ 0 h 4"/>
                    <a:gd name="T4" fmla="*/ 1 w 7"/>
                    <a:gd name="T5" fmla="*/ 0 h 4"/>
                    <a:gd name="T6" fmla="*/ 0 w 7"/>
                    <a:gd name="T7" fmla="*/ 1 h 4"/>
                    <a:gd name="T8" fmla="*/ 0 w 7"/>
                    <a:gd name="T9" fmla="*/ 3 h 4"/>
                    <a:gd name="T10" fmla="*/ 1 w 7"/>
                    <a:gd name="T11" fmla="*/ 4 h 4"/>
                    <a:gd name="T12" fmla="*/ 2 w 7"/>
                    <a:gd name="T13" fmla="*/ 4 h 4"/>
                    <a:gd name="T14" fmla="*/ 5 w 7"/>
                    <a:gd name="T15" fmla="*/ 4 h 4"/>
                    <a:gd name="T16" fmla="*/ 7 w 7"/>
                    <a:gd name="T17" fmla="*/ 4 h 4"/>
                    <a:gd name="T18" fmla="*/ 7 w 7"/>
                    <a:gd name="T19" fmla="*/ 2 h 4"/>
                    <a:gd name="T20" fmla="*/ 7 w 7"/>
                    <a:gd name="T21" fmla="*/ 0 h 4"/>
                    <a:gd name="T22" fmla="*/ 6 w 7"/>
                    <a:gd name="T23" fmla="*/ 0 h 4"/>
                    <a:gd name="T24" fmla="*/ 6 w 7"/>
                    <a:gd name="T25" fmla="*/ 0 h 4"/>
                    <a:gd name="T26" fmla="*/ 4 w 7"/>
                    <a:gd name="T27" fmla="*/ 0 h 4"/>
                    <a:gd name="T28" fmla="*/ 2 w 7"/>
                    <a:gd name="T29" fmla="*/ 0 h 4"/>
                    <a:gd name="T30" fmla="*/ 2 w 7"/>
                    <a:gd name="T31" fmla="*/ 0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
                    <a:gd name="T49" fmla="*/ 0 h 4"/>
                    <a:gd name="T50" fmla="*/ 7 w 7"/>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 h="4">
                      <a:moveTo>
                        <a:pt x="2" y="0"/>
                      </a:moveTo>
                      <a:lnTo>
                        <a:pt x="2" y="0"/>
                      </a:lnTo>
                      <a:lnTo>
                        <a:pt x="1" y="0"/>
                      </a:lnTo>
                      <a:lnTo>
                        <a:pt x="0" y="1"/>
                      </a:lnTo>
                      <a:lnTo>
                        <a:pt x="0" y="3"/>
                      </a:lnTo>
                      <a:lnTo>
                        <a:pt x="1" y="4"/>
                      </a:lnTo>
                      <a:lnTo>
                        <a:pt x="2" y="4"/>
                      </a:lnTo>
                      <a:lnTo>
                        <a:pt x="5" y="4"/>
                      </a:lnTo>
                      <a:lnTo>
                        <a:pt x="7" y="4"/>
                      </a:lnTo>
                      <a:lnTo>
                        <a:pt x="7" y="2"/>
                      </a:lnTo>
                      <a:lnTo>
                        <a:pt x="7" y="0"/>
                      </a:lnTo>
                      <a:lnTo>
                        <a:pt x="6" y="0"/>
                      </a:lnTo>
                      <a:lnTo>
                        <a:pt x="4" y="0"/>
                      </a:lnTo>
                      <a:lnTo>
                        <a:pt x="2" y="0"/>
                      </a:lnTo>
                      <a:close/>
                    </a:path>
                  </a:pathLst>
                </a:custGeom>
                <a:solidFill>
                  <a:srgbClr val="477D70"/>
                </a:solidFill>
                <a:ln w="9525">
                  <a:noFill/>
                  <a:round/>
                  <a:headEnd/>
                  <a:tailEnd/>
                </a:ln>
              </p:spPr>
              <p:txBody>
                <a:bodyPr/>
                <a:lstStyle/>
                <a:p>
                  <a:endParaRPr lang="en-US"/>
                </a:p>
              </p:txBody>
            </p:sp>
            <p:sp>
              <p:nvSpPr>
                <p:cNvPr id="24989" name="Freeform 496"/>
                <p:cNvSpPr>
                  <a:spLocks/>
                </p:cNvSpPr>
                <p:nvPr/>
              </p:nvSpPr>
              <p:spPr bwMode="auto">
                <a:xfrm>
                  <a:off x="5011" y="2641"/>
                  <a:ext cx="65" cy="26"/>
                </a:xfrm>
                <a:custGeom>
                  <a:avLst/>
                  <a:gdLst>
                    <a:gd name="T0" fmla="*/ 65 w 65"/>
                    <a:gd name="T1" fmla="*/ 15 h 26"/>
                    <a:gd name="T2" fmla="*/ 63 w 65"/>
                    <a:gd name="T3" fmla="*/ 15 h 26"/>
                    <a:gd name="T4" fmla="*/ 61 w 65"/>
                    <a:gd name="T5" fmla="*/ 15 h 26"/>
                    <a:gd name="T6" fmla="*/ 60 w 65"/>
                    <a:gd name="T7" fmla="*/ 15 h 26"/>
                    <a:gd name="T8" fmla="*/ 59 w 65"/>
                    <a:gd name="T9" fmla="*/ 15 h 26"/>
                    <a:gd name="T10" fmla="*/ 57 w 65"/>
                    <a:gd name="T11" fmla="*/ 15 h 26"/>
                    <a:gd name="T12" fmla="*/ 55 w 65"/>
                    <a:gd name="T13" fmla="*/ 15 h 26"/>
                    <a:gd name="T14" fmla="*/ 53 w 65"/>
                    <a:gd name="T15" fmla="*/ 15 h 26"/>
                    <a:gd name="T16" fmla="*/ 52 w 65"/>
                    <a:gd name="T17" fmla="*/ 15 h 26"/>
                    <a:gd name="T18" fmla="*/ 50 w 65"/>
                    <a:gd name="T19" fmla="*/ 16 h 26"/>
                    <a:gd name="T20" fmla="*/ 48 w 65"/>
                    <a:gd name="T21" fmla="*/ 16 h 26"/>
                    <a:gd name="T22" fmla="*/ 46 w 65"/>
                    <a:gd name="T23" fmla="*/ 17 h 26"/>
                    <a:gd name="T24" fmla="*/ 44 w 65"/>
                    <a:gd name="T25" fmla="*/ 17 h 26"/>
                    <a:gd name="T26" fmla="*/ 42 w 65"/>
                    <a:gd name="T27" fmla="*/ 17 h 26"/>
                    <a:gd name="T28" fmla="*/ 40 w 65"/>
                    <a:gd name="T29" fmla="*/ 18 h 26"/>
                    <a:gd name="T30" fmla="*/ 39 w 65"/>
                    <a:gd name="T31" fmla="*/ 18 h 26"/>
                    <a:gd name="T32" fmla="*/ 37 w 65"/>
                    <a:gd name="T33" fmla="*/ 18 h 26"/>
                    <a:gd name="T34" fmla="*/ 35 w 65"/>
                    <a:gd name="T35" fmla="*/ 19 h 26"/>
                    <a:gd name="T36" fmla="*/ 34 w 65"/>
                    <a:gd name="T37" fmla="*/ 19 h 26"/>
                    <a:gd name="T38" fmla="*/ 32 w 65"/>
                    <a:gd name="T39" fmla="*/ 20 h 26"/>
                    <a:gd name="T40" fmla="*/ 30 w 65"/>
                    <a:gd name="T41" fmla="*/ 21 h 26"/>
                    <a:gd name="T42" fmla="*/ 28 w 65"/>
                    <a:gd name="T43" fmla="*/ 22 h 26"/>
                    <a:gd name="T44" fmla="*/ 26 w 65"/>
                    <a:gd name="T45" fmla="*/ 22 h 26"/>
                    <a:gd name="T46" fmla="*/ 24 w 65"/>
                    <a:gd name="T47" fmla="*/ 23 h 26"/>
                    <a:gd name="T48" fmla="*/ 22 w 65"/>
                    <a:gd name="T49" fmla="*/ 23 h 26"/>
                    <a:gd name="T50" fmla="*/ 21 w 65"/>
                    <a:gd name="T51" fmla="*/ 24 h 26"/>
                    <a:gd name="T52" fmla="*/ 20 w 65"/>
                    <a:gd name="T53" fmla="*/ 25 h 26"/>
                    <a:gd name="T54" fmla="*/ 18 w 65"/>
                    <a:gd name="T55" fmla="*/ 26 h 26"/>
                    <a:gd name="T56" fmla="*/ 18 w 65"/>
                    <a:gd name="T57" fmla="*/ 26 h 26"/>
                    <a:gd name="T58" fmla="*/ 20 w 65"/>
                    <a:gd name="T59" fmla="*/ 21 h 26"/>
                    <a:gd name="T60" fmla="*/ 11 w 65"/>
                    <a:gd name="T61" fmla="*/ 23 h 26"/>
                    <a:gd name="T62" fmla="*/ 0 w 65"/>
                    <a:gd name="T63" fmla="*/ 0 h 26"/>
                    <a:gd name="T64" fmla="*/ 65 w 65"/>
                    <a:gd name="T65" fmla="*/ 15 h 26"/>
                    <a:gd name="T66" fmla="*/ 65 w 65"/>
                    <a:gd name="T67" fmla="*/ 15 h 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
                    <a:gd name="T103" fmla="*/ 0 h 26"/>
                    <a:gd name="T104" fmla="*/ 65 w 65"/>
                    <a:gd name="T105" fmla="*/ 26 h 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 h="26">
                      <a:moveTo>
                        <a:pt x="65" y="15"/>
                      </a:moveTo>
                      <a:lnTo>
                        <a:pt x="63" y="15"/>
                      </a:lnTo>
                      <a:lnTo>
                        <a:pt x="61" y="15"/>
                      </a:lnTo>
                      <a:lnTo>
                        <a:pt x="60" y="15"/>
                      </a:lnTo>
                      <a:lnTo>
                        <a:pt x="59" y="15"/>
                      </a:lnTo>
                      <a:lnTo>
                        <a:pt x="57" y="15"/>
                      </a:lnTo>
                      <a:lnTo>
                        <a:pt x="55" y="15"/>
                      </a:lnTo>
                      <a:lnTo>
                        <a:pt x="53" y="15"/>
                      </a:lnTo>
                      <a:lnTo>
                        <a:pt x="52" y="15"/>
                      </a:lnTo>
                      <a:lnTo>
                        <a:pt x="50" y="16"/>
                      </a:lnTo>
                      <a:lnTo>
                        <a:pt x="48" y="16"/>
                      </a:lnTo>
                      <a:lnTo>
                        <a:pt x="46" y="17"/>
                      </a:lnTo>
                      <a:lnTo>
                        <a:pt x="44" y="17"/>
                      </a:lnTo>
                      <a:lnTo>
                        <a:pt x="42" y="17"/>
                      </a:lnTo>
                      <a:lnTo>
                        <a:pt x="40" y="18"/>
                      </a:lnTo>
                      <a:lnTo>
                        <a:pt x="39" y="18"/>
                      </a:lnTo>
                      <a:lnTo>
                        <a:pt x="37" y="18"/>
                      </a:lnTo>
                      <a:lnTo>
                        <a:pt x="35" y="19"/>
                      </a:lnTo>
                      <a:lnTo>
                        <a:pt x="34" y="19"/>
                      </a:lnTo>
                      <a:lnTo>
                        <a:pt x="32" y="20"/>
                      </a:lnTo>
                      <a:lnTo>
                        <a:pt x="30" y="21"/>
                      </a:lnTo>
                      <a:lnTo>
                        <a:pt x="28" y="22"/>
                      </a:lnTo>
                      <a:lnTo>
                        <a:pt x="26" y="22"/>
                      </a:lnTo>
                      <a:lnTo>
                        <a:pt x="24" y="23"/>
                      </a:lnTo>
                      <a:lnTo>
                        <a:pt x="22" y="23"/>
                      </a:lnTo>
                      <a:lnTo>
                        <a:pt x="21" y="24"/>
                      </a:lnTo>
                      <a:lnTo>
                        <a:pt x="20" y="25"/>
                      </a:lnTo>
                      <a:lnTo>
                        <a:pt x="18" y="26"/>
                      </a:lnTo>
                      <a:lnTo>
                        <a:pt x="20" y="21"/>
                      </a:lnTo>
                      <a:lnTo>
                        <a:pt x="11" y="23"/>
                      </a:lnTo>
                      <a:lnTo>
                        <a:pt x="0" y="0"/>
                      </a:lnTo>
                      <a:lnTo>
                        <a:pt x="65" y="15"/>
                      </a:lnTo>
                      <a:close/>
                    </a:path>
                  </a:pathLst>
                </a:custGeom>
                <a:solidFill>
                  <a:srgbClr val="756969"/>
                </a:solidFill>
                <a:ln w="9525">
                  <a:noFill/>
                  <a:round/>
                  <a:headEnd/>
                  <a:tailEnd/>
                </a:ln>
              </p:spPr>
              <p:txBody>
                <a:bodyPr/>
                <a:lstStyle/>
                <a:p>
                  <a:endParaRPr lang="en-US"/>
                </a:p>
              </p:txBody>
            </p:sp>
            <p:sp>
              <p:nvSpPr>
                <p:cNvPr id="24990" name="Freeform 497"/>
                <p:cNvSpPr>
                  <a:spLocks/>
                </p:cNvSpPr>
                <p:nvPr/>
              </p:nvSpPr>
              <p:spPr bwMode="auto">
                <a:xfrm>
                  <a:off x="4770" y="2180"/>
                  <a:ext cx="47" cy="13"/>
                </a:xfrm>
                <a:custGeom>
                  <a:avLst/>
                  <a:gdLst>
                    <a:gd name="T0" fmla="*/ 2 w 47"/>
                    <a:gd name="T1" fmla="*/ 3 h 13"/>
                    <a:gd name="T2" fmla="*/ 2 w 47"/>
                    <a:gd name="T3" fmla="*/ 3 h 13"/>
                    <a:gd name="T4" fmla="*/ 4 w 47"/>
                    <a:gd name="T5" fmla="*/ 3 h 13"/>
                    <a:gd name="T6" fmla="*/ 5 w 47"/>
                    <a:gd name="T7" fmla="*/ 3 h 13"/>
                    <a:gd name="T8" fmla="*/ 8 w 47"/>
                    <a:gd name="T9" fmla="*/ 3 h 13"/>
                    <a:gd name="T10" fmla="*/ 11 w 47"/>
                    <a:gd name="T11" fmla="*/ 3 h 13"/>
                    <a:gd name="T12" fmla="*/ 13 w 47"/>
                    <a:gd name="T13" fmla="*/ 3 h 13"/>
                    <a:gd name="T14" fmla="*/ 16 w 47"/>
                    <a:gd name="T15" fmla="*/ 3 h 13"/>
                    <a:gd name="T16" fmla="*/ 18 w 47"/>
                    <a:gd name="T17" fmla="*/ 4 h 13"/>
                    <a:gd name="T18" fmla="*/ 18 w 47"/>
                    <a:gd name="T19" fmla="*/ 4 h 13"/>
                    <a:gd name="T20" fmla="*/ 20 w 47"/>
                    <a:gd name="T21" fmla="*/ 4 h 13"/>
                    <a:gd name="T22" fmla="*/ 21 w 47"/>
                    <a:gd name="T23" fmla="*/ 4 h 13"/>
                    <a:gd name="T24" fmla="*/ 24 w 47"/>
                    <a:gd name="T25" fmla="*/ 6 h 13"/>
                    <a:gd name="T26" fmla="*/ 26 w 47"/>
                    <a:gd name="T27" fmla="*/ 6 h 13"/>
                    <a:gd name="T28" fmla="*/ 28 w 47"/>
                    <a:gd name="T29" fmla="*/ 7 h 13"/>
                    <a:gd name="T30" fmla="*/ 31 w 47"/>
                    <a:gd name="T31" fmla="*/ 8 h 13"/>
                    <a:gd name="T32" fmla="*/ 33 w 47"/>
                    <a:gd name="T33" fmla="*/ 9 h 13"/>
                    <a:gd name="T34" fmla="*/ 36 w 47"/>
                    <a:gd name="T35" fmla="*/ 10 h 13"/>
                    <a:gd name="T36" fmla="*/ 39 w 47"/>
                    <a:gd name="T37" fmla="*/ 10 h 13"/>
                    <a:gd name="T38" fmla="*/ 41 w 47"/>
                    <a:gd name="T39" fmla="*/ 11 h 13"/>
                    <a:gd name="T40" fmla="*/ 43 w 47"/>
                    <a:gd name="T41" fmla="*/ 11 h 13"/>
                    <a:gd name="T42" fmla="*/ 44 w 47"/>
                    <a:gd name="T43" fmla="*/ 12 h 13"/>
                    <a:gd name="T44" fmla="*/ 46 w 47"/>
                    <a:gd name="T45" fmla="*/ 13 h 13"/>
                    <a:gd name="T46" fmla="*/ 46 w 47"/>
                    <a:gd name="T47" fmla="*/ 13 h 13"/>
                    <a:gd name="T48" fmla="*/ 47 w 47"/>
                    <a:gd name="T49" fmla="*/ 13 h 13"/>
                    <a:gd name="T50" fmla="*/ 46 w 47"/>
                    <a:gd name="T51" fmla="*/ 13 h 13"/>
                    <a:gd name="T52" fmla="*/ 46 w 47"/>
                    <a:gd name="T53" fmla="*/ 13 h 13"/>
                    <a:gd name="T54" fmla="*/ 44 w 47"/>
                    <a:gd name="T55" fmla="*/ 11 h 13"/>
                    <a:gd name="T56" fmla="*/ 43 w 47"/>
                    <a:gd name="T57" fmla="*/ 11 h 13"/>
                    <a:gd name="T58" fmla="*/ 41 w 47"/>
                    <a:gd name="T59" fmla="*/ 10 h 13"/>
                    <a:gd name="T60" fmla="*/ 39 w 47"/>
                    <a:gd name="T61" fmla="*/ 9 h 13"/>
                    <a:gd name="T62" fmla="*/ 36 w 47"/>
                    <a:gd name="T63" fmla="*/ 8 h 13"/>
                    <a:gd name="T64" fmla="*/ 34 w 47"/>
                    <a:gd name="T65" fmla="*/ 7 h 13"/>
                    <a:gd name="T66" fmla="*/ 31 w 47"/>
                    <a:gd name="T67" fmla="*/ 6 h 13"/>
                    <a:gd name="T68" fmla="*/ 29 w 47"/>
                    <a:gd name="T69" fmla="*/ 4 h 13"/>
                    <a:gd name="T70" fmla="*/ 26 w 47"/>
                    <a:gd name="T71" fmla="*/ 3 h 13"/>
                    <a:gd name="T72" fmla="*/ 24 w 47"/>
                    <a:gd name="T73" fmla="*/ 3 h 13"/>
                    <a:gd name="T74" fmla="*/ 22 w 47"/>
                    <a:gd name="T75" fmla="*/ 2 h 13"/>
                    <a:gd name="T76" fmla="*/ 21 w 47"/>
                    <a:gd name="T77" fmla="*/ 1 h 13"/>
                    <a:gd name="T78" fmla="*/ 20 w 47"/>
                    <a:gd name="T79" fmla="*/ 0 h 13"/>
                    <a:gd name="T80" fmla="*/ 19 w 47"/>
                    <a:gd name="T81" fmla="*/ 0 h 13"/>
                    <a:gd name="T82" fmla="*/ 18 w 47"/>
                    <a:gd name="T83" fmla="*/ 0 h 13"/>
                    <a:gd name="T84" fmla="*/ 15 w 47"/>
                    <a:gd name="T85" fmla="*/ 0 h 13"/>
                    <a:gd name="T86" fmla="*/ 13 w 47"/>
                    <a:gd name="T87" fmla="*/ 0 h 13"/>
                    <a:gd name="T88" fmla="*/ 12 w 47"/>
                    <a:gd name="T89" fmla="*/ 0 h 13"/>
                    <a:gd name="T90" fmla="*/ 10 w 47"/>
                    <a:gd name="T91" fmla="*/ 0 h 13"/>
                    <a:gd name="T92" fmla="*/ 9 w 47"/>
                    <a:gd name="T93" fmla="*/ 0 h 13"/>
                    <a:gd name="T94" fmla="*/ 7 w 47"/>
                    <a:gd name="T95" fmla="*/ 0 h 13"/>
                    <a:gd name="T96" fmla="*/ 5 w 47"/>
                    <a:gd name="T97" fmla="*/ 0 h 13"/>
                    <a:gd name="T98" fmla="*/ 4 w 47"/>
                    <a:gd name="T99" fmla="*/ 0 h 13"/>
                    <a:gd name="T100" fmla="*/ 3 w 47"/>
                    <a:gd name="T101" fmla="*/ 0 h 13"/>
                    <a:gd name="T102" fmla="*/ 1 w 47"/>
                    <a:gd name="T103" fmla="*/ 0 h 13"/>
                    <a:gd name="T104" fmla="*/ 0 w 47"/>
                    <a:gd name="T105" fmla="*/ 0 h 13"/>
                    <a:gd name="T106" fmla="*/ 2 w 47"/>
                    <a:gd name="T107" fmla="*/ 3 h 13"/>
                    <a:gd name="T108" fmla="*/ 2 w 47"/>
                    <a:gd name="T109" fmla="*/ 3 h 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7"/>
                    <a:gd name="T166" fmla="*/ 0 h 13"/>
                    <a:gd name="T167" fmla="*/ 47 w 47"/>
                    <a:gd name="T168" fmla="*/ 13 h 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7" h="13">
                      <a:moveTo>
                        <a:pt x="2" y="3"/>
                      </a:moveTo>
                      <a:lnTo>
                        <a:pt x="2" y="3"/>
                      </a:lnTo>
                      <a:lnTo>
                        <a:pt x="4" y="3"/>
                      </a:lnTo>
                      <a:lnTo>
                        <a:pt x="5" y="3"/>
                      </a:lnTo>
                      <a:lnTo>
                        <a:pt x="8" y="3"/>
                      </a:lnTo>
                      <a:lnTo>
                        <a:pt x="11" y="3"/>
                      </a:lnTo>
                      <a:lnTo>
                        <a:pt x="13" y="3"/>
                      </a:lnTo>
                      <a:lnTo>
                        <a:pt x="16" y="3"/>
                      </a:lnTo>
                      <a:lnTo>
                        <a:pt x="18" y="4"/>
                      </a:lnTo>
                      <a:lnTo>
                        <a:pt x="20" y="4"/>
                      </a:lnTo>
                      <a:lnTo>
                        <a:pt x="21" y="4"/>
                      </a:lnTo>
                      <a:lnTo>
                        <a:pt x="24" y="6"/>
                      </a:lnTo>
                      <a:lnTo>
                        <a:pt x="26" y="6"/>
                      </a:lnTo>
                      <a:lnTo>
                        <a:pt x="28" y="7"/>
                      </a:lnTo>
                      <a:lnTo>
                        <a:pt x="31" y="8"/>
                      </a:lnTo>
                      <a:lnTo>
                        <a:pt x="33" y="9"/>
                      </a:lnTo>
                      <a:lnTo>
                        <a:pt x="36" y="10"/>
                      </a:lnTo>
                      <a:lnTo>
                        <a:pt x="39" y="10"/>
                      </a:lnTo>
                      <a:lnTo>
                        <a:pt x="41" y="11"/>
                      </a:lnTo>
                      <a:lnTo>
                        <a:pt x="43" y="11"/>
                      </a:lnTo>
                      <a:lnTo>
                        <a:pt x="44" y="12"/>
                      </a:lnTo>
                      <a:lnTo>
                        <a:pt x="46" y="13"/>
                      </a:lnTo>
                      <a:lnTo>
                        <a:pt x="47" y="13"/>
                      </a:lnTo>
                      <a:lnTo>
                        <a:pt x="46" y="13"/>
                      </a:lnTo>
                      <a:lnTo>
                        <a:pt x="44" y="11"/>
                      </a:lnTo>
                      <a:lnTo>
                        <a:pt x="43" y="11"/>
                      </a:lnTo>
                      <a:lnTo>
                        <a:pt x="41" y="10"/>
                      </a:lnTo>
                      <a:lnTo>
                        <a:pt x="39" y="9"/>
                      </a:lnTo>
                      <a:lnTo>
                        <a:pt x="36" y="8"/>
                      </a:lnTo>
                      <a:lnTo>
                        <a:pt x="34" y="7"/>
                      </a:lnTo>
                      <a:lnTo>
                        <a:pt x="31" y="6"/>
                      </a:lnTo>
                      <a:lnTo>
                        <a:pt x="29" y="4"/>
                      </a:lnTo>
                      <a:lnTo>
                        <a:pt x="26" y="3"/>
                      </a:lnTo>
                      <a:lnTo>
                        <a:pt x="24" y="3"/>
                      </a:lnTo>
                      <a:lnTo>
                        <a:pt x="22" y="2"/>
                      </a:lnTo>
                      <a:lnTo>
                        <a:pt x="21" y="1"/>
                      </a:lnTo>
                      <a:lnTo>
                        <a:pt x="20" y="0"/>
                      </a:lnTo>
                      <a:lnTo>
                        <a:pt x="19" y="0"/>
                      </a:lnTo>
                      <a:lnTo>
                        <a:pt x="18" y="0"/>
                      </a:lnTo>
                      <a:lnTo>
                        <a:pt x="15" y="0"/>
                      </a:lnTo>
                      <a:lnTo>
                        <a:pt x="13" y="0"/>
                      </a:lnTo>
                      <a:lnTo>
                        <a:pt x="12" y="0"/>
                      </a:lnTo>
                      <a:lnTo>
                        <a:pt x="10" y="0"/>
                      </a:lnTo>
                      <a:lnTo>
                        <a:pt x="9" y="0"/>
                      </a:lnTo>
                      <a:lnTo>
                        <a:pt x="7" y="0"/>
                      </a:lnTo>
                      <a:lnTo>
                        <a:pt x="5" y="0"/>
                      </a:lnTo>
                      <a:lnTo>
                        <a:pt x="4" y="0"/>
                      </a:lnTo>
                      <a:lnTo>
                        <a:pt x="3" y="0"/>
                      </a:lnTo>
                      <a:lnTo>
                        <a:pt x="1" y="0"/>
                      </a:lnTo>
                      <a:lnTo>
                        <a:pt x="0" y="0"/>
                      </a:lnTo>
                      <a:lnTo>
                        <a:pt x="2" y="3"/>
                      </a:lnTo>
                      <a:close/>
                    </a:path>
                  </a:pathLst>
                </a:custGeom>
                <a:solidFill>
                  <a:srgbClr val="8A8AA8"/>
                </a:solidFill>
                <a:ln w="9525">
                  <a:noFill/>
                  <a:round/>
                  <a:headEnd/>
                  <a:tailEnd/>
                </a:ln>
              </p:spPr>
              <p:txBody>
                <a:bodyPr/>
                <a:lstStyle/>
                <a:p>
                  <a:endParaRPr lang="en-US"/>
                </a:p>
              </p:txBody>
            </p:sp>
            <p:sp>
              <p:nvSpPr>
                <p:cNvPr id="24991" name="Freeform 498"/>
                <p:cNvSpPr>
                  <a:spLocks/>
                </p:cNvSpPr>
                <p:nvPr/>
              </p:nvSpPr>
              <p:spPr bwMode="auto">
                <a:xfrm>
                  <a:off x="4772" y="2200"/>
                  <a:ext cx="33" cy="23"/>
                </a:xfrm>
                <a:custGeom>
                  <a:avLst/>
                  <a:gdLst>
                    <a:gd name="T0" fmla="*/ 0 w 33"/>
                    <a:gd name="T1" fmla="*/ 0 h 23"/>
                    <a:gd name="T2" fmla="*/ 20 w 33"/>
                    <a:gd name="T3" fmla="*/ 5 h 23"/>
                    <a:gd name="T4" fmla="*/ 19 w 33"/>
                    <a:gd name="T5" fmla="*/ 13 h 23"/>
                    <a:gd name="T6" fmla="*/ 28 w 33"/>
                    <a:gd name="T7" fmla="*/ 15 h 23"/>
                    <a:gd name="T8" fmla="*/ 31 w 33"/>
                    <a:gd name="T9" fmla="*/ 23 h 23"/>
                    <a:gd name="T10" fmla="*/ 33 w 33"/>
                    <a:gd name="T11" fmla="*/ 18 h 23"/>
                    <a:gd name="T12" fmla="*/ 31 w 33"/>
                    <a:gd name="T13" fmla="*/ 11 h 23"/>
                    <a:gd name="T14" fmla="*/ 21 w 33"/>
                    <a:gd name="T15" fmla="*/ 12 h 23"/>
                    <a:gd name="T16" fmla="*/ 25 w 33"/>
                    <a:gd name="T17" fmla="*/ 4 h 23"/>
                    <a:gd name="T18" fmla="*/ 0 w 33"/>
                    <a:gd name="T19" fmla="*/ 0 h 23"/>
                    <a:gd name="T20" fmla="*/ 0 w 33"/>
                    <a:gd name="T21" fmla="*/ 0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23"/>
                    <a:gd name="T35" fmla="*/ 33 w 3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23">
                      <a:moveTo>
                        <a:pt x="0" y="0"/>
                      </a:moveTo>
                      <a:lnTo>
                        <a:pt x="20" y="5"/>
                      </a:lnTo>
                      <a:lnTo>
                        <a:pt x="19" y="13"/>
                      </a:lnTo>
                      <a:lnTo>
                        <a:pt x="28" y="15"/>
                      </a:lnTo>
                      <a:lnTo>
                        <a:pt x="31" y="23"/>
                      </a:lnTo>
                      <a:lnTo>
                        <a:pt x="33" y="18"/>
                      </a:lnTo>
                      <a:lnTo>
                        <a:pt x="31" y="11"/>
                      </a:lnTo>
                      <a:lnTo>
                        <a:pt x="21" y="12"/>
                      </a:lnTo>
                      <a:lnTo>
                        <a:pt x="25" y="4"/>
                      </a:lnTo>
                      <a:lnTo>
                        <a:pt x="0" y="0"/>
                      </a:lnTo>
                      <a:close/>
                    </a:path>
                  </a:pathLst>
                </a:custGeom>
                <a:solidFill>
                  <a:srgbClr val="8A8AA8"/>
                </a:solidFill>
                <a:ln w="9525">
                  <a:noFill/>
                  <a:round/>
                  <a:headEnd/>
                  <a:tailEnd/>
                </a:ln>
              </p:spPr>
              <p:txBody>
                <a:bodyPr/>
                <a:lstStyle/>
                <a:p>
                  <a:endParaRPr lang="en-US"/>
                </a:p>
              </p:txBody>
            </p:sp>
            <p:sp>
              <p:nvSpPr>
                <p:cNvPr id="24992" name="Freeform 499"/>
                <p:cNvSpPr>
                  <a:spLocks/>
                </p:cNvSpPr>
                <p:nvPr/>
              </p:nvSpPr>
              <p:spPr bwMode="auto">
                <a:xfrm>
                  <a:off x="4699" y="2253"/>
                  <a:ext cx="59" cy="41"/>
                </a:xfrm>
                <a:custGeom>
                  <a:avLst/>
                  <a:gdLst>
                    <a:gd name="T0" fmla="*/ 1 w 59"/>
                    <a:gd name="T1" fmla="*/ 0 h 41"/>
                    <a:gd name="T2" fmla="*/ 4 w 59"/>
                    <a:gd name="T3" fmla="*/ 0 h 41"/>
                    <a:gd name="T4" fmla="*/ 7 w 59"/>
                    <a:gd name="T5" fmla="*/ 2 h 41"/>
                    <a:gd name="T6" fmla="*/ 12 w 59"/>
                    <a:gd name="T7" fmla="*/ 3 h 41"/>
                    <a:gd name="T8" fmla="*/ 16 w 59"/>
                    <a:gd name="T9" fmla="*/ 5 h 41"/>
                    <a:gd name="T10" fmla="*/ 21 w 59"/>
                    <a:gd name="T11" fmla="*/ 7 h 41"/>
                    <a:gd name="T12" fmla="*/ 24 w 59"/>
                    <a:gd name="T13" fmla="*/ 8 h 41"/>
                    <a:gd name="T14" fmla="*/ 28 w 59"/>
                    <a:gd name="T15" fmla="*/ 10 h 41"/>
                    <a:gd name="T16" fmla="*/ 30 w 59"/>
                    <a:gd name="T17" fmla="*/ 11 h 41"/>
                    <a:gd name="T18" fmla="*/ 33 w 59"/>
                    <a:gd name="T19" fmla="*/ 14 h 41"/>
                    <a:gd name="T20" fmla="*/ 37 w 59"/>
                    <a:gd name="T21" fmla="*/ 18 h 41"/>
                    <a:gd name="T22" fmla="*/ 41 w 59"/>
                    <a:gd name="T23" fmla="*/ 22 h 41"/>
                    <a:gd name="T24" fmla="*/ 44 w 59"/>
                    <a:gd name="T25" fmla="*/ 25 h 41"/>
                    <a:gd name="T26" fmla="*/ 48 w 59"/>
                    <a:gd name="T27" fmla="*/ 29 h 41"/>
                    <a:gd name="T28" fmla="*/ 53 w 59"/>
                    <a:gd name="T29" fmla="*/ 34 h 41"/>
                    <a:gd name="T30" fmla="*/ 56 w 59"/>
                    <a:gd name="T31" fmla="*/ 38 h 41"/>
                    <a:gd name="T32" fmla="*/ 59 w 59"/>
                    <a:gd name="T33" fmla="*/ 40 h 41"/>
                    <a:gd name="T34" fmla="*/ 59 w 59"/>
                    <a:gd name="T35" fmla="*/ 40 h 41"/>
                    <a:gd name="T36" fmla="*/ 57 w 59"/>
                    <a:gd name="T37" fmla="*/ 38 h 41"/>
                    <a:gd name="T38" fmla="*/ 54 w 59"/>
                    <a:gd name="T39" fmla="*/ 33 h 41"/>
                    <a:gd name="T40" fmla="*/ 52 w 59"/>
                    <a:gd name="T41" fmla="*/ 29 h 41"/>
                    <a:gd name="T42" fmla="*/ 50 w 59"/>
                    <a:gd name="T43" fmla="*/ 26 h 41"/>
                    <a:gd name="T44" fmla="*/ 49 w 59"/>
                    <a:gd name="T45" fmla="*/ 24 h 41"/>
                    <a:gd name="T46" fmla="*/ 47 w 59"/>
                    <a:gd name="T47" fmla="*/ 21 h 41"/>
                    <a:gd name="T48" fmla="*/ 45 w 59"/>
                    <a:gd name="T49" fmla="*/ 18 h 41"/>
                    <a:gd name="T50" fmla="*/ 43 w 59"/>
                    <a:gd name="T51" fmla="*/ 15 h 41"/>
                    <a:gd name="T52" fmla="*/ 40 w 59"/>
                    <a:gd name="T53" fmla="*/ 11 h 41"/>
                    <a:gd name="T54" fmla="*/ 36 w 59"/>
                    <a:gd name="T55" fmla="*/ 7 h 41"/>
                    <a:gd name="T56" fmla="*/ 33 w 59"/>
                    <a:gd name="T57" fmla="*/ 4 h 41"/>
                    <a:gd name="T58" fmla="*/ 28 w 59"/>
                    <a:gd name="T59" fmla="*/ 3 h 41"/>
                    <a:gd name="T60" fmla="*/ 23 w 59"/>
                    <a:gd name="T61" fmla="*/ 2 h 41"/>
                    <a:gd name="T62" fmla="*/ 17 w 59"/>
                    <a:gd name="T63" fmla="*/ 1 h 41"/>
                    <a:gd name="T64" fmla="*/ 12 w 59"/>
                    <a:gd name="T65" fmla="*/ 0 h 41"/>
                    <a:gd name="T66" fmla="*/ 7 w 59"/>
                    <a:gd name="T67" fmla="*/ 0 h 41"/>
                    <a:gd name="T68" fmla="*/ 3 w 59"/>
                    <a:gd name="T69" fmla="*/ 0 h 41"/>
                    <a:gd name="T70" fmla="*/ 0 w 59"/>
                    <a:gd name="T71" fmla="*/ 0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
                    <a:gd name="T109" fmla="*/ 0 h 41"/>
                    <a:gd name="T110" fmla="*/ 59 w 59"/>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 h="41">
                      <a:moveTo>
                        <a:pt x="0" y="0"/>
                      </a:moveTo>
                      <a:lnTo>
                        <a:pt x="1" y="0"/>
                      </a:lnTo>
                      <a:lnTo>
                        <a:pt x="2" y="0"/>
                      </a:lnTo>
                      <a:lnTo>
                        <a:pt x="4" y="0"/>
                      </a:lnTo>
                      <a:lnTo>
                        <a:pt x="5" y="1"/>
                      </a:lnTo>
                      <a:lnTo>
                        <a:pt x="7" y="2"/>
                      </a:lnTo>
                      <a:lnTo>
                        <a:pt x="9" y="2"/>
                      </a:lnTo>
                      <a:lnTo>
                        <a:pt x="12" y="3"/>
                      </a:lnTo>
                      <a:lnTo>
                        <a:pt x="13" y="4"/>
                      </a:lnTo>
                      <a:lnTo>
                        <a:pt x="16" y="5"/>
                      </a:lnTo>
                      <a:lnTo>
                        <a:pt x="18" y="6"/>
                      </a:lnTo>
                      <a:lnTo>
                        <a:pt x="21" y="7"/>
                      </a:lnTo>
                      <a:lnTo>
                        <a:pt x="23" y="8"/>
                      </a:lnTo>
                      <a:lnTo>
                        <a:pt x="24" y="8"/>
                      </a:lnTo>
                      <a:lnTo>
                        <a:pt x="26" y="9"/>
                      </a:lnTo>
                      <a:lnTo>
                        <a:pt x="28" y="10"/>
                      </a:lnTo>
                      <a:lnTo>
                        <a:pt x="29" y="10"/>
                      </a:lnTo>
                      <a:lnTo>
                        <a:pt x="30" y="11"/>
                      </a:lnTo>
                      <a:lnTo>
                        <a:pt x="31" y="12"/>
                      </a:lnTo>
                      <a:lnTo>
                        <a:pt x="33" y="14"/>
                      </a:lnTo>
                      <a:lnTo>
                        <a:pt x="36" y="15"/>
                      </a:lnTo>
                      <a:lnTo>
                        <a:pt x="37" y="18"/>
                      </a:lnTo>
                      <a:lnTo>
                        <a:pt x="40" y="21"/>
                      </a:lnTo>
                      <a:lnTo>
                        <a:pt x="41" y="22"/>
                      </a:lnTo>
                      <a:lnTo>
                        <a:pt x="43" y="23"/>
                      </a:lnTo>
                      <a:lnTo>
                        <a:pt x="44" y="25"/>
                      </a:lnTo>
                      <a:lnTo>
                        <a:pt x="46" y="26"/>
                      </a:lnTo>
                      <a:lnTo>
                        <a:pt x="48" y="29"/>
                      </a:lnTo>
                      <a:lnTo>
                        <a:pt x="50" y="32"/>
                      </a:lnTo>
                      <a:lnTo>
                        <a:pt x="53" y="34"/>
                      </a:lnTo>
                      <a:lnTo>
                        <a:pt x="55" y="36"/>
                      </a:lnTo>
                      <a:lnTo>
                        <a:pt x="56" y="38"/>
                      </a:lnTo>
                      <a:lnTo>
                        <a:pt x="58" y="40"/>
                      </a:lnTo>
                      <a:lnTo>
                        <a:pt x="59" y="40"/>
                      </a:lnTo>
                      <a:lnTo>
                        <a:pt x="59" y="41"/>
                      </a:lnTo>
                      <a:lnTo>
                        <a:pt x="59" y="40"/>
                      </a:lnTo>
                      <a:lnTo>
                        <a:pt x="58" y="40"/>
                      </a:lnTo>
                      <a:lnTo>
                        <a:pt x="57" y="38"/>
                      </a:lnTo>
                      <a:lnTo>
                        <a:pt x="56" y="36"/>
                      </a:lnTo>
                      <a:lnTo>
                        <a:pt x="54" y="33"/>
                      </a:lnTo>
                      <a:lnTo>
                        <a:pt x="53" y="31"/>
                      </a:lnTo>
                      <a:lnTo>
                        <a:pt x="52" y="29"/>
                      </a:lnTo>
                      <a:lnTo>
                        <a:pt x="52" y="28"/>
                      </a:lnTo>
                      <a:lnTo>
                        <a:pt x="50" y="26"/>
                      </a:lnTo>
                      <a:lnTo>
                        <a:pt x="50" y="25"/>
                      </a:lnTo>
                      <a:lnTo>
                        <a:pt x="49" y="24"/>
                      </a:lnTo>
                      <a:lnTo>
                        <a:pt x="48" y="22"/>
                      </a:lnTo>
                      <a:lnTo>
                        <a:pt x="47" y="21"/>
                      </a:lnTo>
                      <a:lnTo>
                        <a:pt x="46" y="19"/>
                      </a:lnTo>
                      <a:lnTo>
                        <a:pt x="45" y="18"/>
                      </a:lnTo>
                      <a:lnTo>
                        <a:pt x="44" y="16"/>
                      </a:lnTo>
                      <a:lnTo>
                        <a:pt x="43" y="15"/>
                      </a:lnTo>
                      <a:lnTo>
                        <a:pt x="42" y="14"/>
                      </a:lnTo>
                      <a:lnTo>
                        <a:pt x="40" y="11"/>
                      </a:lnTo>
                      <a:lnTo>
                        <a:pt x="38" y="8"/>
                      </a:lnTo>
                      <a:lnTo>
                        <a:pt x="36" y="7"/>
                      </a:lnTo>
                      <a:lnTo>
                        <a:pt x="35" y="6"/>
                      </a:lnTo>
                      <a:lnTo>
                        <a:pt x="33" y="4"/>
                      </a:lnTo>
                      <a:lnTo>
                        <a:pt x="31" y="4"/>
                      </a:lnTo>
                      <a:lnTo>
                        <a:pt x="28" y="3"/>
                      </a:lnTo>
                      <a:lnTo>
                        <a:pt x="26" y="3"/>
                      </a:lnTo>
                      <a:lnTo>
                        <a:pt x="23" y="2"/>
                      </a:lnTo>
                      <a:lnTo>
                        <a:pt x="21" y="2"/>
                      </a:lnTo>
                      <a:lnTo>
                        <a:pt x="17" y="1"/>
                      </a:lnTo>
                      <a:lnTo>
                        <a:pt x="15" y="1"/>
                      </a:lnTo>
                      <a:lnTo>
                        <a:pt x="12" y="0"/>
                      </a:lnTo>
                      <a:lnTo>
                        <a:pt x="10" y="0"/>
                      </a:lnTo>
                      <a:lnTo>
                        <a:pt x="7" y="0"/>
                      </a:lnTo>
                      <a:lnTo>
                        <a:pt x="5" y="0"/>
                      </a:lnTo>
                      <a:lnTo>
                        <a:pt x="3" y="0"/>
                      </a:lnTo>
                      <a:lnTo>
                        <a:pt x="2" y="0"/>
                      </a:lnTo>
                      <a:lnTo>
                        <a:pt x="0" y="0"/>
                      </a:lnTo>
                      <a:close/>
                    </a:path>
                  </a:pathLst>
                </a:custGeom>
                <a:solidFill>
                  <a:srgbClr val="8A8AA8"/>
                </a:solidFill>
                <a:ln w="9525">
                  <a:noFill/>
                  <a:round/>
                  <a:headEnd/>
                  <a:tailEnd/>
                </a:ln>
              </p:spPr>
              <p:txBody>
                <a:bodyPr/>
                <a:lstStyle/>
                <a:p>
                  <a:endParaRPr lang="en-US"/>
                </a:p>
              </p:txBody>
            </p:sp>
            <p:sp>
              <p:nvSpPr>
                <p:cNvPr id="24993" name="Freeform 500"/>
                <p:cNvSpPr>
                  <a:spLocks/>
                </p:cNvSpPr>
                <p:nvPr/>
              </p:nvSpPr>
              <p:spPr bwMode="auto">
                <a:xfrm>
                  <a:off x="4762" y="2204"/>
                  <a:ext cx="22" cy="20"/>
                </a:xfrm>
                <a:custGeom>
                  <a:avLst/>
                  <a:gdLst>
                    <a:gd name="T0" fmla="*/ 0 w 22"/>
                    <a:gd name="T1" fmla="*/ 16 h 20"/>
                    <a:gd name="T2" fmla="*/ 12 w 22"/>
                    <a:gd name="T3" fmla="*/ 20 h 20"/>
                    <a:gd name="T4" fmla="*/ 12 w 22"/>
                    <a:gd name="T5" fmla="*/ 19 h 20"/>
                    <a:gd name="T6" fmla="*/ 13 w 22"/>
                    <a:gd name="T7" fmla="*/ 17 h 20"/>
                    <a:gd name="T8" fmla="*/ 14 w 22"/>
                    <a:gd name="T9" fmla="*/ 14 h 20"/>
                    <a:gd name="T10" fmla="*/ 15 w 22"/>
                    <a:gd name="T11" fmla="*/ 12 h 20"/>
                    <a:gd name="T12" fmla="*/ 14 w 22"/>
                    <a:gd name="T13" fmla="*/ 10 h 20"/>
                    <a:gd name="T14" fmla="*/ 14 w 22"/>
                    <a:gd name="T15" fmla="*/ 8 h 20"/>
                    <a:gd name="T16" fmla="*/ 14 w 22"/>
                    <a:gd name="T17" fmla="*/ 8 h 20"/>
                    <a:gd name="T18" fmla="*/ 14 w 22"/>
                    <a:gd name="T19" fmla="*/ 7 h 20"/>
                    <a:gd name="T20" fmla="*/ 19 w 22"/>
                    <a:gd name="T21" fmla="*/ 15 h 20"/>
                    <a:gd name="T22" fmla="*/ 22 w 22"/>
                    <a:gd name="T23" fmla="*/ 12 h 20"/>
                    <a:gd name="T24" fmla="*/ 21 w 22"/>
                    <a:gd name="T25" fmla="*/ 11 h 20"/>
                    <a:gd name="T26" fmla="*/ 20 w 22"/>
                    <a:gd name="T27" fmla="*/ 10 h 20"/>
                    <a:gd name="T28" fmla="*/ 18 w 22"/>
                    <a:gd name="T29" fmla="*/ 8 h 20"/>
                    <a:gd name="T30" fmla="*/ 16 w 22"/>
                    <a:gd name="T31" fmla="*/ 7 h 20"/>
                    <a:gd name="T32" fmla="*/ 13 w 22"/>
                    <a:gd name="T33" fmla="*/ 4 h 20"/>
                    <a:gd name="T34" fmla="*/ 10 w 22"/>
                    <a:gd name="T35" fmla="*/ 2 h 20"/>
                    <a:gd name="T36" fmla="*/ 8 w 22"/>
                    <a:gd name="T37" fmla="*/ 1 h 20"/>
                    <a:gd name="T38" fmla="*/ 6 w 22"/>
                    <a:gd name="T39" fmla="*/ 0 h 20"/>
                    <a:gd name="T40" fmla="*/ 2 w 22"/>
                    <a:gd name="T41" fmla="*/ 13 h 20"/>
                    <a:gd name="T42" fmla="*/ 0 w 22"/>
                    <a:gd name="T43" fmla="*/ 16 h 20"/>
                    <a:gd name="T44" fmla="*/ 0 w 22"/>
                    <a:gd name="T45" fmla="*/ 16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20"/>
                    <a:gd name="T71" fmla="*/ 22 w 22"/>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20">
                      <a:moveTo>
                        <a:pt x="0" y="16"/>
                      </a:moveTo>
                      <a:lnTo>
                        <a:pt x="12" y="20"/>
                      </a:lnTo>
                      <a:lnTo>
                        <a:pt x="12" y="19"/>
                      </a:lnTo>
                      <a:lnTo>
                        <a:pt x="13" y="17"/>
                      </a:lnTo>
                      <a:lnTo>
                        <a:pt x="14" y="14"/>
                      </a:lnTo>
                      <a:lnTo>
                        <a:pt x="15" y="12"/>
                      </a:lnTo>
                      <a:lnTo>
                        <a:pt x="14" y="10"/>
                      </a:lnTo>
                      <a:lnTo>
                        <a:pt x="14" y="8"/>
                      </a:lnTo>
                      <a:lnTo>
                        <a:pt x="14" y="7"/>
                      </a:lnTo>
                      <a:lnTo>
                        <a:pt x="19" y="15"/>
                      </a:lnTo>
                      <a:lnTo>
                        <a:pt x="22" y="12"/>
                      </a:lnTo>
                      <a:lnTo>
                        <a:pt x="21" y="11"/>
                      </a:lnTo>
                      <a:lnTo>
                        <a:pt x="20" y="10"/>
                      </a:lnTo>
                      <a:lnTo>
                        <a:pt x="18" y="8"/>
                      </a:lnTo>
                      <a:lnTo>
                        <a:pt x="16" y="7"/>
                      </a:lnTo>
                      <a:lnTo>
                        <a:pt x="13" y="4"/>
                      </a:lnTo>
                      <a:lnTo>
                        <a:pt x="10" y="2"/>
                      </a:lnTo>
                      <a:lnTo>
                        <a:pt x="8" y="1"/>
                      </a:lnTo>
                      <a:lnTo>
                        <a:pt x="6" y="0"/>
                      </a:lnTo>
                      <a:lnTo>
                        <a:pt x="2" y="13"/>
                      </a:lnTo>
                      <a:lnTo>
                        <a:pt x="0" y="16"/>
                      </a:lnTo>
                      <a:close/>
                    </a:path>
                  </a:pathLst>
                </a:custGeom>
                <a:solidFill>
                  <a:srgbClr val="E6E6FF"/>
                </a:solidFill>
                <a:ln w="9525">
                  <a:noFill/>
                  <a:round/>
                  <a:headEnd/>
                  <a:tailEnd/>
                </a:ln>
              </p:spPr>
              <p:txBody>
                <a:bodyPr/>
                <a:lstStyle/>
                <a:p>
                  <a:endParaRPr lang="en-US"/>
                </a:p>
              </p:txBody>
            </p:sp>
            <p:sp>
              <p:nvSpPr>
                <p:cNvPr id="24994" name="Freeform 501"/>
                <p:cNvSpPr>
                  <a:spLocks/>
                </p:cNvSpPr>
                <p:nvPr/>
              </p:nvSpPr>
              <p:spPr bwMode="auto">
                <a:xfrm>
                  <a:off x="4753" y="2223"/>
                  <a:ext cx="8" cy="9"/>
                </a:xfrm>
                <a:custGeom>
                  <a:avLst/>
                  <a:gdLst>
                    <a:gd name="T0" fmla="*/ 5 w 8"/>
                    <a:gd name="T1" fmla="*/ 0 h 9"/>
                    <a:gd name="T2" fmla="*/ 8 w 8"/>
                    <a:gd name="T3" fmla="*/ 9 h 9"/>
                    <a:gd name="T4" fmla="*/ 0 w 8"/>
                    <a:gd name="T5" fmla="*/ 9 h 9"/>
                    <a:gd name="T6" fmla="*/ 4 w 8"/>
                    <a:gd name="T7" fmla="*/ 6 h 9"/>
                    <a:gd name="T8" fmla="*/ 5 w 8"/>
                    <a:gd name="T9" fmla="*/ 0 h 9"/>
                    <a:gd name="T10" fmla="*/ 5 w 8"/>
                    <a:gd name="T11" fmla="*/ 0 h 9"/>
                    <a:gd name="T12" fmla="*/ 0 60000 65536"/>
                    <a:gd name="T13" fmla="*/ 0 60000 65536"/>
                    <a:gd name="T14" fmla="*/ 0 60000 65536"/>
                    <a:gd name="T15" fmla="*/ 0 60000 65536"/>
                    <a:gd name="T16" fmla="*/ 0 60000 65536"/>
                    <a:gd name="T17" fmla="*/ 0 60000 65536"/>
                    <a:gd name="T18" fmla="*/ 0 w 8"/>
                    <a:gd name="T19" fmla="*/ 0 h 9"/>
                    <a:gd name="T20" fmla="*/ 8 w 8"/>
                    <a:gd name="T21" fmla="*/ 9 h 9"/>
                  </a:gdLst>
                  <a:ahLst/>
                  <a:cxnLst>
                    <a:cxn ang="T12">
                      <a:pos x="T0" y="T1"/>
                    </a:cxn>
                    <a:cxn ang="T13">
                      <a:pos x="T2" y="T3"/>
                    </a:cxn>
                    <a:cxn ang="T14">
                      <a:pos x="T4" y="T5"/>
                    </a:cxn>
                    <a:cxn ang="T15">
                      <a:pos x="T6" y="T7"/>
                    </a:cxn>
                    <a:cxn ang="T16">
                      <a:pos x="T8" y="T9"/>
                    </a:cxn>
                    <a:cxn ang="T17">
                      <a:pos x="T10" y="T11"/>
                    </a:cxn>
                  </a:cxnLst>
                  <a:rect l="T18" t="T19" r="T20" b="T21"/>
                  <a:pathLst>
                    <a:path w="8" h="9">
                      <a:moveTo>
                        <a:pt x="5" y="0"/>
                      </a:moveTo>
                      <a:lnTo>
                        <a:pt x="8" y="9"/>
                      </a:lnTo>
                      <a:lnTo>
                        <a:pt x="0" y="9"/>
                      </a:lnTo>
                      <a:lnTo>
                        <a:pt x="4" y="6"/>
                      </a:lnTo>
                      <a:lnTo>
                        <a:pt x="5" y="0"/>
                      </a:lnTo>
                      <a:close/>
                    </a:path>
                  </a:pathLst>
                </a:custGeom>
                <a:solidFill>
                  <a:srgbClr val="E6E6FF"/>
                </a:solidFill>
                <a:ln w="9525">
                  <a:noFill/>
                  <a:round/>
                  <a:headEnd/>
                  <a:tailEnd/>
                </a:ln>
              </p:spPr>
              <p:txBody>
                <a:bodyPr/>
                <a:lstStyle/>
                <a:p>
                  <a:endParaRPr lang="en-US"/>
                </a:p>
              </p:txBody>
            </p:sp>
            <p:sp>
              <p:nvSpPr>
                <p:cNvPr id="24995" name="Freeform 502"/>
                <p:cNvSpPr>
                  <a:spLocks/>
                </p:cNvSpPr>
                <p:nvPr/>
              </p:nvSpPr>
              <p:spPr bwMode="auto">
                <a:xfrm>
                  <a:off x="4807" y="2338"/>
                  <a:ext cx="91" cy="59"/>
                </a:xfrm>
                <a:custGeom>
                  <a:avLst/>
                  <a:gdLst>
                    <a:gd name="T0" fmla="*/ 0 w 91"/>
                    <a:gd name="T1" fmla="*/ 0 h 59"/>
                    <a:gd name="T2" fmla="*/ 11 w 91"/>
                    <a:gd name="T3" fmla="*/ 42 h 59"/>
                    <a:gd name="T4" fmla="*/ 11 w 91"/>
                    <a:gd name="T5" fmla="*/ 42 h 59"/>
                    <a:gd name="T6" fmla="*/ 11 w 91"/>
                    <a:gd name="T7" fmla="*/ 44 h 59"/>
                    <a:gd name="T8" fmla="*/ 12 w 91"/>
                    <a:gd name="T9" fmla="*/ 46 h 59"/>
                    <a:gd name="T10" fmla="*/ 13 w 91"/>
                    <a:gd name="T11" fmla="*/ 47 h 59"/>
                    <a:gd name="T12" fmla="*/ 13 w 91"/>
                    <a:gd name="T13" fmla="*/ 49 h 59"/>
                    <a:gd name="T14" fmla="*/ 15 w 91"/>
                    <a:gd name="T15" fmla="*/ 50 h 59"/>
                    <a:gd name="T16" fmla="*/ 16 w 91"/>
                    <a:gd name="T17" fmla="*/ 52 h 59"/>
                    <a:gd name="T18" fmla="*/ 18 w 91"/>
                    <a:gd name="T19" fmla="*/ 54 h 59"/>
                    <a:gd name="T20" fmla="*/ 20 w 91"/>
                    <a:gd name="T21" fmla="*/ 55 h 59"/>
                    <a:gd name="T22" fmla="*/ 23 w 91"/>
                    <a:gd name="T23" fmla="*/ 57 h 59"/>
                    <a:gd name="T24" fmla="*/ 24 w 91"/>
                    <a:gd name="T25" fmla="*/ 57 h 59"/>
                    <a:gd name="T26" fmla="*/ 26 w 91"/>
                    <a:gd name="T27" fmla="*/ 57 h 59"/>
                    <a:gd name="T28" fmla="*/ 28 w 91"/>
                    <a:gd name="T29" fmla="*/ 58 h 59"/>
                    <a:gd name="T30" fmla="*/ 30 w 91"/>
                    <a:gd name="T31" fmla="*/ 58 h 59"/>
                    <a:gd name="T32" fmla="*/ 31 w 91"/>
                    <a:gd name="T33" fmla="*/ 58 h 59"/>
                    <a:gd name="T34" fmla="*/ 34 w 91"/>
                    <a:gd name="T35" fmla="*/ 58 h 59"/>
                    <a:gd name="T36" fmla="*/ 36 w 91"/>
                    <a:gd name="T37" fmla="*/ 58 h 59"/>
                    <a:gd name="T38" fmla="*/ 39 w 91"/>
                    <a:gd name="T39" fmla="*/ 59 h 59"/>
                    <a:gd name="T40" fmla="*/ 39 w 91"/>
                    <a:gd name="T41" fmla="*/ 58 h 59"/>
                    <a:gd name="T42" fmla="*/ 39 w 91"/>
                    <a:gd name="T43" fmla="*/ 57 h 59"/>
                    <a:gd name="T44" fmla="*/ 39 w 91"/>
                    <a:gd name="T45" fmla="*/ 54 h 59"/>
                    <a:gd name="T46" fmla="*/ 41 w 91"/>
                    <a:gd name="T47" fmla="*/ 52 h 59"/>
                    <a:gd name="T48" fmla="*/ 41 w 91"/>
                    <a:gd name="T49" fmla="*/ 51 h 59"/>
                    <a:gd name="T50" fmla="*/ 42 w 91"/>
                    <a:gd name="T51" fmla="*/ 50 h 59"/>
                    <a:gd name="T52" fmla="*/ 43 w 91"/>
                    <a:gd name="T53" fmla="*/ 49 h 59"/>
                    <a:gd name="T54" fmla="*/ 45 w 91"/>
                    <a:gd name="T55" fmla="*/ 48 h 59"/>
                    <a:gd name="T56" fmla="*/ 46 w 91"/>
                    <a:gd name="T57" fmla="*/ 47 h 59"/>
                    <a:gd name="T58" fmla="*/ 48 w 91"/>
                    <a:gd name="T59" fmla="*/ 47 h 59"/>
                    <a:gd name="T60" fmla="*/ 49 w 91"/>
                    <a:gd name="T61" fmla="*/ 47 h 59"/>
                    <a:gd name="T62" fmla="*/ 51 w 91"/>
                    <a:gd name="T63" fmla="*/ 47 h 59"/>
                    <a:gd name="T64" fmla="*/ 52 w 91"/>
                    <a:gd name="T65" fmla="*/ 46 h 59"/>
                    <a:gd name="T66" fmla="*/ 54 w 91"/>
                    <a:gd name="T67" fmla="*/ 46 h 59"/>
                    <a:gd name="T68" fmla="*/ 55 w 91"/>
                    <a:gd name="T69" fmla="*/ 46 h 59"/>
                    <a:gd name="T70" fmla="*/ 58 w 91"/>
                    <a:gd name="T71" fmla="*/ 47 h 59"/>
                    <a:gd name="T72" fmla="*/ 60 w 91"/>
                    <a:gd name="T73" fmla="*/ 47 h 59"/>
                    <a:gd name="T74" fmla="*/ 62 w 91"/>
                    <a:gd name="T75" fmla="*/ 47 h 59"/>
                    <a:gd name="T76" fmla="*/ 64 w 91"/>
                    <a:gd name="T77" fmla="*/ 47 h 59"/>
                    <a:gd name="T78" fmla="*/ 66 w 91"/>
                    <a:gd name="T79" fmla="*/ 47 h 59"/>
                    <a:gd name="T80" fmla="*/ 67 w 91"/>
                    <a:gd name="T81" fmla="*/ 47 h 59"/>
                    <a:gd name="T82" fmla="*/ 69 w 91"/>
                    <a:gd name="T83" fmla="*/ 47 h 59"/>
                    <a:gd name="T84" fmla="*/ 71 w 91"/>
                    <a:gd name="T85" fmla="*/ 48 h 59"/>
                    <a:gd name="T86" fmla="*/ 72 w 91"/>
                    <a:gd name="T87" fmla="*/ 48 h 59"/>
                    <a:gd name="T88" fmla="*/ 75 w 91"/>
                    <a:gd name="T89" fmla="*/ 48 h 59"/>
                    <a:gd name="T90" fmla="*/ 78 w 91"/>
                    <a:gd name="T91" fmla="*/ 49 h 59"/>
                    <a:gd name="T92" fmla="*/ 80 w 91"/>
                    <a:gd name="T93" fmla="*/ 49 h 59"/>
                    <a:gd name="T94" fmla="*/ 83 w 91"/>
                    <a:gd name="T95" fmla="*/ 50 h 59"/>
                    <a:gd name="T96" fmla="*/ 84 w 91"/>
                    <a:gd name="T97" fmla="*/ 50 h 59"/>
                    <a:gd name="T98" fmla="*/ 86 w 91"/>
                    <a:gd name="T99" fmla="*/ 51 h 59"/>
                    <a:gd name="T100" fmla="*/ 87 w 91"/>
                    <a:gd name="T101" fmla="*/ 51 h 59"/>
                    <a:gd name="T102" fmla="*/ 89 w 91"/>
                    <a:gd name="T103" fmla="*/ 51 h 59"/>
                    <a:gd name="T104" fmla="*/ 90 w 91"/>
                    <a:gd name="T105" fmla="*/ 52 h 59"/>
                    <a:gd name="T106" fmla="*/ 91 w 91"/>
                    <a:gd name="T107" fmla="*/ 53 h 59"/>
                    <a:gd name="T108" fmla="*/ 83 w 91"/>
                    <a:gd name="T109" fmla="*/ 14 h 59"/>
                    <a:gd name="T110" fmla="*/ 0 w 91"/>
                    <a:gd name="T111" fmla="*/ 0 h 59"/>
                    <a:gd name="T112" fmla="*/ 0 w 91"/>
                    <a:gd name="T113" fmla="*/ 0 h 5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1"/>
                    <a:gd name="T172" fmla="*/ 0 h 59"/>
                    <a:gd name="T173" fmla="*/ 91 w 91"/>
                    <a:gd name="T174" fmla="*/ 59 h 5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1" h="59">
                      <a:moveTo>
                        <a:pt x="0" y="0"/>
                      </a:moveTo>
                      <a:lnTo>
                        <a:pt x="11" y="42"/>
                      </a:lnTo>
                      <a:lnTo>
                        <a:pt x="11" y="44"/>
                      </a:lnTo>
                      <a:lnTo>
                        <a:pt x="12" y="46"/>
                      </a:lnTo>
                      <a:lnTo>
                        <a:pt x="13" y="47"/>
                      </a:lnTo>
                      <a:lnTo>
                        <a:pt x="13" y="49"/>
                      </a:lnTo>
                      <a:lnTo>
                        <a:pt x="15" y="50"/>
                      </a:lnTo>
                      <a:lnTo>
                        <a:pt x="16" y="52"/>
                      </a:lnTo>
                      <a:lnTo>
                        <a:pt x="18" y="54"/>
                      </a:lnTo>
                      <a:lnTo>
                        <a:pt x="20" y="55"/>
                      </a:lnTo>
                      <a:lnTo>
                        <a:pt x="23" y="57"/>
                      </a:lnTo>
                      <a:lnTo>
                        <a:pt x="24" y="57"/>
                      </a:lnTo>
                      <a:lnTo>
                        <a:pt x="26" y="57"/>
                      </a:lnTo>
                      <a:lnTo>
                        <a:pt x="28" y="58"/>
                      </a:lnTo>
                      <a:lnTo>
                        <a:pt x="30" y="58"/>
                      </a:lnTo>
                      <a:lnTo>
                        <a:pt x="31" y="58"/>
                      </a:lnTo>
                      <a:lnTo>
                        <a:pt x="34" y="58"/>
                      </a:lnTo>
                      <a:lnTo>
                        <a:pt x="36" y="58"/>
                      </a:lnTo>
                      <a:lnTo>
                        <a:pt x="39" y="59"/>
                      </a:lnTo>
                      <a:lnTo>
                        <a:pt x="39" y="58"/>
                      </a:lnTo>
                      <a:lnTo>
                        <a:pt x="39" y="57"/>
                      </a:lnTo>
                      <a:lnTo>
                        <a:pt x="39" y="54"/>
                      </a:lnTo>
                      <a:lnTo>
                        <a:pt x="41" y="52"/>
                      </a:lnTo>
                      <a:lnTo>
                        <a:pt x="41" y="51"/>
                      </a:lnTo>
                      <a:lnTo>
                        <a:pt x="42" y="50"/>
                      </a:lnTo>
                      <a:lnTo>
                        <a:pt x="43" y="49"/>
                      </a:lnTo>
                      <a:lnTo>
                        <a:pt x="45" y="48"/>
                      </a:lnTo>
                      <a:lnTo>
                        <a:pt x="46" y="47"/>
                      </a:lnTo>
                      <a:lnTo>
                        <a:pt x="48" y="47"/>
                      </a:lnTo>
                      <a:lnTo>
                        <a:pt x="49" y="47"/>
                      </a:lnTo>
                      <a:lnTo>
                        <a:pt x="51" y="47"/>
                      </a:lnTo>
                      <a:lnTo>
                        <a:pt x="52" y="46"/>
                      </a:lnTo>
                      <a:lnTo>
                        <a:pt x="54" y="46"/>
                      </a:lnTo>
                      <a:lnTo>
                        <a:pt x="55" y="46"/>
                      </a:lnTo>
                      <a:lnTo>
                        <a:pt x="58" y="47"/>
                      </a:lnTo>
                      <a:lnTo>
                        <a:pt x="60" y="47"/>
                      </a:lnTo>
                      <a:lnTo>
                        <a:pt x="62" y="47"/>
                      </a:lnTo>
                      <a:lnTo>
                        <a:pt x="64" y="47"/>
                      </a:lnTo>
                      <a:lnTo>
                        <a:pt x="66" y="47"/>
                      </a:lnTo>
                      <a:lnTo>
                        <a:pt x="67" y="47"/>
                      </a:lnTo>
                      <a:lnTo>
                        <a:pt x="69" y="47"/>
                      </a:lnTo>
                      <a:lnTo>
                        <a:pt x="71" y="48"/>
                      </a:lnTo>
                      <a:lnTo>
                        <a:pt x="72" y="48"/>
                      </a:lnTo>
                      <a:lnTo>
                        <a:pt x="75" y="48"/>
                      </a:lnTo>
                      <a:lnTo>
                        <a:pt x="78" y="49"/>
                      </a:lnTo>
                      <a:lnTo>
                        <a:pt x="80" y="49"/>
                      </a:lnTo>
                      <a:lnTo>
                        <a:pt x="83" y="50"/>
                      </a:lnTo>
                      <a:lnTo>
                        <a:pt x="84" y="50"/>
                      </a:lnTo>
                      <a:lnTo>
                        <a:pt x="86" y="51"/>
                      </a:lnTo>
                      <a:lnTo>
                        <a:pt x="87" y="51"/>
                      </a:lnTo>
                      <a:lnTo>
                        <a:pt x="89" y="51"/>
                      </a:lnTo>
                      <a:lnTo>
                        <a:pt x="90" y="52"/>
                      </a:lnTo>
                      <a:lnTo>
                        <a:pt x="91" y="53"/>
                      </a:lnTo>
                      <a:lnTo>
                        <a:pt x="83" y="14"/>
                      </a:lnTo>
                      <a:lnTo>
                        <a:pt x="0" y="0"/>
                      </a:lnTo>
                      <a:close/>
                    </a:path>
                  </a:pathLst>
                </a:custGeom>
                <a:solidFill>
                  <a:srgbClr val="757833"/>
                </a:solidFill>
                <a:ln w="9525">
                  <a:noFill/>
                  <a:round/>
                  <a:headEnd/>
                  <a:tailEnd/>
                </a:ln>
              </p:spPr>
              <p:txBody>
                <a:bodyPr/>
                <a:lstStyle/>
                <a:p>
                  <a:endParaRPr lang="en-US"/>
                </a:p>
              </p:txBody>
            </p:sp>
            <p:sp>
              <p:nvSpPr>
                <p:cNvPr id="24996" name="Freeform 503"/>
                <p:cNvSpPr>
                  <a:spLocks/>
                </p:cNvSpPr>
                <p:nvPr/>
              </p:nvSpPr>
              <p:spPr bwMode="auto">
                <a:xfrm>
                  <a:off x="4765" y="2156"/>
                  <a:ext cx="252" cy="215"/>
                </a:xfrm>
                <a:custGeom>
                  <a:avLst/>
                  <a:gdLst>
                    <a:gd name="T0" fmla="*/ 68 w 252"/>
                    <a:gd name="T1" fmla="*/ 4 h 215"/>
                    <a:gd name="T2" fmla="*/ 63 w 252"/>
                    <a:gd name="T3" fmla="*/ 15 h 215"/>
                    <a:gd name="T4" fmla="*/ 55 w 252"/>
                    <a:gd name="T5" fmla="*/ 31 h 215"/>
                    <a:gd name="T6" fmla="*/ 45 w 252"/>
                    <a:gd name="T7" fmla="*/ 51 h 215"/>
                    <a:gd name="T8" fmla="*/ 34 w 252"/>
                    <a:gd name="T9" fmla="*/ 73 h 215"/>
                    <a:gd name="T10" fmla="*/ 23 w 252"/>
                    <a:gd name="T11" fmla="*/ 94 h 215"/>
                    <a:gd name="T12" fmla="*/ 12 w 252"/>
                    <a:gd name="T13" fmla="*/ 112 h 215"/>
                    <a:gd name="T14" fmla="*/ 5 w 252"/>
                    <a:gd name="T15" fmla="*/ 126 h 215"/>
                    <a:gd name="T16" fmla="*/ 1 w 252"/>
                    <a:gd name="T17" fmla="*/ 134 h 215"/>
                    <a:gd name="T18" fmla="*/ 13 w 252"/>
                    <a:gd name="T19" fmla="*/ 138 h 215"/>
                    <a:gd name="T20" fmla="*/ 29 w 252"/>
                    <a:gd name="T21" fmla="*/ 143 h 215"/>
                    <a:gd name="T22" fmla="*/ 42 w 252"/>
                    <a:gd name="T23" fmla="*/ 145 h 215"/>
                    <a:gd name="T24" fmla="*/ 56 w 252"/>
                    <a:gd name="T25" fmla="*/ 148 h 215"/>
                    <a:gd name="T26" fmla="*/ 76 w 252"/>
                    <a:gd name="T27" fmla="*/ 154 h 215"/>
                    <a:gd name="T28" fmla="*/ 69 w 252"/>
                    <a:gd name="T29" fmla="*/ 168 h 215"/>
                    <a:gd name="T30" fmla="*/ 55 w 252"/>
                    <a:gd name="T31" fmla="*/ 173 h 215"/>
                    <a:gd name="T32" fmla="*/ 44 w 252"/>
                    <a:gd name="T33" fmla="*/ 178 h 215"/>
                    <a:gd name="T34" fmla="*/ 42 w 252"/>
                    <a:gd name="T35" fmla="*/ 192 h 215"/>
                    <a:gd name="T36" fmla="*/ 57 w 252"/>
                    <a:gd name="T37" fmla="*/ 206 h 215"/>
                    <a:gd name="T38" fmla="*/ 74 w 252"/>
                    <a:gd name="T39" fmla="*/ 213 h 215"/>
                    <a:gd name="T40" fmla="*/ 94 w 252"/>
                    <a:gd name="T41" fmla="*/ 215 h 215"/>
                    <a:gd name="T42" fmla="*/ 109 w 252"/>
                    <a:gd name="T43" fmla="*/ 215 h 215"/>
                    <a:gd name="T44" fmla="*/ 123 w 252"/>
                    <a:gd name="T45" fmla="*/ 204 h 215"/>
                    <a:gd name="T46" fmla="*/ 119 w 252"/>
                    <a:gd name="T47" fmla="*/ 189 h 215"/>
                    <a:gd name="T48" fmla="*/ 111 w 252"/>
                    <a:gd name="T49" fmla="*/ 177 h 215"/>
                    <a:gd name="T50" fmla="*/ 120 w 252"/>
                    <a:gd name="T51" fmla="*/ 166 h 215"/>
                    <a:gd name="T52" fmla="*/ 133 w 252"/>
                    <a:gd name="T53" fmla="*/ 165 h 215"/>
                    <a:gd name="T54" fmla="*/ 149 w 252"/>
                    <a:gd name="T55" fmla="*/ 171 h 215"/>
                    <a:gd name="T56" fmla="*/ 167 w 252"/>
                    <a:gd name="T57" fmla="*/ 179 h 215"/>
                    <a:gd name="T58" fmla="*/ 183 w 252"/>
                    <a:gd name="T59" fmla="*/ 185 h 215"/>
                    <a:gd name="T60" fmla="*/ 191 w 252"/>
                    <a:gd name="T61" fmla="*/ 178 h 215"/>
                    <a:gd name="T62" fmla="*/ 198 w 252"/>
                    <a:gd name="T63" fmla="*/ 161 h 215"/>
                    <a:gd name="T64" fmla="*/ 205 w 252"/>
                    <a:gd name="T65" fmla="*/ 142 h 215"/>
                    <a:gd name="T66" fmla="*/ 211 w 252"/>
                    <a:gd name="T67" fmla="*/ 130 h 215"/>
                    <a:gd name="T68" fmla="*/ 210 w 252"/>
                    <a:gd name="T69" fmla="*/ 118 h 215"/>
                    <a:gd name="T70" fmla="*/ 198 w 252"/>
                    <a:gd name="T71" fmla="*/ 122 h 215"/>
                    <a:gd name="T72" fmla="*/ 182 w 252"/>
                    <a:gd name="T73" fmla="*/ 130 h 215"/>
                    <a:gd name="T74" fmla="*/ 167 w 252"/>
                    <a:gd name="T75" fmla="*/ 122 h 215"/>
                    <a:gd name="T76" fmla="*/ 164 w 252"/>
                    <a:gd name="T77" fmla="*/ 110 h 215"/>
                    <a:gd name="T78" fmla="*/ 167 w 252"/>
                    <a:gd name="T79" fmla="*/ 94 h 215"/>
                    <a:gd name="T80" fmla="*/ 175 w 252"/>
                    <a:gd name="T81" fmla="*/ 80 h 215"/>
                    <a:gd name="T82" fmla="*/ 193 w 252"/>
                    <a:gd name="T83" fmla="*/ 72 h 215"/>
                    <a:gd name="T84" fmla="*/ 203 w 252"/>
                    <a:gd name="T85" fmla="*/ 81 h 215"/>
                    <a:gd name="T86" fmla="*/ 212 w 252"/>
                    <a:gd name="T87" fmla="*/ 93 h 215"/>
                    <a:gd name="T88" fmla="*/ 225 w 252"/>
                    <a:gd name="T89" fmla="*/ 89 h 215"/>
                    <a:gd name="T90" fmla="*/ 234 w 252"/>
                    <a:gd name="T91" fmla="*/ 74 h 215"/>
                    <a:gd name="T92" fmla="*/ 241 w 252"/>
                    <a:gd name="T93" fmla="*/ 60 h 215"/>
                    <a:gd name="T94" fmla="*/ 248 w 252"/>
                    <a:gd name="T95" fmla="*/ 44 h 215"/>
                    <a:gd name="T96" fmla="*/ 248 w 252"/>
                    <a:gd name="T97" fmla="*/ 35 h 215"/>
                    <a:gd name="T98" fmla="*/ 233 w 252"/>
                    <a:gd name="T99" fmla="*/ 31 h 215"/>
                    <a:gd name="T100" fmla="*/ 208 w 252"/>
                    <a:gd name="T101" fmla="*/ 26 h 215"/>
                    <a:gd name="T102" fmla="*/ 177 w 252"/>
                    <a:gd name="T103" fmla="*/ 20 h 215"/>
                    <a:gd name="T104" fmla="*/ 145 w 252"/>
                    <a:gd name="T105" fmla="*/ 14 h 215"/>
                    <a:gd name="T106" fmla="*/ 115 w 252"/>
                    <a:gd name="T107" fmla="*/ 8 h 215"/>
                    <a:gd name="T108" fmla="*/ 92 w 252"/>
                    <a:gd name="T109" fmla="*/ 4 h 215"/>
                    <a:gd name="T110" fmla="*/ 79 w 252"/>
                    <a:gd name="T111" fmla="*/ 2 h 21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2"/>
                    <a:gd name="T169" fmla="*/ 0 h 215"/>
                    <a:gd name="T170" fmla="*/ 252 w 252"/>
                    <a:gd name="T171" fmla="*/ 215 h 21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2" h="215">
                      <a:moveTo>
                        <a:pt x="79" y="2"/>
                      </a:moveTo>
                      <a:lnTo>
                        <a:pt x="77" y="1"/>
                      </a:lnTo>
                      <a:lnTo>
                        <a:pt x="75" y="0"/>
                      </a:lnTo>
                      <a:lnTo>
                        <a:pt x="73" y="0"/>
                      </a:lnTo>
                      <a:lnTo>
                        <a:pt x="72" y="0"/>
                      </a:lnTo>
                      <a:lnTo>
                        <a:pt x="70" y="1"/>
                      </a:lnTo>
                      <a:lnTo>
                        <a:pt x="69" y="4"/>
                      </a:lnTo>
                      <a:lnTo>
                        <a:pt x="68" y="4"/>
                      </a:lnTo>
                      <a:lnTo>
                        <a:pt x="68" y="6"/>
                      </a:lnTo>
                      <a:lnTo>
                        <a:pt x="67" y="6"/>
                      </a:lnTo>
                      <a:lnTo>
                        <a:pt x="66" y="8"/>
                      </a:lnTo>
                      <a:lnTo>
                        <a:pt x="66" y="9"/>
                      </a:lnTo>
                      <a:lnTo>
                        <a:pt x="66" y="10"/>
                      </a:lnTo>
                      <a:lnTo>
                        <a:pt x="64" y="12"/>
                      </a:lnTo>
                      <a:lnTo>
                        <a:pt x="64" y="13"/>
                      </a:lnTo>
                      <a:lnTo>
                        <a:pt x="63" y="15"/>
                      </a:lnTo>
                      <a:lnTo>
                        <a:pt x="62" y="16"/>
                      </a:lnTo>
                      <a:lnTo>
                        <a:pt x="61" y="18"/>
                      </a:lnTo>
                      <a:lnTo>
                        <a:pt x="60" y="20"/>
                      </a:lnTo>
                      <a:lnTo>
                        <a:pt x="59" y="22"/>
                      </a:lnTo>
                      <a:lnTo>
                        <a:pt x="59" y="24"/>
                      </a:lnTo>
                      <a:lnTo>
                        <a:pt x="57" y="27"/>
                      </a:lnTo>
                      <a:lnTo>
                        <a:pt x="56" y="28"/>
                      </a:lnTo>
                      <a:lnTo>
                        <a:pt x="55" y="31"/>
                      </a:lnTo>
                      <a:lnTo>
                        <a:pt x="54" y="33"/>
                      </a:lnTo>
                      <a:lnTo>
                        <a:pt x="52" y="35"/>
                      </a:lnTo>
                      <a:lnTo>
                        <a:pt x="51" y="38"/>
                      </a:lnTo>
                      <a:lnTo>
                        <a:pt x="50" y="41"/>
                      </a:lnTo>
                      <a:lnTo>
                        <a:pt x="49" y="44"/>
                      </a:lnTo>
                      <a:lnTo>
                        <a:pt x="47" y="46"/>
                      </a:lnTo>
                      <a:lnTo>
                        <a:pt x="46" y="49"/>
                      </a:lnTo>
                      <a:lnTo>
                        <a:pt x="45" y="51"/>
                      </a:lnTo>
                      <a:lnTo>
                        <a:pt x="44" y="54"/>
                      </a:lnTo>
                      <a:lnTo>
                        <a:pt x="42" y="57"/>
                      </a:lnTo>
                      <a:lnTo>
                        <a:pt x="41" y="60"/>
                      </a:lnTo>
                      <a:lnTo>
                        <a:pt x="40" y="62"/>
                      </a:lnTo>
                      <a:lnTo>
                        <a:pt x="38" y="65"/>
                      </a:lnTo>
                      <a:lnTo>
                        <a:pt x="36" y="68"/>
                      </a:lnTo>
                      <a:lnTo>
                        <a:pt x="35" y="70"/>
                      </a:lnTo>
                      <a:lnTo>
                        <a:pt x="34" y="73"/>
                      </a:lnTo>
                      <a:lnTo>
                        <a:pt x="33" y="76"/>
                      </a:lnTo>
                      <a:lnTo>
                        <a:pt x="31" y="79"/>
                      </a:lnTo>
                      <a:lnTo>
                        <a:pt x="29" y="81"/>
                      </a:lnTo>
                      <a:lnTo>
                        <a:pt x="28" y="84"/>
                      </a:lnTo>
                      <a:lnTo>
                        <a:pt x="27" y="87"/>
                      </a:lnTo>
                      <a:lnTo>
                        <a:pt x="25" y="89"/>
                      </a:lnTo>
                      <a:lnTo>
                        <a:pt x="24" y="92"/>
                      </a:lnTo>
                      <a:lnTo>
                        <a:pt x="23" y="94"/>
                      </a:lnTo>
                      <a:lnTo>
                        <a:pt x="22" y="97"/>
                      </a:lnTo>
                      <a:lnTo>
                        <a:pt x="20" y="100"/>
                      </a:lnTo>
                      <a:lnTo>
                        <a:pt x="19" y="102"/>
                      </a:lnTo>
                      <a:lnTo>
                        <a:pt x="18" y="104"/>
                      </a:lnTo>
                      <a:lnTo>
                        <a:pt x="16" y="107"/>
                      </a:lnTo>
                      <a:lnTo>
                        <a:pt x="15" y="109"/>
                      </a:lnTo>
                      <a:lnTo>
                        <a:pt x="14" y="111"/>
                      </a:lnTo>
                      <a:lnTo>
                        <a:pt x="12" y="112"/>
                      </a:lnTo>
                      <a:lnTo>
                        <a:pt x="12" y="115"/>
                      </a:lnTo>
                      <a:lnTo>
                        <a:pt x="10" y="116"/>
                      </a:lnTo>
                      <a:lnTo>
                        <a:pt x="9" y="118"/>
                      </a:lnTo>
                      <a:lnTo>
                        <a:pt x="9" y="120"/>
                      </a:lnTo>
                      <a:lnTo>
                        <a:pt x="8" y="122"/>
                      </a:lnTo>
                      <a:lnTo>
                        <a:pt x="7" y="123"/>
                      </a:lnTo>
                      <a:lnTo>
                        <a:pt x="6" y="125"/>
                      </a:lnTo>
                      <a:lnTo>
                        <a:pt x="5" y="126"/>
                      </a:lnTo>
                      <a:lnTo>
                        <a:pt x="5" y="127"/>
                      </a:lnTo>
                      <a:lnTo>
                        <a:pt x="3" y="129"/>
                      </a:lnTo>
                      <a:lnTo>
                        <a:pt x="2" y="130"/>
                      </a:lnTo>
                      <a:lnTo>
                        <a:pt x="1" y="130"/>
                      </a:lnTo>
                      <a:lnTo>
                        <a:pt x="1" y="131"/>
                      </a:lnTo>
                      <a:lnTo>
                        <a:pt x="0" y="132"/>
                      </a:lnTo>
                      <a:lnTo>
                        <a:pt x="1" y="133"/>
                      </a:lnTo>
                      <a:lnTo>
                        <a:pt x="1" y="134"/>
                      </a:lnTo>
                      <a:lnTo>
                        <a:pt x="3" y="136"/>
                      </a:lnTo>
                      <a:lnTo>
                        <a:pt x="5" y="136"/>
                      </a:lnTo>
                      <a:lnTo>
                        <a:pt x="5" y="137"/>
                      </a:lnTo>
                      <a:lnTo>
                        <a:pt x="7" y="137"/>
                      </a:lnTo>
                      <a:lnTo>
                        <a:pt x="9" y="137"/>
                      </a:lnTo>
                      <a:lnTo>
                        <a:pt x="11" y="138"/>
                      </a:lnTo>
                      <a:lnTo>
                        <a:pt x="13" y="138"/>
                      </a:lnTo>
                      <a:lnTo>
                        <a:pt x="16" y="140"/>
                      </a:lnTo>
                      <a:lnTo>
                        <a:pt x="19" y="140"/>
                      </a:lnTo>
                      <a:lnTo>
                        <a:pt x="22" y="141"/>
                      </a:lnTo>
                      <a:lnTo>
                        <a:pt x="23" y="141"/>
                      </a:lnTo>
                      <a:lnTo>
                        <a:pt x="24" y="141"/>
                      </a:lnTo>
                      <a:lnTo>
                        <a:pt x="26" y="142"/>
                      </a:lnTo>
                      <a:lnTo>
                        <a:pt x="27" y="142"/>
                      </a:lnTo>
                      <a:lnTo>
                        <a:pt x="29" y="143"/>
                      </a:lnTo>
                      <a:lnTo>
                        <a:pt x="31" y="143"/>
                      </a:lnTo>
                      <a:lnTo>
                        <a:pt x="33" y="143"/>
                      </a:lnTo>
                      <a:lnTo>
                        <a:pt x="34" y="144"/>
                      </a:lnTo>
                      <a:lnTo>
                        <a:pt x="36" y="144"/>
                      </a:lnTo>
                      <a:lnTo>
                        <a:pt x="38" y="144"/>
                      </a:lnTo>
                      <a:lnTo>
                        <a:pt x="39" y="145"/>
                      </a:lnTo>
                      <a:lnTo>
                        <a:pt x="41" y="145"/>
                      </a:lnTo>
                      <a:lnTo>
                        <a:pt x="42" y="145"/>
                      </a:lnTo>
                      <a:lnTo>
                        <a:pt x="44" y="145"/>
                      </a:lnTo>
                      <a:lnTo>
                        <a:pt x="46" y="146"/>
                      </a:lnTo>
                      <a:lnTo>
                        <a:pt x="47" y="147"/>
                      </a:lnTo>
                      <a:lnTo>
                        <a:pt x="48" y="147"/>
                      </a:lnTo>
                      <a:lnTo>
                        <a:pt x="50" y="147"/>
                      </a:lnTo>
                      <a:lnTo>
                        <a:pt x="52" y="148"/>
                      </a:lnTo>
                      <a:lnTo>
                        <a:pt x="53" y="148"/>
                      </a:lnTo>
                      <a:lnTo>
                        <a:pt x="56" y="148"/>
                      </a:lnTo>
                      <a:lnTo>
                        <a:pt x="59" y="149"/>
                      </a:lnTo>
                      <a:lnTo>
                        <a:pt x="62" y="150"/>
                      </a:lnTo>
                      <a:lnTo>
                        <a:pt x="65" y="151"/>
                      </a:lnTo>
                      <a:lnTo>
                        <a:pt x="68" y="151"/>
                      </a:lnTo>
                      <a:lnTo>
                        <a:pt x="70" y="152"/>
                      </a:lnTo>
                      <a:lnTo>
                        <a:pt x="72" y="152"/>
                      </a:lnTo>
                      <a:lnTo>
                        <a:pt x="73" y="153"/>
                      </a:lnTo>
                      <a:lnTo>
                        <a:pt x="76" y="154"/>
                      </a:lnTo>
                      <a:lnTo>
                        <a:pt x="78" y="155"/>
                      </a:lnTo>
                      <a:lnTo>
                        <a:pt x="78" y="156"/>
                      </a:lnTo>
                      <a:lnTo>
                        <a:pt x="78" y="158"/>
                      </a:lnTo>
                      <a:lnTo>
                        <a:pt x="77" y="160"/>
                      </a:lnTo>
                      <a:lnTo>
                        <a:pt x="76" y="163"/>
                      </a:lnTo>
                      <a:lnTo>
                        <a:pt x="73" y="165"/>
                      </a:lnTo>
                      <a:lnTo>
                        <a:pt x="70" y="167"/>
                      </a:lnTo>
                      <a:lnTo>
                        <a:pt x="69" y="168"/>
                      </a:lnTo>
                      <a:lnTo>
                        <a:pt x="67" y="169"/>
                      </a:lnTo>
                      <a:lnTo>
                        <a:pt x="66" y="170"/>
                      </a:lnTo>
                      <a:lnTo>
                        <a:pt x="64" y="171"/>
                      </a:lnTo>
                      <a:lnTo>
                        <a:pt x="62" y="171"/>
                      </a:lnTo>
                      <a:lnTo>
                        <a:pt x="60" y="171"/>
                      </a:lnTo>
                      <a:lnTo>
                        <a:pt x="59" y="171"/>
                      </a:lnTo>
                      <a:lnTo>
                        <a:pt x="57" y="173"/>
                      </a:lnTo>
                      <a:lnTo>
                        <a:pt x="55" y="173"/>
                      </a:lnTo>
                      <a:lnTo>
                        <a:pt x="53" y="173"/>
                      </a:lnTo>
                      <a:lnTo>
                        <a:pt x="52" y="174"/>
                      </a:lnTo>
                      <a:lnTo>
                        <a:pt x="51" y="174"/>
                      </a:lnTo>
                      <a:lnTo>
                        <a:pt x="49" y="175"/>
                      </a:lnTo>
                      <a:lnTo>
                        <a:pt x="47" y="176"/>
                      </a:lnTo>
                      <a:lnTo>
                        <a:pt x="46" y="177"/>
                      </a:lnTo>
                      <a:lnTo>
                        <a:pt x="45" y="177"/>
                      </a:lnTo>
                      <a:lnTo>
                        <a:pt x="44" y="178"/>
                      </a:lnTo>
                      <a:lnTo>
                        <a:pt x="43" y="180"/>
                      </a:lnTo>
                      <a:lnTo>
                        <a:pt x="42" y="181"/>
                      </a:lnTo>
                      <a:lnTo>
                        <a:pt x="42" y="182"/>
                      </a:lnTo>
                      <a:lnTo>
                        <a:pt x="41" y="184"/>
                      </a:lnTo>
                      <a:lnTo>
                        <a:pt x="41" y="186"/>
                      </a:lnTo>
                      <a:lnTo>
                        <a:pt x="41" y="188"/>
                      </a:lnTo>
                      <a:lnTo>
                        <a:pt x="42" y="190"/>
                      </a:lnTo>
                      <a:lnTo>
                        <a:pt x="42" y="192"/>
                      </a:lnTo>
                      <a:lnTo>
                        <a:pt x="44" y="195"/>
                      </a:lnTo>
                      <a:lnTo>
                        <a:pt x="45" y="197"/>
                      </a:lnTo>
                      <a:lnTo>
                        <a:pt x="47" y="199"/>
                      </a:lnTo>
                      <a:lnTo>
                        <a:pt x="49" y="201"/>
                      </a:lnTo>
                      <a:lnTo>
                        <a:pt x="52" y="203"/>
                      </a:lnTo>
                      <a:lnTo>
                        <a:pt x="53" y="204"/>
                      </a:lnTo>
                      <a:lnTo>
                        <a:pt x="55" y="206"/>
                      </a:lnTo>
                      <a:lnTo>
                        <a:pt x="57" y="206"/>
                      </a:lnTo>
                      <a:lnTo>
                        <a:pt x="59" y="207"/>
                      </a:lnTo>
                      <a:lnTo>
                        <a:pt x="60" y="208"/>
                      </a:lnTo>
                      <a:lnTo>
                        <a:pt x="62" y="209"/>
                      </a:lnTo>
                      <a:lnTo>
                        <a:pt x="64" y="210"/>
                      </a:lnTo>
                      <a:lnTo>
                        <a:pt x="67" y="211"/>
                      </a:lnTo>
                      <a:lnTo>
                        <a:pt x="69" y="211"/>
                      </a:lnTo>
                      <a:lnTo>
                        <a:pt x="72" y="212"/>
                      </a:lnTo>
                      <a:lnTo>
                        <a:pt x="74" y="213"/>
                      </a:lnTo>
                      <a:lnTo>
                        <a:pt x="77" y="214"/>
                      </a:lnTo>
                      <a:lnTo>
                        <a:pt x="80" y="214"/>
                      </a:lnTo>
                      <a:lnTo>
                        <a:pt x="83" y="214"/>
                      </a:lnTo>
                      <a:lnTo>
                        <a:pt x="85" y="214"/>
                      </a:lnTo>
                      <a:lnTo>
                        <a:pt x="87" y="215"/>
                      </a:lnTo>
                      <a:lnTo>
                        <a:pt x="89" y="215"/>
                      </a:lnTo>
                      <a:lnTo>
                        <a:pt x="92" y="215"/>
                      </a:lnTo>
                      <a:lnTo>
                        <a:pt x="94" y="215"/>
                      </a:lnTo>
                      <a:lnTo>
                        <a:pt x="96" y="215"/>
                      </a:lnTo>
                      <a:lnTo>
                        <a:pt x="98" y="215"/>
                      </a:lnTo>
                      <a:lnTo>
                        <a:pt x="100" y="215"/>
                      </a:lnTo>
                      <a:lnTo>
                        <a:pt x="101" y="215"/>
                      </a:lnTo>
                      <a:lnTo>
                        <a:pt x="103" y="215"/>
                      </a:lnTo>
                      <a:lnTo>
                        <a:pt x="105" y="215"/>
                      </a:lnTo>
                      <a:lnTo>
                        <a:pt x="107" y="215"/>
                      </a:lnTo>
                      <a:lnTo>
                        <a:pt x="109" y="215"/>
                      </a:lnTo>
                      <a:lnTo>
                        <a:pt x="110" y="214"/>
                      </a:lnTo>
                      <a:lnTo>
                        <a:pt x="112" y="214"/>
                      </a:lnTo>
                      <a:lnTo>
                        <a:pt x="115" y="213"/>
                      </a:lnTo>
                      <a:lnTo>
                        <a:pt x="117" y="211"/>
                      </a:lnTo>
                      <a:lnTo>
                        <a:pt x="119" y="210"/>
                      </a:lnTo>
                      <a:lnTo>
                        <a:pt x="120" y="208"/>
                      </a:lnTo>
                      <a:lnTo>
                        <a:pt x="122" y="206"/>
                      </a:lnTo>
                      <a:lnTo>
                        <a:pt x="123" y="204"/>
                      </a:lnTo>
                      <a:lnTo>
                        <a:pt x="123" y="202"/>
                      </a:lnTo>
                      <a:lnTo>
                        <a:pt x="123" y="200"/>
                      </a:lnTo>
                      <a:lnTo>
                        <a:pt x="124" y="198"/>
                      </a:lnTo>
                      <a:lnTo>
                        <a:pt x="123" y="195"/>
                      </a:lnTo>
                      <a:lnTo>
                        <a:pt x="123" y="193"/>
                      </a:lnTo>
                      <a:lnTo>
                        <a:pt x="122" y="192"/>
                      </a:lnTo>
                      <a:lnTo>
                        <a:pt x="121" y="190"/>
                      </a:lnTo>
                      <a:lnTo>
                        <a:pt x="119" y="189"/>
                      </a:lnTo>
                      <a:lnTo>
                        <a:pt x="118" y="187"/>
                      </a:lnTo>
                      <a:lnTo>
                        <a:pt x="116" y="186"/>
                      </a:lnTo>
                      <a:lnTo>
                        <a:pt x="115" y="184"/>
                      </a:lnTo>
                      <a:lnTo>
                        <a:pt x="114" y="182"/>
                      </a:lnTo>
                      <a:lnTo>
                        <a:pt x="113" y="181"/>
                      </a:lnTo>
                      <a:lnTo>
                        <a:pt x="112" y="180"/>
                      </a:lnTo>
                      <a:lnTo>
                        <a:pt x="111" y="178"/>
                      </a:lnTo>
                      <a:lnTo>
                        <a:pt x="111" y="177"/>
                      </a:lnTo>
                      <a:lnTo>
                        <a:pt x="111" y="176"/>
                      </a:lnTo>
                      <a:lnTo>
                        <a:pt x="111" y="174"/>
                      </a:lnTo>
                      <a:lnTo>
                        <a:pt x="112" y="173"/>
                      </a:lnTo>
                      <a:lnTo>
                        <a:pt x="113" y="171"/>
                      </a:lnTo>
                      <a:lnTo>
                        <a:pt x="114" y="171"/>
                      </a:lnTo>
                      <a:lnTo>
                        <a:pt x="116" y="169"/>
                      </a:lnTo>
                      <a:lnTo>
                        <a:pt x="119" y="167"/>
                      </a:lnTo>
                      <a:lnTo>
                        <a:pt x="120" y="166"/>
                      </a:lnTo>
                      <a:lnTo>
                        <a:pt x="122" y="166"/>
                      </a:lnTo>
                      <a:lnTo>
                        <a:pt x="123" y="166"/>
                      </a:lnTo>
                      <a:lnTo>
                        <a:pt x="125" y="165"/>
                      </a:lnTo>
                      <a:lnTo>
                        <a:pt x="127" y="165"/>
                      </a:lnTo>
                      <a:lnTo>
                        <a:pt x="129" y="165"/>
                      </a:lnTo>
                      <a:lnTo>
                        <a:pt x="130" y="165"/>
                      </a:lnTo>
                      <a:lnTo>
                        <a:pt x="132" y="165"/>
                      </a:lnTo>
                      <a:lnTo>
                        <a:pt x="133" y="165"/>
                      </a:lnTo>
                      <a:lnTo>
                        <a:pt x="136" y="166"/>
                      </a:lnTo>
                      <a:lnTo>
                        <a:pt x="137" y="166"/>
                      </a:lnTo>
                      <a:lnTo>
                        <a:pt x="139" y="167"/>
                      </a:lnTo>
                      <a:lnTo>
                        <a:pt x="141" y="167"/>
                      </a:lnTo>
                      <a:lnTo>
                        <a:pt x="143" y="168"/>
                      </a:lnTo>
                      <a:lnTo>
                        <a:pt x="144" y="169"/>
                      </a:lnTo>
                      <a:lnTo>
                        <a:pt x="147" y="170"/>
                      </a:lnTo>
                      <a:lnTo>
                        <a:pt x="149" y="171"/>
                      </a:lnTo>
                      <a:lnTo>
                        <a:pt x="151" y="172"/>
                      </a:lnTo>
                      <a:lnTo>
                        <a:pt x="153" y="173"/>
                      </a:lnTo>
                      <a:lnTo>
                        <a:pt x="156" y="174"/>
                      </a:lnTo>
                      <a:lnTo>
                        <a:pt x="158" y="175"/>
                      </a:lnTo>
                      <a:lnTo>
                        <a:pt x="160" y="177"/>
                      </a:lnTo>
                      <a:lnTo>
                        <a:pt x="162" y="177"/>
                      </a:lnTo>
                      <a:lnTo>
                        <a:pt x="165" y="178"/>
                      </a:lnTo>
                      <a:lnTo>
                        <a:pt x="167" y="179"/>
                      </a:lnTo>
                      <a:lnTo>
                        <a:pt x="170" y="180"/>
                      </a:lnTo>
                      <a:lnTo>
                        <a:pt x="172" y="181"/>
                      </a:lnTo>
                      <a:lnTo>
                        <a:pt x="173" y="182"/>
                      </a:lnTo>
                      <a:lnTo>
                        <a:pt x="175" y="183"/>
                      </a:lnTo>
                      <a:lnTo>
                        <a:pt x="177" y="184"/>
                      </a:lnTo>
                      <a:lnTo>
                        <a:pt x="179" y="184"/>
                      </a:lnTo>
                      <a:lnTo>
                        <a:pt x="181" y="185"/>
                      </a:lnTo>
                      <a:lnTo>
                        <a:pt x="183" y="185"/>
                      </a:lnTo>
                      <a:lnTo>
                        <a:pt x="184" y="186"/>
                      </a:lnTo>
                      <a:lnTo>
                        <a:pt x="186" y="186"/>
                      </a:lnTo>
                      <a:lnTo>
                        <a:pt x="187" y="186"/>
                      </a:lnTo>
                      <a:lnTo>
                        <a:pt x="188" y="185"/>
                      </a:lnTo>
                      <a:lnTo>
                        <a:pt x="188" y="182"/>
                      </a:lnTo>
                      <a:lnTo>
                        <a:pt x="189" y="181"/>
                      </a:lnTo>
                      <a:lnTo>
                        <a:pt x="190" y="180"/>
                      </a:lnTo>
                      <a:lnTo>
                        <a:pt x="191" y="178"/>
                      </a:lnTo>
                      <a:lnTo>
                        <a:pt x="192" y="177"/>
                      </a:lnTo>
                      <a:lnTo>
                        <a:pt x="192" y="174"/>
                      </a:lnTo>
                      <a:lnTo>
                        <a:pt x="194" y="172"/>
                      </a:lnTo>
                      <a:lnTo>
                        <a:pt x="194" y="170"/>
                      </a:lnTo>
                      <a:lnTo>
                        <a:pt x="195" y="168"/>
                      </a:lnTo>
                      <a:lnTo>
                        <a:pt x="196" y="166"/>
                      </a:lnTo>
                      <a:lnTo>
                        <a:pt x="197" y="163"/>
                      </a:lnTo>
                      <a:lnTo>
                        <a:pt x="198" y="161"/>
                      </a:lnTo>
                      <a:lnTo>
                        <a:pt x="199" y="159"/>
                      </a:lnTo>
                      <a:lnTo>
                        <a:pt x="200" y="156"/>
                      </a:lnTo>
                      <a:lnTo>
                        <a:pt x="201" y="154"/>
                      </a:lnTo>
                      <a:lnTo>
                        <a:pt x="202" y="151"/>
                      </a:lnTo>
                      <a:lnTo>
                        <a:pt x="203" y="149"/>
                      </a:lnTo>
                      <a:lnTo>
                        <a:pt x="204" y="147"/>
                      </a:lnTo>
                      <a:lnTo>
                        <a:pt x="205" y="144"/>
                      </a:lnTo>
                      <a:lnTo>
                        <a:pt x="205" y="142"/>
                      </a:lnTo>
                      <a:lnTo>
                        <a:pt x="207" y="140"/>
                      </a:lnTo>
                      <a:lnTo>
                        <a:pt x="207" y="138"/>
                      </a:lnTo>
                      <a:lnTo>
                        <a:pt x="207" y="137"/>
                      </a:lnTo>
                      <a:lnTo>
                        <a:pt x="208" y="134"/>
                      </a:lnTo>
                      <a:lnTo>
                        <a:pt x="209" y="133"/>
                      </a:lnTo>
                      <a:lnTo>
                        <a:pt x="209" y="132"/>
                      </a:lnTo>
                      <a:lnTo>
                        <a:pt x="210" y="131"/>
                      </a:lnTo>
                      <a:lnTo>
                        <a:pt x="211" y="130"/>
                      </a:lnTo>
                      <a:lnTo>
                        <a:pt x="212" y="127"/>
                      </a:lnTo>
                      <a:lnTo>
                        <a:pt x="212" y="125"/>
                      </a:lnTo>
                      <a:lnTo>
                        <a:pt x="212" y="123"/>
                      </a:lnTo>
                      <a:lnTo>
                        <a:pt x="212" y="122"/>
                      </a:lnTo>
                      <a:lnTo>
                        <a:pt x="212" y="120"/>
                      </a:lnTo>
                      <a:lnTo>
                        <a:pt x="211" y="119"/>
                      </a:lnTo>
                      <a:lnTo>
                        <a:pt x="210" y="118"/>
                      </a:lnTo>
                      <a:lnTo>
                        <a:pt x="209" y="118"/>
                      </a:lnTo>
                      <a:lnTo>
                        <a:pt x="207" y="118"/>
                      </a:lnTo>
                      <a:lnTo>
                        <a:pt x="205" y="119"/>
                      </a:lnTo>
                      <a:lnTo>
                        <a:pt x="203" y="120"/>
                      </a:lnTo>
                      <a:lnTo>
                        <a:pt x="202" y="121"/>
                      </a:lnTo>
                      <a:lnTo>
                        <a:pt x="200" y="122"/>
                      </a:lnTo>
                      <a:lnTo>
                        <a:pt x="198" y="122"/>
                      </a:lnTo>
                      <a:lnTo>
                        <a:pt x="196" y="123"/>
                      </a:lnTo>
                      <a:lnTo>
                        <a:pt x="194" y="125"/>
                      </a:lnTo>
                      <a:lnTo>
                        <a:pt x="192" y="126"/>
                      </a:lnTo>
                      <a:lnTo>
                        <a:pt x="190" y="127"/>
                      </a:lnTo>
                      <a:lnTo>
                        <a:pt x="188" y="128"/>
                      </a:lnTo>
                      <a:lnTo>
                        <a:pt x="186" y="129"/>
                      </a:lnTo>
                      <a:lnTo>
                        <a:pt x="185" y="129"/>
                      </a:lnTo>
                      <a:lnTo>
                        <a:pt x="182" y="130"/>
                      </a:lnTo>
                      <a:lnTo>
                        <a:pt x="180" y="130"/>
                      </a:lnTo>
                      <a:lnTo>
                        <a:pt x="178" y="130"/>
                      </a:lnTo>
                      <a:lnTo>
                        <a:pt x="176" y="129"/>
                      </a:lnTo>
                      <a:lnTo>
                        <a:pt x="174" y="129"/>
                      </a:lnTo>
                      <a:lnTo>
                        <a:pt x="172" y="127"/>
                      </a:lnTo>
                      <a:lnTo>
                        <a:pt x="170" y="126"/>
                      </a:lnTo>
                      <a:lnTo>
                        <a:pt x="169" y="125"/>
                      </a:lnTo>
                      <a:lnTo>
                        <a:pt x="167" y="122"/>
                      </a:lnTo>
                      <a:lnTo>
                        <a:pt x="166" y="120"/>
                      </a:lnTo>
                      <a:lnTo>
                        <a:pt x="166" y="119"/>
                      </a:lnTo>
                      <a:lnTo>
                        <a:pt x="165" y="118"/>
                      </a:lnTo>
                      <a:lnTo>
                        <a:pt x="164" y="116"/>
                      </a:lnTo>
                      <a:lnTo>
                        <a:pt x="164" y="115"/>
                      </a:lnTo>
                      <a:lnTo>
                        <a:pt x="164" y="113"/>
                      </a:lnTo>
                      <a:lnTo>
                        <a:pt x="164" y="111"/>
                      </a:lnTo>
                      <a:lnTo>
                        <a:pt x="164" y="110"/>
                      </a:lnTo>
                      <a:lnTo>
                        <a:pt x="164" y="108"/>
                      </a:lnTo>
                      <a:lnTo>
                        <a:pt x="164" y="106"/>
                      </a:lnTo>
                      <a:lnTo>
                        <a:pt x="164" y="104"/>
                      </a:lnTo>
                      <a:lnTo>
                        <a:pt x="164" y="103"/>
                      </a:lnTo>
                      <a:lnTo>
                        <a:pt x="165" y="101"/>
                      </a:lnTo>
                      <a:lnTo>
                        <a:pt x="166" y="99"/>
                      </a:lnTo>
                      <a:lnTo>
                        <a:pt x="166" y="97"/>
                      </a:lnTo>
                      <a:lnTo>
                        <a:pt x="167" y="94"/>
                      </a:lnTo>
                      <a:lnTo>
                        <a:pt x="168" y="93"/>
                      </a:lnTo>
                      <a:lnTo>
                        <a:pt x="169" y="90"/>
                      </a:lnTo>
                      <a:lnTo>
                        <a:pt x="170" y="88"/>
                      </a:lnTo>
                      <a:lnTo>
                        <a:pt x="171" y="86"/>
                      </a:lnTo>
                      <a:lnTo>
                        <a:pt x="172" y="85"/>
                      </a:lnTo>
                      <a:lnTo>
                        <a:pt x="173" y="83"/>
                      </a:lnTo>
                      <a:lnTo>
                        <a:pt x="174" y="82"/>
                      </a:lnTo>
                      <a:lnTo>
                        <a:pt x="175" y="80"/>
                      </a:lnTo>
                      <a:lnTo>
                        <a:pt x="177" y="79"/>
                      </a:lnTo>
                      <a:lnTo>
                        <a:pt x="179" y="77"/>
                      </a:lnTo>
                      <a:lnTo>
                        <a:pt x="182" y="75"/>
                      </a:lnTo>
                      <a:lnTo>
                        <a:pt x="185" y="74"/>
                      </a:lnTo>
                      <a:lnTo>
                        <a:pt x="186" y="74"/>
                      </a:lnTo>
                      <a:lnTo>
                        <a:pt x="189" y="72"/>
                      </a:lnTo>
                      <a:lnTo>
                        <a:pt x="191" y="72"/>
                      </a:lnTo>
                      <a:lnTo>
                        <a:pt x="193" y="72"/>
                      </a:lnTo>
                      <a:lnTo>
                        <a:pt x="196" y="73"/>
                      </a:lnTo>
                      <a:lnTo>
                        <a:pt x="197" y="74"/>
                      </a:lnTo>
                      <a:lnTo>
                        <a:pt x="199" y="75"/>
                      </a:lnTo>
                      <a:lnTo>
                        <a:pt x="200" y="75"/>
                      </a:lnTo>
                      <a:lnTo>
                        <a:pt x="201" y="77"/>
                      </a:lnTo>
                      <a:lnTo>
                        <a:pt x="201" y="78"/>
                      </a:lnTo>
                      <a:lnTo>
                        <a:pt x="203" y="80"/>
                      </a:lnTo>
                      <a:lnTo>
                        <a:pt x="203" y="81"/>
                      </a:lnTo>
                      <a:lnTo>
                        <a:pt x="205" y="83"/>
                      </a:lnTo>
                      <a:lnTo>
                        <a:pt x="205" y="84"/>
                      </a:lnTo>
                      <a:lnTo>
                        <a:pt x="207" y="86"/>
                      </a:lnTo>
                      <a:lnTo>
                        <a:pt x="207" y="87"/>
                      </a:lnTo>
                      <a:lnTo>
                        <a:pt x="209" y="89"/>
                      </a:lnTo>
                      <a:lnTo>
                        <a:pt x="210" y="90"/>
                      </a:lnTo>
                      <a:lnTo>
                        <a:pt x="211" y="92"/>
                      </a:lnTo>
                      <a:lnTo>
                        <a:pt x="212" y="93"/>
                      </a:lnTo>
                      <a:lnTo>
                        <a:pt x="214" y="94"/>
                      </a:lnTo>
                      <a:lnTo>
                        <a:pt x="216" y="96"/>
                      </a:lnTo>
                      <a:lnTo>
                        <a:pt x="219" y="96"/>
                      </a:lnTo>
                      <a:lnTo>
                        <a:pt x="220" y="96"/>
                      </a:lnTo>
                      <a:lnTo>
                        <a:pt x="222" y="94"/>
                      </a:lnTo>
                      <a:lnTo>
                        <a:pt x="223" y="93"/>
                      </a:lnTo>
                      <a:lnTo>
                        <a:pt x="224" y="91"/>
                      </a:lnTo>
                      <a:lnTo>
                        <a:pt x="225" y="89"/>
                      </a:lnTo>
                      <a:lnTo>
                        <a:pt x="227" y="88"/>
                      </a:lnTo>
                      <a:lnTo>
                        <a:pt x="228" y="85"/>
                      </a:lnTo>
                      <a:lnTo>
                        <a:pt x="229" y="83"/>
                      </a:lnTo>
                      <a:lnTo>
                        <a:pt x="231" y="81"/>
                      </a:lnTo>
                      <a:lnTo>
                        <a:pt x="232" y="78"/>
                      </a:lnTo>
                      <a:lnTo>
                        <a:pt x="233" y="77"/>
                      </a:lnTo>
                      <a:lnTo>
                        <a:pt x="233" y="75"/>
                      </a:lnTo>
                      <a:lnTo>
                        <a:pt x="234" y="74"/>
                      </a:lnTo>
                      <a:lnTo>
                        <a:pt x="235" y="72"/>
                      </a:lnTo>
                      <a:lnTo>
                        <a:pt x="236" y="70"/>
                      </a:lnTo>
                      <a:lnTo>
                        <a:pt x="238" y="67"/>
                      </a:lnTo>
                      <a:lnTo>
                        <a:pt x="238" y="66"/>
                      </a:lnTo>
                      <a:lnTo>
                        <a:pt x="239" y="64"/>
                      </a:lnTo>
                      <a:lnTo>
                        <a:pt x="240" y="63"/>
                      </a:lnTo>
                      <a:lnTo>
                        <a:pt x="240" y="61"/>
                      </a:lnTo>
                      <a:lnTo>
                        <a:pt x="241" y="60"/>
                      </a:lnTo>
                      <a:lnTo>
                        <a:pt x="242" y="59"/>
                      </a:lnTo>
                      <a:lnTo>
                        <a:pt x="242" y="57"/>
                      </a:lnTo>
                      <a:lnTo>
                        <a:pt x="243" y="56"/>
                      </a:lnTo>
                      <a:lnTo>
                        <a:pt x="244" y="53"/>
                      </a:lnTo>
                      <a:lnTo>
                        <a:pt x="246" y="51"/>
                      </a:lnTo>
                      <a:lnTo>
                        <a:pt x="246" y="49"/>
                      </a:lnTo>
                      <a:lnTo>
                        <a:pt x="248" y="46"/>
                      </a:lnTo>
                      <a:lnTo>
                        <a:pt x="248" y="44"/>
                      </a:lnTo>
                      <a:lnTo>
                        <a:pt x="249" y="42"/>
                      </a:lnTo>
                      <a:lnTo>
                        <a:pt x="249" y="41"/>
                      </a:lnTo>
                      <a:lnTo>
                        <a:pt x="251" y="39"/>
                      </a:lnTo>
                      <a:lnTo>
                        <a:pt x="251" y="37"/>
                      </a:lnTo>
                      <a:lnTo>
                        <a:pt x="252" y="36"/>
                      </a:lnTo>
                      <a:lnTo>
                        <a:pt x="251" y="35"/>
                      </a:lnTo>
                      <a:lnTo>
                        <a:pt x="249" y="35"/>
                      </a:lnTo>
                      <a:lnTo>
                        <a:pt x="248" y="35"/>
                      </a:lnTo>
                      <a:lnTo>
                        <a:pt x="248" y="34"/>
                      </a:lnTo>
                      <a:lnTo>
                        <a:pt x="246" y="34"/>
                      </a:lnTo>
                      <a:lnTo>
                        <a:pt x="244" y="34"/>
                      </a:lnTo>
                      <a:lnTo>
                        <a:pt x="242" y="33"/>
                      </a:lnTo>
                      <a:lnTo>
                        <a:pt x="240" y="33"/>
                      </a:lnTo>
                      <a:lnTo>
                        <a:pt x="238" y="32"/>
                      </a:lnTo>
                      <a:lnTo>
                        <a:pt x="235" y="31"/>
                      </a:lnTo>
                      <a:lnTo>
                        <a:pt x="233" y="31"/>
                      </a:lnTo>
                      <a:lnTo>
                        <a:pt x="230" y="30"/>
                      </a:lnTo>
                      <a:lnTo>
                        <a:pt x="227" y="30"/>
                      </a:lnTo>
                      <a:lnTo>
                        <a:pt x="225" y="30"/>
                      </a:lnTo>
                      <a:lnTo>
                        <a:pt x="221" y="28"/>
                      </a:lnTo>
                      <a:lnTo>
                        <a:pt x="218" y="28"/>
                      </a:lnTo>
                      <a:lnTo>
                        <a:pt x="214" y="27"/>
                      </a:lnTo>
                      <a:lnTo>
                        <a:pt x="211" y="27"/>
                      </a:lnTo>
                      <a:lnTo>
                        <a:pt x="208" y="26"/>
                      </a:lnTo>
                      <a:lnTo>
                        <a:pt x="204" y="25"/>
                      </a:lnTo>
                      <a:lnTo>
                        <a:pt x="201" y="24"/>
                      </a:lnTo>
                      <a:lnTo>
                        <a:pt x="197" y="24"/>
                      </a:lnTo>
                      <a:lnTo>
                        <a:pt x="193" y="23"/>
                      </a:lnTo>
                      <a:lnTo>
                        <a:pt x="189" y="22"/>
                      </a:lnTo>
                      <a:lnTo>
                        <a:pt x="185" y="22"/>
                      </a:lnTo>
                      <a:lnTo>
                        <a:pt x="181" y="21"/>
                      </a:lnTo>
                      <a:lnTo>
                        <a:pt x="177" y="20"/>
                      </a:lnTo>
                      <a:lnTo>
                        <a:pt x="173" y="19"/>
                      </a:lnTo>
                      <a:lnTo>
                        <a:pt x="169" y="19"/>
                      </a:lnTo>
                      <a:lnTo>
                        <a:pt x="165" y="18"/>
                      </a:lnTo>
                      <a:lnTo>
                        <a:pt x="161" y="17"/>
                      </a:lnTo>
                      <a:lnTo>
                        <a:pt x="157" y="16"/>
                      </a:lnTo>
                      <a:lnTo>
                        <a:pt x="153" y="16"/>
                      </a:lnTo>
                      <a:lnTo>
                        <a:pt x="149" y="15"/>
                      </a:lnTo>
                      <a:lnTo>
                        <a:pt x="145" y="14"/>
                      </a:lnTo>
                      <a:lnTo>
                        <a:pt x="141" y="13"/>
                      </a:lnTo>
                      <a:lnTo>
                        <a:pt x="137" y="12"/>
                      </a:lnTo>
                      <a:lnTo>
                        <a:pt x="133" y="12"/>
                      </a:lnTo>
                      <a:lnTo>
                        <a:pt x="129" y="11"/>
                      </a:lnTo>
                      <a:lnTo>
                        <a:pt x="125" y="10"/>
                      </a:lnTo>
                      <a:lnTo>
                        <a:pt x="122" y="9"/>
                      </a:lnTo>
                      <a:lnTo>
                        <a:pt x="119" y="9"/>
                      </a:lnTo>
                      <a:lnTo>
                        <a:pt x="115" y="8"/>
                      </a:lnTo>
                      <a:lnTo>
                        <a:pt x="112" y="8"/>
                      </a:lnTo>
                      <a:lnTo>
                        <a:pt x="109" y="7"/>
                      </a:lnTo>
                      <a:lnTo>
                        <a:pt x="106" y="6"/>
                      </a:lnTo>
                      <a:lnTo>
                        <a:pt x="103" y="6"/>
                      </a:lnTo>
                      <a:lnTo>
                        <a:pt x="99" y="5"/>
                      </a:lnTo>
                      <a:lnTo>
                        <a:pt x="97" y="5"/>
                      </a:lnTo>
                      <a:lnTo>
                        <a:pt x="95" y="5"/>
                      </a:lnTo>
                      <a:lnTo>
                        <a:pt x="92" y="4"/>
                      </a:lnTo>
                      <a:lnTo>
                        <a:pt x="90" y="4"/>
                      </a:lnTo>
                      <a:lnTo>
                        <a:pt x="88" y="3"/>
                      </a:lnTo>
                      <a:lnTo>
                        <a:pt x="86" y="3"/>
                      </a:lnTo>
                      <a:lnTo>
                        <a:pt x="85" y="3"/>
                      </a:lnTo>
                      <a:lnTo>
                        <a:pt x="83" y="2"/>
                      </a:lnTo>
                      <a:lnTo>
                        <a:pt x="81" y="2"/>
                      </a:lnTo>
                      <a:lnTo>
                        <a:pt x="79" y="2"/>
                      </a:lnTo>
                      <a:close/>
                    </a:path>
                  </a:pathLst>
                </a:custGeom>
                <a:solidFill>
                  <a:srgbClr val="C9D496"/>
                </a:solidFill>
                <a:ln w="9525">
                  <a:noFill/>
                  <a:round/>
                  <a:headEnd/>
                  <a:tailEnd/>
                </a:ln>
              </p:spPr>
              <p:txBody>
                <a:bodyPr/>
                <a:lstStyle/>
                <a:p>
                  <a:endParaRPr lang="en-US"/>
                </a:p>
              </p:txBody>
            </p:sp>
            <p:sp>
              <p:nvSpPr>
                <p:cNvPr id="24997" name="Freeform 504"/>
                <p:cNvSpPr>
                  <a:spLocks/>
                </p:cNvSpPr>
                <p:nvPr/>
              </p:nvSpPr>
              <p:spPr bwMode="auto">
                <a:xfrm>
                  <a:off x="4662" y="2325"/>
                  <a:ext cx="15" cy="16"/>
                </a:xfrm>
                <a:custGeom>
                  <a:avLst/>
                  <a:gdLst>
                    <a:gd name="T0" fmla="*/ 10 w 15"/>
                    <a:gd name="T1" fmla="*/ 16 h 16"/>
                    <a:gd name="T2" fmla="*/ 12 w 15"/>
                    <a:gd name="T3" fmla="*/ 11 h 16"/>
                    <a:gd name="T4" fmla="*/ 12 w 15"/>
                    <a:gd name="T5" fmla="*/ 13 h 16"/>
                    <a:gd name="T6" fmla="*/ 13 w 15"/>
                    <a:gd name="T7" fmla="*/ 13 h 16"/>
                    <a:gd name="T8" fmla="*/ 13 w 15"/>
                    <a:gd name="T9" fmla="*/ 13 h 16"/>
                    <a:gd name="T10" fmla="*/ 14 w 15"/>
                    <a:gd name="T11" fmla="*/ 11 h 16"/>
                    <a:gd name="T12" fmla="*/ 15 w 15"/>
                    <a:gd name="T13" fmla="*/ 9 h 16"/>
                    <a:gd name="T14" fmla="*/ 14 w 15"/>
                    <a:gd name="T15" fmla="*/ 8 h 16"/>
                    <a:gd name="T16" fmla="*/ 13 w 15"/>
                    <a:gd name="T17" fmla="*/ 7 h 16"/>
                    <a:gd name="T18" fmla="*/ 12 w 15"/>
                    <a:gd name="T19" fmla="*/ 5 h 16"/>
                    <a:gd name="T20" fmla="*/ 11 w 15"/>
                    <a:gd name="T21" fmla="*/ 4 h 16"/>
                    <a:gd name="T22" fmla="*/ 10 w 15"/>
                    <a:gd name="T23" fmla="*/ 3 h 16"/>
                    <a:gd name="T24" fmla="*/ 9 w 15"/>
                    <a:gd name="T25" fmla="*/ 2 h 16"/>
                    <a:gd name="T26" fmla="*/ 11 w 15"/>
                    <a:gd name="T27" fmla="*/ 8 h 16"/>
                    <a:gd name="T28" fmla="*/ 11 w 15"/>
                    <a:gd name="T29" fmla="*/ 7 h 16"/>
                    <a:gd name="T30" fmla="*/ 8 w 15"/>
                    <a:gd name="T31" fmla="*/ 5 h 16"/>
                    <a:gd name="T32" fmla="*/ 6 w 15"/>
                    <a:gd name="T33" fmla="*/ 4 h 16"/>
                    <a:gd name="T34" fmla="*/ 5 w 15"/>
                    <a:gd name="T35" fmla="*/ 2 h 16"/>
                    <a:gd name="T36" fmla="*/ 2 w 15"/>
                    <a:gd name="T37" fmla="*/ 1 h 16"/>
                    <a:gd name="T38" fmla="*/ 0 w 15"/>
                    <a:gd name="T39" fmla="*/ 0 h 16"/>
                    <a:gd name="T40" fmla="*/ 1 w 15"/>
                    <a:gd name="T41" fmla="*/ 1 h 16"/>
                    <a:gd name="T42" fmla="*/ 3 w 15"/>
                    <a:gd name="T43" fmla="*/ 2 h 16"/>
                    <a:gd name="T44" fmla="*/ 4 w 15"/>
                    <a:gd name="T45" fmla="*/ 4 h 16"/>
                    <a:gd name="T46" fmla="*/ 4 w 15"/>
                    <a:gd name="T47" fmla="*/ 5 h 16"/>
                    <a:gd name="T48" fmla="*/ 5 w 15"/>
                    <a:gd name="T49" fmla="*/ 6 h 16"/>
                    <a:gd name="T50" fmla="*/ 6 w 15"/>
                    <a:gd name="T51" fmla="*/ 8 h 16"/>
                    <a:gd name="T52" fmla="*/ 6 w 15"/>
                    <a:gd name="T53" fmla="*/ 10 h 16"/>
                    <a:gd name="T54" fmla="*/ 6 w 15"/>
                    <a:gd name="T55" fmla="*/ 11 h 16"/>
                    <a:gd name="T56" fmla="*/ 6 w 15"/>
                    <a:gd name="T57" fmla="*/ 12 h 16"/>
                    <a:gd name="T58" fmla="*/ 6 w 15"/>
                    <a:gd name="T59" fmla="*/ 13 h 16"/>
                    <a:gd name="T60" fmla="*/ 2 w 15"/>
                    <a:gd name="T61" fmla="*/ 11 h 16"/>
                    <a:gd name="T62" fmla="*/ 2 w 15"/>
                    <a:gd name="T63" fmla="*/ 11 h 16"/>
                    <a:gd name="T64" fmla="*/ 2 w 15"/>
                    <a:gd name="T65" fmla="*/ 12 h 16"/>
                    <a:gd name="T66" fmla="*/ 2 w 15"/>
                    <a:gd name="T67" fmla="*/ 13 h 16"/>
                    <a:gd name="T68" fmla="*/ 4 w 15"/>
                    <a:gd name="T69" fmla="*/ 14 h 16"/>
                    <a:gd name="T70" fmla="*/ 6 w 15"/>
                    <a:gd name="T71" fmla="*/ 15 h 16"/>
                    <a:gd name="T72" fmla="*/ 8 w 15"/>
                    <a:gd name="T73" fmla="*/ 16 h 16"/>
                    <a:gd name="T74" fmla="*/ 9 w 15"/>
                    <a:gd name="T75" fmla="*/ 16 h 16"/>
                    <a:gd name="T76" fmla="*/ 10 w 15"/>
                    <a:gd name="T77" fmla="*/ 16 h 16"/>
                    <a:gd name="T78" fmla="*/ 10 w 15"/>
                    <a:gd name="T79" fmla="*/ 16 h 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
                    <a:gd name="T121" fmla="*/ 0 h 16"/>
                    <a:gd name="T122" fmla="*/ 15 w 15"/>
                    <a:gd name="T123" fmla="*/ 16 h 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 h="16">
                      <a:moveTo>
                        <a:pt x="10" y="16"/>
                      </a:moveTo>
                      <a:lnTo>
                        <a:pt x="12" y="11"/>
                      </a:lnTo>
                      <a:lnTo>
                        <a:pt x="12" y="13"/>
                      </a:lnTo>
                      <a:lnTo>
                        <a:pt x="13" y="13"/>
                      </a:lnTo>
                      <a:lnTo>
                        <a:pt x="14" y="11"/>
                      </a:lnTo>
                      <a:lnTo>
                        <a:pt x="15" y="9"/>
                      </a:lnTo>
                      <a:lnTo>
                        <a:pt x="14" y="8"/>
                      </a:lnTo>
                      <a:lnTo>
                        <a:pt x="13" y="7"/>
                      </a:lnTo>
                      <a:lnTo>
                        <a:pt x="12" y="5"/>
                      </a:lnTo>
                      <a:lnTo>
                        <a:pt x="11" y="4"/>
                      </a:lnTo>
                      <a:lnTo>
                        <a:pt x="10" y="3"/>
                      </a:lnTo>
                      <a:lnTo>
                        <a:pt x="9" y="2"/>
                      </a:lnTo>
                      <a:lnTo>
                        <a:pt x="11" y="8"/>
                      </a:lnTo>
                      <a:lnTo>
                        <a:pt x="11" y="7"/>
                      </a:lnTo>
                      <a:lnTo>
                        <a:pt x="8" y="5"/>
                      </a:lnTo>
                      <a:lnTo>
                        <a:pt x="6" y="4"/>
                      </a:lnTo>
                      <a:lnTo>
                        <a:pt x="5" y="2"/>
                      </a:lnTo>
                      <a:lnTo>
                        <a:pt x="2" y="1"/>
                      </a:lnTo>
                      <a:lnTo>
                        <a:pt x="0" y="0"/>
                      </a:lnTo>
                      <a:lnTo>
                        <a:pt x="1" y="1"/>
                      </a:lnTo>
                      <a:lnTo>
                        <a:pt x="3" y="2"/>
                      </a:lnTo>
                      <a:lnTo>
                        <a:pt x="4" y="4"/>
                      </a:lnTo>
                      <a:lnTo>
                        <a:pt x="4" y="5"/>
                      </a:lnTo>
                      <a:lnTo>
                        <a:pt x="5" y="6"/>
                      </a:lnTo>
                      <a:lnTo>
                        <a:pt x="6" y="8"/>
                      </a:lnTo>
                      <a:lnTo>
                        <a:pt x="6" y="10"/>
                      </a:lnTo>
                      <a:lnTo>
                        <a:pt x="6" y="11"/>
                      </a:lnTo>
                      <a:lnTo>
                        <a:pt x="6" y="12"/>
                      </a:lnTo>
                      <a:lnTo>
                        <a:pt x="6" y="13"/>
                      </a:lnTo>
                      <a:lnTo>
                        <a:pt x="2" y="11"/>
                      </a:lnTo>
                      <a:lnTo>
                        <a:pt x="2" y="12"/>
                      </a:lnTo>
                      <a:lnTo>
                        <a:pt x="2" y="13"/>
                      </a:lnTo>
                      <a:lnTo>
                        <a:pt x="4" y="14"/>
                      </a:lnTo>
                      <a:lnTo>
                        <a:pt x="6" y="15"/>
                      </a:lnTo>
                      <a:lnTo>
                        <a:pt x="8" y="16"/>
                      </a:lnTo>
                      <a:lnTo>
                        <a:pt x="9" y="16"/>
                      </a:lnTo>
                      <a:lnTo>
                        <a:pt x="10" y="16"/>
                      </a:lnTo>
                      <a:close/>
                    </a:path>
                  </a:pathLst>
                </a:custGeom>
                <a:solidFill>
                  <a:srgbClr val="8F2900"/>
                </a:solidFill>
                <a:ln w="9525">
                  <a:noFill/>
                  <a:round/>
                  <a:headEnd/>
                  <a:tailEnd/>
                </a:ln>
              </p:spPr>
              <p:txBody>
                <a:bodyPr/>
                <a:lstStyle/>
                <a:p>
                  <a:endParaRPr lang="en-US"/>
                </a:p>
              </p:txBody>
            </p:sp>
            <p:sp>
              <p:nvSpPr>
                <p:cNvPr id="24998" name="Freeform 505"/>
                <p:cNvSpPr>
                  <a:spLocks/>
                </p:cNvSpPr>
                <p:nvPr/>
              </p:nvSpPr>
              <p:spPr bwMode="auto">
                <a:xfrm>
                  <a:off x="4673" y="2323"/>
                  <a:ext cx="12" cy="13"/>
                </a:xfrm>
                <a:custGeom>
                  <a:avLst/>
                  <a:gdLst>
                    <a:gd name="T0" fmla="*/ 12 w 12"/>
                    <a:gd name="T1" fmla="*/ 13 h 13"/>
                    <a:gd name="T2" fmla="*/ 12 w 12"/>
                    <a:gd name="T3" fmla="*/ 12 h 13"/>
                    <a:gd name="T4" fmla="*/ 12 w 12"/>
                    <a:gd name="T5" fmla="*/ 11 h 13"/>
                    <a:gd name="T6" fmla="*/ 12 w 12"/>
                    <a:gd name="T7" fmla="*/ 10 h 13"/>
                    <a:gd name="T8" fmla="*/ 12 w 12"/>
                    <a:gd name="T9" fmla="*/ 9 h 13"/>
                    <a:gd name="T10" fmla="*/ 12 w 12"/>
                    <a:gd name="T11" fmla="*/ 7 h 13"/>
                    <a:gd name="T12" fmla="*/ 11 w 12"/>
                    <a:gd name="T13" fmla="*/ 6 h 13"/>
                    <a:gd name="T14" fmla="*/ 10 w 12"/>
                    <a:gd name="T15" fmla="*/ 4 h 13"/>
                    <a:gd name="T16" fmla="*/ 8 w 12"/>
                    <a:gd name="T17" fmla="*/ 3 h 13"/>
                    <a:gd name="T18" fmla="*/ 6 w 12"/>
                    <a:gd name="T19" fmla="*/ 2 h 13"/>
                    <a:gd name="T20" fmla="*/ 5 w 12"/>
                    <a:gd name="T21" fmla="*/ 2 h 13"/>
                    <a:gd name="T22" fmla="*/ 3 w 12"/>
                    <a:gd name="T23" fmla="*/ 1 h 13"/>
                    <a:gd name="T24" fmla="*/ 2 w 12"/>
                    <a:gd name="T25" fmla="*/ 0 h 13"/>
                    <a:gd name="T26" fmla="*/ 0 w 12"/>
                    <a:gd name="T27" fmla="*/ 0 h 13"/>
                    <a:gd name="T28" fmla="*/ 8 w 12"/>
                    <a:gd name="T29" fmla="*/ 6 h 13"/>
                    <a:gd name="T30" fmla="*/ 4 w 12"/>
                    <a:gd name="T31" fmla="*/ 6 h 13"/>
                    <a:gd name="T32" fmla="*/ 8 w 12"/>
                    <a:gd name="T33" fmla="*/ 10 h 13"/>
                    <a:gd name="T34" fmla="*/ 9 w 12"/>
                    <a:gd name="T35" fmla="*/ 7 h 13"/>
                    <a:gd name="T36" fmla="*/ 12 w 12"/>
                    <a:gd name="T37" fmla="*/ 13 h 13"/>
                    <a:gd name="T38" fmla="*/ 12 w 12"/>
                    <a:gd name="T39" fmla="*/ 13 h 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
                    <a:gd name="T61" fmla="*/ 0 h 13"/>
                    <a:gd name="T62" fmla="*/ 12 w 12"/>
                    <a:gd name="T63" fmla="*/ 13 h 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 h="13">
                      <a:moveTo>
                        <a:pt x="12" y="13"/>
                      </a:moveTo>
                      <a:lnTo>
                        <a:pt x="12" y="12"/>
                      </a:lnTo>
                      <a:lnTo>
                        <a:pt x="12" y="11"/>
                      </a:lnTo>
                      <a:lnTo>
                        <a:pt x="12" y="10"/>
                      </a:lnTo>
                      <a:lnTo>
                        <a:pt x="12" y="9"/>
                      </a:lnTo>
                      <a:lnTo>
                        <a:pt x="12" y="7"/>
                      </a:lnTo>
                      <a:lnTo>
                        <a:pt x="11" y="6"/>
                      </a:lnTo>
                      <a:lnTo>
                        <a:pt x="10" y="4"/>
                      </a:lnTo>
                      <a:lnTo>
                        <a:pt x="8" y="3"/>
                      </a:lnTo>
                      <a:lnTo>
                        <a:pt x="6" y="2"/>
                      </a:lnTo>
                      <a:lnTo>
                        <a:pt x="5" y="2"/>
                      </a:lnTo>
                      <a:lnTo>
                        <a:pt x="3" y="1"/>
                      </a:lnTo>
                      <a:lnTo>
                        <a:pt x="2" y="0"/>
                      </a:lnTo>
                      <a:lnTo>
                        <a:pt x="0" y="0"/>
                      </a:lnTo>
                      <a:lnTo>
                        <a:pt x="8" y="6"/>
                      </a:lnTo>
                      <a:lnTo>
                        <a:pt x="4" y="6"/>
                      </a:lnTo>
                      <a:lnTo>
                        <a:pt x="8" y="10"/>
                      </a:lnTo>
                      <a:lnTo>
                        <a:pt x="9" y="7"/>
                      </a:lnTo>
                      <a:lnTo>
                        <a:pt x="12" y="13"/>
                      </a:lnTo>
                      <a:close/>
                    </a:path>
                  </a:pathLst>
                </a:custGeom>
                <a:solidFill>
                  <a:srgbClr val="8F2900"/>
                </a:solidFill>
                <a:ln w="9525">
                  <a:noFill/>
                  <a:round/>
                  <a:headEnd/>
                  <a:tailEnd/>
                </a:ln>
              </p:spPr>
              <p:txBody>
                <a:bodyPr/>
                <a:lstStyle/>
                <a:p>
                  <a:endParaRPr lang="en-US"/>
                </a:p>
              </p:txBody>
            </p:sp>
            <p:sp>
              <p:nvSpPr>
                <p:cNvPr id="24999" name="Freeform 506"/>
                <p:cNvSpPr>
                  <a:spLocks/>
                </p:cNvSpPr>
                <p:nvPr/>
              </p:nvSpPr>
              <p:spPr bwMode="auto">
                <a:xfrm>
                  <a:off x="4727" y="2550"/>
                  <a:ext cx="23" cy="22"/>
                </a:xfrm>
                <a:custGeom>
                  <a:avLst/>
                  <a:gdLst>
                    <a:gd name="T0" fmla="*/ 0 w 23"/>
                    <a:gd name="T1" fmla="*/ 0 h 22"/>
                    <a:gd name="T2" fmla="*/ 9 w 23"/>
                    <a:gd name="T3" fmla="*/ 4 h 22"/>
                    <a:gd name="T4" fmla="*/ 23 w 23"/>
                    <a:gd name="T5" fmla="*/ 22 h 22"/>
                    <a:gd name="T6" fmla="*/ 9 w 23"/>
                    <a:gd name="T7" fmla="*/ 18 h 22"/>
                    <a:gd name="T8" fmla="*/ 0 w 23"/>
                    <a:gd name="T9" fmla="*/ 0 h 22"/>
                    <a:gd name="T10" fmla="*/ 0 w 23"/>
                    <a:gd name="T11" fmla="*/ 0 h 22"/>
                    <a:gd name="T12" fmla="*/ 0 60000 65536"/>
                    <a:gd name="T13" fmla="*/ 0 60000 65536"/>
                    <a:gd name="T14" fmla="*/ 0 60000 65536"/>
                    <a:gd name="T15" fmla="*/ 0 60000 65536"/>
                    <a:gd name="T16" fmla="*/ 0 60000 65536"/>
                    <a:gd name="T17" fmla="*/ 0 60000 65536"/>
                    <a:gd name="T18" fmla="*/ 0 w 23"/>
                    <a:gd name="T19" fmla="*/ 0 h 22"/>
                    <a:gd name="T20" fmla="*/ 23 w 23"/>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3" h="22">
                      <a:moveTo>
                        <a:pt x="0" y="0"/>
                      </a:moveTo>
                      <a:lnTo>
                        <a:pt x="9" y="4"/>
                      </a:lnTo>
                      <a:lnTo>
                        <a:pt x="23" y="22"/>
                      </a:lnTo>
                      <a:lnTo>
                        <a:pt x="9" y="18"/>
                      </a:lnTo>
                      <a:lnTo>
                        <a:pt x="0" y="0"/>
                      </a:lnTo>
                      <a:close/>
                    </a:path>
                  </a:pathLst>
                </a:custGeom>
                <a:solidFill>
                  <a:srgbClr val="D1BDBD"/>
                </a:solidFill>
                <a:ln w="9525">
                  <a:noFill/>
                  <a:round/>
                  <a:headEnd/>
                  <a:tailEnd/>
                </a:ln>
              </p:spPr>
              <p:txBody>
                <a:bodyPr/>
                <a:lstStyle/>
                <a:p>
                  <a:endParaRPr lang="en-US"/>
                </a:p>
              </p:txBody>
            </p:sp>
            <p:sp>
              <p:nvSpPr>
                <p:cNvPr id="25000" name="Freeform 507"/>
                <p:cNvSpPr>
                  <a:spLocks/>
                </p:cNvSpPr>
                <p:nvPr/>
              </p:nvSpPr>
              <p:spPr bwMode="auto">
                <a:xfrm>
                  <a:off x="4693" y="2399"/>
                  <a:ext cx="16" cy="12"/>
                </a:xfrm>
                <a:custGeom>
                  <a:avLst/>
                  <a:gdLst>
                    <a:gd name="T0" fmla="*/ 0 w 16"/>
                    <a:gd name="T1" fmla="*/ 12 h 12"/>
                    <a:gd name="T2" fmla="*/ 3 w 16"/>
                    <a:gd name="T3" fmla="*/ 0 h 12"/>
                    <a:gd name="T4" fmla="*/ 16 w 16"/>
                    <a:gd name="T5" fmla="*/ 11 h 12"/>
                    <a:gd name="T6" fmla="*/ 0 w 16"/>
                    <a:gd name="T7" fmla="*/ 12 h 12"/>
                    <a:gd name="T8" fmla="*/ 0 w 16"/>
                    <a:gd name="T9" fmla="*/ 12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0" y="12"/>
                      </a:moveTo>
                      <a:lnTo>
                        <a:pt x="3" y="0"/>
                      </a:lnTo>
                      <a:lnTo>
                        <a:pt x="16" y="11"/>
                      </a:lnTo>
                      <a:lnTo>
                        <a:pt x="0" y="12"/>
                      </a:lnTo>
                      <a:close/>
                    </a:path>
                  </a:pathLst>
                </a:custGeom>
                <a:solidFill>
                  <a:srgbClr val="FFEDED"/>
                </a:solidFill>
                <a:ln w="9525">
                  <a:noFill/>
                  <a:round/>
                  <a:headEnd/>
                  <a:tailEnd/>
                </a:ln>
              </p:spPr>
              <p:txBody>
                <a:bodyPr/>
                <a:lstStyle/>
                <a:p>
                  <a:endParaRPr lang="en-US"/>
                </a:p>
              </p:txBody>
            </p:sp>
            <p:sp>
              <p:nvSpPr>
                <p:cNvPr id="25001" name="Freeform 508"/>
                <p:cNvSpPr>
                  <a:spLocks/>
                </p:cNvSpPr>
                <p:nvPr/>
              </p:nvSpPr>
              <p:spPr bwMode="auto">
                <a:xfrm>
                  <a:off x="4675" y="2415"/>
                  <a:ext cx="10" cy="13"/>
                </a:xfrm>
                <a:custGeom>
                  <a:avLst/>
                  <a:gdLst>
                    <a:gd name="T0" fmla="*/ 8 w 10"/>
                    <a:gd name="T1" fmla="*/ 0 h 13"/>
                    <a:gd name="T2" fmla="*/ 10 w 10"/>
                    <a:gd name="T3" fmla="*/ 13 h 13"/>
                    <a:gd name="T4" fmla="*/ 0 w 10"/>
                    <a:gd name="T5" fmla="*/ 9 h 13"/>
                    <a:gd name="T6" fmla="*/ 4 w 10"/>
                    <a:gd name="T7" fmla="*/ 8 h 13"/>
                    <a:gd name="T8" fmla="*/ 8 w 10"/>
                    <a:gd name="T9" fmla="*/ 0 h 13"/>
                    <a:gd name="T10" fmla="*/ 8 w 10"/>
                    <a:gd name="T11" fmla="*/ 0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8" y="0"/>
                      </a:moveTo>
                      <a:lnTo>
                        <a:pt x="10" y="13"/>
                      </a:lnTo>
                      <a:lnTo>
                        <a:pt x="0" y="9"/>
                      </a:lnTo>
                      <a:lnTo>
                        <a:pt x="4" y="8"/>
                      </a:lnTo>
                      <a:lnTo>
                        <a:pt x="8" y="0"/>
                      </a:lnTo>
                      <a:close/>
                    </a:path>
                  </a:pathLst>
                </a:custGeom>
                <a:solidFill>
                  <a:srgbClr val="FFEDED"/>
                </a:solidFill>
                <a:ln w="9525">
                  <a:noFill/>
                  <a:round/>
                  <a:headEnd/>
                  <a:tailEnd/>
                </a:ln>
              </p:spPr>
              <p:txBody>
                <a:bodyPr/>
                <a:lstStyle/>
                <a:p>
                  <a:endParaRPr lang="en-US"/>
                </a:p>
              </p:txBody>
            </p:sp>
          </p:grpSp>
          <p:sp>
            <p:nvSpPr>
              <p:cNvPr id="24612" name="Rectangle 509"/>
              <p:cNvSpPr>
                <a:spLocks noChangeArrowheads="1"/>
              </p:cNvSpPr>
              <p:nvPr/>
            </p:nvSpPr>
            <p:spPr bwMode="auto">
              <a:xfrm>
                <a:off x="4768" y="2797"/>
                <a:ext cx="57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Code Integration</a:t>
                </a:r>
                <a:endParaRPr lang="en-US" sz="1200"/>
              </a:p>
            </p:txBody>
          </p:sp>
          <p:grpSp>
            <p:nvGrpSpPr>
              <p:cNvPr id="24613" name="Group 510"/>
              <p:cNvGrpSpPr>
                <a:grpSpLocks/>
              </p:cNvGrpSpPr>
              <p:nvPr/>
            </p:nvGrpSpPr>
            <p:grpSpPr bwMode="auto">
              <a:xfrm>
                <a:off x="2874" y="2733"/>
                <a:ext cx="490" cy="456"/>
                <a:chOff x="2874" y="2733"/>
                <a:chExt cx="490" cy="456"/>
              </a:xfrm>
            </p:grpSpPr>
            <p:sp>
              <p:nvSpPr>
                <p:cNvPr id="24900" name="Freeform 511"/>
                <p:cNvSpPr>
                  <a:spLocks/>
                </p:cNvSpPr>
                <p:nvPr/>
              </p:nvSpPr>
              <p:spPr bwMode="auto">
                <a:xfrm>
                  <a:off x="2874" y="2733"/>
                  <a:ext cx="490" cy="332"/>
                </a:xfrm>
                <a:custGeom>
                  <a:avLst/>
                  <a:gdLst>
                    <a:gd name="T0" fmla="*/ 383 w 490"/>
                    <a:gd name="T1" fmla="*/ 332 h 332"/>
                    <a:gd name="T2" fmla="*/ 490 w 490"/>
                    <a:gd name="T3" fmla="*/ 235 h 332"/>
                    <a:gd name="T4" fmla="*/ 239 w 490"/>
                    <a:gd name="T5" fmla="*/ 0 h 332"/>
                    <a:gd name="T6" fmla="*/ 0 w 490"/>
                    <a:gd name="T7" fmla="*/ 247 h 332"/>
                    <a:gd name="T8" fmla="*/ 87 w 490"/>
                    <a:gd name="T9" fmla="*/ 330 h 332"/>
                    <a:gd name="T10" fmla="*/ 97 w 490"/>
                    <a:gd name="T11" fmla="*/ 328 h 332"/>
                    <a:gd name="T12" fmla="*/ 106 w 490"/>
                    <a:gd name="T13" fmla="*/ 326 h 332"/>
                    <a:gd name="T14" fmla="*/ 115 w 490"/>
                    <a:gd name="T15" fmla="*/ 324 h 332"/>
                    <a:gd name="T16" fmla="*/ 124 w 490"/>
                    <a:gd name="T17" fmla="*/ 322 h 332"/>
                    <a:gd name="T18" fmla="*/ 134 w 490"/>
                    <a:gd name="T19" fmla="*/ 320 h 332"/>
                    <a:gd name="T20" fmla="*/ 143 w 490"/>
                    <a:gd name="T21" fmla="*/ 318 h 332"/>
                    <a:gd name="T22" fmla="*/ 153 w 490"/>
                    <a:gd name="T23" fmla="*/ 317 h 332"/>
                    <a:gd name="T24" fmla="*/ 162 w 490"/>
                    <a:gd name="T25" fmla="*/ 315 h 332"/>
                    <a:gd name="T26" fmla="*/ 172 w 490"/>
                    <a:gd name="T27" fmla="*/ 314 h 332"/>
                    <a:gd name="T28" fmla="*/ 181 w 490"/>
                    <a:gd name="T29" fmla="*/ 313 h 332"/>
                    <a:gd name="T30" fmla="*/ 191 w 490"/>
                    <a:gd name="T31" fmla="*/ 312 h 332"/>
                    <a:gd name="T32" fmla="*/ 201 w 490"/>
                    <a:gd name="T33" fmla="*/ 311 h 332"/>
                    <a:gd name="T34" fmla="*/ 210 w 490"/>
                    <a:gd name="T35" fmla="*/ 311 h 332"/>
                    <a:gd name="T36" fmla="*/ 220 w 490"/>
                    <a:gd name="T37" fmla="*/ 310 h 332"/>
                    <a:gd name="T38" fmla="*/ 229 w 490"/>
                    <a:gd name="T39" fmla="*/ 310 h 332"/>
                    <a:gd name="T40" fmla="*/ 239 w 490"/>
                    <a:gd name="T41" fmla="*/ 310 h 332"/>
                    <a:gd name="T42" fmla="*/ 249 w 490"/>
                    <a:gd name="T43" fmla="*/ 310 h 332"/>
                    <a:gd name="T44" fmla="*/ 259 w 490"/>
                    <a:gd name="T45" fmla="*/ 310 h 332"/>
                    <a:gd name="T46" fmla="*/ 269 w 490"/>
                    <a:gd name="T47" fmla="*/ 311 h 332"/>
                    <a:gd name="T48" fmla="*/ 278 w 490"/>
                    <a:gd name="T49" fmla="*/ 311 h 332"/>
                    <a:gd name="T50" fmla="*/ 288 w 490"/>
                    <a:gd name="T51" fmla="*/ 312 h 332"/>
                    <a:gd name="T52" fmla="*/ 297 w 490"/>
                    <a:gd name="T53" fmla="*/ 313 h 332"/>
                    <a:gd name="T54" fmla="*/ 307 w 490"/>
                    <a:gd name="T55" fmla="*/ 314 h 332"/>
                    <a:gd name="T56" fmla="*/ 316 w 490"/>
                    <a:gd name="T57" fmla="*/ 315 h 332"/>
                    <a:gd name="T58" fmla="*/ 325 w 490"/>
                    <a:gd name="T59" fmla="*/ 317 h 332"/>
                    <a:gd name="T60" fmla="*/ 333 w 490"/>
                    <a:gd name="T61" fmla="*/ 319 h 332"/>
                    <a:gd name="T62" fmla="*/ 342 w 490"/>
                    <a:gd name="T63" fmla="*/ 321 h 332"/>
                    <a:gd name="T64" fmla="*/ 351 w 490"/>
                    <a:gd name="T65" fmla="*/ 322 h 332"/>
                    <a:gd name="T66" fmla="*/ 359 w 490"/>
                    <a:gd name="T67" fmla="*/ 325 h 332"/>
                    <a:gd name="T68" fmla="*/ 367 w 490"/>
                    <a:gd name="T69" fmla="*/ 327 h 332"/>
                    <a:gd name="T70" fmla="*/ 375 w 490"/>
                    <a:gd name="T71" fmla="*/ 330 h 332"/>
                    <a:gd name="T72" fmla="*/ 383 w 490"/>
                    <a:gd name="T73" fmla="*/ 332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0"/>
                    <a:gd name="T112" fmla="*/ 0 h 332"/>
                    <a:gd name="T113" fmla="*/ 490 w 490"/>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0" h="332">
                      <a:moveTo>
                        <a:pt x="383" y="332"/>
                      </a:moveTo>
                      <a:lnTo>
                        <a:pt x="490" y="235"/>
                      </a:lnTo>
                      <a:lnTo>
                        <a:pt x="239" y="0"/>
                      </a:lnTo>
                      <a:lnTo>
                        <a:pt x="0" y="247"/>
                      </a:lnTo>
                      <a:lnTo>
                        <a:pt x="87" y="330"/>
                      </a:lnTo>
                      <a:lnTo>
                        <a:pt x="97" y="328"/>
                      </a:lnTo>
                      <a:lnTo>
                        <a:pt x="106" y="326"/>
                      </a:lnTo>
                      <a:lnTo>
                        <a:pt x="115" y="324"/>
                      </a:lnTo>
                      <a:lnTo>
                        <a:pt x="124" y="322"/>
                      </a:lnTo>
                      <a:lnTo>
                        <a:pt x="134" y="320"/>
                      </a:lnTo>
                      <a:lnTo>
                        <a:pt x="143" y="318"/>
                      </a:lnTo>
                      <a:lnTo>
                        <a:pt x="153" y="317"/>
                      </a:lnTo>
                      <a:lnTo>
                        <a:pt x="162" y="315"/>
                      </a:lnTo>
                      <a:lnTo>
                        <a:pt x="172" y="314"/>
                      </a:lnTo>
                      <a:lnTo>
                        <a:pt x="181" y="313"/>
                      </a:lnTo>
                      <a:lnTo>
                        <a:pt x="191" y="312"/>
                      </a:lnTo>
                      <a:lnTo>
                        <a:pt x="201" y="311"/>
                      </a:lnTo>
                      <a:lnTo>
                        <a:pt x="210" y="311"/>
                      </a:lnTo>
                      <a:lnTo>
                        <a:pt x="220" y="310"/>
                      </a:lnTo>
                      <a:lnTo>
                        <a:pt x="229" y="310"/>
                      </a:lnTo>
                      <a:lnTo>
                        <a:pt x="239" y="310"/>
                      </a:lnTo>
                      <a:lnTo>
                        <a:pt x="249" y="310"/>
                      </a:lnTo>
                      <a:lnTo>
                        <a:pt x="259" y="310"/>
                      </a:lnTo>
                      <a:lnTo>
                        <a:pt x="269" y="311"/>
                      </a:lnTo>
                      <a:lnTo>
                        <a:pt x="278" y="311"/>
                      </a:lnTo>
                      <a:lnTo>
                        <a:pt x="288" y="312"/>
                      </a:lnTo>
                      <a:lnTo>
                        <a:pt x="297" y="313"/>
                      </a:lnTo>
                      <a:lnTo>
                        <a:pt x="307" y="314"/>
                      </a:lnTo>
                      <a:lnTo>
                        <a:pt x="316" y="315"/>
                      </a:lnTo>
                      <a:lnTo>
                        <a:pt x="325" y="317"/>
                      </a:lnTo>
                      <a:lnTo>
                        <a:pt x="333" y="319"/>
                      </a:lnTo>
                      <a:lnTo>
                        <a:pt x="342" y="321"/>
                      </a:lnTo>
                      <a:lnTo>
                        <a:pt x="351" y="322"/>
                      </a:lnTo>
                      <a:lnTo>
                        <a:pt x="359" y="325"/>
                      </a:lnTo>
                      <a:lnTo>
                        <a:pt x="367" y="327"/>
                      </a:lnTo>
                      <a:lnTo>
                        <a:pt x="375" y="330"/>
                      </a:lnTo>
                      <a:lnTo>
                        <a:pt x="383" y="332"/>
                      </a:lnTo>
                      <a:close/>
                    </a:path>
                  </a:pathLst>
                </a:custGeom>
                <a:solidFill>
                  <a:srgbClr val="E2E2C1"/>
                </a:solidFill>
                <a:ln w="9525">
                  <a:noFill/>
                  <a:round/>
                  <a:headEnd/>
                  <a:tailEnd/>
                </a:ln>
              </p:spPr>
              <p:txBody>
                <a:bodyPr/>
                <a:lstStyle/>
                <a:p>
                  <a:endParaRPr lang="en-US"/>
                </a:p>
              </p:txBody>
            </p:sp>
            <p:sp>
              <p:nvSpPr>
                <p:cNvPr id="24901" name="Freeform 512"/>
                <p:cNvSpPr>
                  <a:spLocks/>
                </p:cNvSpPr>
                <p:nvPr/>
              </p:nvSpPr>
              <p:spPr bwMode="auto">
                <a:xfrm>
                  <a:off x="3000" y="2835"/>
                  <a:ext cx="247" cy="219"/>
                </a:xfrm>
                <a:custGeom>
                  <a:avLst/>
                  <a:gdLst>
                    <a:gd name="T0" fmla="*/ 207 w 247"/>
                    <a:gd name="T1" fmla="*/ 61 h 219"/>
                    <a:gd name="T2" fmla="*/ 205 w 247"/>
                    <a:gd name="T3" fmla="*/ 51 h 219"/>
                    <a:gd name="T4" fmla="*/ 202 w 247"/>
                    <a:gd name="T5" fmla="*/ 42 h 219"/>
                    <a:gd name="T6" fmla="*/ 196 w 247"/>
                    <a:gd name="T7" fmla="*/ 34 h 219"/>
                    <a:gd name="T8" fmla="*/ 188 w 247"/>
                    <a:gd name="T9" fmla="*/ 27 h 219"/>
                    <a:gd name="T10" fmla="*/ 189 w 247"/>
                    <a:gd name="T11" fmla="*/ 25 h 219"/>
                    <a:gd name="T12" fmla="*/ 190 w 247"/>
                    <a:gd name="T13" fmla="*/ 23 h 219"/>
                    <a:gd name="T14" fmla="*/ 191 w 247"/>
                    <a:gd name="T15" fmla="*/ 17 h 219"/>
                    <a:gd name="T16" fmla="*/ 188 w 247"/>
                    <a:gd name="T17" fmla="*/ 10 h 219"/>
                    <a:gd name="T18" fmla="*/ 184 w 247"/>
                    <a:gd name="T19" fmla="*/ 5 h 219"/>
                    <a:gd name="T20" fmla="*/ 177 w 247"/>
                    <a:gd name="T21" fmla="*/ 1 h 219"/>
                    <a:gd name="T22" fmla="*/ 169 w 247"/>
                    <a:gd name="T23" fmla="*/ 0 h 219"/>
                    <a:gd name="T24" fmla="*/ 162 w 247"/>
                    <a:gd name="T25" fmla="*/ 2 h 219"/>
                    <a:gd name="T26" fmla="*/ 156 w 247"/>
                    <a:gd name="T27" fmla="*/ 6 h 219"/>
                    <a:gd name="T28" fmla="*/ 152 w 247"/>
                    <a:gd name="T29" fmla="*/ 11 h 219"/>
                    <a:gd name="T30" fmla="*/ 152 w 247"/>
                    <a:gd name="T31" fmla="*/ 14 h 219"/>
                    <a:gd name="T32" fmla="*/ 151 w 247"/>
                    <a:gd name="T33" fmla="*/ 16 h 219"/>
                    <a:gd name="T34" fmla="*/ 141 w 247"/>
                    <a:gd name="T35" fmla="*/ 18 h 219"/>
                    <a:gd name="T36" fmla="*/ 132 w 247"/>
                    <a:gd name="T37" fmla="*/ 21 h 219"/>
                    <a:gd name="T38" fmla="*/ 123 w 247"/>
                    <a:gd name="T39" fmla="*/ 25 h 219"/>
                    <a:gd name="T40" fmla="*/ 116 w 247"/>
                    <a:gd name="T41" fmla="*/ 32 h 219"/>
                    <a:gd name="T42" fmla="*/ 84 w 247"/>
                    <a:gd name="T43" fmla="*/ 22 h 219"/>
                    <a:gd name="T44" fmla="*/ 78 w 247"/>
                    <a:gd name="T45" fmla="*/ 22 h 219"/>
                    <a:gd name="T46" fmla="*/ 74 w 247"/>
                    <a:gd name="T47" fmla="*/ 24 h 219"/>
                    <a:gd name="T48" fmla="*/ 70 w 247"/>
                    <a:gd name="T49" fmla="*/ 28 h 219"/>
                    <a:gd name="T50" fmla="*/ 0 w 247"/>
                    <a:gd name="T51" fmla="*/ 216 h 219"/>
                    <a:gd name="T52" fmla="*/ 0 w 247"/>
                    <a:gd name="T53" fmla="*/ 218 h 219"/>
                    <a:gd name="T54" fmla="*/ 0 w 247"/>
                    <a:gd name="T55" fmla="*/ 219 h 219"/>
                    <a:gd name="T56" fmla="*/ 14 w 247"/>
                    <a:gd name="T57" fmla="*/ 217 h 219"/>
                    <a:gd name="T58" fmla="*/ 28 w 247"/>
                    <a:gd name="T59" fmla="*/ 215 h 219"/>
                    <a:gd name="T60" fmla="*/ 42 w 247"/>
                    <a:gd name="T61" fmla="*/ 213 h 219"/>
                    <a:gd name="T62" fmla="*/ 56 w 247"/>
                    <a:gd name="T63" fmla="*/ 211 h 219"/>
                    <a:gd name="T64" fmla="*/ 70 w 247"/>
                    <a:gd name="T65" fmla="*/ 210 h 219"/>
                    <a:gd name="T66" fmla="*/ 84 w 247"/>
                    <a:gd name="T67" fmla="*/ 209 h 219"/>
                    <a:gd name="T68" fmla="*/ 99 w 247"/>
                    <a:gd name="T69" fmla="*/ 208 h 219"/>
                    <a:gd name="T70" fmla="*/ 113 w 247"/>
                    <a:gd name="T71" fmla="*/ 208 h 219"/>
                    <a:gd name="T72" fmla="*/ 124 w 247"/>
                    <a:gd name="T73" fmla="*/ 208 h 219"/>
                    <a:gd name="T74" fmla="*/ 135 w 247"/>
                    <a:gd name="T75" fmla="*/ 208 h 219"/>
                    <a:gd name="T76" fmla="*/ 147 w 247"/>
                    <a:gd name="T77" fmla="*/ 209 h 219"/>
                    <a:gd name="T78" fmla="*/ 157 w 247"/>
                    <a:gd name="T79" fmla="*/ 210 h 219"/>
                    <a:gd name="T80" fmla="*/ 168 w 247"/>
                    <a:gd name="T81" fmla="*/ 211 h 219"/>
                    <a:gd name="T82" fmla="*/ 179 w 247"/>
                    <a:gd name="T83" fmla="*/ 212 h 219"/>
                    <a:gd name="T84" fmla="*/ 189 w 247"/>
                    <a:gd name="T85" fmla="*/ 213 h 219"/>
                    <a:gd name="T86" fmla="*/ 199 w 247"/>
                    <a:gd name="T87" fmla="*/ 215 h 219"/>
                    <a:gd name="T88" fmla="*/ 247 w 247"/>
                    <a:gd name="T89" fmla="*/ 85 h 219"/>
                    <a:gd name="T90" fmla="*/ 246 w 247"/>
                    <a:gd name="T91" fmla="*/ 80 h 219"/>
                    <a:gd name="T92" fmla="*/ 244 w 247"/>
                    <a:gd name="T93" fmla="*/ 75 h 219"/>
                    <a:gd name="T94" fmla="*/ 239 w 247"/>
                    <a:gd name="T95" fmla="*/ 72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219"/>
                    <a:gd name="T146" fmla="*/ 247 w 247"/>
                    <a:gd name="T147" fmla="*/ 219 h 2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219">
                      <a:moveTo>
                        <a:pt x="237" y="70"/>
                      </a:moveTo>
                      <a:lnTo>
                        <a:pt x="207" y="61"/>
                      </a:lnTo>
                      <a:lnTo>
                        <a:pt x="207" y="56"/>
                      </a:lnTo>
                      <a:lnTo>
                        <a:pt x="205" y="51"/>
                      </a:lnTo>
                      <a:lnTo>
                        <a:pt x="204" y="47"/>
                      </a:lnTo>
                      <a:lnTo>
                        <a:pt x="202" y="42"/>
                      </a:lnTo>
                      <a:lnTo>
                        <a:pt x="199" y="38"/>
                      </a:lnTo>
                      <a:lnTo>
                        <a:pt x="196" y="34"/>
                      </a:lnTo>
                      <a:lnTo>
                        <a:pt x="192" y="30"/>
                      </a:lnTo>
                      <a:lnTo>
                        <a:pt x="188" y="27"/>
                      </a:lnTo>
                      <a:lnTo>
                        <a:pt x="188" y="26"/>
                      </a:lnTo>
                      <a:lnTo>
                        <a:pt x="189" y="25"/>
                      </a:lnTo>
                      <a:lnTo>
                        <a:pt x="189" y="24"/>
                      </a:lnTo>
                      <a:lnTo>
                        <a:pt x="190" y="23"/>
                      </a:lnTo>
                      <a:lnTo>
                        <a:pt x="191" y="20"/>
                      </a:lnTo>
                      <a:lnTo>
                        <a:pt x="191" y="17"/>
                      </a:lnTo>
                      <a:lnTo>
                        <a:pt x="190" y="13"/>
                      </a:lnTo>
                      <a:lnTo>
                        <a:pt x="188" y="10"/>
                      </a:lnTo>
                      <a:lnTo>
                        <a:pt x="186" y="7"/>
                      </a:lnTo>
                      <a:lnTo>
                        <a:pt x="184" y="5"/>
                      </a:lnTo>
                      <a:lnTo>
                        <a:pt x="181" y="3"/>
                      </a:lnTo>
                      <a:lnTo>
                        <a:pt x="177" y="1"/>
                      </a:lnTo>
                      <a:lnTo>
                        <a:pt x="173" y="0"/>
                      </a:lnTo>
                      <a:lnTo>
                        <a:pt x="169" y="0"/>
                      </a:lnTo>
                      <a:lnTo>
                        <a:pt x="165" y="1"/>
                      </a:lnTo>
                      <a:lnTo>
                        <a:pt x="162" y="2"/>
                      </a:lnTo>
                      <a:lnTo>
                        <a:pt x="159" y="4"/>
                      </a:lnTo>
                      <a:lnTo>
                        <a:pt x="156" y="6"/>
                      </a:lnTo>
                      <a:lnTo>
                        <a:pt x="154" y="8"/>
                      </a:lnTo>
                      <a:lnTo>
                        <a:pt x="152" y="11"/>
                      </a:lnTo>
                      <a:lnTo>
                        <a:pt x="152" y="13"/>
                      </a:lnTo>
                      <a:lnTo>
                        <a:pt x="152" y="14"/>
                      </a:lnTo>
                      <a:lnTo>
                        <a:pt x="151" y="15"/>
                      </a:lnTo>
                      <a:lnTo>
                        <a:pt x="151" y="16"/>
                      </a:lnTo>
                      <a:lnTo>
                        <a:pt x="146" y="17"/>
                      </a:lnTo>
                      <a:lnTo>
                        <a:pt x="141" y="18"/>
                      </a:lnTo>
                      <a:lnTo>
                        <a:pt x="136" y="19"/>
                      </a:lnTo>
                      <a:lnTo>
                        <a:pt x="132" y="21"/>
                      </a:lnTo>
                      <a:lnTo>
                        <a:pt x="128" y="23"/>
                      </a:lnTo>
                      <a:lnTo>
                        <a:pt x="123" y="25"/>
                      </a:lnTo>
                      <a:lnTo>
                        <a:pt x="120" y="28"/>
                      </a:lnTo>
                      <a:lnTo>
                        <a:pt x="116" y="32"/>
                      </a:lnTo>
                      <a:lnTo>
                        <a:pt x="87" y="22"/>
                      </a:lnTo>
                      <a:lnTo>
                        <a:pt x="84" y="22"/>
                      </a:lnTo>
                      <a:lnTo>
                        <a:pt x="81" y="22"/>
                      </a:lnTo>
                      <a:lnTo>
                        <a:pt x="78" y="22"/>
                      </a:lnTo>
                      <a:lnTo>
                        <a:pt x="76" y="23"/>
                      </a:lnTo>
                      <a:lnTo>
                        <a:pt x="74" y="24"/>
                      </a:lnTo>
                      <a:lnTo>
                        <a:pt x="71" y="26"/>
                      </a:lnTo>
                      <a:lnTo>
                        <a:pt x="70" y="28"/>
                      </a:lnTo>
                      <a:lnTo>
                        <a:pt x="69" y="30"/>
                      </a:lnTo>
                      <a:lnTo>
                        <a:pt x="0" y="216"/>
                      </a:lnTo>
                      <a:lnTo>
                        <a:pt x="0" y="217"/>
                      </a:lnTo>
                      <a:lnTo>
                        <a:pt x="0" y="218"/>
                      </a:lnTo>
                      <a:lnTo>
                        <a:pt x="0" y="219"/>
                      </a:lnTo>
                      <a:lnTo>
                        <a:pt x="7" y="218"/>
                      </a:lnTo>
                      <a:lnTo>
                        <a:pt x="14" y="217"/>
                      </a:lnTo>
                      <a:lnTo>
                        <a:pt x="21" y="216"/>
                      </a:lnTo>
                      <a:lnTo>
                        <a:pt x="28" y="215"/>
                      </a:lnTo>
                      <a:lnTo>
                        <a:pt x="35" y="213"/>
                      </a:lnTo>
                      <a:lnTo>
                        <a:pt x="42" y="213"/>
                      </a:lnTo>
                      <a:lnTo>
                        <a:pt x="49" y="212"/>
                      </a:lnTo>
                      <a:lnTo>
                        <a:pt x="56" y="211"/>
                      </a:lnTo>
                      <a:lnTo>
                        <a:pt x="63" y="210"/>
                      </a:lnTo>
                      <a:lnTo>
                        <a:pt x="70" y="210"/>
                      </a:lnTo>
                      <a:lnTo>
                        <a:pt x="77" y="209"/>
                      </a:lnTo>
                      <a:lnTo>
                        <a:pt x="84" y="209"/>
                      </a:lnTo>
                      <a:lnTo>
                        <a:pt x="92" y="208"/>
                      </a:lnTo>
                      <a:lnTo>
                        <a:pt x="99" y="208"/>
                      </a:lnTo>
                      <a:lnTo>
                        <a:pt x="106" y="208"/>
                      </a:lnTo>
                      <a:lnTo>
                        <a:pt x="113" y="208"/>
                      </a:lnTo>
                      <a:lnTo>
                        <a:pt x="118" y="208"/>
                      </a:lnTo>
                      <a:lnTo>
                        <a:pt x="124" y="208"/>
                      </a:lnTo>
                      <a:lnTo>
                        <a:pt x="130" y="208"/>
                      </a:lnTo>
                      <a:lnTo>
                        <a:pt x="135" y="208"/>
                      </a:lnTo>
                      <a:lnTo>
                        <a:pt x="141" y="209"/>
                      </a:lnTo>
                      <a:lnTo>
                        <a:pt x="147" y="209"/>
                      </a:lnTo>
                      <a:lnTo>
                        <a:pt x="152" y="209"/>
                      </a:lnTo>
                      <a:lnTo>
                        <a:pt x="157" y="210"/>
                      </a:lnTo>
                      <a:lnTo>
                        <a:pt x="163" y="210"/>
                      </a:lnTo>
                      <a:lnTo>
                        <a:pt x="168" y="211"/>
                      </a:lnTo>
                      <a:lnTo>
                        <a:pt x="173" y="211"/>
                      </a:lnTo>
                      <a:lnTo>
                        <a:pt x="179" y="212"/>
                      </a:lnTo>
                      <a:lnTo>
                        <a:pt x="184" y="213"/>
                      </a:lnTo>
                      <a:lnTo>
                        <a:pt x="189" y="213"/>
                      </a:lnTo>
                      <a:lnTo>
                        <a:pt x="194" y="214"/>
                      </a:lnTo>
                      <a:lnTo>
                        <a:pt x="199" y="215"/>
                      </a:lnTo>
                      <a:lnTo>
                        <a:pt x="246" y="87"/>
                      </a:lnTo>
                      <a:lnTo>
                        <a:pt x="247" y="85"/>
                      </a:lnTo>
                      <a:lnTo>
                        <a:pt x="247" y="82"/>
                      </a:lnTo>
                      <a:lnTo>
                        <a:pt x="246" y="80"/>
                      </a:lnTo>
                      <a:lnTo>
                        <a:pt x="245" y="77"/>
                      </a:lnTo>
                      <a:lnTo>
                        <a:pt x="244" y="75"/>
                      </a:lnTo>
                      <a:lnTo>
                        <a:pt x="242" y="73"/>
                      </a:lnTo>
                      <a:lnTo>
                        <a:pt x="239" y="72"/>
                      </a:lnTo>
                      <a:lnTo>
                        <a:pt x="237" y="70"/>
                      </a:lnTo>
                      <a:close/>
                    </a:path>
                  </a:pathLst>
                </a:custGeom>
                <a:solidFill>
                  <a:srgbClr val="B7B78C"/>
                </a:solidFill>
                <a:ln w="9525">
                  <a:noFill/>
                  <a:round/>
                  <a:headEnd/>
                  <a:tailEnd/>
                </a:ln>
              </p:spPr>
              <p:txBody>
                <a:bodyPr/>
                <a:lstStyle/>
                <a:p>
                  <a:endParaRPr lang="en-US"/>
                </a:p>
              </p:txBody>
            </p:sp>
            <p:sp>
              <p:nvSpPr>
                <p:cNvPr id="24902" name="Freeform 513"/>
                <p:cNvSpPr>
                  <a:spLocks/>
                </p:cNvSpPr>
                <p:nvPr/>
              </p:nvSpPr>
              <p:spPr bwMode="auto">
                <a:xfrm>
                  <a:off x="2988" y="2839"/>
                  <a:ext cx="247" cy="214"/>
                </a:xfrm>
                <a:custGeom>
                  <a:avLst/>
                  <a:gdLst>
                    <a:gd name="T0" fmla="*/ 237 w 247"/>
                    <a:gd name="T1" fmla="*/ 49 h 214"/>
                    <a:gd name="T2" fmla="*/ 87 w 247"/>
                    <a:gd name="T3" fmla="*/ 1 h 214"/>
                    <a:gd name="T4" fmla="*/ 84 w 247"/>
                    <a:gd name="T5" fmla="*/ 0 h 214"/>
                    <a:gd name="T6" fmla="*/ 81 w 247"/>
                    <a:gd name="T7" fmla="*/ 0 h 214"/>
                    <a:gd name="T8" fmla="*/ 78 w 247"/>
                    <a:gd name="T9" fmla="*/ 0 h 214"/>
                    <a:gd name="T10" fmla="*/ 76 w 247"/>
                    <a:gd name="T11" fmla="*/ 1 h 214"/>
                    <a:gd name="T12" fmla="*/ 73 w 247"/>
                    <a:gd name="T13" fmla="*/ 3 h 214"/>
                    <a:gd name="T14" fmla="*/ 71 w 247"/>
                    <a:gd name="T15" fmla="*/ 4 h 214"/>
                    <a:gd name="T16" fmla="*/ 70 w 247"/>
                    <a:gd name="T17" fmla="*/ 6 h 214"/>
                    <a:gd name="T18" fmla="*/ 69 w 247"/>
                    <a:gd name="T19" fmla="*/ 9 h 214"/>
                    <a:gd name="T20" fmla="*/ 1 w 247"/>
                    <a:gd name="T21" fmla="*/ 195 h 214"/>
                    <a:gd name="T22" fmla="*/ 0 w 247"/>
                    <a:gd name="T23" fmla="*/ 197 h 214"/>
                    <a:gd name="T24" fmla="*/ 0 w 247"/>
                    <a:gd name="T25" fmla="*/ 200 h 214"/>
                    <a:gd name="T26" fmla="*/ 0 w 247"/>
                    <a:gd name="T27" fmla="*/ 202 h 214"/>
                    <a:gd name="T28" fmla="*/ 1 w 247"/>
                    <a:gd name="T29" fmla="*/ 205 h 214"/>
                    <a:gd name="T30" fmla="*/ 3 w 247"/>
                    <a:gd name="T31" fmla="*/ 207 h 214"/>
                    <a:gd name="T32" fmla="*/ 5 w 247"/>
                    <a:gd name="T33" fmla="*/ 209 h 214"/>
                    <a:gd name="T34" fmla="*/ 7 w 247"/>
                    <a:gd name="T35" fmla="*/ 210 h 214"/>
                    <a:gd name="T36" fmla="*/ 10 w 247"/>
                    <a:gd name="T37" fmla="*/ 212 h 214"/>
                    <a:gd name="T38" fmla="*/ 18 w 247"/>
                    <a:gd name="T39" fmla="*/ 214 h 214"/>
                    <a:gd name="T40" fmla="*/ 25 w 247"/>
                    <a:gd name="T41" fmla="*/ 213 h 214"/>
                    <a:gd name="T42" fmla="*/ 32 w 247"/>
                    <a:gd name="T43" fmla="*/ 212 h 214"/>
                    <a:gd name="T44" fmla="*/ 38 w 247"/>
                    <a:gd name="T45" fmla="*/ 211 h 214"/>
                    <a:gd name="T46" fmla="*/ 45 w 247"/>
                    <a:gd name="T47" fmla="*/ 210 h 214"/>
                    <a:gd name="T48" fmla="*/ 52 w 247"/>
                    <a:gd name="T49" fmla="*/ 209 h 214"/>
                    <a:gd name="T50" fmla="*/ 58 w 247"/>
                    <a:gd name="T51" fmla="*/ 208 h 214"/>
                    <a:gd name="T52" fmla="*/ 65 w 247"/>
                    <a:gd name="T53" fmla="*/ 207 h 214"/>
                    <a:gd name="T54" fmla="*/ 72 w 247"/>
                    <a:gd name="T55" fmla="*/ 206 h 214"/>
                    <a:gd name="T56" fmla="*/ 78 w 247"/>
                    <a:gd name="T57" fmla="*/ 206 h 214"/>
                    <a:gd name="T58" fmla="*/ 85 w 247"/>
                    <a:gd name="T59" fmla="*/ 206 h 214"/>
                    <a:gd name="T60" fmla="*/ 91 w 247"/>
                    <a:gd name="T61" fmla="*/ 205 h 214"/>
                    <a:gd name="T62" fmla="*/ 98 w 247"/>
                    <a:gd name="T63" fmla="*/ 205 h 214"/>
                    <a:gd name="T64" fmla="*/ 105 w 247"/>
                    <a:gd name="T65" fmla="*/ 204 h 214"/>
                    <a:gd name="T66" fmla="*/ 111 w 247"/>
                    <a:gd name="T67" fmla="*/ 204 h 214"/>
                    <a:gd name="T68" fmla="*/ 118 w 247"/>
                    <a:gd name="T69" fmla="*/ 204 h 214"/>
                    <a:gd name="T70" fmla="*/ 125 w 247"/>
                    <a:gd name="T71" fmla="*/ 204 h 214"/>
                    <a:gd name="T72" fmla="*/ 129 w 247"/>
                    <a:gd name="T73" fmla="*/ 204 h 214"/>
                    <a:gd name="T74" fmla="*/ 134 w 247"/>
                    <a:gd name="T75" fmla="*/ 204 h 214"/>
                    <a:gd name="T76" fmla="*/ 138 w 247"/>
                    <a:gd name="T77" fmla="*/ 204 h 214"/>
                    <a:gd name="T78" fmla="*/ 143 w 247"/>
                    <a:gd name="T79" fmla="*/ 204 h 214"/>
                    <a:gd name="T80" fmla="*/ 147 w 247"/>
                    <a:gd name="T81" fmla="*/ 204 h 214"/>
                    <a:gd name="T82" fmla="*/ 152 w 247"/>
                    <a:gd name="T83" fmla="*/ 204 h 214"/>
                    <a:gd name="T84" fmla="*/ 156 w 247"/>
                    <a:gd name="T85" fmla="*/ 205 h 214"/>
                    <a:gd name="T86" fmla="*/ 160 w 247"/>
                    <a:gd name="T87" fmla="*/ 205 h 214"/>
                    <a:gd name="T88" fmla="*/ 165 w 247"/>
                    <a:gd name="T89" fmla="*/ 205 h 214"/>
                    <a:gd name="T90" fmla="*/ 169 w 247"/>
                    <a:gd name="T91" fmla="*/ 206 h 214"/>
                    <a:gd name="T92" fmla="*/ 173 w 247"/>
                    <a:gd name="T93" fmla="*/ 206 h 214"/>
                    <a:gd name="T94" fmla="*/ 177 w 247"/>
                    <a:gd name="T95" fmla="*/ 206 h 214"/>
                    <a:gd name="T96" fmla="*/ 181 w 247"/>
                    <a:gd name="T97" fmla="*/ 207 h 214"/>
                    <a:gd name="T98" fmla="*/ 186 w 247"/>
                    <a:gd name="T99" fmla="*/ 207 h 214"/>
                    <a:gd name="T100" fmla="*/ 190 w 247"/>
                    <a:gd name="T101" fmla="*/ 208 h 214"/>
                    <a:gd name="T102" fmla="*/ 194 w 247"/>
                    <a:gd name="T103" fmla="*/ 208 h 214"/>
                    <a:gd name="T104" fmla="*/ 246 w 247"/>
                    <a:gd name="T105" fmla="*/ 65 h 214"/>
                    <a:gd name="T106" fmla="*/ 247 w 247"/>
                    <a:gd name="T107" fmla="*/ 63 h 214"/>
                    <a:gd name="T108" fmla="*/ 247 w 247"/>
                    <a:gd name="T109" fmla="*/ 60 h 214"/>
                    <a:gd name="T110" fmla="*/ 246 w 247"/>
                    <a:gd name="T111" fmla="*/ 58 h 214"/>
                    <a:gd name="T112" fmla="*/ 245 w 247"/>
                    <a:gd name="T113" fmla="*/ 56 h 214"/>
                    <a:gd name="T114" fmla="*/ 244 w 247"/>
                    <a:gd name="T115" fmla="*/ 53 h 214"/>
                    <a:gd name="T116" fmla="*/ 242 w 247"/>
                    <a:gd name="T117" fmla="*/ 51 h 214"/>
                    <a:gd name="T118" fmla="*/ 240 w 247"/>
                    <a:gd name="T119" fmla="*/ 50 h 214"/>
                    <a:gd name="T120" fmla="*/ 237 w 247"/>
                    <a:gd name="T121" fmla="*/ 49 h 2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7"/>
                    <a:gd name="T184" fmla="*/ 0 h 214"/>
                    <a:gd name="T185" fmla="*/ 247 w 247"/>
                    <a:gd name="T186" fmla="*/ 214 h 2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7" h="214">
                      <a:moveTo>
                        <a:pt x="237" y="49"/>
                      </a:moveTo>
                      <a:lnTo>
                        <a:pt x="87" y="1"/>
                      </a:lnTo>
                      <a:lnTo>
                        <a:pt x="84" y="0"/>
                      </a:lnTo>
                      <a:lnTo>
                        <a:pt x="81" y="0"/>
                      </a:lnTo>
                      <a:lnTo>
                        <a:pt x="78" y="0"/>
                      </a:lnTo>
                      <a:lnTo>
                        <a:pt x="76" y="1"/>
                      </a:lnTo>
                      <a:lnTo>
                        <a:pt x="73" y="3"/>
                      </a:lnTo>
                      <a:lnTo>
                        <a:pt x="71" y="4"/>
                      </a:lnTo>
                      <a:lnTo>
                        <a:pt x="70" y="6"/>
                      </a:lnTo>
                      <a:lnTo>
                        <a:pt x="69" y="9"/>
                      </a:lnTo>
                      <a:lnTo>
                        <a:pt x="1" y="195"/>
                      </a:lnTo>
                      <a:lnTo>
                        <a:pt x="0" y="197"/>
                      </a:lnTo>
                      <a:lnTo>
                        <a:pt x="0" y="200"/>
                      </a:lnTo>
                      <a:lnTo>
                        <a:pt x="0" y="202"/>
                      </a:lnTo>
                      <a:lnTo>
                        <a:pt x="1" y="205"/>
                      </a:lnTo>
                      <a:lnTo>
                        <a:pt x="3" y="207"/>
                      </a:lnTo>
                      <a:lnTo>
                        <a:pt x="5" y="209"/>
                      </a:lnTo>
                      <a:lnTo>
                        <a:pt x="7" y="210"/>
                      </a:lnTo>
                      <a:lnTo>
                        <a:pt x="10" y="212"/>
                      </a:lnTo>
                      <a:lnTo>
                        <a:pt x="18" y="214"/>
                      </a:lnTo>
                      <a:lnTo>
                        <a:pt x="25" y="213"/>
                      </a:lnTo>
                      <a:lnTo>
                        <a:pt x="32" y="212"/>
                      </a:lnTo>
                      <a:lnTo>
                        <a:pt x="38" y="211"/>
                      </a:lnTo>
                      <a:lnTo>
                        <a:pt x="45" y="210"/>
                      </a:lnTo>
                      <a:lnTo>
                        <a:pt x="52" y="209"/>
                      </a:lnTo>
                      <a:lnTo>
                        <a:pt x="58" y="208"/>
                      </a:lnTo>
                      <a:lnTo>
                        <a:pt x="65" y="207"/>
                      </a:lnTo>
                      <a:lnTo>
                        <a:pt x="72" y="206"/>
                      </a:lnTo>
                      <a:lnTo>
                        <a:pt x="78" y="206"/>
                      </a:lnTo>
                      <a:lnTo>
                        <a:pt x="85" y="206"/>
                      </a:lnTo>
                      <a:lnTo>
                        <a:pt x="91" y="205"/>
                      </a:lnTo>
                      <a:lnTo>
                        <a:pt x="98" y="205"/>
                      </a:lnTo>
                      <a:lnTo>
                        <a:pt x="105" y="204"/>
                      </a:lnTo>
                      <a:lnTo>
                        <a:pt x="111" y="204"/>
                      </a:lnTo>
                      <a:lnTo>
                        <a:pt x="118" y="204"/>
                      </a:lnTo>
                      <a:lnTo>
                        <a:pt x="125" y="204"/>
                      </a:lnTo>
                      <a:lnTo>
                        <a:pt x="129" y="204"/>
                      </a:lnTo>
                      <a:lnTo>
                        <a:pt x="134" y="204"/>
                      </a:lnTo>
                      <a:lnTo>
                        <a:pt x="138" y="204"/>
                      </a:lnTo>
                      <a:lnTo>
                        <a:pt x="143" y="204"/>
                      </a:lnTo>
                      <a:lnTo>
                        <a:pt x="147" y="204"/>
                      </a:lnTo>
                      <a:lnTo>
                        <a:pt x="152" y="204"/>
                      </a:lnTo>
                      <a:lnTo>
                        <a:pt x="156" y="205"/>
                      </a:lnTo>
                      <a:lnTo>
                        <a:pt x="160" y="205"/>
                      </a:lnTo>
                      <a:lnTo>
                        <a:pt x="165" y="205"/>
                      </a:lnTo>
                      <a:lnTo>
                        <a:pt x="169" y="206"/>
                      </a:lnTo>
                      <a:lnTo>
                        <a:pt x="173" y="206"/>
                      </a:lnTo>
                      <a:lnTo>
                        <a:pt x="177" y="206"/>
                      </a:lnTo>
                      <a:lnTo>
                        <a:pt x="181" y="207"/>
                      </a:lnTo>
                      <a:lnTo>
                        <a:pt x="186" y="207"/>
                      </a:lnTo>
                      <a:lnTo>
                        <a:pt x="190" y="208"/>
                      </a:lnTo>
                      <a:lnTo>
                        <a:pt x="194" y="208"/>
                      </a:lnTo>
                      <a:lnTo>
                        <a:pt x="246" y="65"/>
                      </a:lnTo>
                      <a:lnTo>
                        <a:pt x="247" y="63"/>
                      </a:lnTo>
                      <a:lnTo>
                        <a:pt x="247" y="60"/>
                      </a:lnTo>
                      <a:lnTo>
                        <a:pt x="246" y="58"/>
                      </a:lnTo>
                      <a:lnTo>
                        <a:pt x="245" y="56"/>
                      </a:lnTo>
                      <a:lnTo>
                        <a:pt x="244" y="53"/>
                      </a:lnTo>
                      <a:lnTo>
                        <a:pt x="242" y="51"/>
                      </a:lnTo>
                      <a:lnTo>
                        <a:pt x="240" y="50"/>
                      </a:lnTo>
                      <a:lnTo>
                        <a:pt x="237" y="49"/>
                      </a:lnTo>
                      <a:close/>
                    </a:path>
                  </a:pathLst>
                </a:custGeom>
                <a:solidFill>
                  <a:srgbClr val="3F9EFF"/>
                </a:solidFill>
                <a:ln w="9525">
                  <a:noFill/>
                  <a:round/>
                  <a:headEnd/>
                  <a:tailEnd/>
                </a:ln>
              </p:spPr>
              <p:txBody>
                <a:bodyPr/>
                <a:lstStyle/>
                <a:p>
                  <a:endParaRPr lang="en-US"/>
                </a:p>
              </p:txBody>
            </p:sp>
            <p:sp>
              <p:nvSpPr>
                <p:cNvPr id="24903" name="Freeform 514"/>
                <p:cNvSpPr>
                  <a:spLocks/>
                </p:cNvSpPr>
                <p:nvPr/>
              </p:nvSpPr>
              <p:spPr bwMode="auto">
                <a:xfrm>
                  <a:off x="3023" y="2864"/>
                  <a:ext cx="183" cy="181"/>
                </a:xfrm>
                <a:custGeom>
                  <a:avLst/>
                  <a:gdLst>
                    <a:gd name="T0" fmla="*/ 138 w 183"/>
                    <a:gd name="T1" fmla="*/ 171 h 181"/>
                    <a:gd name="T2" fmla="*/ 142 w 183"/>
                    <a:gd name="T3" fmla="*/ 152 h 181"/>
                    <a:gd name="T4" fmla="*/ 148 w 183"/>
                    <a:gd name="T5" fmla="*/ 133 h 181"/>
                    <a:gd name="T6" fmla="*/ 156 w 183"/>
                    <a:gd name="T7" fmla="*/ 114 h 181"/>
                    <a:gd name="T8" fmla="*/ 164 w 183"/>
                    <a:gd name="T9" fmla="*/ 96 h 181"/>
                    <a:gd name="T10" fmla="*/ 172 w 183"/>
                    <a:gd name="T11" fmla="*/ 78 h 181"/>
                    <a:gd name="T12" fmla="*/ 179 w 183"/>
                    <a:gd name="T13" fmla="*/ 60 h 181"/>
                    <a:gd name="T14" fmla="*/ 182 w 183"/>
                    <a:gd name="T15" fmla="*/ 41 h 181"/>
                    <a:gd name="T16" fmla="*/ 175 w 183"/>
                    <a:gd name="T17" fmla="*/ 30 h 181"/>
                    <a:gd name="T18" fmla="*/ 158 w 183"/>
                    <a:gd name="T19" fmla="*/ 26 h 181"/>
                    <a:gd name="T20" fmla="*/ 140 w 183"/>
                    <a:gd name="T21" fmla="*/ 22 h 181"/>
                    <a:gd name="T22" fmla="*/ 123 w 183"/>
                    <a:gd name="T23" fmla="*/ 18 h 181"/>
                    <a:gd name="T24" fmla="*/ 105 w 183"/>
                    <a:gd name="T25" fmla="*/ 14 h 181"/>
                    <a:gd name="T26" fmla="*/ 87 w 183"/>
                    <a:gd name="T27" fmla="*/ 10 h 181"/>
                    <a:gd name="T28" fmla="*/ 70 w 183"/>
                    <a:gd name="T29" fmla="*/ 6 h 181"/>
                    <a:gd name="T30" fmla="*/ 53 w 183"/>
                    <a:gd name="T31" fmla="*/ 1 h 181"/>
                    <a:gd name="T32" fmla="*/ 45 w 183"/>
                    <a:gd name="T33" fmla="*/ 11 h 181"/>
                    <a:gd name="T34" fmla="*/ 42 w 183"/>
                    <a:gd name="T35" fmla="*/ 32 h 181"/>
                    <a:gd name="T36" fmla="*/ 35 w 183"/>
                    <a:gd name="T37" fmla="*/ 53 h 181"/>
                    <a:gd name="T38" fmla="*/ 26 w 183"/>
                    <a:gd name="T39" fmla="*/ 73 h 181"/>
                    <a:gd name="T40" fmla="*/ 16 w 183"/>
                    <a:gd name="T41" fmla="*/ 93 h 181"/>
                    <a:gd name="T42" fmla="*/ 7 w 183"/>
                    <a:gd name="T43" fmla="*/ 114 h 181"/>
                    <a:gd name="T44" fmla="*/ 1 w 183"/>
                    <a:gd name="T45" fmla="*/ 136 h 181"/>
                    <a:gd name="T46" fmla="*/ 0 w 183"/>
                    <a:gd name="T47" fmla="*/ 160 h 181"/>
                    <a:gd name="T48" fmla="*/ 4 w 183"/>
                    <a:gd name="T49" fmla="*/ 172 h 181"/>
                    <a:gd name="T50" fmla="*/ 9 w 183"/>
                    <a:gd name="T51" fmla="*/ 173 h 181"/>
                    <a:gd name="T52" fmla="*/ 14 w 183"/>
                    <a:gd name="T53" fmla="*/ 175 h 181"/>
                    <a:gd name="T54" fmla="*/ 19 w 183"/>
                    <a:gd name="T55" fmla="*/ 176 h 181"/>
                    <a:gd name="T56" fmla="*/ 24 w 183"/>
                    <a:gd name="T57" fmla="*/ 177 h 181"/>
                    <a:gd name="T58" fmla="*/ 30 w 183"/>
                    <a:gd name="T59" fmla="*/ 178 h 181"/>
                    <a:gd name="T60" fmla="*/ 35 w 183"/>
                    <a:gd name="T61" fmla="*/ 179 h 181"/>
                    <a:gd name="T62" fmla="*/ 40 w 183"/>
                    <a:gd name="T63" fmla="*/ 180 h 181"/>
                    <a:gd name="T64" fmla="*/ 46 w 183"/>
                    <a:gd name="T65" fmla="*/ 181 h 181"/>
                    <a:gd name="T66" fmla="*/ 52 w 183"/>
                    <a:gd name="T67" fmla="*/ 180 h 181"/>
                    <a:gd name="T68" fmla="*/ 57 w 183"/>
                    <a:gd name="T69" fmla="*/ 180 h 181"/>
                    <a:gd name="T70" fmla="*/ 63 w 183"/>
                    <a:gd name="T71" fmla="*/ 180 h 181"/>
                    <a:gd name="T72" fmla="*/ 69 w 183"/>
                    <a:gd name="T73" fmla="*/ 179 h 181"/>
                    <a:gd name="T74" fmla="*/ 75 w 183"/>
                    <a:gd name="T75" fmla="*/ 179 h 181"/>
                    <a:gd name="T76" fmla="*/ 81 w 183"/>
                    <a:gd name="T77" fmla="*/ 179 h 181"/>
                    <a:gd name="T78" fmla="*/ 87 w 183"/>
                    <a:gd name="T79" fmla="*/ 179 h 181"/>
                    <a:gd name="T80" fmla="*/ 93 w 183"/>
                    <a:gd name="T81" fmla="*/ 179 h 181"/>
                    <a:gd name="T82" fmla="*/ 99 w 183"/>
                    <a:gd name="T83" fmla="*/ 179 h 181"/>
                    <a:gd name="T84" fmla="*/ 105 w 183"/>
                    <a:gd name="T85" fmla="*/ 179 h 181"/>
                    <a:gd name="T86" fmla="*/ 111 w 183"/>
                    <a:gd name="T87" fmla="*/ 179 h 181"/>
                    <a:gd name="T88" fmla="*/ 117 w 183"/>
                    <a:gd name="T89" fmla="*/ 180 h 181"/>
                    <a:gd name="T90" fmla="*/ 123 w 183"/>
                    <a:gd name="T91" fmla="*/ 180 h 181"/>
                    <a:gd name="T92" fmla="*/ 129 w 183"/>
                    <a:gd name="T93" fmla="*/ 180 h 181"/>
                    <a:gd name="T94" fmla="*/ 135 w 183"/>
                    <a:gd name="T95" fmla="*/ 181 h 18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3"/>
                    <a:gd name="T145" fmla="*/ 0 h 181"/>
                    <a:gd name="T146" fmla="*/ 183 w 183"/>
                    <a:gd name="T147" fmla="*/ 181 h 18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3" h="181">
                      <a:moveTo>
                        <a:pt x="138" y="181"/>
                      </a:moveTo>
                      <a:lnTo>
                        <a:pt x="138" y="171"/>
                      </a:lnTo>
                      <a:lnTo>
                        <a:pt x="140" y="161"/>
                      </a:lnTo>
                      <a:lnTo>
                        <a:pt x="142" y="152"/>
                      </a:lnTo>
                      <a:lnTo>
                        <a:pt x="145" y="142"/>
                      </a:lnTo>
                      <a:lnTo>
                        <a:pt x="148" y="133"/>
                      </a:lnTo>
                      <a:lnTo>
                        <a:pt x="152" y="124"/>
                      </a:lnTo>
                      <a:lnTo>
                        <a:pt x="156" y="114"/>
                      </a:lnTo>
                      <a:lnTo>
                        <a:pt x="160" y="105"/>
                      </a:lnTo>
                      <a:lnTo>
                        <a:pt x="164" y="96"/>
                      </a:lnTo>
                      <a:lnTo>
                        <a:pt x="168" y="87"/>
                      </a:lnTo>
                      <a:lnTo>
                        <a:pt x="172" y="78"/>
                      </a:lnTo>
                      <a:lnTo>
                        <a:pt x="176" y="69"/>
                      </a:lnTo>
                      <a:lnTo>
                        <a:pt x="179" y="60"/>
                      </a:lnTo>
                      <a:lnTo>
                        <a:pt x="181" y="50"/>
                      </a:lnTo>
                      <a:lnTo>
                        <a:pt x="182" y="41"/>
                      </a:lnTo>
                      <a:lnTo>
                        <a:pt x="183" y="31"/>
                      </a:lnTo>
                      <a:lnTo>
                        <a:pt x="175" y="30"/>
                      </a:lnTo>
                      <a:lnTo>
                        <a:pt x="166" y="28"/>
                      </a:lnTo>
                      <a:lnTo>
                        <a:pt x="158" y="26"/>
                      </a:lnTo>
                      <a:lnTo>
                        <a:pt x="149" y="24"/>
                      </a:lnTo>
                      <a:lnTo>
                        <a:pt x="140" y="22"/>
                      </a:lnTo>
                      <a:lnTo>
                        <a:pt x="131" y="20"/>
                      </a:lnTo>
                      <a:lnTo>
                        <a:pt x="123" y="18"/>
                      </a:lnTo>
                      <a:lnTo>
                        <a:pt x="114" y="16"/>
                      </a:lnTo>
                      <a:lnTo>
                        <a:pt x="105" y="14"/>
                      </a:lnTo>
                      <a:lnTo>
                        <a:pt x="96" y="12"/>
                      </a:lnTo>
                      <a:lnTo>
                        <a:pt x="87" y="10"/>
                      </a:lnTo>
                      <a:lnTo>
                        <a:pt x="78" y="7"/>
                      </a:lnTo>
                      <a:lnTo>
                        <a:pt x="70" y="6"/>
                      </a:lnTo>
                      <a:lnTo>
                        <a:pt x="61" y="4"/>
                      </a:lnTo>
                      <a:lnTo>
                        <a:pt x="53" y="1"/>
                      </a:lnTo>
                      <a:lnTo>
                        <a:pt x="44" y="0"/>
                      </a:lnTo>
                      <a:lnTo>
                        <a:pt x="45" y="11"/>
                      </a:lnTo>
                      <a:lnTo>
                        <a:pt x="44" y="22"/>
                      </a:lnTo>
                      <a:lnTo>
                        <a:pt x="42" y="32"/>
                      </a:lnTo>
                      <a:lnTo>
                        <a:pt x="39" y="42"/>
                      </a:lnTo>
                      <a:lnTo>
                        <a:pt x="35" y="53"/>
                      </a:lnTo>
                      <a:lnTo>
                        <a:pt x="31" y="63"/>
                      </a:lnTo>
                      <a:lnTo>
                        <a:pt x="26" y="73"/>
                      </a:lnTo>
                      <a:lnTo>
                        <a:pt x="21" y="83"/>
                      </a:lnTo>
                      <a:lnTo>
                        <a:pt x="16" y="93"/>
                      </a:lnTo>
                      <a:lnTo>
                        <a:pt x="12" y="104"/>
                      </a:lnTo>
                      <a:lnTo>
                        <a:pt x="7" y="114"/>
                      </a:lnTo>
                      <a:lnTo>
                        <a:pt x="4" y="125"/>
                      </a:lnTo>
                      <a:lnTo>
                        <a:pt x="1" y="136"/>
                      </a:lnTo>
                      <a:lnTo>
                        <a:pt x="0" y="148"/>
                      </a:lnTo>
                      <a:lnTo>
                        <a:pt x="0" y="160"/>
                      </a:lnTo>
                      <a:lnTo>
                        <a:pt x="1" y="172"/>
                      </a:lnTo>
                      <a:lnTo>
                        <a:pt x="4" y="172"/>
                      </a:lnTo>
                      <a:lnTo>
                        <a:pt x="6" y="173"/>
                      </a:lnTo>
                      <a:lnTo>
                        <a:pt x="9" y="173"/>
                      </a:lnTo>
                      <a:lnTo>
                        <a:pt x="11" y="174"/>
                      </a:lnTo>
                      <a:lnTo>
                        <a:pt x="14" y="175"/>
                      </a:lnTo>
                      <a:lnTo>
                        <a:pt x="17" y="175"/>
                      </a:lnTo>
                      <a:lnTo>
                        <a:pt x="19" y="176"/>
                      </a:lnTo>
                      <a:lnTo>
                        <a:pt x="22" y="176"/>
                      </a:lnTo>
                      <a:lnTo>
                        <a:pt x="24" y="177"/>
                      </a:lnTo>
                      <a:lnTo>
                        <a:pt x="27" y="177"/>
                      </a:lnTo>
                      <a:lnTo>
                        <a:pt x="30" y="178"/>
                      </a:lnTo>
                      <a:lnTo>
                        <a:pt x="32" y="179"/>
                      </a:lnTo>
                      <a:lnTo>
                        <a:pt x="35" y="179"/>
                      </a:lnTo>
                      <a:lnTo>
                        <a:pt x="37" y="180"/>
                      </a:lnTo>
                      <a:lnTo>
                        <a:pt x="40" y="180"/>
                      </a:lnTo>
                      <a:lnTo>
                        <a:pt x="43" y="181"/>
                      </a:lnTo>
                      <a:lnTo>
                        <a:pt x="46" y="181"/>
                      </a:lnTo>
                      <a:lnTo>
                        <a:pt x="49" y="181"/>
                      </a:lnTo>
                      <a:lnTo>
                        <a:pt x="52" y="180"/>
                      </a:lnTo>
                      <a:lnTo>
                        <a:pt x="54" y="180"/>
                      </a:lnTo>
                      <a:lnTo>
                        <a:pt x="57" y="180"/>
                      </a:lnTo>
                      <a:lnTo>
                        <a:pt x="60" y="180"/>
                      </a:lnTo>
                      <a:lnTo>
                        <a:pt x="63" y="180"/>
                      </a:lnTo>
                      <a:lnTo>
                        <a:pt x="66" y="179"/>
                      </a:lnTo>
                      <a:lnTo>
                        <a:pt x="69" y="179"/>
                      </a:lnTo>
                      <a:lnTo>
                        <a:pt x="72" y="179"/>
                      </a:lnTo>
                      <a:lnTo>
                        <a:pt x="75" y="179"/>
                      </a:lnTo>
                      <a:lnTo>
                        <a:pt x="78" y="179"/>
                      </a:lnTo>
                      <a:lnTo>
                        <a:pt x="81" y="179"/>
                      </a:lnTo>
                      <a:lnTo>
                        <a:pt x="84" y="179"/>
                      </a:lnTo>
                      <a:lnTo>
                        <a:pt x="87" y="179"/>
                      </a:lnTo>
                      <a:lnTo>
                        <a:pt x="90" y="179"/>
                      </a:lnTo>
                      <a:lnTo>
                        <a:pt x="93" y="179"/>
                      </a:lnTo>
                      <a:lnTo>
                        <a:pt x="96" y="179"/>
                      </a:lnTo>
                      <a:lnTo>
                        <a:pt x="99" y="179"/>
                      </a:lnTo>
                      <a:lnTo>
                        <a:pt x="102" y="179"/>
                      </a:lnTo>
                      <a:lnTo>
                        <a:pt x="105" y="179"/>
                      </a:lnTo>
                      <a:lnTo>
                        <a:pt x="108" y="179"/>
                      </a:lnTo>
                      <a:lnTo>
                        <a:pt x="111" y="179"/>
                      </a:lnTo>
                      <a:lnTo>
                        <a:pt x="114" y="179"/>
                      </a:lnTo>
                      <a:lnTo>
                        <a:pt x="117" y="180"/>
                      </a:lnTo>
                      <a:lnTo>
                        <a:pt x="120" y="180"/>
                      </a:lnTo>
                      <a:lnTo>
                        <a:pt x="123" y="180"/>
                      </a:lnTo>
                      <a:lnTo>
                        <a:pt x="126" y="180"/>
                      </a:lnTo>
                      <a:lnTo>
                        <a:pt x="129" y="180"/>
                      </a:lnTo>
                      <a:lnTo>
                        <a:pt x="132" y="181"/>
                      </a:lnTo>
                      <a:lnTo>
                        <a:pt x="135" y="181"/>
                      </a:lnTo>
                      <a:lnTo>
                        <a:pt x="138" y="181"/>
                      </a:lnTo>
                      <a:close/>
                    </a:path>
                  </a:pathLst>
                </a:custGeom>
                <a:solidFill>
                  <a:srgbClr val="FFFFFF"/>
                </a:solidFill>
                <a:ln w="9525">
                  <a:noFill/>
                  <a:round/>
                  <a:headEnd/>
                  <a:tailEnd/>
                </a:ln>
              </p:spPr>
              <p:txBody>
                <a:bodyPr/>
                <a:lstStyle/>
                <a:p>
                  <a:endParaRPr lang="en-US"/>
                </a:p>
              </p:txBody>
            </p:sp>
            <p:sp>
              <p:nvSpPr>
                <p:cNvPr id="24904" name="Freeform 515"/>
                <p:cNvSpPr>
                  <a:spLocks/>
                </p:cNvSpPr>
                <p:nvPr/>
              </p:nvSpPr>
              <p:spPr bwMode="auto">
                <a:xfrm>
                  <a:off x="3094" y="2818"/>
                  <a:ext cx="101" cy="89"/>
                </a:xfrm>
                <a:custGeom>
                  <a:avLst/>
                  <a:gdLst>
                    <a:gd name="T0" fmla="*/ 2 w 101"/>
                    <a:gd name="T1" fmla="*/ 44 h 89"/>
                    <a:gd name="T2" fmla="*/ 3 w 101"/>
                    <a:gd name="T3" fmla="*/ 41 h 89"/>
                    <a:gd name="T4" fmla="*/ 5 w 101"/>
                    <a:gd name="T5" fmla="*/ 38 h 89"/>
                    <a:gd name="T6" fmla="*/ 7 w 101"/>
                    <a:gd name="T7" fmla="*/ 36 h 89"/>
                    <a:gd name="T8" fmla="*/ 9 w 101"/>
                    <a:gd name="T9" fmla="*/ 33 h 89"/>
                    <a:gd name="T10" fmla="*/ 11 w 101"/>
                    <a:gd name="T11" fmla="*/ 30 h 89"/>
                    <a:gd name="T12" fmla="*/ 13 w 101"/>
                    <a:gd name="T13" fmla="*/ 28 h 89"/>
                    <a:gd name="T14" fmla="*/ 16 w 101"/>
                    <a:gd name="T15" fmla="*/ 26 h 89"/>
                    <a:gd name="T16" fmla="*/ 19 w 101"/>
                    <a:gd name="T17" fmla="*/ 24 h 89"/>
                    <a:gd name="T18" fmla="*/ 22 w 101"/>
                    <a:gd name="T19" fmla="*/ 22 h 89"/>
                    <a:gd name="T20" fmla="*/ 25 w 101"/>
                    <a:gd name="T21" fmla="*/ 21 h 89"/>
                    <a:gd name="T22" fmla="*/ 28 w 101"/>
                    <a:gd name="T23" fmla="*/ 19 h 89"/>
                    <a:gd name="T24" fmla="*/ 31 w 101"/>
                    <a:gd name="T25" fmla="*/ 18 h 89"/>
                    <a:gd name="T26" fmla="*/ 35 w 101"/>
                    <a:gd name="T27" fmla="*/ 17 h 89"/>
                    <a:gd name="T28" fmla="*/ 38 w 101"/>
                    <a:gd name="T29" fmla="*/ 16 h 89"/>
                    <a:gd name="T30" fmla="*/ 42 w 101"/>
                    <a:gd name="T31" fmla="*/ 16 h 89"/>
                    <a:gd name="T32" fmla="*/ 46 w 101"/>
                    <a:gd name="T33" fmla="*/ 15 h 89"/>
                    <a:gd name="T34" fmla="*/ 46 w 101"/>
                    <a:gd name="T35" fmla="*/ 14 h 89"/>
                    <a:gd name="T36" fmla="*/ 46 w 101"/>
                    <a:gd name="T37" fmla="*/ 13 h 89"/>
                    <a:gd name="T38" fmla="*/ 46 w 101"/>
                    <a:gd name="T39" fmla="*/ 12 h 89"/>
                    <a:gd name="T40" fmla="*/ 46 w 101"/>
                    <a:gd name="T41" fmla="*/ 11 h 89"/>
                    <a:gd name="T42" fmla="*/ 48 w 101"/>
                    <a:gd name="T43" fmla="*/ 8 h 89"/>
                    <a:gd name="T44" fmla="*/ 50 w 101"/>
                    <a:gd name="T45" fmla="*/ 5 h 89"/>
                    <a:gd name="T46" fmla="*/ 53 w 101"/>
                    <a:gd name="T47" fmla="*/ 3 h 89"/>
                    <a:gd name="T48" fmla="*/ 56 w 101"/>
                    <a:gd name="T49" fmla="*/ 1 h 89"/>
                    <a:gd name="T50" fmla="*/ 59 w 101"/>
                    <a:gd name="T51" fmla="*/ 0 h 89"/>
                    <a:gd name="T52" fmla="*/ 63 w 101"/>
                    <a:gd name="T53" fmla="*/ 0 h 89"/>
                    <a:gd name="T54" fmla="*/ 67 w 101"/>
                    <a:gd name="T55" fmla="*/ 0 h 89"/>
                    <a:gd name="T56" fmla="*/ 71 w 101"/>
                    <a:gd name="T57" fmla="*/ 1 h 89"/>
                    <a:gd name="T58" fmla="*/ 74 w 101"/>
                    <a:gd name="T59" fmla="*/ 2 h 89"/>
                    <a:gd name="T60" fmla="*/ 78 w 101"/>
                    <a:gd name="T61" fmla="*/ 4 h 89"/>
                    <a:gd name="T62" fmla="*/ 80 w 101"/>
                    <a:gd name="T63" fmla="*/ 7 h 89"/>
                    <a:gd name="T64" fmla="*/ 83 w 101"/>
                    <a:gd name="T65" fmla="*/ 10 h 89"/>
                    <a:gd name="T66" fmla="*/ 84 w 101"/>
                    <a:gd name="T67" fmla="*/ 13 h 89"/>
                    <a:gd name="T68" fmla="*/ 85 w 101"/>
                    <a:gd name="T69" fmla="*/ 16 h 89"/>
                    <a:gd name="T70" fmla="*/ 85 w 101"/>
                    <a:gd name="T71" fmla="*/ 19 h 89"/>
                    <a:gd name="T72" fmla="*/ 84 w 101"/>
                    <a:gd name="T73" fmla="*/ 23 h 89"/>
                    <a:gd name="T74" fmla="*/ 83 w 101"/>
                    <a:gd name="T75" fmla="*/ 24 h 89"/>
                    <a:gd name="T76" fmla="*/ 83 w 101"/>
                    <a:gd name="T77" fmla="*/ 25 h 89"/>
                    <a:gd name="T78" fmla="*/ 82 w 101"/>
                    <a:gd name="T79" fmla="*/ 26 h 89"/>
                    <a:gd name="T80" fmla="*/ 82 w 101"/>
                    <a:gd name="T81" fmla="*/ 27 h 89"/>
                    <a:gd name="T82" fmla="*/ 88 w 101"/>
                    <a:gd name="T83" fmla="*/ 31 h 89"/>
                    <a:gd name="T84" fmla="*/ 92 w 101"/>
                    <a:gd name="T85" fmla="*/ 37 h 89"/>
                    <a:gd name="T86" fmla="*/ 96 w 101"/>
                    <a:gd name="T87" fmla="*/ 42 h 89"/>
                    <a:gd name="T88" fmla="*/ 99 w 101"/>
                    <a:gd name="T89" fmla="*/ 49 h 89"/>
                    <a:gd name="T90" fmla="*/ 101 w 101"/>
                    <a:gd name="T91" fmla="*/ 55 h 89"/>
                    <a:gd name="T92" fmla="*/ 101 w 101"/>
                    <a:gd name="T93" fmla="*/ 62 h 89"/>
                    <a:gd name="T94" fmla="*/ 101 w 101"/>
                    <a:gd name="T95" fmla="*/ 69 h 89"/>
                    <a:gd name="T96" fmla="*/ 99 w 101"/>
                    <a:gd name="T97" fmla="*/ 76 h 89"/>
                    <a:gd name="T98" fmla="*/ 98 w 101"/>
                    <a:gd name="T99" fmla="*/ 77 h 89"/>
                    <a:gd name="T100" fmla="*/ 97 w 101"/>
                    <a:gd name="T101" fmla="*/ 79 h 89"/>
                    <a:gd name="T102" fmla="*/ 97 w 101"/>
                    <a:gd name="T103" fmla="*/ 81 h 89"/>
                    <a:gd name="T104" fmla="*/ 96 w 101"/>
                    <a:gd name="T105" fmla="*/ 83 h 89"/>
                    <a:gd name="T106" fmla="*/ 94 w 101"/>
                    <a:gd name="T107" fmla="*/ 84 h 89"/>
                    <a:gd name="T108" fmla="*/ 93 w 101"/>
                    <a:gd name="T109" fmla="*/ 86 h 89"/>
                    <a:gd name="T110" fmla="*/ 92 w 101"/>
                    <a:gd name="T111" fmla="*/ 87 h 89"/>
                    <a:gd name="T112" fmla="*/ 91 w 101"/>
                    <a:gd name="T113" fmla="*/ 89 h 89"/>
                    <a:gd name="T114" fmla="*/ 0 w 101"/>
                    <a:gd name="T115" fmla="*/ 60 h 89"/>
                    <a:gd name="T116" fmla="*/ 0 w 101"/>
                    <a:gd name="T117" fmla="*/ 56 h 89"/>
                    <a:gd name="T118" fmla="*/ 0 w 101"/>
                    <a:gd name="T119" fmla="*/ 52 h 89"/>
                    <a:gd name="T120" fmla="*/ 1 w 101"/>
                    <a:gd name="T121" fmla="*/ 48 h 89"/>
                    <a:gd name="T122" fmla="*/ 2 w 101"/>
                    <a:gd name="T123" fmla="*/ 44 h 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89"/>
                    <a:gd name="T188" fmla="*/ 101 w 101"/>
                    <a:gd name="T189" fmla="*/ 89 h 8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89">
                      <a:moveTo>
                        <a:pt x="2" y="44"/>
                      </a:moveTo>
                      <a:lnTo>
                        <a:pt x="3" y="41"/>
                      </a:lnTo>
                      <a:lnTo>
                        <a:pt x="5" y="38"/>
                      </a:lnTo>
                      <a:lnTo>
                        <a:pt x="7" y="36"/>
                      </a:lnTo>
                      <a:lnTo>
                        <a:pt x="9" y="33"/>
                      </a:lnTo>
                      <a:lnTo>
                        <a:pt x="11" y="30"/>
                      </a:lnTo>
                      <a:lnTo>
                        <a:pt x="13" y="28"/>
                      </a:lnTo>
                      <a:lnTo>
                        <a:pt x="16" y="26"/>
                      </a:lnTo>
                      <a:lnTo>
                        <a:pt x="19" y="24"/>
                      </a:lnTo>
                      <a:lnTo>
                        <a:pt x="22" y="22"/>
                      </a:lnTo>
                      <a:lnTo>
                        <a:pt x="25" y="21"/>
                      </a:lnTo>
                      <a:lnTo>
                        <a:pt x="28" y="19"/>
                      </a:lnTo>
                      <a:lnTo>
                        <a:pt x="31" y="18"/>
                      </a:lnTo>
                      <a:lnTo>
                        <a:pt x="35" y="17"/>
                      </a:lnTo>
                      <a:lnTo>
                        <a:pt x="38" y="16"/>
                      </a:lnTo>
                      <a:lnTo>
                        <a:pt x="42" y="16"/>
                      </a:lnTo>
                      <a:lnTo>
                        <a:pt x="46" y="15"/>
                      </a:lnTo>
                      <a:lnTo>
                        <a:pt x="46" y="14"/>
                      </a:lnTo>
                      <a:lnTo>
                        <a:pt x="46" y="13"/>
                      </a:lnTo>
                      <a:lnTo>
                        <a:pt x="46" y="12"/>
                      </a:lnTo>
                      <a:lnTo>
                        <a:pt x="46" y="11"/>
                      </a:lnTo>
                      <a:lnTo>
                        <a:pt x="48" y="8"/>
                      </a:lnTo>
                      <a:lnTo>
                        <a:pt x="50" y="5"/>
                      </a:lnTo>
                      <a:lnTo>
                        <a:pt x="53" y="3"/>
                      </a:lnTo>
                      <a:lnTo>
                        <a:pt x="56" y="1"/>
                      </a:lnTo>
                      <a:lnTo>
                        <a:pt x="59" y="0"/>
                      </a:lnTo>
                      <a:lnTo>
                        <a:pt x="63" y="0"/>
                      </a:lnTo>
                      <a:lnTo>
                        <a:pt x="67" y="0"/>
                      </a:lnTo>
                      <a:lnTo>
                        <a:pt x="71" y="1"/>
                      </a:lnTo>
                      <a:lnTo>
                        <a:pt x="74" y="2"/>
                      </a:lnTo>
                      <a:lnTo>
                        <a:pt x="78" y="4"/>
                      </a:lnTo>
                      <a:lnTo>
                        <a:pt x="80" y="7"/>
                      </a:lnTo>
                      <a:lnTo>
                        <a:pt x="83" y="10"/>
                      </a:lnTo>
                      <a:lnTo>
                        <a:pt x="84" y="13"/>
                      </a:lnTo>
                      <a:lnTo>
                        <a:pt x="85" y="16"/>
                      </a:lnTo>
                      <a:lnTo>
                        <a:pt x="85" y="19"/>
                      </a:lnTo>
                      <a:lnTo>
                        <a:pt x="84" y="23"/>
                      </a:lnTo>
                      <a:lnTo>
                        <a:pt x="83" y="24"/>
                      </a:lnTo>
                      <a:lnTo>
                        <a:pt x="83" y="25"/>
                      </a:lnTo>
                      <a:lnTo>
                        <a:pt x="82" y="26"/>
                      </a:lnTo>
                      <a:lnTo>
                        <a:pt x="82" y="27"/>
                      </a:lnTo>
                      <a:lnTo>
                        <a:pt x="88" y="31"/>
                      </a:lnTo>
                      <a:lnTo>
                        <a:pt x="92" y="37"/>
                      </a:lnTo>
                      <a:lnTo>
                        <a:pt x="96" y="42"/>
                      </a:lnTo>
                      <a:lnTo>
                        <a:pt x="99" y="49"/>
                      </a:lnTo>
                      <a:lnTo>
                        <a:pt x="101" y="55"/>
                      </a:lnTo>
                      <a:lnTo>
                        <a:pt x="101" y="62"/>
                      </a:lnTo>
                      <a:lnTo>
                        <a:pt x="101" y="69"/>
                      </a:lnTo>
                      <a:lnTo>
                        <a:pt x="99" y="76"/>
                      </a:lnTo>
                      <a:lnTo>
                        <a:pt x="98" y="77"/>
                      </a:lnTo>
                      <a:lnTo>
                        <a:pt x="97" y="79"/>
                      </a:lnTo>
                      <a:lnTo>
                        <a:pt x="97" y="81"/>
                      </a:lnTo>
                      <a:lnTo>
                        <a:pt x="96" y="83"/>
                      </a:lnTo>
                      <a:lnTo>
                        <a:pt x="94" y="84"/>
                      </a:lnTo>
                      <a:lnTo>
                        <a:pt x="93" y="86"/>
                      </a:lnTo>
                      <a:lnTo>
                        <a:pt x="92" y="87"/>
                      </a:lnTo>
                      <a:lnTo>
                        <a:pt x="91" y="89"/>
                      </a:lnTo>
                      <a:lnTo>
                        <a:pt x="0" y="60"/>
                      </a:lnTo>
                      <a:lnTo>
                        <a:pt x="0" y="56"/>
                      </a:lnTo>
                      <a:lnTo>
                        <a:pt x="0" y="52"/>
                      </a:lnTo>
                      <a:lnTo>
                        <a:pt x="1" y="48"/>
                      </a:lnTo>
                      <a:lnTo>
                        <a:pt x="2" y="44"/>
                      </a:lnTo>
                      <a:close/>
                    </a:path>
                  </a:pathLst>
                </a:custGeom>
                <a:solidFill>
                  <a:srgbClr val="0026A5"/>
                </a:solidFill>
                <a:ln w="9525">
                  <a:noFill/>
                  <a:round/>
                  <a:headEnd/>
                  <a:tailEnd/>
                </a:ln>
              </p:spPr>
              <p:txBody>
                <a:bodyPr/>
                <a:lstStyle/>
                <a:p>
                  <a:endParaRPr lang="en-US"/>
                </a:p>
              </p:txBody>
            </p:sp>
            <p:sp>
              <p:nvSpPr>
                <p:cNvPr id="24905" name="Freeform 516"/>
                <p:cNvSpPr>
                  <a:spLocks/>
                </p:cNvSpPr>
                <p:nvPr/>
              </p:nvSpPr>
              <p:spPr bwMode="auto">
                <a:xfrm>
                  <a:off x="3149" y="2827"/>
                  <a:ext cx="19" cy="17"/>
                </a:xfrm>
                <a:custGeom>
                  <a:avLst/>
                  <a:gdLst>
                    <a:gd name="T0" fmla="*/ 7 w 19"/>
                    <a:gd name="T1" fmla="*/ 16 h 17"/>
                    <a:gd name="T2" fmla="*/ 9 w 19"/>
                    <a:gd name="T3" fmla="*/ 17 h 17"/>
                    <a:gd name="T4" fmla="*/ 10 w 19"/>
                    <a:gd name="T5" fmla="*/ 17 h 17"/>
                    <a:gd name="T6" fmla="*/ 12 w 19"/>
                    <a:gd name="T7" fmla="*/ 17 h 17"/>
                    <a:gd name="T8" fmla="*/ 14 w 19"/>
                    <a:gd name="T9" fmla="*/ 16 h 17"/>
                    <a:gd name="T10" fmla="*/ 15 w 19"/>
                    <a:gd name="T11" fmla="*/ 15 h 17"/>
                    <a:gd name="T12" fmla="*/ 17 w 19"/>
                    <a:gd name="T13" fmla="*/ 14 h 17"/>
                    <a:gd name="T14" fmla="*/ 18 w 19"/>
                    <a:gd name="T15" fmla="*/ 13 h 17"/>
                    <a:gd name="T16" fmla="*/ 18 w 19"/>
                    <a:gd name="T17" fmla="*/ 11 h 17"/>
                    <a:gd name="T18" fmla="*/ 19 w 19"/>
                    <a:gd name="T19" fmla="*/ 9 h 17"/>
                    <a:gd name="T20" fmla="*/ 19 w 19"/>
                    <a:gd name="T21" fmla="*/ 8 h 17"/>
                    <a:gd name="T22" fmla="*/ 19 w 19"/>
                    <a:gd name="T23" fmla="*/ 6 h 17"/>
                    <a:gd name="T24" fmla="*/ 18 w 19"/>
                    <a:gd name="T25" fmla="*/ 4 h 17"/>
                    <a:gd name="T26" fmla="*/ 17 w 19"/>
                    <a:gd name="T27" fmla="*/ 3 h 17"/>
                    <a:gd name="T28" fmla="*/ 16 w 19"/>
                    <a:gd name="T29" fmla="*/ 2 h 17"/>
                    <a:gd name="T30" fmla="*/ 15 w 19"/>
                    <a:gd name="T31" fmla="*/ 1 h 17"/>
                    <a:gd name="T32" fmla="*/ 13 w 19"/>
                    <a:gd name="T33" fmla="*/ 0 h 17"/>
                    <a:gd name="T34" fmla="*/ 11 w 19"/>
                    <a:gd name="T35" fmla="*/ 0 h 17"/>
                    <a:gd name="T36" fmla="*/ 9 w 19"/>
                    <a:gd name="T37" fmla="*/ 0 h 17"/>
                    <a:gd name="T38" fmla="*/ 7 w 19"/>
                    <a:gd name="T39" fmla="*/ 0 h 17"/>
                    <a:gd name="T40" fmla="*/ 6 w 19"/>
                    <a:gd name="T41" fmla="*/ 0 h 17"/>
                    <a:gd name="T42" fmla="*/ 4 w 19"/>
                    <a:gd name="T43" fmla="*/ 1 h 17"/>
                    <a:gd name="T44" fmla="*/ 3 w 19"/>
                    <a:gd name="T45" fmla="*/ 3 h 17"/>
                    <a:gd name="T46" fmla="*/ 2 w 19"/>
                    <a:gd name="T47" fmla="*/ 4 h 17"/>
                    <a:gd name="T48" fmla="*/ 1 w 19"/>
                    <a:gd name="T49" fmla="*/ 6 h 17"/>
                    <a:gd name="T50" fmla="*/ 0 w 19"/>
                    <a:gd name="T51" fmla="*/ 7 h 17"/>
                    <a:gd name="T52" fmla="*/ 0 w 19"/>
                    <a:gd name="T53" fmla="*/ 9 h 17"/>
                    <a:gd name="T54" fmla="*/ 1 w 19"/>
                    <a:gd name="T55" fmla="*/ 11 h 17"/>
                    <a:gd name="T56" fmla="*/ 1 w 19"/>
                    <a:gd name="T57" fmla="*/ 12 h 17"/>
                    <a:gd name="T58" fmla="*/ 2 w 19"/>
                    <a:gd name="T59" fmla="*/ 14 h 17"/>
                    <a:gd name="T60" fmla="*/ 3 w 19"/>
                    <a:gd name="T61" fmla="*/ 15 h 17"/>
                    <a:gd name="T62" fmla="*/ 5 w 19"/>
                    <a:gd name="T63" fmla="*/ 16 h 17"/>
                    <a:gd name="T64" fmla="*/ 7 w 19"/>
                    <a:gd name="T65" fmla="*/ 16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7"/>
                    <a:gd name="T101" fmla="*/ 19 w 19"/>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7">
                      <a:moveTo>
                        <a:pt x="7" y="16"/>
                      </a:moveTo>
                      <a:lnTo>
                        <a:pt x="9" y="17"/>
                      </a:lnTo>
                      <a:lnTo>
                        <a:pt x="10" y="17"/>
                      </a:lnTo>
                      <a:lnTo>
                        <a:pt x="12" y="17"/>
                      </a:lnTo>
                      <a:lnTo>
                        <a:pt x="14" y="16"/>
                      </a:lnTo>
                      <a:lnTo>
                        <a:pt x="15" y="15"/>
                      </a:lnTo>
                      <a:lnTo>
                        <a:pt x="17" y="14"/>
                      </a:lnTo>
                      <a:lnTo>
                        <a:pt x="18" y="13"/>
                      </a:lnTo>
                      <a:lnTo>
                        <a:pt x="18" y="11"/>
                      </a:lnTo>
                      <a:lnTo>
                        <a:pt x="19" y="9"/>
                      </a:lnTo>
                      <a:lnTo>
                        <a:pt x="19" y="8"/>
                      </a:lnTo>
                      <a:lnTo>
                        <a:pt x="19" y="6"/>
                      </a:lnTo>
                      <a:lnTo>
                        <a:pt x="18" y="4"/>
                      </a:lnTo>
                      <a:lnTo>
                        <a:pt x="17" y="3"/>
                      </a:lnTo>
                      <a:lnTo>
                        <a:pt x="16" y="2"/>
                      </a:lnTo>
                      <a:lnTo>
                        <a:pt x="15" y="1"/>
                      </a:lnTo>
                      <a:lnTo>
                        <a:pt x="13" y="0"/>
                      </a:lnTo>
                      <a:lnTo>
                        <a:pt x="11" y="0"/>
                      </a:lnTo>
                      <a:lnTo>
                        <a:pt x="9" y="0"/>
                      </a:lnTo>
                      <a:lnTo>
                        <a:pt x="7" y="0"/>
                      </a:lnTo>
                      <a:lnTo>
                        <a:pt x="6" y="0"/>
                      </a:lnTo>
                      <a:lnTo>
                        <a:pt x="4" y="1"/>
                      </a:lnTo>
                      <a:lnTo>
                        <a:pt x="3" y="3"/>
                      </a:lnTo>
                      <a:lnTo>
                        <a:pt x="2" y="4"/>
                      </a:lnTo>
                      <a:lnTo>
                        <a:pt x="1" y="6"/>
                      </a:lnTo>
                      <a:lnTo>
                        <a:pt x="0" y="7"/>
                      </a:lnTo>
                      <a:lnTo>
                        <a:pt x="0" y="9"/>
                      </a:lnTo>
                      <a:lnTo>
                        <a:pt x="1" y="11"/>
                      </a:lnTo>
                      <a:lnTo>
                        <a:pt x="1" y="12"/>
                      </a:lnTo>
                      <a:lnTo>
                        <a:pt x="2" y="14"/>
                      </a:lnTo>
                      <a:lnTo>
                        <a:pt x="3" y="15"/>
                      </a:lnTo>
                      <a:lnTo>
                        <a:pt x="5" y="16"/>
                      </a:lnTo>
                      <a:lnTo>
                        <a:pt x="7" y="16"/>
                      </a:lnTo>
                      <a:close/>
                    </a:path>
                  </a:pathLst>
                </a:custGeom>
                <a:solidFill>
                  <a:srgbClr val="FFFFFF"/>
                </a:solidFill>
                <a:ln w="9525">
                  <a:noFill/>
                  <a:round/>
                  <a:headEnd/>
                  <a:tailEnd/>
                </a:ln>
              </p:spPr>
              <p:txBody>
                <a:bodyPr/>
                <a:lstStyle/>
                <a:p>
                  <a:endParaRPr lang="en-US"/>
                </a:p>
              </p:txBody>
            </p:sp>
            <p:sp>
              <p:nvSpPr>
                <p:cNvPr id="24906" name="Freeform 517"/>
                <p:cNvSpPr>
                  <a:spLocks/>
                </p:cNvSpPr>
                <p:nvPr/>
              </p:nvSpPr>
              <p:spPr bwMode="auto">
                <a:xfrm>
                  <a:off x="3113" y="2904"/>
                  <a:ext cx="70" cy="29"/>
                </a:xfrm>
                <a:custGeom>
                  <a:avLst/>
                  <a:gdLst>
                    <a:gd name="T0" fmla="*/ 67 w 70"/>
                    <a:gd name="T1" fmla="*/ 29 h 29"/>
                    <a:gd name="T2" fmla="*/ 70 w 70"/>
                    <a:gd name="T3" fmla="*/ 22 h 29"/>
                    <a:gd name="T4" fmla="*/ 2 w 70"/>
                    <a:gd name="T5" fmla="*/ 0 h 29"/>
                    <a:gd name="T6" fmla="*/ 0 w 70"/>
                    <a:gd name="T7" fmla="*/ 7 h 29"/>
                    <a:gd name="T8" fmla="*/ 67 w 70"/>
                    <a:gd name="T9" fmla="*/ 29 h 29"/>
                    <a:gd name="T10" fmla="*/ 0 60000 65536"/>
                    <a:gd name="T11" fmla="*/ 0 60000 65536"/>
                    <a:gd name="T12" fmla="*/ 0 60000 65536"/>
                    <a:gd name="T13" fmla="*/ 0 60000 65536"/>
                    <a:gd name="T14" fmla="*/ 0 60000 65536"/>
                    <a:gd name="T15" fmla="*/ 0 w 70"/>
                    <a:gd name="T16" fmla="*/ 0 h 29"/>
                    <a:gd name="T17" fmla="*/ 70 w 70"/>
                    <a:gd name="T18" fmla="*/ 29 h 29"/>
                  </a:gdLst>
                  <a:ahLst/>
                  <a:cxnLst>
                    <a:cxn ang="T10">
                      <a:pos x="T0" y="T1"/>
                    </a:cxn>
                    <a:cxn ang="T11">
                      <a:pos x="T2" y="T3"/>
                    </a:cxn>
                    <a:cxn ang="T12">
                      <a:pos x="T4" y="T5"/>
                    </a:cxn>
                    <a:cxn ang="T13">
                      <a:pos x="T6" y="T7"/>
                    </a:cxn>
                    <a:cxn ang="T14">
                      <a:pos x="T8" y="T9"/>
                    </a:cxn>
                  </a:cxnLst>
                  <a:rect l="T15" t="T16" r="T17" b="T18"/>
                  <a:pathLst>
                    <a:path w="70" h="29">
                      <a:moveTo>
                        <a:pt x="67" y="29"/>
                      </a:moveTo>
                      <a:lnTo>
                        <a:pt x="70" y="22"/>
                      </a:lnTo>
                      <a:lnTo>
                        <a:pt x="2" y="0"/>
                      </a:lnTo>
                      <a:lnTo>
                        <a:pt x="0" y="7"/>
                      </a:lnTo>
                      <a:lnTo>
                        <a:pt x="67" y="29"/>
                      </a:lnTo>
                      <a:close/>
                    </a:path>
                  </a:pathLst>
                </a:custGeom>
                <a:solidFill>
                  <a:srgbClr val="0026A5"/>
                </a:solidFill>
                <a:ln w="9525">
                  <a:noFill/>
                  <a:round/>
                  <a:headEnd/>
                  <a:tailEnd/>
                </a:ln>
              </p:spPr>
              <p:txBody>
                <a:bodyPr/>
                <a:lstStyle/>
                <a:p>
                  <a:endParaRPr lang="en-US"/>
                </a:p>
              </p:txBody>
            </p:sp>
            <p:sp>
              <p:nvSpPr>
                <p:cNvPr id="24907" name="Freeform 518"/>
                <p:cNvSpPr>
                  <a:spLocks/>
                </p:cNvSpPr>
                <p:nvPr/>
              </p:nvSpPr>
              <p:spPr bwMode="auto">
                <a:xfrm>
                  <a:off x="3108" y="2918"/>
                  <a:ext cx="70" cy="28"/>
                </a:xfrm>
                <a:custGeom>
                  <a:avLst/>
                  <a:gdLst>
                    <a:gd name="T0" fmla="*/ 67 w 70"/>
                    <a:gd name="T1" fmla="*/ 28 h 28"/>
                    <a:gd name="T2" fmla="*/ 70 w 70"/>
                    <a:gd name="T3" fmla="*/ 21 h 28"/>
                    <a:gd name="T4" fmla="*/ 3 w 70"/>
                    <a:gd name="T5" fmla="*/ 0 h 28"/>
                    <a:gd name="T6" fmla="*/ 0 w 70"/>
                    <a:gd name="T7" fmla="*/ 6 h 28"/>
                    <a:gd name="T8" fmla="*/ 67 w 70"/>
                    <a:gd name="T9" fmla="*/ 28 h 28"/>
                    <a:gd name="T10" fmla="*/ 0 60000 65536"/>
                    <a:gd name="T11" fmla="*/ 0 60000 65536"/>
                    <a:gd name="T12" fmla="*/ 0 60000 65536"/>
                    <a:gd name="T13" fmla="*/ 0 60000 65536"/>
                    <a:gd name="T14" fmla="*/ 0 60000 65536"/>
                    <a:gd name="T15" fmla="*/ 0 w 70"/>
                    <a:gd name="T16" fmla="*/ 0 h 28"/>
                    <a:gd name="T17" fmla="*/ 70 w 70"/>
                    <a:gd name="T18" fmla="*/ 28 h 28"/>
                  </a:gdLst>
                  <a:ahLst/>
                  <a:cxnLst>
                    <a:cxn ang="T10">
                      <a:pos x="T0" y="T1"/>
                    </a:cxn>
                    <a:cxn ang="T11">
                      <a:pos x="T2" y="T3"/>
                    </a:cxn>
                    <a:cxn ang="T12">
                      <a:pos x="T4" y="T5"/>
                    </a:cxn>
                    <a:cxn ang="T13">
                      <a:pos x="T6" y="T7"/>
                    </a:cxn>
                    <a:cxn ang="T14">
                      <a:pos x="T8" y="T9"/>
                    </a:cxn>
                  </a:cxnLst>
                  <a:rect l="T15" t="T16" r="T17" b="T18"/>
                  <a:pathLst>
                    <a:path w="70" h="28">
                      <a:moveTo>
                        <a:pt x="67" y="28"/>
                      </a:moveTo>
                      <a:lnTo>
                        <a:pt x="70" y="21"/>
                      </a:lnTo>
                      <a:lnTo>
                        <a:pt x="3" y="0"/>
                      </a:lnTo>
                      <a:lnTo>
                        <a:pt x="0" y="6"/>
                      </a:lnTo>
                      <a:lnTo>
                        <a:pt x="67" y="28"/>
                      </a:lnTo>
                      <a:close/>
                    </a:path>
                  </a:pathLst>
                </a:custGeom>
                <a:solidFill>
                  <a:srgbClr val="0026A5"/>
                </a:solidFill>
                <a:ln w="9525">
                  <a:noFill/>
                  <a:round/>
                  <a:headEnd/>
                  <a:tailEnd/>
                </a:ln>
              </p:spPr>
              <p:txBody>
                <a:bodyPr/>
                <a:lstStyle/>
                <a:p>
                  <a:endParaRPr lang="en-US"/>
                </a:p>
              </p:txBody>
            </p:sp>
            <p:sp>
              <p:nvSpPr>
                <p:cNvPr id="24908" name="Freeform 519"/>
                <p:cNvSpPr>
                  <a:spLocks/>
                </p:cNvSpPr>
                <p:nvPr/>
              </p:nvSpPr>
              <p:spPr bwMode="auto">
                <a:xfrm>
                  <a:off x="3076" y="2898"/>
                  <a:ext cx="35" cy="20"/>
                </a:xfrm>
                <a:custGeom>
                  <a:avLst/>
                  <a:gdLst>
                    <a:gd name="T0" fmla="*/ 26 w 35"/>
                    <a:gd name="T1" fmla="*/ 0 h 20"/>
                    <a:gd name="T2" fmla="*/ 9 w 35"/>
                    <a:gd name="T3" fmla="*/ 9 h 20"/>
                    <a:gd name="T4" fmla="*/ 8 w 35"/>
                    <a:gd name="T5" fmla="*/ 3 h 20"/>
                    <a:gd name="T6" fmla="*/ 0 w 35"/>
                    <a:gd name="T7" fmla="*/ 1 h 20"/>
                    <a:gd name="T8" fmla="*/ 3 w 35"/>
                    <a:gd name="T9" fmla="*/ 16 h 20"/>
                    <a:gd name="T10" fmla="*/ 4 w 35"/>
                    <a:gd name="T11" fmla="*/ 20 h 20"/>
                    <a:gd name="T12" fmla="*/ 9 w 35"/>
                    <a:gd name="T13" fmla="*/ 18 h 20"/>
                    <a:gd name="T14" fmla="*/ 35 w 35"/>
                    <a:gd name="T15" fmla="*/ 2 h 20"/>
                    <a:gd name="T16" fmla="*/ 26 w 35"/>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0"/>
                    <a:gd name="T29" fmla="*/ 35 w 35"/>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0">
                      <a:moveTo>
                        <a:pt x="26" y="0"/>
                      </a:moveTo>
                      <a:lnTo>
                        <a:pt x="9" y="9"/>
                      </a:lnTo>
                      <a:lnTo>
                        <a:pt x="8" y="3"/>
                      </a:lnTo>
                      <a:lnTo>
                        <a:pt x="0" y="1"/>
                      </a:lnTo>
                      <a:lnTo>
                        <a:pt x="3" y="16"/>
                      </a:lnTo>
                      <a:lnTo>
                        <a:pt x="4" y="20"/>
                      </a:lnTo>
                      <a:lnTo>
                        <a:pt x="9" y="18"/>
                      </a:lnTo>
                      <a:lnTo>
                        <a:pt x="35" y="2"/>
                      </a:lnTo>
                      <a:lnTo>
                        <a:pt x="26" y="0"/>
                      </a:lnTo>
                      <a:close/>
                    </a:path>
                  </a:pathLst>
                </a:custGeom>
                <a:solidFill>
                  <a:srgbClr val="0026A5"/>
                </a:solidFill>
                <a:ln w="9525">
                  <a:noFill/>
                  <a:round/>
                  <a:headEnd/>
                  <a:tailEnd/>
                </a:ln>
              </p:spPr>
              <p:txBody>
                <a:bodyPr/>
                <a:lstStyle/>
                <a:p>
                  <a:endParaRPr lang="en-US"/>
                </a:p>
              </p:txBody>
            </p:sp>
            <p:sp>
              <p:nvSpPr>
                <p:cNvPr id="24909" name="Freeform 520"/>
                <p:cNvSpPr>
                  <a:spLocks/>
                </p:cNvSpPr>
                <p:nvPr/>
              </p:nvSpPr>
              <p:spPr bwMode="auto">
                <a:xfrm>
                  <a:off x="3097" y="2947"/>
                  <a:ext cx="69" cy="29"/>
                </a:xfrm>
                <a:custGeom>
                  <a:avLst/>
                  <a:gdLst>
                    <a:gd name="T0" fmla="*/ 67 w 69"/>
                    <a:gd name="T1" fmla="*/ 29 h 29"/>
                    <a:gd name="T2" fmla="*/ 69 w 69"/>
                    <a:gd name="T3" fmla="*/ 22 h 29"/>
                    <a:gd name="T4" fmla="*/ 2 w 69"/>
                    <a:gd name="T5" fmla="*/ 0 h 29"/>
                    <a:gd name="T6" fmla="*/ 0 w 69"/>
                    <a:gd name="T7" fmla="*/ 7 h 29"/>
                    <a:gd name="T8" fmla="*/ 67 w 69"/>
                    <a:gd name="T9" fmla="*/ 29 h 29"/>
                    <a:gd name="T10" fmla="*/ 0 60000 65536"/>
                    <a:gd name="T11" fmla="*/ 0 60000 65536"/>
                    <a:gd name="T12" fmla="*/ 0 60000 65536"/>
                    <a:gd name="T13" fmla="*/ 0 60000 65536"/>
                    <a:gd name="T14" fmla="*/ 0 60000 65536"/>
                    <a:gd name="T15" fmla="*/ 0 w 69"/>
                    <a:gd name="T16" fmla="*/ 0 h 29"/>
                    <a:gd name="T17" fmla="*/ 69 w 69"/>
                    <a:gd name="T18" fmla="*/ 29 h 29"/>
                  </a:gdLst>
                  <a:ahLst/>
                  <a:cxnLst>
                    <a:cxn ang="T10">
                      <a:pos x="T0" y="T1"/>
                    </a:cxn>
                    <a:cxn ang="T11">
                      <a:pos x="T2" y="T3"/>
                    </a:cxn>
                    <a:cxn ang="T12">
                      <a:pos x="T4" y="T5"/>
                    </a:cxn>
                    <a:cxn ang="T13">
                      <a:pos x="T6" y="T7"/>
                    </a:cxn>
                    <a:cxn ang="T14">
                      <a:pos x="T8" y="T9"/>
                    </a:cxn>
                  </a:cxnLst>
                  <a:rect l="T15" t="T16" r="T17" b="T18"/>
                  <a:pathLst>
                    <a:path w="69" h="29">
                      <a:moveTo>
                        <a:pt x="67" y="29"/>
                      </a:moveTo>
                      <a:lnTo>
                        <a:pt x="69" y="22"/>
                      </a:lnTo>
                      <a:lnTo>
                        <a:pt x="2" y="0"/>
                      </a:lnTo>
                      <a:lnTo>
                        <a:pt x="0" y="7"/>
                      </a:lnTo>
                      <a:lnTo>
                        <a:pt x="67" y="29"/>
                      </a:lnTo>
                      <a:close/>
                    </a:path>
                  </a:pathLst>
                </a:custGeom>
                <a:solidFill>
                  <a:srgbClr val="0026A5"/>
                </a:solidFill>
                <a:ln w="9525">
                  <a:noFill/>
                  <a:round/>
                  <a:headEnd/>
                  <a:tailEnd/>
                </a:ln>
              </p:spPr>
              <p:txBody>
                <a:bodyPr/>
                <a:lstStyle/>
                <a:p>
                  <a:endParaRPr lang="en-US"/>
                </a:p>
              </p:txBody>
            </p:sp>
            <p:sp>
              <p:nvSpPr>
                <p:cNvPr id="24910" name="Freeform 521"/>
                <p:cNvSpPr>
                  <a:spLocks/>
                </p:cNvSpPr>
                <p:nvPr/>
              </p:nvSpPr>
              <p:spPr bwMode="auto">
                <a:xfrm>
                  <a:off x="3092" y="2960"/>
                  <a:ext cx="69" cy="29"/>
                </a:xfrm>
                <a:custGeom>
                  <a:avLst/>
                  <a:gdLst>
                    <a:gd name="T0" fmla="*/ 67 w 69"/>
                    <a:gd name="T1" fmla="*/ 29 h 29"/>
                    <a:gd name="T2" fmla="*/ 69 w 69"/>
                    <a:gd name="T3" fmla="*/ 22 h 29"/>
                    <a:gd name="T4" fmla="*/ 2 w 69"/>
                    <a:gd name="T5" fmla="*/ 0 h 29"/>
                    <a:gd name="T6" fmla="*/ 0 w 69"/>
                    <a:gd name="T7" fmla="*/ 7 h 29"/>
                    <a:gd name="T8" fmla="*/ 67 w 69"/>
                    <a:gd name="T9" fmla="*/ 29 h 29"/>
                    <a:gd name="T10" fmla="*/ 0 60000 65536"/>
                    <a:gd name="T11" fmla="*/ 0 60000 65536"/>
                    <a:gd name="T12" fmla="*/ 0 60000 65536"/>
                    <a:gd name="T13" fmla="*/ 0 60000 65536"/>
                    <a:gd name="T14" fmla="*/ 0 60000 65536"/>
                    <a:gd name="T15" fmla="*/ 0 w 69"/>
                    <a:gd name="T16" fmla="*/ 0 h 29"/>
                    <a:gd name="T17" fmla="*/ 69 w 69"/>
                    <a:gd name="T18" fmla="*/ 29 h 29"/>
                  </a:gdLst>
                  <a:ahLst/>
                  <a:cxnLst>
                    <a:cxn ang="T10">
                      <a:pos x="T0" y="T1"/>
                    </a:cxn>
                    <a:cxn ang="T11">
                      <a:pos x="T2" y="T3"/>
                    </a:cxn>
                    <a:cxn ang="T12">
                      <a:pos x="T4" y="T5"/>
                    </a:cxn>
                    <a:cxn ang="T13">
                      <a:pos x="T6" y="T7"/>
                    </a:cxn>
                    <a:cxn ang="T14">
                      <a:pos x="T8" y="T9"/>
                    </a:cxn>
                  </a:cxnLst>
                  <a:rect l="T15" t="T16" r="T17" b="T18"/>
                  <a:pathLst>
                    <a:path w="69" h="29">
                      <a:moveTo>
                        <a:pt x="67" y="29"/>
                      </a:moveTo>
                      <a:lnTo>
                        <a:pt x="69" y="22"/>
                      </a:lnTo>
                      <a:lnTo>
                        <a:pt x="2" y="0"/>
                      </a:lnTo>
                      <a:lnTo>
                        <a:pt x="0" y="7"/>
                      </a:lnTo>
                      <a:lnTo>
                        <a:pt x="67" y="29"/>
                      </a:lnTo>
                      <a:close/>
                    </a:path>
                  </a:pathLst>
                </a:custGeom>
                <a:solidFill>
                  <a:srgbClr val="0026A5"/>
                </a:solidFill>
                <a:ln w="9525">
                  <a:noFill/>
                  <a:round/>
                  <a:headEnd/>
                  <a:tailEnd/>
                </a:ln>
              </p:spPr>
              <p:txBody>
                <a:bodyPr/>
                <a:lstStyle/>
                <a:p>
                  <a:endParaRPr lang="en-US"/>
                </a:p>
              </p:txBody>
            </p:sp>
            <p:sp>
              <p:nvSpPr>
                <p:cNvPr id="24911" name="Freeform 522"/>
                <p:cNvSpPr>
                  <a:spLocks/>
                </p:cNvSpPr>
                <p:nvPr/>
              </p:nvSpPr>
              <p:spPr bwMode="auto">
                <a:xfrm>
                  <a:off x="3087" y="2974"/>
                  <a:ext cx="70" cy="28"/>
                </a:xfrm>
                <a:custGeom>
                  <a:avLst/>
                  <a:gdLst>
                    <a:gd name="T0" fmla="*/ 67 w 70"/>
                    <a:gd name="T1" fmla="*/ 28 h 28"/>
                    <a:gd name="T2" fmla="*/ 70 w 70"/>
                    <a:gd name="T3" fmla="*/ 21 h 28"/>
                    <a:gd name="T4" fmla="*/ 2 w 70"/>
                    <a:gd name="T5" fmla="*/ 0 h 28"/>
                    <a:gd name="T6" fmla="*/ 0 w 70"/>
                    <a:gd name="T7" fmla="*/ 7 h 28"/>
                    <a:gd name="T8" fmla="*/ 67 w 70"/>
                    <a:gd name="T9" fmla="*/ 28 h 28"/>
                    <a:gd name="T10" fmla="*/ 0 60000 65536"/>
                    <a:gd name="T11" fmla="*/ 0 60000 65536"/>
                    <a:gd name="T12" fmla="*/ 0 60000 65536"/>
                    <a:gd name="T13" fmla="*/ 0 60000 65536"/>
                    <a:gd name="T14" fmla="*/ 0 60000 65536"/>
                    <a:gd name="T15" fmla="*/ 0 w 70"/>
                    <a:gd name="T16" fmla="*/ 0 h 28"/>
                    <a:gd name="T17" fmla="*/ 70 w 70"/>
                    <a:gd name="T18" fmla="*/ 28 h 28"/>
                  </a:gdLst>
                  <a:ahLst/>
                  <a:cxnLst>
                    <a:cxn ang="T10">
                      <a:pos x="T0" y="T1"/>
                    </a:cxn>
                    <a:cxn ang="T11">
                      <a:pos x="T2" y="T3"/>
                    </a:cxn>
                    <a:cxn ang="T12">
                      <a:pos x="T4" y="T5"/>
                    </a:cxn>
                    <a:cxn ang="T13">
                      <a:pos x="T6" y="T7"/>
                    </a:cxn>
                    <a:cxn ang="T14">
                      <a:pos x="T8" y="T9"/>
                    </a:cxn>
                  </a:cxnLst>
                  <a:rect l="T15" t="T16" r="T17" b="T18"/>
                  <a:pathLst>
                    <a:path w="70" h="28">
                      <a:moveTo>
                        <a:pt x="67" y="28"/>
                      </a:moveTo>
                      <a:lnTo>
                        <a:pt x="70" y="21"/>
                      </a:lnTo>
                      <a:lnTo>
                        <a:pt x="2" y="0"/>
                      </a:lnTo>
                      <a:lnTo>
                        <a:pt x="0" y="7"/>
                      </a:lnTo>
                      <a:lnTo>
                        <a:pt x="67" y="28"/>
                      </a:lnTo>
                      <a:close/>
                    </a:path>
                  </a:pathLst>
                </a:custGeom>
                <a:solidFill>
                  <a:srgbClr val="0026A5"/>
                </a:solidFill>
                <a:ln w="9525">
                  <a:noFill/>
                  <a:round/>
                  <a:headEnd/>
                  <a:tailEnd/>
                </a:ln>
              </p:spPr>
              <p:txBody>
                <a:bodyPr/>
                <a:lstStyle/>
                <a:p>
                  <a:endParaRPr lang="en-US"/>
                </a:p>
              </p:txBody>
            </p:sp>
            <p:sp>
              <p:nvSpPr>
                <p:cNvPr id="24912" name="Freeform 523"/>
                <p:cNvSpPr>
                  <a:spLocks/>
                </p:cNvSpPr>
                <p:nvPr/>
              </p:nvSpPr>
              <p:spPr bwMode="auto">
                <a:xfrm>
                  <a:off x="3060" y="2941"/>
                  <a:ext cx="35" cy="21"/>
                </a:xfrm>
                <a:custGeom>
                  <a:avLst/>
                  <a:gdLst>
                    <a:gd name="T0" fmla="*/ 26 w 35"/>
                    <a:gd name="T1" fmla="*/ 0 h 21"/>
                    <a:gd name="T2" fmla="*/ 9 w 35"/>
                    <a:gd name="T3" fmla="*/ 10 h 21"/>
                    <a:gd name="T4" fmla="*/ 8 w 35"/>
                    <a:gd name="T5" fmla="*/ 3 h 21"/>
                    <a:gd name="T6" fmla="*/ 0 w 35"/>
                    <a:gd name="T7" fmla="*/ 1 h 21"/>
                    <a:gd name="T8" fmla="*/ 3 w 35"/>
                    <a:gd name="T9" fmla="*/ 16 h 21"/>
                    <a:gd name="T10" fmla="*/ 4 w 35"/>
                    <a:gd name="T11" fmla="*/ 21 h 21"/>
                    <a:gd name="T12" fmla="*/ 8 w 35"/>
                    <a:gd name="T13" fmla="*/ 18 h 21"/>
                    <a:gd name="T14" fmla="*/ 35 w 35"/>
                    <a:gd name="T15" fmla="*/ 2 h 21"/>
                    <a:gd name="T16" fmla="*/ 26 w 35"/>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1"/>
                    <a:gd name="T29" fmla="*/ 35 w 35"/>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1">
                      <a:moveTo>
                        <a:pt x="26" y="0"/>
                      </a:moveTo>
                      <a:lnTo>
                        <a:pt x="9" y="10"/>
                      </a:lnTo>
                      <a:lnTo>
                        <a:pt x="8" y="3"/>
                      </a:lnTo>
                      <a:lnTo>
                        <a:pt x="0" y="1"/>
                      </a:lnTo>
                      <a:lnTo>
                        <a:pt x="3" y="16"/>
                      </a:lnTo>
                      <a:lnTo>
                        <a:pt x="4" y="21"/>
                      </a:lnTo>
                      <a:lnTo>
                        <a:pt x="8" y="18"/>
                      </a:lnTo>
                      <a:lnTo>
                        <a:pt x="35" y="2"/>
                      </a:lnTo>
                      <a:lnTo>
                        <a:pt x="26" y="0"/>
                      </a:lnTo>
                      <a:close/>
                    </a:path>
                  </a:pathLst>
                </a:custGeom>
                <a:solidFill>
                  <a:srgbClr val="0026A5"/>
                </a:solidFill>
                <a:ln w="9525">
                  <a:noFill/>
                  <a:round/>
                  <a:headEnd/>
                  <a:tailEnd/>
                </a:ln>
              </p:spPr>
              <p:txBody>
                <a:bodyPr/>
                <a:lstStyle/>
                <a:p>
                  <a:endParaRPr lang="en-US"/>
                </a:p>
              </p:txBody>
            </p:sp>
            <p:sp>
              <p:nvSpPr>
                <p:cNvPr id="24913" name="Freeform 524"/>
                <p:cNvSpPr>
                  <a:spLocks/>
                </p:cNvSpPr>
                <p:nvPr/>
              </p:nvSpPr>
              <p:spPr bwMode="auto">
                <a:xfrm>
                  <a:off x="3078" y="3001"/>
                  <a:ext cx="70" cy="29"/>
                </a:xfrm>
                <a:custGeom>
                  <a:avLst/>
                  <a:gdLst>
                    <a:gd name="T0" fmla="*/ 67 w 70"/>
                    <a:gd name="T1" fmla="*/ 29 h 29"/>
                    <a:gd name="T2" fmla="*/ 70 w 70"/>
                    <a:gd name="T3" fmla="*/ 22 h 29"/>
                    <a:gd name="T4" fmla="*/ 3 w 70"/>
                    <a:gd name="T5" fmla="*/ 0 h 29"/>
                    <a:gd name="T6" fmla="*/ 0 w 70"/>
                    <a:gd name="T7" fmla="*/ 7 h 29"/>
                    <a:gd name="T8" fmla="*/ 67 w 70"/>
                    <a:gd name="T9" fmla="*/ 29 h 29"/>
                    <a:gd name="T10" fmla="*/ 0 60000 65536"/>
                    <a:gd name="T11" fmla="*/ 0 60000 65536"/>
                    <a:gd name="T12" fmla="*/ 0 60000 65536"/>
                    <a:gd name="T13" fmla="*/ 0 60000 65536"/>
                    <a:gd name="T14" fmla="*/ 0 60000 65536"/>
                    <a:gd name="T15" fmla="*/ 0 w 70"/>
                    <a:gd name="T16" fmla="*/ 0 h 29"/>
                    <a:gd name="T17" fmla="*/ 70 w 70"/>
                    <a:gd name="T18" fmla="*/ 29 h 29"/>
                  </a:gdLst>
                  <a:ahLst/>
                  <a:cxnLst>
                    <a:cxn ang="T10">
                      <a:pos x="T0" y="T1"/>
                    </a:cxn>
                    <a:cxn ang="T11">
                      <a:pos x="T2" y="T3"/>
                    </a:cxn>
                    <a:cxn ang="T12">
                      <a:pos x="T4" y="T5"/>
                    </a:cxn>
                    <a:cxn ang="T13">
                      <a:pos x="T6" y="T7"/>
                    </a:cxn>
                    <a:cxn ang="T14">
                      <a:pos x="T8" y="T9"/>
                    </a:cxn>
                  </a:cxnLst>
                  <a:rect l="T15" t="T16" r="T17" b="T18"/>
                  <a:pathLst>
                    <a:path w="70" h="29">
                      <a:moveTo>
                        <a:pt x="67" y="29"/>
                      </a:moveTo>
                      <a:lnTo>
                        <a:pt x="70" y="22"/>
                      </a:lnTo>
                      <a:lnTo>
                        <a:pt x="3" y="0"/>
                      </a:lnTo>
                      <a:lnTo>
                        <a:pt x="0" y="7"/>
                      </a:lnTo>
                      <a:lnTo>
                        <a:pt x="67" y="29"/>
                      </a:lnTo>
                      <a:close/>
                    </a:path>
                  </a:pathLst>
                </a:custGeom>
                <a:solidFill>
                  <a:srgbClr val="0026A5"/>
                </a:solidFill>
                <a:ln w="9525">
                  <a:noFill/>
                  <a:round/>
                  <a:headEnd/>
                  <a:tailEnd/>
                </a:ln>
              </p:spPr>
              <p:txBody>
                <a:bodyPr/>
                <a:lstStyle/>
                <a:p>
                  <a:endParaRPr lang="en-US"/>
                </a:p>
              </p:txBody>
            </p:sp>
            <p:sp>
              <p:nvSpPr>
                <p:cNvPr id="24914" name="Freeform 525"/>
                <p:cNvSpPr>
                  <a:spLocks/>
                </p:cNvSpPr>
                <p:nvPr/>
              </p:nvSpPr>
              <p:spPr bwMode="auto">
                <a:xfrm>
                  <a:off x="3073" y="3015"/>
                  <a:ext cx="70" cy="28"/>
                </a:xfrm>
                <a:custGeom>
                  <a:avLst/>
                  <a:gdLst>
                    <a:gd name="T0" fmla="*/ 68 w 70"/>
                    <a:gd name="T1" fmla="*/ 28 h 28"/>
                    <a:gd name="T2" fmla="*/ 70 w 70"/>
                    <a:gd name="T3" fmla="*/ 21 h 28"/>
                    <a:gd name="T4" fmla="*/ 3 w 70"/>
                    <a:gd name="T5" fmla="*/ 0 h 28"/>
                    <a:gd name="T6" fmla="*/ 0 w 70"/>
                    <a:gd name="T7" fmla="*/ 7 h 28"/>
                    <a:gd name="T8" fmla="*/ 68 w 70"/>
                    <a:gd name="T9" fmla="*/ 28 h 28"/>
                    <a:gd name="T10" fmla="*/ 0 60000 65536"/>
                    <a:gd name="T11" fmla="*/ 0 60000 65536"/>
                    <a:gd name="T12" fmla="*/ 0 60000 65536"/>
                    <a:gd name="T13" fmla="*/ 0 60000 65536"/>
                    <a:gd name="T14" fmla="*/ 0 60000 65536"/>
                    <a:gd name="T15" fmla="*/ 0 w 70"/>
                    <a:gd name="T16" fmla="*/ 0 h 28"/>
                    <a:gd name="T17" fmla="*/ 70 w 70"/>
                    <a:gd name="T18" fmla="*/ 28 h 28"/>
                  </a:gdLst>
                  <a:ahLst/>
                  <a:cxnLst>
                    <a:cxn ang="T10">
                      <a:pos x="T0" y="T1"/>
                    </a:cxn>
                    <a:cxn ang="T11">
                      <a:pos x="T2" y="T3"/>
                    </a:cxn>
                    <a:cxn ang="T12">
                      <a:pos x="T4" y="T5"/>
                    </a:cxn>
                    <a:cxn ang="T13">
                      <a:pos x="T6" y="T7"/>
                    </a:cxn>
                    <a:cxn ang="T14">
                      <a:pos x="T8" y="T9"/>
                    </a:cxn>
                  </a:cxnLst>
                  <a:rect l="T15" t="T16" r="T17" b="T18"/>
                  <a:pathLst>
                    <a:path w="70" h="28">
                      <a:moveTo>
                        <a:pt x="68" y="28"/>
                      </a:moveTo>
                      <a:lnTo>
                        <a:pt x="70" y="21"/>
                      </a:lnTo>
                      <a:lnTo>
                        <a:pt x="3" y="0"/>
                      </a:lnTo>
                      <a:lnTo>
                        <a:pt x="0" y="7"/>
                      </a:lnTo>
                      <a:lnTo>
                        <a:pt x="68" y="28"/>
                      </a:lnTo>
                      <a:close/>
                    </a:path>
                  </a:pathLst>
                </a:custGeom>
                <a:solidFill>
                  <a:srgbClr val="0026A5"/>
                </a:solidFill>
                <a:ln w="9525">
                  <a:noFill/>
                  <a:round/>
                  <a:headEnd/>
                  <a:tailEnd/>
                </a:ln>
              </p:spPr>
              <p:txBody>
                <a:bodyPr/>
                <a:lstStyle/>
                <a:p>
                  <a:endParaRPr lang="en-US"/>
                </a:p>
              </p:txBody>
            </p:sp>
            <p:sp>
              <p:nvSpPr>
                <p:cNvPr id="24915" name="Freeform 526"/>
                <p:cNvSpPr>
                  <a:spLocks/>
                </p:cNvSpPr>
                <p:nvPr/>
              </p:nvSpPr>
              <p:spPr bwMode="auto">
                <a:xfrm>
                  <a:off x="3041" y="2995"/>
                  <a:ext cx="35" cy="21"/>
                </a:xfrm>
                <a:custGeom>
                  <a:avLst/>
                  <a:gdLst>
                    <a:gd name="T0" fmla="*/ 26 w 35"/>
                    <a:gd name="T1" fmla="*/ 0 h 21"/>
                    <a:gd name="T2" fmla="*/ 10 w 35"/>
                    <a:gd name="T3" fmla="*/ 10 h 21"/>
                    <a:gd name="T4" fmla="*/ 8 w 35"/>
                    <a:gd name="T5" fmla="*/ 3 h 21"/>
                    <a:gd name="T6" fmla="*/ 0 w 35"/>
                    <a:gd name="T7" fmla="*/ 1 h 21"/>
                    <a:gd name="T8" fmla="*/ 3 w 35"/>
                    <a:gd name="T9" fmla="*/ 16 h 21"/>
                    <a:gd name="T10" fmla="*/ 4 w 35"/>
                    <a:gd name="T11" fmla="*/ 21 h 21"/>
                    <a:gd name="T12" fmla="*/ 9 w 35"/>
                    <a:gd name="T13" fmla="*/ 18 h 21"/>
                    <a:gd name="T14" fmla="*/ 35 w 35"/>
                    <a:gd name="T15" fmla="*/ 2 h 21"/>
                    <a:gd name="T16" fmla="*/ 26 w 35"/>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1"/>
                    <a:gd name="T29" fmla="*/ 35 w 35"/>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1">
                      <a:moveTo>
                        <a:pt x="26" y="0"/>
                      </a:moveTo>
                      <a:lnTo>
                        <a:pt x="10" y="10"/>
                      </a:lnTo>
                      <a:lnTo>
                        <a:pt x="8" y="3"/>
                      </a:lnTo>
                      <a:lnTo>
                        <a:pt x="0" y="1"/>
                      </a:lnTo>
                      <a:lnTo>
                        <a:pt x="3" y="16"/>
                      </a:lnTo>
                      <a:lnTo>
                        <a:pt x="4" y="21"/>
                      </a:lnTo>
                      <a:lnTo>
                        <a:pt x="9" y="18"/>
                      </a:lnTo>
                      <a:lnTo>
                        <a:pt x="35" y="2"/>
                      </a:lnTo>
                      <a:lnTo>
                        <a:pt x="26" y="0"/>
                      </a:lnTo>
                      <a:close/>
                    </a:path>
                  </a:pathLst>
                </a:custGeom>
                <a:solidFill>
                  <a:srgbClr val="0026A5"/>
                </a:solidFill>
                <a:ln w="9525">
                  <a:noFill/>
                  <a:round/>
                  <a:headEnd/>
                  <a:tailEnd/>
                </a:ln>
              </p:spPr>
              <p:txBody>
                <a:bodyPr/>
                <a:lstStyle/>
                <a:p>
                  <a:endParaRPr lang="en-US"/>
                </a:p>
              </p:txBody>
            </p:sp>
            <p:sp>
              <p:nvSpPr>
                <p:cNvPr id="24916" name="Freeform 527"/>
                <p:cNvSpPr>
                  <a:spLocks/>
                </p:cNvSpPr>
                <p:nvPr/>
              </p:nvSpPr>
              <p:spPr bwMode="auto">
                <a:xfrm>
                  <a:off x="2881" y="3058"/>
                  <a:ext cx="448" cy="131"/>
                </a:xfrm>
                <a:custGeom>
                  <a:avLst/>
                  <a:gdLst>
                    <a:gd name="T0" fmla="*/ 194 w 448"/>
                    <a:gd name="T1" fmla="*/ 5 h 131"/>
                    <a:gd name="T2" fmla="*/ 139 w 448"/>
                    <a:gd name="T3" fmla="*/ 16 h 131"/>
                    <a:gd name="T4" fmla="*/ 85 w 448"/>
                    <a:gd name="T5" fmla="*/ 33 h 131"/>
                    <a:gd name="T6" fmla="*/ 34 w 448"/>
                    <a:gd name="T7" fmla="*/ 55 h 131"/>
                    <a:gd name="T8" fmla="*/ 12 w 448"/>
                    <a:gd name="T9" fmla="*/ 68 h 131"/>
                    <a:gd name="T10" fmla="*/ 57 w 448"/>
                    <a:gd name="T11" fmla="*/ 48 h 131"/>
                    <a:gd name="T12" fmla="*/ 105 w 448"/>
                    <a:gd name="T13" fmla="*/ 33 h 131"/>
                    <a:gd name="T14" fmla="*/ 154 w 448"/>
                    <a:gd name="T15" fmla="*/ 21 h 131"/>
                    <a:gd name="T16" fmla="*/ 203 w 448"/>
                    <a:gd name="T17" fmla="*/ 15 h 131"/>
                    <a:gd name="T18" fmla="*/ 251 w 448"/>
                    <a:gd name="T19" fmla="*/ 14 h 131"/>
                    <a:gd name="T20" fmla="*/ 295 w 448"/>
                    <a:gd name="T21" fmla="*/ 17 h 131"/>
                    <a:gd name="T22" fmla="*/ 335 w 448"/>
                    <a:gd name="T23" fmla="*/ 26 h 131"/>
                    <a:gd name="T24" fmla="*/ 370 w 448"/>
                    <a:gd name="T25" fmla="*/ 38 h 131"/>
                    <a:gd name="T26" fmla="*/ 390 w 448"/>
                    <a:gd name="T27" fmla="*/ 49 h 131"/>
                    <a:gd name="T28" fmla="*/ 330 w 448"/>
                    <a:gd name="T29" fmla="*/ 29 h 131"/>
                    <a:gd name="T30" fmla="*/ 258 w 448"/>
                    <a:gd name="T31" fmla="*/ 23 h 131"/>
                    <a:gd name="T32" fmla="*/ 202 w 448"/>
                    <a:gd name="T33" fmla="*/ 28 h 131"/>
                    <a:gd name="T34" fmla="*/ 151 w 448"/>
                    <a:gd name="T35" fmla="*/ 38 h 131"/>
                    <a:gd name="T36" fmla="*/ 102 w 448"/>
                    <a:gd name="T37" fmla="*/ 54 h 131"/>
                    <a:gd name="T38" fmla="*/ 55 w 448"/>
                    <a:gd name="T39" fmla="*/ 75 h 131"/>
                    <a:gd name="T40" fmla="*/ 35 w 448"/>
                    <a:gd name="T41" fmla="*/ 86 h 131"/>
                    <a:gd name="T42" fmla="*/ 76 w 448"/>
                    <a:gd name="T43" fmla="*/ 68 h 131"/>
                    <a:gd name="T44" fmla="*/ 119 w 448"/>
                    <a:gd name="T45" fmla="*/ 54 h 131"/>
                    <a:gd name="T46" fmla="*/ 164 w 448"/>
                    <a:gd name="T47" fmla="*/ 44 h 131"/>
                    <a:gd name="T48" fmla="*/ 209 w 448"/>
                    <a:gd name="T49" fmla="*/ 38 h 131"/>
                    <a:gd name="T50" fmla="*/ 254 w 448"/>
                    <a:gd name="T51" fmla="*/ 37 h 131"/>
                    <a:gd name="T52" fmla="*/ 296 w 448"/>
                    <a:gd name="T53" fmla="*/ 41 h 131"/>
                    <a:gd name="T54" fmla="*/ 332 w 448"/>
                    <a:gd name="T55" fmla="*/ 49 h 131"/>
                    <a:gd name="T56" fmla="*/ 365 w 448"/>
                    <a:gd name="T57" fmla="*/ 62 h 131"/>
                    <a:gd name="T58" fmla="*/ 383 w 448"/>
                    <a:gd name="T59" fmla="*/ 73 h 131"/>
                    <a:gd name="T60" fmla="*/ 324 w 448"/>
                    <a:gd name="T61" fmla="*/ 52 h 131"/>
                    <a:gd name="T62" fmla="*/ 252 w 448"/>
                    <a:gd name="T63" fmla="*/ 47 h 131"/>
                    <a:gd name="T64" fmla="*/ 202 w 448"/>
                    <a:gd name="T65" fmla="*/ 52 h 131"/>
                    <a:gd name="T66" fmla="*/ 157 w 448"/>
                    <a:gd name="T67" fmla="*/ 62 h 131"/>
                    <a:gd name="T68" fmla="*/ 114 w 448"/>
                    <a:gd name="T69" fmla="*/ 77 h 131"/>
                    <a:gd name="T70" fmla="*/ 72 w 448"/>
                    <a:gd name="T71" fmla="*/ 96 h 131"/>
                    <a:gd name="T72" fmla="*/ 54 w 448"/>
                    <a:gd name="T73" fmla="*/ 106 h 131"/>
                    <a:gd name="T74" fmla="*/ 90 w 448"/>
                    <a:gd name="T75" fmla="*/ 90 h 131"/>
                    <a:gd name="T76" fmla="*/ 127 w 448"/>
                    <a:gd name="T77" fmla="*/ 78 h 131"/>
                    <a:gd name="T78" fmla="*/ 166 w 448"/>
                    <a:gd name="T79" fmla="*/ 68 h 131"/>
                    <a:gd name="T80" fmla="*/ 205 w 448"/>
                    <a:gd name="T81" fmla="*/ 62 h 131"/>
                    <a:gd name="T82" fmla="*/ 271 w 448"/>
                    <a:gd name="T83" fmla="*/ 62 h 131"/>
                    <a:gd name="T84" fmla="*/ 336 w 448"/>
                    <a:gd name="T85" fmla="*/ 77 h 131"/>
                    <a:gd name="T86" fmla="*/ 347 w 448"/>
                    <a:gd name="T87" fmla="*/ 83 h 131"/>
                    <a:gd name="T88" fmla="*/ 294 w 448"/>
                    <a:gd name="T89" fmla="*/ 71 h 131"/>
                    <a:gd name="T90" fmla="*/ 233 w 448"/>
                    <a:gd name="T91" fmla="*/ 72 h 131"/>
                    <a:gd name="T92" fmla="*/ 194 w 448"/>
                    <a:gd name="T93" fmla="*/ 78 h 131"/>
                    <a:gd name="T94" fmla="*/ 154 w 448"/>
                    <a:gd name="T95" fmla="*/ 89 h 131"/>
                    <a:gd name="T96" fmla="*/ 116 w 448"/>
                    <a:gd name="T97" fmla="*/ 104 h 131"/>
                    <a:gd name="T98" fmla="*/ 80 w 448"/>
                    <a:gd name="T99" fmla="*/ 122 h 131"/>
                    <a:gd name="T100" fmla="*/ 101 w 448"/>
                    <a:gd name="T101" fmla="*/ 114 h 131"/>
                    <a:gd name="T102" fmla="*/ 166 w 448"/>
                    <a:gd name="T103" fmla="*/ 93 h 131"/>
                    <a:gd name="T104" fmla="*/ 240 w 448"/>
                    <a:gd name="T105" fmla="*/ 85 h 131"/>
                    <a:gd name="T106" fmla="*/ 316 w 448"/>
                    <a:gd name="T107" fmla="*/ 96 h 131"/>
                    <a:gd name="T108" fmla="*/ 364 w 448"/>
                    <a:gd name="T109" fmla="*/ 130 h 131"/>
                    <a:gd name="T110" fmla="*/ 419 w 448"/>
                    <a:gd name="T111" fmla="*/ 37 h 131"/>
                    <a:gd name="T112" fmla="*/ 380 w 448"/>
                    <a:gd name="T113" fmla="*/ 19 h 131"/>
                    <a:gd name="T114" fmla="*/ 334 w 448"/>
                    <a:gd name="T115" fmla="*/ 6 h 131"/>
                    <a:gd name="T116" fmla="*/ 282 w 448"/>
                    <a:gd name="T117" fmla="*/ 0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8"/>
                    <a:gd name="T178" fmla="*/ 0 h 131"/>
                    <a:gd name="T179" fmla="*/ 448 w 44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8" h="131">
                      <a:moveTo>
                        <a:pt x="242" y="0"/>
                      </a:moveTo>
                      <a:lnTo>
                        <a:pt x="234" y="1"/>
                      </a:lnTo>
                      <a:lnTo>
                        <a:pt x="226" y="1"/>
                      </a:lnTo>
                      <a:lnTo>
                        <a:pt x="218" y="2"/>
                      </a:lnTo>
                      <a:lnTo>
                        <a:pt x="210" y="3"/>
                      </a:lnTo>
                      <a:lnTo>
                        <a:pt x="202" y="4"/>
                      </a:lnTo>
                      <a:lnTo>
                        <a:pt x="194" y="5"/>
                      </a:lnTo>
                      <a:lnTo>
                        <a:pt x="186" y="6"/>
                      </a:lnTo>
                      <a:lnTo>
                        <a:pt x="179" y="8"/>
                      </a:lnTo>
                      <a:lnTo>
                        <a:pt x="170" y="9"/>
                      </a:lnTo>
                      <a:lnTo>
                        <a:pt x="162" y="11"/>
                      </a:lnTo>
                      <a:lnTo>
                        <a:pt x="155" y="12"/>
                      </a:lnTo>
                      <a:lnTo>
                        <a:pt x="147" y="14"/>
                      </a:lnTo>
                      <a:lnTo>
                        <a:pt x="139" y="16"/>
                      </a:lnTo>
                      <a:lnTo>
                        <a:pt x="131" y="18"/>
                      </a:lnTo>
                      <a:lnTo>
                        <a:pt x="124" y="21"/>
                      </a:lnTo>
                      <a:lnTo>
                        <a:pt x="116" y="23"/>
                      </a:lnTo>
                      <a:lnTo>
                        <a:pt x="108" y="25"/>
                      </a:lnTo>
                      <a:lnTo>
                        <a:pt x="100" y="28"/>
                      </a:lnTo>
                      <a:lnTo>
                        <a:pt x="93" y="31"/>
                      </a:lnTo>
                      <a:lnTo>
                        <a:pt x="85" y="33"/>
                      </a:lnTo>
                      <a:lnTo>
                        <a:pt x="78" y="36"/>
                      </a:lnTo>
                      <a:lnTo>
                        <a:pt x="71" y="39"/>
                      </a:lnTo>
                      <a:lnTo>
                        <a:pt x="63" y="42"/>
                      </a:lnTo>
                      <a:lnTo>
                        <a:pt x="56" y="45"/>
                      </a:lnTo>
                      <a:lnTo>
                        <a:pt x="48" y="49"/>
                      </a:lnTo>
                      <a:lnTo>
                        <a:pt x="41" y="52"/>
                      </a:lnTo>
                      <a:lnTo>
                        <a:pt x="34" y="55"/>
                      </a:lnTo>
                      <a:lnTo>
                        <a:pt x="27" y="59"/>
                      </a:lnTo>
                      <a:lnTo>
                        <a:pt x="20" y="63"/>
                      </a:lnTo>
                      <a:lnTo>
                        <a:pt x="13" y="66"/>
                      </a:lnTo>
                      <a:lnTo>
                        <a:pt x="6" y="70"/>
                      </a:lnTo>
                      <a:lnTo>
                        <a:pt x="0" y="74"/>
                      </a:lnTo>
                      <a:lnTo>
                        <a:pt x="6" y="71"/>
                      </a:lnTo>
                      <a:lnTo>
                        <a:pt x="12" y="68"/>
                      </a:lnTo>
                      <a:lnTo>
                        <a:pt x="18" y="65"/>
                      </a:lnTo>
                      <a:lnTo>
                        <a:pt x="25" y="62"/>
                      </a:lnTo>
                      <a:lnTo>
                        <a:pt x="31" y="59"/>
                      </a:lnTo>
                      <a:lnTo>
                        <a:pt x="38" y="56"/>
                      </a:lnTo>
                      <a:lnTo>
                        <a:pt x="44" y="53"/>
                      </a:lnTo>
                      <a:lnTo>
                        <a:pt x="51" y="51"/>
                      </a:lnTo>
                      <a:lnTo>
                        <a:pt x="57" y="48"/>
                      </a:lnTo>
                      <a:lnTo>
                        <a:pt x="64" y="46"/>
                      </a:lnTo>
                      <a:lnTo>
                        <a:pt x="71" y="43"/>
                      </a:lnTo>
                      <a:lnTo>
                        <a:pt x="77" y="41"/>
                      </a:lnTo>
                      <a:lnTo>
                        <a:pt x="84" y="39"/>
                      </a:lnTo>
                      <a:lnTo>
                        <a:pt x="91" y="37"/>
                      </a:lnTo>
                      <a:lnTo>
                        <a:pt x="98" y="34"/>
                      </a:lnTo>
                      <a:lnTo>
                        <a:pt x="105" y="33"/>
                      </a:lnTo>
                      <a:lnTo>
                        <a:pt x="112" y="31"/>
                      </a:lnTo>
                      <a:lnTo>
                        <a:pt x="119" y="29"/>
                      </a:lnTo>
                      <a:lnTo>
                        <a:pt x="126" y="27"/>
                      </a:lnTo>
                      <a:lnTo>
                        <a:pt x="133" y="26"/>
                      </a:lnTo>
                      <a:lnTo>
                        <a:pt x="140" y="24"/>
                      </a:lnTo>
                      <a:lnTo>
                        <a:pt x="147" y="23"/>
                      </a:lnTo>
                      <a:lnTo>
                        <a:pt x="154" y="21"/>
                      </a:lnTo>
                      <a:lnTo>
                        <a:pt x="161" y="20"/>
                      </a:lnTo>
                      <a:lnTo>
                        <a:pt x="168" y="19"/>
                      </a:lnTo>
                      <a:lnTo>
                        <a:pt x="175" y="18"/>
                      </a:lnTo>
                      <a:lnTo>
                        <a:pt x="182" y="17"/>
                      </a:lnTo>
                      <a:lnTo>
                        <a:pt x="189" y="16"/>
                      </a:lnTo>
                      <a:lnTo>
                        <a:pt x="196" y="16"/>
                      </a:lnTo>
                      <a:lnTo>
                        <a:pt x="203" y="15"/>
                      </a:lnTo>
                      <a:lnTo>
                        <a:pt x="210" y="14"/>
                      </a:lnTo>
                      <a:lnTo>
                        <a:pt x="217" y="14"/>
                      </a:lnTo>
                      <a:lnTo>
                        <a:pt x="224" y="14"/>
                      </a:lnTo>
                      <a:lnTo>
                        <a:pt x="231" y="14"/>
                      </a:lnTo>
                      <a:lnTo>
                        <a:pt x="238" y="14"/>
                      </a:lnTo>
                      <a:lnTo>
                        <a:pt x="244" y="14"/>
                      </a:lnTo>
                      <a:lnTo>
                        <a:pt x="251" y="14"/>
                      </a:lnTo>
                      <a:lnTo>
                        <a:pt x="257" y="14"/>
                      </a:lnTo>
                      <a:lnTo>
                        <a:pt x="264" y="14"/>
                      </a:lnTo>
                      <a:lnTo>
                        <a:pt x="270" y="15"/>
                      </a:lnTo>
                      <a:lnTo>
                        <a:pt x="276" y="15"/>
                      </a:lnTo>
                      <a:lnTo>
                        <a:pt x="283" y="16"/>
                      </a:lnTo>
                      <a:lnTo>
                        <a:pt x="289" y="17"/>
                      </a:lnTo>
                      <a:lnTo>
                        <a:pt x="295" y="17"/>
                      </a:lnTo>
                      <a:lnTo>
                        <a:pt x="301" y="18"/>
                      </a:lnTo>
                      <a:lnTo>
                        <a:pt x="306" y="19"/>
                      </a:lnTo>
                      <a:lnTo>
                        <a:pt x="312" y="20"/>
                      </a:lnTo>
                      <a:lnTo>
                        <a:pt x="318" y="22"/>
                      </a:lnTo>
                      <a:lnTo>
                        <a:pt x="324" y="23"/>
                      </a:lnTo>
                      <a:lnTo>
                        <a:pt x="329" y="24"/>
                      </a:lnTo>
                      <a:lnTo>
                        <a:pt x="335" y="26"/>
                      </a:lnTo>
                      <a:lnTo>
                        <a:pt x="340" y="27"/>
                      </a:lnTo>
                      <a:lnTo>
                        <a:pt x="345" y="29"/>
                      </a:lnTo>
                      <a:lnTo>
                        <a:pt x="351" y="31"/>
                      </a:lnTo>
                      <a:lnTo>
                        <a:pt x="356" y="32"/>
                      </a:lnTo>
                      <a:lnTo>
                        <a:pt x="361" y="34"/>
                      </a:lnTo>
                      <a:lnTo>
                        <a:pt x="366" y="36"/>
                      </a:lnTo>
                      <a:lnTo>
                        <a:pt x="370" y="38"/>
                      </a:lnTo>
                      <a:lnTo>
                        <a:pt x="375" y="40"/>
                      </a:lnTo>
                      <a:lnTo>
                        <a:pt x="380" y="43"/>
                      </a:lnTo>
                      <a:lnTo>
                        <a:pt x="384" y="45"/>
                      </a:lnTo>
                      <a:lnTo>
                        <a:pt x="389" y="47"/>
                      </a:lnTo>
                      <a:lnTo>
                        <a:pt x="393" y="50"/>
                      </a:lnTo>
                      <a:lnTo>
                        <a:pt x="397" y="52"/>
                      </a:lnTo>
                      <a:lnTo>
                        <a:pt x="390" y="49"/>
                      </a:lnTo>
                      <a:lnTo>
                        <a:pt x="382" y="45"/>
                      </a:lnTo>
                      <a:lnTo>
                        <a:pt x="374" y="41"/>
                      </a:lnTo>
                      <a:lnTo>
                        <a:pt x="366" y="38"/>
                      </a:lnTo>
                      <a:lnTo>
                        <a:pt x="357" y="35"/>
                      </a:lnTo>
                      <a:lnTo>
                        <a:pt x="349" y="33"/>
                      </a:lnTo>
                      <a:lnTo>
                        <a:pt x="339" y="31"/>
                      </a:lnTo>
                      <a:lnTo>
                        <a:pt x="330" y="29"/>
                      </a:lnTo>
                      <a:lnTo>
                        <a:pt x="321" y="27"/>
                      </a:lnTo>
                      <a:lnTo>
                        <a:pt x="311" y="26"/>
                      </a:lnTo>
                      <a:lnTo>
                        <a:pt x="301" y="25"/>
                      </a:lnTo>
                      <a:lnTo>
                        <a:pt x="291" y="24"/>
                      </a:lnTo>
                      <a:lnTo>
                        <a:pt x="281" y="23"/>
                      </a:lnTo>
                      <a:lnTo>
                        <a:pt x="269" y="23"/>
                      </a:lnTo>
                      <a:lnTo>
                        <a:pt x="258" y="23"/>
                      </a:lnTo>
                      <a:lnTo>
                        <a:pt x="247" y="24"/>
                      </a:lnTo>
                      <a:lnTo>
                        <a:pt x="239" y="24"/>
                      </a:lnTo>
                      <a:lnTo>
                        <a:pt x="232" y="25"/>
                      </a:lnTo>
                      <a:lnTo>
                        <a:pt x="225" y="25"/>
                      </a:lnTo>
                      <a:lnTo>
                        <a:pt x="217" y="26"/>
                      </a:lnTo>
                      <a:lnTo>
                        <a:pt x="210" y="27"/>
                      </a:lnTo>
                      <a:lnTo>
                        <a:pt x="202" y="28"/>
                      </a:lnTo>
                      <a:lnTo>
                        <a:pt x="195" y="29"/>
                      </a:lnTo>
                      <a:lnTo>
                        <a:pt x="188" y="30"/>
                      </a:lnTo>
                      <a:lnTo>
                        <a:pt x="180" y="32"/>
                      </a:lnTo>
                      <a:lnTo>
                        <a:pt x="173" y="33"/>
                      </a:lnTo>
                      <a:lnTo>
                        <a:pt x="166" y="35"/>
                      </a:lnTo>
                      <a:lnTo>
                        <a:pt x="159" y="37"/>
                      </a:lnTo>
                      <a:lnTo>
                        <a:pt x="151" y="38"/>
                      </a:lnTo>
                      <a:lnTo>
                        <a:pt x="144" y="40"/>
                      </a:lnTo>
                      <a:lnTo>
                        <a:pt x="137" y="42"/>
                      </a:lnTo>
                      <a:lnTo>
                        <a:pt x="130" y="45"/>
                      </a:lnTo>
                      <a:lnTo>
                        <a:pt x="123" y="47"/>
                      </a:lnTo>
                      <a:lnTo>
                        <a:pt x="116" y="49"/>
                      </a:lnTo>
                      <a:lnTo>
                        <a:pt x="109" y="52"/>
                      </a:lnTo>
                      <a:lnTo>
                        <a:pt x="102" y="54"/>
                      </a:lnTo>
                      <a:lnTo>
                        <a:pt x="95" y="57"/>
                      </a:lnTo>
                      <a:lnTo>
                        <a:pt x="88" y="60"/>
                      </a:lnTo>
                      <a:lnTo>
                        <a:pt x="81" y="62"/>
                      </a:lnTo>
                      <a:lnTo>
                        <a:pt x="75" y="65"/>
                      </a:lnTo>
                      <a:lnTo>
                        <a:pt x="68" y="68"/>
                      </a:lnTo>
                      <a:lnTo>
                        <a:pt x="61" y="71"/>
                      </a:lnTo>
                      <a:lnTo>
                        <a:pt x="55" y="75"/>
                      </a:lnTo>
                      <a:lnTo>
                        <a:pt x="48" y="78"/>
                      </a:lnTo>
                      <a:lnTo>
                        <a:pt x="42" y="81"/>
                      </a:lnTo>
                      <a:lnTo>
                        <a:pt x="36" y="85"/>
                      </a:lnTo>
                      <a:lnTo>
                        <a:pt x="29" y="88"/>
                      </a:lnTo>
                      <a:lnTo>
                        <a:pt x="23" y="92"/>
                      </a:lnTo>
                      <a:lnTo>
                        <a:pt x="29" y="89"/>
                      </a:lnTo>
                      <a:lnTo>
                        <a:pt x="35" y="86"/>
                      </a:lnTo>
                      <a:lnTo>
                        <a:pt x="40" y="83"/>
                      </a:lnTo>
                      <a:lnTo>
                        <a:pt x="46" y="81"/>
                      </a:lnTo>
                      <a:lnTo>
                        <a:pt x="52" y="78"/>
                      </a:lnTo>
                      <a:lnTo>
                        <a:pt x="58" y="76"/>
                      </a:lnTo>
                      <a:lnTo>
                        <a:pt x="64" y="73"/>
                      </a:lnTo>
                      <a:lnTo>
                        <a:pt x="70" y="71"/>
                      </a:lnTo>
                      <a:lnTo>
                        <a:pt x="76" y="68"/>
                      </a:lnTo>
                      <a:lnTo>
                        <a:pt x="82" y="66"/>
                      </a:lnTo>
                      <a:lnTo>
                        <a:pt x="88" y="64"/>
                      </a:lnTo>
                      <a:lnTo>
                        <a:pt x="94" y="62"/>
                      </a:lnTo>
                      <a:lnTo>
                        <a:pt x="101" y="60"/>
                      </a:lnTo>
                      <a:lnTo>
                        <a:pt x="107" y="58"/>
                      </a:lnTo>
                      <a:lnTo>
                        <a:pt x="113" y="56"/>
                      </a:lnTo>
                      <a:lnTo>
                        <a:pt x="119" y="54"/>
                      </a:lnTo>
                      <a:lnTo>
                        <a:pt x="125" y="52"/>
                      </a:lnTo>
                      <a:lnTo>
                        <a:pt x="132" y="51"/>
                      </a:lnTo>
                      <a:lnTo>
                        <a:pt x="138" y="49"/>
                      </a:lnTo>
                      <a:lnTo>
                        <a:pt x="144" y="48"/>
                      </a:lnTo>
                      <a:lnTo>
                        <a:pt x="151" y="46"/>
                      </a:lnTo>
                      <a:lnTo>
                        <a:pt x="157" y="45"/>
                      </a:lnTo>
                      <a:lnTo>
                        <a:pt x="164" y="44"/>
                      </a:lnTo>
                      <a:lnTo>
                        <a:pt x="170" y="43"/>
                      </a:lnTo>
                      <a:lnTo>
                        <a:pt x="177" y="42"/>
                      </a:lnTo>
                      <a:lnTo>
                        <a:pt x="183" y="41"/>
                      </a:lnTo>
                      <a:lnTo>
                        <a:pt x="189" y="40"/>
                      </a:lnTo>
                      <a:lnTo>
                        <a:pt x="196" y="39"/>
                      </a:lnTo>
                      <a:lnTo>
                        <a:pt x="202" y="39"/>
                      </a:lnTo>
                      <a:lnTo>
                        <a:pt x="209" y="38"/>
                      </a:lnTo>
                      <a:lnTo>
                        <a:pt x="215" y="38"/>
                      </a:lnTo>
                      <a:lnTo>
                        <a:pt x="222" y="37"/>
                      </a:lnTo>
                      <a:lnTo>
                        <a:pt x="228" y="37"/>
                      </a:lnTo>
                      <a:lnTo>
                        <a:pt x="235" y="37"/>
                      </a:lnTo>
                      <a:lnTo>
                        <a:pt x="241" y="37"/>
                      </a:lnTo>
                      <a:lnTo>
                        <a:pt x="248" y="37"/>
                      </a:lnTo>
                      <a:lnTo>
                        <a:pt x="254" y="37"/>
                      </a:lnTo>
                      <a:lnTo>
                        <a:pt x="260" y="37"/>
                      </a:lnTo>
                      <a:lnTo>
                        <a:pt x="267" y="37"/>
                      </a:lnTo>
                      <a:lnTo>
                        <a:pt x="272" y="38"/>
                      </a:lnTo>
                      <a:lnTo>
                        <a:pt x="278" y="38"/>
                      </a:lnTo>
                      <a:lnTo>
                        <a:pt x="284" y="39"/>
                      </a:lnTo>
                      <a:lnTo>
                        <a:pt x="290" y="40"/>
                      </a:lnTo>
                      <a:lnTo>
                        <a:pt x="296" y="41"/>
                      </a:lnTo>
                      <a:lnTo>
                        <a:pt x="301" y="42"/>
                      </a:lnTo>
                      <a:lnTo>
                        <a:pt x="306" y="43"/>
                      </a:lnTo>
                      <a:lnTo>
                        <a:pt x="312" y="44"/>
                      </a:lnTo>
                      <a:lnTo>
                        <a:pt x="317" y="45"/>
                      </a:lnTo>
                      <a:lnTo>
                        <a:pt x="322" y="46"/>
                      </a:lnTo>
                      <a:lnTo>
                        <a:pt x="327" y="48"/>
                      </a:lnTo>
                      <a:lnTo>
                        <a:pt x="332" y="49"/>
                      </a:lnTo>
                      <a:lnTo>
                        <a:pt x="337" y="51"/>
                      </a:lnTo>
                      <a:lnTo>
                        <a:pt x="342" y="52"/>
                      </a:lnTo>
                      <a:lnTo>
                        <a:pt x="347" y="54"/>
                      </a:lnTo>
                      <a:lnTo>
                        <a:pt x="351" y="56"/>
                      </a:lnTo>
                      <a:lnTo>
                        <a:pt x="356" y="58"/>
                      </a:lnTo>
                      <a:lnTo>
                        <a:pt x="360" y="60"/>
                      </a:lnTo>
                      <a:lnTo>
                        <a:pt x="365" y="62"/>
                      </a:lnTo>
                      <a:lnTo>
                        <a:pt x="369" y="64"/>
                      </a:lnTo>
                      <a:lnTo>
                        <a:pt x="373" y="67"/>
                      </a:lnTo>
                      <a:lnTo>
                        <a:pt x="377" y="69"/>
                      </a:lnTo>
                      <a:lnTo>
                        <a:pt x="382" y="71"/>
                      </a:lnTo>
                      <a:lnTo>
                        <a:pt x="386" y="74"/>
                      </a:lnTo>
                      <a:lnTo>
                        <a:pt x="390" y="77"/>
                      </a:lnTo>
                      <a:lnTo>
                        <a:pt x="383" y="73"/>
                      </a:lnTo>
                      <a:lnTo>
                        <a:pt x="375" y="69"/>
                      </a:lnTo>
                      <a:lnTo>
                        <a:pt x="368" y="65"/>
                      </a:lnTo>
                      <a:lnTo>
                        <a:pt x="359" y="62"/>
                      </a:lnTo>
                      <a:lnTo>
                        <a:pt x="351" y="59"/>
                      </a:lnTo>
                      <a:lnTo>
                        <a:pt x="343" y="56"/>
                      </a:lnTo>
                      <a:lnTo>
                        <a:pt x="334" y="54"/>
                      </a:lnTo>
                      <a:lnTo>
                        <a:pt x="324" y="52"/>
                      </a:lnTo>
                      <a:lnTo>
                        <a:pt x="315" y="50"/>
                      </a:lnTo>
                      <a:lnTo>
                        <a:pt x="305" y="49"/>
                      </a:lnTo>
                      <a:lnTo>
                        <a:pt x="295" y="48"/>
                      </a:lnTo>
                      <a:lnTo>
                        <a:pt x="285" y="47"/>
                      </a:lnTo>
                      <a:lnTo>
                        <a:pt x="274" y="46"/>
                      </a:lnTo>
                      <a:lnTo>
                        <a:pt x="264" y="46"/>
                      </a:lnTo>
                      <a:lnTo>
                        <a:pt x="252" y="47"/>
                      </a:lnTo>
                      <a:lnTo>
                        <a:pt x="241" y="47"/>
                      </a:lnTo>
                      <a:lnTo>
                        <a:pt x="235" y="48"/>
                      </a:lnTo>
                      <a:lnTo>
                        <a:pt x="228" y="49"/>
                      </a:lnTo>
                      <a:lnTo>
                        <a:pt x="222" y="49"/>
                      </a:lnTo>
                      <a:lnTo>
                        <a:pt x="215" y="50"/>
                      </a:lnTo>
                      <a:lnTo>
                        <a:pt x="209" y="51"/>
                      </a:lnTo>
                      <a:lnTo>
                        <a:pt x="202" y="52"/>
                      </a:lnTo>
                      <a:lnTo>
                        <a:pt x="196" y="53"/>
                      </a:lnTo>
                      <a:lnTo>
                        <a:pt x="189" y="54"/>
                      </a:lnTo>
                      <a:lnTo>
                        <a:pt x="183" y="56"/>
                      </a:lnTo>
                      <a:lnTo>
                        <a:pt x="176" y="57"/>
                      </a:lnTo>
                      <a:lnTo>
                        <a:pt x="170" y="59"/>
                      </a:lnTo>
                      <a:lnTo>
                        <a:pt x="164" y="60"/>
                      </a:lnTo>
                      <a:lnTo>
                        <a:pt x="157" y="62"/>
                      </a:lnTo>
                      <a:lnTo>
                        <a:pt x="151" y="64"/>
                      </a:lnTo>
                      <a:lnTo>
                        <a:pt x="145" y="66"/>
                      </a:lnTo>
                      <a:lnTo>
                        <a:pt x="138" y="68"/>
                      </a:lnTo>
                      <a:lnTo>
                        <a:pt x="132" y="70"/>
                      </a:lnTo>
                      <a:lnTo>
                        <a:pt x="126" y="72"/>
                      </a:lnTo>
                      <a:lnTo>
                        <a:pt x="120" y="74"/>
                      </a:lnTo>
                      <a:lnTo>
                        <a:pt x="114" y="77"/>
                      </a:lnTo>
                      <a:lnTo>
                        <a:pt x="108" y="79"/>
                      </a:lnTo>
                      <a:lnTo>
                        <a:pt x="102" y="82"/>
                      </a:lnTo>
                      <a:lnTo>
                        <a:pt x="95" y="84"/>
                      </a:lnTo>
                      <a:lnTo>
                        <a:pt x="90" y="87"/>
                      </a:lnTo>
                      <a:lnTo>
                        <a:pt x="84" y="90"/>
                      </a:lnTo>
                      <a:lnTo>
                        <a:pt x="78" y="93"/>
                      </a:lnTo>
                      <a:lnTo>
                        <a:pt x="72" y="96"/>
                      </a:lnTo>
                      <a:lnTo>
                        <a:pt x="66" y="99"/>
                      </a:lnTo>
                      <a:lnTo>
                        <a:pt x="61" y="102"/>
                      </a:lnTo>
                      <a:lnTo>
                        <a:pt x="55" y="105"/>
                      </a:lnTo>
                      <a:lnTo>
                        <a:pt x="49" y="108"/>
                      </a:lnTo>
                      <a:lnTo>
                        <a:pt x="44" y="111"/>
                      </a:lnTo>
                      <a:lnTo>
                        <a:pt x="49" y="109"/>
                      </a:lnTo>
                      <a:lnTo>
                        <a:pt x="54" y="106"/>
                      </a:lnTo>
                      <a:lnTo>
                        <a:pt x="59" y="104"/>
                      </a:lnTo>
                      <a:lnTo>
                        <a:pt x="64" y="101"/>
                      </a:lnTo>
                      <a:lnTo>
                        <a:pt x="69" y="99"/>
                      </a:lnTo>
                      <a:lnTo>
                        <a:pt x="74" y="97"/>
                      </a:lnTo>
                      <a:lnTo>
                        <a:pt x="79" y="95"/>
                      </a:lnTo>
                      <a:lnTo>
                        <a:pt x="85" y="93"/>
                      </a:lnTo>
                      <a:lnTo>
                        <a:pt x="90" y="90"/>
                      </a:lnTo>
                      <a:lnTo>
                        <a:pt x="95" y="88"/>
                      </a:lnTo>
                      <a:lnTo>
                        <a:pt x="100" y="86"/>
                      </a:lnTo>
                      <a:lnTo>
                        <a:pt x="106" y="85"/>
                      </a:lnTo>
                      <a:lnTo>
                        <a:pt x="111" y="83"/>
                      </a:lnTo>
                      <a:lnTo>
                        <a:pt x="116" y="81"/>
                      </a:lnTo>
                      <a:lnTo>
                        <a:pt x="122" y="79"/>
                      </a:lnTo>
                      <a:lnTo>
                        <a:pt x="127" y="78"/>
                      </a:lnTo>
                      <a:lnTo>
                        <a:pt x="133" y="76"/>
                      </a:lnTo>
                      <a:lnTo>
                        <a:pt x="138" y="75"/>
                      </a:lnTo>
                      <a:lnTo>
                        <a:pt x="144" y="73"/>
                      </a:lnTo>
                      <a:lnTo>
                        <a:pt x="149" y="72"/>
                      </a:lnTo>
                      <a:lnTo>
                        <a:pt x="155" y="70"/>
                      </a:lnTo>
                      <a:lnTo>
                        <a:pt x="160" y="69"/>
                      </a:lnTo>
                      <a:lnTo>
                        <a:pt x="166" y="68"/>
                      </a:lnTo>
                      <a:lnTo>
                        <a:pt x="171" y="67"/>
                      </a:lnTo>
                      <a:lnTo>
                        <a:pt x="177" y="66"/>
                      </a:lnTo>
                      <a:lnTo>
                        <a:pt x="183" y="65"/>
                      </a:lnTo>
                      <a:lnTo>
                        <a:pt x="188" y="64"/>
                      </a:lnTo>
                      <a:lnTo>
                        <a:pt x="194" y="64"/>
                      </a:lnTo>
                      <a:lnTo>
                        <a:pt x="199" y="63"/>
                      </a:lnTo>
                      <a:lnTo>
                        <a:pt x="205" y="62"/>
                      </a:lnTo>
                      <a:lnTo>
                        <a:pt x="211" y="62"/>
                      </a:lnTo>
                      <a:lnTo>
                        <a:pt x="216" y="61"/>
                      </a:lnTo>
                      <a:lnTo>
                        <a:pt x="228" y="61"/>
                      </a:lnTo>
                      <a:lnTo>
                        <a:pt x="239" y="61"/>
                      </a:lnTo>
                      <a:lnTo>
                        <a:pt x="250" y="61"/>
                      </a:lnTo>
                      <a:lnTo>
                        <a:pt x="261" y="61"/>
                      </a:lnTo>
                      <a:lnTo>
                        <a:pt x="271" y="62"/>
                      </a:lnTo>
                      <a:lnTo>
                        <a:pt x="281" y="63"/>
                      </a:lnTo>
                      <a:lnTo>
                        <a:pt x="291" y="65"/>
                      </a:lnTo>
                      <a:lnTo>
                        <a:pt x="301" y="67"/>
                      </a:lnTo>
                      <a:lnTo>
                        <a:pt x="310" y="69"/>
                      </a:lnTo>
                      <a:lnTo>
                        <a:pt x="319" y="71"/>
                      </a:lnTo>
                      <a:lnTo>
                        <a:pt x="328" y="74"/>
                      </a:lnTo>
                      <a:lnTo>
                        <a:pt x="336" y="77"/>
                      </a:lnTo>
                      <a:lnTo>
                        <a:pt x="344" y="80"/>
                      </a:lnTo>
                      <a:lnTo>
                        <a:pt x="352" y="84"/>
                      </a:lnTo>
                      <a:lnTo>
                        <a:pt x="359" y="88"/>
                      </a:lnTo>
                      <a:lnTo>
                        <a:pt x="366" y="92"/>
                      </a:lnTo>
                      <a:lnTo>
                        <a:pt x="360" y="89"/>
                      </a:lnTo>
                      <a:lnTo>
                        <a:pt x="354" y="86"/>
                      </a:lnTo>
                      <a:lnTo>
                        <a:pt x="347" y="83"/>
                      </a:lnTo>
                      <a:lnTo>
                        <a:pt x="340" y="81"/>
                      </a:lnTo>
                      <a:lnTo>
                        <a:pt x="333" y="79"/>
                      </a:lnTo>
                      <a:lnTo>
                        <a:pt x="326" y="76"/>
                      </a:lnTo>
                      <a:lnTo>
                        <a:pt x="318" y="75"/>
                      </a:lnTo>
                      <a:lnTo>
                        <a:pt x="310" y="73"/>
                      </a:lnTo>
                      <a:lnTo>
                        <a:pt x="302" y="72"/>
                      </a:lnTo>
                      <a:lnTo>
                        <a:pt x="294" y="71"/>
                      </a:lnTo>
                      <a:lnTo>
                        <a:pt x="285" y="70"/>
                      </a:lnTo>
                      <a:lnTo>
                        <a:pt x="276" y="70"/>
                      </a:lnTo>
                      <a:lnTo>
                        <a:pt x="268" y="70"/>
                      </a:lnTo>
                      <a:lnTo>
                        <a:pt x="258" y="70"/>
                      </a:lnTo>
                      <a:lnTo>
                        <a:pt x="249" y="70"/>
                      </a:lnTo>
                      <a:lnTo>
                        <a:pt x="239" y="71"/>
                      </a:lnTo>
                      <a:lnTo>
                        <a:pt x="233" y="72"/>
                      </a:lnTo>
                      <a:lnTo>
                        <a:pt x="228" y="72"/>
                      </a:lnTo>
                      <a:lnTo>
                        <a:pt x="222" y="73"/>
                      </a:lnTo>
                      <a:lnTo>
                        <a:pt x="216" y="74"/>
                      </a:lnTo>
                      <a:lnTo>
                        <a:pt x="211" y="75"/>
                      </a:lnTo>
                      <a:lnTo>
                        <a:pt x="205" y="76"/>
                      </a:lnTo>
                      <a:lnTo>
                        <a:pt x="199" y="77"/>
                      </a:lnTo>
                      <a:lnTo>
                        <a:pt x="194" y="78"/>
                      </a:lnTo>
                      <a:lnTo>
                        <a:pt x="188" y="80"/>
                      </a:lnTo>
                      <a:lnTo>
                        <a:pt x="182" y="81"/>
                      </a:lnTo>
                      <a:lnTo>
                        <a:pt x="177" y="82"/>
                      </a:lnTo>
                      <a:lnTo>
                        <a:pt x="171" y="84"/>
                      </a:lnTo>
                      <a:lnTo>
                        <a:pt x="165" y="86"/>
                      </a:lnTo>
                      <a:lnTo>
                        <a:pt x="160" y="87"/>
                      </a:lnTo>
                      <a:lnTo>
                        <a:pt x="154" y="89"/>
                      </a:lnTo>
                      <a:lnTo>
                        <a:pt x="149" y="91"/>
                      </a:lnTo>
                      <a:lnTo>
                        <a:pt x="143" y="93"/>
                      </a:lnTo>
                      <a:lnTo>
                        <a:pt x="138" y="95"/>
                      </a:lnTo>
                      <a:lnTo>
                        <a:pt x="132" y="97"/>
                      </a:lnTo>
                      <a:lnTo>
                        <a:pt x="127" y="99"/>
                      </a:lnTo>
                      <a:lnTo>
                        <a:pt x="122" y="102"/>
                      </a:lnTo>
                      <a:lnTo>
                        <a:pt x="116" y="104"/>
                      </a:lnTo>
                      <a:lnTo>
                        <a:pt x="111" y="106"/>
                      </a:lnTo>
                      <a:lnTo>
                        <a:pt x="106" y="109"/>
                      </a:lnTo>
                      <a:lnTo>
                        <a:pt x="101" y="111"/>
                      </a:lnTo>
                      <a:lnTo>
                        <a:pt x="95" y="114"/>
                      </a:lnTo>
                      <a:lnTo>
                        <a:pt x="90" y="117"/>
                      </a:lnTo>
                      <a:lnTo>
                        <a:pt x="85" y="120"/>
                      </a:lnTo>
                      <a:lnTo>
                        <a:pt x="80" y="122"/>
                      </a:lnTo>
                      <a:lnTo>
                        <a:pt x="75" y="125"/>
                      </a:lnTo>
                      <a:lnTo>
                        <a:pt x="71" y="128"/>
                      </a:lnTo>
                      <a:lnTo>
                        <a:pt x="66" y="131"/>
                      </a:lnTo>
                      <a:lnTo>
                        <a:pt x="74" y="127"/>
                      </a:lnTo>
                      <a:lnTo>
                        <a:pt x="83" y="123"/>
                      </a:lnTo>
                      <a:lnTo>
                        <a:pt x="92" y="118"/>
                      </a:lnTo>
                      <a:lnTo>
                        <a:pt x="101" y="114"/>
                      </a:lnTo>
                      <a:lnTo>
                        <a:pt x="110" y="111"/>
                      </a:lnTo>
                      <a:lnTo>
                        <a:pt x="119" y="108"/>
                      </a:lnTo>
                      <a:lnTo>
                        <a:pt x="128" y="104"/>
                      </a:lnTo>
                      <a:lnTo>
                        <a:pt x="138" y="101"/>
                      </a:lnTo>
                      <a:lnTo>
                        <a:pt x="147" y="98"/>
                      </a:lnTo>
                      <a:lnTo>
                        <a:pt x="157" y="96"/>
                      </a:lnTo>
                      <a:lnTo>
                        <a:pt x="166" y="93"/>
                      </a:lnTo>
                      <a:lnTo>
                        <a:pt x="176" y="91"/>
                      </a:lnTo>
                      <a:lnTo>
                        <a:pt x="185" y="90"/>
                      </a:lnTo>
                      <a:lnTo>
                        <a:pt x="195" y="88"/>
                      </a:lnTo>
                      <a:lnTo>
                        <a:pt x="204" y="87"/>
                      </a:lnTo>
                      <a:lnTo>
                        <a:pt x="214" y="86"/>
                      </a:lnTo>
                      <a:lnTo>
                        <a:pt x="227" y="85"/>
                      </a:lnTo>
                      <a:lnTo>
                        <a:pt x="240" y="85"/>
                      </a:lnTo>
                      <a:lnTo>
                        <a:pt x="252" y="85"/>
                      </a:lnTo>
                      <a:lnTo>
                        <a:pt x="264" y="85"/>
                      </a:lnTo>
                      <a:lnTo>
                        <a:pt x="276" y="87"/>
                      </a:lnTo>
                      <a:lnTo>
                        <a:pt x="286" y="88"/>
                      </a:lnTo>
                      <a:lnTo>
                        <a:pt x="297" y="90"/>
                      </a:lnTo>
                      <a:lnTo>
                        <a:pt x="307" y="93"/>
                      </a:lnTo>
                      <a:lnTo>
                        <a:pt x="316" y="96"/>
                      </a:lnTo>
                      <a:lnTo>
                        <a:pt x="325" y="100"/>
                      </a:lnTo>
                      <a:lnTo>
                        <a:pt x="333" y="104"/>
                      </a:lnTo>
                      <a:lnTo>
                        <a:pt x="340" y="108"/>
                      </a:lnTo>
                      <a:lnTo>
                        <a:pt x="347" y="113"/>
                      </a:lnTo>
                      <a:lnTo>
                        <a:pt x="354" y="118"/>
                      </a:lnTo>
                      <a:lnTo>
                        <a:pt x="359" y="124"/>
                      </a:lnTo>
                      <a:lnTo>
                        <a:pt x="364" y="130"/>
                      </a:lnTo>
                      <a:lnTo>
                        <a:pt x="448" y="57"/>
                      </a:lnTo>
                      <a:lnTo>
                        <a:pt x="443" y="53"/>
                      </a:lnTo>
                      <a:lnTo>
                        <a:pt x="439" y="50"/>
                      </a:lnTo>
                      <a:lnTo>
                        <a:pt x="434" y="46"/>
                      </a:lnTo>
                      <a:lnTo>
                        <a:pt x="429" y="43"/>
                      </a:lnTo>
                      <a:lnTo>
                        <a:pt x="425" y="40"/>
                      </a:lnTo>
                      <a:lnTo>
                        <a:pt x="419" y="37"/>
                      </a:lnTo>
                      <a:lnTo>
                        <a:pt x="414" y="34"/>
                      </a:lnTo>
                      <a:lnTo>
                        <a:pt x="409" y="31"/>
                      </a:lnTo>
                      <a:lnTo>
                        <a:pt x="403" y="28"/>
                      </a:lnTo>
                      <a:lnTo>
                        <a:pt x="398" y="26"/>
                      </a:lnTo>
                      <a:lnTo>
                        <a:pt x="392" y="23"/>
                      </a:lnTo>
                      <a:lnTo>
                        <a:pt x="386" y="21"/>
                      </a:lnTo>
                      <a:lnTo>
                        <a:pt x="380" y="19"/>
                      </a:lnTo>
                      <a:lnTo>
                        <a:pt x="374" y="16"/>
                      </a:lnTo>
                      <a:lnTo>
                        <a:pt x="367" y="14"/>
                      </a:lnTo>
                      <a:lnTo>
                        <a:pt x="361" y="12"/>
                      </a:lnTo>
                      <a:lnTo>
                        <a:pt x="355" y="11"/>
                      </a:lnTo>
                      <a:lnTo>
                        <a:pt x="348" y="9"/>
                      </a:lnTo>
                      <a:lnTo>
                        <a:pt x="341" y="8"/>
                      </a:lnTo>
                      <a:lnTo>
                        <a:pt x="334" y="6"/>
                      </a:lnTo>
                      <a:lnTo>
                        <a:pt x="327" y="5"/>
                      </a:lnTo>
                      <a:lnTo>
                        <a:pt x="320" y="4"/>
                      </a:lnTo>
                      <a:lnTo>
                        <a:pt x="313" y="3"/>
                      </a:lnTo>
                      <a:lnTo>
                        <a:pt x="305" y="2"/>
                      </a:lnTo>
                      <a:lnTo>
                        <a:pt x="298" y="1"/>
                      </a:lnTo>
                      <a:lnTo>
                        <a:pt x="290" y="1"/>
                      </a:lnTo>
                      <a:lnTo>
                        <a:pt x="282" y="0"/>
                      </a:lnTo>
                      <a:lnTo>
                        <a:pt x="275" y="0"/>
                      </a:lnTo>
                      <a:lnTo>
                        <a:pt x="267" y="0"/>
                      </a:lnTo>
                      <a:lnTo>
                        <a:pt x="259" y="0"/>
                      </a:lnTo>
                      <a:lnTo>
                        <a:pt x="250" y="0"/>
                      </a:lnTo>
                      <a:lnTo>
                        <a:pt x="242" y="0"/>
                      </a:lnTo>
                      <a:close/>
                    </a:path>
                  </a:pathLst>
                </a:custGeom>
                <a:solidFill>
                  <a:srgbClr val="E2E2C1"/>
                </a:solidFill>
                <a:ln w="9525">
                  <a:noFill/>
                  <a:round/>
                  <a:headEnd/>
                  <a:tailEnd/>
                </a:ln>
              </p:spPr>
              <p:txBody>
                <a:bodyPr/>
                <a:lstStyle/>
                <a:p>
                  <a:endParaRPr lang="en-US"/>
                </a:p>
              </p:txBody>
            </p:sp>
          </p:grpSp>
          <p:grpSp>
            <p:nvGrpSpPr>
              <p:cNvPr id="24614" name="Group 528"/>
              <p:cNvGrpSpPr>
                <a:grpSpLocks/>
              </p:cNvGrpSpPr>
              <p:nvPr/>
            </p:nvGrpSpPr>
            <p:grpSpPr bwMode="auto">
              <a:xfrm>
                <a:off x="2617" y="2734"/>
                <a:ext cx="456" cy="487"/>
                <a:chOff x="2617" y="2734"/>
                <a:chExt cx="456" cy="487"/>
              </a:xfrm>
            </p:grpSpPr>
            <p:sp>
              <p:nvSpPr>
                <p:cNvPr id="24868" name="Freeform 529"/>
                <p:cNvSpPr>
                  <a:spLocks/>
                </p:cNvSpPr>
                <p:nvPr/>
              </p:nvSpPr>
              <p:spPr bwMode="auto">
                <a:xfrm>
                  <a:off x="2617" y="2734"/>
                  <a:ext cx="456" cy="487"/>
                </a:xfrm>
                <a:custGeom>
                  <a:avLst/>
                  <a:gdLst>
                    <a:gd name="T0" fmla="*/ 276 w 456"/>
                    <a:gd name="T1" fmla="*/ 26 h 487"/>
                    <a:gd name="T2" fmla="*/ 286 w 456"/>
                    <a:gd name="T3" fmla="*/ 75 h 487"/>
                    <a:gd name="T4" fmla="*/ 282 w 456"/>
                    <a:gd name="T5" fmla="*/ 96 h 487"/>
                    <a:gd name="T6" fmla="*/ 290 w 456"/>
                    <a:gd name="T7" fmla="*/ 106 h 487"/>
                    <a:gd name="T8" fmla="*/ 300 w 456"/>
                    <a:gd name="T9" fmla="*/ 117 h 487"/>
                    <a:gd name="T10" fmla="*/ 320 w 456"/>
                    <a:gd name="T11" fmla="*/ 119 h 487"/>
                    <a:gd name="T12" fmla="*/ 342 w 456"/>
                    <a:gd name="T13" fmla="*/ 127 h 487"/>
                    <a:gd name="T14" fmla="*/ 360 w 456"/>
                    <a:gd name="T15" fmla="*/ 147 h 487"/>
                    <a:gd name="T16" fmla="*/ 393 w 456"/>
                    <a:gd name="T17" fmla="*/ 164 h 487"/>
                    <a:gd name="T18" fmla="*/ 413 w 456"/>
                    <a:gd name="T19" fmla="*/ 184 h 487"/>
                    <a:gd name="T20" fmla="*/ 424 w 456"/>
                    <a:gd name="T21" fmla="*/ 233 h 487"/>
                    <a:gd name="T22" fmla="*/ 436 w 456"/>
                    <a:gd name="T23" fmla="*/ 263 h 487"/>
                    <a:gd name="T24" fmla="*/ 442 w 456"/>
                    <a:gd name="T25" fmla="*/ 283 h 487"/>
                    <a:gd name="T26" fmla="*/ 442 w 456"/>
                    <a:gd name="T27" fmla="*/ 311 h 487"/>
                    <a:gd name="T28" fmla="*/ 453 w 456"/>
                    <a:gd name="T29" fmla="*/ 327 h 487"/>
                    <a:gd name="T30" fmla="*/ 453 w 456"/>
                    <a:gd name="T31" fmla="*/ 346 h 487"/>
                    <a:gd name="T32" fmla="*/ 442 w 456"/>
                    <a:gd name="T33" fmla="*/ 360 h 487"/>
                    <a:gd name="T34" fmla="*/ 425 w 456"/>
                    <a:gd name="T35" fmla="*/ 363 h 487"/>
                    <a:gd name="T36" fmla="*/ 415 w 456"/>
                    <a:gd name="T37" fmla="*/ 371 h 487"/>
                    <a:gd name="T38" fmla="*/ 395 w 456"/>
                    <a:gd name="T39" fmla="*/ 375 h 487"/>
                    <a:gd name="T40" fmla="*/ 369 w 456"/>
                    <a:gd name="T41" fmla="*/ 387 h 487"/>
                    <a:gd name="T42" fmla="*/ 351 w 456"/>
                    <a:gd name="T43" fmla="*/ 383 h 487"/>
                    <a:gd name="T44" fmla="*/ 340 w 456"/>
                    <a:gd name="T45" fmla="*/ 390 h 487"/>
                    <a:gd name="T46" fmla="*/ 325 w 456"/>
                    <a:gd name="T47" fmla="*/ 388 h 487"/>
                    <a:gd name="T48" fmla="*/ 309 w 456"/>
                    <a:gd name="T49" fmla="*/ 383 h 487"/>
                    <a:gd name="T50" fmla="*/ 307 w 456"/>
                    <a:gd name="T51" fmla="*/ 393 h 487"/>
                    <a:gd name="T52" fmla="*/ 277 w 456"/>
                    <a:gd name="T53" fmla="*/ 430 h 487"/>
                    <a:gd name="T54" fmla="*/ 230 w 456"/>
                    <a:gd name="T55" fmla="*/ 483 h 487"/>
                    <a:gd name="T56" fmla="*/ 205 w 456"/>
                    <a:gd name="T57" fmla="*/ 477 h 487"/>
                    <a:gd name="T58" fmla="*/ 147 w 456"/>
                    <a:gd name="T59" fmla="*/ 448 h 487"/>
                    <a:gd name="T60" fmla="*/ 83 w 456"/>
                    <a:gd name="T61" fmla="*/ 416 h 487"/>
                    <a:gd name="T62" fmla="*/ 43 w 456"/>
                    <a:gd name="T63" fmla="*/ 397 h 487"/>
                    <a:gd name="T64" fmla="*/ 33 w 456"/>
                    <a:gd name="T65" fmla="*/ 368 h 487"/>
                    <a:gd name="T66" fmla="*/ 17 w 456"/>
                    <a:gd name="T67" fmla="*/ 346 h 487"/>
                    <a:gd name="T68" fmla="*/ 5 w 456"/>
                    <a:gd name="T69" fmla="*/ 309 h 487"/>
                    <a:gd name="T70" fmla="*/ 20 w 456"/>
                    <a:gd name="T71" fmla="*/ 303 h 487"/>
                    <a:gd name="T72" fmla="*/ 72 w 456"/>
                    <a:gd name="T73" fmla="*/ 321 h 487"/>
                    <a:gd name="T74" fmla="*/ 111 w 456"/>
                    <a:gd name="T75" fmla="*/ 329 h 487"/>
                    <a:gd name="T76" fmla="*/ 112 w 456"/>
                    <a:gd name="T77" fmla="*/ 314 h 487"/>
                    <a:gd name="T78" fmla="*/ 111 w 456"/>
                    <a:gd name="T79" fmla="*/ 288 h 487"/>
                    <a:gd name="T80" fmla="*/ 109 w 456"/>
                    <a:gd name="T81" fmla="*/ 273 h 487"/>
                    <a:gd name="T82" fmla="*/ 125 w 456"/>
                    <a:gd name="T83" fmla="*/ 243 h 487"/>
                    <a:gd name="T84" fmla="*/ 133 w 456"/>
                    <a:gd name="T85" fmla="*/ 217 h 487"/>
                    <a:gd name="T86" fmla="*/ 133 w 456"/>
                    <a:gd name="T87" fmla="*/ 188 h 487"/>
                    <a:gd name="T88" fmla="*/ 139 w 456"/>
                    <a:gd name="T89" fmla="*/ 167 h 487"/>
                    <a:gd name="T90" fmla="*/ 156 w 456"/>
                    <a:gd name="T91" fmla="*/ 154 h 487"/>
                    <a:gd name="T92" fmla="*/ 167 w 456"/>
                    <a:gd name="T93" fmla="*/ 143 h 487"/>
                    <a:gd name="T94" fmla="*/ 176 w 456"/>
                    <a:gd name="T95" fmla="*/ 136 h 487"/>
                    <a:gd name="T96" fmla="*/ 163 w 456"/>
                    <a:gd name="T97" fmla="*/ 124 h 487"/>
                    <a:gd name="T98" fmla="*/ 160 w 456"/>
                    <a:gd name="T99" fmla="*/ 104 h 487"/>
                    <a:gd name="T100" fmla="*/ 161 w 456"/>
                    <a:gd name="T101" fmla="*/ 81 h 487"/>
                    <a:gd name="T102" fmla="*/ 146 w 456"/>
                    <a:gd name="T103" fmla="*/ 68 h 487"/>
                    <a:gd name="T104" fmla="*/ 153 w 456"/>
                    <a:gd name="T105" fmla="*/ 45 h 487"/>
                    <a:gd name="T106" fmla="*/ 189 w 456"/>
                    <a:gd name="T107" fmla="*/ 9 h 487"/>
                    <a:gd name="T108" fmla="*/ 225 w 456"/>
                    <a:gd name="T109" fmla="*/ 1 h 487"/>
                    <a:gd name="T110" fmla="*/ 241 w 456"/>
                    <a:gd name="T111" fmla="*/ 5 h 4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6"/>
                    <a:gd name="T169" fmla="*/ 0 h 487"/>
                    <a:gd name="T170" fmla="*/ 456 w 456"/>
                    <a:gd name="T171" fmla="*/ 487 h 4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6" h="487">
                      <a:moveTo>
                        <a:pt x="241" y="5"/>
                      </a:moveTo>
                      <a:lnTo>
                        <a:pt x="246" y="7"/>
                      </a:lnTo>
                      <a:lnTo>
                        <a:pt x="252" y="9"/>
                      </a:lnTo>
                      <a:lnTo>
                        <a:pt x="257" y="12"/>
                      </a:lnTo>
                      <a:lnTo>
                        <a:pt x="262" y="15"/>
                      </a:lnTo>
                      <a:lnTo>
                        <a:pt x="267" y="18"/>
                      </a:lnTo>
                      <a:lnTo>
                        <a:pt x="272" y="22"/>
                      </a:lnTo>
                      <a:lnTo>
                        <a:pt x="276" y="26"/>
                      </a:lnTo>
                      <a:lnTo>
                        <a:pt x="279" y="31"/>
                      </a:lnTo>
                      <a:lnTo>
                        <a:pt x="280" y="38"/>
                      </a:lnTo>
                      <a:lnTo>
                        <a:pt x="281" y="44"/>
                      </a:lnTo>
                      <a:lnTo>
                        <a:pt x="281" y="51"/>
                      </a:lnTo>
                      <a:lnTo>
                        <a:pt x="282" y="58"/>
                      </a:lnTo>
                      <a:lnTo>
                        <a:pt x="284" y="63"/>
                      </a:lnTo>
                      <a:lnTo>
                        <a:pt x="286" y="69"/>
                      </a:lnTo>
                      <a:lnTo>
                        <a:pt x="286" y="75"/>
                      </a:lnTo>
                      <a:lnTo>
                        <a:pt x="286" y="81"/>
                      </a:lnTo>
                      <a:lnTo>
                        <a:pt x="286" y="87"/>
                      </a:lnTo>
                      <a:lnTo>
                        <a:pt x="285" y="88"/>
                      </a:lnTo>
                      <a:lnTo>
                        <a:pt x="285" y="89"/>
                      </a:lnTo>
                      <a:lnTo>
                        <a:pt x="284" y="90"/>
                      </a:lnTo>
                      <a:lnTo>
                        <a:pt x="283" y="93"/>
                      </a:lnTo>
                      <a:lnTo>
                        <a:pt x="282" y="96"/>
                      </a:lnTo>
                      <a:lnTo>
                        <a:pt x="281" y="99"/>
                      </a:lnTo>
                      <a:lnTo>
                        <a:pt x="281" y="103"/>
                      </a:lnTo>
                      <a:lnTo>
                        <a:pt x="282" y="104"/>
                      </a:lnTo>
                      <a:lnTo>
                        <a:pt x="284" y="104"/>
                      </a:lnTo>
                      <a:lnTo>
                        <a:pt x="285" y="105"/>
                      </a:lnTo>
                      <a:lnTo>
                        <a:pt x="287" y="105"/>
                      </a:lnTo>
                      <a:lnTo>
                        <a:pt x="288" y="106"/>
                      </a:lnTo>
                      <a:lnTo>
                        <a:pt x="290" y="106"/>
                      </a:lnTo>
                      <a:lnTo>
                        <a:pt x="291" y="107"/>
                      </a:lnTo>
                      <a:lnTo>
                        <a:pt x="292" y="109"/>
                      </a:lnTo>
                      <a:lnTo>
                        <a:pt x="294" y="110"/>
                      </a:lnTo>
                      <a:lnTo>
                        <a:pt x="295" y="112"/>
                      </a:lnTo>
                      <a:lnTo>
                        <a:pt x="296" y="114"/>
                      </a:lnTo>
                      <a:lnTo>
                        <a:pt x="296" y="116"/>
                      </a:lnTo>
                      <a:lnTo>
                        <a:pt x="298" y="117"/>
                      </a:lnTo>
                      <a:lnTo>
                        <a:pt x="300" y="117"/>
                      </a:lnTo>
                      <a:lnTo>
                        <a:pt x="303" y="117"/>
                      </a:lnTo>
                      <a:lnTo>
                        <a:pt x="305" y="117"/>
                      </a:lnTo>
                      <a:lnTo>
                        <a:pt x="308" y="117"/>
                      </a:lnTo>
                      <a:lnTo>
                        <a:pt x="310" y="117"/>
                      </a:lnTo>
                      <a:lnTo>
                        <a:pt x="313" y="117"/>
                      </a:lnTo>
                      <a:lnTo>
                        <a:pt x="315" y="118"/>
                      </a:lnTo>
                      <a:lnTo>
                        <a:pt x="318" y="118"/>
                      </a:lnTo>
                      <a:lnTo>
                        <a:pt x="320" y="119"/>
                      </a:lnTo>
                      <a:lnTo>
                        <a:pt x="323" y="120"/>
                      </a:lnTo>
                      <a:lnTo>
                        <a:pt x="326" y="121"/>
                      </a:lnTo>
                      <a:lnTo>
                        <a:pt x="329" y="122"/>
                      </a:lnTo>
                      <a:lnTo>
                        <a:pt x="332" y="122"/>
                      </a:lnTo>
                      <a:lnTo>
                        <a:pt x="334" y="123"/>
                      </a:lnTo>
                      <a:lnTo>
                        <a:pt x="337" y="124"/>
                      </a:lnTo>
                      <a:lnTo>
                        <a:pt x="340" y="125"/>
                      </a:lnTo>
                      <a:lnTo>
                        <a:pt x="342" y="127"/>
                      </a:lnTo>
                      <a:lnTo>
                        <a:pt x="344" y="129"/>
                      </a:lnTo>
                      <a:lnTo>
                        <a:pt x="345" y="131"/>
                      </a:lnTo>
                      <a:lnTo>
                        <a:pt x="347" y="133"/>
                      </a:lnTo>
                      <a:lnTo>
                        <a:pt x="348" y="136"/>
                      </a:lnTo>
                      <a:lnTo>
                        <a:pt x="350" y="138"/>
                      </a:lnTo>
                      <a:lnTo>
                        <a:pt x="352" y="140"/>
                      </a:lnTo>
                      <a:lnTo>
                        <a:pt x="356" y="144"/>
                      </a:lnTo>
                      <a:lnTo>
                        <a:pt x="360" y="147"/>
                      </a:lnTo>
                      <a:lnTo>
                        <a:pt x="364" y="150"/>
                      </a:lnTo>
                      <a:lnTo>
                        <a:pt x="368" y="153"/>
                      </a:lnTo>
                      <a:lnTo>
                        <a:pt x="373" y="155"/>
                      </a:lnTo>
                      <a:lnTo>
                        <a:pt x="377" y="157"/>
                      </a:lnTo>
                      <a:lnTo>
                        <a:pt x="382" y="159"/>
                      </a:lnTo>
                      <a:lnTo>
                        <a:pt x="387" y="161"/>
                      </a:lnTo>
                      <a:lnTo>
                        <a:pt x="390" y="162"/>
                      </a:lnTo>
                      <a:lnTo>
                        <a:pt x="393" y="164"/>
                      </a:lnTo>
                      <a:lnTo>
                        <a:pt x="396" y="166"/>
                      </a:lnTo>
                      <a:lnTo>
                        <a:pt x="399" y="168"/>
                      </a:lnTo>
                      <a:lnTo>
                        <a:pt x="402" y="171"/>
                      </a:lnTo>
                      <a:lnTo>
                        <a:pt x="405" y="173"/>
                      </a:lnTo>
                      <a:lnTo>
                        <a:pt x="407" y="176"/>
                      </a:lnTo>
                      <a:lnTo>
                        <a:pt x="410" y="178"/>
                      </a:lnTo>
                      <a:lnTo>
                        <a:pt x="411" y="181"/>
                      </a:lnTo>
                      <a:lnTo>
                        <a:pt x="413" y="184"/>
                      </a:lnTo>
                      <a:lnTo>
                        <a:pt x="414" y="188"/>
                      </a:lnTo>
                      <a:lnTo>
                        <a:pt x="416" y="191"/>
                      </a:lnTo>
                      <a:lnTo>
                        <a:pt x="416" y="198"/>
                      </a:lnTo>
                      <a:lnTo>
                        <a:pt x="417" y="205"/>
                      </a:lnTo>
                      <a:lnTo>
                        <a:pt x="418" y="212"/>
                      </a:lnTo>
                      <a:lnTo>
                        <a:pt x="421" y="218"/>
                      </a:lnTo>
                      <a:lnTo>
                        <a:pt x="423" y="225"/>
                      </a:lnTo>
                      <a:lnTo>
                        <a:pt x="424" y="233"/>
                      </a:lnTo>
                      <a:lnTo>
                        <a:pt x="426" y="240"/>
                      </a:lnTo>
                      <a:lnTo>
                        <a:pt x="428" y="247"/>
                      </a:lnTo>
                      <a:lnTo>
                        <a:pt x="430" y="249"/>
                      </a:lnTo>
                      <a:lnTo>
                        <a:pt x="431" y="252"/>
                      </a:lnTo>
                      <a:lnTo>
                        <a:pt x="432" y="255"/>
                      </a:lnTo>
                      <a:lnTo>
                        <a:pt x="433" y="258"/>
                      </a:lnTo>
                      <a:lnTo>
                        <a:pt x="434" y="261"/>
                      </a:lnTo>
                      <a:lnTo>
                        <a:pt x="436" y="263"/>
                      </a:lnTo>
                      <a:lnTo>
                        <a:pt x="438" y="266"/>
                      </a:lnTo>
                      <a:lnTo>
                        <a:pt x="440" y="269"/>
                      </a:lnTo>
                      <a:lnTo>
                        <a:pt x="442" y="272"/>
                      </a:lnTo>
                      <a:lnTo>
                        <a:pt x="443" y="275"/>
                      </a:lnTo>
                      <a:lnTo>
                        <a:pt x="443" y="278"/>
                      </a:lnTo>
                      <a:lnTo>
                        <a:pt x="442" y="282"/>
                      </a:lnTo>
                      <a:lnTo>
                        <a:pt x="442" y="283"/>
                      </a:lnTo>
                      <a:lnTo>
                        <a:pt x="441" y="285"/>
                      </a:lnTo>
                      <a:lnTo>
                        <a:pt x="441" y="286"/>
                      </a:lnTo>
                      <a:lnTo>
                        <a:pt x="441" y="288"/>
                      </a:lnTo>
                      <a:lnTo>
                        <a:pt x="441" y="293"/>
                      </a:lnTo>
                      <a:lnTo>
                        <a:pt x="440" y="299"/>
                      </a:lnTo>
                      <a:lnTo>
                        <a:pt x="440" y="304"/>
                      </a:lnTo>
                      <a:lnTo>
                        <a:pt x="440" y="310"/>
                      </a:lnTo>
                      <a:lnTo>
                        <a:pt x="442" y="311"/>
                      </a:lnTo>
                      <a:lnTo>
                        <a:pt x="443" y="313"/>
                      </a:lnTo>
                      <a:lnTo>
                        <a:pt x="444" y="315"/>
                      </a:lnTo>
                      <a:lnTo>
                        <a:pt x="446" y="316"/>
                      </a:lnTo>
                      <a:lnTo>
                        <a:pt x="447" y="318"/>
                      </a:lnTo>
                      <a:lnTo>
                        <a:pt x="448" y="319"/>
                      </a:lnTo>
                      <a:lnTo>
                        <a:pt x="449" y="321"/>
                      </a:lnTo>
                      <a:lnTo>
                        <a:pt x="450" y="323"/>
                      </a:lnTo>
                      <a:lnTo>
                        <a:pt x="453" y="327"/>
                      </a:lnTo>
                      <a:lnTo>
                        <a:pt x="455" y="332"/>
                      </a:lnTo>
                      <a:lnTo>
                        <a:pt x="456" y="336"/>
                      </a:lnTo>
                      <a:lnTo>
                        <a:pt x="456" y="341"/>
                      </a:lnTo>
                      <a:lnTo>
                        <a:pt x="456" y="342"/>
                      </a:lnTo>
                      <a:lnTo>
                        <a:pt x="455" y="342"/>
                      </a:lnTo>
                      <a:lnTo>
                        <a:pt x="455" y="343"/>
                      </a:lnTo>
                      <a:lnTo>
                        <a:pt x="455" y="344"/>
                      </a:lnTo>
                      <a:lnTo>
                        <a:pt x="453" y="346"/>
                      </a:lnTo>
                      <a:lnTo>
                        <a:pt x="452" y="348"/>
                      </a:lnTo>
                      <a:lnTo>
                        <a:pt x="452" y="351"/>
                      </a:lnTo>
                      <a:lnTo>
                        <a:pt x="451" y="353"/>
                      </a:lnTo>
                      <a:lnTo>
                        <a:pt x="450" y="355"/>
                      </a:lnTo>
                      <a:lnTo>
                        <a:pt x="448" y="357"/>
                      </a:lnTo>
                      <a:lnTo>
                        <a:pt x="446" y="359"/>
                      </a:lnTo>
                      <a:lnTo>
                        <a:pt x="444" y="360"/>
                      </a:lnTo>
                      <a:lnTo>
                        <a:pt x="442" y="360"/>
                      </a:lnTo>
                      <a:lnTo>
                        <a:pt x="439" y="360"/>
                      </a:lnTo>
                      <a:lnTo>
                        <a:pt x="437" y="360"/>
                      </a:lnTo>
                      <a:lnTo>
                        <a:pt x="434" y="360"/>
                      </a:lnTo>
                      <a:lnTo>
                        <a:pt x="432" y="360"/>
                      </a:lnTo>
                      <a:lnTo>
                        <a:pt x="429" y="360"/>
                      </a:lnTo>
                      <a:lnTo>
                        <a:pt x="428" y="361"/>
                      </a:lnTo>
                      <a:lnTo>
                        <a:pt x="426" y="362"/>
                      </a:lnTo>
                      <a:lnTo>
                        <a:pt x="425" y="363"/>
                      </a:lnTo>
                      <a:lnTo>
                        <a:pt x="424" y="365"/>
                      </a:lnTo>
                      <a:lnTo>
                        <a:pt x="423" y="366"/>
                      </a:lnTo>
                      <a:lnTo>
                        <a:pt x="422" y="367"/>
                      </a:lnTo>
                      <a:lnTo>
                        <a:pt x="421" y="368"/>
                      </a:lnTo>
                      <a:lnTo>
                        <a:pt x="420" y="369"/>
                      </a:lnTo>
                      <a:lnTo>
                        <a:pt x="419" y="370"/>
                      </a:lnTo>
                      <a:lnTo>
                        <a:pt x="418" y="371"/>
                      </a:lnTo>
                      <a:lnTo>
                        <a:pt x="415" y="371"/>
                      </a:lnTo>
                      <a:lnTo>
                        <a:pt x="413" y="372"/>
                      </a:lnTo>
                      <a:lnTo>
                        <a:pt x="410" y="372"/>
                      </a:lnTo>
                      <a:lnTo>
                        <a:pt x="408" y="372"/>
                      </a:lnTo>
                      <a:lnTo>
                        <a:pt x="406" y="373"/>
                      </a:lnTo>
                      <a:lnTo>
                        <a:pt x="403" y="373"/>
                      </a:lnTo>
                      <a:lnTo>
                        <a:pt x="401" y="373"/>
                      </a:lnTo>
                      <a:lnTo>
                        <a:pt x="398" y="373"/>
                      </a:lnTo>
                      <a:lnTo>
                        <a:pt x="395" y="375"/>
                      </a:lnTo>
                      <a:lnTo>
                        <a:pt x="392" y="377"/>
                      </a:lnTo>
                      <a:lnTo>
                        <a:pt x="389" y="379"/>
                      </a:lnTo>
                      <a:lnTo>
                        <a:pt x="386" y="381"/>
                      </a:lnTo>
                      <a:lnTo>
                        <a:pt x="382" y="382"/>
                      </a:lnTo>
                      <a:lnTo>
                        <a:pt x="379" y="384"/>
                      </a:lnTo>
                      <a:lnTo>
                        <a:pt x="375" y="385"/>
                      </a:lnTo>
                      <a:lnTo>
                        <a:pt x="371" y="387"/>
                      </a:lnTo>
                      <a:lnTo>
                        <a:pt x="369" y="387"/>
                      </a:lnTo>
                      <a:lnTo>
                        <a:pt x="366" y="387"/>
                      </a:lnTo>
                      <a:lnTo>
                        <a:pt x="364" y="387"/>
                      </a:lnTo>
                      <a:lnTo>
                        <a:pt x="361" y="386"/>
                      </a:lnTo>
                      <a:lnTo>
                        <a:pt x="359" y="385"/>
                      </a:lnTo>
                      <a:lnTo>
                        <a:pt x="357" y="384"/>
                      </a:lnTo>
                      <a:lnTo>
                        <a:pt x="355" y="383"/>
                      </a:lnTo>
                      <a:lnTo>
                        <a:pt x="352" y="382"/>
                      </a:lnTo>
                      <a:lnTo>
                        <a:pt x="351" y="383"/>
                      </a:lnTo>
                      <a:lnTo>
                        <a:pt x="350" y="384"/>
                      </a:lnTo>
                      <a:lnTo>
                        <a:pt x="348" y="386"/>
                      </a:lnTo>
                      <a:lnTo>
                        <a:pt x="347" y="387"/>
                      </a:lnTo>
                      <a:lnTo>
                        <a:pt x="345" y="388"/>
                      </a:lnTo>
                      <a:lnTo>
                        <a:pt x="344" y="389"/>
                      </a:lnTo>
                      <a:lnTo>
                        <a:pt x="343" y="389"/>
                      </a:lnTo>
                      <a:lnTo>
                        <a:pt x="341" y="390"/>
                      </a:lnTo>
                      <a:lnTo>
                        <a:pt x="340" y="390"/>
                      </a:lnTo>
                      <a:lnTo>
                        <a:pt x="338" y="390"/>
                      </a:lnTo>
                      <a:lnTo>
                        <a:pt x="336" y="390"/>
                      </a:lnTo>
                      <a:lnTo>
                        <a:pt x="335" y="390"/>
                      </a:lnTo>
                      <a:lnTo>
                        <a:pt x="328" y="389"/>
                      </a:lnTo>
                      <a:lnTo>
                        <a:pt x="327" y="388"/>
                      </a:lnTo>
                      <a:lnTo>
                        <a:pt x="325" y="388"/>
                      </a:lnTo>
                      <a:lnTo>
                        <a:pt x="322" y="387"/>
                      </a:lnTo>
                      <a:lnTo>
                        <a:pt x="320" y="386"/>
                      </a:lnTo>
                      <a:lnTo>
                        <a:pt x="318" y="385"/>
                      </a:lnTo>
                      <a:lnTo>
                        <a:pt x="315" y="385"/>
                      </a:lnTo>
                      <a:lnTo>
                        <a:pt x="313" y="384"/>
                      </a:lnTo>
                      <a:lnTo>
                        <a:pt x="311" y="384"/>
                      </a:lnTo>
                      <a:lnTo>
                        <a:pt x="309" y="383"/>
                      </a:lnTo>
                      <a:lnTo>
                        <a:pt x="306" y="382"/>
                      </a:lnTo>
                      <a:lnTo>
                        <a:pt x="306" y="383"/>
                      </a:lnTo>
                      <a:lnTo>
                        <a:pt x="306" y="384"/>
                      </a:lnTo>
                      <a:lnTo>
                        <a:pt x="307" y="384"/>
                      </a:lnTo>
                      <a:lnTo>
                        <a:pt x="307" y="385"/>
                      </a:lnTo>
                      <a:lnTo>
                        <a:pt x="307" y="387"/>
                      </a:lnTo>
                      <a:lnTo>
                        <a:pt x="308" y="390"/>
                      </a:lnTo>
                      <a:lnTo>
                        <a:pt x="307" y="393"/>
                      </a:lnTo>
                      <a:lnTo>
                        <a:pt x="306" y="394"/>
                      </a:lnTo>
                      <a:lnTo>
                        <a:pt x="304" y="397"/>
                      </a:lnTo>
                      <a:lnTo>
                        <a:pt x="301" y="400"/>
                      </a:lnTo>
                      <a:lnTo>
                        <a:pt x="297" y="405"/>
                      </a:lnTo>
                      <a:lnTo>
                        <a:pt x="293" y="410"/>
                      </a:lnTo>
                      <a:lnTo>
                        <a:pt x="288" y="416"/>
                      </a:lnTo>
                      <a:lnTo>
                        <a:pt x="282" y="423"/>
                      </a:lnTo>
                      <a:lnTo>
                        <a:pt x="277" y="430"/>
                      </a:lnTo>
                      <a:lnTo>
                        <a:pt x="271" y="437"/>
                      </a:lnTo>
                      <a:lnTo>
                        <a:pt x="264" y="444"/>
                      </a:lnTo>
                      <a:lnTo>
                        <a:pt x="258" y="451"/>
                      </a:lnTo>
                      <a:lnTo>
                        <a:pt x="252" y="459"/>
                      </a:lnTo>
                      <a:lnTo>
                        <a:pt x="246" y="465"/>
                      </a:lnTo>
                      <a:lnTo>
                        <a:pt x="240" y="472"/>
                      </a:lnTo>
                      <a:lnTo>
                        <a:pt x="235" y="478"/>
                      </a:lnTo>
                      <a:lnTo>
                        <a:pt x="230" y="483"/>
                      </a:lnTo>
                      <a:lnTo>
                        <a:pt x="226" y="487"/>
                      </a:lnTo>
                      <a:lnTo>
                        <a:pt x="224" y="486"/>
                      </a:lnTo>
                      <a:lnTo>
                        <a:pt x="222" y="485"/>
                      </a:lnTo>
                      <a:lnTo>
                        <a:pt x="219" y="484"/>
                      </a:lnTo>
                      <a:lnTo>
                        <a:pt x="215" y="482"/>
                      </a:lnTo>
                      <a:lnTo>
                        <a:pt x="210" y="479"/>
                      </a:lnTo>
                      <a:lnTo>
                        <a:pt x="205" y="477"/>
                      </a:lnTo>
                      <a:lnTo>
                        <a:pt x="199" y="474"/>
                      </a:lnTo>
                      <a:lnTo>
                        <a:pt x="193" y="470"/>
                      </a:lnTo>
                      <a:lnTo>
                        <a:pt x="186" y="467"/>
                      </a:lnTo>
                      <a:lnTo>
                        <a:pt x="179" y="464"/>
                      </a:lnTo>
                      <a:lnTo>
                        <a:pt x="171" y="460"/>
                      </a:lnTo>
                      <a:lnTo>
                        <a:pt x="163" y="456"/>
                      </a:lnTo>
                      <a:lnTo>
                        <a:pt x="155" y="452"/>
                      </a:lnTo>
                      <a:lnTo>
                        <a:pt x="147" y="448"/>
                      </a:lnTo>
                      <a:lnTo>
                        <a:pt x="139" y="444"/>
                      </a:lnTo>
                      <a:lnTo>
                        <a:pt x="131" y="439"/>
                      </a:lnTo>
                      <a:lnTo>
                        <a:pt x="122" y="435"/>
                      </a:lnTo>
                      <a:lnTo>
                        <a:pt x="114" y="431"/>
                      </a:lnTo>
                      <a:lnTo>
                        <a:pt x="106" y="427"/>
                      </a:lnTo>
                      <a:lnTo>
                        <a:pt x="98" y="423"/>
                      </a:lnTo>
                      <a:lnTo>
                        <a:pt x="91" y="419"/>
                      </a:lnTo>
                      <a:lnTo>
                        <a:pt x="83" y="416"/>
                      </a:lnTo>
                      <a:lnTo>
                        <a:pt x="77" y="412"/>
                      </a:lnTo>
                      <a:lnTo>
                        <a:pt x="70" y="409"/>
                      </a:lnTo>
                      <a:lnTo>
                        <a:pt x="64" y="406"/>
                      </a:lnTo>
                      <a:lnTo>
                        <a:pt x="58" y="403"/>
                      </a:lnTo>
                      <a:lnTo>
                        <a:pt x="53" y="401"/>
                      </a:lnTo>
                      <a:lnTo>
                        <a:pt x="49" y="399"/>
                      </a:lnTo>
                      <a:lnTo>
                        <a:pt x="46" y="398"/>
                      </a:lnTo>
                      <a:lnTo>
                        <a:pt x="43" y="397"/>
                      </a:lnTo>
                      <a:lnTo>
                        <a:pt x="41" y="396"/>
                      </a:lnTo>
                      <a:lnTo>
                        <a:pt x="41" y="390"/>
                      </a:lnTo>
                      <a:lnTo>
                        <a:pt x="39" y="384"/>
                      </a:lnTo>
                      <a:lnTo>
                        <a:pt x="38" y="378"/>
                      </a:lnTo>
                      <a:lnTo>
                        <a:pt x="37" y="372"/>
                      </a:lnTo>
                      <a:lnTo>
                        <a:pt x="36" y="371"/>
                      </a:lnTo>
                      <a:lnTo>
                        <a:pt x="35" y="369"/>
                      </a:lnTo>
                      <a:lnTo>
                        <a:pt x="33" y="368"/>
                      </a:lnTo>
                      <a:lnTo>
                        <a:pt x="31" y="367"/>
                      </a:lnTo>
                      <a:lnTo>
                        <a:pt x="28" y="366"/>
                      </a:lnTo>
                      <a:lnTo>
                        <a:pt x="26" y="365"/>
                      </a:lnTo>
                      <a:lnTo>
                        <a:pt x="25" y="364"/>
                      </a:lnTo>
                      <a:lnTo>
                        <a:pt x="24" y="362"/>
                      </a:lnTo>
                      <a:lnTo>
                        <a:pt x="23" y="358"/>
                      </a:lnTo>
                      <a:lnTo>
                        <a:pt x="20" y="353"/>
                      </a:lnTo>
                      <a:lnTo>
                        <a:pt x="17" y="346"/>
                      </a:lnTo>
                      <a:lnTo>
                        <a:pt x="13" y="338"/>
                      </a:lnTo>
                      <a:lnTo>
                        <a:pt x="10" y="331"/>
                      </a:lnTo>
                      <a:lnTo>
                        <a:pt x="6" y="324"/>
                      </a:lnTo>
                      <a:lnTo>
                        <a:pt x="3" y="318"/>
                      </a:lnTo>
                      <a:lnTo>
                        <a:pt x="0" y="314"/>
                      </a:lnTo>
                      <a:lnTo>
                        <a:pt x="2" y="312"/>
                      </a:lnTo>
                      <a:lnTo>
                        <a:pt x="3" y="310"/>
                      </a:lnTo>
                      <a:lnTo>
                        <a:pt x="5" y="309"/>
                      </a:lnTo>
                      <a:lnTo>
                        <a:pt x="6" y="307"/>
                      </a:lnTo>
                      <a:lnTo>
                        <a:pt x="8" y="305"/>
                      </a:lnTo>
                      <a:lnTo>
                        <a:pt x="10" y="304"/>
                      </a:lnTo>
                      <a:lnTo>
                        <a:pt x="11" y="302"/>
                      </a:lnTo>
                      <a:lnTo>
                        <a:pt x="13" y="301"/>
                      </a:lnTo>
                      <a:lnTo>
                        <a:pt x="14" y="301"/>
                      </a:lnTo>
                      <a:lnTo>
                        <a:pt x="16" y="302"/>
                      </a:lnTo>
                      <a:lnTo>
                        <a:pt x="20" y="303"/>
                      </a:lnTo>
                      <a:lnTo>
                        <a:pt x="24" y="304"/>
                      </a:lnTo>
                      <a:lnTo>
                        <a:pt x="29" y="306"/>
                      </a:lnTo>
                      <a:lnTo>
                        <a:pt x="35" y="308"/>
                      </a:lnTo>
                      <a:lnTo>
                        <a:pt x="42" y="311"/>
                      </a:lnTo>
                      <a:lnTo>
                        <a:pt x="49" y="313"/>
                      </a:lnTo>
                      <a:lnTo>
                        <a:pt x="57" y="316"/>
                      </a:lnTo>
                      <a:lnTo>
                        <a:pt x="64" y="318"/>
                      </a:lnTo>
                      <a:lnTo>
                        <a:pt x="72" y="321"/>
                      </a:lnTo>
                      <a:lnTo>
                        <a:pt x="80" y="324"/>
                      </a:lnTo>
                      <a:lnTo>
                        <a:pt x="88" y="326"/>
                      </a:lnTo>
                      <a:lnTo>
                        <a:pt x="94" y="329"/>
                      </a:lnTo>
                      <a:lnTo>
                        <a:pt x="101" y="331"/>
                      </a:lnTo>
                      <a:lnTo>
                        <a:pt x="107" y="333"/>
                      </a:lnTo>
                      <a:lnTo>
                        <a:pt x="108" y="331"/>
                      </a:lnTo>
                      <a:lnTo>
                        <a:pt x="109" y="330"/>
                      </a:lnTo>
                      <a:lnTo>
                        <a:pt x="111" y="329"/>
                      </a:lnTo>
                      <a:lnTo>
                        <a:pt x="112" y="327"/>
                      </a:lnTo>
                      <a:lnTo>
                        <a:pt x="113" y="326"/>
                      </a:lnTo>
                      <a:lnTo>
                        <a:pt x="114" y="324"/>
                      </a:lnTo>
                      <a:lnTo>
                        <a:pt x="115" y="323"/>
                      </a:lnTo>
                      <a:lnTo>
                        <a:pt x="115" y="321"/>
                      </a:lnTo>
                      <a:lnTo>
                        <a:pt x="114" y="319"/>
                      </a:lnTo>
                      <a:lnTo>
                        <a:pt x="113" y="316"/>
                      </a:lnTo>
                      <a:lnTo>
                        <a:pt x="112" y="314"/>
                      </a:lnTo>
                      <a:lnTo>
                        <a:pt x="113" y="311"/>
                      </a:lnTo>
                      <a:lnTo>
                        <a:pt x="114" y="308"/>
                      </a:lnTo>
                      <a:lnTo>
                        <a:pt x="116" y="303"/>
                      </a:lnTo>
                      <a:lnTo>
                        <a:pt x="116" y="299"/>
                      </a:lnTo>
                      <a:lnTo>
                        <a:pt x="115" y="295"/>
                      </a:lnTo>
                      <a:lnTo>
                        <a:pt x="114" y="293"/>
                      </a:lnTo>
                      <a:lnTo>
                        <a:pt x="112" y="290"/>
                      </a:lnTo>
                      <a:lnTo>
                        <a:pt x="111" y="288"/>
                      </a:lnTo>
                      <a:lnTo>
                        <a:pt x="110" y="286"/>
                      </a:lnTo>
                      <a:lnTo>
                        <a:pt x="109" y="283"/>
                      </a:lnTo>
                      <a:lnTo>
                        <a:pt x="108" y="281"/>
                      </a:lnTo>
                      <a:lnTo>
                        <a:pt x="108" y="278"/>
                      </a:lnTo>
                      <a:lnTo>
                        <a:pt x="108" y="275"/>
                      </a:lnTo>
                      <a:lnTo>
                        <a:pt x="109" y="274"/>
                      </a:lnTo>
                      <a:lnTo>
                        <a:pt x="109" y="273"/>
                      </a:lnTo>
                      <a:lnTo>
                        <a:pt x="110" y="272"/>
                      </a:lnTo>
                      <a:lnTo>
                        <a:pt x="112" y="268"/>
                      </a:lnTo>
                      <a:lnTo>
                        <a:pt x="114" y="264"/>
                      </a:lnTo>
                      <a:lnTo>
                        <a:pt x="117" y="260"/>
                      </a:lnTo>
                      <a:lnTo>
                        <a:pt x="119" y="256"/>
                      </a:lnTo>
                      <a:lnTo>
                        <a:pt x="121" y="251"/>
                      </a:lnTo>
                      <a:lnTo>
                        <a:pt x="123" y="247"/>
                      </a:lnTo>
                      <a:lnTo>
                        <a:pt x="125" y="243"/>
                      </a:lnTo>
                      <a:lnTo>
                        <a:pt x="127" y="239"/>
                      </a:lnTo>
                      <a:lnTo>
                        <a:pt x="129" y="236"/>
                      </a:lnTo>
                      <a:lnTo>
                        <a:pt x="129" y="232"/>
                      </a:lnTo>
                      <a:lnTo>
                        <a:pt x="129" y="228"/>
                      </a:lnTo>
                      <a:lnTo>
                        <a:pt x="130" y="225"/>
                      </a:lnTo>
                      <a:lnTo>
                        <a:pt x="131" y="222"/>
                      </a:lnTo>
                      <a:lnTo>
                        <a:pt x="132" y="220"/>
                      </a:lnTo>
                      <a:lnTo>
                        <a:pt x="133" y="217"/>
                      </a:lnTo>
                      <a:lnTo>
                        <a:pt x="132" y="214"/>
                      </a:lnTo>
                      <a:lnTo>
                        <a:pt x="131" y="212"/>
                      </a:lnTo>
                      <a:lnTo>
                        <a:pt x="131" y="209"/>
                      </a:lnTo>
                      <a:lnTo>
                        <a:pt x="130" y="206"/>
                      </a:lnTo>
                      <a:lnTo>
                        <a:pt x="131" y="203"/>
                      </a:lnTo>
                      <a:lnTo>
                        <a:pt x="132" y="191"/>
                      </a:lnTo>
                      <a:lnTo>
                        <a:pt x="133" y="188"/>
                      </a:lnTo>
                      <a:lnTo>
                        <a:pt x="134" y="184"/>
                      </a:lnTo>
                      <a:lnTo>
                        <a:pt x="135" y="181"/>
                      </a:lnTo>
                      <a:lnTo>
                        <a:pt x="136" y="177"/>
                      </a:lnTo>
                      <a:lnTo>
                        <a:pt x="136" y="175"/>
                      </a:lnTo>
                      <a:lnTo>
                        <a:pt x="137" y="172"/>
                      </a:lnTo>
                      <a:lnTo>
                        <a:pt x="138" y="169"/>
                      </a:lnTo>
                      <a:lnTo>
                        <a:pt x="139" y="167"/>
                      </a:lnTo>
                      <a:lnTo>
                        <a:pt x="141" y="165"/>
                      </a:lnTo>
                      <a:lnTo>
                        <a:pt x="142" y="163"/>
                      </a:lnTo>
                      <a:lnTo>
                        <a:pt x="145" y="161"/>
                      </a:lnTo>
                      <a:lnTo>
                        <a:pt x="147" y="159"/>
                      </a:lnTo>
                      <a:lnTo>
                        <a:pt x="149" y="158"/>
                      </a:lnTo>
                      <a:lnTo>
                        <a:pt x="151" y="156"/>
                      </a:lnTo>
                      <a:lnTo>
                        <a:pt x="153" y="155"/>
                      </a:lnTo>
                      <a:lnTo>
                        <a:pt x="156" y="154"/>
                      </a:lnTo>
                      <a:lnTo>
                        <a:pt x="158" y="152"/>
                      </a:lnTo>
                      <a:lnTo>
                        <a:pt x="160" y="150"/>
                      </a:lnTo>
                      <a:lnTo>
                        <a:pt x="161" y="148"/>
                      </a:lnTo>
                      <a:lnTo>
                        <a:pt x="162" y="146"/>
                      </a:lnTo>
                      <a:lnTo>
                        <a:pt x="163" y="145"/>
                      </a:lnTo>
                      <a:lnTo>
                        <a:pt x="165" y="144"/>
                      </a:lnTo>
                      <a:lnTo>
                        <a:pt x="166" y="143"/>
                      </a:lnTo>
                      <a:lnTo>
                        <a:pt x="167" y="143"/>
                      </a:lnTo>
                      <a:lnTo>
                        <a:pt x="168" y="142"/>
                      </a:lnTo>
                      <a:lnTo>
                        <a:pt x="169" y="142"/>
                      </a:lnTo>
                      <a:lnTo>
                        <a:pt x="171" y="141"/>
                      </a:lnTo>
                      <a:lnTo>
                        <a:pt x="172" y="141"/>
                      </a:lnTo>
                      <a:lnTo>
                        <a:pt x="173" y="140"/>
                      </a:lnTo>
                      <a:lnTo>
                        <a:pt x="174" y="138"/>
                      </a:lnTo>
                      <a:lnTo>
                        <a:pt x="175" y="137"/>
                      </a:lnTo>
                      <a:lnTo>
                        <a:pt x="176" y="136"/>
                      </a:lnTo>
                      <a:lnTo>
                        <a:pt x="177" y="135"/>
                      </a:lnTo>
                      <a:lnTo>
                        <a:pt x="178" y="134"/>
                      </a:lnTo>
                      <a:lnTo>
                        <a:pt x="180" y="133"/>
                      </a:lnTo>
                      <a:lnTo>
                        <a:pt x="181" y="133"/>
                      </a:lnTo>
                      <a:lnTo>
                        <a:pt x="176" y="132"/>
                      </a:lnTo>
                      <a:lnTo>
                        <a:pt x="171" y="130"/>
                      </a:lnTo>
                      <a:lnTo>
                        <a:pt x="167" y="127"/>
                      </a:lnTo>
                      <a:lnTo>
                        <a:pt x="163" y="124"/>
                      </a:lnTo>
                      <a:lnTo>
                        <a:pt x="160" y="120"/>
                      </a:lnTo>
                      <a:lnTo>
                        <a:pt x="158" y="116"/>
                      </a:lnTo>
                      <a:lnTo>
                        <a:pt x="156" y="111"/>
                      </a:lnTo>
                      <a:lnTo>
                        <a:pt x="154" y="107"/>
                      </a:lnTo>
                      <a:lnTo>
                        <a:pt x="155" y="106"/>
                      </a:lnTo>
                      <a:lnTo>
                        <a:pt x="157" y="105"/>
                      </a:lnTo>
                      <a:lnTo>
                        <a:pt x="158" y="104"/>
                      </a:lnTo>
                      <a:lnTo>
                        <a:pt x="160" y="104"/>
                      </a:lnTo>
                      <a:lnTo>
                        <a:pt x="161" y="103"/>
                      </a:lnTo>
                      <a:lnTo>
                        <a:pt x="163" y="102"/>
                      </a:lnTo>
                      <a:lnTo>
                        <a:pt x="164" y="102"/>
                      </a:lnTo>
                      <a:lnTo>
                        <a:pt x="166" y="101"/>
                      </a:lnTo>
                      <a:lnTo>
                        <a:pt x="164" y="96"/>
                      </a:lnTo>
                      <a:lnTo>
                        <a:pt x="162" y="92"/>
                      </a:lnTo>
                      <a:lnTo>
                        <a:pt x="161" y="87"/>
                      </a:lnTo>
                      <a:lnTo>
                        <a:pt x="161" y="81"/>
                      </a:lnTo>
                      <a:lnTo>
                        <a:pt x="159" y="80"/>
                      </a:lnTo>
                      <a:lnTo>
                        <a:pt x="157" y="79"/>
                      </a:lnTo>
                      <a:lnTo>
                        <a:pt x="155" y="78"/>
                      </a:lnTo>
                      <a:lnTo>
                        <a:pt x="152" y="76"/>
                      </a:lnTo>
                      <a:lnTo>
                        <a:pt x="150" y="75"/>
                      </a:lnTo>
                      <a:lnTo>
                        <a:pt x="148" y="73"/>
                      </a:lnTo>
                      <a:lnTo>
                        <a:pt x="147" y="71"/>
                      </a:lnTo>
                      <a:lnTo>
                        <a:pt x="146" y="68"/>
                      </a:lnTo>
                      <a:lnTo>
                        <a:pt x="146" y="65"/>
                      </a:lnTo>
                      <a:lnTo>
                        <a:pt x="146" y="62"/>
                      </a:lnTo>
                      <a:lnTo>
                        <a:pt x="147" y="59"/>
                      </a:lnTo>
                      <a:lnTo>
                        <a:pt x="148" y="56"/>
                      </a:lnTo>
                      <a:lnTo>
                        <a:pt x="149" y="53"/>
                      </a:lnTo>
                      <a:lnTo>
                        <a:pt x="151" y="51"/>
                      </a:lnTo>
                      <a:lnTo>
                        <a:pt x="152" y="48"/>
                      </a:lnTo>
                      <a:lnTo>
                        <a:pt x="153" y="45"/>
                      </a:lnTo>
                      <a:lnTo>
                        <a:pt x="157" y="41"/>
                      </a:lnTo>
                      <a:lnTo>
                        <a:pt x="162" y="36"/>
                      </a:lnTo>
                      <a:lnTo>
                        <a:pt x="166" y="30"/>
                      </a:lnTo>
                      <a:lnTo>
                        <a:pt x="169" y="25"/>
                      </a:lnTo>
                      <a:lnTo>
                        <a:pt x="173" y="21"/>
                      </a:lnTo>
                      <a:lnTo>
                        <a:pt x="178" y="16"/>
                      </a:lnTo>
                      <a:lnTo>
                        <a:pt x="183" y="12"/>
                      </a:lnTo>
                      <a:lnTo>
                        <a:pt x="189" y="9"/>
                      </a:lnTo>
                      <a:lnTo>
                        <a:pt x="193" y="7"/>
                      </a:lnTo>
                      <a:lnTo>
                        <a:pt x="198" y="6"/>
                      </a:lnTo>
                      <a:lnTo>
                        <a:pt x="202" y="4"/>
                      </a:lnTo>
                      <a:lnTo>
                        <a:pt x="206" y="3"/>
                      </a:lnTo>
                      <a:lnTo>
                        <a:pt x="210" y="1"/>
                      </a:lnTo>
                      <a:lnTo>
                        <a:pt x="215" y="1"/>
                      </a:lnTo>
                      <a:lnTo>
                        <a:pt x="220" y="0"/>
                      </a:lnTo>
                      <a:lnTo>
                        <a:pt x="225" y="1"/>
                      </a:lnTo>
                      <a:lnTo>
                        <a:pt x="228" y="1"/>
                      </a:lnTo>
                      <a:lnTo>
                        <a:pt x="229" y="2"/>
                      </a:lnTo>
                      <a:lnTo>
                        <a:pt x="231" y="2"/>
                      </a:lnTo>
                      <a:lnTo>
                        <a:pt x="233" y="3"/>
                      </a:lnTo>
                      <a:lnTo>
                        <a:pt x="235" y="3"/>
                      </a:lnTo>
                      <a:lnTo>
                        <a:pt x="237" y="4"/>
                      </a:lnTo>
                      <a:lnTo>
                        <a:pt x="239" y="4"/>
                      </a:lnTo>
                      <a:lnTo>
                        <a:pt x="241" y="5"/>
                      </a:lnTo>
                      <a:close/>
                    </a:path>
                  </a:pathLst>
                </a:custGeom>
                <a:solidFill>
                  <a:srgbClr val="000000"/>
                </a:solidFill>
                <a:ln w="9525">
                  <a:noFill/>
                  <a:round/>
                  <a:headEnd/>
                  <a:tailEnd/>
                </a:ln>
              </p:spPr>
              <p:txBody>
                <a:bodyPr/>
                <a:lstStyle/>
                <a:p>
                  <a:endParaRPr lang="en-US"/>
                </a:p>
              </p:txBody>
            </p:sp>
            <p:sp>
              <p:nvSpPr>
                <p:cNvPr id="24869" name="Freeform 530"/>
                <p:cNvSpPr>
                  <a:spLocks/>
                </p:cNvSpPr>
                <p:nvPr/>
              </p:nvSpPr>
              <p:spPr bwMode="auto">
                <a:xfrm>
                  <a:off x="2772" y="2744"/>
                  <a:ext cx="87" cy="50"/>
                </a:xfrm>
                <a:custGeom>
                  <a:avLst/>
                  <a:gdLst>
                    <a:gd name="T0" fmla="*/ 79 w 87"/>
                    <a:gd name="T1" fmla="*/ 1 h 50"/>
                    <a:gd name="T2" fmla="*/ 80 w 87"/>
                    <a:gd name="T3" fmla="*/ 1 h 50"/>
                    <a:gd name="T4" fmla="*/ 83 w 87"/>
                    <a:gd name="T5" fmla="*/ 2 h 50"/>
                    <a:gd name="T6" fmla="*/ 86 w 87"/>
                    <a:gd name="T7" fmla="*/ 4 h 50"/>
                    <a:gd name="T8" fmla="*/ 84 w 87"/>
                    <a:gd name="T9" fmla="*/ 4 h 50"/>
                    <a:gd name="T10" fmla="*/ 79 w 87"/>
                    <a:gd name="T11" fmla="*/ 3 h 50"/>
                    <a:gd name="T12" fmla="*/ 73 w 87"/>
                    <a:gd name="T13" fmla="*/ 4 h 50"/>
                    <a:gd name="T14" fmla="*/ 68 w 87"/>
                    <a:gd name="T15" fmla="*/ 5 h 50"/>
                    <a:gd name="T16" fmla="*/ 63 w 87"/>
                    <a:gd name="T17" fmla="*/ 6 h 50"/>
                    <a:gd name="T18" fmla="*/ 60 w 87"/>
                    <a:gd name="T19" fmla="*/ 7 h 50"/>
                    <a:gd name="T20" fmla="*/ 56 w 87"/>
                    <a:gd name="T21" fmla="*/ 8 h 50"/>
                    <a:gd name="T22" fmla="*/ 53 w 87"/>
                    <a:gd name="T23" fmla="*/ 9 h 50"/>
                    <a:gd name="T24" fmla="*/ 48 w 87"/>
                    <a:gd name="T25" fmla="*/ 10 h 50"/>
                    <a:gd name="T26" fmla="*/ 41 w 87"/>
                    <a:gd name="T27" fmla="*/ 12 h 50"/>
                    <a:gd name="T28" fmla="*/ 35 w 87"/>
                    <a:gd name="T29" fmla="*/ 16 h 50"/>
                    <a:gd name="T30" fmla="*/ 30 w 87"/>
                    <a:gd name="T31" fmla="*/ 21 h 50"/>
                    <a:gd name="T32" fmla="*/ 30 w 87"/>
                    <a:gd name="T33" fmla="*/ 23 h 50"/>
                    <a:gd name="T34" fmla="*/ 35 w 87"/>
                    <a:gd name="T35" fmla="*/ 22 h 50"/>
                    <a:gd name="T36" fmla="*/ 39 w 87"/>
                    <a:gd name="T37" fmla="*/ 20 h 50"/>
                    <a:gd name="T38" fmla="*/ 43 w 87"/>
                    <a:gd name="T39" fmla="*/ 20 h 50"/>
                    <a:gd name="T40" fmla="*/ 45 w 87"/>
                    <a:gd name="T41" fmla="*/ 20 h 50"/>
                    <a:gd name="T42" fmla="*/ 43 w 87"/>
                    <a:gd name="T43" fmla="*/ 21 h 50"/>
                    <a:gd name="T44" fmla="*/ 38 w 87"/>
                    <a:gd name="T45" fmla="*/ 23 h 50"/>
                    <a:gd name="T46" fmla="*/ 31 w 87"/>
                    <a:gd name="T47" fmla="*/ 27 h 50"/>
                    <a:gd name="T48" fmla="*/ 26 w 87"/>
                    <a:gd name="T49" fmla="*/ 32 h 50"/>
                    <a:gd name="T50" fmla="*/ 21 w 87"/>
                    <a:gd name="T51" fmla="*/ 37 h 50"/>
                    <a:gd name="T52" fmla="*/ 26 w 87"/>
                    <a:gd name="T53" fmla="*/ 40 h 50"/>
                    <a:gd name="T54" fmla="*/ 31 w 87"/>
                    <a:gd name="T55" fmla="*/ 41 h 50"/>
                    <a:gd name="T56" fmla="*/ 23 w 87"/>
                    <a:gd name="T57" fmla="*/ 44 h 50"/>
                    <a:gd name="T58" fmla="*/ 16 w 87"/>
                    <a:gd name="T59" fmla="*/ 46 h 50"/>
                    <a:gd name="T60" fmla="*/ 8 w 87"/>
                    <a:gd name="T61" fmla="*/ 48 h 50"/>
                    <a:gd name="T62" fmla="*/ 0 w 87"/>
                    <a:gd name="T63" fmla="*/ 50 h 50"/>
                    <a:gd name="T64" fmla="*/ 5 w 87"/>
                    <a:gd name="T65" fmla="*/ 45 h 50"/>
                    <a:gd name="T66" fmla="*/ 10 w 87"/>
                    <a:gd name="T67" fmla="*/ 40 h 50"/>
                    <a:gd name="T68" fmla="*/ 13 w 87"/>
                    <a:gd name="T69" fmla="*/ 35 h 50"/>
                    <a:gd name="T70" fmla="*/ 16 w 87"/>
                    <a:gd name="T71" fmla="*/ 29 h 50"/>
                    <a:gd name="T72" fmla="*/ 20 w 87"/>
                    <a:gd name="T73" fmla="*/ 21 h 50"/>
                    <a:gd name="T74" fmla="*/ 27 w 87"/>
                    <a:gd name="T75" fmla="*/ 14 h 50"/>
                    <a:gd name="T76" fmla="*/ 35 w 87"/>
                    <a:gd name="T77" fmla="*/ 9 h 50"/>
                    <a:gd name="T78" fmla="*/ 44 w 87"/>
                    <a:gd name="T79" fmla="*/ 5 h 50"/>
                    <a:gd name="T80" fmla="*/ 48 w 87"/>
                    <a:gd name="T81" fmla="*/ 4 h 50"/>
                    <a:gd name="T82" fmla="*/ 53 w 87"/>
                    <a:gd name="T83" fmla="*/ 4 h 50"/>
                    <a:gd name="T84" fmla="*/ 57 w 87"/>
                    <a:gd name="T85" fmla="*/ 3 h 50"/>
                    <a:gd name="T86" fmla="*/ 61 w 87"/>
                    <a:gd name="T87" fmla="*/ 2 h 50"/>
                    <a:gd name="T88" fmla="*/ 65 w 87"/>
                    <a:gd name="T89" fmla="*/ 1 h 50"/>
                    <a:gd name="T90" fmla="*/ 69 w 87"/>
                    <a:gd name="T91" fmla="*/ 0 h 50"/>
                    <a:gd name="T92" fmla="*/ 74 w 87"/>
                    <a:gd name="T93" fmla="*/ 0 h 50"/>
                    <a:gd name="T94" fmla="*/ 78 w 87"/>
                    <a:gd name="T95" fmla="*/ 1 h 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
                    <a:gd name="T145" fmla="*/ 0 h 50"/>
                    <a:gd name="T146" fmla="*/ 87 w 87"/>
                    <a:gd name="T147" fmla="*/ 50 h 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 h="50">
                      <a:moveTo>
                        <a:pt x="78" y="1"/>
                      </a:moveTo>
                      <a:lnTo>
                        <a:pt x="79" y="1"/>
                      </a:lnTo>
                      <a:lnTo>
                        <a:pt x="80" y="1"/>
                      </a:lnTo>
                      <a:lnTo>
                        <a:pt x="81" y="2"/>
                      </a:lnTo>
                      <a:lnTo>
                        <a:pt x="83" y="2"/>
                      </a:lnTo>
                      <a:lnTo>
                        <a:pt x="85" y="3"/>
                      </a:lnTo>
                      <a:lnTo>
                        <a:pt x="86" y="4"/>
                      </a:lnTo>
                      <a:lnTo>
                        <a:pt x="87" y="5"/>
                      </a:lnTo>
                      <a:lnTo>
                        <a:pt x="84" y="4"/>
                      </a:lnTo>
                      <a:lnTo>
                        <a:pt x="82" y="4"/>
                      </a:lnTo>
                      <a:lnTo>
                        <a:pt x="79" y="3"/>
                      </a:lnTo>
                      <a:lnTo>
                        <a:pt x="76" y="3"/>
                      </a:lnTo>
                      <a:lnTo>
                        <a:pt x="73" y="4"/>
                      </a:lnTo>
                      <a:lnTo>
                        <a:pt x="70" y="4"/>
                      </a:lnTo>
                      <a:lnTo>
                        <a:pt x="68" y="5"/>
                      </a:lnTo>
                      <a:lnTo>
                        <a:pt x="65" y="6"/>
                      </a:lnTo>
                      <a:lnTo>
                        <a:pt x="63" y="6"/>
                      </a:lnTo>
                      <a:lnTo>
                        <a:pt x="62" y="7"/>
                      </a:lnTo>
                      <a:lnTo>
                        <a:pt x="60" y="7"/>
                      </a:lnTo>
                      <a:lnTo>
                        <a:pt x="58" y="8"/>
                      </a:lnTo>
                      <a:lnTo>
                        <a:pt x="56" y="8"/>
                      </a:lnTo>
                      <a:lnTo>
                        <a:pt x="55" y="8"/>
                      </a:lnTo>
                      <a:lnTo>
                        <a:pt x="53" y="9"/>
                      </a:lnTo>
                      <a:lnTo>
                        <a:pt x="51" y="9"/>
                      </a:lnTo>
                      <a:lnTo>
                        <a:pt x="48" y="10"/>
                      </a:lnTo>
                      <a:lnTo>
                        <a:pt x="44" y="11"/>
                      </a:lnTo>
                      <a:lnTo>
                        <a:pt x="41" y="12"/>
                      </a:lnTo>
                      <a:lnTo>
                        <a:pt x="38" y="14"/>
                      </a:lnTo>
                      <a:lnTo>
                        <a:pt x="35" y="16"/>
                      </a:lnTo>
                      <a:lnTo>
                        <a:pt x="33" y="18"/>
                      </a:lnTo>
                      <a:lnTo>
                        <a:pt x="30" y="21"/>
                      </a:lnTo>
                      <a:lnTo>
                        <a:pt x="28" y="23"/>
                      </a:lnTo>
                      <a:lnTo>
                        <a:pt x="30" y="23"/>
                      </a:lnTo>
                      <a:lnTo>
                        <a:pt x="33" y="22"/>
                      </a:lnTo>
                      <a:lnTo>
                        <a:pt x="35" y="22"/>
                      </a:lnTo>
                      <a:lnTo>
                        <a:pt x="37" y="21"/>
                      </a:lnTo>
                      <a:lnTo>
                        <a:pt x="39" y="20"/>
                      </a:lnTo>
                      <a:lnTo>
                        <a:pt x="41" y="20"/>
                      </a:lnTo>
                      <a:lnTo>
                        <a:pt x="43" y="20"/>
                      </a:lnTo>
                      <a:lnTo>
                        <a:pt x="46" y="20"/>
                      </a:lnTo>
                      <a:lnTo>
                        <a:pt x="45" y="20"/>
                      </a:lnTo>
                      <a:lnTo>
                        <a:pt x="44" y="21"/>
                      </a:lnTo>
                      <a:lnTo>
                        <a:pt x="43" y="21"/>
                      </a:lnTo>
                      <a:lnTo>
                        <a:pt x="41" y="22"/>
                      </a:lnTo>
                      <a:lnTo>
                        <a:pt x="38" y="23"/>
                      </a:lnTo>
                      <a:lnTo>
                        <a:pt x="34" y="25"/>
                      </a:lnTo>
                      <a:lnTo>
                        <a:pt x="31" y="27"/>
                      </a:lnTo>
                      <a:lnTo>
                        <a:pt x="28" y="29"/>
                      </a:lnTo>
                      <a:lnTo>
                        <a:pt x="26" y="32"/>
                      </a:lnTo>
                      <a:lnTo>
                        <a:pt x="23" y="34"/>
                      </a:lnTo>
                      <a:lnTo>
                        <a:pt x="21" y="37"/>
                      </a:lnTo>
                      <a:lnTo>
                        <a:pt x="18" y="40"/>
                      </a:lnTo>
                      <a:lnTo>
                        <a:pt x="26" y="40"/>
                      </a:lnTo>
                      <a:lnTo>
                        <a:pt x="26" y="41"/>
                      </a:lnTo>
                      <a:lnTo>
                        <a:pt x="31" y="41"/>
                      </a:lnTo>
                      <a:lnTo>
                        <a:pt x="27" y="42"/>
                      </a:lnTo>
                      <a:lnTo>
                        <a:pt x="23" y="44"/>
                      </a:lnTo>
                      <a:lnTo>
                        <a:pt x="19" y="45"/>
                      </a:lnTo>
                      <a:lnTo>
                        <a:pt x="16" y="46"/>
                      </a:lnTo>
                      <a:lnTo>
                        <a:pt x="12" y="47"/>
                      </a:lnTo>
                      <a:lnTo>
                        <a:pt x="8" y="48"/>
                      </a:lnTo>
                      <a:lnTo>
                        <a:pt x="4" y="49"/>
                      </a:lnTo>
                      <a:lnTo>
                        <a:pt x="0" y="50"/>
                      </a:lnTo>
                      <a:lnTo>
                        <a:pt x="2" y="48"/>
                      </a:lnTo>
                      <a:lnTo>
                        <a:pt x="5" y="45"/>
                      </a:lnTo>
                      <a:lnTo>
                        <a:pt x="7" y="43"/>
                      </a:lnTo>
                      <a:lnTo>
                        <a:pt x="10" y="40"/>
                      </a:lnTo>
                      <a:lnTo>
                        <a:pt x="12" y="38"/>
                      </a:lnTo>
                      <a:lnTo>
                        <a:pt x="13" y="35"/>
                      </a:lnTo>
                      <a:lnTo>
                        <a:pt x="15" y="32"/>
                      </a:lnTo>
                      <a:lnTo>
                        <a:pt x="16" y="29"/>
                      </a:lnTo>
                      <a:lnTo>
                        <a:pt x="18" y="24"/>
                      </a:lnTo>
                      <a:lnTo>
                        <a:pt x="20" y="21"/>
                      </a:lnTo>
                      <a:lnTo>
                        <a:pt x="23" y="17"/>
                      </a:lnTo>
                      <a:lnTo>
                        <a:pt x="27" y="14"/>
                      </a:lnTo>
                      <a:lnTo>
                        <a:pt x="31" y="12"/>
                      </a:lnTo>
                      <a:lnTo>
                        <a:pt x="35" y="9"/>
                      </a:lnTo>
                      <a:lnTo>
                        <a:pt x="40" y="7"/>
                      </a:lnTo>
                      <a:lnTo>
                        <a:pt x="44" y="5"/>
                      </a:lnTo>
                      <a:lnTo>
                        <a:pt x="46" y="5"/>
                      </a:lnTo>
                      <a:lnTo>
                        <a:pt x="48" y="4"/>
                      </a:lnTo>
                      <a:lnTo>
                        <a:pt x="50" y="4"/>
                      </a:lnTo>
                      <a:lnTo>
                        <a:pt x="53" y="4"/>
                      </a:lnTo>
                      <a:lnTo>
                        <a:pt x="55" y="4"/>
                      </a:lnTo>
                      <a:lnTo>
                        <a:pt x="57" y="3"/>
                      </a:lnTo>
                      <a:lnTo>
                        <a:pt x="59" y="3"/>
                      </a:lnTo>
                      <a:lnTo>
                        <a:pt x="61" y="2"/>
                      </a:lnTo>
                      <a:lnTo>
                        <a:pt x="63" y="1"/>
                      </a:lnTo>
                      <a:lnTo>
                        <a:pt x="65" y="1"/>
                      </a:lnTo>
                      <a:lnTo>
                        <a:pt x="67" y="1"/>
                      </a:lnTo>
                      <a:lnTo>
                        <a:pt x="69" y="0"/>
                      </a:lnTo>
                      <a:lnTo>
                        <a:pt x="71" y="0"/>
                      </a:lnTo>
                      <a:lnTo>
                        <a:pt x="74" y="0"/>
                      </a:lnTo>
                      <a:lnTo>
                        <a:pt x="76" y="0"/>
                      </a:lnTo>
                      <a:lnTo>
                        <a:pt x="78" y="1"/>
                      </a:lnTo>
                      <a:close/>
                    </a:path>
                  </a:pathLst>
                </a:custGeom>
                <a:solidFill>
                  <a:srgbClr val="FFFFFF"/>
                </a:solidFill>
                <a:ln w="9525">
                  <a:noFill/>
                  <a:round/>
                  <a:headEnd/>
                  <a:tailEnd/>
                </a:ln>
              </p:spPr>
              <p:txBody>
                <a:bodyPr/>
                <a:lstStyle/>
                <a:p>
                  <a:endParaRPr lang="en-US"/>
                </a:p>
              </p:txBody>
            </p:sp>
            <p:sp>
              <p:nvSpPr>
                <p:cNvPr id="24870" name="Freeform 531"/>
                <p:cNvSpPr>
                  <a:spLocks/>
                </p:cNvSpPr>
                <p:nvPr/>
              </p:nvSpPr>
              <p:spPr bwMode="auto">
                <a:xfrm>
                  <a:off x="2859" y="2774"/>
                  <a:ext cx="27" cy="23"/>
                </a:xfrm>
                <a:custGeom>
                  <a:avLst/>
                  <a:gdLst>
                    <a:gd name="T0" fmla="*/ 27 w 27"/>
                    <a:gd name="T1" fmla="*/ 1 h 23"/>
                    <a:gd name="T2" fmla="*/ 26 w 27"/>
                    <a:gd name="T3" fmla="*/ 2 h 23"/>
                    <a:gd name="T4" fmla="*/ 23 w 27"/>
                    <a:gd name="T5" fmla="*/ 4 h 23"/>
                    <a:gd name="T6" fmla="*/ 20 w 27"/>
                    <a:gd name="T7" fmla="*/ 5 h 23"/>
                    <a:gd name="T8" fmla="*/ 17 w 27"/>
                    <a:gd name="T9" fmla="*/ 7 h 23"/>
                    <a:gd name="T10" fmla="*/ 14 w 27"/>
                    <a:gd name="T11" fmla="*/ 9 h 23"/>
                    <a:gd name="T12" fmla="*/ 11 w 27"/>
                    <a:gd name="T13" fmla="*/ 12 h 23"/>
                    <a:gd name="T14" fmla="*/ 8 w 27"/>
                    <a:gd name="T15" fmla="*/ 14 h 23"/>
                    <a:gd name="T16" fmla="*/ 5 w 27"/>
                    <a:gd name="T17" fmla="*/ 17 h 23"/>
                    <a:gd name="T18" fmla="*/ 3 w 27"/>
                    <a:gd name="T19" fmla="*/ 20 h 23"/>
                    <a:gd name="T20" fmla="*/ 0 w 27"/>
                    <a:gd name="T21" fmla="*/ 23 h 23"/>
                    <a:gd name="T22" fmla="*/ 2 w 27"/>
                    <a:gd name="T23" fmla="*/ 19 h 23"/>
                    <a:gd name="T24" fmla="*/ 3 w 27"/>
                    <a:gd name="T25" fmla="*/ 15 h 23"/>
                    <a:gd name="T26" fmla="*/ 6 w 27"/>
                    <a:gd name="T27" fmla="*/ 12 h 23"/>
                    <a:gd name="T28" fmla="*/ 9 w 27"/>
                    <a:gd name="T29" fmla="*/ 8 h 23"/>
                    <a:gd name="T30" fmla="*/ 12 w 27"/>
                    <a:gd name="T31" fmla="*/ 6 h 23"/>
                    <a:gd name="T32" fmla="*/ 16 w 27"/>
                    <a:gd name="T33" fmla="*/ 3 h 23"/>
                    <a:gd name="T34" fmla="*/ 19 w 27"/>
                    <a:gd name="T35" fmla="*/ 1 h 23"/>
                    <a:gd name="T36" fmla="*/ 23 w 27"/>
                    <a:gd name="T37" fmla="*/ 0 h 23"/>
                    <a:gd name="T38" fmla="*/ 24 w 27"/>
                    <a:gd name="T39" fmla="*/ 0 h 23"/>
                    <a:gd name="T40" fmla="*/ 25 w 27"/>
                    <a:gd name="T41" fmla="*/ 0 h 23"/>
                    <a:gd name="T42" fmla="*/ 26 w 27"/>
                    <a:gd name="T43" fmla="*/ 0 h 23"/>
                    <a:gd name="T44" fmla="*/ 27 w 27"/>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
                    <a:gd name="T70" fmla="*/ 0 h 23"/>
                    <a:gd name="T71" fmla="*/ 27 w 27"/>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 h="23">
                      <a:moveTo>
                        <a:pt x="27" y="1"/>
                      </a:moveTo>
                      <a:lnTo>
                        <a:pt x="26" y="2"/>
                      </a:lnTo>
                      <a:lnTo>
                        <a:pt x="23" y="4"/>
                      </a:lnTo>
                      <a:lnTo>
                        <a:pt x="20" y="5"/>
                      </a:lnTo>
                      <a:lnTo>
                        <a:pt x="17" y="7"/>
                      </a:lnTo>
                      <a:lnTo>
                        <a:pt x="14" y="9"/>
                      </a:lnTo>
                      <a:lnTo>
                        <a:pt x="11" y="12"/>
                      </a:lnTo>
                      <a:lnTo>
                        <a:pt x="8" y="14"/>
                      </a:lnTo>
                      <a:lnTo>
                        <a:pt x="5" y="17"/>
                      </a:lnTo>
                      <a:lnTo>
                        <a:pt x="3" y="20"/>
                      </a:lnTo>
                      <a:lnTo>
                        <a:pt x="0" y="23"/>
                      </a:lnTo>
                      <a:lnTo>
                        <a:pt x="2" y="19"/>
                      </a:lnTo>
                      <a:lnTo>
                        <a:pt x="3" y="15"/>
                      </a:lnTo>
                      <a:lnTo>
                        <a:pt x="6" y="12"/>
                      </a:lnTo>
                      <a:lnTo>
                        <a:pt x="9" y="8"/>
                      </a:lnTo>
                      <a:lnTo>
                        <a:pt x="12" y="6"/>
                      </a:lnTo>
                      <a:lnTo>
                        <a:pt x="16" y="3"/>
                      </a:lnTo>
                      <a:lnTo>
                        <a:pt x="19" y="1"/>
                      </a:lnTo>
                      <a:lnTo>
                        <a:pt x="23" y="0"/>
                      </a:lnTo>
                      <a:lnTo>
                        <a:pt x="24" y="0"/>
                      </a:lnTo>
                      <a:lnTo>
                        <a:pt x="25" y="0"/>
                      </a:lnTo>
                      <a:lnTo>
                        <a:pt x="26" y="0"/>
                      </a:lnTo>
                      <a:lnTo>
                        <a:pt x="27" y="1"/>
                      </a:lnTo>
                      <a:close/>
                    </a:path>
                  </a:pathLst>
                </a:custGeom>
                <a:solidFill>
                  <a:srgbClr val="FFFFFF"/>
                </a:solidFill>
                <a:ln w="9525">
                  <a:noFill/>
                  <a:round/>
                  <a:headEnd/>
                  <a:tailEnd/>
                </a:ln>
              </p:spPr>
              <p:txBody>
                <a:bodyPr/>
                <a:lstStyle/>
                <a:p>
                  <a:endParaRPr lang="en-US"/>
                </a:p>
              </p:txBody>
            </p:sp>
            <p:sp>
              <p:nvSpPr>
                <p:cNvPr id="24871" name="Freeform 532"/>
                <p:cNvSpPr>
                  <a:spLocks/>
                </p:cNvSpPr>
                <p:nvPr/>
              </p:nvSpPr>
              <p:spPr bwMode="auto">
                <a:xfrm>
                  <a:off x="2771" y="2798"/>
                  <a:ext cx="11" cy="4"/>
                </a:xfrm>
                <a:custGeom>
                  <a:avLst/>
                  <a:gdLst>
                    <a:gd name="T0" fmla="*/ 11 w 11"/>
                    <a:gd name="T1" fmla="*/ 0 h 4"/>
                    <a:gd name="T2" fmla="*/ 11 w 11"/>
                    <a:gd name="T3" fmla="*/ 1 h 4"/>
                    <a:gd name="T4" fmla="*/ 11 w 11"/>
                    <a:gd name="T5" fmla="*/ 1 h 4"/>
                    <a:gd name="T6" fmla="*/ 11 w 11"/>
                    <a:gd name="T7" fmla="*/ 2 h 4"/>
                    <a:gd name="T8" fmla="*/ 11 w 11"/>
                    <a:gd name="T9" fmla="*/ 3 h 4"/>
                    <a:gd name="T10" fmla="*/ 10 w 11"/>
                    <a:gd name="T11" fmla="*/ 3 h 4"/>
                    <a:gd name="T12" fmla="*/ 9 w 11"/>
                    <a:gd name="T13" fmla="*/ 3 h 4"/>
                    <a:gd name="T14" fmla="*/ 8 w 11"/>
                    <a:gd name="T15" fmla="*/ 4 h 4"/>
                    <a:gd name="T16" fmla="*/ 7 w 11"/>
                    <a:gd name="T17" fmla="*/ 4 h 4"/>
                    <a:gd name="T18" fmla="*/ 5 w 11"/>
                    <a:gd name="T19" fmla="*/ 4 h 4"/>
                    <a:gd name="T20" fmla="*/ 4 w 11"/>
                    <a:gd name="T21" fmla="*/ 3 h 4"/>
                    <a:gd name="T22" fmla="*/ 3 w 11"/>
                    <a:gd name="T23" fmla="*/ 3 h 4"/>
                    <a:gd name="T24" fmla="*/ 2 w 11"/>
                    <a:gd name="T25" fmla="*/ 3 h 4"/>
                    <a:gd name="T26" fmla="*/ 0 w 11"/>
                    <a:gd name="T27" fmla="*/ 2 h 4"/>
                    <a:gd name="T28" fmla="*/ 1 w 11"/>
                    <a:gd name="T29" fmla="*/ 1 h 4"/>
                    <a:gd name="T30" fmla="*/ 2 w 11"/>
                    <a:gd name="T31" fmla="*/ 0 h 4"/>
                    <a:gd name="T32" fmla="*/ 4 w 11"/>
                    <a:gd name="T33" fmla="*/ 0 h 4"/>
                    <a:gd name="T34" fmla="*/ 5 w 11"/>
                    <a:gd name="T35" fmla="*/ 0 h 4"/>
                    <a:gd name="T36" fmla="*/ 7 w 11"/>
                    <a:gd name="T37" fmla="*/ 0 h 4"/>
                    <a:gd name="T38" fmla="*/ 8 w 11"/>
                    <a:gd name="T39" fmla="*/ 0 h 4"/>
                    <a:gd name="T40" fmla="*/ 10 w 11"/>
                    <a:gd name="T41" fmla="*/ 0 h 4"/>
                    <a:gd name="T42" fmla="*/ 11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1" y="0"/>
                      </a:moveTo>
                      <a:lnTo>
                        <a:pt x="11" y="1"/>
                      </a:lnTo>
                      <a:lnTo>
                        <a:pt x="11" y="2"/>
                      </a:lnTo>
                      <a:lnTo>
                        <a:pt x="11" y="3"/>
                      </a:lnTo>
                      <a:lnTo>
                        <a:pt x="10" y="3"/>
                      </a:lnTo>
                      <a:lnTo>
                        <a:pt x="9" y="3"/>
                      </a:lnTo>
                      <a:lnTo>
                        <a:pt x="8" y="4"/>
                      </a:lnTo>
                      <a:lnTo>
                        <a:pt x="7" y="4"/>
                      </a:lnTo>
                      <a:lnTo>
                        <a:pt x="5" y="4"/>
                      </a:lnTo>
                      <a:lnTo>
                        <a:pt x="4" y="3"/>
                      </a:lnTo>
                      <a:lnTo>
                        <a:pt x="3" y="3"/>
                      </a:lnTo>
                      <a:lnTo>
                        <a:pt x="2" y="3"/>
                      </a:lnTo>
                      <a:lnTo>
                        <a:pt x="0" y="2"/>
                      </a:lnTo>
                      <a:lnTo>
                        <a:pt x="1" y="1"/>
                      </a:lnTo>
                      <a:lnTo>
                        <a:pt x="2" y="0"/>
                      </a:lnTo>
                      <a:lnTo>
                        <a:pt x="4" y="0"/>
                      </a:lnTo>
                      <a:lnTo>
                        <a:pt x="5" y="0"/>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4872" name="Freeform 533"/>
                <p:cNvSpPr>
                  <a:spLocks/>
                </p:cNvSpPr>
                <p:nvPr/>
              </p:nvSpPr>
              <p:spPr bwMode="auto">
                <a:xfrm>
                  <a:off x="2791" y="2805"/>
                  <a:ext cx="72" cy="32"/>
                </a:xfrm>
                <a:custGeom>
                  <a:avLst/>
                  <a:gdLst>
                    <a:gd name="T0" fmla="*/ 61 w 72"/>
                    <a:gd name="T1" fmla="*/ 3 h 32"/>
                    <a:gd name="T2" fmla="*/ 61 w 72"/>
                    <a:gd name="T3" fmla="*/ 9 h 32"/>
                    <a:gd name="T4" fmla="*/ 63 w 72"/>
                    <a:gd name="T5" fmla="*/ 14 h 32"/>
                    <a:gd name="T6" fmla="*/ 67 w 72"/>
                    <a:gd name="T7" fmla="*/ 18 h 32"/>
                    <a:gd name="T8" fmla="*/ 72 w 72"/>
                    <a:gd name="T9" fmla="*/ 22 h 32"/>
                    <a:gd name="T10" fmla="*/ 71 w 72"/>
                    <a:gd name="T11" fmla="*/ 23 h 32"/>
                    <a:gd name="T12" fmla="*/ 69 w 72"/>
                    <a:gd name="T13" fmla="*/ 24 h 32"/>
                    <a:gd name="T14" fmla="*/ 68 w 72"/>
                    <a:gd name="T15" fmla="*/ 26 h 32"/>
                    <a:gd name="T16" fmla="*/ 66 w 72"/>
                    <a:gd name="T17" fmla="*/ 28 h 32"/>
                    <a:gd name="T18" fmla="*/ 64 w 72"/>
                    <a:gd name="T19" fmla="*/ 30 h 32"/>
                    <a:gd name="T20" fmla="*/ 61 w 72"/>
                    <a:gd name="T21" fmla="*/ 31 h 32"/>
                    <a:gd name="T22" fmla="*/ 60 w 72"/>
                    <a:gd name="T23" fmla="*/ 30 h 32"/>
                    <a:gd name="T24" fmla="*/ 58 w 72"/>
                    <a:gd name="T25" fmla="*/ 30 h 32"/>
                    <a:gd name="T26" fmla="*/ 54 w 72"/>
                    <a:gd name="T27" fmla="*/ 28 h 32"/>
                    <a:gd name="T28" fmla="*/ 50 w 72"/>
                    <a:gd name="T29" fmla="*/ 28 h 32"/>
                    <a:gd name="T30" fmla="*/ 46 w 72"/>
                    <a:gd name="T31" fmla="*/ 27 h 32"/>
                    <a:gd name="T32" fmla="*/ 42 w 72"/>
                    <a:gd name="T33" fmla="*/ 28 h 32"/>
                    <a:gd name="T34" fmla="*/ 38 w 72"/>
                    <a:gd name="T35" fmla="*/ 29 h 32"/>
                    <a:gd name="T36" fmla="*/ 35 w 72"/>
                    <a:gd name="T37" fmla="*/ 31 h 32"/>
                    <a:gd name="T38" fmla="*/ 31 w 72"/>
                    <a:gd name="T39" fmla="*/ 32 h 32"/>
                    <a:gd name="T40" fmla="*/ 26 w 72"/>
                    <a:gd name="T41" fmla="*/ 32 h 32"/>
                    <a:gd name="T42" fmla="*/ 24 w 72"/>
                    <a:gd name="T43" fmla="*/ 31 h 32"/>
                    <a:gd name="T44" fmla="*/ 19 w 72"/>
                    <a:gd name="T45" fmla="*/ 31 h 32"/>
                    <a:gd name="T46" fmla="*/ 15 w 72"/>
                    <a:gd name="T47" fmla="*/ 32 h 32"/>
                    <a:gd name="T48" fmla="*/ 11 w 72"/>
                    <a:gd name="T49" fmla="*/ 31 h 32"/>
                    <a:gd name="T50" fmla="*/ 7 w 72"/>
                    <a:gd name="T51" fmla="*/ 30 h 32"/>
                    <a:gd name="T52" fmla="*/ 3 w 72"/>
                    <a:gd name="T53" fmla="*/ 28 h 32"/>
                    <a:gd name="T54" fmla="*/ 2 w 72"/>
                    <a:gd name="T55" fmla="*/ 23 h 32"/>
                    <a:gd name="T56" fmla="*/ 0 w 72"/>
                    <a:gd name="T57" fmla="*/ 15 h 32"/>
                    <a:gd name="T58" fmla="*/ 1 w 72"/>
                    <a:gd name="T59" fmla="*/ 10 h 32"/>
                    <a:gd name="T60" fmla="*/ 3 w 72"/>
                    <a:gd name="T61" fmla="*/ 11 h 32"/>
                    <a:gd name="T62" fmla="*/ 6 w 72"/>
                    <a:gd name="T63" fmla="*/ 12 h 32"/>
                    <a:gd name="T64" fmla="*/ 8 w 72"/>
                    <a:gd name="T65" fmla="*/ 13 h 32"/>
                    <a:gd name="T66" fmla="*/ 11 w 72"/>
                    <a:gd name="T67" fmla="*/ 14 h 32"/>
                    <a:gd name="T68" fmla="*/ 14 w 72"/>
                    <a:gd name="T69" fmla="*/ 15 h 32"/>
                    <a:gd name="T70" fmla="*/ 16 w 72"/>
                    <a:gd name="T71" fmla="*/ 16 h 32"/>
                    <a:gd name="T72" fmla="*/ 24 w 72"/>
                    <a:gd name="T73" fmla="*/ 16 h 32"/>
                    <a:gd name="T74" fmla="*/ 31 w 72"/>
                    <a:gd name="T75" fmla="*/ 16 h 32"/>
                    <a:gd name="T76" fmla="*/ 38 w 72"/>
                    <a:gd name="T77" fmla="*/ 13 h 32"/>
                    <a:gd name="T78" fmla="*/ 43 w 72"/>
                    <a:gd name="T79" fmla="*/ 9 h 32"/>
                    <a:gd name="T80" fmla="*/ 48 w 72"/>
                    <a:gd name="T81" fmla="*/ 7 h 32"/>
                    <a:gd name="T82" fmla="*/ 53 w 72"/>
                    <a:gd name="T83" fmla="*/ 6 h 32"/>
                    <a:gd name="T84" fmla="*/ 57 w 72"/>
                    <a:gd name="T85" fmla="*/ 4 h 32"/>
                    <a:gd name="T86" fmla="*/ 61 w 72"/>
                    <a:gd name="T87" fmla="*/ 0 h 32"/>
                    <a:gd name="T88" fmla="*/ 61 w 72"/>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2"/>
                    <a:gd name="T136" fmla="*/ 0 h 32"/>
                    <a:gd name="T137" fmla="*/ 72 w 72"/>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2" h="32">
                      <a:moveTo>
                        <a:pt x="61" y="3"/>
                      </a:moveTo>
                      <a:lnTo>
                        <a:pt x="61" y="3"/>
                      </a:lnTo>
                      <a:lnTo>
                        <a:pt x="60" y="6"/>
                      </a:lnTo>
                      <a:lnTo>
                        <a:pt x="61" y="9"/>
                      </a:lnTo>
                      <a:lnTo>
                        <a:pt x="62" y="12"/>
                      </a:lnTo>
                      <a:lnTo>
                        <a:pt x="63" y="14"/>
                      </a:lnTo>
                      <a:lnTo>
                        <a:pt x="65" y="16"/>
                      </a:lnTo>
                      <a:lnTo>
                        <a:pt x="67" y="18"/>
                      </a:lnTo>
                      <a:lnTo>
                        <a:pt x="70" y="20"/>
                      </a:lnTo>
                      <a:lnTo>
                        <a:pt x="72" y="22"/>
                      </a:lnTo>
                      <a:lnTo>
                        <a:pt x="72" y="23"/>
                      </a:lnTo>
                      <a:lnTo>
                        <a:pt x="71" y="23"/>
                      </a:lnTo>
                      <a:lnTo>
                        <a:pt x="70" y="23"/>
                      </a:lnTo>
                      <a:lnTo>
                        <a:pt x="69" y="24"/>
                      </a:lnTo>
                      <a:lnTo>
                        <a:pt x="68" y="25"/>
                      </a:lnTo>
                      <a:lnTo>
                        <a:pt x="68" y="26"/>
                      </a:lnTo>
                      <a:lnTo>
                        <a:pt x="67" y="27"/>
                      </a:lnTo>
                      <a:lnTo>
                        <a:pt x="66" y="28"/>
                      </a:lnTo>
                      <a:lnTo>
                        <a:pt x="65" y="29"/>
                      </a:lnTo>
                      <a:lnTo>
                        <a:pt x="64" y="30"/>
                      </a:lnTo>
                      <a:lnTo>
                        <a:pt x="63" y="31"/>
                      </a:lnTo>
                      <a:lnTo>
                        <a:pt x="61" y="31"/>
                      </a:lnTo>
                      <a:lnTo>
                        <a:pt x="61" y="30"/>
                      </a:lnTo>
                      <a:lnTo>
                        <a:pt x="60" y="30"/>
                      </a:lnTo>
                      <a:lnTo>
                        <a:pt x="59" y="30"/>
                      </a:lnTo>
                      <a:lnTo>
                        <a:pt x="58" y="30"/>
                      </a:lnTo>
                      <a:lnTo>
                        <a:pt x="56" y="29"/>
                      </a:lnTo>
                      <a:lnTo>
                        <a:pt x="54" y="28"/>
                      </a:lnTo>
                      <a:lnTo>
                        <a:pt x="52" y="28"/>
                      </a:lnTo>
                      <a:lnTo>
                        <a:pt x="50" y="28"/>
                      </a:lnTo>
                      <a:lnTo>
                        <a:pt x="48" y="27"/>
                      </a:lnTo>
                      <a:lnTo>
                        <a:pt x="46" y="27"/>
                      </a:lnTo>
                      <a:lnTo>
                        <a:pt x="44" y="28"/>
                      </a:lnTo>
                      <a:lnTo>
                        <a:pt x="42" y="28"/>
                      </a:lnTo>
                      <a:lnTo>
                        <a:pt x="40" y="29"/>
                      </a:lnTo>
                      <a:lnTo>
                        <a:pt x="38" y="29"/>
                      </a:lnTo>
                      <a:lnTo>
                        <a:pt x="37" y="30"/>
                      </a:lnTo>
                      <a:lnTo>
                        <a:pt x="35" y="31"/>
                      </a:lnTo>
                      <a:lnTo>
                        <a:pt x="33" y="32"/>
                      </a:lnTo>
                      <a:lnTo>
                        <a:pt x="31" y="32"/>
                      </a:lnTo>
                      <a:lnTo>
                        <a:pt x="29" y="32"/>
                      </a:lnTo>
                      <a:lnTo>
                        <a:pt x="26" y="32"/>
                      </a:lnTo>
                      <a:lnTo>
                        <a:pt x="24" y="31"/>
                      </a:lnTo>
                      <a:lnTo>
                        <a:pt x="22" y="31"/>
                      </a:lnTo>
                      <a:lnTo>
                        <a:pt x="19" y="31"/>
                      </a:lnTo>
                      <a:lnTo>
                        <a:pt x="17" y="32"/>
                      </a:lnTo>
                      <a:lnTo>
                        <a:pt x="15" y="32"/>
                      </a:lnTo>
                      <a:lnTo>
                        <a:pt x="13" y="32"/>
                      </a:lnTo>
                      <a:lnTo>
                        <a:pt x="11" y="31"/>
                      </a:lnTo>
                      <a:lnTo>
                        <a:pt x="10" y="30"/>
                      </a:lnTo>
                      <a:lnTo>
                        <a:pt x="7" y="30"/>
                      </a:lnTo>
                      <a:lnTo>
                        <a:pt x="5" y="29"/>
                      </a:lnTo>
                      <a:lnTo>
                        <a:pt x="3" y="28"/>
                      </a:lnTo>
                      <a:lnTo>
                        <a:pt x="2" y="27"/>
                      </a:lnTo>
                      <a:lnTo>
                        <a:pt x="2" y="23"/>
                      </a:lnTo>
                      <a:lnTo>
                        <a:pt x="0" y="19"/>
                      </a:lnTo>
                      <a:lnTo>
                        <a:pt x="0" y="15"/>
                      </a:lnTo>
                      <a:lnTo>
                        <a:pt x="0" y="10"/>
                      </a:lnTo>
                      <a:lnTo>
                        <a:pt x="1" y="10"/>
                      </a:lnTo>
                      <a:lnTo>
                        <a:pt x="2" y="10"/>
                      </a:lnTo>
                      <a:lnTo>
                        <a:pt x="3" y="11"/>
                      </a:lnTo>
                      <a:lnTo>
                        <a:pt x="5" y="11"/>
                      </a:lnTo>
                      <a:lnTo>
                        <a:pt x="6" y="12"/>
                      </a:lnTo>
                      <a:lnTo>
                        <a:pt x="7" y="13"/>
                      </a:lnTo>
                      <a:lnTo>
                        <a:pt x="8" y="13"/>
                      </a:lnTo>
                      <a:lnTo>
                        <a:pt x="10" y="14"/>
                      </a:lnTo>
                      <a:lnTo>
                        <a:pt x="11" y="14"/>
                      </a:lnTo>
                      <a:lnTo>
                        <a:pt x="13" y="14"/>
                      </a:lnTo>
                      <a:lnTo>
                        <a:pt x="14" y="15"/>
                      </a:lnTo>
                      <a:lnTo>
                        <a:pt x="16" y="15"/>
                      </a:lnTo>
                      <a:lnTo>
                        <a:pt x="16" y="16"/>
                      </a:lnTo>
                      <a:lnTo>
                        <a:pt x="20" y="16"/>
                      </a:lnTo>
                      <a:lnTo>
                        <a:pt x="24" y="16"/>
                      </a:lnTo>
                      <a:lnTo>
                        <a:pt x="27" y="16"/>
                      </a:lnTo>
                      <a:lnTo>
                        <a:pt x="31" y="16"/>
                      </a:lnTo>
                      <a:lnTo>
                        <a:pt x="34" y="15"/>
                      </a:lnTo>
                      <a:lnTo>
                        <a:pt x="38" y="13"/>
                      </a:lnTo>
                      <a:lnTo>
                        <a:pt x="41" y="11"/>
                      </a:lnTo>
                      <a:lnTo>
                        <a:pt x="43" y="9"/>
                      </a:lnTo>
                      <a:lnTo>
                        <a:pt x="45" y="8"/>
                      </a:lnTo>
                      <a:lnTo>
                        <a:pt x="48" y="7"/>
                      </a:lnTo>
                      <a:lnTo>
                        <a:pt x="50" y="6"/>
                      </a:lnTo>
                      <a:lnTo>
                        <a:pt x="53" y="6"/>
                      </a:lnTo>
                      <a:lnTo>
                        <a:pt x="55" y="5"/>
                      </a:lnTo>
                      <a:lnTo>
                        <a:pt x="57" y="4"/>
                      </a:lnTo>
                      <a:lnTo>
                        <a:pt x="59" y="2"/>
                      </a:lnTo>
                      <a:lnTo>
                        <a:pt x="61" y="0"/>
                      </a:lnTo>
                      <a:lnTo>
                        <a:pt x="61" y="3"/>
                      </a:lnTo>
                      <a:close/>
                    </a:path>
                  </a:pathLst>
                </a:custGeom>
                <a:solidFill>
                  <a:srgbClr val="FFFFFF"/>
                </a:solidFill>
                <a:ln w="9525">
                  <a:noFill/>
                  <a:round/>
                  <a:headEnd/>
                  <a:tailEnd/>
                </a:ln>
              </p:spPr>
              <p:txBody>
                <a:bodyPr/>
                <a:lstStyle/>
                <a:p>
                  <a:endParaRPr lang="en-US"/>
                </a:p>
              </p:txBody>
            </p:sp>
            <p:sp>
              <p:nvSpPr>
                <p:cNvPr id="24873" name="Freeform 534"/>
                <p:cNvSpPr>
                  <a:spLocks/>
                </p:cNvSpPr>
                <p:nvPr/>
              </p:nvSpPr>
              <p:spPr bwMode="auto">
                <a:xfrm>
                  <a:off x="2840" y="2808"/>
                  <a:ext cx="48" cy="79"/>
                </a:xfrm>
                <a:custGeom>
                  <a:avLst/>
                  <a:gdLst>
                    <a:gd name="T0" fmla="*/ 47 w 48"/>
                    <a:gd name="T1" fmla="*/ 9 h 79"/>
                    <a:gd name="T2" fmla="*/ 46 w 48"/>
                    <a:gd name="T3" fmla="*/ 21 h 79"/>
                    <a:gd name="T4" fmla="*/ 43 w 48"/>
                    <a:gd name="T5" fmla="*/ 28 h 79"/>
                    <a:gd name="T6" fmla="*/ 40 w 48"/>
                    <a:gd name="T7" fmla="*/ 28 h 79"/>
                    <a:gd name="T8" fmla="*/ 39 w 48"/>
                    <a:gd name="T9" fmla="*/ 30 h 79"/>
                    <a:gd name="T10" fmla="*/ 42 w 48"/>
                    <a:gd name="T11" fmla="*/ 30 h 79"/>
                    <a:gd name="T12" fmla="*/ 45 w 48"/>
                    <a:gd name="T13" fmla="*/ 32 h 79"/>
                    <a:gd name="T14" fmla="*/ 47 w 48"/>
                    <a:gd name="T15" fmla="*/ 34 h 79"/>
                    <a:gd name="T16" fmla="*/ 48 w 48"/>
                    <a:gd name="T17" fmla="*/ 46 h 79"/>
                    <a:gd name="T18" fmla="*/ 47 w 48"/>
                    <a:gd name="T19" fmla="*/ 50 h 79"/>
                    <a:gd name="T20" fmla="*/ 44 w 48"/>
                    <a:gd name="T21" fmla="*/ 56 h 79"/>
                    <a:gd name="T22" fmla="*/ 42 w 48"/>
                    <a:gd name="T23" fmla="*/ 58 h 79"/>
                    <a:gd name="T24" fmla="*/ 43 w 48"/>
                    <a:gd name="T25" fmla="*/ 53 h 79"/>
                    <a:gd name="T26" fmla="*/ 42 w 48"/>
                    <a:gd name="T27" fmla="*/ 48 h 79"/>
                    <a:gd name="T28" fmla="*/ 39 w 48"/>
                    <a:gd name="T29" fmla="*/ 43 h 79"/>
                    <a:gd name="T30" fmla="*/ 37 w 48"/>
                    <a:gd name="T31" fmla="*/ 50 h 79"/>
                    <a:gd name="T32" fmla="*/ 36 w 48"/>
                    <a:gd name="T33" fmla="*/ 51 h 79"/>
                    <a:gd name="T34" fmla="*/ 36 w 48"/>
                    <a:gd name="T35" fmla="*/ 53 h 79"/>
                    <a:gd name="T36" fmla="*/ 34 w 48"/>
                    <a:gd name="T37" fmla="*/ 57 h 79"/>
                    <a:gd name="T38" fmla="*/ 31 w 48"/>
                    <a:gd name="T39" fmla="*/ 61 h 79"/>
                    <a:gd name="T40" fmla="*/ 28 w 48"/>
                    <a:gd name="T41" fmla="*/ 64 h 79"/>
                    <a:gd name="T42" fmla="*/ 26 w 48"/>
                    <a:gd name="T43" fmla="*/ 68 h 79"/>
                    <a:gd name="T44" fmla="*/ 24 w 48"/>
                    <a:gd name="T45" fmla="*/ 74 h 79"/>
                    <a:gd name="T46" fmla="*/ 21 w 48"/>
                    <a:gd name="T47" fmla="*/ 78 h 79"/>
                    <a:gd name="T48" fmla="*/ 17 w 48"/>
                    <a:gd name="T49" fmla="*/ 78 h 79"/>
                    <a:gd name="T50" fmla="*/ 12 w 48"/>
                    <a:gd name="T51" fmla="*/ 79 h 79"/>
                    <a:gd name="T52" fmla="*/ 8 w 48"/>
                    <a:gd name="T53" fmla="*/ 79 h 79"/>
                    <a:gd name="T54" fmla="*/ 4 w 48"/>
                    <a:gd name="T55" fmla="*/ 79 h 79"/>
                    <a:gd name="T56" fmla="*/ 3 w 48"/>
                    <a:gd name="T57" fmla="*/ 75 h 79"/>
                    <a:gd name="T58" fmla="*/ 0 w 48"/>
                    <a:gd name="T59" fmla="*/ 73 h 79"/>
                    <a:gd name="T60" fmla="*/ 3 w 48"/>
                    <a:gd name="T61" fmla="*/ 71 h 79"/>
                    <a:gd name="T62" fmla="*/ 7 w 48"/>
                    <a:gd name="T63" fmla="*/ 69 h 79"/>
                    <a:gd name="T64" fmla="*/ 11 w 48"/>
                    <a:gd name="T65" fmla="*/ 69 h 79"/>
                    <a:gd name="T66" fmla="*/ 16 w 48"/>
                    <a:gd name="T67" fmla="*/ 70 h 79"/>
                    <a:gd name="T68" fmla="*/ 18 w 48"/>
                    <a:gd name="T69" fmla="*/ 72 h 79"/>
                    <a:gd name="T70" fmla="*/ 20 w 48"/>
                    <a:gd name="T71" fmla="*/ 74 h 79"/>
                    <a:gd name="T72" fmla="*/ 20 w 48"/>
                    <a:gd name="T73" fmla="*/ 69 h 79"/>
                    <a:gd name="T74" fmla="*/ 19 w 48"/>
                    <a:gd name="T75" fmla="*/ 65 h 79"/>
                    <a:gd name="T76" fmla="*/ 16 w 48"/>
                    <a:gd name="T77" fmla="*/ 62 h 79"/>
                    <a:gd name="T78" fmla="*/ 13 w 48"/>
                    <a:gd name="T79" fmla="*/ 60 h 79"/>
                    <a:gd name="T80" fmla="*/ 11 w 48"/>
                    <a:gd name="T81" fmla="*/ 58 h 79"/>
                    <a:gd name="T82" fmla="*/ 9 w 48"/>
                    <a:gd name="T83" fmla="*/ 57 h 79"/>
                    <a:gd name="T84" fmla="*/ 14 w 48"/>
                    <a:gd name="T85" fmla="*/ 55 h 79"/>
                    <a:gd name="T86" fmla="*/ 20 w 48"/>
                    <a:gd name="T87" fmla="*/ 53 h 79"/>
                    <a:gd name="T88" fmla="*/ 24 w 48"/>
                    <a:gd name="T89" fmla="*/ 49 h 79"/>
                    <a:gd name="T90" fmla="*/ 27 w 48"/>
                    <a:gd name="T91" fmla="*/ 44 h 79"/>
                    <a:gd name="T92" fmla="*/ 27 w 48"/>
                    <a:gd name="T93" fmla="*/ 37 h 79"/>
                    <a:gd name="T94" fmla="*/ 24 w 48"/>
                    <a:gd name="T95" fmla="*/ 31 h 79"/>
                    <a:gd name="T96" fmla="*/ 27 w 48"/>
                    <a:gd name="T97" fmla="*/ 27 h 79"/>
                    <a:gd name="T98" fmla="*/ 31 w 48"/>
                    <a:gd name="T99" fmla="*/ 25 h 79"/>
                    <a:gd name="T100" fmla="*/ 32 w 48"/>
                    <a:gd name="T101" fmla="*/ 27 h 79"/>
                    <a:gd name="T102" fmla="*/ 33 w 48"/>
                    <a:gd name="T103" fmla="*/ 30 h 79"/>
                    <a:gd name="T104" fmla="*/ 34 w 48"/>
                    <a:gd name="T105" fmla="*/ 28 h 79"/>
                    <a:gd name="T106" fmla="*/ 34 w 48"/>
                    <a:gd name="T107" fmla="*/ 26 h 79"/>
                    <a:gd name="T108" fmla="*/ 35 w 48"/>
                    <a:gd name="T109" fmla="*/ 20 h 79"/>
                    <a:gd name="T110" fmla="*/ 36 w 48"/>
                    <a:gd name="T111" fmla="*/ 19 h 79"/>
                    <a:gd name="T112" fmla="*/ 35 w 48"/>
                    <a:gd name="T113" fmla="*/ 17 h 79"/>
                    <a:gd name="T114" fmla="*/ 36 w 48"/>
                    <a:gd name="T115" fmla="*/ 16 h 79"/>
                    <a:gd name="T116" fmla="*/ 36 w 48"/>
                    <a:gd name="T117" fmla="*/ 7 h 79"/>
                    <a:gd name="T118" fmla="*/ 40 w 48"/>
                    <a:gd name="T119" fmla="*/ 0 h 79"/>
                    <a:gd name="T120" fmla="*/ 44 w 48"/>
                    <a:gd name="T121" fmla="*/ 1 h 79"/>
                    <a:gd name="T122" fmla="*/ 46 w 48"/>
                    <a:gd name="T123" fmla="*/ 3 h 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
                    <a:gd name="T187" fmla="*/ 0 h 79"/>
                    <a:gd name="T188" fmla="*/ 48 w 48"/>
                    <a:gd name="T189" fmla="*/ 79 h 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 h="79">
                      <a:moveTo>
                        <a:pt x="46" y="3"/>
                      </a:moveTo>
                      <a:lnTo>
                        <a:pt x="47" y="9"/>
                      </a:lnTo>
                      <a:lnTo>
                        <a:pt x="47" y="15"/>
                      </a:lnTo>
                      <a:lnTo>
                        <a:pt x="46" y="21"/>
                      </a:lnTo>
                      <a:lnTo>
                        <a:pt x="44" y="27"/>
                      </a:lnTo>
                      <a:lnTo>
                        <a:pt x="43" y="28"/>
                      </a:lnTo>
                      <a:lnTo>
                        <a:pt x="42" y="28"/>
                      </a:lnTo>
                      <a:lnTo>
                        <a:pt x="40" y="28"/>
                      </a:lnTo>
                      <a:lnTo>
                        <a:pt x="39" y="29"/>
                      </a:lnTo>
                      <a:lnTo>
                        <a:pt x="39" y="30"/>
                      </a:lnTo>
                      <a:lnTo>
                        <a:pt x="41" y="30"/>
                      </a:lnTo>
                      <a:lnTo>
                        <a:pt x="42" y="30"/>
                      </a:lnTo>
                      <a:lnTo>
                        <a:pt x="43" y="31"/>
                      </a:lnTo>
                      <a:lnTo>
                        <a:pt x="45" y="32"/>
                      </a:lnTo>
                      <a:lnTo>
                        <a:pt x="46" y="33"/>
                      </a:lnTo>
                      <a:lnTo>
                        <a:pt x="47" y="34"/>
                      </a:lnTo>
                      <a:lnTo>
                        <a:pt x="48" y="35"/>
                      </a:lnTo>
                      <a:lnTo>
                        <a:pt x="48" y="46"/>
                      </a:lnTo>
                      <a:lnTo>
                        <a:pt x="47" y="50"/>
                      </a:lnTo>
                      <a:lnTo>
                        <a:pt x="46" y="53"/>
                      </a:lnTo>
                      <a:lnTo>
                        <a:pt x="44" y="56"/>
                      </a:lnTo>
                      <a:lnTo>
                        <a:pt x="42" y="59"/>
                      </a:lnTo>
                      <a:lnTo>
                        <a:pt x="42" y="58"/>
                      </a:lnTo>
                      <a:lnTo>
                        <a:pt x="42" y="55"/>
                      </a:lnTo>
                      <a:lnTo>
                        <a:pt x="43" y="53"/>
                      </a:lnTo>
                      <a:lnTo>
                        <a:pt x="43" y="51"/>
                      </a:lnTo>
                      <a:lnTo>
                        <a:pt x="42" y="48"/>
                      </a:lnTo>
                      <a:lnTo>
                        <a:pt x="40" y="46"/>
                      </a:lnTo>
                      <a:lnTo>
                        <a:pt x="39" y="43"/>
                      </a:lnTo>
                      <a:lnTo>
                        <a:pt x="38" y="41"/>
                      </a:lnTo>
                      <a:lnTo>
                        <a:pt x="37" y="50"/>
                      </a:lnTo>
                      <a:lnTo>
                        <a:pt x="36" y="51"/>
                      </a:lnTo>
                      <a:lnTo>
                        <a:pt x="36" y="52"/>
                      </a:lnTo>
                      <a:lnTo>
                        <a:pt x="36" y="53"/>
                      </a:lnTo>
                      <a:lnTo>
                        <a:pt x="35" y="55"/>
                      </a:lnTo>
                      <a:lnTo>
                        <a:pt x="34" y="57"/>
                      </a:lnTo>
                      <a:lnTo>
                        <a:pt x="32" y="59"/>
                      </a:lnTo>
                      <a:lnTo>
                        <a:pt x="31" y="61"/>
                      </a:lnTo>
                      <a:lnTo>
                        <a:pt x="29" y="62"/>
                      </a:lnTo>
                      <a:lnTo>
                        <a:pt x="28" y="64"/>
                      </a:lnTo>
                      <a:lnTo>
                        <a:pt x="27" y="66"/>
                      </a:lnTo>
                      <a:lnTo>
                        <a:pt x="26" y="68"/>
                      </a:lnTo>
                      <a:lnTo>
                        <a:pt x="25" y="71"/>
                      </a:lnTo>
                      <a:lnTo>
                        <a:pt x="24" y="74"/>
                      </a:lnTo>
                      <a:lnTo>
                        <a:pt x="23" y="76"/>
                      </a:lnTo>
                      <a:lnTo>
                        <a:pt x="21" y="78"/>
                      </a:lnTo>
                      <a:lnTo>
                        <a:pt x="19" y="78"/>
                      </a:lnTo>
                      <a:lnTo>
                        <a:pt x="17" y="78"/>
                      </a:lnTo>
                      <a:lnTo>
                        <a:pt x="14" y="79"/>
                      </a:lnTo>
                      <a:lnTo>
                        <a:pt x="12" y="79"/>
                      </a:lnTo>
                      <a:lnTo>
                        <a:pt x="10" y="79"/>
                      </a:lnTo>
                      <a:lnTo>
                        <a:pt x="8" y="79"/>
                      </a:lnTo>
                      <a:lnTo>
                        <a:pt x="6" y="79"/>
                      </a:lnTo>
                      <a:lnTo>
                        <a:pt x="4" y="79"/>
                      </a:lnTo>
                      <a:lnTo>
                        <a:pt x="4" y="77"/>
                      </a:lnTo>
                      <a:lnTo>
                        <a:pt x="3" y="75"/>
                      </a:lnTo>
                      <a:lnTo>
                        <a:pt x="2" y="74"/>
                      </a:lnTo>
                      <a:lnTo>
                        <a:pt x="0" y="73"/>
                      </a:lnTo>
                      <a:lnTo>
                        <a:pt x="2" y="72"/>
                      </a:lnTo>
                      <a:lnTo>
                        <a:pt x="3" y="71"/>
                      </a:lnTo>
                      <a:lnTo>
                        <a:pt x="5" y="70"/>
                      </a:lnTo>
                      <a:lnTo>
                        <a:pt x="7" y="69"/>
                      </a:lnTo>
                      <a:lnTo>
                        <a:pt x="9" y="69"/>
                      </a:lnTo>
                      <a:lnTo>
                        <a:pt x="11" y="69"/>
                      </a:lnTo>
                      <a:lnTo>
                        <a:pt x="13" y="69"/>
                      </a:lnTo>
                      <a:lnTo>
                        <a:pt x="16" y="70"/>
                      </a:lnTo>
                      <a:lnTo>
                        <a:pt x="17" y="71"/>
                      </a:lnTo>
                      <a:lnTo>
                        <a:pt x="18" y="72"/>
                      </a:lnTo>
                      <a:lnTo>
                        <a:pt x="19" y="73"/>
                      </a:lnTo>
                      <a:lnTo>
                        <a:pt x="20" y="74"/>
                      </a:lnTo>
                      <a:lnTo>
                        <a:pt x="20" y="71"/>
                      </a:lnTo>
                      <a:lnTo>
                        <a:pt x="20" y="69"/>
                      </a:lnTo>
                      <a:lnTo>
                        <a:pt x="19" y="67"/>
                      </a:lnTo>
                      <a:lnTo>
                        <a:pt x="19" y="65"/>
                      </a:lnTo>
                      <a:lnTo>
                        <a:pt x="18" y="64"/>
                      </a:lnTo>
                      <a:lnTo>
                        <a:pt x="16" y="62"/>
                      </a:lnTo>
                      <a:lnTo>
                        <a:pt x="15" y="61"/>
                      </a:lnTo>
                      <a:lnTo>
                        <a:pt x="13" y="60"/>
                      </a:lnTo>
                      <a:lnTo>
                        <a:pt x="12" y="59"/>
                      </a:lnTo>
                      <a:lnTo>
                        <a:pt x="11" y="58"/>
                      </a:lnTo>
                      <a:lnTo>
                        <a:pt x="10" y="58"/>
                      </a:lnTo>
                      <a:lnTo>
                        <a:pt x="9" y="57"/>
                      </a:lnTo>
                      <a:lnTo>
                        <a:pt x="12" y="56"/>
                      </a:lnTo>
                      <a:lnTo>
                        <a:pt x="14" y="55"/>
                      </a:lnTo>
                      <a:lnTo>
                        <a:pt x="17" y="54"/>
                      </a:lnTo>
                      <a:lnTo>
                        <a:pt x="20" y="53"/>
                      </a:lnTo>
                      <a:lnTo>
                        <a:pt x="22" y="51"/>
                      </a:lnTo>
                      <a:lnTo>
                        <a:pt x="24" y="49"/>
                      </a:lnTo>
                      <a:lnTo>
                        <a:pt x="26" y="47"/>
                      </a:lnTo>
                      <a:lnTo>
                        <a:pt x="27" y="44"/>
                      </a:lnTo>
                      <a:lnTo>
                        <a:pt x="28" y="40"/>
                      </a:lnTo>
                      <a:lnTo>
                        <a:pt x="27" y="37"/>
                      </a:lnTo>
                      <a:lnTo>
                        <a:pt x="26" y="34"/>
                      </a:lnTo>
                      <a:lnTo>
                        <a:pt x="24" y="31"/>
                      </a:lnTo>
                      <a:lnTo>
                        <a:pt x="26" y="29"/>
                      </a:lnTo>
                      <a:lnTo>
                        <a:pt x="27" y="27"/>
                      </a:lnTo>
                      <a:lnTo>
                        <a:pt x="28" y="26"/>
                      </a:lnTo>
                      <a:lnTo>
                        <a:pt x="31" y="25"/>
                      </a:lnTo>
                      <a:lnTo>
                        <a:pt x="31" y="26"/>
                      </a:lnTo>
                      <a:lnTo>
                        <a:pt x="32" y="27"/>
                      </a:lnTo>
                      <a:lnTo>
                        <a:pt x="33" y="29"/>
                      </a:lnTo>
                      <a:lnTo>
                        <a:pt x="33" y="30"/>
                      </a:lnTo>
                      <a:lnTo>
                        <a:pt x="34" y="29"/>
                      </a:lnTo>
                      <a:lnTo>
                        <a:pt x="34" y="28"/>
                      </a:lnTo>
                      <a:lnTo>
                        <a:pt x="34" y="27"/>
                      </a:lnTo>
                      <a:lnTo>
                        <a:pt x="34" y="26"/>
                      </a:lnTo>
                      <a:lnTo>
                        <a:pt x="35" y="20"/>
                      </a:lnTo>
                      <a:lnTo>
                        <a:pt x="36" y="20"/>
                      </a:lnTo>
                      <a:lnTo>
                        <a:pt x="36" y="19"/>
                      </a:lnTo>
                      <a:lnTo>
                        <a:pt x="35" y="18"/>
                      </a:lnTo>
                      <a:lnTo>
                        <a:pt x="35" y="17"/>
                      </a:lnTo>
                      <a:lnTo>
                        <a:pt x="35" y="16"/>
                      </a:lnTo>
                      <a:lnTo>
                        <a:pt x="36" y="16"/>
                      </a:lnTo>
                      <a:lnTo>
                        <a:pt x="36" y="12"/>
                      </a:lnTo>
                      <a:lnTo>
                        <a:pt x="36" y="7"/>
                      </a:lnTo>
                      <a:lnTo>
                        <a:pt x="37" y="3"/>
                      </a:lnTo>
                      <a:lnTo>
                        <a:pt x="40" y="0"/>
                      </a:lnTo>
                      <a:lnTo>
                        <a:pt x="42" y="0"/>
                      </a:lnTo>
                      <a:lnTo>
                        <a:pt x="44" y="1"/>
                      </a:lnTo>
                      <a:lnTo>
                        <a:pt x="45" y="2"/>
                      </a:lnTo>
                      <a:lnTo>
                        <a:pt x="46" y="3"/>
                      </a:lnTo>
                      <a:close/>
                    </a:path>
                  </a:pathLst>
                </a:custGeom>
                <a:solidFill>
                  <a:srgbClr val="FFFFFF"/>
                </a:solidFill>
                <a:ln w="9525">
                  <a:noFill/>
                  <a:round/>
                  <a:headEnd/>
                  <a:tailEnd/>
                </a:ln>
              </p:spPr>
              <p:txBody>
                <a:bodyPr/>
                <a:lstStyle/>
                <a:p>
                  <a:endParaRPr lang="en-US"/>
                </a:p>
              </p:txBody>
            </p:sp>
            <p:sp>
              <p:nvSpPr>
                <p:cNvPr id="24874" name="Freeform 535"/>
                <p:cNvSpPr>
                  <a:spLocks/>
                </p:cNvSpPr>
                <p:nvPr/>
              </p:nvSpPr>
              <p:spPr bwMode="auto">
                <a:xfrm>
                  <a:off x="2781" y="2841"/>
                  <a:ext cx="31" cy="20"/>
                </a:xfrm>
                <a:custGeom>
                  <a:avLst/>
                  <a:gdLst>
                    <a:gd name="T0" fmla="*/ 18 w 31"/>
                    <a:gd name="T1" fmla="*/ 0 h 20"/>
                    <a:gd name="T2" fmla="*/ 19 w 31"/>
                    <a:gd name="T3" fmla="*/ 1 h 20"/>
                    <a:gd name="T4" fmla="*/ 20 w 31"/>
                    <a:gd name="T5" fmla="*/ 1 h 20"/>
                    <a:gd name="T6" fmla="*/ 21 w 31"/>
                    <a:gd name="T7" fmla="*/ 1 h 20"/>
                    <a:gd name="T8" fmla="*/ 22 w 31"/>
                    <a:gd name="T9" fmla="*/ 2 h 20"/>
                    <a:gd name="T10" fmla="*/ 24 w 31"/>
                    <a:gd name="T11" fmla="*/ 2 h 20"/>
                    <a:gd name="T12" fmla="*/ 26 w 31"/>
                    <a:gd name="T13" fmla="*/ 3 h 20"/>
                    <a:gd name="T14" fmla="*/ 27 w 31"/>
                    <a:gd name="T15" fmla="*/ 4 h 20"/>
                    <a:gd name="T16" fmla="*/ 29 w 31"/>
                    <a:gd name="T17" fmla="*/ 5 h 20"/>
                    <a:gd name="T18" fmla="*/ 30 w 31"/>
                    <a:gd name="T19" fmla="*/ 7 h 20"/>
                    <a:gd name="T20" fmla="*/ 30 w 31"/>
                    <a:gd name="T21" fmla="*/ 9 h 20"/>
                    <a:gd name="T22" fmla="*/ 30 w 31"/>
                    <a:gd name="T23" fmla="*/ 11 h 20"/>
                    <a:gd name="T24" fmla="*/ 31 w 31"/>
                    <a:gd name="T25" fmla="*/ 13 h 20"/>
                    <a:gd name="T26" fmla="*/ 29 w 31"/>
                    <a:gd name="T27" fmla="*/ 15 h 20"/>
                    <a:gd name="T28" fmla="*/ 26 w 31"/>
                    <a:gd name="T29" fmla="*/ 16 h 20"/>
                    <a:gd name="T30" fmla="*/ 24 w 31"/>
                    <a:gd name="T31" fmla="*/ 18 h 20"/>
                    <a:gd name="T32" fmla="*/ 22 w 31"/>
                    <a:gd name="T33" fmla="*/ 19 h 20"/>
                    <a:gd name="T34" fmla="*/ 20 w 31"/>
                    <a:gd name="T35" fmla="*/ 20 h 20"/>
                    <a:gd name="T36" fmla="*/ 17 w 31"/>
                    <a:gd name="T37" fmla="*/ 20 h 20"/>
                    <a:gd name="T38" fmla="*/ 14 w 31"/>
                    <a:gd name="T39" fmla="*/ 20 h 20"/>
                    <a:gd name="T40" fmla="*/ 11 w 31"/>
                    <a:gd name="T41" fmla="*/ 20 h 20"/>
                    <a:gd name="T42" fmla="*/ 9 w 31"/>
                    <a:gd name="T43" fmla="*/ 18 h 20"/>
                    <a:gd name="T44" fmla="*/ 8 w 31"/>
                    <a:gd name="T45" fmla="*/ 16 h 20"/>
                    <a:gd name="T46" fmla="*/ 6 w 31"/>
                    <a:gd name="T47" fmla="*/ 14 h 20"/>
                    <a:gd name="T48" fmla="*/ 5 w 31"/>
                    <a:gd name="T49" fmla="*/ 12 h 20"/>
                    <a:gd name="T50" fmla="*/ 4 w 31"/>
                    <a:gd name="T51" fmla="*/ 9 h 20"/>
                    <a:gd name="T52" fmla="*/ 2 w 31"/>
                    <a:gd name="T53" fmla="*/ 7 h 20"/>
                    <a:gd name="T54" fmla="*/ 1 w 31"/>
                    <a:gd name="T55" fmla="*/ 5 h 20"/>
                    <a:gd name="T56" fmla="*/ 0 w 31"/>
                    <a:gd name="T57" fmla="*/ 3 h 20"/>
                    <a:gd name="T58" fmla="*/ 0 w 31"/>
                    <a:gd name="T59" fmla="*/ 2 h 20"/>
                    <a:gd name="T60" fmla="*/ 2 w 31"/>
                    <a:gd name="T61" fmla="*/ 1 h 20"/>
                    <a:gd name="T62" fmla="*/ 3 w 31"/>
                    <a:gd name="T63" fmla="*/ 1 h 20"/>
                    <a:gd name="T64" fmla="*/ 5 w 31"/>
                    <a:gd name="T65" fmla="*/ 1 h 20"/>
                    <a:gd name="T66" fmla="*/ 6 w 31"/>
                    <a:gd name="T67" fmla="*/ 0 h 20"/>
                    <a:gd name="T68" fmla="*/ 8 w 31"/>
                    <a:gd name="T69" fmla="*/ 0 h 20"/>
                    <a:gd name="T70" fmla="*/ 10 w 31"/>
                    <a:gd name="T71" fmla="*/ 0 h 20"/>
                    <a:gd name="T72" fmla="*/ 11 w 31"/>
                    <a:gd name="T73" fmla="*/ 0 h 20"/>
                    <a:gd name="T74" fmla="*/ 13 w 31"/>
                    <a:gd name="T75" fmla="*/ 0 h 20"/>
                    <a:gd name="T76" fmla="*/ 15 w 31"/>
                    <a:gd name="T77" fmla="*/ 0 h 20"/>
                    <a:gd name="T78" fmla="*/ 17 w 31"/>
                    <a:gd name="T79" fmla="*/ 0 h 20"/>
                    <a:gd name="T80" fmla="*/ 18 w 31"/>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
                    <a:gd name="T124" fmla="*/ 0 h 20"/>
                    <a:gd name="T125" fmla="*/ 31 w 31"/>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 h="20">
                      <a:moveTo>
                        <a:pt x="18" y="0"/>
                      </a:moveTo>
                      <a:lnTo>
                        <a:pt x="19" y="1"/>
                      </a:lnTo>
                      <a:lnTo>
                        <a:pt x="20" y="1"/>
                      </a:lnTo>
                      <a:lnTo>
                        <a:pt x="21" y="1"/>
                      </a:lnTo>
                      <a:lnTo>
                        <a:pt x="22" y="2"/>
                      </a:lnTo>
                      <a:lnTo>
                        <a:pt x="24" y="2"/>
                      </a:lnTo>
                      <a:lnTo>
                        <a:pt x="26" y="3"/>
                      </a:lnTo>
                      <a:lnTo>
                        <a:pt x="27" y="4"/>
                      </a:lnTo>
                      <a:lnTo>
                        <a:pt x="29" y="5"/>
                      </a:lnTo>
                      <a:lnTo>
                        <a:pt x="30" y="7"/>
                      </a:lnTo>
                      <a:lnTo>
                        <a:pt x="30" y="9"/>
                      </a:lnTo>
                      <a:lnTo>
                        <a:pt x="30" y="11"/>
                      </a:lnTo>
                      <a:lnTo>
                        <a:pt x="31" y="13"/>
                      </a:lnTo>
                      <a:lnTo>
                        <a:pt x="29" y="15"/>
                      </a:lnTo>
                      <a:lnTo>
                        <a:pt x="26" y="16"/>
                      </a:lnTo>
                      <a:lnTo>
                        <a:pt x="24" y="18"/>
                      </a:lnTo>
                      <a:lnTo>
                        <a:pt x="22" y="19"/>
                      </a:lnTo>
                      <a:lnTo>
                        <a:pt x="20" y="20"/>
                      </a:lnTo>
                      <a:lnTo>
                        <a:pt x="17" y="20"/>
                      </a:lnTo>
                      <a:lnTo>
                        <a:pt x="14" y="20"/>
                      </a:lnTo>
                      <a:lnTo>
                        <a:pt x="11" y="20"/>
                      </a:lnTo>
                      <a:lnTo>
                        <a:pt x="9" y="18"/>
                      </a:lnTo>
                      <a:lnTo>
                        <a:pt x="8" y="16"/>
                      </a:lnTo>
                      <a:lnTo>
                        <a:pt x="6" y="14"/>
                      </a:lnTo>
                      <a:lnTo>
                        <a:pt x="5" y="12"/>
                      </a:lnTo>
                      <a:lnTo>
                        <a:pt x="4" y="9"/>
                      </a:lnTo>
                      <a:lnTo>
                        <a:pt x="2" y="7"/>
                      </a:lnTo>
                      <a:lnTo>
                        <a:pt x="1" y="5"/>
                      </a:lnTo>
                      <a:lnTo>
                        <a:pt x="0" y="3"/>
                      </a:lnTo>
                      <a:lnTo>
                        <a:pt x="0" y="2"/>
                      </a:lnTo>
                      <a:lnTo>
                        <a:pt x="2" y="1"/>
                      </a:lnTo>
                      <a:lnTo>
                        <a:pt x="3" y="1"/>
                      </a:lnTo>
                      <a:lnTo>
                        <a:pt x="5" y="1"/>
                      </a:lnTo>
                      <a:lnTo>
                        <a:pt x="6" y="0"/>
                      </a:lnTo>
                      <a:lnTo>
                        <a:pt x="8" y="0"/>
                      </a:lnTo>
                      <a:lnTo>
                        <a:pt x="10" y="0"/>
                      </a:lnTo>
                      <a:lnTo>
                        <a:pt x="11" y="0"/>
                      </a:lnTo>
                      <a:lnTo>
                        <a:pt x="13" y="0"/>
                      </a:lnTo>
                      <a:lnTo>
                        <a:pt x="15" y="0"/>
                      </a:lnTo>
                      <a:lnTo>
                        <a:pt x="17" y="0"/>
                      </a:lnTo>
                      <a:lnTo>
                        <a:pt x="18" y="0"/>
                      </a:lnTo>
                      <a:close/>
                    </a:path>
                  </a:pathLst>
                </a:custGeom>
                <a:solidFill>
                  <a:srgbClr val="FFFFFF"/>
                </a:solidFill>
                <a:ln w="9525">
                  <a:noFill/>
                  <a:round/>
                  <a:headEnd/>
                  <a:tailEnd/>
                </a:ln>
              </p:spPr>
              <p:txBody>
                <a:bodyPr/>
                <a:lstStyle/>
                <a:p>
                  <a:endParaRPr lang="en-US"/>
                </a:p>
              </p:txBody>
            </p:sp>
            <p:sp>
              <p:nvSpPr>
                <p:cNvPr id="24875" name="Freeform 536"/>
                <p:cNvSpPr>
                  <a:spLocks/>
                </p:cNvSpPr>
                <p:nvPr/>
              </p:nvSpPr>
              <p:spPr bwMode="auto">
                <a:xfrm>
                  <a:off x="2827" y="2842"/>
                  <a:ext cx="32" cy="17"/>
                </a:xfrm>
                <a:custGeom>
                  <a:avLst/>
                  <a:gdLst>
                    <a:gd name="T0" fmla="*/ 31 w 32"/>
                    <a:gd name="T1" fmla="*/ 2 h 17"/>
                    <a:gd name="T2" fmla="*/ 32 w 32"/>
                    <a:gd name="T3" fmla="*/ 5 h 17"/>
                    <a:gd name="T4" fmla="*/ 31 w 32"/>
                    <a:gd name="T5" fmla="*/ 9 h 17"/>
                    <a:gd name="T6" fmla="*/ 30 w 32"/>
                    <a:gd name="T7" fmla="*/ 12 h 17"/>
                    <a:gd name="T8" fmla="*/ 28 w 32"/>
                    <a:gd name="T9" fmla="*/ 15 h 17"/>
                    <a:gd name="T10" fmla="*/ 26 w 32"/>
                    <a:gd name="T11" fmla="*/ 16 h 17"/>
                    <a:gd name="T12" fmla="*/ 24 w 32"/>
                    <a:gd name="T13" fmla="*/ 16 h 17"/>
                    <a:gd name="T14" fmla="*/ 22 w 32"/>
                    <a:gd name="T15" fmla="*/ 17 h 17"/>
                    <a:gd name="T16" fmla="*/ 19 w 32"/>
                    <a:gd name="T17" fmla="*/ 17 h 17"/>
                    <a:gd name="T18" fmla="*/ 17 w 32"/>
                    <a:gd name="T19" fmla="*/ 17 h 17"/>
                    <a:gd name="T20" fmla="*/ 15 w 32"/>
                    <a:gd name="T21" fmla="*/ 16 h 17"/>
                    <a:gd name="T22" fmla="*/ 13 w 32"/>
                    <a:gd name="T23" fmla="*/ 16 h 17"/>
                    <a:gd name="T24" fmla="*/ 11 w 32"/>
                    <a:gd name="T25" fmla="*/ 15 h 17"/>
                    <a:gd name="T26" fmla="*/ 9 w 32"/>
                    <a:gd name="T27" fmla="*/ 13 h 17"/>
                    <a:gd name="T28" fmla="*/ 8 w 32"/>
                    <a:gd name="T29" fmla="*/ 12 h 17"/>
                    <a:gd name="T30" fmla="*/ 6 w 32"/>
                    <a:gd name="T31" fmla="*/ 10 h 17"/>
                    <a:gd name="T32" fmla="*/ 5 w 32"/>
                    <a:gd name="T33" fmla="*/ 9 h 17"/>
                    <a:gd name="T34" fmla="*/ 3 w 32"/>
                    <a:gd name="T35" fmla="*/ 7 h 17"/>
                    <a:gd name="T36" fmla="*/ 2 w 32"/>
                    <a:gd name="T37" fmla="*/ 5 h 17"/>
                    <a:gd name="T38" fmla="*/ 1 w 32"/>
                    <a:gd name="T39" fmla="*/ 4 h 17"/>
                    <a:gd name="T40" fmla="*/ 0 w 32"/>
                    <a:gd name="T41" fmla="*/ 2 h 17"/>
                    <a:gd name="T42" fmla="*/ 3 w 32"/>
                    <a:gd name="T43" fmla="*/ 1 h 17"/>
                    <a:gd name="T44" fmla="*/ 7 w 32"/>
                    <a:gd name="T45" fmla="*/ 1 h 17"/>
                    <a:gd name="T46" fmla="*/ 11 w 32"/>
                    <a:gd name="T47" fmla="*/ 0 h 17"/>
                    <a:gd name="T48" fmla="*/ 15 w 32"/>
                    <a:gd name="T49" fmla="*/ 0 h 17"/>
                    <a:gd name="T50" fmla="*/ 19 w 32"/>
                    <a:gd name="T51" fmla="*/ 0 h 17"/>
                    <a:gd name="T52" fmla="*/ 24 w 32"/>
                    <a:gd name="T53" fmla="*/ 0 h 17"/>
                    <a:gd name="T54" fmla="*/ 27 w 32"/>
                    <a:gd name="T55" fmla="*/ 1 h 17"/>
                    <a:gd name="T56" fmla="*/ 31 w 32"/>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17"/>
                    <a:gd name="T89" fmla="*/ 32 w 32"/>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17">
                      <a:moveTo>
                        <a:pt x="31" y="2"/>
                      </a:moveTo>
                      <a:lnTo>
                        <a:pt x="32" y="5"/>
                      </a:lnTo>
                      <a:lnTo>
                        <a:pt x="31" y="9"/>
                      </a:lnTo>
                      <a:lnTo>
                        <a:pt x="30" y="12"/>
                      </a:lnTo>
                      <a:lnTo>
                        <a:pt x="28" y="15"/>
                      </a:lnTo>
                      <a:lnTo>
                        <a:pt x="26" y="16"/>
                      </a:lnTo>
                      <a:lnTo>
                        <a:pt x="24" y="16"/>
                      </a:lnTo>
                      <a:lnTo>
                        <a:pt x="22" y="17"/>
                      </a:lnTo>
                      <a:lnTo>
                        <a:pt x="19" y="17"/>
                      </a:lnTo>
                      <a:lnTo>
                        <a:pt x="17" y="17"/>
                      </a:lnTo>
                      <a:lnTo>
                        <a:pt x="15" y="16"/>
                      </a:lnTo>
                      <a:lnTo>
                        <a:pt x="13" y="16"/>
                      </a:lnTo>
                      <a:lnTo>
                        <a:pt x="11" y="15"/>
                      </a:lnTo>
                      <a:lnTo>
                        <a:pt x="9" y="13"/>
                      </a:lnTo>
                      <a:lnTo>
                        <a:pt x="8" y="12"/>
                      </a:lnTo>
                      <a:lnTo>
                        <a:pt x="6" y="10"/>
                      </a:lnTo>
                      <a:lnTo>
                        <a:pt x="5" y="9"/>
                      </a:lnTo>
                      <a:lnTo>
                        <a:pt x="3" y="7"/>
                      </a:lnTo>
                      <a:lnTo>
                        <a:pt x="2" y="5"/>
                      </a:lnTo>
                      <a:lnTo>
                        <a:pt x="1" y="4"/>
                      </a:lnTo>
                      <a:lnTo>
                        <a:pt x="0" y="2"/>
                      </a:lnTo>
                      <a:lnTo>
                        <a:pt x="3" y="1"/>
                      </a:lnTo>
                      <a:lnTo>
                        <a:pt x="7" y="1"/>
                      </a:lnTo>
                      <a:lnTo>
                        <a:pt x="11" y="0"/>
                      </a:lnTo>
                      <a:lnTo>
                        <a:pt x="15" y="0"/>
                      </a:lnTo>
                      <a:lnTo>
                        <a:pt x="19" y="0"/>
                      </a:lnTo>
                      <a:lnTo>
                        <a:pt x="24" y="0"/>
                      </a:lnTo>
                      <a:lnTo>
                        <a:pt x="27" y="1"/>
                      </a:lnTo>
                      <a:lnTo>
                        <a:pt x="31" y="2"/>
                      </a:lnTo>
                      <a:close/>
                    </a:path>
                  </a:pathLst>
                </a:custGeom>
                <a:solidFill>
                  <a:srgbClr val="FFFFFF"/>
                </a:solidFill>
                <a:ln w="9525">
                  <a:noFill/>
                  <a:round/>
                  <a:headEnd/>
                  <a:tailEnd/>
                </a:ln>
              </p:spPr>
              <p:txBody>
                <a:bodyPr/>
                <a:lstStyle/>
                <a:p>
                  <a:endParaRPr lang="en-US"/>
                </a:p>
              </p:txBody>
            </p:sp>
            <p:sp>
              <p:nvSpPr>
                <p:cNvPr id="24876" name="Freeform 537"/>
                <p:cNvSpPr>
                  <a:spLocks/>
                </p:cNvSpPr>
                <p:nvPr/>
              </p:nvSpPr>
              <p:spPr bwMode="auto">
                <a:xfrm>
                  <a:off x="2818" y="2851"/>
                  <a:ext cx="15" cy="24"/>
                </a:xfrm>
                <a:custGeom>
                  <a:avLst/>
                  <a:gdLst>
                    <a:gd name="T0" fmla="*/ 14 w 15"/>
                    <a:gd name="T1" fmla="*/ 16 h 24"/>
                    <a:gd name="T2" fmla="*/ 15 w 15"/>
                    <a:gd name="T3" fmla="*/ 17 h 24"/>
                    <a:gd name="T4" fmla="*/ 14 w 15"/>
                    <a:gd name="T5" fmla="*/ 18 h 24"/>
                    <a:gd name="T6" fmla="*/ 12 w 15"/>
                    <a:gd name="T7" fmla="*/ 19 h 24"/>
                    <a:gd name="T8" fmla="*/ 11 w 15"/>
                    <a:gd name="T9" fmla="*/ 21 h 24"/>
                    <a:gd name="T10" fmla="*/ 9 w 15"/>
                    <a:gd name="T11" fmla="*/ 22 h 24"/>
                    <a:gd name="T12" fmla="*/ 8 w 15"/>
                    <a:gd name="T13" fmla="*/ 23 h 24"/>
                    <a:gd name="T14" fmla="*/ 6 w 15"/>
                    <a:gd name="T15" fmla="*/ 24 h 24"/>
                    <a:gd name="T16" fmla="*/ 4 w 15"/>
                    <a:gd name="T17" fmla="*/ 24 h 24"/>
                    <a:gd name="T18" fmla="*/ 2 w 15"/>
                    <a:gd name="T19" fmla="*/ 23 h 24"/>
                    <a:gd name="T20" fmla="*/ 1 w 15"/>
                    <a:gd name="T21" fmla="*/ 20 h 24"/>
                    <a:gd name="T22" fmla="*/ 0 w 15"/>
                    <a:gd name="T23" fmla="*/ 16 h 24"/>
                    <a:gd name="T24" fmla="*/ 0 w 15"/>
                    <a:gd name="T25" fmla="*/ 13 h 24"/>
                    <a:gd name="T26" fmla="*/ 0 w 15"/>
                    <a:gd name="T27" fmla="*/ 9 h 24"/>
                    <a:gd name="T28" fmla="*/ 0 w 15"/>
                    <a:gd name="T29" fmla="*/ 7 h 24"/>
                    <a:gd name="T30" fmla="*/ 1 w 15"/>
                    <a:gd name="T31" fmla="*/ 4 h 24"/>
                    <a:gd name="T32" fmla="*/ 1 w 15"/>
                    <a:gd name="T33" fmla="*/ 2 h 24"/>
                    <a:gd name="T34" fmla="*/ 1 w 15"/>
                    <a:gd name="T35" fmla="*/ 0 h 24"/>
                    <a:gd name="T36" fmla="*/ 4 w 15"/>
                    <a:gd name="T37" fmla="*/ 2 h 24"/>
                    <a:gd name="T38" fmla="*/ 6 w 15"/>
                    <a:gd name="T39" fmla="*/ 3 h 24"/>
                    <a:gd name="T40" fmla="*/ 7 w 15"/>
                    <a:gd name="T41" fmla="*/ 6 h 24"/>
                    <a:gd name="T42" fmla="*/ 8 w 15"/>
                    <a:gd name="T43" fmla="*/ 8 h 24"/>
                    <a:gd name="T44" fmla="*/ 9 w 15"/>
                    <a:gd name="T45" fmla="*/ 11 h 24"/>
                    <a:gd name="T46" fmla="*/ 10 w 15"/>
                    <a:gd name="T47" fmla="*/ 13 h 24"/>
                    <a:gd name="T48" fmla="*/ 12 w 15"/>
                    <a:gd name="T49" fmla="*/ 15 h 24"/>
                    <a:gd name="T50" fmla="*/ 14 w 15"/>
                    <a:gd name="T51" fmla="*/ 16 h 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4"/>
                    <a:gd name="T80" fmla="*/ 15 w 15"/>
                    <a:gd name="T81" fmla="*/ 24 h 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4">
                      <a:moveTo>
                        <a:pt x="14" y="16"/>
                      </a:moveTo>
                      <a:lnTo>
                        <a:pt x="15" y="17"/>
                      </a:lnTo>
                      <a:lnTo>
                        <a:pt x="14" y="18"/>
                      </a:lnTo>
                      <a:lnTo>
                        <a:pt x="12" y="19"/>
                      </a:lnTo>
                      <a:lnTo>
                        <a:pt x="11" y="21"/>
                      </a:lnTo>
                      <a:lnTo>
                        <a:pt x="9" y="22"/>
                      </a:lnTo>
                      <a:lnTo>
                        <a:pt x="8" y="23"/>
                      </a:lnTo>
                      <a:lnTo>
                        <a:pt x="6" y="24"/>
                      </a:lnTo>
                      <a:lnTo>
                        <a:pt x="4" y="24"/>
                      </a:lnTo>
                      <a:lnTo>
                        <a:pt x="2" y="23"/>
                      </a:lnTo>
                      <a:lnTo>
                        <a:pt x="1" y="20"/>
                      </a:lnTo>
                      <a:lnTo>
                        <a:pt x="0" y="16"/>
                      </a:lnTo>
                      <a:lnTo>
                        <a:pt x="0" y="13"/>
                      </a:lnTo>
                      <a:lnTo>
                        <a:pt x="0" y="9"/>
                      </a:lnTo>
                      <a:lnTo>
                        <a:pt x="0" y="7"/>
                      </a:lnTo>
                      <a:lnTo>
                        <a:pt x="1" y="4"/>
                      </a:lnTo>
                      <a:lnTo>
                        <a:pt x="1" y="2"/>
                      </a:lnTo>
                      <a:lnTo>
                        <a:pt x="1" y="0"/>
                      </a:lnTo>
                      <a:lnTo>
                        <a:pt x="4" y="2"/>
                      </a:lnTo>
                      <a:lnTo>
                        <a:pt x="6" y="3"/>
                      </a:lnTo>
                      <a:lnTo>
                        <a:pt x="7" y="6"/>
                      </a:lnTo>
                      <a:lnTo>
                        <a:pt x="8" y="8"/>
                      </a:lnTo>
                      <a:lnTo>
                        <a:pt x="9" y="11"/>
                      </a:lnTo>
                      <a:lnTo>
                        <a:pt x="10" y="13"/>
                      </a:lnTo>
                      <a:lnTo>
                        <a:pt x="12" y="15"/>
                      </a:lnTo>
                      <a:lnTo>
                        <a:pt x="14" y="16"/>
                      </a:lnTo>
                      <a:close/>
                    </a:path>
                  </a:pathLst>
                </a:custGeom>
                <a:solidFill>
                  <a:srgbClr val="FFFFFF"/>
                </a:solidFill>
                <a:ln w="9525">
                  <a:noFill/>
                  <a:round/>
                  <a:headEnd/>
                  <a:tailEnd/>
                </a:ln>
              </p:spPr>
              <p:txBody>
                <a:bodyPr/>
                <a:lstStyle/>
                <a:p>
                  <a:endParaRPr lang="en-US"/>
                </a:p>
              </p:txBody>
            </p:sp>
            <p:sp>
              <p:nvSpPr>
                <p:cNvPr id="24877" name="Freeform 538"/>
                <p:cNvSpPr>
                  <a:spLocks/>
                </p:cNvSpPr>
                <p:nvPr/>
              </p:nvSpPr>
              <p:spPr bwMode="auto">
                <a:xfrm>
                  <a:off x="2868" y="2852"/>
                  <a:ext cx="39" cy="67"/>
                </a:xfrm>
                <a:custGeom>
                  <a:avLst/>
                  <a:gdLst>
                    <a:gd name="T0" fmla="*/ 38 w 39"/>
                    <a:gd name="T1" fmla="*/ 12 h 67"/>
                    <a:gd name="T2" fmla="*/ 37 w 39"/>
                    <a:gd name="T3" fmla="*/ 15 h 67"/>
                    <a:gd name="T4" fmla="*/ 36 w 39"/>
                    <a:gd name="T5" fmla="*/ 18 h 67"/>
                    <a:gd name="T6" fmla="*/ 35 w 39"/>
                    <a:gd name="T7" fmla="*/ 21 h 67"/>
                    <a:gd name="T8" fmla="*/ 33 w 39"/>
                    <a:gd name="T9" fmla="*/ 24 h 67"/>
                    <a:gd name="T10" fmla="*/ 32 w 39"/>
                    <a:gd name="T11" fmla="*/ 27 h 67"/>
                    <a:gd name="T12" fmla="*/ 31 w 39"/>
                    <a:gd name="T13" fmla="*/ 30 h 67"/>
                    <a:gd name="T14" fmla="*/ 30 w 39"/>
                    <a:gd name="T15" fmla="*/ 33 h 67"/>
                    <a:gd name="T16" fmla="*/ 29 w 39"/>
                    <a:gd name="T17" fmla="*/ 36 h 67"/>
                    <a:gd name="T18" fmla="*/ 29 w 39"/>
                    <a:gd name="T19" fmla="*/ 48 h 67"/>
                    <a:gd name="T20" fmla="*/ 28 w 39"/>
                    <a:gd name="T21" fmla="*/ 49 h 67"/>
                    <a:gd name="T22" fmla="*/ 28 w 39"/>
                    <a:gd name="T23" fmla="*/ 50 h 67"/>
                    <a:gd name="T24" fmla="*/ 28 w 39"/>
                    <a:gd name="T25" fmla="*/ 51 h 67"/>
                    <a:gd name="T26" fmla="*/ 27 w 39"/>
                    <a:gd name="T27" fmla="*/ 51 h 67"/>
                    <a:gd name="T28" fmla="*/ 26 w 39"/>
                    <a:gd name="T29" fmla="*/ 53 h 67"/>
                    <a:gd name="T30" fmla="*/ 25 w 39"/>
                    <a:gd name="T31" fmla="*/ 55 h 67"/>
                    <a:gd name="T32" fmla="*/ 23 w 39"/>
                    <a:gd name="T33" fmla="*/ 57 h 67"/>
                    <a:gd name="T34" fmla="*/ 22 w 39"/>
                    <a:gd name="T35" fmla="*/ 59 h 67"/>
                    <a:gd name="T36" fmla="*/ 21 w 39"/>
                    <a:gd name="T37" fmla="*/ 61 h 67"/>
                    <a:gd name="T38" fmla="*/ 20 w 39"/>
                    <a:gd name="T39" fmla="*/ 63 h 67"/>
                    <a:gd name="T40" fmla="*/ 19 w 39"/>
                    <a:gd name="T41" fmla="*/ 65 h 67"/>
                    <a:gd name="T42" fmla="*/ 18 w 39"/>
                    <a:gd name="T43" fmla="*/ 67 h 67"/>
                    <a:gd name="T44" fmla="*/ 16 w 39"/>
                    <a:gd name="T45" fmla="*/ 63 h 67"/>
                    <a:gd name="T46" fmla="*/ 15 w 39"/>
                    <a:gd name="T47" fmla="*/ 59 h 67"/>
                    <a:gd name="T48" fmla="*/ 13 w 39"/>
                    <a:gd name="T49" fmla="*/ 56 h 67"/>
                    <a:gd name="T50" fmla="*/ 11 w 39"/>
                    <a:gd name="T51" fmla="*/ 52 h 67"/>
                    <a:gd name="T52" fmla="*/ 9 w 39"/>
                    <a:gd name="T53" fmla="*/ 49 h 67"/>
                    <a:gd name="T54" fmla="*/ 6 w 39"/>
                    <a:gd name="T55" fmla="*/ 45 h 67"/>
                    <a:gd name="T56" fmla="*/ 3 w 39"/>
                    <a:gd name="T57" fmla="*/ 42 h 67"/>
                    <a:gd name="T58" fmla="*/ 0 w 39"/>
                    <a:gd name="T59" fmla="*/ 40 h 67"/>
                    <a:gd name="T60" fmla="*/ 2 w 39"/>
                    <a:gd name="T61" fmla="*/ 38 h 67"/>
                    <a:gd name="T62" fmla="*/ 4 w 39"/>
                    <a:gd name="T63" fmla="*/ 37 h 67"/>
                    <a:gd name="T64" fmla="*/ 6 w 39"/>
                    <a:gd name="T65" fmla="*/ 35 h 67"/>
                    <a:gd name="T66" fmla="*/ 8 w 39"/>
                    <a:gd name="T67" fmla="*/ 33 h 67"/>
                    <a:gd name="T68" fmla="*/ 9 w 39"/>
                    <a:gd name="T69" fmla="*/ 31 h 67"/>
                    <a:gd name="T70" fmla="*/ 11 w 39"/>
                    <a:gd name="T71" fmla="*/ 29 h 67"/>
                    <a:gd name="T72" fmla="*/ 13 w 39"/>
                    <a:gd name="T73" fmla="*/ 28 h 67"/>
                    <a:gd name="T74" fmla="*/ 15 w 39"/>
                    <a:gd name="T75" fmla="*/ 26 h 67"/>
                    <a:gd name="T76" fmla="*/ 18 w 39"/>
                    <a:gd name="T77" fmla="*/ 23 h 67"/>
                    <a:gd name="T78" fmla="*/ 20 w 39"/>
                    <a:gd name="T79" fmla="*/ 20 h 67"/>
                    <a:gd name="T80" fmla="*/ 22 w 39"/>
                    <a:gd name="T81" fmla="*/ 17 h 67"/>
                    <a:gd name="T82" fmla="*/ 25 w 39"/>
                    <a:gd name="T83" fmla="*/ 14 h 67"/>
                    <a:gd name="T84" fmla="*/ 26 w 39"/>
                    <a:gd name="T85" fmla="*/ 10 h 67"/>
                    <a:gd name="T86" fmla="*/ 29 w 39"/>
                    <a:gd name="T87" fmla="*/ 7 h 67"/>
                    <a:gd name="T88" fmla="*/ 31 w 39"/>
                    <a:gd name="T89" fmla="*/ 4 h 67"/>
                    <a:gd name="T90" fmla="*/ 33 w 39"/>
                    <a:gd name="T91" fmla="*/ 0 h 67"/>
                    <a:gd name="T92" fmla="*/ 34 w 39"/>
                    <a:gd name="T93" fmla="*/ 2 h 67"/>
                    <a:gd name="T94" fmla="*/ 35 w 39"/>
                    <a:gd name="T95" fmla="*/ 3 h 67"/>
                    <a:gd name="T96" fmla="*/ 37 w 39"/>
                    <a:gd name="T97" fmla="*/ 4 h 67"/>
                    <a:gd name="T98" fmla="*/ 38 w 39"/>
                    <a:gd name="T99" fmla="*/ 5 h 67"/>
                    <a:gd name="T100" fmla="*/ 39 w 39"/>
                    <a:gd name="T101" fmla="*/ 7 h 67"/>
                    <a:gd name="T102" fmla="*/ 39 w 39"/>
                    <a:gd name="T103" fmla="*/ 8 h 67"/>
                    <a:gd name="T104" fmla="*/ 39 w 39"/>
                    <a:gd name="T105" fmla="*/ 10 h 67"/>
                    <a:gd name="T106" fmla="*/ 38 w 39"/>
                    <a:gd name="T107" fmla="*/ 12 h 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
                    <a:gd name="T163" fmla="*/ 0 h 67"/>
                    <a:gd name="T164" fmla="*/ 39 w 39"/>
                    <a:gd name="T165" fmla="*/ 67 h 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 h="67">
                      <a:moveTo>
                        <a:pt x="38" y="12"/>
                      </a:moveTo>
                      <a:lnTo>
                        <a:pt x="37" y="15"/>
                      </a:lnTo>
                      <a:lnTo>
                        <a:pt x="36" y="18"/>
                      </a:lnTo>
                      <a:lnTo>
                        <a:pt x="35" y="21"/>
                      </a:lnTo>
                      <a:lnTo>
                        <a:pt x="33" y="24"/>
                      </a:lnTo>
                      <a:lnTo>
                        <a:pt x="32" y="27"/>
                      </a:lnTo>
                      <a:lnTo>
                        <a:pt x="31" y="30"/>
                      </a:lnTo>
                      <a:lnTo>
                        <a:pt x="30" y="33"/>
                      </a:lnTo>
                      <a:lnTo>
                        <a:pt x="29" y="36"/>
                      </a:lnTo>
                      <a:lnTo>
                        <a:pt x="29" y="48"/>
                      </a:lnTo>
                      <a:lnTo>
                        <a:pt x="28" y="49"/>
                      </a:lnTo>
                      <a:lnTo>
                        <a:pt x="28" y="50"/>
                      </a:lnTo>
                      <a:lnTo>
                        <a:pt x="28" y="51"/>
                      </a:lnTo>
                      <a:lnTo>
                        <a:pt x="27" y="51"/>
                      </a:lnTo>
                      <a:lnTo>
                        <a:pt x="26" y="53"/>
                      </a:lnTo>
                      <a:lnTo>
                        <a:pt x="25" y="55"/>
                      </a:lnTo>
                      <a:lnTo>
                        <a:pt x="23" y="57"/>
                      </a:lnTo>
                      <a:lnTo>
                        <a:pt x="22" y="59"/>
                      </a:lnTo>
                      <a:lnTo>
                        <a:pt x="21" y="61"/>
                      </a:lnTo>
                      <a:lnTo>
                        <a:pt x="20" y="63"/>
                      </a:lnTo>
                      <a:lnTo>
                        <a:pt x="19" y="65"/>
                      </a:lnTo>
                      <a:lnTo>
                        <a:pt x="18" y="67"/>
                      </a:lnTo>
                      <a:lnTo>
                        <a:pt x="16" y="63"/>
                      </a:lnTo>
                      <a:lnTo>
                        <a:pt x="15" y="59"/>
                      </a:lnTo>
                      <a:lnTo>
                        <a:pt x="13" y="56"/>
                      </a:lnTo>
                      <a:lnTo>
                        <a:pt x="11" y="52"/>
                      </a:lnTo>
                      <a:lnTo>
                        <a:pt x="9" y="49"/>
                      </a:lnTo>
                      <a:lnTo>
                        <a:pt x="6" y="45"/>
                      </a:lnTo>
                      <a:lnTo>
                        <a:pt x="3" y="42"/>
                      </a:lnTo>
                      <a:lnTo>
                        <a:pt x="0" y="40"/>
                      </a:lnTo>
                      <a:lnTo>
                        <a:pt x="2" y="38"/>
                      </a:lnTo>
                      <a:lnTo>
                        <a:pt x="4" y="37"/>
                      </a:lnTo>
                      <a:lnTo>
                        <a:pt x="6" y="35"/>
                      </a:lnTo>
                      <a:lnTo>
                        <a:pt x="8" y="33"/>
                      </a:lnTo>
                      <a:lnTo>
                        <a:pt x="9" y="31"/>
                      </a:lnTo>
                      <a:lnTo>
                        <a:pt x="11" y="29"/>
                      </a:lnTo>
                      <a:lnTo>
                        <a:pt x="13" y="28"/>
                      </a:lnTo>
                      <a:lnTo>
                        <a:pt x="15" y="26"/>
                      </a:lnTo>
                      <a:lnTo>
                        <a:pt x="18" y="23"/>
                      </a:lnTo>
                      <a:lnTo>
                        <a:pt x="20" y="20"/>
                      </a:lnTo>
                      <a:lnTo>
                        <a:pt x="22" y="17"/>
                      </a:lnTo>
                      <a:lnTo>
                        <a:pt x="25" y="14"/>
                      </a:lnTo>
                      <a:lnTo>
                        <a:pt x="26" y="10"/>
                      </a:lnTo>
                      <a:lnTo>
                        <a:pt x="29" y="7"/>
                      </a:lnTo>
                      <a:lnTo>
                        <a:pt x="31" y="4"/>
                      </a:lnTo>
                      <a:lnTo>
                        <a:pt x="33" y="0"/>
                      </a:lnTo>
                      <a:lnTo>
                        <a:pt x="34" y="2"/>
                      </a:lnTo>
                      <a:lnTo>
                        <a:pt x="35" y="3"/>
                      </a:lnTo>
                      <a:lnTo>
                        <a:pt x="37" y="4"/>
                      </a:lnTo>
                      <a:lnTo>
                        <a:pt x="38" y="5"/>
                      </a:lnTo>
                      <a:lnTo>
                        <a:pt x="39" y="7"/>
                      </a:lnTo>
                      <a:lnTo>
                        <a:pt x="39" y="8"/>
                      </a:lnTo>
                      <a:lnTo>
                        <a:pt x="39" y="10"/>
                      </a:lnTo>
                      <a:lnTo>
                        <a:pt x="38" y="12"/>
                      </a:lnTo>
                      <a:close/>
                    </a:path>
                  </a:pathLst>
                </a:custGeom>
                <a:solidFill>
                  <a:srgbClr val="FFFFFF"/>
                </a:solidFill>
                <a:ln w="9525">
                  <a:noFill/>
                  <a:round/>
                  <a:headEnd/>
                  <a:tailEnd/>
                </a:ln>
              </p:spPr>
              <p:txBody>
                <a:bodyPr/>
                <a:lstStyle/>
                <a:p>
                  <a:endParaRPr lang="en-US"/>
                </a:p>
              </p:txBody>
            </p:sp>
            <p:sp>
              <p:nvSpPr>
                <p:cNvPr id="24878" name="Freeform 539"/>
                <p:cNvSpPr>
                  <a:spLocks/>
                </p:cNvSpPr>
                <p:nvPr/>
              </p:nvSpPr>
              <p:spPr bwMode="auto">
                <a:xfrm>
                  <a:off x="2873" y="2868"/>
                  <a:ext cx="173" cy="204"/>
                </a:xfrm>
                <a:custGeom>
                  <a:avLst/>
                  <a:gdLst>
                    <a:gd name="T0" fmla="*/ 95 w 173"/>
                    <a:gd name="T1" fmla="*/ 20 h 204"/>
                    <a:gd name="T2" fmla="*/ 93 w 173"/>
                    <a:gd name="T3" fmla="*/ 25 h 204"/>
                    <a:gd name="T4" fmla="*/ 77 w 173"/>
                    <a:gd name="T5" fmla="*/ 40 h 204"/>
                    <a:gd name="T6" fmla="*/ 87 w 173"/>
                    <a:gd name="T7" fmla="*/ 34 h 204"/>
                    <a:gd name="T8" fmla="*/ 105 w 173"/>
                    <a:gd name="T9" fmla="*/ 25 h 204"/>
                    <a:gd name="T10" fmla="*/ 118 w 173"/>
                    <a:gd name="T11" fmla="*/ 28 h 204"/>
                    <a:gd name="T12" fmla="*/ 140 w 173"/>
                    <a:gd name="T13" fmla="*/ 42 h 204"/>
                    <a:gd name="T14" fmla="*/ 149 w 173"/>
                    <a:gd name="T15" fmla="*/ 75 h 204"/>
                    <a:gd name="T16" fmla="*/ 155 w 173"/>
                    <a:gd name="T17" fmla="*/ 95 h 204"/>
                    <a:gd name="T18" fmla="*/ 168 w 173"/>
                    <a:gd name="T19" fmla="*/ 120 h 204"/>
                    <a:gd name="T20" fmla="*/ 171 w 173"/>
                    <a:gd name="T21" fmla="*/ 138 h 204"/>
                    <a:gd name="T22" fmla="*/ 169 w 173"/>
                    <a:gd name="T23" fmla="*/ 159 h 204"/>
                    <a:gd name="T24" fmla="*/ 166 w 173"/>
                    <a:gd name="T25" fmla="*/ 171 h 204"/>
                    <a:gd name="T26" fmla="*/ 155 w 173"/>
                    <a:gd name="T27" fmla="*/ 166 h 204"/>
                    <a:gd name="T28" fmla="*/ 138 w 173"/>
                    <a:gd name="T29" fmla="*/ 145 h 204"/>
                    <a:gd name="T30" fmla="*/ 127 w 173"/>
                    <a:gd name="T31" fmla="*/ 140 h 204"/>
                    <a:gd name="T32" fmla="*/ 127 w 173"/>
                    <a:gd name="T33" fmla="*/ 127 h 204"/>
                    <a:gd name="T34" fmla="*/ 132 w 173"/>
                    <a:gd name="T35" fmla="*/ 98 h 204"/>
                    <a:gd name="T36" fmla="*/ 134 w 173"/>
                    <a:gd name="T37" fmla="*/ 78 h 204"/>
                    <a:gd name="T38" fmla="*/ 123 w 173"/>
                    <a:gd name="T39" fmla="*/ 110 h 204"/>
                    <a:gd name="T40" fmla="*/ 110 w 173"/>
                    <a:gd name="T41" fmla="*/ 137 h 204"/>
                    <a:gd name="T42" fmla="*/ 105 w 173"/>
                    <a:gd name="T43" fmla="*/ 113 h 204"/>
                    <a:gd name="T44" fmla="*/ 110 w 173"/>
                    <a:gd name="T45" fmla="*/ 88 h 204"/>
                    <a:gd name="T46" fmla="*/ 115 w 173"/>
                    <a:gd name="T47" fmla="*/ 59 h 204"/>
                    <a:gd name="T48" fmla="*/ 113 w 173"/>
                    <a:gd name="T49" fmla="*/ 55 h 204"/>
                    <a:gd name="T50" fmla="*/ 94 w 173"/>
                    <a:gd name="T51" fmla="*/ 95 h 204"/>
                    <a:gd name="T52" fmla="*/ 81 w 173"/>
                    <a:gd name="T53" fmla="*/ 99 h 204"/>
                    <a:gd name="T54" fmla="*/ 74 w 173"/>
                    <a:gd name="T55" fmla="*/ 79 h 204"/>
                    <a:gd name="T56" fmla="*/ 79 w 173"/>
                    <a:gd name="T57" fmla="*/ 117 h 204"/>
                    <a:gd name="T58" fmla="*/ 81 w 173"/>
                    <a:gd name="T59" fmla="*/ 133 h 204"/>
                    <a:gd name="T60" fmla="*/ 69 w 173"/>
                    <a:gd name="T61" fmla="*/ 154 h 204"/>
                    <a:gd name="T62" fmla="*/ 53 w 173"/>
                    <a:gd name="T63" fmla="*/ 159 h 204"/>
                    <a:gd name="T64" fmla="*/ 38 w 173"/>
                    <a:gd name="T65" fmla="*/ 162 h 204"/>
                    <a:gd name="T66" fmla="*/ 41 w 173"/>
                    <a:gd name="T67" fmla="*/ 164 h 204"/>
                    <a:gd name="T68" fmla="*/ 66 w 173"/>
                    <a:gd name="T69" fmla="*/ 160 h 204"/>
                    <a:gd name="T70" fmla="*/ 66 w 173"/>
                    <a:gd name="T71" fmla="*/ 172 h 204"/>
                    <a:gd name="T72" fmla="*/ 47 w 173"/>
                    <a:gd name="T73" fmla="*/ 186 h 204"/>
                    <a:gd name="T74" fmla="*/ 39 w 173"/>
                    <a:gd name="T75" fmla="*/ 187 h 204"/>
                    <a:gd name="T76" fmla="*/ 27 w 173"/>
                    <a:gd name="T77" fmla="*/ 185 h 204"/>
                    <a:gd name="T78" fmla="*/ 37 w 173"/>
                    <a:gd name="T79" fmla="*/ 190 h 204"/>
                    <a:gd name="T80" fmla="*/ 60 w 173"/>
                    <a:gd name="T81" fmla="*/ 200 h 204"/>
                    <a:gd name="T82" fmla="*/ 37 w 173"/>
                    <a:gd name="T83" fmla="*/ 204 h 204"/>
                    <a:gd name="T84" fmla="*/ 24 w 173"/>
                    <a:gd name="T85" fmla="*/ 192 h 204"/>
                    <a:gd name="T86" fmla="*/ 10 w 173"/>
                    <a:gd name="T87" fmla="*/ 176 h 204"/>
                    <a:gd name="T88" fmla="*/ 8 w 173"/>
                    <a:gd name="T89" fmla="*/ 152 h 204"/>
                    <a:gd name="T90" fmla="*/ 16 w 173"/>
                    <a:gd name="T91" fmla="*/ 130 h 204"/>
                    <a:gd name="T92" fmla="*/ 9 w 173"/>
                    <a:gd name="T93" fmla="*/ 100 h 204"/>
                    <a:gd name="T94" fmla="*/ 0 w 173"/>
                    <a:gd name="T95" fmla="*/ 64 h 204"/>
                    <a:gd name="T96" fmla="*/ 3 w 173"/>
                    <a:gd name="T97" fmla="*/ 53 h 204"/>
                    <a:gd name="T98" fmla="*/ 12 w 173"/>
                    <a:gd name="T99" fmla="*/ 70 h 204"/>
                    <a:gd name="T100" fmla="*/ 16 w 173"/>
                    <a:gd name="T101" fmla="*/ 59 h 204"/>
                    <a:gd name="T102" fmla="*/ 31 w 173"/>
                    <a:gd name="T103" fmla="*/ 39 h 204"/>
                    <a:gd name="T104" fmla="*/ 36 w 173"/>
                    <a:gd name="T105" fmla="*/ 22 h 204"/>
                    <a:gd name="T106" fmla="*/ 36 w 173"/>
                    <a:gd name="T107" fmla="*/ 16 h 204"/>
                    <a:gd name="T108" fmla="*/ 42 w 173"/>
                    <a:gd name="T109" fmla="*/ 11 h 204"/>
                    <a:gd name="T110" fmla="*/ 51 w 173"/>
                    <a:gd name="T111" fmla="*/ 37 h 204"/>
                    <a:gd name="T112" fmla="*/ 53 w 173"/>
                    <a:gd name="T113" fmla="*/ 6 h 204"/>
                    <a:gd name="T114" fmla="*/ 62 w 173"/>
                    <a:gd name="T115" fmla="*/ 0 h 204"/>
                    <a:gd name="T116" fmla="*/ 77 w 173"/>
                    <a:gd name="T117" fmla="*/ 4 h 20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3"/>
                    <a:gd name="T178" fmla="*/ 0 h 204"/>
                    <a:gd name="T179" fmla="*/ 173 w 173"/>
                    <a:gd name="T180" fmla="*/ 204 h 20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3" h="204">
                      <a:moveTo>
                        <a:pt x="86" y="14"/>
                      </a:moveTo>
                      <a:lnTo>
                        <a:pt x="87" y="15"/>
                      </a:lnTo>
                      <a:lnTo>
                        <a:pt x="89" y="16"/>
                      </a:lnTo>
                      <a:lnTo>
                        <a:pt x="90" y="17"/>
                      </a:lnTo>
                      <a:lnTo>
                        <a:pt x="92" y="18"/>
                      </a:lnTo>
                      <a:lnTo>
                        <a:pt x="94" y="19"/>
                      </a:lnTo>
                      <a:lnTo>
                        <a:pt x="95" y="20"/>
                      </a:lnTo>
                      <a:lnTo>
                        <a:pt x="97" y="21"/>
                      </a:lnTo>
                      <a:lnTo>
                        <a:pt x="99" y="22"/>
                      </a:lnTo>
                      <a:lnTo>
                        <a:pt x="98" y="22"/>
                      </a:lnTo>
                      <a:lnTo>
                        <a:pt x="97" y="23"/>
                      </a:lnTo>
                      <a:lnTo>
                        <a:pt x="96" y="23"/>
                      </a:lnTo>
                      <a:lnTo>
                        <a:pt x="95" y="23"/>
                      </a:lnTo>
                      <a:lnTo>
                        <a:pt x="93" y="25"/>
                      </a:lnTo>
                      <a:lnTo>
                        <a:pt x="90" y="26"/>
                      </a:lnTo>
                      <a:lnTo>
                        <a:pt x="87" y="28"/>
                      </a:lnTo>
                      <a:lnTo>
                        <a:pt x="84" y="30"/>
                      </a:lnTo>
                      <a:lnTo>
                        <a:pt x="82" y="32"/>
                      </a:lnTo>
                      <a:lnTo>
                        <a:pt x="80" y="34"/>
                      </a:lnTo>
                      <a:lnTo>
                        <a:pt x="78" y="37"/>
                      </a:lnTo>
                      <a:lnTo>
                        <a:pt x="77" y="40"/>
                      </a:lnTo>
                      <a:lnTo>
                        <a:pt x="78" y="39"/>
                      </a:lnTo>
                      <a:lnTo>
                        <a:pt x="80" y="39"/>
                      </a:lnTo>
                      <a:lnTo>
                        <a:pt x="81" y="38"/>
                      </a:lnTo>
                      <a:lnTo>
                        <a:pt x="83" y="37"/>
                      </a:lnTo>
                      <a:lnTo>
                        <a:pt x="84" y="36"/>
                      </a:lnTo>
                      <a:lnTo>
                        <a:pt x="85" y="35"/>
                      </a:lnTo>
                      <a:lnTo>
                        <a:pt x="87" y="34"/>
                      </a:lnTo>
                      <a:lnTo>
                        <a:pt x="88" y="33"/>
                      </a:lnTo>
                      <a:lnTo>
                        <a:pt x="90" y="32"/>
                      </a:lnTo>
                      <a:lnTo>
                        <a:pt x="93" y="30"/>
                      </a:lnTo>
                      <a:lnTo>
                        <a:pt x="96" y="28"/>
                      </a:lnTo>
                      <a:lnTo>
                        <a:pt x="99" y="27"/>
                      </a:lnTo>
                      <a:lnTo>
                        <a:pt x="102" y="26"/>
                      </a:lnTo>
                      <a:lnTo>
                        <a:pt x="105" y="25"/>
                      </a:lnTo>
                      <a:lnTo>
                        <a:pt x="108" y="25"/>
                      </a:lnTo>
                      <a:lnTo>
                        <a:pt x="112" y="26"/>
                      </a:lnTo>
                      <a:lnTo>
                        <a:pt x="113" y="26"/>
                      </a:lnTo>
                      <a:lnTo>
                        <a:pt x="114" y="27"/>
                      </a:lnTo>
                      <a:lnTo>
                        <a:pt x="115" y="27"/>
                      </a:lnTo>
                      <a:lnTo>
                        <a:pt x="118" y="28"/>
                      </a:lnTo>
                      <a:lnTo>
                        <a:pt x="122" y="30"/>
                      </a:lnTo>
                      <a:lnTo>
                        <a:pt x="125" y="31"/>
                      </a:lnTo>
                      <a:lnTo>
                        <a:pt x="128" y="33"/>
                      </a:lnTo>
                      <a:lnTo>
                        <a:pt x="131" y="35"/>
                      </a:lnTo>
                      <a:lnTo>
                        <a:pt x="134" y="37"/>
                      </a:lnTo>
                      <a:lnTo>
                        <a:pt x="137" y="39"/>
                      </a:lnTo>
                      <a:lnTo>
                        <a:pt x="140" y="42"/>
                      </a:lnTo>
                      <a:lnTo>
                        <a:pt x="142" y="44"/>
                      </a:lnTo>
                      <a:lnTo>
                        <a:pt x="143" y="46"/>
                      </a:lnTo>
                      <a:lnTo>
                        <a:pt x="144" y="49"/>
                      </a:lnTo>
                      <a:lnTo>
                        <a:pt x="145" y="52"/>
                      </a:lnTo>
                      <a:lnTo>
                        <a:pt x="147" y="59"/>
                      </a:lnTo>
                      <a:lnTo>
                        <a:pt x="148" y="67"/>
                      </a:lnTo>
                      <a:lnTo>
                        <a:pt x="149" y="75"/>
                      </a:lnTo>
                      <a:lnTo>
                        <a:pt x="150" y="83"/>
                      </a:lnTo>
                      <a:lnTo>
                        <a:pt x="150" y="84"/>
                      </a:lnTo>
                      <a:lnTo>
                        <a:pt x="151" y="85"/>
                      </a:lnTo>
                      <a:lnTo>
                        <a:pt x="151" y="86"/>
                      </a:lnTo>
                      <a:lnTo>
                        <a:pt x="151" y="87"/>
                      </a:lnTo>
                      <a:lnTo>
                        <a:pt x="153" y="91"/>
                      </a:lnTo>
                      <a:lnTo>
                        <a:pt x="155" y="95"/>
                      </a:lnTo>
                      <a:lnTo>
                        <a:pt x="157" y="98"/>
                      </a:lnTo>
                      <a:lnTo>
                        <a:pt x="160" y="102"/>
                      </a:lnTo>
                      <a:lnTo>
                        <a:pt x="162" y="105"/>
                      </a:lnTo>
                      <a:lnTo>
                        <a:pt x="164" y="109"/>
                      </a:lnTo>
                      <a:lnTo>
                        <a:pt x="166" y="113"/>
                      </a:lnTo>
                      <a:lnTo>
                        <a:pt x="167" y="117"/>
                      </a:lnTo>
                      <a:lnTo>
                        <a:pt x="168" y="120"/>
                      </a:lnTo>
                      <a:lnTo>
                        <a:pt x="170" y="123"/>
                      </a:lnTo>
                      <a:lnTo>
                        <a:pt x="171" y="126"/>
                      </a:lnTo>
                      <a:lnTo>
                        <a:pt x="173" y="129"/>
                      </a:lnTo>
                      <a:lnTo>
                        <a:pt x="172" y="135"/>
                      </a:lnTo>
                      <a:lnTo>
                        <a:pt x="172" y="136"/>
                      </a:lnTo>
                      <a:lnTo>
                        <a:pt x="172" y="137"/>
                      </a:lnTo>
                      <a:lnTo>
                        <a:pt x="171" y="138"/>
                      </a:lnTo>
                      <a:lnTo>
                        <a:pt x="171" y="139"/>
                      </a:lnTo>
                      <a:lnTo>
                        <a:pt x="171" y="141"/>
                      </a:lnTo>
                      <a:lnTo>
                        <a:pt x="171" y="144"/>
                      </a:lnTo>
                      <a:lnTo>
                        <a:pt x="171" y="148"/>
                      </a:lnTo>
                      <a:lnTo>
                        <a:pt x="170" y="150"/>
                      </a:lnTo>
                      <a:lnTo>
                        <a:pt x="169" y="159"/>
                      </a:lnTo>
                      <a:lnTo>
                        <a:pt x="168" y="159"/>
                      </a:lnTo>
                      <a:lnTo>
                        <a:pt x="167" y="169"/>
                      </a:lnTo>
                      <a:lnTo>
                        <a:pt x="167" y="170"/>
                      </a:lnTo>
                      <a:lnTo>
                        <a:pt x="167" y="171"/>
                      </a:lnTo>
                      <a:lnTo>
                        <a:pt x="167" y="172"/>
                      </a:lnTo>
                      <a:lnTo>
                        <a:pt x="166" y="171"/>
                      </a:lnTo>
                      <a:lnTo>
                        <a:pt x="164" y="170"/>
                      </a:lnTo>
                      <a:lnTo>
                        <a:pt x="163" y="169"/>
                      </a:lnTo>
                      <a:lnTo>
                        <a:pt x="161" y="168"/>
                      </a:lnTo>
                      <a:lnTo>
                        <a:pt x="160" y="167"/>
                      </a:lnTo>
                      <a:lnTo>
                        <a:pt x="158" y="167"/>
                      </a:lnTo>
                      <a:lnTo>
                        <a:pt x="156" y="167"/>
                      </a:lnTo>
                      <a:lnTo>
                        <a:pt x="155" y="166"/>
                      </a:lnTo>
                      <a:lnTo>
                        <a:pt x="145" y="166"/>
                      </a:lnTo>
                      <a:lnTo>
                        <a:pt x="143" y="160"/>
                      </a:lnTo>
                      <a:lnTo>
                        <a:pt x="142" y="156"/>
                      </a:lnTo>
                      <a:lnTo>
                        <a:pt x="141" y="151"/>
                      </a:lnTo>
                      <a:lnTo>
                        <a:pt x="140" y="146"/>
                      </a:lnTo>
                      <a:lnTo>
                        <a:pt x="138" y="145"/>
                      </a:lnTo>
                      <a:lnTo>
                        <a:pt x="136" y="144"/>
                      </a:lnTo>
                      <a:lnTo>
                        <a:pt x="135" y="143"/>
                      </a:lnTo>
                      <a:lnTo>
                        <a:pt x="133" y="143"/>
                      </a:lnTo>
                      <a:lnTo>
                        <a:pt x="131" y="142"/>
                      </a:lnTo>
                      <a:lnTo>
                        <a:pt x="130" y="142"/>
                      </a:lnTo>
                      <a:lnTo>
                        <a:pt x="128" y="141"/>
                      </a:lnTo>
                      <a:lnTo>
                        <a:pt x="127" y="140"/>
                      </a:lnTo>
                      <a:lnTo>
                        <a:pt x="126" y="137"/>
                      </a:lnTo>
                      <a:lnTo>
                        <a:pt x="126" y="134"/>
                      </a:lnTo>
                      <a:lnTo>
                        <a:pt x="126" y="132"/>
                      </a:lnTo>
                      <a:lnTo>
                        <a:pt x="126" y="129"/>
                      </a:lnTo>
                      <a:lnTo>
                        <a:pt x="127" y="129"/>
                      </a:lnTo>
                      <a:lnTo>
                        <a:pt x="127" y="128"/>
                      </a:lnTo>
                      <a:lnTo>
                        <a:pt x="127" y="127"/>
                      </a:lnTo>
                      <a:lnTo>
                        <a:pt x="128" y="126"/>
                      </a:lnTo>
                      <a:lnTo>
                        <a:pt x="130" y="122"/>
                      </a:lnTo>
                      <a:lnTo>
                        <a:pt x="132" y="118"/>
                      </a:lnTo>
                      <a:lnTo>
                        <a:pt x="133" y="113"/>
                      </a:lnTo>
                      <a:lnTo>
                        <a:pt x="133" y="108"/>
                      </a:lnTo>
                      <a:lnTo>
                        <a:pt x="132" y="103"/>
                      </a:lnTo>
                      <a:lnTo>
                        <a:pt x="132" y="98"/>
                      </a:lnTo>
                      <a:lnTo>
                        <a:pt x="132" y="92"/>
                      </a:lnTo>
                      <a:lnTo>
                        <a:pt x="132" y="87"/>
                      </a:lnTo>
                      <a:lnTo>
                        <a:pt x="133" y="87"/>
                      </a:lnTo>
                      <a:lnTo>
                        <a:pt x="133" y="85"/>
                      </a:lnTo>
                      <a:lnTo>
                        <a:pt x="134" y="83"/>
                      </a:lnTo>
                      <a:lnTo>
                        <a:pt x="134" y="80"/>
                      </a:lnTo>
                      <a:lnTo>
                        <a:pt x="134" y="78"/>
                      </a:lnTo>
                      <a:lnTo>
                        <a:pt x="132" y="83"/>
                      </a:lnTo>
                      <a:lnTo>
                        <a:pt x="131" y="87"/>
                      </a:lnTo>
                      <a:lnTo>
                        <a:pt x="130" y="92"/>
                      </a:lnTo>
                      <a:lnTo>
                        <a:pt x="129" y="97"/>
                      </a:lnTo>
                      <a:lnTo>
                        <a:pt x="127" y="101"/>
                      </a:lnTo>
                      <a:lnTo>
                        <a:pt x="125" y="106"/>
                      </a:lnTo>
                      <a:lnTo>
                        <a:pt x="123" y="110"/>
                      </a:lnTo>
                      <a:lnTo>
                        <a:pt x="121" y="114"/>
                      </a:lnTo>
                      <a:lnTo>
                        <a:pt x="118" y="121"/>
                      </a:lnTo>
                      <a:lnTo>
                        <a:pt x="116" y="129"/>
                      </a:lnTo>
                      <a:lnTo>
                        <a:pt x="115" y="136"/>
                      </a:lnTo>
                      <a:lnTo>
                        <a:pt x="114" y="144"/>
                      </a:lnTo>
                      <a:lnTo>
                        <a:pt x="112" y="141"/>
                      </a:lnTo>
                      <a:lnTo>
                        <a:pt x="110" y="137"/>
                      </a:lnTo>
                      <a:lnTo>
                        <a:pt x="108" y="133"/>
                      </a:lnTo>
                      <a:lnTo>
                        <a:pt x="107" y="130"/>
                      </a:lnTo>
                      <a:lnTo>
                        <a:pt x="106" y="126"/>
                      </a:lnTo>
                      <a:lnTo>
                        <a:pt x="105" y="122"/>
                      </a:lnTo>
                      <a:lnTo>
                        <a:pt x="105" y="118"/>
                      </a:lnTo>
                      <a:lnTo>
                        <a:pt x="105" y="113"/>
                      </a:lnTo>
                      <a:lnTo>
                        <a:pt x="106" y="107"/>
                      </a:lnTo>
                      <a:lnTo>
                        <a:pt x="107" y="107"/>
                      </a:lnTo>
                      <a:lnTo>
                        <a:pt x="108" y="103"/>
                      </a:lnTo>
                      <a:lnTo>
                        <a:pt x="109" y="98"/>
                      </a:lnTo>
                      <a:lnTo>
                        <a:pt x="110" y="93"/>
                      </a:lnTo>
                      <a:lnTo>
                        <a:pt x="110" y="88"/>
                      </a:lnTo>
                      <a:lnTo>
                        <a:pt x="111" y="81"/>
                      </a:lnTo>
                      <a:lnTo>
                        <a:pt x="112" y="81"/>
                      </a:lnTo>
                      <a:lnTo>
                        <a:pt x="113" y="73"/>
                      </a:lnTo>
                      <a:lnTo>
                        <a:pt x="114" y="68"/>
                      </a:lnTo>
                      <a:lnTo>
                        <a:pt x="114" y="63"/>
                      </a:lnTo>
                      <a:lnTo>
                        <a:pt x="115" y="59"/>
                      </a:lnTo>
                      <a:lnTo>
                        <a:pt x="115" y="53"/>
                      </a:lnTo>
                      <a:lnTo>
                        <a:pt x="116" y="52"/>
                      </a:lnTo>
                      <a:lnTo>
                        <a:pt x="116" y="51"/>
                      </a:lnTo>
                      <a:lnTo>
                        <a:pt x="115" y="49"/>
                      </a:lnTo>
                      <a:lnTo>
                        <a:pt x="113" y="55"/>
                      </a:lnTo>
                      <a:lnTo>
                        <a:pt x="111" y="61"/>
                      </a:lnTo>
                      <a:lnTo>
                        <a:pt x="109" y="67"/>
                      </a:lnTo>
                      <a:lnTo>
                        <a:pt x="106" y="73"/>
                      </a:lnTo>
                      <a:lnTo>
                        <a:pt x="104" y="79"/>
                      </a:lnTo>
                      <a:lnTo>
                        <a:pt x="101" y="84"/>
                      </a:lnTo>
                      <a:lnTo>
                        <a:pt x="98" y="90"/>
                      </a:lnTo>
                      <a:lnTo>
                        <a:pt x="94" y="95"/>
                      </a:lnTo>
                      <a:lnTo>
                        <a:pt x="92" y="99"/>
                      </a:lnTo>
                      <a:lnTo>
                        <a:pt x="90" y="104"/>
                      </a:lnTo>
                      <a:lnTo>
                        <a:pt x="88" y="110"/>
                      </a:lnTo>
                      <a:lnTo>
                        <a:pt x="87" y="115"/>
                      </a:lnTo>
                      <a:lnTo>
                        <a:pt x="85" y="110"/>
                      </a:lnTo>
                      <a:lnTo>
                        <a:pt x="83" y="105"/>
                      </a:lnTo>
                      <a:lnTo>
                        <a:pt x="81" y="99"/>
                      </a:lnTo>
                      <a:lnTo>
                        <a:pt x="79" y="93"/>
                      </a:lnTo>
                      <a:lnTo>
                        <a:pt x="79" y="91"/>
                      </a:lnTo>
                      <a:lnTo>
                        <a:pt x="78" y="88"/>
                      </a:lnTo>
                      <a:lnTo>
                        <a:pt x="77" y="86"/>
                      </a:lnTo>
                      <a:lnTo>
                        <a:pt x="76" y="84"/>
                      </a:lnTo>
                      <a:lnTo>
                        <a:pt x="75" y="81"/>
                      </a:lnTo>
                      <a:lnTo>
                        <a:pt x="74" y="79"/>
                      </a:lnTo>
                      <a:lnTo>
                        <a:pt x="72" y="77"/>
                      </a:lnTo>
                      <a:lnTo>
                        <a:pt x="70" y="75"/>
                      </a:lnTo>
                      <a:lnTo>
                        <a:pt x="71" y="85"/>
                      </a:lnTo>
                      <a:lnTo>
                        <a:pt x="72" y="95"/>
                      </a:lnTo>
                      <a:lnTo>
                        <a:pt x="74" y="105"/>
                      </a:lnTo>
                      <a:lnTo>
                        <a:pt x="77" y="114"/>
                      </a:lnTo>
                      <a:lnTo>
                        <a:pt x="79" y="117"/>
                      </a:lnTo>
                      <a:lnTo>
                        <a:pt x="80" y="121"/>
                      </a:lnTo>
                      <a:lnTo>
                        <a:pt x="82" y="125"/>
                      </a:lnTo>
                      <a:lnTo>
                        <a:pt x="82" y="129"/>
                      </a:lnTo>
                      <a:lnTo>
                        <a:pt x="82" y="130"/>
                      </a:lnTo>
                      <a:lnTo>
                        <a:pt x="81" y="131"/>
                      </a:lnTo>
                      <a:lnTo>
                        <a:pt x="81" y="132"/>
                      </a:lnTo>
                      <a:lnTo>
                        <a:pt x="81" y="133"/>
                      </a:lnTo>
                      <a:lnTo>
                        <a:pt x="79" y="136"/>
                      </a:lnTo>
                      <a:lnTo>
                        <a:pt x="77" y="140"/>
                      </a:lnTo>
                      <a:lnTo>
                        <a:pt x="74" y="144"/>
                      </a:lnTo>
                      <a:lnTo>
                        <a:pt x="73" y="149"/>
                      </a:lnTo>
                      <a:lnTo>
                        <a:pt x="72" y="151"/>
                      </a:lnTo>
                      <a:lnTo>
                        <a:pt x="71" y="153"/>
                      </a:lnTo>
                      <a:lnTo>
                        <a:pt x="69" y="154"/>
                      </a:lnTo>
                      <a:lnTo>
                        <a:pt x="67" y="155"/>
                      </a:lnTo>
                      <a:lnTo>
                        <a:pt x="64" y="156"/>
                      </a:lnTo>
                      <a:lnTo>
                        <a:pt x="62" y="156"/>
                      </a:lnTo>
                      <a:lnTo>
                        <a:pt x="60" y="157"/>
                      </a:lnTo>
                      <a:lnTo>
                        <a:pt x="57" y="158"/>
                      </a:lnTo>
                      <a:lnTo>
                        <a:pt x="55" y="159"/>
                      </a:lnTo>
                      <a:lnTo>
                        <a:pt x="53" y="159"/>
                      </a:lnTo>
                      <a:lnTo>
                        <a:pt x="51" y="160"/>
                      </a:lnTo>
                      <a:lnTo>
                        <a:pt x="48" y="160"/>
                      </a:lnTo>
                      <a:lnTo>
                        <a:pt x="46" y="161"/>
                      </a:lnTo>
                      <a:lnTo>
                        <a:pt x="43" y="161"/>
                      </a:lnTo>
                      <a:lnTo>
                        <a:pt x="41" y="162"/>
                      </a:lnTo>
                      <a:lnTo>
                        <a:pt x="38" y="162"/>
                      </a:lnTo>
                      <a:lnTo>
                        <a:pt x="38" y="163"/>
                      </a:lnTo>
                      <a:lnTo>
                        <a:pt x="37" y="163"/>
                      </a:lnTo>
                      <a:lnTo>
                        <a:pt x="38" y="163"/>
                      </a:lnTo>
                      <a:lnTo>
                        <a:pt x="39" y="164"/>
                      </a:lnTo>
                      <a:lnTo>
                        <a:pt x="40" y="164"/>
                      </a:lnTo>
                      <a:lnTo>
                        <a:pt x="41" y="164"/>
                      </a:lnTo>
                      <a:lnTo>
                        <a:pt x="45" y="164"/>
                      </a:lnTo>
                      <a:lnTo>
                        <a:pt x="49" y="163"/>
                      </a:lnTo>
                      <a:lnTo>
                        <a:pt x="53" y="163"/>
                      </a:lnTo>
                      <a:lnTo>
                        <a:pt x="57" y="162"/>
                      </a:lnTo>
                      <a:lnTo>
                        <a:pt x="62" y="161"/>
                      </a:lnTo>
                      <a:lnTo>
                        <a:pt x="66" y="160"/>
                      </a:lnTo>
                      <a:lnTo>
                        <a:pt x="70" y="160"/>
                      </a:lnTo>
                      <a:lnTo>
                        <a:pt x="75" y="161"/>
                      </a:lnTo>
                      <a:lnTo>
                        <a:pt x="73" y="163"/>
                      </a:lnTo>
                      <a:lnTo>
                        <a:pt x="72" y="165"/>
                      </a:lnTo>
                      <a:lnTo>
                        <a:pt x="70" y="167"/>
                      </a:lnTo>
                      <a:lnTo>
                        <a:pt x="68" y="169"/>
                      </a:lnTo>
                      <a:lnTo>
                        <a:pt x="66" y="172"/>
                      </a:lnTo>
                      <a:lnTo>
                        <a:pt x="64" y="174"/>
                      </a:lnTo>
                      <a:lnTo>
                        <a:pt x="62" y="177"/>
                      </a:lnTo>
                      <a:lnTo>
                        <a:pt x="60" y="179"/>
                      </a:lnTo>
                      <a:lnTo>
                        <a:pt x="57" y="182"/>
                      </a:lnTo>
                      <a:lnTo>
                        <a:pt x="54" y="184"/>
                      </a:lnTo>
                      <a:lnTo>
                        <a:pt x="51" y="185"/>
                      </a:lnTo>
                      <a:lnTo>
                        <a:pt x="47" y="186"/>
                      </a:lnTo>
                      <a:lnTo>
                        <a:pt x="46" y="186"/>
                      </a:lnTo>
                      <a:lnTo>
                        <a:pt x="45" y="186"/>
                      </a:lnTo>
                      <a:lnTo>
                        <a:pt x="44" y="187"/>
                      </a:lnTo>
                      <a:lnTo>
                        <a:pt x="43" y="187"/>
                      </a:lnTo>
                      <a:lnTo>
                        <a:pt x="42" y="187"/>
                      </a:lnTo>
                      <a:lnTo>
                        <a:pt x="40" y="187"/>
                      </a:lnTo>
                      <a:lnTo>
                        <a:pt x="39" y="187"/>
                      </a:lnTo>
                      <a:lnTo>
                        <a:pt x="38" y="187"/>
                      </a:lnTo>
                      <a:lnTo>
                        <a:pt x="31" y="186"/>
                      </a:lnTo>
                      <a:lnTo>
                        <a:pt x="30" y="185"/>
                      </a:lnTo>
                      <a:lnTo>
                        <a:pt x="28" y="185"/>
                      </a:lnTo>
                      <a:lnTo>
                        <a:pt x="27" y="185"/>
                      </a:lnTo>
                      <a:lnTo>
                        <a:pt x="26" y="185"/>
                      </a:lnTo>
                      <a:lnTo>
                        <a:pt x="25" y="184"/>
                      </a:lnTo>
                      <a:lnTo>
                        <a:pt x="24" y="184"/>
                      </a:lnTo>
                      <a:lnTo>
                        <a:pt x="23" y="184"/>
                      </a:lnTo>
                      <a:lnTo>
                        <a:pt x="28" y="186"/>
                      </a:lnTo>
                      <a:lnTo>
                        <a:pt x="32" y="188"/>
                      </a:lnTo>
                      <a:lnTo>
                        <a:pt x="37" y="190"/>
                      </a:lnTo>
                      <a:lnTo>
                        <a:pt x="42" y="191"/>
                      </a:lnTo>
                      <a:lnTo>
                        <a:pt x="47" y="193"/>
                      </a:lnTo>
                      <a:lnTo>
                        <a:pt x="53" y="193"/>
                      </a:lnTo>
                      <a:lnTo>
                        <a:pt x="58" y="193"/>
                      </a:lnTo>
                      <a:lnTo>
                        <a:pt x="64" y="192"/>
                      </a:lnTo>
                      <a:lnTo>
                        <a:pt x="63" y="200"/>
                      </a:lnTo>
                      <a:lnTo>
                        <a:pt x="60" y="200"/>
                      </a:lnTo>
                      <a:lnTo>
                        <a:pt x="57" y="200"/>
                      </a:lnTo>
                      <a:lnTo>
                        <a:pt x="53" y="201"/>
                      </a:lnTo>
                      <a:lnTo>
                        <a:pt x="50" y="201"/>
                      </a:lnTo>
                      <a:lnTo>
                        <a:pt x="46" y="202"/>
                      </a:lnTo>
                      <a:lnTo>
                        <a:pt x="43" y="202"/>
                      </a:lnTo>
                      <a:lnTo>
                        <a:pt x="40" y="203"/>
                      </a:lnTo>
                      <a:lnTo>
                        <a:pt x="37" y="204"/>
                      </a:lnTo>
                      <a:lnTo>
                        <a:pt x="34" y="204"/>
                      </a:lnTo>
                      <a:lnTo>
                        <a:pt x="32" y="202"/>
                      </a:lnTo>
                      <a:lnTo>
                        <a:pt x="31" y="200"/>
                      </a:lnTo>
                      <a:lnTo>
                        <a:pt x="29" y="198"/>
                      </a:lnTo>
                      <a:lnTo>
                        <a:pt x="27" y="196"/>
                      </a:lnTo>
                      <a:lnTo>
                        <a:pt x="25" y="194"/>
                      </a:lnTo>
                      <a:lnTo>
                        <a:pt x="24" y="192"/>
                      </a:lnTo>
                      <a:lnTo>
                        <a:pt x="21" y="191"/>
                      </a:lnTo>
                      <a:lnTo>
                        <a:pt x="19" y="189"/>
                      </a:lnTo>
                      <a:lnTo>
                        <a:pt x="17" y="188"/>
                      </a:lnTo>
                      <a:lnTo>
                        <a:pt x="14" y="186"/>
                      </a:lnTo>
                      <a:lnTo>
                        <a:pt x="12" y="185"/>
                      </a:lnTo>
                      <a:lnTo>
                        <a:pt x="11" y="181"/>
                      </a:lnTo>
                      <a:lnTo>
                        <a:pt x="10" y="176"/>
                      </a:lnTo>
                      <a:lnTo>
                        <a:pt x="10" y="172"/>
                      </a:lnTo>
                      <a:lnTo>
                        <a:pt x="9" y="167"/>
                      </a:lnTo>
                      <a:lnTo>
                        <a:pt x="8" y="164"/>
                      </a:lnTo>
                      <a:lnTo>
                        <a:pt x="7" y="161"/>
                      </a:lnTo>
                      <a:lnTo>
                        <a:pt x="6" y="158"/>
                      </a:lnTo>
                      <a:lnTo>
                        <a:pt x="7" y="155"/>
                      </a:lnTo>
                      <a:lnTo>
                        <a:pt x="8" y="152"/>
                      </a:lnTo>
                      <a:lnTo>
                        <a:pt x="9" y="149"/>
                      </a:lnTo>
                      <a:lnTo>
                        <a:pt x="11" y="146"/>
                      </a:lnTo>
                      <a:lnTo>
                        <a:pt x="12" y="143"/>
                      </a:lnTo>
                      <a:lnTo>
                        <a:pt x="13" y="139"/>
                      </a:lnTo>
                      <a:lnTo>
                        <a:pt x="14" y="136"/>
                      </a:lnTo>
                      <a:lnTo>
                        <a:pt x="15" y="133"/>
                      </a:lnTo>
                      <a:lnTo>
                        <a:pt x="16" y="130"/>
                      </a:lnTo>
                      <a:lnTo>
                        <a:pt x="15" y="125"/>
                      </a:lnTo>
                      <a:lnTo>
                        <a:pt x="15" y="121"/>
                      </a:lnTo>
                      <a:lnTo>
                        <a:pt x="14" y="116"/>
                      </a:lnTo>
                      <a:lnTo>
                        <a:pt x="12" y="112"/>
                      </a:lnTo>
                      <a:lnTo>
                        <a:pt x="11" y="108"/>
                      </a:lnTo>
                      <a:lnTo>
                        <a:pt x="10" y="104"/>
                      </a:lnTo>
                      <a:lnTo>
                        <a:pt x="9" y="100"/>
                      </a:lnTo>
                      <a:lnTo>
                        <a:pt x="7" y="95"/>
                      </a:lnTo>
                      <a:lnTo>
                        <a:pt x="6" y="90"/>
                      </a:lnTo>
                      <a:lnTo>
                        <a:pt x="5" y="86"/>
                      </a:lnTo>
                      <a:lnTo>
                        <a:pt x="3" y="80"/>
                      </a:lnTo>
                      <a:lnTo>
                        <a:pt x="2" y="75"/>
                      </a:lnTo>
                      <a:lnTo>
                        <a:pt x="1" y="70"/>
                      </a:lnTo>
                      <a:lnTo>
                        <a:pt x="0" y="64"/>
                      </a:lnTo>
                      <a:lnTo>
                        <a:pt x="0" y="59"/>
                      </a:lnTo>
                      <a:lnTo>
                        <a:pt x="1" y="53"/>
                      </a:lnTo>
                      <a:lnTo>
                        <a:pt x="1" y="52"/>
                      </a:lnTo>
                      <a:lnTo>
                        <a:pt x="2" y="51"/>
                      </a:lnTo>
                      <a:lnTo>
                        <a:pt x="3" y="53"/>
                      </a:lnTo>
                      <a:lnTo>
                        <a:pt x="5" y="56"/>
                      </a:lnTo>
                      <a:lnTo>
                        <a:pt x="6" y="58"/>
                      </a:lnTo>
                      <a:lnTo>
                        <a:pt x="7" y="60"/>
                      </a:lnTo>
                      <a:lnTo>
                        <a:pt x="9" y="63"/>
                      </a:lnTo>
                      <a:lnTo>
                        <a:pt x="10" y="66"/>
                      </a:lnTo>
                      <a:lnTo>
                        <a:pt x="11" y="68"/>
                      </a:lnTo>
                      <a:lnTo>
                        <a:pt x="12" y="70"/>
                      </a:lnTo>
                      <a:lnTo>
                        <a:pt x="12" y="71"/>
                      </a:lnTo>
                      <a:lnTo>
                        <a:pt x="13" y="71"/>
                      </a:lnTo>
                      <a:lnTo>
                        <a:pt x="14" y="72"/>
                      </a:lnTo>
                      <a:lnTo>
                        <a:pt x="14" y="67"/>
                      </a:lnTo>
                      <a:lnTo>
                        <a:pt x="15" y="63"/>
                      </a:lnTo>
                      <a:lnTo>
                        <a:pt x="16" y="59"/>
                      </a:lnTo>
                      <a:lnTo>
                        <a:pt x="17" y="55"/>
                      </a:lnTo>
                      <a:lnTo>
                        <a:pt x="20" y="51"/>
                      </a:lnTo>
                      <a:lnTo>
                        <a:pt x="22" y="48"/>
                      </a:lnTo>
                      <a:lnTo>
                        <a:pt x="25" y="45"/>
                      </a:lnTo>
                      <a:lnTo>
                        <a:pt x="28" y="42"/>
                      </a:lnTo>
                      <a:lnTo>
                        <a:pt x="29" y="40"/>
                      </a:lnTo>
                      <a:lnTo>
                        <a:pt x="31" y="39"/>
                      </a:lnTo>
                      <a:lnTo>
                        <a:pt x="32" y="38"/>
                      </a:lnTo>
                      <a:lnTo>
                        <a:pt x="34" y="37"/>
                      </a:lnTo>
                      <a:lnTo>
                        <a:pt x="35" y="35"/>
                      </a:lnTo>
                      <a:lnTo>
                        <a:pt x="36" y="34"/>
                      </a:lnTo>
                      <a:lnTo>
                        <a:pt x="37" y="32"/>
                      </a:lnTo>
                      <a:lnTo>
                        <a:pt x="37" y="30"/>
                      </a:lnTo>
                      <a:lnTo>
                        <a:pt x="36" y="22"/>
                      </a:lnTo>
                      <a:lnTo>
                        <a:pt x="36" y="21"/>
                      </a:lnTo>
                      <a:lnTo>
                        <a:pt x="36" y="20"/>
                      </a:lnTo>
                      <a:lnTo>
                        <a:pt x="36" y="19"/>
                      </a:lnTo>
                      <a:lnTo>
                        <a:pt x="36" y="16"/>
                      </a:lnTo>
                      <a:lnTo>
                        <a:pt x="37" y="13"/>
                      </a:lnTo>
                      <a:lnTo>
                        <a:pt x="38" y="11"/>
                      </a:lnTo>
                      <a:lnTo>
                        <a:pt x="40" y="8"/>
                      </a:lnTo>
                      <a:lnTo>
                        <a:pt x="41" y="8"/>
                      </a:lnTo>
                      <a:lnTo>
                        <a:pt x="41" y="9"/>
                      </a:lnTo>
                      <a:lnTo>
                        <a:pt x="42" y="10"/>
                      </a:lnTo>
                      <a:lnTo>
                        <a:pt x="42" y="11"/>
                      </a:lnTo>
                      <a:lnTo>
                        <a:pt x="45" y="17"/>
                      </a:lnTo>
                      <a:lnTo>
                        <a:pt x="46" y="22"/>
                      </a:lnTo>
                      <a:lnTo>
                        <a:pt x="48" y="28"/>
                      </a:lnTo>
                      <a:lnTo>
                        <a:pt x="49" y="34"/>
                      </a:lnTo>
                      <a:lnTo>
                        <a:pt x="50" y="35"/>
                      </a:lnTo>
                      <a:lnTo>
                        <a:pt x="50" y="36"/>
                      </a:lnTo>
                      <a:lnTo>
                        <a:pt x="51" y="37"/>
                      </a:lnTo>
                      <a:lnTo>
                        <a:pt x="52" y="37"/>
                      </a:lnTo>
                      <a:lnTo>
                        <a:pt x="52" y="32"/>
                      </a:lnTo>
                      <a:lnTo>
                        <a:pt x="52" y="25"/>
                      </a:lnTo>
                      <a:lnTo>
                        <a:pt x="53" y="18"/>
                      </a:lnTo>
                      <a:lnTo>
                        <a:pt x="53" y="12"/>
                      </a:lnTo>
                      <a:lnTo>
                        <a:pt x="53" y="6"/>
                      </a:lnTo>
                      <a:lnTo>
                        <a:pt x="53" y="4"/>
                      </a:lnTo>
                      <a:lnTo>
                        <a:pt x="53" y="3"/>
                      </a:lnTo>
                      <a:lnTo>
                        <a:pt x="55" y="2"/>
                      </a:lnTo>
                      <a:lnTo>
                        <a:pt x="56" y="2"/>
                      </a:lnTo>
                      <a:lnTo>
                        <a:pt x="58" y="1"/>
                      </a:lnTo>
                      <a:lnTo>
                        <a:pt x="60" y="0"/>
                      </a:lnTo>
                      <a:lnTo>
                        <a:pt x="62" y="0"/>
                      </a:lnTo>
                      <a:lnTo>
                        <a:pt x="65" y="0"/>
                      </a:lnTo>
                      <a:lnTo>
                        <a:pt x="67" y="0"/>
                      </a:lnTo>
                      <a:lnTo>
                        <a:pt x="69" y="0"/>
                      </a:lnTo>
                      <a:lnTo>
                        <a:pt x="71" y="0"/>
                      </a:lnTo>
                      <a:lnTo>
                        <a:pt x="73" y="1"/>
                      </a:lnTo>
                      <a:lnTo>
                        <a:pt x="75" y="3"/>
                      </a:lnTo>
                      <a:lnTo>
                        <a:pt x="77" y="4"/>
                      </a:lnTo>
                      <a:lnTo>
                        <a:pt x="78" y="6"/>
                      </a:lnTo>
                      <a:lnTo>
                        <a:pt x="79" y="8"/>
                      </a:lnTo>
                      <a:lnTo>
                        <a:pt x="81" y="9"/>
                      </a:lnTo>
                      <a:lnTo>
                        <a:pt x="82" y="11"/>
                      </a:lnTo>
                      <a:lnTo>
                        <a:pt x="84" y="12"/>
                      </a:lnTo>
                      <a:lnTo>
                        <a:pt x="86" y="14"/>
                      </a:lnTo>
                      <a:close/>
                    </a:path>
                  </a:pathLst>
                </a:custGeom>
                <a:solidFill>
                  <a:srgbClr val="FFFFFF"/>
                </a:solidFill>
                <a:ln w="9525">
                  <a:noFill/>
                  <a:round/>
                  <a:headEnd/>
                  <a:tailEnd/>
                </a:ln>
              </p:spPr>
              <p:txBody>
                <a:bodyPr/>
                <a:lstStyle/>
                <a:p>
                  <a:endParaRPr lang="en-US"/>
                </a:p>
              </p:txBody>
            </p:sp>
            <p:sp>
              <p:nvSpPr>
                <p:cNvPr id="24879" name="Freeform 540"/>
                <p:cNvSpPr>
                  <a:spLocks/>
                </p:cNvSpPr>
                <p:nvPr/>
              </p:nvSpPr>
              <p:spPr bwMode="auto">
                <a:xfrm>
                  <a:off x="2838" y="2869"/>
                  <a:ext cx="12" cy="6"/>
                </a:xfrm>
                <a:custGeom>
                  <a:avLst/>
                  <a:gdLst>
                    <a:gd name="T0" fmla="*/ 12 w 12"/>
                    <a:gd name="T1" fmla="*/ 6 h 6"/>
                    <a:gd name="T2" fmla="*/ 0 w 12"/>
                    <a:gd name="T3" fmla="*/ 6 h 6"/>
                    <a:gd name="T4" fmla="*/ 1 w 12"/>
                    <a:gd name="T5" fmla="*/ 4 h 6"/>
                    <a:gd name="T6" fmla="*/ 2 w 12"/>
                    <a:gd name="T7" fmla="*/ 3 h 6"/>
                    <a:gd name="T8" fmla="*/ 3 w 12"/>
                    <a:gd name="T9" fmla="*/ 2 h 6"/>
                    <a:gd name="T10" fmla="*/ 4 w 12"/>
                    <a:gd name="T11" fmla="*/ 0 h 6"/>
                    <a:gd name="T12" fmla="*/ 5 w 12"/>
                    <a:gd name="T13" fmla="*/ 1 h 6"/>
                    <a:gd name="T14" fmla="*/ 7 w 12"/>
                    <a:gd name="T15" fmla="*/ 1 h 6"/>
                    <a:gd name="T16" fmla="*/ 8 w 12"/>
                    <a:gd name="T17" fmla="*/ 2 h 6"/>
                    <a:gd name="T18" fmla="*/ 9 w 12"/>
                    <a:gd name="T19" fmla="*/ 2 h 6"/>
                    <a:gd name="T20" fmla="*/ 10 w 12"/>
                    <a:gd name="T21" fmla="*/ 3 h 6"/>
                    <a:gd name="T22" fmla="*/ 11 w 12"/>
                    <a:gd name="T23" fmla="*/ 4 h 6"/>
                    <a:gd name="T24" fmla="*/ 12 w 12"/>
                    <a:gd name="T25" fmla="*/ 5 h 6"/>
                    <a:gd name="T26" fmla="*/ 12 w 12"/>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6"/>
                    <a:gd name="T44" fmla="*/ 12 w 12"/>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6">
                      <a:moveTo>
                        <a:pt x="12" y="6"/>
                      </a:moveTo>
                      <a:lnTo>
                        <a:pt x="0" y="6"/>
                      </a:lnTo>
                      <a:lnTo>
                        <a:pt x="1" y="4"/>
                      </a:lnTo>
                      <a:lnTo>
                        <a:pt x="2" y="3"/>
                      </a:lnTo>
                      <a:lnTo>
                        <a:pt x="3" y="2"/>
                      </a:lnTo>
                      <a:lnTo>
                        <a:pt x="4" y="0"/>
                      </a:lnTo>
                      <a:lnTo>
                        <a:pt x="5" y="1"/>
                      </a:lnTo>
                      <a:lnTo>
                        <a:pt x="7" y="1"/>
                      </a:lnTo>
                      <a:lnTo>
                        <a:pt x="8" y="2"/>
                      </a:lnTo>
                      <a:lnTo>
                        <a:pt x="9" y="2"/>
                      </a:lnTo>
                      <a:lnTo>
                        <a:pt x="10" y="3"/>
                      </a:lnTo>
                      <a:lnTo>
                        <a:pt x="11" y="4"/>
                      </a:lnTo>
                      <a:lnTo>
                        <a:pt x="12" y="5"/>
                      </a:lnTo>
                      <a:lnTo>
                        <a:pt x="12" y="6"/>
                      </a:lnTo>
                      <a:close/>
                    </a:path>
                  </a:pathLst>
                </a:custGeom>
                <a:solidFill>
                  <a:srgbClr val="FFFFFF"/>
                </a:solidFill>
                <a:ln w="9525">
                  <a:noFill/>
                  <a:round/>
                  <a:headEnd/>
                  <a:tailEnd/>
                </a:ln>
              </p:spPr>
              <p:txBody>
                <a:bodyPr/>
                <a:lstStyle/>
                <a:p>
                  <a:endParaRPr lang="en-US"/>
                </a:p>
              </p:txBody>
            </p:sp>
            <p:sp>
              <p:nvSpPr>
                <p:cNvPr id="24880" name="Freeform 541"/>
                <p:cNvSpPr>
                  <a:spLocks/>
                </p:cNvSpPr>
                <p:nvPr/>
              </p:nvSpPr>
              <p:spPr bwMode="auto">
                <a:xfrm>
                  <a:off x="2787" y="2871"/>
                  <a:ext cx="58" cy="124"/>
                </a:xfrm>
                <a:custGeom>
                  <a:avLst/>
                  <a:gdLst>
                    <a:gd name="T0" fmla="*/ 22 w 58"/>
                    <a:gd name="T1" fmla="*/ 3 h 124"/>
                    <a:gd name="T2" fmla="*/ 25 w 58"/>
                    <a:gd name="T3" fmla="*/ 8 h 124"/>
                    <a:gd name="T4" fmla="*/ 28 w 58"/>
                    <a:gd name="T5" fmla="*/ 10 h 124"/>
                    <a:gd name="T6" fmla="*/ 31 w 58"/>
                    <a:gd name="T7" fmla="*/ 11 h 124"/>
                    <a:gd name="T8" fmla="*/ 32 w 58"/>
                    <a:gd name="T9" fmla="*/ 11 h 124"/>
                    <a:gd name="T10" fmla="*/ 35 w 58"/>
                    <a:gd name="T11" fmla="*/ 12 h 124"/>
                    <a:gd name="T12" fmla="*/ 37 w 58"/>
                    <a:gd name="T13" fmla="*/ 13 h 124"/>
                    <a:gd name="T14" fmla="*/ 38 w 58"/>
                    <a:gd name="T15" fmla="*/ 16 h 124"/>
                    <a:gd name="T16" fmla="*/ 40 w 58"/>
                    <a:gd name="T17" fmla="*/ 18 h 124"/>
                    <a:gd name="T18" fmla="*/ 43 w 58"/>
                    <a:gd name="T19" fmla="*/ 19 h 124"/>
                    <a:gd name="T20" fmla="*/ 46 w 58"/>
                    <a:gd name="T21" fmla="*/ 20 h 124"/>
                    <a:gd name="T22" fmla="*/ 49 w 58"/>
                    <a:gd name="T23" fmla="*/ 23 h 124"/>
                    <a:gd name="T24" fmla="*/ 50 w 58"/>
                    <a:gd name="T25" fmla="*/ 26 h 124"/>
                    <a:gd name="T26" fmla="*/ 49 w 58"/>
                    <a:gd name="T27" fmla="*/ 28 h 124"/>
                    <a:gd name="T28" fmla="*/ 50 w 58"/>
                    <a:gd name="T29" fmla="*/ 32 h 124"/>
                    <a:gd name="T30" fmla="*/ 53 w 58"/>
                    <a:gd name="T31" fmla="*/ 35 h 124"/>
                    <a:gd name="T32" fmla="*/ 56 w 58"/>
                    <a:gd name="T33" fmla="*/ 38 h 124"/>
                    <a:gd name="T34" fmla="*/ 55 w 58"/>
                    <a:gd name="T35" fmla="*/ 42 h 124"/>
                    <a:gd name="T36" fmla="*/ 51 w 58"/>
                    <a:gd name="T37" fmla="*/ 49 h 124"/>
                    <a:gd name="T38" fmla="*/ 47 w 58"/>
                    <a:gd name="T39" fmla="*/ 55 h 124"/>
                    <a:gd name="T40" fmla="*/ 43 w 58"/>
                    <a:gd name="T41" fmla="*/ 62 h 124"/>
                    <a:gd name="T42" fmla="*/ 41 w 58"/>
                    <a:gd name="T43" fmla="*/ 70 h 124"/>
                    <a:gd name="T44" fmla="*/ 43 w 58"/>
                    <a:gd name="T45" fmla="*/ 77 h 124"/>
                    <a:gd name="T46" fmla="*/ 45 w 58"/>
                    <a:gd name="T47" fmla="*/ 83 h 124"/>
                    <a:gd name="T48" fmla="*/ 46 w 58"/>
                    <a:gd name="T49" fmla="*/ 88 h 124"/>
                    <a:gd name="T50" fmla="*/ 48 w 58"/>
                    <a:gd name="T51" fmla="*/ 98 h 124"/>
                    <a:gd name="T52" fmla="*/ 49 w 58"/>
                    <a:gd name="T53" fmla="*/ 114 h 124"/>
                    <a:gd name="T54" fmla="*/ 46 w 58"/>
                    <a:gd name="T55" fmla="*/ 124 h 124"/>
                    <a:gd name="T56" fmla="*/ 42 w 58"/>
                    <a:gd name="T57" fmla="*/ 115 h 124"/>
                    <a:gd name="T58" fmla="*/ 37 w 58"/>
                    <a:gd name="T59" fmla="*/ 107 h 124"/>
                    <a:gd name="T60" fmla="*/ 32 w 58"/>
                    <a:gd name="T61" fmla="*/ 98 h 124"/>
                    <a:gd name="T62" fmla="*/ 27 w 58"/>
                    <a:gd name="T63" fmla="*/ 89 h 124"/>
                    <a:gd name="T64" fmla="*/ 23 w 58"/>
                    <a:gd name="T65" fmla="*/ 79 h 124"/>
                    <a:gd name="T66" fmla="*/ 19 w 58"/>
                    <a:gd name="T67" fmla="*/ 69 h 124"/>
                    <a:gd name="T68" fmla="*/ 14 w 58"/>
                    <a:gd name="T69" fmla="*/ 59 h 124"/>
                    <a:gd name="T70" fmla="*/ 9 w 58"/>
                    <a:gd name="T71" fmla="*/ 49 h 124"/>
                    <a:gd name="T72" fmla="*/ 9 w 58"/>
                    <a:gd name="T73" fmla="*/ 51 h 124"/>
                    <a:gd name="T74" fmla="*/ 10 w 58"/>
                    <a:gd name="T75" fmla="*/ 52 h 124"/>
                    <a:gd name="T76" fmla="*/ 12 w 58"/>
                    <a:gd name="T77" fmla="*/ 61 h 124"/>
                    <a:gd name="T78" fmla="*/ 14 w 58"/>
                    <a:gd name="T79" fmla="*/ 69 h 124"/>
                    <a:gd name="T80" fmla="*/ 17 w 58"/>
                    <a:gd name="T81" fmla="*/ 78 h 124"/>
                    <a:gd name="T82" fmla="*/ 17 w 58"/>
                    <a:gd name="T83" fmla="*/ 88 h 124"/>
                    <a:gd name="T84" fmla="*/ 20 w 58"/>
                    <a:gd name="T85" fmla="*/ 98 h 124"/>
                    <a:gd name="T86" fmla="*/ 22 w 58"/>
                    <a:gd name="T87" fmla="*/ 107 h 124"/>
                    <a:gd name="T88" fmla="*/ 19 w 58"/>
                    <a:gd name="T89" fmla="*/ 105 h 124"/>
                    <a:gd name="T90" fmla="*/ 15 w 58"/>
                    <a:gd name="T91" fmla="*/ 103 h 124"/>
                    <a:gd name="T92" fmla="*/ 12 w 58"/>
                    <a:gd name="T93" fmla="*/ 100 h 124"/>
                    <a:gd name="T94" fmla="*/ 10 w 58"/>
                    <a:gd name="T95" fmla="*/ 97 h 124"/>
                    <a:gd name="T96" fmla="*/ 11 w 58"/>
                    <a:gd name="T97" fmla="*/ 92 h 124"/>
                    <a:gd name="T98" fmla="*/ 11 w 58"/>
                    <a:gd name="T99" fmla="*/ 90 h 124"/>
                    <a:gd name="T100" fmla="*/ 11 w 58"/>
                    <a:gd name="T101" fmla="*/ 87 h 124"/>
                    <a:gd name="T102" fmla="*/ 9 w 58"/>
                    <a:gd name="T103" fmla="*/ 70 h 124"/>
                    <a:gd name="T104" fmla="*/ 4 w 58"/>
                    <a:gd name="T105" fmla="*/ 54 h 124"/>
                    <a:gd name="T106" fmla="*/ 1 w 58"/>
                    <a:gd name="T107" fmla="*/ 42 h 124"/>
                    <a:gd name="T108" fmla="*/ 1 w 58"/>
                    <a:gd name="T109" fmla="*/ 28 h 124"/>
                    <a:gd name="T110" fmla="*/ 1 w 58"/>
                    <a:gd name="T111" fmla="*/ 26 h 124"/>
                    <a:gd name="T112" fmla="*/ 1 w 58"/>
                    <a:gd name="T113" fmla="*/ 21 h 124"/>
                    <a:gd name="T114" fmla="*/ 1 w 58"/>
                    <a:gd name="T115" fmla="*/ 18 h 124"/>
                    <a:gd name="T116" fmla="*/ 1 w 58"/>
                    <a:gd name="T117" fmla="*/ 16 h 124"/>
                    <a:gd name="T118" fmla="*/ 4 w 58"/>
                    <a:gd name="T119" fmla="*/ 14 h 124"/>
                    <a:gd name="T120" fmla="*/ 9 w 58"/>
                    <a:gd name="T121" fmla="*/ 10 h 124"/>
                    <a:gd name="T122" fmla="*/ 15 w 58"/>
                    <a:gd name="T123" fmla="*/ 7 h 124"/>
                    <a:gd name="T124" fmla="*/ 20 w 58"/>
                    <a:gd name="T125" fmla="*/ 3 h 1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
                    <a:gd name="T190" fmla="*/ 0 h 124"/>
                    <a:gd name="T191" fmla="*/ 58 w 58"/>
                    <a:gd name="T192" fmla="*/ 124 h 1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 h="124">
                      <a:moveTo>
                        <a:pt x="22" y="0"/>
                      </a:moveTo>
                      <a:lnTo>
                        <a:pt x="22" y="3"/>
                      </a:lnTo>
                      <a:lnTo>
                        <a:pt x="23" y="6"/>
                      </a:lnTo>
                      <a:lnTo>
                        <a:pt x="25" y="8"/>
                      </a:lnTo>
                      <a:lnTo>
                        <a:pt x="27" y="10"/>
                      </a:lnTo>
                      <a:lnTo>
                        <a:pt x="28" y="10"/>
                      </a:lnTo>
                      <a:lnTo>
                        <a:pt x="29" y="11"/>
                      </a:lnTo>
                      <a:lnTo>
                        <a:pt x="31" y="11"/>
                      </a:lnTo>
                      <a:lnTo>
                        <a:pt x="32" y="11"/>
                      </a:lnTo>
                      <a:lnTo>
                        <a:pt x="34" y="11"/>
                      </a:lnTo>
                      <a:lnTo>
                        <a:pt x="35" y="12"/>
                      </a:lnTo>
                      <a:lnTo>
                        <a:pt x="36" y="12"/>
                      </a:lnTo>
                      <a:lnTo>
                        <a:pt x="37" y="13"/>
                      </a:lnTo>
                      <a:lnTo>
                        <a:pt x="37" y="15"/>
                      </a:lnTo>
                      <a:lnTo>
                        <a:pt x="38" y="16"/>
                      </a:lnTo>
                      <a:lnTo>
                        <a:pt x="39" y="17"/>
                      </a:lnTo>
                      <a:lnTo>
                        <a:pt x="40" y="18"/>
                      </a:lnTo>
                      <a:lnTo>
                        <a:pt x="41" y="18"/>
                      </a:lnTo>
                      <a:lnTo>
                        <a:pt x="43" y="19"/>
                      </a:lnTo>
                      <a:lnTo>
                        <a:pt x="45" y="20"/>
                      </a:lnTo>
                      <a:lnTo>
                        <a:pt x="46" y="20"/>
                      </a:lnTo>
                      <a:lnTo>
                        <a:pt x="48" y="21"/>
                      </a:lnTo>
                      <a:lnTo>
                        <a:pt x="49" y="23"/>
                      </a:lnTo>
                      <a:lnTo>
                        <a:pt x="50" y="24"/>
                      </a:lnTo>
                      <a:lnTo>
                        <a:pt x="50" y="26"/>
                      </a:lnTo>
                      <a:lnTo>
                        <a:pt x="49" y="28"/>
                      </a:lnTo>
                      <a:lnTo>
                        <a:pt x="50" y="30"/>
                      </a:lnTo>
                      <a:lnTo>
                        <a:pt x="50" y="32"/>
                      </a:lnTo>
                      <a:lnTo>
                        <a:pt x="51" y="33"/>
                      </a:lnTo>
                      <a:lnTo>
                        <a:pt x="53" y="35"/>
                      </a:lnTo>
                      <a:lnTo>
                        <a:pt x="54" y="37"/>
                      </a:lnTo>
                      <a:lnTo>
                        <a:pt x="56" y="38"/>
                      </a:lnTo>
                      <a:lnTo>
                        <a:pt x="58" y="39"/>
                      </a:lnTo>
                      <a:lnTo>
                        <a:pt x="55" y="42"/>
                      </a:lnTo>
                      <a:lnTo>
                        <a:pt x="53" y="45"/>
                      </a:lnTo>
                      <a:lnTo>
                        <a:pt x="51" y="49"/>
                      </a:lnTo>
                      <a:lnTo>
                        <a:pt x="49" y="52"/>
                      </a:lnTo>
                      <a:lnTo>
                        <a:pt x="47" y="55"/>
                      </a:lnTo>
                      <a:lnTo>
                        <a:pt x="45" y="59"/>
                      </a:lnTo>
                      <a:lnTo>
                        <a:pt x="43" y="62"/>
                      </a:lnTo>
                      <a:lnTo>
                        <a:pt x="42" y="66"/>
                      </a:lnTo>
                      <a:lnTo>
                        <a:pt x="41" y="70"/>
                      </a:lnTo>
                      <a:lnTo>
                        <a:pt x="41" y="73"/>
                      </a:lnTo>
                      <a:lnTo>
                        <a:pt x="43" y="77"/>
                      </a:lnTo>
                      <a:lnTo>
                        <a:pt x="44" y="81"/>
                      </a:lnTo>
                      <a:lnTo>
                        <a:pt x="45" y="83"/>
                      </a:lnTo>
                      <a:lnTo>
                        <a:pt x="45" y="85"/>
                      </a:lnTo>
                      <a:lnTo>
                        <a:pt x="46" y="88"/>
                      </a:lnTo>
                      <a:lnTo>
                        <a:pt x="46" y="90"/>
                      </a:lnTo>
                      <a:lnTo>
                        <a:pt x="48" y="98"/>
                      </a:lnTo>
                      <a:lnTo>
                        <a:pt x="49" y="106"/>
                      </a:lnTo>
                      <a:lnTo>
                        <a:pt x="49" y="114"/>
                      </a:lnTo>
                      <a:lnTo>
                        <a:pt x="48" y="121"/>
                      </a:lnTo>
                      <a:lnTo>
                        <a:pt x="46" y="124"/>
                      </a:lnTo>
                      <a:lnTo>
                        <a:pt x="44" y="120"/>
                      </a:lnTo>
                      <a:lnTo>
                        <a:pt x="42" y="115"/>
                      </a:lnTo>
                      <a:lnTo>
                        <a:pt x="39" y="111"/>
                      </a:lnTo>
                      <a:lnTo>
                        <a:pt x="37" y="107"/>
                      </a:lnTo>
                      <a:lnTo>
                        <a:pt x="34" y="103"/>
                      </a:lnTo>
                      <a:lnTo>
                        <a:pt x="32" y="98"/>
                      </a:lnTo>
                      <a:lnTo>
                        <a:pt x="29" y="94"/>
                      </a:lnTo>
                      <a:lnTo>
                        <a:pt x="27" y="89"/>
                      </a:lnTo>
                      <a:lnTo>
                        <a:pt x="25" y="85"/>
                      </a:lnTo>
                      <a:lnTo>
                        <a:pt x="23" y="79"/>
                      </a:lnTo>
                      <a:lnTo>
                        <a:pt x="21" y="74"/>
                      </a:lnTo>
                      <a:lnTo>
                        <a:pt x="19" y="69"/>
                      </a:lnTo>
                      <a:lnTo>
                        <a:pt x="17" y="64"/>
                      </a:lnTo>
                      <a:lnTo>
                        <a:pt x="14" y="59"/>
                      </a:lnTo>
                      <a:lnTo>
                        <a:pt x="12" y="54"/>
                      </a:lnTo>
                      <a:lnTo>
                        <a:pt x="9" y="49"/>
                      </a:lnTo>
                      <a:lnTo>
                        <a:pt x="8" y="50"/>
                      </a:lnTo>
                      <a:lnTo>
                        <a:pt x="9" y="51"/>
                      </a:lnTo>
                      <a:lnTo>
                        <a:pt x="10" y="52"/>
                      </a:lnTo>
                      <a:lnTo>
                        <a:pt x="11" y="57"/>
                      </a:lnTo>
                      <a:lnTo>
                        <a:pt x="12" y="61"/>
                      </a:lnTo>
                      <a:lnTo>
                        <a:pt x="13" y="65"/>
                      </a:lnTo>
                      <a:lnTo>
                        <a:pt x="14" y="69"/>
                      </a:lnTo>
                      <a:lnTo>
                        <a:pt x="16" y="74"/>
                      </a:lnTo>
                      <a:lnTo>
                        <a:pt x="17" y="78"/>
                      </a:lnTo>
                      <a:lnTo>
                        <a:pt x="17" y="83"/>
                      </a:lnTo>
                      <a:lnTo>
                        <a:pt x="17" y="88"/>
                      </a:lnTo>
                      <a:lnTo>
                        <a:pt x="18" y="93"/>
                      </a:lnTo>
                      <a:lnTo>
                        <a:pt x="20" y="98"/>
                      </a:lnTo>
                      <a:lnTo>
                        <a:pt x="21" y="103"/>
                      </a:lnTo>
                      <a:lnTo>
                        <a:pt x="22" y="107"/>
                      </a:lnTo>
                      <a:lnTo>
                        <a:pt x="21" y="106"/>
                      </a:lnTo>
                      <a:lnTo>
                        <a:pt x="19" y="105"/>
                      </a:lnTo>
                      <a:lnTo>
                        <a:pt x="17" y="104"/>
                      </a:lnTo>
                      <a:lnTo>
                        <a:pt x="15" y="103"/>
                      </a:lnTo>
                      <a:lnTo>
                        <a:pt x="14" y="102"/>
                      </a:lnTo>
                      <a:lnTo>
                        <a:pt x="12" y="100"/>
                      </a:lnTo>
                      <a:lnTo>
                        <a:pt x="11" y="98"/>
                      </a:lnTo>
                      <a:lnTo>
                        <a:pt x="10" y="97"/>
                      </a:lnTo>
                      <a:lnTo>
                        <a:pt x="10" y="92"/>
                      </a:lnTo>
                      <a:lnTo>
                        <a:pt x="11" y="92"/>
                      </a:lnTo>
                      <a:lnTo>
                        <a:pt x="11" y="91"/>
                      </a:lnTo>
                      <a:lnTo>
                        <a:pt x="11" y="90"/>
                      </a:lnTo>
                      <a:lnTo>
                        <a:pt x="11" y="89"/>
                      </a:lnTo>
                      <a:lnTo>
                        <a:pt x="11" y="87"/>
                      </a:lnTo>
                      <a:lnTo>
                        <a:pt x="10" y="79"/>
                      </a:lnTo>
                      <a:lnTo>
                        <a:pt x="9" y="70"/>
                      </a:lnTo>
                      <a:lnTo>
                        <a:pt x="7" y="62"/>
                      </a:lnTo>
                      <a:lnTo>
                        <a:pt x="4" y="54"/>
                      </a:lnTo>
                      <a:lnTo>
                        <a:pt x="3" y="48"/>
                      </a:lnTo>
                      <a:lnTo>
                        <a:pt x="1" y="42"/>
                      </a:lnTo>
                      <a:lnTo>
                        <a:pt x="0" y="35"/>
                      </a:lnTo>
                      <a:lnTo>
                        <a:pt x="1" y="28"/>
                      </a:lnTo>
                      <a:lnTo>
                        <a:pt x="1" y="26"/>
                      </a:lnTo>
                      <a:lnTo>
                        <a:pt x="1" y="23"/>
                      </a:lnTo>
                      <a:lnTo>
                        <a:pt x="1" y="21"/>
                      </a:lnTo>
                      <a:lnTo>
                        <a:pt x="1" y="18"/>
                      </a:lnTo>
                      <a:lnTo>
                        <a:pt x="1" y="17"/>
                      </a:lnTo>
                      <a:lnTo>
                        <a:pt x="1" y="16"/>
                      </a:lnTo>
                      <a:lnTo>
                        <a:pt x="2" y="16"/>
                      </a:lnTo>
                      <a:lnTo>
                        <a:pt x="4" y="14"/>
                      </a:lnTo>
                      <a:lnTo>
                        <a:pt x="7" y="12"/>
                      </a:lnTo>
                      <a:lnTo>
                        <a:pt x="9" y="10"/>
                      </a:lnTo>
                      <a:lnTo>
                        <a:pt x="12" y="9"/>
                      </a:lnTo>
                      <a:lnTo>
                        <a:pt x="15" y="7"/>
                      </a:lnTo>
                      <a:lnTo>
                        <a:pt x="17" y="5"/>
                      </a:lnTo>
                      <a:lnTo>
                        <a:pt x="20" y="3"/>
                      </a:lnTo>
                      <a:lnTo>
                        <a:pt x="22" y="0"/>
                      </a:lnTo>
                      <a:close/>
                    </a:path>
                  </a:pathLst>
                </a:custGeom>
                <a:solidFill>
                  <a:srgbClr val="FFFFFF"/>
                </a:solidFill>
                <a:ln w="9525">
                  <a:noFill/>
                  <a:round/>
                  <a:headEnd/>
                  <a:tailEnd/>
                </a:ln>
              </p:spPr>
              <p:txBody>
                <a:bodyPr/>
                <a:lstStyle/>
                <a:p>
                  <a:endParaRPr lang="en-US"/>
                </a:p>
              </p:txBody>
            </p:sp>
            <p:sp>
              <p:nvSpPr>
                <p:cNvPr id="24881" name="Freeform 542"/>
                <p:cNvSpPr>
                  <a:spLocks/>
                </p:cNvSpPr>
                <p:nvPr/>
              </p:nvSpPr>
              <p:spPr bwMode="auto">
                <a:xfrm>
                  <a:off x="2851" y="2891"/>
                  <a:ext cx="12" cy="21"/>
                </a:xfrm>
                <a:custGeom>
                  <a:avLst/>
                  <a:gdLst>
                    <a:gd name="T0" fmla="*/ 12 w 12"/>
                    <a:gd name="T1" fmla="*/ 1 h 21"/>
                    <a:gd name="T2" fmla="*/ 10 w 12"/>
                    <a:gd name="T3" fmla="*/ 4 h 21"/>
                    <a:gd name="T4" fmla="*/ 8 w 12"/>
                    <a:gd name="T5" fmla="*/ 8 h 21"/>
                    <a:gd name="T6" fmla="*/ 7 w 12"/>
                    <a:gd name="T7" fmla="*/ 11 h 21"/>
                    <a:gd name="T8" fmla="*/ 7 w 12"/>
                    <a:gd name="T9" fmla="*/ 15 h 21"/>
                    <a:gd name="T10" fmla="*/ 7 w 12"/>
                    <a:gd name="T11" fmla="*/ 15 h 21"/>
                    <a:gd name="T12" fmla="*/ 6 w 12"/>
                    <a:gd name="T13" fmla="*/ 21 h 21"/>
                    <a:gd name="T14" fmla="*/ 0 w 12"/>
                    <a:gd name="T15" fmla="*/ 21 h 21"/>
                    <a:gd name="T16" fmla="*/ 0 w 12"/>
                    <a:gd name="T17" fmla="*/ 20 h 21"/>
                    <a:gd name="T18" fmla="*/ 1 w 12"/>
                    <a:gd name="T19" fmla="*/ 0 h 21"/>
                    <a:gd name="T20" fmla="*/ 2 w 12"/>
                    <a:gd name="T21" fmla="*/ 0 h 21"/>
                    <a:gd name="T22" fmla="*/ 3 w 12"/>
                    <a:gd name="T23" fmla="*/ 0 h 21"/>
                    <a:gd name="T24" fmla="*/ 5 w 12"/>
                    <a:gd name="T25" fmla="*/ 0 h 21"/>
                    <a:gd name="T26" fmla="*/ 7 w 12"/>
                    <a:gd name="T27" fmla="*/ 0 h 21"/>
                    <a:gd name="T28" fmla="*/ 8 w 12"/>
                    <a:gd name="T29" fmla="*/ 0 h 21"/>
                    <a:gd name="T30" fmla="*/ 10 w 12"/>
                    <a:gd name="T31" fmla="*/ 0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4"/>
                      </a:lnTo>
                      <a:lnTo>
                        <a:pt x="8" y="8"/>
                      </a:lnTo>
                      <a:lnTo>
                        <a:pt x="7" y="11"/>
                      </a:lnTo>
                      <a:lnTo>
                        <a:pt x="7" y="15"/>
                      </a:lnTo>
                      <a:lnTo>
                        <a:pt x="6" y="21"/>
                      </a:lnTo>
                      <a:lnTo>
                        <a:pt x="0" y="21"/>
                      </a:lnTo>
                      <a:lnTo>
                        <a:pt x="0" y="20"/>
                      </a:lnTo>
                      <a:lnTo>
                        <a:pt x="1" y="0"/>
                      </a:lnTo>
                      <a:lnTo>
                        <a:pt x="2" y="0"/>
                      </a:lnTo>
                      <a:lnTo>
                        <a:pt x="3" y="0"/>
                      </a:lnTo>
                      <a:lnTo>
                        <a:pt x="5" y="0"/>
                      </a:lnTo>
                      <a:lnTo>
                        <a:pt x="7" y="0"/>
                      </a:lnTo>
                      <a:lnTo>
                        <a:pt x="8" y="0"/>
                      </a:lnTo>
                      <a:lnTo>
                        <a:pt x="10" y="0"/>
                      </a:lnTo>
                      <a:lnTo>
                        <a:pt x="11" y="1"/>
                      </a:lnTo>
                      <a:lnTo>
                        <a:pt x="12" y="1"/>
                      </a:lnTo>
                      <a:close/>
                    </a:path>
                  </a:pathLst>
                </a:custGeom>
                <a:solidFill>
                  <a:srgbClr val="FFFFFF"/>
                </a:solidFill>
                <a:ln w="9525">
                  <a:noFill/>
                  <a:round/>
                  <a:headEnd/>
                  <a:tailEnd/>
                </a:ln>
              </p:spPr>
              <p:txBody>
                <a:bodyPr/>
                <a:lstStyle/>
                <a:p>
                  <a:endParaRPr lang="en-US"/>
                </a:p>
              </p:txBody>
            </p:sp>
            <p:sp>
              <p:nvSpPr>
                <p:cNvPr id="24882" name="Freeform 543"/>
                <p:cNvSpPr>
                  <a:spLocks/>
                </p:cNvSpPr>
                <p:nvPr/>
              </p:nvSpPr>
              <p:spPr bwMode="auto">
                <a:xfrm>
                  <a:off x="2756" y="2904"/>
                  <a:ext cx="45" cy="102"/>
                </a:xfrm>
                <a:custGeom>
                  <a:avLst/>
                  <a:gdLst>
                    <a:gd name="T0" fmla="*/ 23 w 45"/>
                    <a:gd name="T1" fmla="*/ 8 h 102"/>
                    <a:gd name="T2" fmla="*/ 25 w 45"/>
                    <a:gd name="T3" fmla="*/ 24 h 102"/>
                    <a:gd name="T4" fmla="*/ 28 w 45"/>
                    <a:gd name="T5" fmla="*/ 39 h 102"/>
                    <a:gd name="T6" fmla="*/ 32 w 45"/>
                    <a:gd name="T7" fmla="*/ 54 h 102"/>
                    <a:gd name="T8" fmla="*/ 31 w 45"/>
                    <a:gd name="T9" fmla="*/ 60 h 102"/>
                    <a:gd name="T10" fmla="*/ 28 w 45"/>
                    <a:gd name="T11" fmla="*/ 58 h 102"/>
                    <a:gd name="T12" fmla="*/ 25 w 45"/>
                    <a:gd name="T13" fmla="*/ 55 h 102"/>
                    <a:gd name="T14" fmla="*/ 22 w 45"/>
                    <a:gd name="T15" fmla="*/ 53 h 102"/>
                    <a:gd name="T16" fmla="*/ 19 w 45"/>
                    <a:gd name="T17" fmla="*/ 52 h 102"/>
                    <a:gd name="T18" fmla="*/ 17 w 45"/>
                    <a:gd name="T19" fmla="*/ 50 h 102"/>
                    <a:gd name="T20" fmla="*/ 18 w 45"/>
                    <a:gd name="T21" fmla="*/ 55 h 102"/>
                    <a:gd name="T22" fmla="*/ 25 w 45"/>
                    <a:gd name="T23" fmla="*/ 65 h 102"/>
                    <a:gd name="T24" fmla="*/ 32 w 45"/>
                    <a:gd name="T25" fmla="*/ 74 h 102"/>
                    <a:gd name="T26" fmla="*/ 39 w 45"/>
                    <a:gd name="T27" fmla="*/ 84 h 102"/>
                    <a:gd name="T28" fmla="*/ 44 w 45"/>
                    <a:gd name="T29" fmla="*/ 90 h 102"/>
                    <a:gd name="T30" fmla="*/ 45 w 45"/>
                    <a:gd name="T31" fmla="*/ 92 h 102"/>
                    <a:gd name="T32" fmla="*/ 44 w 45"/>
                    <a:gd name="T33" fmla="*/ 96 h 102"/>
                    <a:gd name="T34" fmla="*/ 40 w 45"/>
                    <a:gd name="T35" fmla="*/ 100 h 102"/>
                    <a:gd name="T36" fmla="*/ 38 w 45"/>
                    <a:gd name="T37" fmla="*/ 102 h 102"/>
                    <a:gd name="T38" fmla="*/ 33 w 45"/>
                    <a:gd name="T39" fmla="*/ 93 h 102"/>
                    <a:gd name="T40" fmla="*/ 26 w 45"/>
                    <a:gd name="T41" fmla="*/ 83 h 102"/>
                    <a:gd name="T42" fmla="*/ 18 w 45"/>
                    <a:gd name="T43" fmla="*/ 75 h 102"/>
                    <a:gd name="T44" fmla="*/ 9 w 45"/>
                    <a:gd name="T45" fmla="*/ 69 h 102"/>
                    <a:gd name="T46" fmla="*/ 6 w 45"/>
                    <a:gd name="T47" fmla="*/ 59 h 102"/>
                    <a:gd name="T48" fmla="*/ 2 w 45"/>
                    <a:gd name="T49" fmla="*/ 49 h 102"/>
                    <a:gd name="T50" fmla="*/ 1 w 45"/>
                    <a:gd name="T51" fmla="*/ 44 h 102"/>
                    <a:gd name="T52" fmla="*/ 0 w 45"/>
                    <a:gd name="T53" fmla="*/ 39 h 102"/>
                    <a:gd name="T54" fmla="*/ 1 w 45"/>
                    <a:gd name="T55" fmla="*/ 19 h 102"/>
                    <a:gd name="T56" fmla="*/ 1 w 45"/>
                    <a:gd name="T57" fmla="*/ 17 h 102"/>
                    <a:gd name="T58" fmla="*/ 3 w 45"/>
                    <a:gd name="T59" fmla="*/ 13 h 102"/>
                    <a:gd name="T60" fmla="*/ 7 w 45"/>
                    <a:gd name="T61" fmla="*/ 8 h 102"/>
                    <a:gd name="T62" fmla="*/ 9 w 45"/>
                    <a:gd name="T63" fmla="*/ 4 h 102"/>
                    <a:gd name="T64" fmla="*/ 13 w 45"/>
                    <a:gd name="T65" fmla="*/ 3 h 102"/>
                    <a:gd name="T66" fmla="*/ 16 w 45"/>
                    <a:gd name="T67" fmla="*/ 2 h 102"/>
                    <a:gd name="T68" fmla="*/ 19 w 45"/>
                    <a:gd name="T69" fmla="*/ 1 h 102"/>
                    <a:gd name="T70" fmla="*/ 22 w 45"/>
                    <a:gd name="T71" fmla="*/ 0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
                    <a:gd name="T109" fmla="*/ 0 h 102"/>
                    <a:gd name="T110" fmla="*/ 45 w 45"/>
                    <a:gd name="T111" fmla="*/ 102 h 1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 h="102">
                      <a:moveTo>
                        <a:pt x="22" y="0"/>
                      </a:moveTo>
                      <a:lnTo>
                        <a:pt x="23" y="8"/>
                      </a:lnTo>
                      <a:lnTo>
                        <a:pt x="24" y="16"/>
                      </a:lnTo>
                      <a:lnTo>
                        <a:pt x="25" y="24"/>
                      </a:lnTo>
                      <a:lnTo>
                        <a:pt x="26" y="32"/>
                      </a:lnTo>
                      <a:lnTo>
                        <a:pt x="28" y="39"/>
                      </a:lnTo>
                      <a:lnTo>
                        <a:pt x="30" y="47"/>
                      </a:lnTo>
                      <a:lnTo>
                        <a:pt x="32" y="54"/>
                      </a:lnTo>
                      <a:lnTo>
                        <a:pt x="32" y="62"/>
                      </a:lnTo>
                      <a:lnTo>
                        <a:pt x="31" y="60"/>
                      </a:lnTo>
                      <a:lnTo>
                        <a:pt x="30" y="59"/>
                      </a:lnTo>
                      <a:lnTo>
                        <a:pt x="28" y="58"/>
                      </a:lnTo>
                      <a:lnTo>
                        <a:pt x="27" y="57"/>
                      </a:lnTo>
                      <a:lnTo>
                        <a:pt x="25" y="55"/>
                      </a:lnTo>
                      <a:lnTo>
                        <a:pt x="24" y="54"/>
                      </a:lnTo>
                      <a:lnTo>
                        <a:pt x="22" y="53"/>
                      </a:lnTo>
                      <a:lnTo>
                        <a:pt x="20" y="52"/>
                      </a:lnTo>
                      <a:lnTo>
                        <a:pt x="19" y="52"/>
                      </a:lnTo>
                      <a:lnTo>
                        <a:pt x="18" y="51"/>
                      </a:lnTo>
                      <a:lnTo>
                        <a:pt x="17" y="50"/>
                      </a:lnTo>
                      <a:lnTo>
                        <a:pt x="16" y="50"/>
                      </a:lnTo>
                      <a:lnTo>
                        <a:pt x="18" y="55"/>
                      </a:lnTo>
                      <a:lnTo>
                        <a:pt x="22" y="60"/>
                      </a:lnTo>
                      <a:lnTo>
                        <a:pt x="25" y="65"/>
                      </a:lnTo>
                      <a:lnTo>
                        <a:pt x="28" y="70"/>
                      </a:lnTo>
                      <a:lnTo>
                        <a:pt x="32" y="74"/>
                      </a:lnTo>
                      <a:lnTo>
                        <a:pt x="36" y="79"/>
                      </a:lnTo>
                      <a:lnTo>
                        <a:pt x="39" y="84"/>
                      </a:lnTo>
                      <a:lnTo>
                        <a:pt x="43" y="89"/>
                      </a:lnTo>
                      <a:lnTo>
                        <a:pt x="44" y="90"/>
                      </a:lnTo>
                      <a:lnTo>
                        <a:pt x="45" y="91"/>
                      </a:lnTo>
                      <a:lnTo>
                        <a:pt x="45" y="92"/>
                      </a:lnTo>
                      <a:lnTo>
                        <a:pt x="45" y="94"/>
                      </a:lnTo>
                      <a:lnTo>
                        <a:pt x="44" y="96"/>
                      </a:lnTo>
                      <a:lnTo>
                        <a:pt x="42" y="98"/>
                      </a:lnTo>
                      <a:lnTo>
                        <a:pt x="40" y="100"/>
                      </a:lnTo>
                      <a:lnTo>
                        <a:pt x="38" y="102"/>
                      </a:lnTo>
                      <a:lnTo>
                        <a:pt x="35" y="97"/>
                      </a:lnTo>
                      <a:lnTo>
                        <a:pt x="33" y="93"/>
                      </a:lnTo>
                      <a:lnTo>
                        <a:pt x="30" y="88"/>
                      </a:lnTo>
                      <a:lnTo>
                        <a:pt x="26" y="83"/>
                      </a:lnTo>
                      <a:lnTo>
                        <a:pt x="22" y="79"/>
                      </a:lnTo>
                      <a:lnTo>
                        <a:pt x="18" y="75"/>
                      </a:lnTo>
                      <a:lnTo>
                        <a:pt x="14" y="72"/>
                      </a:lnTo>
                      <a:lnTo>
                        <a:pt x="9" y="69"/>
                      </a:lnTo>
                      <a:lnTo>
                        <a:pt x="7" y="64"/>
                      </a:lnTo>
                      <a:lnTo>
                        <a:pt x="6" y="59"/>
                      </a:lnTo>
                      <a:lnTo>
                        <a:pt x="5" y="53"/>
                      </a:lnTo>
                      <a:lnTo>
                        <a:pt x="2" y="49"/>
                      </a:lnTo>
                      <a:lnTo>
                        <a:pt x="2" y="47"/>
                      </a:lnTo>
                      <a:lnTo>
                        <a:pt x="1" y="44"/>
                      </a:lnTo>
                      <a:lnTo>
                        <a:pt x="1" y="41"/>
                      </a:lnTo>
                      <a:lnTo>
                        <a:pt x="0" y="39"/>
                      </a:lnTo>
                      <a:lnTo>
                        <a:pt x="0" y="20"/>
                      </a:lnTo>
                      <a:lnTo>
                        <a:pt x="1" y="19"/>
                      </a:lnTo>
                      <a:lnTo>
                        <a:pt x="1" y="18"/>
                      </a:lnTo>
                      <a:lnTo>
                        <a:pt x="1" y="17"/>
                      </a:lnTo>
                      <a:lnTo>
                        <a:pt x="2" y="16"/>
                      </a:lnTo>
                      <a:lnTo>
                        <a:pt x="3" y="13"/>
                      </a:lnTo>
                      <a:lnTo>
                        <a:pt x="5" y="11"/>
                      </a:lnTo>
                      <a:lnTo>
                        <a:pt x="7" y="8"/>
                      </a:lnTo>
                      <a:lnTo>
                        <a:pt x="8" y="5"/>
                      </a:lnTo>
                      <a:lnTo>
                        <a:pt x="9" y="4"/>
                      </a:lnTo>
                      <a:lnTo>
                        <a:pt x="11" y="4"/>
                      </a:lnTo>
                      <a:lnTo>
                        <a:pt x="13" y="3"/>
                      </a:lnTo>
                      <a:lnTo>
                        <a:pt x="14" y="3"/>
                      </a:lnTo>
                      <a:lnTo>
                        <a:pt x="16" y="2"/>
                      </a:lnTo>
                      <a:lnTo>
                        <a:pt x="18" y="2"/>
                      </a:lnTo>
                      <a:lnTo>
                        <a:pt x="19" y="1"/>
                      </a:lnTo>
                      <a:lnTo>
                        <a:pt x="21" y="0"/>
                      </a:lnTo>
                      <a:lnTo>
                        <a:pt x="22" y="0"/>
                      </a:lnTo>
                      <a:close/>
                    </a:path>
                  </a:pathLst>
                </a:custGeom>
                <a:solidFill>
                  <a:srgbClr val="FFFFFF"/>
                </a:solidFill>
                <a:ln w="9525">
                  <a:noFill/>
                  <a:round/>
                  <a:headEnd/>
                  <a:tailEnd/>
                </a:ln>
              </p:spPr>
              <p:txBody>
                <a:bodyPr/>
                <a:lstStyle/>
                <a:p>
                  <a:endParaRPr lang="en-US"/>
                </a:p>
              </p:txBody>
            </p:sp>
            <p:sp>
              <p:nvSpPr>
                <p:cNvPr id="24883" name="Freeform 544"/>
                <p:cNvSpPr>
                  <a:spLocks/>
                </p:cNvSpPr>
                <p:nvPr/>
              </p:nvSpPr>
              <p:spPr bwMode="auto">
                <a:xfrm>
                  <a:off x="2844" y="2918"/>
                  <a:ext cx="31" cy="134"/>
                </a:xfrm>
                <a:custGeom>
                  <a:avLst/>
                  <a:gdLst>
                    <a:gd name="T0" fmla="*/ 17 w 31"/>
                    <a:gd name="T1" fmla="*/ 10 h 134"/>
                    <a:gd name="T2" fmla="*/ 17 w 31"/>
                    <a:gd name="T3" fmla="*/ 18 h 134"/>
                    <a:gd name="T4" fmla="*/ 20 w 31"/>
                    <a:gd name="T5" fmla="*/ 26 h 134"/>
                    <a:gd name="T6" fmla="*/ 23 w 31"/>
                    <a:gd name="T7" fmla="*/ 33 h 134"/>
                    <a:gd name="T8" fmla="*/ 25 w 31"/>
                    <a:gd name="T9" fmla="*/ 45 h 134"/>
                    <a:gd name="T10" fmla="*/ 26 w 31"/>
                    <a:gd name="T11" fmla="*/ 59 h 134"/>
                    <a:gd name="T12" fmla="*/ 30 w 31"/>
                    <a:gd name="T13" fmla="*/ 71 h 134"/>
                    <a:gd name="T14" fmla="*/ 31 w 31"/>
                    <a:gd name="T15" fmla="*/ 82 h 134"/>
                    <a:gd name="T16" fmla="*/ 27 w 31"/>
                    <a:gd name="T17" fmla="*/ 90 h 134"/>
                    <a:gd name="T18" fmla="*/ 24 w 31"/>
                    <a:gd name="T19" fmla="*/ 96 h 134"/>
                    <a:gd name="T20" fmla="*/ 22 w 31"/>
                    <a:gd name="T21" fmla="*/ 103 h 134"/>
                    <a:gd name="T22" fmla="*/ 22 w 31"/>
                    <a:gd name="T23" fmla="*/ 110 h 134"/>
                    <a:gd name="T24" fmla="*/ 23 w 31"/>
                    <a:gd name="T25" fmla="*/ 115 h 134"/>
                    <a:gd name="T26" fmla="*/ 25 w 31"/>
                    <a:gd name="T27" fmla="*/ 125 h 134"/>
                    <a:gd name="T28" fmla="*/ 27 w 31"/>
                    <a:gd name="T29" fmla="*/ 134 h 134"/>
                    <a:gd name="T30" fmla="*/ 24 w 31"/>
                    <a:gd name="T31" fmla="*/ 134 h 134"/>
                    <a:gd name="T32" fmla="*/ 22 w 31"/>
                    <a:gd name="T33" fmla="*/ 134 h 134"/>
                    <a:gd name="T34" fmla="*/ 19 w 31"/>
                    <a:gd name="T35" fmla="*/ 134 h 134"/>
                    <a:gd name="T36" fmla="*/ 17 w 31"/>
                    <a:gd name="T37" fmla="*/ 134 h 134"/>
                    <a:gd name="T38" fmla="*/ 13 w 31"/>
                    <a:gd name="T39" fmla="*/ 123 h 134"/>
                    <a:gd name="T40" fmla="*/ 12 w 31"/>
                    <a:gd name="T41" fmla="*/ 111 h 134"/>
                    <a:gd name="T42" fmla="*/ 11 w 31"/>
                    <a:gd name="T43" fmla="*/ 105 h 134"/>
                    <a:gd name="T44" fmla="*/ 9 w 31"/>
                    <a:gd name="T45" fmla="*/ 99 h 134"/>
                    <a:gd name="T46" fmla="*/ 6 w 31"/>
                    <a:gd name="T47" fmla="*/ 93 h 134"/>
                    <a:gd name="T48" fmla="*/ 2 w 31"/>
                    <a:gd name="T49" fmla="*/ 88 h 134"/>
                    <a:gd name="T50" fmla="*/ 2 w 31"/>
                    <a:gd name="T51" fmla="*/ 82 h 134"/>
                    <a:gd name="T52" fmla="*/ 5 w 31"/>
                    <a:gd name="T53" fmla="*/ 75 h 134"/>
                    <a:gd name="T54" fmla="*/ 8 w 31"/>
                    <a:gd name="T55" fmla="*/ 78 h 134"/>
                    <a:gd name="T56" fmla="*/ 12 w 31"/>
                    <a:gd name="T57" fmla="*/ 81 h 134"/>
                    <a:gd name="T58" fmla="*/ 15 w 31"/>
                    <a:gd name="T59" fmla="*/ 83 h 134"/>
                    <a:gd name="T60" fmla="*/ 19 w 31"/>
                    <a:gd name="T61" fmla="*/ 85 h 134"/>
                    <a:gd name="T62" fmla="*/ 17 w 31"/>
                    <a:gd name="T63" fmla="*/ 75 h 134"/>
                    <a:gd name="T64" fmla="*/ 14 w 31"/>
                    <a:gd name="T65" fmla="*/ 65 h 134"/>
                    <a:gd name="T66" fmla="*/ 11 w 31"/>
                    <a:gd name="T67" fmla="*/ 55 h 134"/>
                    <a:gd name="T68" fmla="*/ 8 w 31"/>
                    <a:gd name="T69" fmla="*/ 44 h 134"/>
                    <a:gd name="T70" fmla="*/ 5 w 31"/>
                    <a:gd name="T71" fmla="*/ 35 h 134"/>
                    <a:gd name="T72" fmla="*/ 2 w 31"/>
                    <a:gd name="T73" fmla="*/ 24 h 134"/>
                    <a:gd name="T74" fmla="*/ 1 w 31"/>
                    <a:gd name="T75" fmla="*/ 20 h 134"/>
                    <a:gd name="T76" fmla="*/ 1 w 31"/>
                    <a:gd name="T77" fmla="*/ 15 h 134"/>
                    <a:gd name="T78" fmla="*/ 6 w 31"/>
                    <a:gd name="T79" fmla="*/ 8 h 134"/>
                    <a:gd name="T80" fmla="*/ 9 w 31"/>
                    <a:gd name="T81" fmla="*/ 0 h 134"/>
                    <a:gd name="T82" fmla="*/ 11 w 31"/>
                    <a:gd name="T83" fmla="*/ 0 h 134"/>
                    <a:gd name="T84" fmla="*/ 14 w 31"/>
                    <a:gd name="T85" fmla="*/ 1 h 134"/>
                    <a:gd name="T86" fmla="*/ 16 w 31"/>
                    <a:gd name="T87" fmla="*/ 3 h 134"/>
                    <a:gd name="T88" fmla="*/ 17 w 31"/>
                    <a:gd name="T89" fmla="*/ 6 h 1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134"/>
                    <a:gd name="T137" fmla="*/ 31 w 31"/>
                    <a:gd name="T138" fmla="*/ 134 h 1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134">
                      <a:moveTo>
                        <a:pt x="17" y="6"/>
                      </a:moveTo>
                      <a:lnTo>
                        <a:pt x="17" y="10"/>
                      </a:lnTo>
                      <a:lnTo>
                        <a:pt x="17" y="15"/>
                      </a:lnTo>
                      <a:lnTo>
                        <a:pt x="17" y="18"/>
                      </a:lnTo>
                      <a:lnTo>
                        <a:pt x="19" y="22"/>
                      </a:lnTo>
                      <a:lnTo>
                        <a:pt x="20" y="26"/>
                      </a:lnTo>
                      <a:lnTo>
                        <a:pt x="22" y="30"/>
                      </a:lnTo>
                      <a:lnTo>
                        <a:pt x="23" y="33"/>
                      </a:lnTo>
                      <a:lnTo>
                        <a:pt x="24" y="37"/>
                      </a:lnTo>
                      <a:lnTo>
                        <a:pt x="25" y="45"/>
                      </a:lnTo>
                      <a:lnTo>
                        <a:pt x="25" y="52"/>
                      </a:lnTo>
                      <a:lnTo>
                        <a:pt x="26" y="59"/>
                      </a:lnTo>
                      <a:lnTo>
                        <a:pt x="28" y="66"/>
                      </a:lnTo>
                      <a:lnTo>
                        <a:pt x="30" y="71"/>
                      </a:lnTo>
                      <a:lnTo>
                        <a:pt x="31" y="77"/>
                      </a:lnTo>
                      <a:lnTo>
                        <a:pt x="31" y="82"/>
                      </a:lnTo>
                      <a:lnTo>
                        <a:pt x="29" y="87"/>
                      </a:lnTo>
                      <a:lnTo>
                        <a:pt x="27" y="90"/>
                      </a:lnTo>
                      <a:lnTo>
                        <a:pt x="25" y="93"/>
                      </a:lnTo>
                      <a:lnTo>
                        <a:pt x="24" y="96"/>
                      </a:lnTo>
                      <a:lnTo>
                        <a:pt x="23" y="100"/>
                      </a:lnTo>
                      <a:lnTo>
                        <a:pt x="22" y="103"/>
                      </a:lnTo>
                      <a:lnTo>
                        <a:pt x="22" y="107"/>
                      </a:lnTo>
                      <a:lnTo>
                        <a:pt x="22" y="110"/>
                      </a:lnTo>
                      <a:lnTo>
                        <a:pt x="22" y="114"/>
                      </a:lnTo>
                      <a:lnTo>
                        <a:pt x="23" y="115"/>
                      </a:lnTo>
                      <a:lnTo>
                        <a:pt x="24" y="120"/>
                      </a:lnTo>
                      <a:lnTo>
                        <a:pt x="25" y="125"/>
                      </a:lnTo>
                      <a:lnTo>
                        <a:pt x="26" y="129"/>
                      </a:lnTo>
                      <a:lnTo>
                        <a:pt x="27" y="134"/>
                      </a:lnTo>
                      <a:lnTo>
                        <a:pt x="25" y="134"/>
                      </a:lnTo>
                      <a:lnTo>
                        <a:pt x="24" y="134"/>
                      </a:lnTo>
                      <a:lnTo>
                        <a:pt x="23" y="134"/>
                      </a:lnTo>
                      <a:lnTo>
                        <a:pt x="22" y="134"/>
                      </a:lnTo>
                      <a:lnTo>
                        <a:pt x="20" y="134"/>
                      </a:lnTo>
                      <a:lnTo>
                        <a:pt x="19" y="134"/>
                      </a:lnTo>
                      <a:lnTo>
                        <a:pt x="18" y="134"/>
                      </a:lnTo>
                      <a:lnTo>
                        <a:pt x="17" y="134"/>
                      </a:lnTo>
                      <a:lnTo>
                        <a:pt x="15" y="128"/>
                      </a:lnTo>
                      <a:lnTo>
                        <a:pt x="13" y="123"/>
                      </a:lnTo>
                      <a:lnTo>
                        <a:pt x="12" y="117"/>
                      </a:lnTo>
                      <a:lnTo>
                        <a:pt x="12" y="111"/>
                      </a:lnTo>
                      <a:lnTo>
                        <a:pt x="11" y="108"/>
                      </a:lnTo>
                      <a:lnTo>
                        <a:pt x="11" y="105"/>
                      </a:lnTo>
                      <a:lnTo>
                        <a:pt x="10" y="102"/>
                      </a:lnTo>
                      <a:lnTo>
                        <a:pt x="9" y="99"/>
                      </a:lnTo>
                      <a:lnTo>
                        <a:pt x="7" y="96"/>
                      </a:lnTo>
                      <a:lnTo>
                        <a:pt x="6" y="93"/>
                      </a:lnTo>
                      <a:lnTo>
                        <a:pt x="4" y="91"/>
                      </a:lnTo>
                      <a:lnTo>
                        <a:pt x="2" y="88"/>
                      </a:lnTo>
                      <a:lnTo>
                        <a:pt x="1" y="85"/>
                      </a:lnTo>
                      <a:lnTo>
                        <a:pt x="2" y="82"/>
                      </a:lnTo>
                      <a:lnTo>
                        <a:pt x="3" y="78"/>
                      </a:lnTo>
                      <a:lnTo>
                        <a:pt x="5" y="75"/>
                      </a:lnTo>
                      <a:lnTo>
                        <a:pt x="6" y="77"/>
                      </a:lnTo>
                      <a:lnTo>
                        <a:pt x="8" y="78"/>
                      </a:lnTo>
                      <a:lnTo>
                        <a:pt x="9" y="80"/>
                      </a:lnTo>
                      <a:lnTo>
                        <a:pt x="12" y="81"/>
                      </a:lnTo>
                      <a:lnTo>
                        <a:pt x="13" y="82"/>
                      </a:lnTo>
                      <a:lnTo>
                        <a:pt x="15" y="83"/>
                      </a:lnTo>
                      <a:lnTo>
                        <a:pt x="17" y="84"/>
                      </a:lnTo>
                      <a:lnTo>
                        <a:pt x="19" y="85"/>
                      </a:lnTo>
                      <a:lnTo>
                        <a:pt x="18" y="80"/>
                      </a:lnTo>
                      <a:lnTo>
                        <a:pt x="17" y="75"/>
                      </a:lnTo>
                      <a:lnTo>
                        <a:pt x="15" y="70"/>
                      </a:lnTo>
                      <a:lnTo>
                        <a:pt x="14" y="65"/>
                      </a:lnTo>
                      <a:lnTo>
                        <a:pt x="13" y="60"/>
                      </a:lnTo>
                      <a:lnTo>
                        <a:pt x="11" y="55"/>
                      </a:lnTo>
                      <a:lnTo>
                        <a:pt x="9" y="50"/>
                      </a:lnTo>
                      <a:lnTo>
                        <a:pt x="8" y="44"/>
                      </a:lnTo>
                      <a:lnTo>
                        <a:pt x="7" y="39"/>
                      </a:lnTo>
                      <a:lnTo>
                        <a:pt x="5" y="35"/>
                      </a:lnTo>
                      <a:lnTo>
                        <a:pt x="3" y="30"/>
                      </a:lnTo>
                      <a:lnTo>
                        <a:pt x="2" y="24"/>
                      </a:lnTo>
                      <a:lnTo>
                        <a:pt x="1" y="22"/>
                      </a:lnTo>
                      <a:lnTo>
                        <a:pt x="1" y="20"/>
                      </a:lnTo>
                      <a:lnTo>
                        <a:pt x="0" y="17"/>
                      </a:lnTo>
                      <a:lnTo>
                        <a:pt x="1" y="15"/>
                      </a:lnTo>
                      <a:lnTo>
                        <a:pt x="4" y="12"/>
                      </a:lnTo>
                      <a:lnTo>
                        <a:pt x="6" y="8"/>
                      </a:lnTo>
                      <a:lnTo>
                        <a:pt x="7" y="4"/>
                      </a:lnTo>
                      <a:lnTo>
                        <a:pt x="9" y="0"/>
                      </a:lnTo>
                      <a:lnTo>
                        <a:pt x="10" y="0"/>
                      </a:lnTo>
                      <a:lnTo>
                        <a:pt x="11" y="0"/>
                      </a:lnTo>
                      <a:lnTo>
                        <a:pt x="13" y="1"/>
                      </a:lnTo>
                      <a:lnTo>
                        <a:pt x="14" y="1"/>
                      </a:lnTo>
                      <a:lnTo>
                        <a:pt x="15" y="2"/>
                      </a:lnTo>
                      <a:lnTo>
                        <a:pt x="16" y="3"/>
                      </a:lnTo>
                      <a:lnTo>
                        <a:pt x="17" y="4"/>
                      </a:lnTo>
                      <a:lnTo>
                        <a:pt x="17" y="6"/>
                      </a:lnTo>
                      <a:close/>
                    </a:path>
                  </a:pathLst>
                </a:custGeom>
                <a:solidFill>
                  <a:srgbClr val="FFFFFF"/>
                </a:solidFill>
                <a:ln w="9525">
                  <a:noFill/>
                  <a:round/>
                  <a:headEnd/>
                  <a:tailEnd/>
                </a:ln>
              </p:spPr>
              <p:txBody>
                <a:bodyPr/>
                <a:lstStyle/>
                <a:p>
                  <a:endParaRPr lang="en-US"/>
                </a:p>
              </p:txBody>
            </p:sp>
            <p:sp>
              <p:nvSpPr>
                <p:cNvPr id="24884" name="Rectangle 545"/>
                <p:cNvSpPr>
                  <a:spLocks noChangeArrowheads="1"/>
                </p:cNvSpPr>
                <p:nvPr/>
              </p:nvSpPr>
              <p:spPr bwMode="auto">
                <a:xfrm>
                  <a:off x="2771" y="2953"/>
                  <a:ext cx="1" cy="1"/>
                </a:xfrm>
                <a:prstGeom prst="rect">
                  <a:avLst/>
                </a:prstGeom>
                <a:solidFill>
                  <a:srgbClr val="000000"/>
                </a:solidFill>
                <a:ln w="9525">
                  <a:noFill/>
                  <a:miter lim="800000"/>
                  <a:headEnd/>
                  <a:tailEnd/>
                </a:ln>
              </p:spPr>
              <p:txBody>
                <a:bodyPr/>
                <a:lstStyle/>
                <a:p>
                  <a:endParaRPr lang="en-US"/>
                </a:p>
              </p:txBody>
            </p:sp>
            <p:sp>
              <p:nvSpPr>
                <p:cNvPr id="24885" name="Freeform 546"/>
                <p:cNvSpPr>
                  <a:spLocks/>
                </p:cNvSpPr>
                <p:nvPr/>
              </p:nvSpPr>
              <p:spPr bwMode="auto">
                <a:xfrm>
                  <a:off x="2739" y="2974"/>
                  <a:ext cx="57" cy="76"/>
                </a:xfrm>
                <a:custGeom>
                  <a:avLst/>
                  <a:gdLst>
                    <a:gd name="T0" fmla="*/ 45 w 57"/>
                    <a:gd name="T1" fmla="*/ 31 h 76"/>
                    <a:gd name="T2" fmla="*/ 46 w 57"/>
                    <a:gd name="T3" fmla="*/ 38 h 76"/>
                    <a:gd name="T4" fmla="*/ 41 w 57"/>
                    <a:gd name="T5" fmla="*/ 37 h 76"/>
                    <a:gd name="T6" fmla="*/ 36 w 57"/>
                    <a:gd name="T7" fmla="*/ 38 h 76"/>
                    <a:gd name="T8" fmla="*/ 35 w 57"/>
                    <a:gd name="T9" fmla="*/ 39 h 76"/>
                    <a:gd name="T10" fmla="*/ 40 w 57"/>
                    <a:gd name="T11" fmla="*/ 40 h 76"/>
                    <a:gd name="T12" fmla="*/ 48 w 57"/>
                    <a:gd name="T13" fmla="*/ 45 h 76"/>
                    <a:gd name="T14" fmla="*/ 55 w 57"/>
                    <a:gd name="T15" fmla="*/ 51 h 76"/>
                    <a:gd name="T16" fmla="*/ 57 w 57"/>
                    <a:gd name="T17" fmla="*/ 59 h 76"/>
                    <a:gd name="T18" fmla="*/ 55 w 57"/>
                    <a:gd name="T19" fmla="*/ 63 h 76"/>
                    <a:gd name="T20" fmla="*/ 51 w 57"/>
                    <a:gd name="T21" fmla="*/ 61 h 76"/>
                    <a:gd name="T22" fmla="*/ 46 w 57"/>
                    <a:gd name="T23" fmla="*/ 62 h 76"/>
                    <a:gd name="T24" fmla="*/ 40 w 57"/>
                    <a:gd name="T25" fmla="*/ 64 h 76"/>
                    <a:gd name="T26" fmla="*/ 34 w 57"/>
                    <a:gd name="T27" fmla="*/ 63 h 76"/>
                    <a:gd name="T28" fmla="*/ 31 w 57"/>
                    <a:gd name="T29" fmla="*/ 63 h 76"/>
                    <a:gd name="T30" fmla="*/ 28 w 57"/>
                    <a:gd name="T31" fmla="*/ 63 h 76"/>
                    <a:gd name="T32" fmla="*/ 24 w 57"/>
                    <a:gd name="T33" fmla="*/ 64 h 76"/>
                    <a:gd name="T34" fmla="*/ 20 w 57"/>
                    <a:gd name="T35" fmla="*/ 70 h 76"/>
                    <a:gd name="T36" fmla="*/ 17 w 57"/>
                    <a:gd name="T37" fmla="*/ 74 h 76"/>
                    <a:gd name="T38" fmla="*/ 15 w 57"/>
                    <a:gd name="T39" fmla="*/ 66 h 76"/>
                    <a:gd name="T40" fmla="*/ 16 w 57"/>
                    <a:gd name="T41" fmla="*/ 63 h 76"/>
                    <a:gd name="T42" fmla="*/ 20 w 57"/>
                    <a:gd name="T43" fmla="*/ 56 h 76"/>
                    <a:gd name="T44" fmla="*/ 20 w 57"/>
                    <a:gd name="T45" fmla="*/ 54 h 76"/>
                    <a:gd name="T46" fmla="*/ 15 w 57"/>
                    <a:gd name="T47" fmla="*/ 58 h 76"/>
                    <a:gd name="T48" fmla="*/ 10 w 57"/>
                    <a:gd name="T49" fmla="*/ 64 h 76"/>
                    <a:gd name="T50" fmla="*/ 9 w 57"/>
                    <a:gd name="T51" fmla="*/ 56 h 76"/>
                    <a:gd name="T52" fmla="*/ 12 w 57"/>
                    <a:gd name="T53" fmla="*/ 49 h 76"/>
                    <a:gd name="T54" fmla="*/ 18 w 57"/>
                    <a:gd name="T55" fmla="*/ 43 h 76"/>
                    <a:gd name="T56" fmla="*/ 25 w 57"/>
                    <a:gd name="T57" fmla="*/ 38 h 76"/>
                    <a:gd name="T58" fmla="*/ 32 w 57"/>
                    <a:gd name="T59" fmla="*/ 33 h 76"/>
                    <a:gd name="T60" fmla="*/ 29 w 57"/>
                    <a:gd name="T61" fmla="*/ 31 h 76"/>
                    <a:gd name="T62" fmla="*/ 23 w 57"/>
                    <a:gd name="T63" fmla="*/ 33 h 76"/>
                    <a:gd name="T64" fmla="*/ 15 w 57"/>
                    <a:gd name="T65" fmla="*/ 34 h 76"/>
                    <a:gd name="T66" fmla="*/ 10 w 57"/>
                    <a:gd name="T67" fmla="*/ 37 h 76"/>
                    <a:gd name="T68" fmla="*/ 5 w 57"/>
                    <a:gd name="T69" fmla="*/ 41 h 76"/>
                    <a:gd name="T70" fmla="*/ 1 w 57"/>
                    <a:gd name="T71" fmla="*/ 43 h 76"/>
                    <a:gd name="T72" fmla="*/ 0 w 57"/>
                    <a:gd name="T73" fmla="*/ 36 h 76"/>
                    <a:gd name="T74" fmla="*/ 5 w 57"/>
                    <a:gd name="T75" fmla="*/ 28 h 76"/>
                    <a:gd name="T76" fmla="*/ 10 w 57"/>
                    <a:gd name="T77" fmla="*/ 21 h 76"/>
                    <a:gd name="T78" fmla="*/ 14 w 57"/>
                    <a:gd name="T79" fmla="*/ 14 h 76"/>
                    <a:gd name="T80" fmla="*/ 17 w 57"/>
                    <a:gd name="T81" fmla="*/ 8 h 76"/>
                    <a:gd name="T82" fmla="*/ 21 w 57"/>
                    <a:gd name="T83" fmla="*/ 2 h 76"/>
                    <a:gd name="T84" fmla="*/ 29 w 57"/>
                    <a:gd name="T85" fmla="*/ 5 h 76"/>
                    <a:gd name="T86" fmla="*/ 37 w 57"/>
                    <a:gd name="T87" fmla="*/ 15 h 76"/>
                    <a:gd name="T88" fmla="*/ 43 w 57"/>
                    <a:gd name="T89" fmla="*/ 25 h 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
                    <a:gd name="T136" fmla="*/ 0 h 76"/>
                    <a:gd name="T137" fmla="*/ 57 w 57"/>
                    <a:gd name="T138" fmla="*/ 76 h 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 h="76">
                      <a:moveTo>
                        <a:pt x="43" y="25"/>
                      </a:moveTo>
                      <a:lnTo>
                        <a:pt x="44" y="28"/>
                      </a:lnTo>
                      <a:lnTo>
                        <a:pt x="45" y="31"/>
                      </a:lnTo>
                      <a:lnTo>
                        <a:pt x="46" y="35"/>
                      </a:lnTo>
                      <a:lnTo>
                        <a:pt x="47" y="38"/>
                      </a:lnTo>
                      <a:lnTo>
                        <a:pt x="46" y="38"/>
                      </a:lnTo>
                      <a:lnTo>
                        <a:pt x="44" y="37"/>
                      </a:lnTo>
                      <a:lnTo>
                        <a:pt x="42" y="37"/>
                      </a:lnTo>
                      <a:lnTo>
                        <a:pt x="41" y="37"/>
                      </a:lnTo>
                      <a:lnTo>
                        <a:pt x="39" y="37"/>
                      </a:lnTo>
                      <a:lnTo>
                        <a:pt x="37" y="37"/>
                      </a:lnTo>
                      <a:lnTo>
                        <a:pt x="36" y="38"/>
                      </a:lnTo>
                      <a:lnTo>
                        <a:pt x="34" y="38"/>
                      </a:lnTo>
                      <a:lnTo>
                        <a:pt x="35" y="39"/>
                      </a:lnTo>
                      <a:lnTo>
                        <a:pt x="36" y="39"/>
                      </a:lnTo>
                      <a:lnTo>
                        <a:pt x="37" y="39"/>
                      </a:lnTo>
                      <a:lnTo>
                        <a:pt x="40" y="40"/>
                      </a:lnTo>
                      <a:lnTo>
                        <a:pt x="43" y="42"/>
                      </a:lnTo>
                      <a:lnTo>
                        <a:pt x="46" y="43"/>
                      </a:lnTo>
                      <a:lnTo>
                        <a:pt x="48" y="45"/>
                      </a:lnTo>
                      <a:lnTo>
                        <a:pt x="51" y="47"/>
                      </a:lnTo>
                      <a:lnTo>
                        <a:pt x="53" y="49"/>
                      </a:lnTo>
                      <a:lnTo>
                        <a:pt x="55" y="51"/>
                      </a:lnTo>
                      <a:lnTo>
                        <a:pt x="57" y="54"/>
                      </a:lnTo>
                      <a:lnTo>
                        <a:pt x="57" y="57"/>
                      </a:lnTo>
                      <a:lnTo>
                        <a:pt x="57" y="59"/>
                      </a:lnTo>
                      <a:lnTo>
                        <a:pt x="56" y="61"/>
                      </a:lnTo>
                      <a:lnTo>
                        <a:pt x="56" y="63"/>
                      </a:lnTo>
                      <a:lnTo>
                        <a:pt x="55" y="63"/>
                      </a:lnTo>
                      <a:lnTo>
                        <a:pt x="54" y="62"/>
                      </a:lnTo>
                      <a:lnTo>
                        <a:pt x="52" y="62"/>
                      </a:lnTo>
                      <a:lnTo>
                        <a:pt x="51" y="61"/>
                      </a:lnTo>
                      <a:lnTo>
                        <a:pt x="49" y="61"/>
                      </a:lnTo>
                      <a:lnTo>
                        <a:pt x="46" y="62"/>
                      </a:lnTo>
                      <a:lnTo>
                        <a:pt x="44" y="62"/>
                      </a:lnTo>
                      <a:lnTo>
                        <a:pt x="42" y="63"/>
                      </a:lnTo>
                      <a:lnTo>
                        <a:pt x="40" y="64"/>
                      </a:lnTo>
                      <a:lnTo>
                        <a:pt x="38" y="64"/>
                      </a:lnTo>
                      <a:lnTo>
                        <a:pt x="36" y="64"/>
                      </a:lnTo>
                      <a:lnTo>
                        <a:pt x="34" y="63"/>
                      </a:lnTo>
                      <a:lnTo>
                        <a:pt x="33" y="63"/>
                      </a:lnTo>
                      <a:lnTo>
                        <a:pt x="32" y="63"/>
                      </a:lnTo>
                      <a:lnTo>
                        <a:pt x="31" y="63"/>
                      </a:lnTo>
                      <a:lnTo>
                        <a:pt x="30" y="63"/>
                      </a:lnTo>
                      <a:lnTo>
                        <a:pt x="29" y="63"/>
                      </a:lnTo>
                      <a:lnTo>
                        <a:pt x="28" y="63"/>
                      </a:lnTo>
                      <a:lnTo>
                        <a:pt x="27" y="63"/>
                      </a:lnTo>
                      <a:lnTo>
                        <a:pt x="26" y="63"/>
                      </a:lnTo>
                      <a:lnTo>
                        <a:pt x="24" y="64"/>
                      </a:lnTo>
                      <a:lnTo>
                        <a:pt x="22" y="66"/>
                      </a:lnTo>
                      <a:lnTo>
                        <a:pt x="21" y="68"/>
                      </a:lnTo>
                      <a:lnTo>
                        <a:pt x="20" y="70"/>
                      </a:lnTo>
                      <a:lnTo>
                        <a:pt x="19" y="71"/>
                      </a:lnTo>
                      <a:lnTo>
                        <a:pt x="18" y="73"/>
                      </a:lnTo>
                      <a:lnTo>
                        <a:pt x="17" y="74"/>
                      </a:lnTo>
                      <a:lnTo>
                        <a:pt x="15" y="76"/>
                      </a:lnTo>
                      <a:lnTo>
                        <a:pt x="15" y="67"/>
                      </a:lnTo>
                      <a:lnTo>
                        <a:pt x="15" y="66"/>
                      </a:lnTo>
                      <a:lnTo>
                        <a:pt x="15" y="65"/>
                      </a:lnTo>
                      <a:lnTo>
                        <a:pt x="16" y="64"/>
                      </a:lnTo>
                      <a:lnTo>
                        <a:pt x="16" y="63"/>
                      </a:lnTo>
                      <a:lnTo>
                        <a:pt x="18" y="61"/>
                      </a:lnTo>
                      <a:lnTo>
                        <a:pt x="19" y="58"/>
                      </a:lnTo>
                      <a:lnTo>
                        <a:pt x="20" y="56"/>
                      </a:lnTo>
                      <a:lnTo>
                        <a:pt x="23" y="54"/>
                      </a:lnTo>
                      <a:lnTo>
                        <a:pt x="21" y="54"/>
                      </a:lnTo>
                      <a:lnTo>
                        <a:pt x="20" y="54"/>
                      </a:lnTo>
                      <a:lnTo>
                        <a:pt x="19" y="55"/>
                      </a:lnTo>
                      <a:lnTo>
                        <a:pt x="17" y="56"/>
                      </a:lnTo>
                      <a:lnTo>
                        <a:pt x="15" y="58"/>
                      </a:lnTo>
                      <a:lnTo>
                        <a:pt x="13" y="60"/>
                      </a:lnTo>
                      <a:lnTo>
                        <a:pt x="11" y="62"/>
                      </a:lnTo>
                      <a:lnTo>
                        <a:pt x="10" y="64"/>
                      </a:lnTo>
                      <a:lnTo>
                        <a:pt x="9" y="62"/>
                      </a:lnTo>
                      <a:lnTo>
                        <a:pt x="8" y="59"/>
                      </a:lnTo>
                      <a:lnTo>
                        <a:pt x="9" y="56"/>
                      </a:lnTo>
                      <a:lnTo>
                        <a:pt x="9" y="54"/>
                      </a:lnTo>
                      <a:lnTo>
                        <a:pt x="10" y="51"/>
                      </a:lnTo>
                      <a:lnTo>
                        <a:pt x="12" y="49"/>
                      </a:lnTo>
                      <a:lnTo>
                        <a:pt x="14" y="47"/>
                      </a:lnTo>
                      <a:lnTo>
                        <a:pt x="15" y="45"/>
                      </a:lnTo>
                      <a:lnTo>
                        <a:pt x="18" y="43"/>
                      </a:lnTo>
                      <a:lnTo>
                        <a:pt x="20" y="42"/>
                      </a:lnTo>
                      <a:lnTo>
                        <a:pt x="23" y="40"/>
                      </a:lnTo>
                      <a:lnTo>
                        <a:pt x="25" y="38"/>
                      </a:lnTo>
                      <a:lnTo>
                        <a:pt x="28" y="36"/>
                      </a:lnTo>
                      <a:lnTo>
                        <a:pt x="30" y="35"/>
                      </a:lnTo>
                      <a:lnTo>
                        <a:pt x="32" y="33"/>
                      </a:lnTo>
                      <a:lnTo>
                        <a:pt x="34" y="31"/>
                      </a:lnTo>
                      <a:lnTo>
                        <a:pt x="32" y="31"/>
                      </a:lnTo>
                      <a:lnTo>
                        <a:pt x="29" y="31"/>
                      </a:lnTo>
                      <a:lnTo>
                        <a:pt x="27" y="32"/>
                      </a:lnTo>
                      <a:lnTo>
                        <a:pt x="25" y="33"/>
                      </a:lnTo>
                      <a:lnTo>
                        <a:pt x="23" y="33"/>
                      </a:lnTo>
                      <a:lnTo>
                        <a:pt x="20" y="34"/>
                      </a:lnTo>
                      <a:lnTo>
                        <a:pt x="17" y="34"/>
                      </a:lnTo>
                      <a:lnTo>
                        <a:pt x="15" y="34"/>
                      </a:lnTo>
                      <a:lnTo>
                        <a:pt x="13" y="35"/>
                      </a:lnTo>
                      <a:lnTo>
                        <a:pt x="11" y="36"/>
                      </a:lnTo>
                      <a:lnTo>
                        <a:pt x="10" y="37"/>
                      </a:lnTo>
                      <a:lnTo>
                        <a:pt x="8" y="39"/>
                      </a:lnTo>
                      <a:lnTo>
                        <a:pt x="6" y="40"/>
                      </a:lnTo>
                      <a:lnTo>
                        <a:pt x="5" y="41"/>
                      </a:lnTo>
                      <a:lnTo>
                        <a:pt x="3" y="43"/>
                      </a:lnTo>
                      <a:lnTo>
                        <a:pt x="2" y="44"/>
                      </a:lnTo>
                      <a:lnTo>
                        <a:pt x="1" y="43"/>
                      </a:lnTo>
                      <a:lnTo>
                        <a:pt x="1" y="41"/>
                      </a:lnTo>
                      <a:lnTo>
                        <a:pt x="1" y="38"/>
                      </a:lnTo>
                      <a:lnTo>
                        <a:pt x="0" y="36"/>
                      </a:lnTo>
                      <a:lnTo>
                        <a:pt x="2" y="34"/>
                      </a:lnTo>
                      <a:lnTo>
                        <a:pt x="3" y="31"/>
                      </a:lnTo>
                      <a:lnTo>
                        <a:pt x="5" y="28"/>
                      </a:lnTo>
                      <a:lnTo>
                        <a:pt x="7" y="26"/>
                      </a:lnTo>
                      <a:lnTo>
                        <a:pt x="8" y="24"/>
                      </a:lnTo>
                      <a:lnTo>
                        <a:pt x="10" y="21"/>
                      </a:lnTo>
                      <a:lnTo>
                        <a:pt x="11" y="18"/>
                      </a:lnTo>
                      <a:lnTo>
                        <a:pt x="13" y="16"/>
                      </a:lnTo>
                      <a:lnTo>
                        <a:pt x="14" y="14"/>
                      </a:lnTo>
                      <a:lnTo>
                        <a:pt x="15" y="12"/>
                      </a:lnTo>
                      <a:lnTo>
                        <a:pt x="16" y="10"/>
                      </a:lnTo>
                      <a:lnTo>
                        <a:pt x="17" y="8"/>
                      </a:lnTo>
                      <a:lnTo>
                        <a:pt x="19" y="6"/>
                      </a:lnTo>
                      <a:lnTo>
                        <a:pt x="20" y="4"/>
                      </a:lnTo>
                      <a:lnTo>
                        <a:pt x="21" y="2"/>
                      </a:lnTo>
                      <a:lnTo>
                        <a:pt x="22" y="0"/>
                      </a:lnTo>
                      <a:lnTo>
                        <a:pt x="25" y="3"/>
                      </a:lnTo>
                      <a:lnTo>
                        <a:pt x="29" y="5"/>
                      </a:lnTo>
                      <a:lnTo>
                        <a:pt x="31" y="8"/>
                      </a:lnTo>
                      <a:lnTo>
                        <a:pt x="34" y="11"/>
                      </a:lnTo>
                      <a:lnTo>
                        <a:pt x="37" y="15"/>
                      </a:lnTo>
                      <a:lnTo>
                        <a:pt x="39" y="18"/>
                      </a:lnTo>
                      <a:lnTo>
                        <a:pt x="41" y="21"/>
                      </a:lnTo>
                      <a:lnTo>
                        <a:pt x="43" y="25"/>
                      </a:lnTo>
                      <a:close/>
                    </a:path>
                  </a:pathLst>
                </a:custGeom>
                <a:solidFill>
                  <a:srgbClr val="FFFFFF"/>
                </a:solidFill>
                <a:ln w="9525">
                  <a:noFill/>
                  <a:round/>
                  <a:headEnd/>
                  <a:tailEnd/>
                </a:ln>
              </p:spPr>
              <p:txBody>
                <a:bodyPr/>
                <a:lstStyle/>
                <a:p>
                  <a:endParaRPr lang="en-US"/>
                </a:p>
              </p:txBody>
            </p:sp>
            <p:sp>
              <p:nvSpPr>
                <p:cNvPr id="24886" name="Freeform 547"/>
                <p:cNvSpPr>
                  <a:spLocks/>
                </p:cNvSpPr>
                <p:nvPr/>
              </p:nvSpPr>
              <p:spPr bwMode="auto">
                <a:xfrm>
                  <a:off x="2810" y="3008"/>
                  <a:ext cx="24" cy="51"/>
                </a:xfrm>
                <a:custGeom>
                  <a:avLst/>
                  <a:gdLst>
                    <a:gd name="T0" fmla="*/ 16 w 24"/>
                    <a:gd name="T1" fmla="*/ 37 h 51"/>
                    <a:gd name="T2" fmla="*/ 16 w 24"/>
                    <a:gd name="T3" fmla="*/ 39 h 51"/>
                    <a:gd name="T4" fmla="*/ 17 w 24"/>
                    <a:gd name="T5" fmla="*/ 41 h 51"/>
                    <a:gd name="T6" fmla="*/ 18 w 24"/>
                    <a:gd name="T7" fmla="*/ 43 h 51"/>
                    <a:gd name="T8" fmla="*/ 20 w 24"/>
                    <a:gd name="T9" fmla="*/ 44 h 51"/>
                    <a:gd name="T10" fmla="*/ 21 w 24"/>
                    <a:gd name="T11" fmla="*/ 46 h 51"/>
                    <a:gd name="T12" fmla="*/ 22 w 24"/>
                    <a:gd name="T13" fmla="*/ 47 h 51"/>
                    <a:gd name="T14" fmla="*/ 23 w 24"/>
                    <a:gd name="T15" fmla="*/ 49 h 51"/>
                    <a:gd name="T16" fmla="*/ 24 w 24"/>
                    <a:gd name="T17" fmla="*/ 51 h 51"/>
                    <a:gd name="T18" fmla="*/ 19 w 24"/>
                    <a:gd name="T19" fmla="*/ 48 h 51"/>
                    <a:gd name="T20" fmla="*/ 15 w 24"/>
                    <a:gd name="T21" fmla="*/ 43 h 51"/>
                    <a:gd name="T22" fmla="*/ 11 w 24"/>
                    <a:gd name="T23" fmla="*/ 39 h 51"/>
                    <a:gd name="T24" fmla="*/ 9 w 24"/>
                    <a:gd name="T25" fmla="*/ 34 h 51"/>
                    <a:gd name="T26" fmla="*/ 7 w 24"/>
                    <a:gd name="T27" fmla="*/ 28 h 51"/>
                    <a:gd name="T28" fmla="*/ 6 w 24"/>
                    <a:gd name="T29" fmla="*/ 22 h 51"/>
                    <a:gd name="T30" fmla="*/ 5 w 24"/>
                    <a:gd name="T31" fmla="*/ 16 h 51"/>
                    <a:gd name="T32" fmla="*/ 5 w 24"/>
                    <a:gd name="T33" fmla="*/ 10 h 51"/>
                    <a:gd name="T34" fmla="*/ 4 w 24"/>
                    <a:gd name="T35" fmla="*/ 7 h 51"/>
                    <a:gd name="T36" fmla="*/ 3 w 24"/>
                    <a:gd name="T37" fmla="*/ 5 h 51"/>
                    <a:gd name="T38" fmla="*/ 1 w 24"/>
                    <a:gd name="T39" fmla="*/ 2 h 51"/>
                    <a:gd name="T40" fmla="*/ 0 w 24"/>
                    <a:gd name="T41" fmla="*/ 0 h 51"/>
                    <a:gd name="T42" fmla="*/ 5 w 24"/>
                    <a:gd name="T43" fmla="*/ 3 h 51"/>
                    <a:gd name="T44" fmla="*/ 9 w 24"/>
                    <a:gd name="T45" fmla="*/ 7 h 51"/>
                    <a:gd name="T46" fmla="*/ 11 w 24"/>
                    <a:gd name="T47" fmla="*/ 11 h 51"/>
                    <a:gd name="T48" fmla="*/ 13 w 24"/>
                    <a:gd name="T49" fmla="*/ 16 h 51"/>
                    <a:gd name="T50" fmla="*/ 15 w 24"/>
                    <a:gd name="T51" fmla="*/ 21 h 51"/>
                    <a:gd name="T52" fmla="*/ 15 w 24"/>
                    <a:gd name="T53" fmla="*/ 26 h 51"/>
                    <a:gd name="T54" fmla="*/ 16 w 24"/>
                    <a:gd name="T55" fmla="*/ 32 h 51"/>
                    <a:gd name="T56" fmla="*/ 16 w 24"/>
                    <a:gd name="T57" fmla="*/ 37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1"/>
                    <a:gd name="T89" fmla="*/ 24 w 24"/>
                    <a:gd name="T90" fmla="*/ 51 h 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1">
                      <a:moveTo>
                        <a:pt x="16" y="37"/>
                      </a:moveTo>
                      <a:lnTo>
                        <a:pt x="16" y="39"/>
                      </a:lnTo>
                      <a:lnTo>
                        <a:pt x="17" y="41"/>
                      </a:lnTo>
                      <a:lnTo>
                        <a:pt x="18" y="43"/>
                      </a:lnTo>
                      <a:lnTo>
                        <a:pt x="20" y="44"/>
                      </a:lnTo>
                      <a:lnTo>
                        <a:pt x="21" y="46"/>
                      </a:lnTo>
                      <a:lnTo>
                        <a:pt x="22" y="47"/>
                      </a:lnTo>
                      <a:lnTo>
                        <a:pt x="23" y="49"/>
                      </a:lnTo>
                      <a:lnTo>
                        <a:pt x="24" y="51"/>
                      </a:lnTo>
                      <a:lnTo>
                        <a:pt x="19" y="48"/>
                      </a:lnTo>
                      <a:lnTo>
                        <a:pt x="15" y="43"/>
                      </a:lnTo>
                      <a:lnTo>
                        <a:pt x="11" y="39"/>
                      </a:lnTo>
                      <a:lnTo>
                        <a:pt x="9" y="34"/>
                      </a:lnTo>
                      <a:lnTo>
                        <a:pt x="7" y="28"/>
                      </a:lnTo>
                      <a:lnTo>
                        <a:pt x="6" y="22"/>
                      </a:lnTo>
                      <a:lnTo>
                        <a:pt x="5" y="16"/>
                      </a:lnTo>
                      <a:lnTo>
                        <a:pt x="5" y="10"/>
                      </a:lnTo>
                      <a:lnTo>
                        <a:pt x="4" y="7"/>
                      </a:lnTo>
                      <a:lnTo>
                        <a:pt x="3" y="5"/>
                      </a:lnTo>
                      <a:lnTo>
                        <a:pt x="1" y="2"/>
                      </a:lnTo>
                      <a:lnTo>
                        <a:pt x="0" y="0"/>
                      </a:lnTo>
                      <a:lnTo>
                        <a:pt x="5" y="3"/>
                      </a:lnTo>
                      <a:lnTo>
                        <a:pt x="9" y="7"/>
                      </a:lnTo>
                      <a:lnTo>
                        <a:pt x="11" y="11"/>
                      </a:lnTo>
                      <a:lnTo>
                        <a:pt x="13" y="16"/>
                      </a:lnTo>
                      <a:lnTo>
                        <a:pt x="15" y="21"/>
                      </a:lnTo>
                      <a:lnTo>
                        <a:pt x="15" y="26"/>
                      </a:lnTo>
                      <a:lnTo>
                        <a:pt x="16" y="32"/>
                      </a:lnTo>
                      <a:lnTo>
                        <a:pt x="16" y="37"/>
                      </a:lnTo>
                      <a:close/>
                    </a:path>
                  </a:pathLst>
                </a:custGeom>
                <a:solidFill>
                  <a:srgbClr val="FFFFFF"/>
                </a:solidFill>
                <a:ln w="9525">
                  <a:noFill/>
                  <a:round/>
                  <a:headEnd/>
                  <a:tailEnd/>
                </a:ln>
              </p:spPr>
              <p:txBody>
                <a:bodyPr/>
                <a:lstStyle/>
                <a:p>
                  <a:endParaRPr lang="en-US"/>
                </a:p>
              </p:txBody>
            </p:sp>
            <p:sp>
              <p:nvSpPr>
                <p:cNvPr id="24887" name="Freeform 548"/>
                <p:cNvSpPr>
                  <a:spLocks/>
                </p:cNvSpPr>
                <p:nvPr/>
              </p:nvSpPr>
              <p:spPr bwMode="auto">
                <a:xfrm>
                  <a:off x="2831" y="3026"/>
                  <a:ext cx="6" cy="11"/>
                </a:xfrm>
                <a:custGeom>
                  <a:avLst/>
                  <a:gdLst>
                    <a:gd name="T0" fmla="*/ 5 w 6"/>
                    <a:gd name="T1" fmla="*/ 2 h 11"/>
                    <a:gd name="T2" fmla="*/ 5 w 6"/>
                    <a:gd name="T3" fmla="*/ 3 h 11"/>
                    <a:gd name="T4" fmla="*/ 6 w 6"/>
                    <a:gd name="T5" fmla="*/ 5 h 11"/>
                    <a:gd name="T6" fmla="*/ 6 w 6"/>
                    <a:gd name="T7" fmla="*/ 6 h 11"/>
                    <a:gd name="T8" fmla="*/ 6 w 6"/>
                    <a:gd name="T9" fmla="*/ 7 h 11"/>
                    <a:gd name="T10" fmla="*/ 5 w 6"/>
                    <a:gd name="T11" fmla="*/ 8 h 11"/>
                    <a:gd name="T12" fmla="*/ 5 w 6"/>
                    <a:gd name="T13" fmla="*/ 9 h 11"/>
                    <a:gd name="T14" fmla="*/ 5 w 6"/>
                    <a:gd name="T15" fmla="*/ 10 h 11"/>
                    <a:gd name="T16" fmla="*/ 5 w 6"/>
                    <a:gd name="T17" fmla="*/ 11 h 11"/>
                    <a:gd name="T18" fmla="*/ 2 w 6"/>
                    <a:gd name="T19" fmla="*/ 9 h 11"/>
                    <a:gd name="T20" fmla="*/ 1 w 6"/>
                    <a:gd name="T21" fmla="*/ 6 h 11"/>
                    <a:gd name="T22" fmla="*/ 0 w 6"/>
                    <a:gd name="T23" fmla="*/ 4 h 11"/>
                    <a:gd name="T24" fmla="*/ 0 w 6"/>
                    <a:gd name="T25" fmla="*/ 1 h 11"/>
                    <a:gd name="T26" fmla="*/ 1 w 6"/>
                    <a:gd name="T27" fmla="*/ 0 h 11"/>
                    <a:gd name="T28" fmla="*/ 2 w 6"/>
                    <a:gd name="T29" fmla="*/ 1 h 11"/>
                    <a:gd name="T30" fmla="*/ 4 w 6"/>
                    <a:gd name="T31" fmla="*/ 1 h 11"/>
                    <a:gd name="T32" fmla="*/ 5 w 6"/>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1"/>
                    <a:gd name="T53" fmla="*/ 6 w 6"/>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1">
                      <a:moveTo>
                        <a:pt x="5" y="2"/>
                      </a:moveTo>
                      <a:lnTo>
                        <a:pt x="5" y="3"/>
                      </a:lnTo>
                      <a:lnTo>
                        <a:pt x="6" y="5"/>
                      </a:lnTo>
                      <a:lnTo>
                        <a:pt x="6" y="6"/>
                      </a:lnTo>
                      <a:lnTo>
                        <a:pt x="6" y="7"/>
                      </a:lnTo>
                      <a:lnTo>
                        <a:pt x="5" y="8"/>
                      </a:lnTo>
                      <a:lnTo>
                        <a:pt x="5" y="9"/>
                      </a:lnTo>
                      <a:lnTo>
                        <a:pt x="5" y="10"/>
                      </a:lnTo>
                      <a:lnTo>
                        <a:pt x="5" y="11"/>
                      </a:lnTo>
                      <a:lnTo>
                        <a:pt x="2" y="9"/>
                      </a:lnTo>
                      <a:lnTo>
                        <a:pt x="1" y="6"/>
                      </a:lnTo>
                      <a:lnTo>
                        <a:pt x="0" y="4"/>
                      </a:lnTo>
                      <a:lnTo>
                        <a:pt x="0" y="1"/>
                      </a:lnTo>
                      <a:lnTo>
                        <a:pt x="1" y="0"/>
                      </a:lnTo>
                      <a:lnTo>
                        <a:pt x="2" y="1"/>
                      </a:lnTo>
                      <a:lnTo>
                        <a:pt x="4" y="1"/>
                      </a:lnTo>
                      <a:lnTo>
                        <a:pt x="5" y="2"/>
                      </a:lnTo>
                      <a:close/>
                    </a:path>
                  </a:pathLst>
                </a:custGeom>
                <a:solidFill>
                  <a:srgbClr val="FFFFFF"/>
                </a:solidFill>
                <a:ln w="9525">
                  <a:noFill/>
                  <a:round/>
                  <a:headEnd/>
                  <a:tailEnd/>
                </a:ln>
              </p:spPr>
              <p:txBody>
                <a:bodyPr/>
                <a:lstStyle/>
                <a:p>
                  <a:endParaRPr lang="en-US"/>
                </a:p>
              </p:txBody>
            </p:sp>
            <p:sp>
              <p:nvSpPr>
                <p:cNvPr id="24888" name="Freeform 549"/>
                <p:cNvSpPr>
                  <a:spLocks/>
                </p:cNvSpPr>
                <p:nvPr/>
              </p:nvSpPr>
              <p:spPr bwMode="auto">
                <a:xfrm>
                  <a:off x="2920" y="3040"/>
                  <a:ext cx="144" cy="65"/>
                </a:xfrm>
                <a:custGeom>
                  <a:avLst/>
                  <a:gdLst>
                    <a:gd name="T0" fmla="*/ 126 w 144"/>
                    <a:gd name="T1" fmla="*/ 10 h 65"/>
                    <a:gd name="T2" fmla="*/ 138 w 144"/>
                    <a:gd name="T3" fmla="*/ 19 h 65"/>
                    <a:gd name="T4" fmla="*/ 144 w 144"/>
                    <a:gd name="T5" fmla="*/ 26 h 65"/>
                    <a:gd name="T6" fmla="*/ 140 w 144"/>
                    <a:gd name="T7" fmla="*/ 35 h 65"/>
                    <a:gd name="T8" fmla="*/ 139 w 144"/>
                    <a:gd name="T9" fmla="*/ 39 h 65"/>
                    <a:gd name="T10" fmla="*/ 131 w 144"/>
                    <a:gd name="T11" fmla="*/ 31 h 65"/>
                    <a:gd name="T12" fmla="*/ 119 w 144"/>
                    <a:gd name="T13" fmla="*/ 23 h 65"/>
                    <a:gd name="T14" fmla="*/ 106 w 144"/>
                    <a:gd name="T15" fmla="*/ 17 h 65"/>
                    <a:gd name="T16" fmla="*/ 92 w 144"/>
                    <a:gd name="T17" fmla="*/ 13 h 65"/>
                    <a:gd name="T18" fmla="*/ 90 w 144"/>
                    <a:gd name="T19" fmla="*/ 14 h 65"/>
                    <a:gd name="T20" fmla="*/ 106 w 144"/>
                    <a:gd name="T21" fmla="*/ 24 h 65"/>
                    <a:gd name="T22" fmla="*/ 122 w 144"/>
                    <a:gd name="T23" fmla="*/ 41 h 65"/>
                    <a:gd name="T24" fmla="*/ 121 w 144"/>
                    <a:gd name="T25" fmla="*/ 47 h 65"/>
                    <a:gd name="T26" fmla="*/ 114 w 144"/>
                    <a:gd name="T27" fmla="*/ 49 h 65"/>
                    <a:gd name="T28" fmla="*/ 106 w 144"/>
                    <a:gd name="T29" fmla="*/ 46 h 65"/>
                    <a:gd name="T30" fmla="*/ 96 w 144"/>
                    <a:gd name="T31" fmla="*/ 44 h 65"/>
                    <a:gd name="T32" fmla="*/ 89 w 144"/>
                    <a:gd name="T33" fmla="*/ 42 h 65"/>
                    <a:gd name="T34" fmla="*/ 83 w 144"/>
                    <a:gd name="T35" fmla="*/ 40 h 65"/>
                    <a:gd name="T36" fmla="*/ 86 w 144"/>
                    <a:gd name="T37" fmla="*/ 43 h 65"/>
                    <a:gd name="T38" fmla="*/ 95 w 144"/>
                    <a:gd name="T39" fmla="*/ 48 h 65"/>
                    <a:gd name="T40" fmla="*/ 100 w 144"/>
                    <a:gd name="T41" fmla="*/ 55 h 65"/>
                    <a:gd name="T42" fmla="*/ 93 w 144"/>
                    <a:gd name="T43" fmla="*/ 57 h 65"/>
                    <a:gd name="T44" fmla="*/ 87 w 144"/>
                    <a:gd name="T45" fmla="*/ 57 h 65"/>
                    <a:gd name="T46" fmla="*/ 81 w 144"/>
                    <a:gd name="T47" fmla="*/ 52 h 65"/>
                    <a:gd name="T48" fmla="*/ 72 w 144"/>
                    <a:gd name="T49" fmla="*/ 47 h 65"/>
                    <a:gd name="T50" fmla="*/ 65 w 144"/>
                    <a:gd name="T51" fmla="*/ 46 h 65"/>
                    <a:gd name="T52" fmla="*/ 66 w 144"/>
                    <a:gd name="T53" fmla="*/ 52 h 65"/>
                    <a:gd name="T54" fmla="*/ 62 w 144"/>
                    <a:gd name="T55" fmla="*/ 57 h 65"/>
                    <a:gd name="T56" fmla="*/ 59 w 144"/>
                    <a:gd name="T57" fmla="*/ 52 h 65"/>
                    <a:gd name="T58" fmla="*/ 52 w 144"/>
                    <a:gd name="T59" fmla="*/ 45 h 65"/>
                    <a:gd name="T60" fmla="*/ 48 w 144"/>
                    <a:gd name="T61" fmla="*/ 38 h 65"/>
                    <a:gd name="T62" fmla="*/ 45 w 144"/>
                    <a:gd name="T63" fmla="*/ 38 h 65"/>
                    <a:gd name="T64" fmla="*/ 51 w 144"/>
                    <a:gd name="T65" fmla="*/ 50 h 65"/>
                    <a:gd name="T66" fmla="*/ 49 w 144"/>
                    <a:gd name="T67" fmla="*/ 60 h 65"/>
                    <a:gd name="T68" fmla="*/ 40 w 144"/>
                    <a:gd name="T69" fmla="*/ 61 h 65"/>
                    <a:gd name="T70" fmla="*/ 33 w 144"/>
                    <a:gd name="T71" fmla="*/ 59 h 65"/>
                    <a:gd name="T72" fmla="*/ 26 w 144"/>
                    <a:gd name="T73" fmla="*/ 58 h 65"/>
                    <a:gd name="T74" fmla="*/ 15 w 144"/>
                    <a:gd name="T75" fmla="*/ 53 h 65"/>
                    <a:gd name="T76" fmla="*/ 9 w 144"/>
                    <a:gd name="T77" fmla="*/ 49 h 65"/>
                    <a:gd name="T78" fmla="*/ 11 w 144"/>
                    <a:gd name="T79" fmla="*/ 58 h 65"/>
                    <a:gd name="T80" fmla="*/ 6 w 144"/>
                    <a:gd name="T81" fmla="*/ 61 h 65"/>
                    <a:gd name="T82" fmla="*/ 0 w 144"/>
                    <a:gd name="T83" fmla="*/ 42 h 65"/>
                    <a:gd name="T84" fmla="*/ 19 w 144"/>
                    <a:gd name="T85" fmla="*/ 37 h 65"/>
                    <a:gd name="T86" fmla="*/ 37 w 144"/>
                    <a:gd name="T87" fmla="*/ 30 h 65"/>
                    <a:gd name="T88" fmla="*/ 43 w 144"/>
                    <a:gd name="T89" fmla="*/ 27 h 65"/>
                    <a:gd name="T90" fmla="*/ 37 w 144"/>
                    <a:gd name="T91" fmla="*/ 28 h 65"/>
                    <a:gd name="T92" fmla="*/ 31 w 144"/>
                    <a:gd name="T93" fmla="*/ 27 h 65"/>
                    <a:gd name="T94" fmla="*/ 33 w 144"/>
                    <a:gd name="T95" fmla="*/ 20 h 65"/>
                    <a:gd name="T96" fmla="*/ 51 w 144"/>
                    <a:gd name="T97" fmla="*/ 22 h 65"/>
                    <a:gd name="T98" fmla="*/ 68 w 144"/>
                    <a:gd name="T99" fmla="*/ 26 h 65"/>
                    <a:gd name="T100" fmla="*/ 73 w 144"/>
                    <a:gd name="T101" fmla="*/ 27 h 65"/>
                    <a:gd name="T102" fmla="*/ 78 w 144"/>
                    <a:gd name="T103" fmla="*/ 27 h 65"/>
                    <a:gd name="T104" fmla="*/ 71 w 144"/>
                    <a:gd name="T105" fmla="*/ 22 h 65"/>
                    <a:gd name="T106" fmla="*/ 62 w 144"/>
                    <a:gd name="T107" fmla="*/ 18 h 65"/>
                    <a:gd name="T108" fmla="*/ 66 w 144"/>
                    <a:gd name="T109" fmla="*/ 13 h 65"/>
                    <a:gd name="T110" fmla="*/ 71 w 144"/>
                    <a:gd name="T111" fmla="*/ 9 h 65"/>
                    <a:gd name="T112" fmla="*/ 82 w 144"/>
                    <a:gd name="T113" fmla="*/ 8 h 65"/>
                    <a:gd name="T114" fmla="*/ 92 w 144"/>
                    <a:gd name="T115" fmla="*/ 4 h 65"/>
                    <a:gd name="T116" fmla="*/ 102 w 144"/>
                    <a:gd name="T117" fmla="*/ 0 h 65"/>
                    <a:gd name="T118" fmla="*/ 114 w 144"/>
                    <a:gd name="T119" fmla="*/ 3 h 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65"/>
                    <a:gd name="T182" fmla="*/ 144 w 144"/>
                    <a:gd name="T183" fmla="*/ 65 h 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65">
                      <a:moveTo>
                        <a:pt x="118" y="5"/>
                      </a:moveTo>
                      <a:lnTo>
                        <a:pt x="120" y="6"/>
                      </a:lnTo>
                      <a:lnTo>
                        <a:pt x="124" y="8"/>
                      </a:lnTo>
                      <a:lnTo>
                        <a:pt x="126" y="10"/>
                      </a:lnTo>
                      <a:lnTo>
                        <a:pt x="129" y="12"/>
                      </a:lnTo>
                      <a:lnTo>
                        <a:pt x="132" y="15"/>
                      </a:lnTo>
                      <a:lnTo>
                        <a:pt x="135" y="17"/>
                      </a:lnTo>
                      <a:lnTo>
                        <a:pt x="138" y="19"/>
                      </a:lnTo>
                      <a:lnTo>
                        <a:pt x="141" y="21"/>
                      </a:lnTo>
                      <a:lnTo>
                        <a:pt x="142" y="22"/>
                      </a:lnTo>
                      <a:lnTo>
                        <a:pt x="144" y="24"/>
                      </a:lnTo>
                      <a:lnTo>
                        <a:pt x="144" y="26"/>
                      </a:lnTo>
                      <a:lnTo>
                        <a:pt x="144" y="27"/>
                      </a:lnTo>
                      <a:lnTo>
                        <a:pt x="143" y="30"/>
                      </a:lnTo>
                      <a:lnTo>
                        <a:pt x="141" y="33"/>
                      </a:lnTo>
                      <a:lnTo>
                        <a:pt x="140" y="35"/>
                      </a:lnTo>
                      <a:lnTo>
                        <a:pt x="139" y="39"/>
                      </a:lnTo>
                      <a:lnTo>
                        <a:pt x="136" y="36"/>
                      </a:lnTo>
                      <a:lnTo>
                        <a:pt x="134" y="34"/>
                      </a:lnTo>
                      <a:lnTo>
                        <a:pt x="131" y="31"/>
                      </a:lnTo>
                      <a:lnTo>
                        <a:pt x="128" y="29"/>
                      </a:lnTo>
                      <a:lnTo>
                        <a:pt x="125" y="27"/>
                      </a:lnTo>
                      <a:lnTo>
                        <a:pt x="123" y="25"/>
                      </a:lnTo>
                      <a:lnTo>
                        <a:pt x="119" y="23"/>
                      </a:lnTo>
                      <a:lnTo>
                        <a:pt x="116" y="21"/>
                      </a:lnTo>
                      <a:lnTo>
                        <a:pt x="113" y="19"/>
                      </a:lnTo>
                      <a:lnTo>
                        <a:pt x="110" y="18"/>
                      </a:lnTo>
                      <a:lnTo>
                        <a:pt x="106" y="17"/>
                      </a:lnTo>
                      <a:lnTo>
                        <a:pt x="103" y="15"/>
                      </a:lnTo>
                      <a:lnTo>
                        <a:pt x="99" y="14"/>
                      </a:lnTo>
                      <a:lnTo>
                        <a:pt x="95" y="13"/>
                      </a:lnTo>
                      <a:lnTo>
                        <a:pt x="92" y="13"/>
                      </a:lnTo>
                      <a:lnTo>
                        <a:pt x="88" y="12"/>
                      </a:lnTo>
                      <a:lnTo>
                        <a:pt x="88" y="13"/>
                      </a:lnTo>
                      <a:lnTo>
                        <a:pt x="89" y="14"/>
                      </a:lnTo>
                      <a:lnTo>
                        <a:pt x="90" y="14"/>
                      </a:lnTo>
                      <a:lnTo>
                        <a:pt x="92" y="15"/>
                      </a:lnTo>
                      <a:lnTo>
                        <a:pt x="97" y="17"/>
                      </a:lnTo>
                      <a:lnTo>
                        <a:pt x="102" y="20"/>
                      </a:lnTo>
                      <a:lnTo>
                        <a:pt x="106" y="24"/>
                      </a:lnTo>
                      <a:lnTo>
                        <a:pt x="110" y="28"/>
                      </a:lnTo>
                      <a:lnTo>
                        <a:pt x="114" y="32"/>
                      </a:lnTo>
                      <a:lnTo>
                        <a:pt x="118" y="37"/>
                      </a:lnTo>
                      <a:lnTo>
                        <a:pt x="122" y="41"/>
                      </a:lnTo>
                      <a:lnTo>
                        <a:pt x="127" y="45"/>
                      </a:lnTo>
                      <a:lnTo>
                        <a:pt x="125" y="45"/>
                      </a:lnTo>
                      <a:lnTo>
                        <a:pt x="123" y="46"/>
                      </a:lnTo>
                      <a:lnTo>
                        <a:pt x="121" y="47"/>
                      </a:lnTo>
                      <a:lnTo>
                        <a:pt x="120" y="47"/>
                      </a:lnTo>
                      <a:lnTo>
                        <a:pt x="118" y="48"/>
                      </a:lnTo>
                      <a:lnTo>
                        <a:pt x="116" y="49"/>
                      </a:lnTo>
                      <a:lnTo>
                        <a:pt x="114" y="49"/>
                      </a:lnTo>
                      <a:lnTo>
                        <a:pt x="112" y="49"/>
                      </a:lnTo>
                      <a:lnTo>
                        <a:pt x="110" y="48"/>
                      </a:lnTo>
                      <a:lnTo>
                        <a:pt x="108" y="47"/>
                      </a:lnTo>
                      <a:lnTo>
                        <a:pt x="106" y="46"/>
                      </a:lnTo>
                      <a:lnTo>
                        <a:pt x="103" y="45"/>
                      </a:lnTo>
                      <a:lnTo>
                        <a:pt x="101" y="45"/>
                      </a:lnTo>
                      <a:lnTo>
                        <a:pt x="99" y="44"/>
                      </a:lnTo>
                      <a:lnTo>
                        <a:pt x="96" y="44"/>
                      </a:lnTo>
                      <a:lnTo>
                        <a:pt x="94" y="43"/>
                      </a:lnTo>
                      <a:lnTo>
                        <a:pt x="92" y="43"/>
                      </a:lnTo>
                      <a:lnTo>
                        <a:pt x="91" y="43"/>
                      </a:lnTo>
                      <a:lnTo>
                        <a:pt x="89" y="42"/>
                      </a:lnTo>
                      <a:lnTo>
                        <a:pt x="88" y="42"/>
                      </a:lnTo>
                      <a:lnTo>
                        <a:pt x="86" y="41"/>
                      </a:lnTo>
                      <a:lnTo>
                        <a:pt x="85" y="41"/>
                      </a:lnTo>
                      <a:lnTo>
                        <a:pt x="83" y="40"/>
                      </a:lnTo>
                      <a:lnTo>
                        <a:pt x="82" y="40"/>
                      </a:lnTo>
                      <a:lnTo>
                        <a:pt x="84" y="42"/>
                      </a:lnTo>
                      <a:lnTo>
                        <a:pt x="86" y="43"/>
                      </a:lnTo>
                      <a:lnTo>
                        <a:pt x="88" y="44"/>
                      </a:lnTo>
                      <a:lnTo>
                        <a:pt x="90" y="45"/>
                      </a:lnTo>
                      <a:lnTo>
                        <a:pt x="93" y="46"/>
                      </a:lnTo>
                      <a:lnTo>
                        <a:pt x="95" y="48"/>
                      </a:lnTo>
                      <a:lnTo>
                        <a:pt x="97" y="49"/>
                      </a:lnTo>
                      <a:lnTo>
                        <a:pt x="99" y="51"/>
                      </a:lnTo>
                      <a:lnTo>
                        <a:pt x="102" y="54"/>
                      </a:lnTo>
                      <a:lnTo>
                        <a:pt x="100" y="55"/>
                      </a:lnTo>
                      <a:lnTo>
                        <a:pt x="98" y="55"/>
                      </a:lnTo>
                      <a:lnTo>
                        <a:pt x="96" y="56"/>
                      </a:lnTo>
                      <a:lnTo>
                        <a:pt x="95" y="57"/>
                      </a:lnTo>
                      <a:lnTo>
                        <a:pt x="93" y="57"/>
                      </a:lnTo>
                      <a:lnTo>
                        <a:pt x="91" y="58"/>
                      </a:lnTo>
                      <a:lnTo>
                        <a:pt x="90" y="58"/>
                      </a:lnTo>
                      <a:lnTo>
                        <a:pt x="88" y="59"/>
                      </a:lnTo>
                      <a:lnTo>
                        <a:pt x="87" y="57"/>
                      </a:lnTo>
                      <a:lnTo>
                        <a:pt x="86" y="56"/>
                      </a:lnTo>
                      <a:lnTo>
                        <a:pt x="85" y="55"/>
                      </a:lnTo>
                      <a:lnTo>
                        <a:pt x="83" y="54"/>
                      </a:lnTo>
                      <a:lnTo>
                        <a:pt x="81" y="52"/>
                      </a:lnTo>
                      <a:lnTo>
                        <a:pt x="79" y="50"/>
                      </a:lnTo>
                      <a:lnTo>
                        <a:pt x="77" y="49"/>
                      </a:lnTo>
                      <a:lnTo>
                        <a:pt x="74" y="48"/>
                      </a:lnTo>
                      <a:lnTo>
                        <a:pt x="72" y="47"/>
                      </a:lnTo>
                      <a:lnTo>
                        <a:pt x="69" y="46"/>
                      </a:lnTo>
                      <a:lnTo>
                        <a:pt x="67" y="46"/>
                      </a:lnTo>
                      <a:lnTo>
                        <a:pt x="64" y="45"/>
                      </a:lnTo>
                      <a:lnTo>
                        <a:pt x="65" y="46"/>
                      </a:lnTo>
                      <a:lnTo>
                        <a:pt x="66" y="47"/>
                      </a:lnTo>
                      <a:lnTo>
                        <a:pt x="67" y="49"/>
                      </a:lnTo>
                      <a:lnTo>
                        <a:pt x="67" y="50"/>
                      </a:lnTo>
                      <a:lnTo>
                        <a:pt x="66" y="52"/>
                      </a:lnTo>
                      <a:lnTo>
                        <a:pt x="65" y="54"/>
                      </a:lnTo>
                      <a:lnTo>
                        <a:pt x="64" y="56"/>
                      </a:lnTo>
                      <a:lnTo>
                        <a:pt x="63" y="57"/>
                      </a:lnTo>
                      <a:lnTo>
                        <a:pt x="62" y="57"/>
                      </a:lnTo>
                      <a:lnTo>
                        <a:pt x="62" y="56"/>
                      </a:lnTo>
                      <a:lnTo>
                        <a:pt x="61" y="55"/>
                      </a:lnTo>
                      <a:lnTo>
                        <a:pt x="60" y="54"/>
                      </a:lnTo>
                      <a:lnTo>
                        <a:pt x="59" y="52"/>
                      </a:lnTo>
                      <a:lnTo>
                        <a:pt x="57" y="50"/>
                      </a:lnTo>
                      <a:lnTo>
                        <a:pt x="56" y="49"/>
                      </a:lnTo>
                      <a:lnTo>
                        <a:pt x="54" y="47"/>
                      </a:lnTo>
                      <a:lnTo>
                        <a:pt x="52" y="45"/>
                      </a:lnTo>
                      <a:lnTo>
                        <a:pt x="51" y="44"/>
                      </a:lnTo>
                      <a:lnTo>
                        <a:pt x="50" y="42"/>
                      </a:lnTo>
                      <a:lnTo>
                        <a:pt x="49" y="39"/>
                      </a:lnTo>
                      <a:lnTo>
                        <a:pt x="48" y="38"/>
                      </a:lnTo>
                      <a:lnTo>
                        <a:pt x="46" y="37"/>
                      </a:lnTo>
                      <a:lnTo>
                        <a:pt x="45" y="36"/>
                      </a:lnTo>
                      <a:lnTo>
                        <a:pt x="43" y="35"/>
                      </a:lnTo>
                      <a:lnTo>
                        <a:pt x="45" y="38"/>
                      </a:lnTo>
                      <a:lnTo>
                        <a:pt x="47" y="41"/>
                      </a:lnTo>
                      <a:lnTo>
                        <a:pt x="48" y="44"/>
                      </a:lnTo>
                      <a:lnTo>
                        <a:pt x="50" y="47"/>
                      </a:lnTo>
                      <a:lnTo>
                        <a:pt x="51" y="50"/>
                      </a:lnTo>
                      <a:lnTo>
                        <a:pt x="52" y="54"/>
                      </a:lnTo>
                      <a:lnTo>
                        <a:pt x="52" y="57"/>
                      </a:lnTo>
                      <a:lnTo>
                        <a:pt x="51" y="60"/>
                      </a:lnTo>
                      <a:lnTo>
                        <a:pt x="49" y="60"/>
                      </a:lnTo>
                      <a:lnTo>
                        <a:pt x="47" y="61"/>
                      </a:lnTo>
                      <a:lnTo>
                        <a:pt x="45" y="61"/>
                      </a:lnTo>
                      <a:lnTo>
                        <a:pt x="42" y="61"/>
                      </a:lnTo>
                      <a:lnTo>
                        <a:pt x="40" y="61"/>
                      </a:lnTo>
                      <a:lnTo>
                        <a:pt x="38" y="60"/>
                      </a:lnTo>
                      <a:lnTo>
                        <a:pt x="36" y="60"/>
                      </a:lnTo>
                      <a:lnTo>
                        <a:pt x="34" y="60"/>
                      </a:lnTo>
                      <a:lnTo>
                        <a:pt x="33" y="59"/>
                      </a:lnTo>
                      <a:lnTo>
                        <a:pt x="32" y="59"/>
                      </a:lnTo>
                      <a:lnTo>
                        <a:pt x="30" y="59"/>
                      </a:lnTo>
                      <a:lnTo>
                        <a:pt x="29" y="59"/>
                      </a:lnTo>
                      <a:lnTo>
                        <a:pt x="26" y="58"/>
                      </a:lnTo>
                      <a:lnTo>
                        <a:pt x="23" y="57"/>
                      </a:lnTo>
                      <a:lnTo>
                        <a:pt x="20" y="56"/>
                      </a:lnTo>
                      <a:lnTo>
                        <a:pt x="18" y="55"/>
                      </a:lnTo>
                      <a:lnTo>
                        <a:pt x="15" y="53"/>
                      </a:lnTo>
                      <a:lnTo>
                        <a:pt x="13" y="51"/>
                      </a:lnTo>
                      <a:lnTo>
                        <a:pt x="10" y="50"/>
                      </a:lnTo>
                      <a:lnTo>
                        <a:pt x="8" y="48"/>
                      </a:lnTo>
                      <a:lnTo>
                        <a:pt x="9" y="49"/>
                      </a:lnTo>
                      <a:lnTo>
                        <a:pt x="10" y="51"/>
                      </a:lnTo>
                      <a:lnTo>
                        <a:pt x="11" y="53"/>
                      </a:lnTo>
                      <a:lnTo>
                        <a:pt x="12" y="54"/>
                      </a:lnTo>
                      <a:lnTo>
                        <a:pt x="11" y="58"/>
                      </a:lnTo>
                      <a:lnTo>
                        <a:pt x="10" y="61"/>
                      </a:lnTo>
                      <a:lnTo>
                        <a:pt x="8" y="63"/>
                      </a:lnTo>
                      <a:lnTo>
                        <a:pt x="6" y="65"/>
                      </a:lnTo>
                      <a:lnTo>
                        <a:pt x="6" y="61"/>
                      </a:lnTo>
                      <a:lnTo>
                        <a:pt x="6" y="56"/>
                      </a:lnTo>
                      <a:lnTo>
                        <a:pt x="6" y="52"/>
                      </a:lnTo>
                      <a:lnTo>
                        <a:pt x="5" y="48"/>
                      </a:lnTo>
                      <a:lnTo>
                        <a:pt x="0" y="42"/>
                      </a:lnTo>
                      <a:lnTo>
                        <a:pt x="5" y="42"/>
                      </a:lnTo>
                      <a:lnTo>
                        <a:pt x="10" y="41"/>
                      </a:lnTo>
                      <a:lnTo>
                        <a:pt x="14" y="39"/>
                      </a:lnTo>
                      <a:lnTo>
                        <a:pt x="19" y="37"/>
                      </a:lnTo>
                      <a:lnTo>
                        <a:pt x="23" y="35"/>
                      </a:lnTo>
                      <a:lnTo>
                        <a:pt x="27" y="34"/>
                      </a:lnTo>
                      <a:lnTo>
                        <a:pt x="32" y="32"/>
                      </a:lnTo>
                      <a:lnTo>
                        <a:pt x="37" y="30"/>
                      </a:lnTo>
                      <a:lnTo>
                        <a:pt x="38" y="30"/>
                      </a:lnTo>
                      <a:lnTo>
                        <a:pt x="40" y="29"/>
                      </a:lnTo>
                      <a:lnTo>
                        <a:pt x="42" y="28"/>
                      </a:lnTo>
                      <a:lnTo>
                        <a:pt x="43" y="27"/>
                      </a:lnTo>
                      <a:lnTo>
                        <a:pt x="42" y="27"/>
                      </a:lnTo>
                      <a:lnTo>
                        <a:pt x="40" y="27"/>
                      </a:lnTo>
                      <a:lnTo>
                        <a:pt x="39" y="27"/>
                      </a:lnTo>
                      <a:lnTo>
                        <a:pt x="37" y="28"/>
                      </a:lnTo>
                      <a:lnTo>
                        <a:pt x="36" y="28"/>
                      </a:lnTo>
                      <a:lnTo>
                        <a:pt x="34" y="28"/>
                      </a:lnTo>
                      <a:lnTo>
                        <a:pt x="32" y="28"/>
                      </a:lnTo>
                      <a:lnTo>
                        <a:pt x="31" y="27"/>
                      </a:lnTo>
                      <a:lnTo>
                        <a:pt x="31" y="25"/>
                      </a:lnTo>
                      <a:lnTo>
                        <a:pt x="32" y="23"/>
                      </a:lnTo>
                      <a:lnTo>
                        <a:pt x="33" y="22"/>
                      </a:lnTo>
                      <a:lnTo>
                        <a:pt x="33" y="20"/>
                      </a:lnTo>
                      <a:lnTo>
                        <a:pt x="38" y="20"/>
                      </a:lnTo>
                      <a:lnTo>
                        <a:pt x="43" y="20"/>
                      </a:lnTo>
                      <a:lnTo>
                        <a:pt x="47" y="21"/>
                      </a:lnTo>
                      <a:lnTo>
                        <a:pt x="51" y="22"/>
                      </a:lnTo>
                      <a:lnTo>
                        <a:pt x="55" y="23"/>
                      </a:lnTo>
                      <a:lnTo>
                        <a:pt x="59" y="24"/>
                      </a:lnTo>
                      <a:lnTo>
                        <a:pt x="63" y="25"/>
                      </a:lnTo>
                      <a:lnTo>
                        <a:pt x="68" y="26"/>
                      </a:lnTo>
                      <a:lnTo>
                        <a:pt x="69" y="26"/>
                      </a:lnTo>
                      <a:lnTo>
                        <a:pt x="70" y="26"/>
                      </a:lnTo>
                      <a:lnTo>
                        <a:pt x="71" y="26"/>
                      </a:lnTo>
                      <a:lnTo>
                        <a:pt x="73" y="27"/>
                      </a:lnTo>
                      <a:lnTo>
                        <a:pt x="74" y="27"/>
                      </a:lnTo>
                      <a:lnTo>
                        <a:pt x="75" y="27"/>
                      </a:lnTo>
                      <a:lnTo>
                        <a:pt x="77" y="27"/>
                      </a:lnTo>
                      <a:lnTo>
                        <a:pt x="78" y="27"/>
                      </a:lnTo>
                      <a:lnTo>
                        <a:pt x="77" y="25"/>
                      </a:lnTo>
                      <a:lnTo>
                        <a:pt x="75" y="24"/>
                      </a:lnTo>
                      <a:lnTo>
                        <a:pt x="73" y="23"/>
                      </a:lnTo>
                      <a:lnTo>
                        <a:pt x="71" y="22"/>
                      </a:lnTo>
                      <a:lnTo>
                        <a:pt x="69" y="21"/>
                      </a:lnTo>
                      <a:lnTo>
                        <a:pt x="67" y="20"/>
                      </a:lnTo>
                      <a:lnTo>
                        <a:pt x="64" y="19"/>
                      </a:lnTo>
                      <a:lnTo>
                        <a:pt x="62" y="18"/>
                      </a:lnTo>
                      <a:lnTo>
                        <a:pt x="63" y="17"/>
                      </a:lnTo>
                      <a:lnTo>
                        <a:pt x="64" y="16"/>
                      </a:lnTo>
                      <a:lnTo>
                        <a:pt x="65" y="14"/>
                      </a:lnTo>
                      <a:lnTo>
                        <a:pt x="66" y="13"/>
                      </a:lnTo>
                      <a:lnTo>
                        <a:pt x="67" y="11"/>
                      </a:lnTo>
                      <a:lnTo>
                        <a:pt x="68" y="10"/>
                      </a:lnTo>
                      <a:lnTo>
                        <a:pt x="69" y="9"/>
                      </a:lnTo>
                      <a:lnTo>
                        <a:pt x="71" y="9"/>
                      </a:lnTo>
                      <a:lnTo>
                        <a:pt x="74" y="9"/>
                      </a:lnTo>
                      <a:lnTo>
                        <a:pt x="77" y="9"/>
                      </a:lnTo>
                      <a:lnTo>
                        <a:pt x="79" y="8"/>
                      </a:lnTo>
                      <a:lnTo>
                        <a:pt x="82" y="8"/>
                      </a:lnTo>
                      <a:lnTo>
                        <a:pt x="85" y="7"/>
                      </a:lnTo>
                      <a:lnTo>
                        <a:pt x="87" y="6"/>
                      </a:lnTo>
                      <a:lnTo>
                        <a:pt x="90" y="5"/>
                      </a:lnTo>
                      <a:lnTo>
                        <a:pt x="92" y="4"/>
                      </a:lnTo>
                      <a:lnTo>
                        <a:pt x="95" y="3"/>
                      </a:lnTo>
                      <a:lnTo>
                        <a:pt x="97" y="2"/>
                      </a:lnTo>
                      <a:lnTo>
                        <a:pt x="100" y="1"/>
                      </a:lnTo>
                      <a:lnTo>
                        <a:pt x="102" y="0"/>
                      </a:lnTo>
                      <a:lnTo>
                        <a:pt x="105" y="0"/>
                      </a:lnTo>
                      <a:lnTo>
                        <a:pt x="108" y="1"/>
                      </a:lnTo>
                      <a:lnTo>
                        <a:pt x="111" y="2"/>
                      </a:lnTo>
                      <a:lnTo>
                        <a:pt x="114" y="3"/>
                      </a:lnTo>
                      <a:lnTo>
                        <a:pt x="118" y="5"/>
                      </a:lnTo>
                      <a:close/>
                    </a:path>
                  </a:pathLst>
                </a:custGeom>
                <a:solidFill>
                  <a:srgbClr val="FFFFFF"/>
                </a:solidFill>
                <a:ln w="9525">
                  <a:noFill/>
                  <a:round/>
                  <a:headEnd/>
                  <a:tailEnd/>
                </a:ln>
              </p:spPr>
              <p:txBody>
                <a:bodyPr/>
                <a:lstStyle/>
                <a:p>
                  <a:endParaRPr lang="en-US"/>
                </a:p>
              </p:txBody>
            </p:sp>
            <p:sp>
              <p:nvSpPr>
                <p:cNvPr id="24889" name="Freeform 550"/>
                <p:cNvSpPr>
                  <a:spLocks/>
                </p:cNvSpPr>
                <p:nvPr/>
              </p:nvSpPr>
              <p:spPr bwMode="auto">
                <a:xfrm>
                  <a:off x="2626" y="3042"/>
                  <a:ext cx="234" cy="92"/>
                </a:xfrm>
                <a:custGeom>
                  <a:avLst/>
                  <a:gdLst>
                    <a:gd name="T0" fmla="*/ 217 w 234"/>
                    <a:gd name="T1" fmla="*/ 92 h 92"/>
                    <a:gd name="T2" fmla="*/ 214 w 234"/>
                    <a:gd name="T3" fmla="*/ 91 h 92"/>
                    <a:gd name="T4" fmla="*/ 207 w 234"/>
                    <a:gd name="T5" fmla="*/ 88 h 92"/>
                    <a:gd name="T6" fmla="*/ 197 w 234"/>
                    <a:gd name="T7" fmla="*/ 85 h 92"/>
                    <a:gd name="T8" fmla="*/ 184 w 234"/>
                    <a:gd name="T9" fmla="*/ 79 h 92"/>
                    <a:gd name="T10" fmla="*/ 168 w 234"/>
                    <a:gd name="T11" fmla="*/ 73 h 92"/>
                    <a:gd name="T12" fmla="*/ 151 w 234"/>
                    <a:gd name="T13" fmla="*/ 67 h 92"/>
                    <a:gd name="T14" fmla="*/ 132 w 234"/>
                    <a:gd name="T15" fmla="*/ 60 h 92"/>
                    <a:gd name="T16" fmla="*/ 113 w 234"/>
                    <a:gd name="T17" fmla="*/ 52 h 92"/>
                    <a:gd name="T18" fmla="*/ 93 w 234"/>
                    <a:gd name="T19" fmla="*/ 45 h 92"/>
                    <a:gd name="T20" fmla="*/ 74 w 234"/>
                    <a:gd name="T21" fmla="*/ 37 h 92"/>
                    <a:gd name="T22" fmla="*/ 56 w 234"/>
                    <a:gd name="T23" fmla="*/ 30 h 92"/>
                    <a:gd name="T24" fmla="*/ 39 w 234"/>
                    <a:gd name="T25" fmla="*/ 24 h 92"/>
                    <a:gd name="T26" fmla="*/ 25 w 234"/>
                    <a:gd name="T27" fmla="*/ 18 h 92"/>
                    <a:gd name="T28" fmla="*/ 13 w 234"/>
                    <a:gd name="T29" fmla="*/ 14 h 92"/>
                    <a:gd name="T30" fmla="*/ 4 w 234"/>
                    <a:gd name="T31" fmla="*/ 10 h 92"/>
                    <a:gd name="T32" fmla="*/ 0 w 234"/>
                    <a:gd name="T33" fmla="*/ 9 h 92"/>
                    <a:gd name="T34" fmla="*/ 2 w 234"/>
                    <a:gd name="T35" fmla="*/ 6 h 92"/>
                    <a:gd name="T36" fmla="*/ 4 w 234"/>
                    <a:gd name="T37" fmla="*/ 4 h 92"/>
                    <a:gd name="T38" fmla="*/ 6 w 234"/>
                    <a:gd name="T39" fmla="*/ 2 h 92"/>
                    <a:gd name="T40" fmla="*/ 8 w 234"/>
                    <a:gd name="T41" fmla="*/ 0 h 92"/>
                    <a:gd name="T42" fmla="*/ 12 w 234"/>
                    <a:gd name="T43" fmla="*/ 1 h 92"/>
                    <a:gd name="T44" fmla="*/ 20 w 234"/>
                    <a:gd name="T45" fmla="*/ 4 h 92"/>
                    <a:gd name="T46" fmla="*/ 32 w 234"/>
                    <a:gd name="T47" fmla="*/ 8 h 92"/>
                    <a:gd name="T48" fmla="*/ 47 w 234"/>
                    <a:gd name="T49" fmla="*/ 14 h 92"/>
                    <a:gd name="T50" fmla="*/ 64 w 234"/>
                    <a:gd name="T51" fmla="*/ 20 h 92"/>
                    <a:gd name="T52" fmla="*/ 83 w 234"/>
                    <a:gd name="T53" fmla="*/ 27 h 92"/>
                    <a:gd name="T54" fmla="*/ 103 w 234"/>
                    <a:gd name="T55" fmla="*/ 35 h 92"/>
                    <a:gd name="T56" fmla="*/ 124 w 234"/>
                    <a:gd name="T57" fmla="*/ 43 h 92"/>
                    <a:gd name="T58" fmla="*/ 144 w 234"/>
                    <a:gd name="T59" fmla="*/ 51 h 92"/>
                    <a:gd name="T60" fmla="*/ 164 w 234"/>
                    <a:gd name="T61" fmla="*/ 59 h 92"/>
                    <a:gd name="T62" fmla="*/ 182 w 234"/>
                    <a:gd name="T63" fmla="*/ 66 h 92"/>
                    <a:gd name="T64" fmla="*/ 199 w 234"/>
                    <a:gd name="T65" fmla="*/ 73 h 92"/>
                    <a:gd name="T66" fmla="*/ 213 w 234"/>
                    <a:gd name="T67" fmla="*/ 78 h 92"/>
                    <a:gd name="T68" fmla="*/ 224 w 234"/>
                    <a:gd name="T69" fmla="*/ 82 h 92"/>
                    <a:gd name="T70" fmla="*/ 231 w 234"/>
                    <a:gd name="T71" fmla="*/ 85 h 92"/>
                    <a:gd name="T72" fmla="*/ 234 w 234"/>
                    <a:gd name="T73" fmla="*/ 8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4"/>
                    <a:gd name="T112" fmla="*/ 0 h 92"/>
                    <a:gd name="T113" fmla="*/ 234 w 234"/>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4" h="92">
                      <a:moveTo>
                        <a:pt x="234" y="86"/>
                      </a:moveTo>
                      <a:lnTo>
                        <a:pt x="217" y="92"/>
                      </a:lnTo>
                      <a:lnTo>
                        <a:pt x="216" y="92"/>
                      </a:lnTo>
                      <a:lnTo>
                        <a:pt x="214" y="91"/>
                      </a:lnTo>
                      <a:lnTo>
                        <a:pt x="211" y="90"/>
                      </a:lnTo>
                      <a:lnTo>
                        <a:pt x="207" y="88"/>
                      </a:lnTo>
                      <a:lnTo>
                        <a:pt x="202" y="87"/>
                      </a:lnTo>
                      <a:lnTo>
                        <a:pt x="197" y="85"/>
                      </a:lnTo>
                      <a:lnTo>
                        <a:pt x="191" y="82"/>
                      </a:lnTo>
                      <a:lnTo>
                        <a:pt x="184" y="79"/>
                      </a:lnTo>
                      <a:lnTo>
                        <a:pt x="176" y="77"/>
                      </a:lnTo>
                      <a:lnTo>
                        <a:pt x="168" y="73"/>
                      </a:lnTo>
                      <a:lnTo>
                        <a:pt x="160" y="70"/>
                      </a:lnTo>
                      <a:lnTo>
                        <a:pt x="151" y="67"/>
                      </a:lnTo>
                      <a:lnTo>
                        <a:pt x="142" y="63"/>
                      </a:lnTo>
                      <a:lnTo>
                        <a:pt x="132" y="60"/>
                      </a:lnTo>
                      <a:lnTo>
                        <a:pt x="122" y="56"/>
                      </a:lnTo>
                      <a:lnTo>
                        <a:pt x="113" y="52"/>
                      </a:lnTo>
                      <a:lnTo>
                        <a:pt x="103" y="48"/>
                      </a:lnTo>
                      <a:lnTo>
                        <a:pt x="93" y="45"/>
                      </a:lnTo>
                      <a:lnTo>
                        <a:pt x="84" y="41"/>
                      </a:lnTo>
                      <a:lnTo>
                        <a:pt x="74" y="37"/>
                      </a:lnTo>
                      <a:lnTo>
                        <a:pt x="65" y="34"/>
                      </a:lnTo>
                      <a:lnTo>
                        <a:pt x="56" y="30"/>
                      </a:lnTo>
                      <a:lnTo>
                        <a:pt x="47" y="27"/>
                      </a:lnTo>
                      <a:lnTo>
                        <a:pt x="39" y="24"/>
                      </a:lnTo>
                      <a:lnTo>
                        <a:pt x="32" y="21"/>
                      </a:lnTo>
                      <a:lnTo>
                        <a:pt x="25" y="18"/>
                      </a:lnTo>
                      <a:lnTo>
                        <a:pt x="19" y="16"/>
                      </a:lnTo>
                      <a:lnTo>
                        <a:pt x="13" y="14"/>
                      </a:lnTo>
                      <a:lnTo>
                        <a:pt x="8" y="12"/>
                      </a:lnTo>
                      <a:lnTo>
                        <a:pt x="4" y="10"/>
                      </a:lnTo>
                      <a:lnTo>
                        <a:pt x="2" y="9"/>
                      </a:lnTo>
                      <a:lnTo>
                        <a:pt x="0" y="9"/>
                      </a:lnTo>
                      <a:lnTo>
                        <a:pt x="1" y="8"/>
                      </a:lnTo>
                      <a:lnTo>
                        <a:pt x="2" y="6"/>
                      </a:lnTo>
                      <a:lnTo>
                        <a:pt x="3" y="5"/>
                      </a:lnTo>
                      <a:lnTo>
                        <a:pt x="4" y="4"/>
                      </a:lnTo>
                      <a:lnTo>
                        <a:pt x="5" y="3"/>
                      </a:lnTo>
                      <a:lnTo>
                        <a:pt x="6" y="2"/>
                      </a:lnTo>
                      <a:lnTo>
                        <a:pt x="7" y="1"/>
                      </a:lnTo>
                      <a:lnTo>
                        <a:pt x="8" y="0"/>
                      </a:lnTo>
                      <a:lnTo>
                        <a:pt x="9" y="0"/>
                      </a:lnTo>
                      <a:lnTo>
                        <a:pt x="12" y="1"/>
                      </a:lnTo>
                      <a:lnTo>
                        <a:pt x="16" y="2"/>
                      </a:lnTo>
                      <a:lnTo>
                        <a:pt x="20" y="4"/>
                      </a:lnTo>
                      <a:lnTo>
                        <a:pt x="26" y="6"/>
                      </a:lnTo>
                      <a:lnTo>
                        <a:pt x="32" y="8"/>
                      </a:lnTo>
                      <a:lnTo>
                        <a:pt x="39" y="11"/>
                      </a:lnTo>
                      <a:lnTo>
                        <a:pt x="47" y="14"/>
                      </a:lnTo>
                      <a:lnTo>
                        <a:pt x="55" y="17"/>
                      </a:lnTo>
                      <a:lnTo>
                        <a:pt x="64" y="20"/>
                      </a:lnTo>
                      <a:lnTo>
                        <a:pt x="74" y="24"/>
                      </a:lnTo>
                      <a:lnTo>
                        <a:pt x="83" y="27"/>
                      </a:lnTo>
                      <a:lnTo>
                        <a:pt x="93" y="31"/>
                      </a:lnTo>
                      <a:lnTo>
                        <a:pt x="103" y="35"/>
                      </a:lnTo>
                      <a:lnTo>
                        <a:pt x="113" y="39"/>
                      </a:lnTo>
                      <a:lnTo>
                        <a:pt x="124" y="43"/>
                      </a:lnTo>
                      <a:lnTo>
                        <a:pt x="134" y="47"/>
                      </a:lnTo>
                      <a:lnTo>
                        <a:pt x="144" y="51"/>
                      </a:lnTo>
                      <a:lnTo>
                        <a:pt x="154" y="55"/>
                      </a:lnTo>
                      <a:lnTo>
                        <a:pt x="164" y="59"/>
                      </a:lnTo>
                      <a:lnTo>
                        <a:pt x="173" y="63"/>
                      </a:lnTo>
                      <a:lnTo>
                        <a:pt x="182" y="66"/>
                      </a:lnTo>
                      <a:lnTo>
                        <a:pt x="191" y="70"/>
                      </a:lnTo>
                      <a:lnTo>
                        <a:pt x="199" y="73"/>
                      </a:lnTo>
                      <a:lnTo>
                        <a:pt x="206" y="75"/>
                      </a:lnTo>
                      <a:lnTo>
                        <a:pt x="213" y="78"/>
                      </a:lnTo>
                      <a:lnTo>
                        <a:pt x="219" y="80"/>
                      </a:lnTo>
                      <a:lnTo>
                        <a:pt x="224" y="82"/>
                      </a:lnTo>
                      <a:lnTo>
                        <a:pt x="228" y="84"/>
                      </a:lnTo>
                      <a:lnTo>
                        <a:pt x="231" y="85"/>
                      </a:lnTo>
                      <a:lnTo>
                        <a:pt x="233" y="86"/>
                      </a:lnTo>
                      <a:lnTo>
                        <a:pt x="234" y="86"/>
                      </a:lnTo>
                      <a:close/>
                    </a:path>
                  </a:pathLst>
                </a:custGeom>
                <a:solidFill>
                  <a:srgbClr val="FFFFFF"/>
                </a:solidFill>
                <a:ln w="9525">
                  <a:noFill/>
                  <a:round/>
                  <a:headEnd/>
                  <a:tailEnd/>
                </a:ln>
              </p:spPr>
              <p:txBody>
                <a:bodyPr/>
                <a:lstStyle/>
                <a:p>
                  <a:endParaRPr lang="en-US"/>
                </a:p>
              </p:txBody>
            </p:sp>
            <p:sp>
              <p:nvSpPr>
                <p:cNvPr id="24890" name="Freeform 551"/>
                <p:cNvSpPr>
                  <a:spLocks/>
                </p:cNvSpPr>
                <p:nvPr/>
              </p:nvSpPr>
              <p:spPr bwMode="auto">
                <a:xfrm>
                  <a:off x="2769" y="3043"/>
                  <a:ext cx="33" cy="49"/>
                </a:xfrm>
                <a:custGeom>
                  <a:avLst/>
                  <a:gdLst>
                    <a:gd name="T0" fmla="*/ 26 w 33"/>
                    <a:gd name="T1" fmla="*/ 5 h 49"/>
                    <a:gd name="T2" fmla="*/ 30 w 33"/>
                    <a:gd name="T3" fmla="*/ 15 h 49"/>
                    <a:gd name="T4" fmla="*/ 32 w 33"/>
                    <a:gd name="T5" fmla="*/ 25 h 49"/>
                    <a:gd name="T6" fmla="*/ 33 w 33"/>
                    <a:gd name="T7" fmla="*/ 37 h 49"/>
                    <a:gd name="T8" fmla="*/ 32 w 33"/>
                    <a:gd name="T9" fmla="*/ 44 h 49"/>
                    <a:gd name="T10" fmla="*/ 31 w 33"/>
                    <a:gd name="T11" fmla="*/ 45 h 49"/>
                    <a:gd name="T12" fmla="*/ 30 w 33"/>
                    <a:gd name="T13" fmla="*/ 47 h 49"/>
                    <a:gd name="T14" fmla="*/ 28 w 33"/>
                    <a:gd name="T15" fmla="*/ 48 h 49"/>
                    <a:gd name="T16" fmla="*/ 25 w 33"/>
                    <a:gd name="T17" fmla="*/ 49 h 49"/>
                    <a:gd name="T18" fmla="*/ 23 w 33"/>
                    <a:gd name="T19" fmla="*/ 49 h 49"/>
                    <a:gd name="T20" fmla="*/ 22 w 33"/>
                    <a:gd name="T21" fmla="*/ 44 h 49"/>
                    <a:gd name="T22" fmla="*/ 21 w 33"/>
                    <a:gd name="T23" fmla="*/ 35 h 49"/>
                    <a:gd name="T24" fmla="*/ 21 w 33"/>
                    <a:gd name="T25" fmla="*/ 30 h 49"/>
                    <a:gd name="T26" fmla="*/ 22 w 33"/>
                    <a:gd name="T27" fmla="*/ 28 h 49"/>
                    <a:gd name="T28" fmla="*/ 23 w 33"/>
                    <a:gd name="T29" fmla="*/ 26 h 49"/>
                    <a:gd name="T30" fmla="*/ 26 w 33"/>
                    <a:gd name="T31" fmla="*/ 23 h 49"/>
                    <a:gd name="T32" fmla="*/ 28 w 33"/>
                    <a:gd name="T33" fmla="*/ 22 h 49"/>
                    <a:gd name="T34" fmla="*/ 27 w 33"/>
                    <a:gd name="T35" fmla="*/ 22 h 49"/>
                    <a:gd name="T36" fmla="*/ 26 w 33"/>
                    <a:gd name="T37" fmla="*/ 21 h 49"/>
                    <a:gd name="T38" fmla="*/ 26 w 33"/>
                    <a:gd name="T39" fmla="*/ 21 h 49"/>
                    <a:gd name="T40" fmla="*/ 24 w 33"/>
                    <a:gd name="T41" fmla="*/ 22 h 49"/>
                    <a:gd name="T42" fmla="*/ 21 w 33"/>
                    <a:gd name="T43" fmla="*/ 23 h 49"/>
                    <a:gd name="T44" fmla="*/ 19 w 33"/>
                    <a:gd name="T45" fmla="*/ 19 h 49"/>
                    <a:gd name="T46" fmla="*/ 17 w 33"/>
                    <a:gd name="T47" fmla="*/ 10 h 49"/>
                    <a:gd name="T48" fmla="*/ 16 w 33"/>
                    <a:gd name="T49" fmla="*/ 5 h 49"/>
                    <a:gd name="T50" fmla="*/ 15 w 33"/>
                    <a:gd name="T51" fmla="*/ 5 h 49"/>
                    <a:gd name="T52" fmla="*/ 15 w 33"/>
                    <a:gd name="T53" fmla="*/ 7 h 49"/>
                    <a:gd name="T54" fmla="*/ 14 w 33"/>
                    <a:gd name="T55" fmla="*/ 16 h 49"/>
                    <a:gd name="T56" fmla="*/ 16 w 33"/>
                    <a:gd name="T57" fmla="*/ 34 h 49"/>
                    <a:gd name="T58" fmla="*/ 14 w 33"/>
                    <a:gd name="T59" fmla="*/ 44 h 49"/>
                    <a:gd name="T60" fmla="*/ 12 w 33"/>
                    <a:gd name="T61" fmla="*/ 44 h 49"/>
                    <a:gd name="T62" fmla="*/ 8 w 33"/>
                    <a:gd name="T63" fmla="*/ 43 h 49"/>
                    <a:gd name="T64" fmla="*/ 6 w 33"/>
                    <a:gd name="T65" fmla="*/ 38 h 49"/>
                    <a:gd name="T66" fmla="*/ 4 w 33"/>
                    <a:gd name="T67" fmla="*/ 33 h 49"/>
                    <a:gd name="T68" fmla="*/ 3 w 33"/>
                    <a:gd name="T69" fmla="*/ 28 h 49"/>
                    <a:gd name="T70" fmla="*/ 1 w 33"/>
                    <a:gd name="T71" fmla="*/ 21 h 49"/>
                    <a:gd name="T72" fmla="*/ 0 w 33"/>
                    <a:gd name="T73" fmla="*/ 9 h 49"/>
                    <a:gd name="T74" fmla="*/ 2 w 33"/>
                    <a:gd name="T75" fmla="*/ 3 h 49"/>
                    <a:gd name="T76" fmla="*/ 5 w 33"/>
                    <a:gd name="T77" fmla="*/ 2 h 49"/>
                    <a:gd name="T78" fmla="*/ 8 w 33"/>
                    <a:gd name="T79" fmla="*/ 1 h 49"/>
                    <a:gd name="T80" fmla="*/ 11 w 33"/>
                    <a:gd name="T81" fmla="*/ 2 h 49"/>
                    <a:gd name="T82" fmla="*/ 13 w 33"/>
                    <a:gd name="T83" fmla="*/ 2 h 49"/>
                    <a:gd name="T84" fmla="*/ 16 w 33"/>
                    <a:gd name="T85" fmla="*/ 3 h 49"/>
                    <a:gd name="T86" fmla="*/ 19 w 33"/>
                    <a:gd name="T87" fmla="*/ 2 h 49"/>
                    <a:gd name="T88" fmla="*/ 21 w 33"/>
                    <a:gd name="T89" fmla="*/ 0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3"/>
                    <a:gd name="T136" fmla="*/ 0 h 49"/>
                    <a:gd name="T137" fmla="*/ 33 w 33"/>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3" h="49">
                      <a:moveTo>
                        <a:pt x="23" y="1"/>
                      </a:moveTo>
                      <a:lnTo>
                        <a:pt x="26" y="5"/>
                      </a:lnTo>
                      <a:lnTo>
                        <a:pt x="28" y="10"/>
                      </a:lnTo>
                      <a:lnTo>
                        <a:pt x="30" y="15"/>
                      </a:lnTo>
                      <a:lnTo>
                        <a:pt x="31" y="20"/>
                      </a:lnTo>
                      <a:lnTo>
                        <a:pt x="32" y="25"/>
                      </a:lnTo>
                      <a:lnTo>
                        <a:pt x="32" y="31"/>
                      </a:lnTo>
                      <a:lnTo>
                        <a:pt x="33" y="37"/>
                      </a:lnTo>
                      <a:lnTo>
                        <a:pt x="32" y="43"/>
                      </a:lnTo>
                      <a:lnTo>
                        <a:pt x="32" y="44"/>
                      </a:lnTo>
                      <a:lnTo>
                        <a:pt x="31" y="45"/>
                      </a:lnTo>
                      <a:lnTo>
                        <a:pt x="31" y="46"/>
                      </a:lnTo>
                      <a:lnTo>
                        <a:pt x="30" y="47"/>
                      </a:lnTo>
                      <a:lnTo>
                        <a:pt x="29" y="48"/>
                      </a:lnTo>
                      <a:lnTo>
                        <a:pt x="28" y="48"/>
                      </a:lnTo>
                      <a:lnTo>
                        <a:pt x="27" y="49"/>
                      </a:lnTo>
                      <a:lnTo>
                        <a:pt x="25" y="49"/>
                      </a:lnTo>
                      <a:lnTo>
                        <a:pt x="24" y="49"/>
                      </a:lnTo>
                      <a:lnTo>
                        <a:pt x="23" y="49"/>
                      </a:lnTo>
                      <a:lnTo>
                        <a:pt x="23" y="48"/>
                      </a:lnTo>
                      <a:lnTo>
                        <a:pt x="22" y="44"/>
                      </a:lnTo>
                      <a:lnTo>
                        <a:pt x="21" y="39"/>
                      </a:lnTo>
                      <a:lnTo>
                        <a:pt x="21" y="35"/>
                      </a:lnTo>
                      <a:lnTo>
                        <a:pt x="21" y="30"/>
                      </a:lnTo>
                      <a:lnTo>
                        <a:pt x="22" y="29"/>
                      </a:lnTo>
                      <a:lnTo>
                        <a:pt x="22" y="28"/>
                      </a:lnTo>
                      <a:lnTo>
                        <a:pt x="23" y="26"/>
                      </a:lnTo>
                      <a:lnTo>
                        <a:pt x="25" y="25"/>
                      </a:lnTo>
                      <a:lnTo>
                        <a:pt x="26" y="23"/>
                      </a:lnTo>
                      <a:lnTo>
                        <a:pt x="28" y="22"/>
                      </a:lnTo>
                      <a:lnTo>
                        <a:pt x="27" y="22"/>
                      </a:lnTo>
                      <a:lnTo>
                        <a:pt x="26" y="22"/>
                      </a:lnTo>
                      <a:lnTo>
                        <a:pt x="26" y="21"/>
                      </a:lnTo>
                      <a:lnTo>
                        <a:pt x="25" y="21"/>
                      </a:lnTo>
                      <a:lnTo>
                        <a:pt x="24" y="22"/>
                      </a:lnTo>
                      <a:lnTo>
                        <a:pt x="22" y="22"/>
                      </a:lnTo>
                      <a:lnTo>
                        <a:pt x="21" y="23"/>
                      </a:lnTo>
                      <a:lnTo>
                        <a:pt x="19" y="24"/>
                      </a:lnTo>
                      <a:lnTo>
                        <a:pt x="19" y="19"/>
                      </a:lnTo>
                      <a:lnTo>
                        <a:pt x="18" y="15"/>
                      </a:lnTo>
                      <a:lnTo>
                        <a:pt x="17" y="10"/>
                      </a:lnTo>
                      <a:lnTo>
                        <a:pt x="17" y="6"/>
                      </a:lnTo>
                      <a:lnTo>
                        <a:pt x="16" y="5"/>
                      </a:lnTo>
                      <a:lnTo>
                        <a:pt x="15" y="5"/>
                      </a:lnTo>
                      <a:lnTo>
                        <a:pt x="15" y="6"/>
                      </a:lnTo>
                      <a:lnTo>
                        <a:pt x="15" y="7"/>
                      </a:lnTo>
                      <a:lnTo>
                        <a:pt x="14" y="16"/>
                      </a:lnTo>
                      <a:lnTo>
                        <a:pt x="15" y="25"/>
                      </a:lnTo>
                      <a:lnTo>
                        <a:pt x="16" y="34"/>
                      </a:lnTo>
                      <a:lnTo>
                        <a:pt x="15" y="43"/>
                      </a:lnTo>
                      <a:lnTo>
                        <a:pt x="14" y="44"/>
                      </a:lnTo>
                      <a:lnTo>
                        <a:pt x="13" y="44"/>
                      </a:lnTo>
                      <a:lnTo>
                        <a:pt x="12" y="44"/>
                      </a:lnTo>
                      <a:lnTo>
                        <a:pt x="10" y="44"/>
                      </a:lnTo>
                      <a:lnTo>
                        <a:pt x="8" y="43"/>
                      </a:lnTo>
                      <a:lnTo>
                        <a:pt x="7" y="41"/>
                      </a:lnTo>
                      <a:lnTo>
                        <a:pt x="6" y="38"/>
                      </a:lnTo>
                      <a:lnTo>
                        <a:pt x="5" y="36"/>
                      </a:lnTo>
                      <a:lnTo>
                        <a:pt x="4" y="33"/>
                      </a:lnTo>
                      <a:lnTo>
                        <a:pt x="3" y="31"/>
                      </a:lnTo>
                      <a:lnTo>
                        <a:pt x="3" y="28"/>
                      </a:lnTo>
                      <a:lnTo>
                        <a:pt x="2" y="26"/>
                      </a:lnTo>
                      <a:lnTo>
                        <a:pt x="1" y="21"/>
                      </a:lnTo>
                      <a:lnTo>
                        <a:pt x="1" y="15"/>
                      </a:lnTo>
                      <a:lnTo>
                        <a:pt x="0" y="9"/>
                      </a:lnTo>
                      <a:lnTo>
                        <a:pt x="1" y="3"/>
                      </a:lnTo>
                      <a:lnTo>
                        <a:pt x="2" y="3"/>
                      </a:lnTo>
                      <a:lnTo>
                        <a:pt x="4" y="2"/>
                      </a:lnTo>
                      <a:lnTo>
                        <a:pt x="5" y="2"/>
                      </a:lnTo>
                      <a:lnTo>
                        <a:pt x="7" y="1"/>
                      </a:lnTo>
                      <a:lnTo>
                        <a:pt x="8" y="1"/>
                      </a:lnTo>
                      <a:lnTo>
                        <a:pt x="10" y="1"/>
                      </a:lnTo>
                      <a:lnTo>
                        <a:pt x="11" y="2"/>
                      </a:lnTo>
                      <a:lnTo>
                        <a:pt x="12" y="2"/>
                      </a:lnTo>
                      <a:lnTo>
                        <a:pt x="13" y="2"/>
                      </a:lnTo>
                      <a:lnTo>
                        <a:pt x="15" y="3"/>
                      </a:lnTo>
                      <a:lnTo>
                        <a:pt x="16" y="3"/>
                      </a:lnTo>
                      <a:lnTo>
                        <a:pt x="17" y="2"/>
                      </a:lnTo>
                      <a:lnTo>
                        <a:pt x="19" y="2"/>
                      </a:lnTo>
                      <a:lnTo>
                        <a:pt x="20" y="1"/>
                      </a:lnTo>
                      <a:lnTo>
                        <a:pt x="21" y="0"/>
                      </a:lnTo>
                      <a:lnTo>
                        <a:pt x="23" y="1"/>
                      </a:lnTo>
                      <a:close/>
                    </a:path>
                  </a:pathLst>
                </a:custGeom>
                <a:solidFill>
                  <a:srgbClr val="FFFFFF"/>
                </a:solidFill>
                <a:ln w="9525">
                  <a:noFill/>
                  <a:round/>
                  <a:headEnd/>
                  <a:tailEnd/>
                </a:ln>
              </p:spPr>
              <p:txBody>
                <a:bodyPr/>
                <a:lstStyle/>
                <a:p>
                  <a:endParaRPr lang="en-US"/>
                </a:p>
              </p:txBody>
            </p:sp>
            <p:sp>
              <p:nvSpPr>
                <p:cNvPr id="24891" name="Freeform 552"/>
                <p:cNvSpPr>
                  <a:spLocks/>
                </p:cNvSpPr>
                <p:nvPr/>
              </p:nvSpPr>
              <p:spPr bwMode="auto">
                <a:xfrm>
                  <a:off x="2756" y="3052"/>
                  <a:ext cx="13" cy="32"/>
                </a:xfrm>
                <a:custGeom>
                  <a:avLst/>
                  <a:gdLst>
                    <a:gd name="T0" fmla="*/ 8 w 13"/>
                    <a:gd name="T1" fmla="*/ 3 h 32"/>
                    <a:gd name="T2" fmla="*/ 9 w 13"/>
                    <a:gd name="T3" fmla="*/ 6 h 32"/>
                    <a:gd name="T4" fmla="*/ 9 w 13"/>
                    <a:gd name="T5" fmla="*/ 9 h 32"/>
                    <a:gd name="T6" fmla="*/ 10 w 13"/>
                    <a:gd name="T7" fmla="*/ 13 h 32"/>
                    <a:gd name="T8" fmla="*/ 10 w 13"/>
                    <a:gd name="T9" fmla="*/ 16 h 32"/>
                    <a:gd name="T10" fmla="*/ 11 w 13"/>
                    <a:gd name="T11" fmla="*/ 20 h 32"/>
                    <a:gd name="T12" fmla="*/ 12 w 13"/>
                    <a:gd name="T13" fmla="*/ 24 h 32"/>
                    <a:gd name="T14" fmla="*/ 13 w 13"/>
                    <a:gd name="T15" fmla="*/ 28 h 32"/>
                    <a:gd name="T16" fmla="*/ 13 w 13"/>
                    <a:gd name="T17" fmla="*/ 32 h 32"/>
                    <a:gd name="T18" fmla="*/ 12 w 13"/>
                    <a:gd name="T19" fmla="*/ 32 h 32"/>
                    <a:gd name="T20" fmla="*/ 11 w 13"/>
                    <a:gd name="T21" fmla="*/ 32 h 32"/>
                    <a:gd name="T22" fmla="*/ 9 w 13"/>
                    <a:gd name="T23" fmla="*/ 31 h 32"/>
                    <a:gd name="T24" fmla="*/ 8 w 13"/>
                    <a:gd name="T25" fmla="*/ 31 h 32"/>
                    <a:gd name="T26" fmla="*/ 7 w 13"/>
                    <a:gd name="T27" fmla="*/ 30 h 32"/>
                    <a:gd name="T28" fmla="*/ 6 w 13"/>
                    <a:gd name="T29" fmla="*/ 30 h 32"/>
                    <a:gd name="T30" fmla="*/ 5 w 13"/>
                    <a:gd name="T31" fmla="*/ 30 h 32"/>
                    <a:gd name="T32" fmla="*/ 4 w 13"/>
                    <a:gd name="T33" fmla="*/ 29 h 32"/>
                    <a:gd name="T34" fmla="*/ 2 w 13"/>
                    <a:gd name="T35" fmla="*/ 24 h 32"/>
                    <a:gd name="T36" fmla="*/ 1 w 13"/>
                    <a:gd name="T37" fmla="*/ 18 h 32"/>
                    <a:gd name="T38" fmla="*/ 0 w 13"/>
                    <a:gd name="T39" fmla="*/ 12 h 32"/>
                    <a:gd name="T40" fmla="*/ 0 w 13"/>
                    <a:gd name="T41" fmla="*/ 5 h 32"/>
                    <a:gd name="T42" fmla="*/ 0 w 13"/>
                    <a:gd name="T43" fmla="*/ 3 h 32"/>
                    <a:gd name="T44" fmla="*/ 1 w 13"/>
                    <a:gd name="T45" fmla="*/ 2 h 32"/>
                    <a:gd name="T46" fmla="*/ 3 w 13"/>
                    <a:gd name="T47" fmla="*/ 1 h 32"/>
                    <a:gd name="T48" fmla="*/ 4 w 13"/>
                    <a:gd name="T49" fmla="*/ 1 h 32"/>
                    <a:gd name="T50" fmla="*/ 6 w 13"/>
                    <a:gd name="T51" fmla="*/ 0 h 32"/>
                    <a:gd name="T52" fmla="*/ 7 w 13"/>
                    <a:gd name="T53" fmla="*/ 1 h 32"/>
                    <a:gd name="T54" fmla="*/ 8 w 13"/>
                    <a:gd name="T55" fmla="*/ 1 h 32"/>
                    <a:gd name="T56" fmla="*/ 8 w 13"/>
                    <a:gd name="T57" fmla="*/ 3 h 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
                    <a:gd name="T88" fmla="*/ 0 h 32"/>
                    <a:gd name="T89" fmla="*/ 13 w 13"/>
                    <a:gd name="T90" fmla="*/ 32 h 3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 h="32">
                      <a:moveTo>
                        <a:pt x="8" y="3"/>
                      </a:moveTo>
                      <a:lnTo>
                        <a:pt x="9" y="6"/>
                      </a:lnTo>
                      <a:lnTo>
                        <a:pt x="9" y="9"/>
                      </a:lnTo>
                      <a:lnTo>
                        <a:pt x="10" y="13"/>
                      </a:lnTo>
                      <a:lnTo>
                        <a:pt x="10" y="16"/>
                      </a:lnTo>
                      <a:lnTo>
                        <a:pt x="11" y="20"/>
                      </a:lnTo>
                      <a:lnTo>
                        <a:pt x="12" y="24"/>
                      </a:lnTo>
                      <a:lnTo>
                        <a:pt x="13" y="28"/>
                      </a:lnTo>
                      <a:lnTo>
                        <a:pt x="13" y="32"/>
                      </a:lnTo>
                      <a:lnTo>
                        <a:pt x="12" y="32"/>
                      </a:lnTo>
                      <a:lnTo>
                        <a:pt x="11" y="32"/>
                      </a:lnTo>
                      <a:lnTo>
                        <a:pt x="9" y="31"/>
                      </a:lnTo>
                      <a:lnTo>
                        <a:pt x="8" y="31"/>
                      </a:lnTo>
                      <a:lnTo>
                        <a:pt x="7" y="30"/>
                      </a:lnTo>
                      <a:lnTo>
                        <a:pt x="6" y="30"/>
                      </a:lnTo>
                      <a:lnTo>
                        <a:pt x="5" y="30"/>
                      </a:lnTo>
                      <a:lnTo>
                        <a:pt x="4" y="29"/>
                      </a:lnTo>
                      <a:lnTo>
                        <a:pt x="2" y="24"/>
                      </a:lnTo>
                      <a:lnTo>
                        <a:pt x="1" y="18"/>
                      </a:lnTo>
                      <a:lnTo>
                        <a:pt x="0" y="12"/>
                      </a:lnTo>
                      <a:lnTo>
                        <a:pt x="0" y="5"/>
                      </a:lnTo>
                      <a:lnTo>
                        <a:pt x="0" y="3"/>
                      </a:lnTo>
                      <a:lnTo>
                        <a:pt x="1" y="2"/>
                      </a:lnTo>
                      <a:lnTo>
                        <a:pt x="3" y="1"/>
                      </a:lnTo>
                      <a:lnTo>
                        <a:pt x="4" y="1"/>
                      </a:lnTo>
                      <a:lnTo>
                        <a:pt x="6" y="0"/>
                      </a:lnTo>
                      <a:lnTo>
                        <a:pt x="7" y="1"/>
                      </a:lnTo>
                      <a:lnTo>
                        <a:pt x="8" y="1"/>
                      </a:lnTo>
                      <a:lnTo>
                        <a:pt x="8" y="3"/>
                      </a:lnTo>
                      <a:close/>
                    </a:path>
                  </a:pathLst>
                </a:custGeom>
                <a:solidFill>
                  <a:srgbClr val="FFFFFF"/>
                </a:solidFill>
                <a:ln w="9525">
                  <a:noFill/>
                  <a:round/>
                  <a:headEnd/>
                  <a:tailEnd/>
                </a:ln>
              </p:spPr>
              <p:txBody>
                <a:bodyPr/>
                <a:lstStyle/>
                <a:p>
                  <a:endParaRPr lang="en-US"/>
                </a:p>
              </p:txBody>
            </p:sp>
            <p:sp>
              <p:nvSpPr>
                <p:cNvPr id="24892" name="Freeform 553"/>
                <p:cNvSpPr>
                  <a:spLocks/>
                </p:cNvSpPr>
                <p:nvPr/>
              </p:nvSpPr>
              <p:spPr bwMode="auto">
                <a:xfrm>
                  <a:off x="2805" y="3056"/>
                  <a:ext cx="7" cy="8"/>
                </a:xfrm>
                <a:custGeom>
                  <a:avLst/>
                  <a:gdLst>
                    <a:gd name="T0" fmla="*/ 2 w 7"/>
                    <a:gd name="T1" fmla="*/ 0 h 8"/>
                    <a:gd name="T2" fmla="*/ 3 w 7"/>
                    <a:gd name="T3" fmla="*/ 1 h 8"/>
                    <a:gd name="T4" fmla="*/ 4 w 7"/>
                    <a:gd name="T5" fmla="*/ 1 h 8"/>
                    <a:gd name="T6" fmla="*/ 5 w 7"/>
                    <a:gd name="T7" fmla="*/ 1 h 8"/>
                    <a:gd name="T8" fmla="*/ 6 w 7"/>
                    <a:gd name="T9" fmla="*/ 1 h 8"/>
                    <a:gd name="T10" fmla="*/ 7 w 7"/>
                    <a:gd name="T11" fmla="*/ 3 h 8"/>
                    <a:gd name="T12" fmla="*/ 7 w 7"/>
                    <a:gd name="T13" fmla="*/ 4 h 8"/>
                    <a:gd name="T14" fmla="*/ 7 w 7"/>
                    <a:gd name="T15" fmla="*/ 6 h 8"/>
                    <a:gd name="T16" fmla="*/ 7 w 7"/>
                    <a:gd name="T17" fmla="*/ 8 h 8"/>
                    <a:gd name="T18" fmla="*/ 6 w 7"/>
                    <a:gd name="T19" fmla="*/ 8 h 8"/>
                    <a:gd name="T20" fmla="*/ 5 w 7"/>
                    <a:gd name="T21" fmla="*/ 8 h 8"/>
                    <a:gd name="T22" fmla="*/ 4 w 7"/>
                    <a:gd name="T23" fmla="*/ 8 h 8"/>
                    <a:gd name="T24" fmla="*/ 4 w 7"/>
                    <a:gd name="T25" fmla="*/ 8 h 8"/>
                    <a:gd name="T26" fmla="*/ 2 w 7"/>
                    <a:gd name="T27" fmla="*/ 6 h 8"/>
                    <a:gd name="T28" fmla="*/ 1 w 7"/>
                    <a:gd name="T29" fmla="*/ 4 h 8"/>
                    <a:gd name="T30" fmla="*/ 1 w 7"/>
                    <a:gd name="T31" fmla="*/ 2 h 8"/>
                    <a:gd name="T32" fmla="*/ 0 w 7"/>
                    <a:gd name="T33" fmla="*/ 0 h 8"/>
                    <a:gd name="T34" fmla="*/ 2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2" y="0"/>
                      </a:moveTo>
                      <a:lnTo>
                        <a:pt x="3" y="1"/>
                      </a:lnTo>
                      <a:lnTo>
                        <a:pt x="4" y="1"/>
                      </a:lnTo>
                      <a:lnTo>
                        <a:pt x="5" y="1"/>
                      </a:lnTo>
                      <a:lnTo>
                        <a:pt x="6" y="1"/>
                      </a:lnTo>
                      <a:lnTo>
                        <a:pt x="7" y="3"/>
                      </a:lnTo>
                      <a:lnTo>
                        <a:pt x="7" y="4"/>
                      </a:lnTo>
                      <a:lnTo>
                        <a:pt x="7" y="6"/>
                      </a:lnTo>
                      <a:lnTo>
                        <a:pt x="7" y="8"/>
                      </a:lnTo>
                      <a:lnTo>
                        <a:pt x="6" y="8"/>
                      </a:lnTo>
                      <a:lnTo>
                        <a:pt x="5" y="8"/>
                      </a:lnTo>
                      <a:lnTo>
                        <a:pt x="4" y="8"/>
                      </a:lnTo>
                      <a:lnTo>
                        <a:pt x="2" y="6"/>
                      </a:lnTo>
                      <a:lnTo>
                        <a:pt x="1" y="4"/>
                      </a:lnTo>
                      <a:lnTo>
                        <a:pt x="1" y="2"/>
                      </a:lnTo>
                      <a:lnTo>
                        <a:pt x="0" y="0"/>
                      </a:lnTo>
                      <a:lnTo>
                        <a:pt x="2" y="0"/>
                      </a:lnTo>
                      <a:close/>
                    </a:path>
                  </a:pathLst>
                </a:custGeom>
                <a:solidFill>
                  <a:srgbClr val="FFFFFF"/>
                </a:solidFill>
                <a:ln w="9525">
                  <a:noFill/>
                  <a:round/>
                  <a:headEnd/>
                  <a:tailEnd/>
                </a:ln>
              </p:spPr>
              <p:txBody>
                <a:bodyPr/>
                <a:lstStyle/>
                <a:p>
                  <a:endParaRPr lang="en-US"/>
                </a:p>
              </p:txBody>
            </p:sp>
            <p:sp>
              <p:nvSpPr>
                <p:cNvPr id="24893" name="Freeform 554"/>
                <p:cNvSpPr>
                  <a:spLocks/>
                </p:cNvSpPr>
                <p:nvPr/>
              </p:nvSpPr>
              <p:spPr bwMode="auto">
                <a:xfrm>
                  <a:off x="2829" y="3059"/>
                  <a:ext cx="90" cy="51"/>
                </a:xfrm>
                <a:custGeom>
                  <a:avLst/>
                  <a:gdLst>
                    <a:gd name="T0" fmla="*/ 81 w 90"/>
                    <a:gd name="T1" fmla="*/ 23 h 51"/>
                    <a:gd name="T2" fmla="*/ 88 w 90"/>
                    <a:gd name="T3" fmla="*/ 32 h 51"/>
                    <a:gd name="T4" fmla="*/ 89 w 90"/>
                    <a:gd name="T5" fmla="*/ 44 h 51"/>
                    <a:gd name="T6" fmla="*/ 85 w 90"/>
                    <a:gd name="T7" fmla="*/ 46 h 51"/>
                    <a:gd name="T8" fmla="*/ 78 w 90"/>
                    <a:gd name="T9" fmla="*/ 46 h 51"/>
                    <a:gd name="T10" fmla="*/ 72 w 90"/>
                    <a:gd name="T11" fmla="*/ 45 h 51"/>
                    <a:gd name="T12" fmla="*/ 68 w 90"/>
                    <a:gd name="T13" fmla="*/ 42 h 51"/>
                    <a:gd name="T14" fmla="*/ 60 w 90"/>
                    <a:gd name="T15" fmla="*/ 39 h 51"/>
                    <a:gd name="T16" fmla="*/ 53 w 90"/>
                    <a:gd name="T17" fmla="*/ 42 h 51"/>
                    <a:gd name="T18" fmla="*/ 46 w 90"/>
                    <a:gd name="T19" fmla="*/ 47 h 51"/>
                    <a:gd name="T20" fmla="*/ 38 w 90"/>
                    <a:gd name="T21" fmla="*/ 50 h 51"/>
                    <a:gd name="T22" fmla="*/ 34 w 90"/>
                    <a:gd name="T23" fmla="*/ 47 h 51"/>
                    <a:gd name="T24" fmla="*/ 36 w 90"/>
                    <a:gd name="T25" fmla="*/ 42 h 51"/>
                    <a:gd name="T26" fmla="*/ 41 w 90"/>
                    <a:gd name="T27" fmla="*/ 34 h 51"/>
                    <a:gd name="T28" fmla="*/ 49 w 90"/>
                    <a:gd name="T29" fmla="*/ 30 h 51"/>
                    <a:gd name="T30" fmla="*/ 50 w 90"/>
                    <a:gd name="T31" fmla="*/ 26 h 51"/>
                    <a:gd name="T32" fmla="*/ 43 w 90"/>
                    <a:gd name="T33" fmla="*/ 27 h 51"/>
                    <a:gd name="T34" fmla="*/ 35 w 90"/>
                    <a:gd name="T35" fmla="*/ 30 h 51"/>
                    <a:gd name="T36" fmla="*/ 31 w 90"/>
                    <a:gd name="T37" fmla="*/ 40 h 51"/>
                    <a:gd name="T38" fmla="*/ 26 w 90"/>
                    <a:gd name="T39" fmla="*/ 49 h 51"/>
                    <a:gd name="T40" fmla="*/ 22 w 90"/>
                    <a:gd name="T41" fmla="*/ 50 h 51"/>
                    <a:gd name="T42" fmla="*/ 20 w 90"/>
                    <a:gd name="T43" fmla="*/ 45 h 51"/>
                    <a:gd name="T44" fmla="*/ 24 w 90"/>
                    <a:gd name="T45" fmla="*/ 34 h 51"/>
                    <a:gd name="T46" fmla="*/ 28 w 90"/>
                    <a:gd name="T47" fmla="*/ 25 h 51"/>
                    <a:gd name="T48" fmla="*/ 35 w 90"/>
                    <a:gd name="T49" fmla="*/ 21 h 51"/>
                    <a:gd name="T50" fmla="*/ 40 w 90"/>
                    <a:gd name="T51" fmla="*/ 19 h 51"/>
                    <a:gd name="T52" fmla="*/ 47 w 90"/>
                    <a:gd name="T53" fmla="*/ 18 h 51"/>
                    <a:gd name="T54" fmla="*/ 52 w 90"/>
                    <a:gd name="T55" fmla="*/ 15 h 51"/>
                    <a:gd name="T56" fmla="*/ 44 w 90"/>
                    <a:gd name="T57" fmla="*/ 15 h 51"/>
                    <a:gd name="T58" fmla="*/ 39 w 90"/>
                    <a:gd name="T59" fmla="*/ 16 h 51"/>
                    <a:gd name="T60" fmla="*/ 32 w 90"/>
                    <a:gd name="T61" fmla="*/ 17 h 51"/>
                    <a:gd name="T62" fmla="*/ 26 w 90"/>
                    <a:gd name="T63" fmla="*/ 21 h 51"/>
                    <a:gd name="T64" fmla="*/ 20 w 90"/>
                    <a:gd name="T65" fmla="*/ 30 h 51"/>
                    <a:gd name="T66" fmla="*/ 15 w 90"/>
                    <a:gd name="T67" fmla="*/ 40 h 51"/>
                    <a:gd name="T68" fmla="*/ 9 w 90"/>
                    <a:gd name="T69" fmla="*/ 40 h 51"/>
                    <a:gd name="T70" fmla="*/ 10 w 90"/>
                    <a:gd name="T71" fmla="*/ 34 h 51"/>
                    <a:gd name="T72" fmla="*/ 15 w 90"/>
                    <a:gd name="T73" fmla="*/ 24 h 51"/>
                    <a:gd name="T74" fmla="*/ 19 w 90"/>
                    <a:gd name="T75" fmla="*/ 15 h 51"/>
                    <a:gd name="T76" fmla="*/ 23 w 90"/>
                    <a:gd name="T77" fmla="*/ 11 h 51"/>
                    <a:gd name="T78" fmla="*/ 33 w 90"/>
                    <a:gd name="T79" fmla="*/ 11 h 51"/>
                    <a:gd name="T80" fmla="*/ 39 w 90"/>
                    <a:gd name="T81" fmla="*/ 8 h 51"/>
                    <a:gd name="T82" fmla="*/ 39 w 90"/>
                    <a:gd name="T83" fmla="*/ 6 h 51"/>
                    <a:gd name="T84" fmla="*/ 28 w 90"/>
                    <a:gd name="T85" fmla="*/ 8 h 51"/>
                    <a:gd name="T86" fmla="*/ 17 w 90"/>
                    <a:gd name="T87" fmla="*/ 11 h 51"/>
                    <a:gd name="T88" fmla="*/ 11 w 90"/>
                    <a:gd name="T89" fmla="*/ 23 h 51"/>
                    <a:gd name="T90" fmla="*/ 6 w 90"/>
                    <a:gd name="T91" fmla="*/ 33 h 51"/>
                    <a:gd name="T92" fmla="*/ 2 w 90"/>
                    <a:gd name="T93" fmla="*/ 31 h 51"/>
                    <a:gd name="T94" fmla="*/ 8 w 90"/>
                    <a:gd name="T95" fmla="*/ 20 h 51"/>
                    <a:gd name="T96" fmla="*/ 13 w 90"/>
                    <a:gd name="T97" fmla="*/ 12 h 51"/>
                    <a:gd name="T98" fmla="*/ 19 w 90"/>
                    <a:gd name="T99" fmla="*/ 5 h 51"/>
                    <a:gd name="T100" fmla="*/ 32 w 90"/>
                    <a:gd name="T101" fmla="*/ 4 h 51"/>
                    <a:gd name="T102" fmla="*/ 43 w 90"/>
                    <a:gd name="T103" fmla="*/ 2 h 51"/>
                    <a:gd name="T104" fmla="*/ 51 w 90"/>
                    <a:gd name="T105" fmla="*/ 0 h 51"/>
                    <a:gd name="T106" fmla="*/ 60 w 90"/>
                    <a:gd name="T107" fmla="*/ 2 h 51"/>
                    <a:gd name="T108" fmla="*/ 68 w 90"/>
                    <a:gd name="T109" fmla="*/ 11 h 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0"/>
                    <a:gd name="T166" fmla="*/ 0 h 51"/>
                    <a:gd name="T167" fmla="*/ 90 w 90"/>
                    <a:gd name="T168" fmla="*/ 51 h 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0" h="51">
                      <a:moveTo>
                        <a:pt x="76" y="17"/>
                      </a:moveTo>
                      <a:lnTo>
                        <a:pt x="77" y="19"/>
                      </a:lnTo>
                      <a:lnTo>
                        <a:pt x="79" y="21"/>
                      </a:lnTo>
                      <a:lnTo>
                        <a:pt x="81" y="23"/>
                      </a:lnTo>
                      <a:lnTo>
                        <a:pt x="83" y="25"/>
                      </a:lnTo>
                      <a:lnTo>
                        <a:pt x="85" y="28"/>
                      </a:lnTo>
                      <a:lnTo>
                        <a:pt x="86" y="30"/>
                      </a:lnTo>
                      <a:lnTo>
                        <a:pt x="88" y="32"/>
                      </a:lnTo>
                      <a:lnTo>
                        <a:pt x="90" y="34"/>
                      </a:lnTo>
                      <a:lnTo>
                        <a:pt x="90" y="43"/>
                      </a:lnTo>
                      <a:lnTo>
                        <a:pt x="89" y="44"/>
                      </a:lnTo>
                      <a:lnTo>
                        <a:pt x="89" y="45"/>
                      </a:lnTo>
                      <a:lnTo>
                        <a:pt x="87" y="46"/>
                      </a:lnTo>
                      <a:lnTo>
                        <a:pt x="85" y="46"/>
                      </a:lnTo>
                      <a:lnTo>
                        <a:pt x="83" y="46"/>
                      </a:lnTo>
                      <a:lnTo>
                        <a:pt x="81" y="46"/>
                      </a:lnTo>
                      <a:lnTo>
                        <a:pt x="80" y="46"/>
                      </a:lnTo>
                      <a:lnTo>
                        <a:pt x="78" y="46"/>
                      </a:lnTo>
                      <a:lnTo>
                        <a:pt x="76" y="46"/>
                      </a:lnTo>
                      <a:lnTo>
                        <a:pt x="74" y="45"/>
                      </a:lnTo>
                      <a:lnTo>
                        <a:pt x="73" y="45"/>
                      </a:lnTo>
                      <a:lnTo>
                        <a:pt x="72" y="45"/>
                      </a:lnTo>
                      <a:lnTo>
                        <a:pt x="71" y="44"/>
                      </a:lnTo>
                      <a:lnTo>
                        <a:pt x="69" y="43"/>
                      </a:lnTo>
                      <a:lnTo>
                        <a:pt x="68" y="42"/>
                      </a:lnTo>
                      <a:lnTo>
                        <a:pt x="66" y="41"/>
                      </a:lnTo>
                      <a:lnTo>
                        <a:pt x="64" y="40"/>
                      </a:lnTo>
                      <a:lnTo>
                        <a:pt x="62" y="39"/>
                      </a:lnTo>
                      <a:lnTo>
                        <a:pt x="60" y="39"/>
                      </a:lnTo>
                      <a:lnTo>
                        <a:pt x="58" y="39"/>
                      </a:lnTo>
                      <a:lnTo>
                        <a:pt x="56" y="39"/>
                      </a:lnTo>
                      <a:lnTo>
                        <a:pt x="54" y="40"/>
                      </a:lnTo>
                      <a:lnTo>
                        <a:pt x="53" y="42"/>
                      </a:lnTo>
                      <a:lnTo>
                        <a:pt x="51" y="44"/>
                      </a:lnTo>
                      <a:lnTo>
                        <a:pt x="50" y="45"/>
                      </a:lnTo>
                      <a:lnTo>
                        <a:pt x="48" y="46"/>
                      </a:lnTo>
                      <a:lnTo>
                        <a:pt x="46" y="47"/>
                      </a:lnTo>
                      <a:lnTo>
                        <a:pt x="44" y="48"/>
                      </a:lnTo>
                      <a:lnTo>
                        <a:pt x="42" y="49"/>
                      </a:lnTo>
                      <a:lnTo>
                        <a:pt x="40" y="50"/>
                      </a:lnTo>
                      <a:lnTo>
                        <a:pt x="38" y="50"/>
                      </a:lnTo>
                      <a:lnTo>
                        <a:pt x="36" y="51"/>
                      </a:lnTo>
                      <a:lnTo>
                        <a:pt x="34" y="51"/>
                      </a:lnTo>
                      <a:lnTo>
                        <a:pt x="34" y="48"/>
                      </a:lnTo>
                      <a:lnTo>
                        <a:pt x="34" y="47"/>
                      </a:lnTo>
                      <a:lnTo>
                        <a:pt x="34" y="46"/>
                      </a:lnTo>
                      <a:lnTo>
                        <a:pt x="35" y="45"/>
                      </a:lnTo>
                      <a:lnTo>
                        <a:pt x="36" y="42"/>
                      </a:lnTo>
                      <a:lnTo>
                        <a:pt x="37" y="40"/>
                      </a:lnTo>
                      <a:lnTo>
                        <a:pt x="38" y="38"/>
                      </a:lnTo>
                      <a:lnTo>
                        <a:pt x="39" y="36"/>
                      </a:lnTo>
                      <a:lnTo>
                        <a:pt x="41" y="34"/>
                      </a:lnTo>
                      <a:lnTo>
                        <a:pt x="43" y="32"/>
                      </a:lnTo>
                      <a:lnTo>
                        <a:pt x="45" y="31"/>
                      </a:lnTo>
                      <a:lnTo>
                        <a:pt x="47" y="31"/>
                      </a:lnTo>
                      <a:lnTo>
                        <a:pt x="49" y="30"/>
                      </a:lnTo>
                      <a:lnTo>
                        <a:pt x="50" y="29"/>
                      </a:lnTo>
                      <a:lnTo>
                        <a:pt x="52" y="28"/>
                      </a:lnTo>
                      <a:lnTo>
                        <a:pt x="52" y="27"/>
                      </a:lnTo>
                      <a:lnTo>
                        <a:pt x="50" y="26"/>
                      </a:lnTo>
                      <a:lnTo>
                        <a:pt x="48" y="26"/>
                      </a:lnTo>
                      <a:lnTo>
                        <a:pt x="46" y="26"/>
                      </a:lnTo>
                      <a:lnTo>
                        <a:pt x="44" y="27"/>
                      </a:lnTo>
                      <a:lnTo>
                        <a:pt x="43" y="27"/>
                      </a:lnTo>
                      <a:lnTo>
                        <a:pt x="41" y="28"/>
                      </a:lnTo>
                      <a:lnTo>
                        <a:pt x="39" y="28"/>
                      </a:lnTo>
                      <a:lnTo>
                        <a:pt x="37" y="29"/>
                      </a:lnTo>
                      <a:lnTo>
                        <a:pt x="35" y="30"/>
                      </a:lnTo>
                      <a:lnTo>
                        <a:pt x="34" y="32"/>
                      </a:lnTo>
                      <a:lnTo>
                        <a:pt x="33" y="35"/>
                      </a:lnTo>
                      <a:lnTo>
                        <a:pt x="33" y="37"/>
                      </a:lnTo>
                      <a:lnTo>
                        <a:pt x="31" y="40"/>
                      </a:lnTo>
                      <a:lnTo>
                        <a:pt x="29" y="43"/>
                      </a:lnTo>
                      <a:lnTo>
                        <a:pt x="28" y="46"/>
                      </a:lnTo>
                      <a:lnTo>
                        <a:pt x="27" y="49"/>
                      </a:lnTo>
                      <a:lnTo>
                        <a:pt x="26" y="49"/>
                      </a:lnTo>
                      <a:lnTo>
                        <a:pt x="25" y="50"/>
                      </a:lnTo>
                      <a:lnTo>
                        <a:pt x="24" y="51"/>
                      </a:lnTo>
                      <a:lnTo>
                        <a:pt x="22" y="50"/>
                      </a:lnTo>
                      <a:lnTo>
                        <a:pt x="21" y="50"/>
                      </a:lnTo>
                      <a:lnTo>
                        <a:pt x="20" y="49"/>
                      </a:lnTo>
                      <a:lnTo>
                        <a:pt x="19" y="48"/>
                      </a:lnTo>
                      <a:lnTo>
                        <a:pt x="20" y="45"/>
                      </a:lnTo>
                      <a:lnTo>
                        <a:pt x="22" y="42"/>
                      </a:lnTo>
                      <a:lnTo>
                        <a:pt x="23" y="39"/>
                      </a:lnTo>
                      <a:lnTo>
                        <a:pt x="24" y="36"/>
                      </a:lnTo>
                      <a:lnTo>
                        <a:pt x="24" y="34"/>
                      </a:lnTo>
                      <a:lnTo>
                        <a:pt x="25" y="32"/>
                      </a:lnTo>
                      <a:lnTo>
                        <a:pt x="26" y="30"/>
                      </a:lnTo>
                      <a:lnTo>
                        <a:pt x="27" y="27"/>
                      </a:lnTo>
                      <a:lnTo>
                        <a:pt x="28" y="25"/>
                      </a:lnTo>
                      <a:lnTo>
                        <a:pt x="30" y="23"/>
                      </a:lnTo>
                      <a:lnTo>
                        <a:pt x="32" y="22"/>
                      </a:lnTo>
                      <a:lnTo>
                        <a:pt x="34" y="21"/>
                      </a:lnTo>
                      <a:lnTo>
                        <a:pt x="35" y="21"/>
                      </a:lnTo>
                      <a:lnTo>
                        <a:pt x="36" y="20"/>
                      </a:lnTo>
                      <a:lnTo>
                        <a:pt x="37" y="20"/>
                      </a:lnTo>
                      <a:lnTo>
                        <a:pt x="38" y="20"/>
                      </a:lnTo>
                      <a:lnTo>
                        <a:pt x="40" y="19"/>
                      </a:lnTo>
                      <a:lnTo>
                        <a:pt x="42" y="19"/>
                      </a:lnTo>
                      <a:lnTo>
                        <a:pt x="44" y="18"/>
                      </a:lnTo>
                      <a:lnTo>
                        <a:pt x="46" y="18"/>
                      </a:lnTo>
                      <a:lnTo>
                        <a:pt x="47" y="18"/>
                      </a:lnTo>
                      <a:lnTo>
                        <a:pt x="49" y="17"/>
                      </a:lnTo>
                      <a:lnTo>
                        <a:pt x="51" y="17"/>
                      </a:lnTo>
                      <a:lnTo>
                        <a:pt x="53" y="16"/>
                      </a:lnTo>
                      <a:lnTo>
                        <a:pt x="52" y="15"/>
                      </a:lnTo>
                      <a:lnTo>
                        <a:pt x="50" y="14"/>
                      </a:lnTo>
                      <a:lnTo>
                        <a:pt x="48" y="14"/>
                      </a:lnTo>
                      <a:lnTo>
                        <a:pt x="45" y="14"/>
                      </a:lnTo>
                      <a:lnTo>
                        <a:pt x="44" y="15"/>
                      </a:lnTo>
                      <a:lnTo>
                        <a:pt x="43" y="15"/>
                      </a:lnTo>
                      <a:lnTo>
                        <a:pt x="42" y="16"/>
                      </a:lnTo>
                      <a:lnTo>
                        <a:pt x="40" y="16"/>
                      </a:lnTo>
                      <a:lnTo>
                        <a:pt x="39" y="16"/>
                      </a:lnTo>
                      <a:lnTo>
                        <a:pt x="37" y="17"/>
                      </a:lnTo>
                      <a:lnTo>
                        <a:pt x="35" y="17"/>
                      </a:lnTo>
                      <a:lnTo>
                        <a:pt x="34" y="17"/>
                      </a:lnTo>
                      <a:lnTo>
                        <a:pt x="32" y="17"/>
                      </a:lnTo>
                      <a:lnTo>
                        <a:pt x="30" y="17"/>
                      </a:lnTo>
                      <a:lnTo>
                        <a:pt x="29" y="18"/>
                      </a:lnTo>
                      <a:lnTo>
                        <a:pt x="27" y="18"/>
                      </a:lnTo>
                      <a:lnTo>
                        <a:pt x="26" y="21"/>
                      </a:lnTo>
                      <a:lnTo>
                        <a:pt x="24" y="23"/>
                      </a:lnTo>
                      <a:lnTo>
                        <a:pt x="23" y="25"/>
                      </a:lnTo>
                      <a:lnTo>
                        <a:pt x="21" y="28"/>
                      </a:lnTo>
                      <a:lnTo>
                        <a:pt x="20" y="30"/>
                      </a:lnTo>
                      <a:lnTo>
                        <a:pt x="18" y="33"/>
                      </a:lnTo>
                      <a:lnTo>
                        <a:pt x="17" y="35"/>
                      </a:lnTo>
                      <a:lnTo>
                        <a:pt x="17" y="38"/>
                      </a:lnTo>
                      <a:lnTo>
                        <a:pt x="15" y="40"/>
                      </a:lnTo>
                      <a:lnTo>
                        <a:pt x="14" y="41"/>
                      </a:lnTo>
                      <a:lnTo>
                        <a:pt x="12" y="41"/>
                      </a:lnTo>
                      <a:lnTo>
                        <a:pt x="10" y="41"/>
                      </a:lnTo>
                      <a:lnTo>
                        <a:pt x="9" y="40"/>
                      </a:lnTo>
                      <a:lnTo>
                        <a:pt x="9" y="39"/>
                      </a:lnTo>
                      <a:lnTo>
                        <a:pt x="9" y="38"/>
                      </a:lnTo>
                      <a:lnTo>
                        <a:pt x="9" y="37"/>
                      </a:lnTo>
                      <a:lnTo>
                        <a:pt x="10" y="34"/>
                      </a:lnTo>
                      <a:lnTo>
                        <a:pt x="12" y="32"/>
                      </a:lnTo>
                      <a:lnTo>
                        <a:pt x="13" y="29"/>
                      </a:lnTo>
                      <a:lnTo>
                        <a:pt x="14" y="27"/>
                      </a:lnTo>
                      <a:lnTo>
                        <a:pt x="15" y="24"/>
                      </a:lnTo>
                      <a:lnTo>
                        <a:pt x="16" y="21"/>
                      </a:lnTo>
                      <a:lnTo>
                        <a:pt x="17" y="19"/>
                      </a:lnTo>
                      <a:lnTo>
                        <a:pt x="19" y="16"/>
                      </a:lnTo>
                      <a:lnTo>
                        <a:pt x="19" y="15"/>
                      </a:lnTo>
                      <a:lnTo>
                        <a:pt x="19" y="13"/>
                      </a:lnTo>
                      <a:lnTo>
                        <a:pt x="20" y="12"/>
                      </a:lnTo>
                      <a:lnTo>
                        <a:pt x="21" y="11"/>
                      </a:lnTo>
                      <a:lnTo>
                        <a:pt x="23" y="11"/>
                      </a:lnTo>
                      <a:lnTo>
                        <a:pt x="26" y="11"/>
                      </a:lnTo>
                      <a:lnTo>
                        <a:pt x="28" y="11"/>
                      </a:lnTo>
                      <a:lnTo>
                        <a:pt x="30" y="11"/>
                      </a:lnTo>
                      <a:lnTo>
                        <a:pt x="33" y="11"/>
                      </a:lnTo>
                      <a:lnTo>
                        <a:pt x="35" y="10"/>
                      </a:lnTo>
                      <a:lnTo>
                        <a:pt x="37" y="10"/>
                      </a:lnTo>
                      <a:lnTo>
                        <a:pt x="39" y="9"/>
                      </a:lnTo>
                      <a:lnTo>
                        <a:pt x="39" y="8"/>
                      </a:lnTo>
                      <a:lnTo>
                        <a:pt x="41" y="8"/>
                      </a:lnTo>
                      <a:lnTo>
                        <a:pt x="42" y="7"/>
                      </a:lnTo>
                      <a:lnTo>
                        <a:pt x="43" y="6"/>
                      </a:lnTo>
                      <a:lnTo>
                        <a:pt x="39" y="6"/>
                      </a:lnTo>
                      <a:lnTo>
                        <a:pt x="37" y="6"/>
                      </a:lnTo>
                      <a:lnTo>
                        <a:pt x="34" y="7"/>
                      </a:lnTo>
                      <a:lnTo>
                        <a:pt x="31" y="7"/>
                      </a:lnTo>
                      <a:lnTo>
                        <a:pt x="28" y="8"/>
                      </a:lnTo>
                      <a:lnTo>
                        <a:pt x="25" y="8"/>
                      </a:lnTo>
                      <a:lnTo>
                        <a:pt x="22" y="8"/>
                      </a:lnTo>
                      <a:lnTo>
                        <a:pt x="19" y="8"/>
                      </a:lnTo>
                      <a:lnTo>
                        <a:pt x="17" y="11"/>
                      </a:lnTo>
                      <a:lnTo>
                        <a:pt x="16" y="14"/>
                      </a:lnTo>
                      <a:lnTo>
                        <a:pt x="14" y="17"/>
                      </a:lnTo>
                      <a:lnTo>
                        <a:pt x="13" y="20"/>
                      </a:lnTo>
                      <a:lnTo>
                        <a:pt x="11" y="23"/>
                      </a:lnTo>
                      <a:lnTo>
                        <a:pt x="10" y="26"/>
                      </a:lnTo>
                      <a:lnTo>
                        <a:pt x="8" y="28"/>
                      </a:lnTo>
                      <a:lnTo>
                        <a:pt x="7" y="31"/>
                      </a:lnTo>
                      <a:lnTo>
                        <a:pt x="6" y="33"/>
                      </a:lnTo>
                      <a:lnTo>
                        <a:pt x="4" y="34"/>
                      </a:lnTo>
                      <a:lnTo>
                        <a:pt x="2" y="34"/>
                      </a:lnTo>
                      <a:lnTo>
                        <a:pt x="0" y="34"/>
                      </a:lnTo>
                      <a:lnTo>
                        <a:pt x="2" y="31"/>
                      </a:lnTo>
                      <a:lnTo>
                        <a:pt x="3" y="28"/>
                      </a:lnTo>
                      <a:lnTo>
                        <a:pt x="5" y="25"/>
                      </a:lnTo>
                      <a:lnTo>
                        <a:pt x="7" y="22"/>
                      </a:lnTo>
                      <a:lnTo>
                        <a:pt x="8" y="20"/>
                      </a:lnTo>
                      <a:lnTo>
                        <a:pt x="9" y="18"/>
                      </a:lnTo>
                      <a:lnTo>
                        <a:pt x="10" y="16"/>
                      </a:lnTo>
                      <a:lnTo>
                        <a:pt x="12" y="14"/>
                      </a:lnTo>
                      <a:lnTo>
                        <a:pt x="13" y="12"/>
                      </a:lnTo>
                      <a:lnTo>
                        <a:pt x="14" y="10"/>
                      </a:lnTo>
                      <a:lnTo>
                        <a:pt x="15" y="8"/>
                      </a:lnTo>
                      <a:lnTo>
                        <a:pt x="16" y="6"/>
                      </a:lnTo>
                      <a:lnTo>
                        <a:pt x="19" y="5"/>
                      </a:lnTo>
                      <a:lnTo>
                        <a:pt x="22" y="4"/>
                      </a:lnTo>
                      <a:lnTo>
                        <a:pt x="25" y="4"/>
                      </a:lnTo>
                      <a:lnTo>
                        <a:pt x="29" y="4"/>
                      </a:lnTo>
                      <a:lnTo>
                        <a:pt x="32" y="4"/>
                      </a:lnTo>
                      <a:lnTo>
                        <a:pt x="35" y="4"/>
                      </a:lnTo>
                      <a:lnTo>
                        <a:pt x="39" y="3"/>
                      </a:lnTo>
                      <a:lnTo>
                        <a:pt x="42" y="2"/>
                      </a:lnTo>
                      <a:lnTo>
                        <a:pt x="43" y="2"/>
                      </a:lnTo>
                      <a:lnTo>
                        <a:pt x="45" y="1"/>
                      </a:lnTo>
                      <a:lnTo>
                        <a:pt x="47" y="1"/>
                      </a:lnTo>
                      <a:lnTo>
                        <a:pt x="49" y="0"/>
                      </a:lnTo>
                      <a:lnTo>
                        <a:pt x="51" y="0"/>
                      </a:lnTo>
                      <a:lnTo>
                        <a:pt x="53" y="0"/>
                      </a:lnTo>
                      <a:lnTo>
                        <a:pt x="55" y="0"/>
                      </a:lnTo>
                      <a:lnTo>
                        <a:pt x="57" y="0"/>
                      </a:lnTo>
                      <a:lnTo>
                        <a:pt x="60" y="2"/>
                      </a:lnTo>
                      <a:lnTo>
                        <a:pt x="62" y="4"/>
                      </a:lnTo>
                      <a:lnTo>
                        <a:pt x="64" y="6"/>
                      </a:lnTo>
                      <a:lnTo>
                        <a:pt x="66" y="9"/>
                      </a:lnTo>
                      <a:lnTo>
                        <a:pt x="68" y="11"/>
                      </a:lnTo>
                      <a:lnTo>
                        <a:pt x="70" y="13"/>
                      </a:lnTo>
                      <a:lnTo>
                        <a:pt x="73" y="15"/>
                      </a:lnTo>
                      <a:lnTo>
                        <a:pt x="76" y="17"/>
                      </a:lnTo>
                      <a:close/>
                    </a:path>
                  </a:pathLst>
                </a:custGeom>
                <a:solidFill>
                  <a:srgbClr val="FFFFFF"/>
                </a:solidFill>
                <a:ln w="9525">
                  <a:noFill/>
                  <a:round/>
                  <a:headEnd/>
                  <a:tailEnd/>
                </a:ln>
              </p:spPr>
              <p:txBody>
                <a:bodyPr/>
                <a:lstStyle/>
                <a:p>
                  <a:endParaRPr lang="en-US"/>
                </a:p>
              </p:txBody>
            </p:sp>
            <p:sp>
              <p:nvSpPr>
                <p:cNvPr id="24894" name="Freeform 555"/>
                <p:cNvSpPr>
                  <a:spLocks/>
                </p:cNvSpPr>
                <p:nvPr/>
              </p:nvSpPr>
              <p:spPr bwMode="auto">
                <a:xfrm>
                  <a:off x="2744" y="3063"/>
                  <a:ext cx="9" cy="15"/>
                </a:xfrm>
                <a:custGeom>
                  <a:avLst/>
                  <a:gdLst>
                    <a:gd name="T0" fmla="*/ 6 w 9"/>
                    <a:gd name="T1" fmla="*/ 0 h 15"/>
                    <a:gd name="T2" fmla="*/ 6 w 9"/>
                    <a:gd name="T3" fmla="*/ 1 h 15"/>
                    <a:gd name="T4" fmla="*/ 6 w 9"/>
                    <a:gd name="T5" fmla="*/ 1 h 15"/>
                    <a:gd name="T6" fmla="*/ 7 w 9"/>
                    <a:gd name="T7" fmla="*/ 1 h 15"/>
                    <a:gd name="T8" fmla="*/ 7 w 9"/>
                    <a:gd name="T9" fmla="*/ 1 h 15"/>
                    <a:gd name="T10" fmla="*/ 8 w 9"/>
                    <a:gd name="T11" fmla="*/ 5 h 15"/>
                    <a:gd name="T12" fmla="*/ 9 w 9"/>
                    <a:gd name="T13" fmla="*/ 8 h 15"/>
                    <a:gd name="T14" fmla="*/ 9 w 9"/>
                    <a:gd name="T15" fmla="*/ 11 h 15"/>
                    <a:gd name="T16" fmla="*/ 9 w 9"/>
                    <a:gd name="T17" fmla="*/ 15 h 15"/>
                    <a:gd name="T18" fmla="*/ 8 w 9"/>
                    <a:gd name="T19" fmla="*/ 15 h 15"/>
                    <a:gd name="T20" fmla="*/ 7 w 9"/>
                    <a:gd name="T21" fmla="*/ 15 h 15"/>
                    <a:gd name="T22" fmla="*/ 6 w 9"/>
                    <a:gd name="T23" fmla="*/ 15 h 15"/>
                    <a:gd name="T24" fmla="*/ 5 w 9"/>
                    <a:gd name="T25" fmla="*/ 14 h 15"/>
                    <a:gd name="T26" fmla="*/ 4 w 9"/>
                    <a:gd name="T27" fmla="*/ 14 h 15"/>
                    <a:gd name="T28" fmla="*/ 3 w 9"/>
                    <a:gd name="T29" fmla="*/ 13 h 15"/>
                    <a:gd name="T30" fmla="*/ 2 w 9"/>
                    <a:gd name="T31" fmla="*/ 13 h 15"/>
                    <a:gd name="T32" fmla="*/ 1 w 9"/>
                    <a:gd name="T33" fmla="*/ 12 h 15"/>
                    <a:gd name="T34" fmla="*/ 0 w 9"/>
                    <a:gd name="T35" fmla="*/ 9 h 15"/>
                    <a:gd name="T36" fmla="*/ 0 w 9"/>
                    <a:gd name="T37" fmla="*/ 6 h 15"/>
                    <a:gd name="T38" fmla="*/ 0 w 9"/>
                    <a:gd name="T39" fmla="*/ 3 h 15"/>
                    <a:gd name="T40" fmla="*/ 2 w 9"/>
                    <a:gd name="T41" fmla="*/ 1 h 15"/>
                    <a:gd name="T42" fmla="*/ 3 w 9"/>
                    <a:gd name="T43" fmla="*/ 0 h 15"/>
                    <a:gd name="T44" fmla="*/ 4 w 9"/>
                    <a:gd name="T45" fmla="*/ 0 h 15"/>
                    <a:gd name="T46" fmla="*/ 5 w 9"/>
                    <a:gd name="T47" fmla="*/ 0 h 15"/>
                    <a:gd name="T48" fmla="*/ 6 w 9"/>
                    <a:gd name="T49" fmla="*/ 0 h 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
                    <a:gd name="T76" fmla="*/ 0 h 15"/>
                    <a:gd name="T77" fmla="*/ 9 w 9"/>
                    <a:gd name="T78" fmla="*/ 15 h 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 h="15">
                      <a:moveTo>
                        <a:pt x="6" y="0"/>
                      </a:moveTo>
                      <a:lnTo>
                        <a:pt x="6" y="1"/>
                      </a:lnTo>
                      <a:lnTo>
                        <a:pt x="7" y="1"/>
                      </a:lnTo>
                      <a:lnTo>
                        <a:pt x="8" y="5"/>
                      </a:lnTo>
                      <a:lnTo>
                        <a:pt x="9" y="8"/>
                      </a:lnTo>
                      <a:lnTo>
                        <a:pt x="9" y="11"/>
                      </a:lnTo>
                      <a:lnTo>
                        <a:pt x="9" y="15"/>
                      </a:lnTo>
                      <a:lnTo>
                        <a:pt x="8" y="15"/>
                      </a:lnTo>
                      <a:lnTo>
                        <a:pt x="7" y="15"/>
                      </a:lnTo>
                      <a:lnTo>
                        <a:pt x="6" y="15"/>
                      </a:lnTo>
                      <a:lnTo>
                        <a:pt x="5" y="14"/>
                      </a:lnTo>
                      <a:lnTo>
                        <a:pt x="4" y="14"/>
                      </a:lnTo>
                      <a:lnTo>
                        <a:pt x="3" y="13"/>
                      </a:lnTo>
                      <a:lnTo>
                        <a:pt x="2" y="13"/>
                      </a:lnTo>
                      <a:lnTo>
                        <a:pt x="1" y="12"/>
                      </a:lnTo>
                      <a:lnTo>
                        <a:pt x="0" y="9"/>
                      </a:lnTo>
                      <a:lnTo>
                        <a:pt x="0" y="6"/>
                      </a:lnTo>
                      <a:lnTo>
                        <a:pt x="0" y="3"/>
                      </a:lnTo>
                      <a:lnTo>
                        <a:pt x="2" y="1"/>
                      </a:lnTo>
                      <a:lnTo>
                        <a:pt x="3" y="0"/>
                      </a:lnTo>
                      <a:lnTo>
                        <a:pt x="4" y="0"/>
                      </a:lnTo>
                      <a:lnTo>
                        <a:pt x="5" y="0"/>
                      </a:lnTo>
                      <a:lnTo>
                        <a:pt x="6" y="0"/>
                      </a:lnTo>
                      <a:close/>
                    </a:path>
                  </a:pathLst>
                </a:custGeom>
                <a:solidFill>
                  <a:srgbClr val="FFFFFF"/>
                </a:solidFill>
                <a:ln w="9525">
                  <a:noFill/>
                  <a:round/>
                  <a:headEnd/>
                  <a:tailEnd/>
                </a:ln>
              </p:spPr>
              <p:txBody>
                <a:bodyPr/>
                <a:lstStyle/>
                <a:p>
                  <a:endParaRPr lang="en-US"/>
                </a:p>
              </p:txBody>
            </p:sp>
            <p:sp>
              <p:nvSpPr>
                <p:cNvPr id="24895" name="Freeform 556"/>
                <p:cNvSpPr>
                  <a:spLocks/>
                </p:cNvSpPr>
                <p:nvPr/>
              </p:nvSpPr>
              <p:spPr bwMode="auto">
                <a:xfrm>
                  <a:off x="2834" y="3064"/>
                  <a:ext cx="7" cy="10"/>
                </a:xfrm>
                <a:custGeom>
                  <a:avLst/>
                  <a:gdLst>
                    <a:gd name="T0" fmla="*/ 7 w 7"/>
                    <a:gd name="T1" fmla="*/ 1 h 10"/>
                    <a:gd name="T2" fmla="*/ 5 w 7"/>
                    <a:gd name="T3" fmla="*/ 3 h 10"/>
                    <a:gd name="T4" fmla="*/ 4 w 7"/>
                    <a:gd name="T5" fmla="*/ 5 h 10"/>
                    <a:gd name="T6" fmla="*/ 2 w 7"/>
                    <a:gd name="T7" fmla="*/ 8 h 10"/>
                    <a:gd name="T8" fmla="*/ 1 w 7"/>
                    <a:gd name="T9" fmla="*/ 10 h 10"/>
                    <a:gd name="T10" fmla="*/ 0 w 7"/>
                    <a:gd name="T11" fmla="*/ 9 h 10"/>
                    <a:gd name="T12" fmla="*/ 0 w 7"/>
                    <a:gd name="T13" fmla="*/ 8 h 10"/>
                    <a:gd name="T14" fmla="*/ 0 w 7"/>
                    <a:gd name="T15" fmla="*/ 6 h 10"/>
                    <a:gd name="T16" fmla="*/ 1 w 7"/>
                    <a:gd name="T17" fmla="*/ 4 h 10"/>
                    <a:gd name="T18" fmla="*/ 2 w 7"/>
                    <a:gd name="T19" fmla="*/ 3 h 10"/>
                    <a:gd name="T20" fmla="*/ 3 w 7"/>
                    <a:gd name="T21" fmla="*/ 1 h 10"/>
                    <a:gd name="T22" fmla="*/ 4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4" y="5"/>
                      </a:lnTo>
                      <a:lnTo>
                        <a:pt x="2" y="8"/>
                      </a:lnTo>
                      <a:lnTo>
                        <a:pt x="1" y="10"/>
                      </a:lnTo>
                      <a:lnTo>
                        <a:pt x="0" y="9"/>
                      </a:lnTo>
                      <a:lnTo>
                        <a:pt x="0" y="8"/>
                      </a:lnTo>
                      <a:lnTo>
                        <a:pt x="0" y="6"/>
                      </a:lnTo>
                      <a:lnTo>
                        <a:pt x="1" y="4"/>
                      </a:lnTo>
                      <a:lnTo>
                        <a:pt x="2" y="3"/>
                      </a:lnTo>
                      <a:lnTo>
                        <a:pt x="3" y="1"/>
                      </a:lnTo>
                      <a:lnTo>
                        <a:pt x="4" y="0"/>
                      </a:lnTo>
                      <a:lnTo>
                        <a:pt x="7" y="1"/>
                      </a:lnTo>
                      <a:close/>
                    </a:path>
                  </a:pathLst>
                </a:custGeom>
                <a:solidFill>
                  <a:srgbClr val="FFFFFF"/>
                </a:solidFill>
                <a:ln w="9525">
                  <a:noFill/>
                  <a:round/>
                  <a:headEnd/>
                  <a:tailEnd/>
                </a:ln>
              </p:spPr>
              <p:txBody>
                <a:bodyPr/>
                <a:lstStyle/>
                <a:p>
                  <a:endParaRPr lang="en-US"/>
                </a:p>
              </p:txBody>
            </p:sp>
            <p:sp>
              <p:nvSpPr>
                <p:cNvPr id="24896" name="Freeform 557"/>
                <p:cNvSpPr>
                  <a:spLocks/>
                </p:cNvSpPr>
                <p:nvPr/>
              </p:nvSpPr>
              <p:spPr bwMode="auto">
                <a:xfrm>
                  <a:off x="2807" y="3071"/>
                  <a:ext cx="13" cy="16"/>
                </a:xfrm>
                <a:custGeom>
                  <a:avLst/>
                  <a:gdLst>
                    <a:gd name="T0" fmla="*/ 10 w 13"/>
                    <a:gd name="T1" fmla="*/ 3 h 16"/>
                    <a:gd name="T2" fmla="*/ 12 w 13"/>
                    <a:gd name="T3" fmla="*/ 5 h 16"/>
                    <a:gd name="T4" fmla="*/ 13 w 13"/>
                    <a:gd name="T5" fmla="*/ 7 h 16"/>
                    <a:gd name="T6" fmla="*/ 13 w 13"/>
                    <a:gd name="T7" fmla="*/ 10 h 16"/>
                    <a:gd name="T8" fmla="*/ 13 w 13"/>
                    <a:gd name="T9" fmla="*/ 13 h 16"/>
                    <a:gd name="T10" fmla="*/ 12 w 13"/>
                    <a:gd name="T11" fmla="*/ 14 h 16"/>
                    <a:gd name="T12" fmla="*/ 12 w 13"/>
                    <a:gd name="T13" fmla="*/ 15 h 16"/>
                    <a:gd name="T14" fmla="*/ 11 w 13"/>
                    <a:gd name="T15" fmla="*/ 15 h 16"/>
                    <a:gd name="T16" fmla="*/ 10 w 13"/>
                    <a:gd name="T17" fmla="*/ 16 h 16"/>
                    <a:gd name="T18" fmla="*/ 8 w 13"/>
                    <a:gd name="T19" fmla="*/ 16 h 16"/>
                    <a:gd name="T20" fmla="*/ 6 w 13"/>
                    <a:gd name="T21" fmla="*/ 16 h 16"/>
                    <a:gd name="T22" fmla="*/ 4 w 13"/>
                    <a:gd name="T23" fmla="*/ 15 h 16"/>
                    <a:gd name="T24" fmla="*/ 3 w 13"/>
                    <a:gd name="T25" fmla="*/ 14 h 16"/>
                    <a:gd name="T26" fmla="*/ 1 w 13"/>
                    <a:gd name="T27" fmla="*/ 11 h 16"/>
                    <a:gd name="T28" fmla="*/ 0 w 13"/>
                    <a:gd name="T29" fmla="*/ 9 h 16"/>
                    <a:gd name="T30" fmla="*/ 0 w 13"/>
                    <a:gd name="T31" fmla="*/ 6 h 16"/>
                    <a:gd name="T32" fmla="*/ 0 w 13"/>
                    <a:gd name="T33" fmla="*/ 3 h 16"/>
                    <a:gd name="T34" fmla="*/ 1 w 13"/>
                    <a:gd name="T35" fmla="*/ 2 h 16"/>
                    <a:gd name="T36" fmla="*/ 2 w 13"/>
                    <a:gd name="T37" fmla="*/ 1 h 16"/>
                    <a:gd name="T38" fmla="*/ 3 w 13"/>
                    <a:gd name="T39" fmla="*/ 1 h 16"/>
                    <a:gd name="T40" fmla="*/ 3 w 13"/>
                    <a:gd name="T41" fmla="*/ 0 h 16"/>
                    <a:gd name="T42" fmla="*/ 5 w 13"/>
                    <a:gd name="T43" fmla="*/ 0 h 16"/>
                    <a:gd name="T44" fmla="*/ 7 w 13"/>
                    <a:gd name="T45" fmla="*/ 1 h 16"/>
                    <a:gd name="T46" fmla="*/ 9 w 13"/>
                    <a:gd name="T47" fmla="*/ 2 h 16"/>
                    <a:gd name="T48" fmla="*/ 10 w 13"/>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
                    <a:gd name="T76" fmla="*/ 0 h 16"/>
                    <a:gd name="T77" fmla="*/ 13 w 13"/>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 h="16">
                      <a:moveTo>
                        <a:pt x="10" y="3"/>
                      </a:moveTo>
                      <a:lnTo>
                        <a:pt x="12" y="5"/>
                      </a:lnTo>
                      <a:lnTo>
                        <a:pt x="13" y="7"/>
                      </a:lnTo>
                      <a:lnTo>
                        <a:pt x="13" y="10"/>
                      </a:lnTo>
                      <a:lnTo>
                        <a:pt x="13" y="13"/>
                      </a:lnTo>
                      <a:lnTo>
                        <a:pt x="12" y="14"/>
                      </a:lnTo>
                      <a:lnTo>
                        <a:pt x="12" y="15"/>
                      </a:lnTo>
                      <a:lnTo>
                        <a:pt x="11" y="15"/>
                      </a:lnTo>
                      <a:lnTo>
                        <a:pt x="10" y="16"/>
                      </a:lnTo>
                      <a:lnTo>
                        <a:pt x="8" y="16"/>
                      </a:lnTo>
                      <a:lnTo>
                        <a:pt x="6" y="16"/>
                      </a:lnTo>
                      <a:lnTo>
                        <a:pt x="4" y="15"/>
                      </a:lnTo>
                      <a:lnTo>
                        <a:pt x="3" y="14"/>
                      </a:lnTo>
                      <a:lnTo>
                        <a:pt x="1" y="11"/>
                      </a:lnTo>
                      <a:lnTo>
                        <a:pt x="0" y="9"/>
                      </a:lnTo>
                      <a:lnTo>
                        <a:pt x="0" y="6"/>
                      </a:lnTo>
                      <a:lnTo>
                        <a:pt x="0" y="3"/>
                      </a:lnTo>
                      <a:lnTo>
                        <a:pt x="1" y="2"/>
                      </a:lnTo>
                      <a:lnTo>
                        <a:pt x="2" y="1"/>
                      </a:lnTo>
                      <a:lnTo>
                        <a:pt x="3" y="1"/>
                      </a:lnTo>
                      <a:lnTo>
                        <a:pt x="3" y="0"/>
                      </a:lnTo>
                      <a:lnTo>
                        <a:pt x="5" y="0"/>
                      </a:lnTo>
                      <a:lnTo>
                        <a:pt x="7" y="1"/>
                      </a:lnTo>
                      <a:lnTo>
                        <a:pt x="9" y="2"/>
                      </a:lnTo>
                      <a:lnTo>
                        <a:pt x="10" y="3"/>
                      </a:lnTo>
                      <a:close/>
                    </a:path>
                  </a:pathLst>
                </a:custGeom>
                <a:solidFill>
                  <a:srgbClr val="FFFFFF"/>
                </a:solidFill>
                <a:ln w="9525">
                  <a:noFill/>
                  <a:round/>
                  <a:headEnd/>
                  <a:tailEnd/>
                </a:ln>
              </p:spPr>
              <p:txBody>
                <a:bodyPr/>
                <a:lstStyle/>
                <a:p>
                  <a:endParaRPr lang="en-US"/>
                </a:p>
              </p:txBody>
            </p:sp>
            <p:sp>
              <p:nvSpPr>
                <p:cNvPr id="24897" name="Freeform 558"/>
                <p:cNvSpPr>
                  <a:spLocks/>
                </p:cNvSpPr>
                <p:nvPr/>
              </p:nvSpPr>
              <p:spPr bwMode="auto">
                <a:xfrm>
                  <a:off x="2842" y="3118"/>
                  <a:ext cx="76" cy="89"/>
                </a:xfrm>
                <a:custGeom>
                  <a:avLst/>
                  <a:gdLst>
                    <a:gd name="T0" fmla="*/ 0 w 76"/>
                    <a:gd name="T1" fmla="*/ 29 h 89"/>
                    <a:gd name="T2" fmla="*/ 0 w 76"/>
                    <a:gd name="T3" fmla="*/ 89 h 89"/>
                    <a:gd name="T4" fmla="*/ 76 w 76"/>
                    <a:gd name="T5" fmla="*/ 8 h 89"/>
                    <a:gd name="T6" fmla="*/ 76 w 76"/>
                    <a:gd name="T7" fmla="*/ 0 h 89"/>
                    <a:gd name="T8" fmla="*/ 36 w 76"/>
                    <a:gd name="T9" fmla="*/ 36 h 89"/>
                    <a:gd name="T10" fmla="*/ 20 w 76"/>
                    <a:gd name="T11" fmla="*/ 19 h 89"/>
                    <a:gd name="T12" fmla="*/ 0 w 76"/>
                    <a:gd name="T13" fmla="*/ 29 h 89"/>
                    <a:gd name="T14" fmla="*/ 0 60000 65536"/>
                    <a:gd name="T15" fmla="*/ 0 60000 65536"/>
                    <a:gd name="T16" fmla="*/ 0 60000 65536"/>
                    <a:gd name="T17" fmla="*/ 0 60000 65536"/>
                    <a:gd name="T18" fmla="*/ 0 60000 65536"/>
                    <a:gd name="T19" fmla="*/ 0 60000 65536"/>
                    <a:gd name="T20" fmla="*/ 0 60000 65536"/>
                    <a:gd name="T21" fmla="*/ 0 w 76"/>
                    <a:gd name="T22" fmla="*/ 0 h 89"/>
                    <a:gd name="T23" fmla="*/ 76 w 7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89">
                      <a:moveTo>
                        <a:pt x="0" y="29"/>
                      </a:moveTo>
                      <a:lnTo>
                        <a:pt x="0" y="89"/>
                      </a:lnTo>
                      <a:lnTo>
                        <a:pt x="76" y="8"/>
                      </a:lnTo>
                      <a:lnTo>
                        <a:pt x="76" y="0"/>
                      </a:lnTo>
                      <a:lnTo>
                        <a:pt x="36" y="36"/>
                      </a:lnTo>
                      <a:lnTo>
                        <a:pt x="20" y="19"/>
                      </a:lnTo>
                      <a:lnTo>
                        <a:pt x="0" y="29"/>
                      </a:lnTo>
                      <a:close/>
                    </a:path>
                  </a:pathLst>
                </a:custGeom>
                <a:solidFill>
                  <a:srgbClr val="FFFFFF"/>
                </a:solidFill>
                <a:ln w="9525">
                  <a:noFill/>
                  <a:round/>
                  <a:headEnd/>
                  <a:tailEnd/>
                </a:ln>
              </p:spPr>
              <p:txBody>
                <a:bodyPr/>
                <a:lstStyle/>
                <a:p>
                  <a:endParaRPr lang="en-US"/>
                </a:p>
              </p:txBody>
            </p:sp>
            <p:sp>
              <p:nvSpPr>
                <p:cNvPr id="24898" name="Freeform 559"/>
                <p:cNvSpPr>
                  <a:spLocks/>
                </p:cNvSpPr>
                <p:nvPr/>
              </p:nvSpPr>
              <p:spPr bwMode="auto">
                <a:xfrm>
                  <a:off x="2882" y="3120"/>
                  <a:ext cx="11" cy="10"/>
                </a:xfrm>
                <a:custGeom>
                  <a:avLst/>
                  <a:gdLst>
                    <a:gd name="T0" fmla="*/ 10 w 11"/>
                    <a:gd name="T1" fmla="*/ 5 h 10"/>
                    <a:gd name="T2" fmla="*/ 11 w 11"/>
                    <a:gd name="T3" fmla="*/ 4 h 10"/>
                    <a:gd name="T4" fmla="*/ 11 w 11"/>
                    <a:gd name="T5" fmla="*/ 3 h 10"/>
                    <a:gd name="T6" fmla="*/ 11 w 11"/>
                    <a:gd name="T7" fmla="*/ 2 h 10"/>
                    <a:gd name="T8" fmla="*/ 10 w 11"/>
                    <a:gd name="T9" fmla="*/ 1 h 10"/>
                    <a:gd name="T10" fmla="*/ 10 w 11"/>
                    <a:gd name="T11" fmla="*/ 1 h 10"/>
                    <a:gd name="T12" fmla="*/ 9 w 11"/>
                    <a:gd name="T13" fmla="*/ 0 h 10"/>
                    <a:gd name="T14" fmla="*/ 8 w 11"/>
                    <a:gd name="T15" fmla="*/ 0 h 10"/>
                    <a:gd name="T16" fmla="*/ 7 w 11"/>
                    <a:gd name="T17" fmla="*/ 0 h 10"/>
                    <a:gd name="T18" fmla="*/ 6 w 11"/>
                    <a:gd name="T19" fmla="*/ 1 h 10"/>
                    <a:gd name="T20" fmla="*/ 1 w 11"/>
                    <a:gd name="T21" fmla="*/ 5 h 10"/>
                    <a:gd name="T22" fmla="*/ 1 w 11"/>
                    <a:gd name="T23" fmla="*/ 6 h 10"/>
                    <a:gd name="T24" fmla="*/ 0 w 11"/>
                    <a:gd name="T25" fmla="*/ 7 h 10"/>
                    <a:gd name="T26" fmla="*/ 0 w 11"/>
                    <a:gd name="T27" fmla="*/ 8 h 10"/>
                    <a:gd name="T28" fmla="*/ 1 w 11"/>
                    <a:gd name="T29" fmla="*/ 9 h 10"/>
                    <a:gd name="T30" fmla="*/ 1 w 11"/>
                    <a:gd name="T31" fmla="*/ 9 h 10"/>
                    <a:gd name="T32" fmla="*/ 2 w 11"/>
                    <a:gd name="T33" fmla="*/ 10 h 10"/>
                    <a:gd name="T34" fmla="*/ 3 w 11"/>
                    <a:gd name="T35" fmla="*/ 10 h 10"/>
                    <a:gd name="T36" fmla="*/ 4 w 11"/>
                    <a:gd name="T37" fmla="*/ 10 h 10"/>
                    <a:gd name="T38" fmla="*/ 5 w 11"/>
                    <a:gd name="T39" fmla="*/ 9 h 10"/>
                    <a:gd name="T40" fmla="*/ 10 w 11"/>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0"/>
                    <a:gd name="T65" fmla="*/ 11 w 1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0">
                      <a:moveTo>
                        <a:pt x="10" y="5"/>
                      </a:moveTo>
                      <a:lnTo>
                        <a:pt x="11" y="4"/>
                      </a:lnTo>
                      <a:lnTo>
                        <a:pt x="11" y="3"/>
                      </a:lnTo>
                      <a:lnTo>
                        <a:pt x="11" y="2"/>
                      </a:lnTo>
                      <a:lnTo>
                        <a:pt x="10" y="1"/>
                      </a:lnTo>
                      <a:lnTo>
                        <a:pt x="9" y="0"/>
                      </a:lnTo>
                      <a:lnTo>
                        <a:pt x="8" y="0"/>
                      </a:lnTo>
                      <a:lnTo>
                        <a:pt x="7" y="0"/>
                      </a:lnTo>
                      <a:lnTo>
                        <a:pt x="6" y="1"/>
                      </a:lnTo>
                      <a:lnTo>
                        <a:pt x="1" y="5"/>
                      </a:lnTo>
                      <a:lnTo>
                        <a:pt x="1" y="6"/>
                      </a:lnTo>
                      <a:lnTo>
                        <a:pt x="0" y="7"/>
                      </a:lnTo>
                      <a:lnTo>
                        <a:pt x="0" y="8"/>
                      </a:lnTo>
                      <a:lnTo>
                        <a:pt x="1" y="9"/>
                      </a:lnTo>
                      <a:lnTo>
                        <a:pt x="2" y="10"/>
                      </a:lnTo>
                      <a:lnTo>
                        <a:pt x="3" y="10"/>
                      </a:lnTo>
                      <a:lnTo>
                        <a:pt x="4" y="10"/>
                      </a:lnTo>
                      <a:lnTo>
                        <a:pt x="5" y="9"/>
                      </a:lnTo>
                      <a:lnTo>
                        <a:pt x="10" y="5"/>
                      </a:lnTo>
                      <a:close/>
                    </a:path>
                  </a:pathLst>
                </a:custGeom>
                <a:solidFill>
                  <a:srgbClr val="FFFFFF"/>
                </a:solidFill>
                <a:ln w="9525">
                  <a:noFill/>
                  <a:round/>
                  <a:headEnd/>
                  <a:tailEnd/>
                </a:ln>
              </p:spPr>
              <p:txBody>
                <a:bodyPr/>
                <a:lstStyle/>
                <a:p>
                  <a:endParaRPr lang="en-US"/>
                </a:p>
              </p:txBody>
            </p:sp>
            <p:sp>
              <p:nvSpPr>
                <p:cNvPr id="24899" name="Freeform 560"/>
                <p:cNvSpPr>
                  <a:spLocks/>
                </p:cNvSpPr>
                <p:nvPr/>
              </p:nvSpPr>
              <p:spPr bwMode="auto">
                <a:xfrm>
                  <a:off x="2868" y="3116"/>
                  <a:ext cx="11" cy="10"/>
                </a:xfrm>
                <a:custGeom>
                  <a:avLst/>
                  <a:gdLst>
                    <a:gd name="T0" fmla="*/ 10 w 11"/>
                    <a:gd name="T1" fmla="*/ 5 h 10"/>
                    <a:gd name="T2" fmla="*/ 10 w 11"/>
                    <a:gd name="T3" fmla="*/ 4 h 10"/>
                    <a:gd name="T4" fmla="*/ 11 w 11"/>
                    <a:gd name="T5" fmla="*/ 3 h 10"/>
                    <a:gd name="T6" fmla="*/ 11 w 11"/>
                    <a:gd name="T7" fmla="*/ 2 h 10"/>
                    <a:gd name="T8" fmla="*/ 10 w 11"/>
                    <a:gd name="T9" fmla="*/ 1 h 10"/>
                    <a:gd name="T10" fmla="*/ 10 w 11"/>
                    <a:gd name="T11" fmla="*/ 1 h 10"/>
                    <a:gd name="T12" fmla="*/ 9 w 11"/>
                    <a:gd name="T13" fmla="*/ 1 h 10"/>
                    <a:gd name="T14" fmla="*/ 8 w 11"/>
                    <a:gd name="T15" fmla="*/ 0 h 10"/>
                    <a:gd name="T16" fmla="*/ 7 w 11"/>
                    <a:gd name="T17" fmla="*/ 0 h 10"/>
                    <a:gd name="T18" fmla="*/ 6 w 11"/>
                    <a:gd name="T19" fmla="*/ 1 h 10"/>
                    <a:gd name="T20" fmla="*/ 1 w 11"/>
                    <a:gd name="T21" fmla="*/ 5 h 10"/>
                    <a:gd name="T22" fmla="*/ 0 w 11"/>
                    <a:gd name="T23" fmla="*/ 6 h 10"/>
                    <a:gd name="T24" fmla="*/ 0 w 11"/>
                    <a:gd name="T25" fmla="*/ 7 h 10"/>
                    <a:gd name="T26" fmla="*/ 0 w 11"/>
                    <a:gd name="T27" fmla="*/ 8 h 10"/>
                    <a:gd name="T28" fmla="*/ 1 w 11"/>
                    <a:gd name="T29" fmla="*/ 9 h 10"/>
                    <a:gd name="T30" fmla="*/ 1 w 11"/>
                    <a:gd name="T31" fmla="*/ 9 h 10"/>
                    <a:gd name="T32" fmla="*/ 2 w 11"/>
                    <a:gd name="T33" fmla="*/ 10 h 10"/>
                    <a:gd name="T34" fmla="*/ 3 w 11"/>
                    <a:gd name="T35" fmla="*/ 10 h 10"/>
                    <a:gd name="T36" fmla="*/ 4 w 11"/>
                    <a:gd name="T37" fmla="*/ 10 h 10"/>
                    <a:gd name="T38" fmla="*/ 5 w 11"/>
                    <a:gd name="T39" fmla="*/ 9 h 10"/>
                    <a:gd name="T40" fmla="*/ 10 w 11"/>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0"/>
                    <a:gd name="T65" fmla="*/ 11 w 1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0">
                      <a:moveTo>
                        <a:pt x="10" y="5"/>
                      </a:moveTo>
                      <a:lnTo>
                        <a:pt x="10" y="4"/>
                      </a:lnTo>
                      <a:lnTo>
                        <a:pt x="11" y="3"/>
                      </a:lnTo>
                      <a:lnTo>
                        <a:pt x="11" y="2"/>
                      </a:lnTo>
                      <a:lnTo>
                        <a:pt x="10" y="1"/>
                      </a:lnTo>
                      <a:lnTo>
                        <a:pt x="9" y="1"/>
                      </a:lnTo>
                      <a:lnTo>
                        <a:pt x="8" y="0"/>
                      </a:lnTo>
                      <a:lnTo>
                        <a:pt x="7" y="0"/>
                      </a:lnTo>
                      <a:lnTo>
                        <a:pt x="6" y="1"/>
                      </a:lnTo>
                      <a:lnTo>
                        <a:pt x="1" y="5"/>
                      </a:lnTo>
                      <a:lnTo>
                        <a:pt x="0" y="6"/>
                      </a:lnTo>
                      <a:lnTo>
                        <a:pt x="0" y="7"/>
                      </a:lnTo>
                      <a:lnTo>
                        <a:pt x="0" y="8"/>
                      </a:lnTo>
                      <a:lnTo>
                        <a:pt x="1" y="9"/>
                      </a:lnTo>
                      <a:lnTo>
                        <a:pt x="2" y="10"/>
                      </a:lnTo>
                      <a:lnTo>
                        <a:pt x="3" y="10"/>
                      </a:lnTo>
                      <a:lnTo>
                        <a:pt x="4" y="10"/>
                      </a:lnTo>
                      <a:lnTo>
                        <a:pt x="5" y="9"/>
                      </a:lnTo>
                      <a:lnTo>
                        <a:pt x="10" y="5"/>
                      </a:lnTo>
                      <a:close/>
                    </a:path>
                  </a:pathLst>
                </a:custGeom>
                <a:solidFill>
                  <a:srgbClr val="FFFFFF"/>
                </a:solidFill>
                <a:ln w="9525">
                  <a:noFill/>
                  <a:round/>
                  <a:headEnd/>
                  <a:tailEnd/>
                </a:ln>
              </p:spPr>
              <p:txBody>
                <a:bodyPr/>
                <a:lstStyle/>
                <a:p>
                  <a:endParaRPr lang="en-US"/>
                </a:p>
              </p:txBody>
            </p:sp>
          </p:grpSp>
          <p:grpSp>
            <p:nvGrpSpPr>
              <p:cNvPr id="24615" name="Group 561"/>
              <p:cNvGrpSpPr>
                <a:grpSpLocks/>
              </p:cNvGrpSpPr>
              <p:nvPr/>
            </p:nvGrpSpPr>
            <p:grpSpPr bwMode="auto">
              <a:xfrm>
                <a:off x="2874" y="1644"/>
                <a:ext cx="490" cy="456"/>
                <a:chOff x="2874" y="1644"/>
                <a:chExt cx="490" cy="456"/>
              </a:xfrm>
            </p:grpSpPr>
            <p:sp>
              <p:nvSpPr>
                <p:cNvPr id="24851" name="Freeform 562"/>
                <p:cNvSpPr>
                  <a:spLocks/>
                </p:cNvSpPr>
                <p:nvPr/>
              </p:nvSpPr>
              <p:spPr bwMode="auto">
                <a:xfrm>
                  <a:off x="2874" y="1644"/>
                  <a:ext cx="490" cy="332"/>
                </a:xfrm>
                <a:custGeom>
                  <a:avLst/>
                  <a:gdLst>
                    <a:gd name="T0" fmla="*/ 383 w 490"/>
                    <a:gd name="T1" fmla="*/ 332 h 332"/>
                    <a:gd name="T2" fmla="*/ 490 w 490"/>
                    <a:gd name="T3" fmla="*/ 235 h 332"/>
                    <a:gd name="T4" fmla="*/ 239 w 490"/>
                    <a:gd name="T5" fmla="*/ 0 h 332"/>
                    <a:gd name="T6" fmla="*/ 0 w 490"/>
                    <a:gd name="T7" fmla="*/ 247 h 332"/>
                    <a:gd name="T8" fmla="*/ 87 w 490"/>
                    <a:gd name="T9" fmla="*/ 330 h 332"/>
                    <a:gd name="T10" fmla="*/ 97 w 490"/>
                    <a:gd name="T11" fmla="*/ 328 h 332"/>
                    <a:gd name="T12" fmla="*/ 106 w 490"/>
                    <a:gd name="T13" fmla="*/ 325 h 332"/>
                    <a:gd name="T14" fmla="*/ 115 w 490"/>
                    <a:gd name="T15" fmla="*/ 323 h 332"/>
                    <a:gd name="T16" fmla="*/ 124 w 490"/>
                    <a:gd name="T17" fmla="*/ 322 h 332"/>
                    <a:gd name="T18" fmla="*/ 134 w 490"/>
                    <a:gd name="T19" fmla="*/ 320 h 332"/>
                    <a:gd name="T20" fmla="*/ 143 w 490"/>
                    <a:gd name="T21" fmla="*/ 318 h 332"/>
                    <a:gd name="T22" fmla="*/ 153 w 490"/>
                    <a:gd name="T23" fmla="*/ 317 h 332"/>
                    <a:gd name="T24" fmla="*/ 162 w 490"/>
                    <a:gd name="T25" fmla="*/ 315 h 332"/>
                    <a:gd name="T26" fmla="*/ 172 w 490"/>
                    <a:gd name="T27" fmla="*/ 314 h 332"/>
                    <a:gd name="T28" fmla="*/ 181 w 490"/>
                    <a:gd name="T29" fmla="*/ 313 h 332"/>
                    <a:gd name="T30" fmla="*/ 191 w 490"/>
                    <a:gd name="T31" fmla="*/ 312 h 332"/>
                    <a:gd name="T32" fmla="*/ 201 w 490"/>
                    <a:gd name="T33" fmla="*/ 311 h 332"/>
                    <a:gd name="T34" fmla="*/ 210 w 490"/>
                    <a:gd name="T35" fmla="*/ 311 h 332"/>
                    <a:gd name="T36" fmla="*/ 220 w 490"/>
                    <a:gd name="T37" fmla="*/ 310 h 332"/>
                    <a:gd name="T38" fmla="*/ 229 w 490"/>
                    <a:gd name="T39" fmla="*/ 310 h 332"/>
                    <a:gd name="T40" fmla="*/ 239 w 490"/>
                    <a:gd name="T41" fmla="*/ 310 h 332"/>
                    <a:gd name="T42" fmla="*/ 249 w 490"/>
                    <a:gd name="T43" fmla="*/ 310 h 332"/>
                    <a:gd name="T44" fmla="*/ 259 w 490"/>
                    <a:gd name="T45" fmla="*/ 310 h 332"/>
                    <a:gd name="T46" fmla="*/ 269 w 490"/>
                    <a:gd name="T47" fmla="*/ 311 h 332"/>
                    <a:gd name="T48" fmla="*/ 278 w 490"/>
                    <a:gd name="T49" fmla="*/ 311 h 332"/>
                    <a:gd name="T50" fmla="*/ 288 w 490"/>
                    <a:gd name="T51" fmla="*/ 312 h 332"/>
                    <a:gd name="T52" fmla="*/ 297 w 490"/>
                    <a:gd name="T53" fmla="*/ 313 h 332"/>
                    <a:gd name="T54" fmla="*/ 307 w 490"/>
                    <a:gd name="T55" fmla="*/ 314 h 332"/>
                    <a:gd name="T56" fmla="*/ 316 w 490"/>
                    <a:gd name="T57" fmla="*/ 315 h 332"/>
                    <a:gd name="T58" fmla="*/ 325 w 490"/>
                    <a:gd name="T59" fmla="*/ 317 h 332"/>
                    <a:gd name="T60" fmla="*/ 333 w 490"/>
                    <a:gd name="T61" fmla="*/ 319 h 332"/>
                    <a:gd name="T62" fmla="*/ 342 w 490"/>
                    <a:gd name="T63" fmla="*/ 320 h 332"/>
                    <a:gd name="T64" fmla="*/ 351 w 490"/>
                    <a:gd name="T65" fmla="*/ 322 h 332"/>
                    <a:gd name="T66" fmla="*/ 359 w 490"/>
                    <a:gd name="T67" fmla="*/ 325 h 332"/>
                    <a:gd name="T68" fmla="*/ 367 w 490"/>
                    <a:gd name="T69" fmla="*/ 327 h 332"/>
                    <a:gd name="T70" fmla="*/ 375 w 490"/>
                    <a:gd name="T71" fmla="*/ 329 h 332"/>
                    <a:gd name="T72" fmla="*/ 383 w 490"/>
                    <a:gd name="T73" fmla="*/ 332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0"/>
                    <a:gd name="T112" fmla="*/ 0 h 332"/>
                    <a:gd name="T113" fmla="*/ 490 w 490"/>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0" h="332">
                      <a:moveTo>
                        <a:pt x="383" y="332"/>
                      </a:moveTo>
                      <a:lnTo>
                        <a:pt x="490" y="235"/>
                      </a:lnTo>
                      <a:lnTo>
                        <a:pt x="239" y="0"/>
                      </a:lnTo>
                      <a:lnTo>
                        <a:pt x="0" y="247"/>
                      </a:lnTo>
                      <a:lnTo>
                        <a:pt x="87" y="330"/>
                      </a:lnTo>
                      <a:lnTo>
                        <a:pt x="97" y="328"/>
                      </a:lnTo>
                      <a:lnTo>
                        <a:pt x="106" y="325"/>
                      </a:lnTo>
                      <a:lnTo>
                        <a:pt x="115" y="323"/>
                      </a:lnTo>
                      <a:lnTo>
                        <a:pt x="124" y="322"/>
                      </a:lnTo>
                      <a:lnTo>
                        <a:pt x="134" y="320"/>
                      </a:lnTo>
                      <a:lnTo>
                        <a:pt x="143" y="318"/>
                      </a:lnTo>
                      <a:lnTo>
                        <a:pt x="153" y="317"/>
                      </a:lnTo>
                      <a:lnTo>
                        <a:pt x="162" y="315"/>
                      </a:lnTo>
                      <a:lnTo>
                        <a:pt x="172" y="314"/>
                      </a:lnTo>
                      <a:lnTo>
                        <a:pt x="181" y="313"/>
                      </a:lnTo>
                      <a:lnTo>
                        <a:pt x="191" y="312"/>
                      </a:lnTo>
                      <a:lnTo>
                        <a:pt x="201" y="311"/>
                      </a:lnTo>
                      <a:lnTo>
                        <a:pt x="210" y="311"/>
                      </a:lnTo>
                      <a:lnTo>
                        <a:pt x="220" y="310"/>
                      </a:lnTo>
                      <a:lnTo>
                        <a:pt x="229" y="310"/>
                      </a:lnTo>
                      <a:lnTo>
                        <a:pt x="239" y="310"/>
                      </a:lnTo>
                      <a:lnTo>
                        <a:pt x="249" y="310"/>
                      </a:lnTo>
                      <a:lnTo>
                        <a:pt x="259" y="310"/>
                      </a:lnTo>
                      <a:lnTo>
                        <a:pt x="269" y="311"/>
                      </a:lnTo>
                      <a:lnTo>
                        <a:pt x="278" y="311"/>
                      </a:lnTo>
                      <a:lnTo>
                        <a:pt x="288" y="312"/>
                      </a:lnTo>
                      <a:lnTo>
                        <a:pt x="297" y="313"/>
                      </a:lnTo>
                      <a:lnTo>
                        <a:pt x="307" y="314"/>
                      </a:lnTo>
                      <a:lnTo>
                        <a:pt x="316" y="315"/>
                      </a:lnTo>
                      <a:lnTo>
                        <a:pt x="325" y="317"/>
                      </a:lnTo>
                      <a:lnTo>
                        <a:pt x="333" y="319"/>
                      </a:lnTo>
                      <a:lnTo>
                        <a:pt x="342" y="320"/>
                      </a:lnTo>
                      <a:lnTo>
                        <a:pt x="351" y="322"/>
                      </a:lnTo>
                      <a:lnTo>
                        <a:pt x="359" y="325"/>
                      </a:lnTo>
                      <a:lnTo>
                        <a:pt x="367" y="327"/>
                      </a:lnTo>
                      <a:lnTo>
                        <a:pt x="375" y="329"/>
                      </a:lnTo>
                      <a:lnTo>
                        <a:pt x="383" y="332"/>
                      </a:lnTo>
                      <a:close/>
                    </a:path>
                  </a:pathLst>
                </a:custGeom>
                <a:solidFill>
                  <a:srgbClr val="E2E2C1"/>
                </a:solidFill>
                <a:ln w="9525">
                  <a:noFill/>
                  <a:round/>
                  <a:headEnd/>
                  <a:tailEnd/>
                </a:ln>
              </p:spPr>
              <p:txBody>
                <a:bodyPr/>
                <a:lstStyle/>
                <a:p>
                  <a:endParaRPr lang="en-US"/>
                </a:p>
              </p:txBody>
            </p:sp>
            <p:sp>
              <p:nvSpPr>
                <p:cNvPr id="24852" name="Freeform 563"/>
                <p:cNvSpPr>
                  <a:spLocks/>
                </p:cNvSpPr>
                <p:nvPr/>
              </p:nvSpPr>
              <p:spPr bwMode="auto">
                <a:xfrm>
                  <a:off x="3000" y="1746"/>
                  <a:ext cx="247" cy="219"/>
                </a:xfrm>
                <a:custGeom>
                  <a:avLst/>
                  <a:gdLst>
                    <a:gd name="T0" fmla="*/ 207 w 247"/>
                    <a:gd name="T1" fmla="*/ 61 h 219"/>
                    <a:gd name="T2" fmla="*/ 205 w 247"/>
                    <a:gd name="T3" fmla="*/ 51 h 219"/>
                    <a:gd name="T4" fmla="*/ 202 w 247"/>
                    <a:gd name="T5" fmla="*/ 42 h 219"/>
                    <a:gd name="T6" fmla="*/ 196 w 247"/>
                    <a:gd name="T7" fmla="*/ 34 h 219"/>
                    <a:gd name="T8" fmla="*/ 188 w 247"/>
                    <a:gd name="T9" fmla="*/ 27 h 219"/>
                    <a:gd name="T10" fmla="*/ 189 w 247"/>
                    <a:gd name="T11" fmla="*/ 25 h 219"/>
                    <a:gd name="T12" fmla="*/ 190 w 247"/>
                    <a:gd name="T13" fmla="*/ 23 h 219"/>
                    <a:gd name="T14" fmla="*/ 191 w 247"/>
                    <a:gd name="T15" fmla="*/ 17 h 219"/>
                    <a:gd name="T16" fmla="*/ 188 w 247"/>
                    <a:gd name="T17" fmla="*/ 10 h 219"/>
                    <a:gd name="T18" fmla="*/ 184 w 247"/>
                    <a:gd name="T19" fmla="*/ 5 h 219"/>
                    <a:gd name="T20" fmla="*/ 177 w 247"/>
                    <a:gd name="T21" fmla="*/ 1 h 219"/>
                    <a:gd name="T22" fmla="*/ 169 w 247"/>
                    <a:gd name="T23" fmla="*/ 0 h 219"/>
                    <a:gd name="T24" fmla="*/ 162 w 247"/>
                    <a:gd name="T25" fmla="*/ 2 h 219"/>
                    <a:gd name="T26" fmla="*/ 156 w 247"/>
                    <a:gd name="T27" fmla="*/ 5 h 219"/>
                    <a:gd name="T28" fmla="*/ 152 w 247"/>
                    <a:gd name="T29" fmla="*/ 11 h 219"/>
                    <a:gd name="T30" fmla="*/ 152 w 247"/>
                    <a:gd name="T31" fmla="*/ 14 h 219"/>
                    <a:gd name="T32" fmla="*/ 151 w 247"/>
                    <a:gd name="T33" fmla="*/ 16 h 219"/>
                    <a:gd name="T34" fmla="*/ 141 w 247"/>
                    <a:gd name="T35" fmla="*/ 17 h 219"/>
                    <a:gd name="T36" fmla="*/ 132 w 247"/>
                    <a:gd name="T37" fmla="*/ 20 h 219"/>
                    <a:gd name="T38" fmla="*/ 123 w 247"/>
                    <a:gd name="T39" fmla="*/ 25 h 219"/>
                    <a:gd name="T40" fmla="*/ 116 w 247"/>
                    <a:gd name="T41" fmla="*/ 32 h 219"/>
                    <a:gd name="T42" fmla="*/ 84 w 247"/>
                    <a:gd name="T43" fmla="*/ 22 h 219"/>
                    <a:gd name="T44" fmla="*/ 78 w 247"/>
                    <a:gd name="T45" fmla="*/ 22 h 219"/>
                    <a:gd name="T46" fmla="*/ 74 w 247"/>
                    <a:gd name="T47" fmla="*/ 24 h 219"/>
                    <a:gd name="T48" fmla="*/ 70 w 247"/>
                    <a:gd name="T49" fmla="*/ 28 h 219"/>
                    <a:gd name="T50" fmla="*/ 0 w 247"/>
                    <a:gd name="T51" fmla="*/ 216 h 219"/>
                    <a:gd name="T52" fmla="*/ 0 w 247"/>
                    <a:gd name="T53" fmla="*/ 218 h 219"/>
                    <a:gd name="T54" fmla="*/ 0 w 247"/>
                    <a:gd name="T55" fmla="*/ 219 h 219"/>
                    <a:gd name="T56" fmla="*/ 14 w 247"/>
                    <a:gd name="T57" fmla="*/ 217 h 219"/>
                    <a:gd name="T58" fmla="*/ 28 w 247"/>
                    <a:gd name="T59" fmla="*/ 215 h 219"/>
                    <a:gd name="T60" fmla="*/ 42 w 247"/>
                    <a:gd name="T61" fmla="*/ 212 h 219"/>
                    <a:gd name="T62" fmla="*/ 56 w 247"/>
                    <a:gd name="T63" fmla="*/ 211 h 219"/>
                    <a:gd name="T64" fmla="*/ 70 w 247"/>
                    <a:gd name="T65" fmla="*/ 209 h 219"/>
                    <a:gd name="T66" fmla="*/ 84 w 247"/>
                    <a:gd name="T67" fmla="*/ 209 h 219"/>
                    <a:gd name="T68" fmla="*/ 99 w 247"/>
                    <a:gd name="T69" fmla="*/ 208 h 219"/>
                    <a:gd name="T70" fmla="*/ 113 w 247"/>
                    <a:gd name="T71" fmla="*/ 208 h 219"/>
                    <a:gd name="T72" fmla="*/ 124 w 247"/>
                    <a:gd name="T73" fmla="*/ 208 h 219"/>
                    <a:gd name="T74" fmla="*/ 135 w 247"/>
                    <a:gd name="T75" fmla="*/ 208 h 219"/>
                    <a:gd name="T76" fmla="*/ 147 w 247"/>
                    <a:gd name="T77" fmla="*/ 209 h 219"/>
                    <a:gd name="T78" fmla="*/ 157 w 247"/>
                    <a:gd name="T79" fmla="*/ 209 h 219"/>
                    <a:gd name="T80" fmla="*/ 168 w 247"/>
                    <a:gd name="T81" fmla="*/ 211 h 219"/>
                    <a:gd name="T82" fmla="*/ 179 w 247"/>
                    <a:gd name="T83" fmla="*/ 212 h 219"/>
                    <a:gd name="T84" fmla="*/ 189 w 247"/>
                    <a:gd name="T85" fmla="*/ 213 h 219"/>
                    <a:gd name="T86" fmla="*/ 199 w 247"/>
                    <a:gd name="T87" fmla="*/ 215 h 219"/>
                    <a:gd name="T88" fmla="*/ 247 w 247"/>
                    <a:gd name="T89" fmla="*/ 85 h 219"/>
                    <a:gd name="T90" fmla="*/ 246 w 247"/>
                    <a:gd name="T91" fmla="*/ 79 h 219"/>
                    <a:gd name="T92" fmla="*/ 244 w 247"/>
                    <a:gd name="T93" fmla="*/ 75 h 219"/>
                    <a:gd name="T94" fmla="*/ 239 w 247"/>
                    <a:gd name="T95" fmla="*/ 71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7"/>
                    <a:gd name="T145" fmla="*/ 0 h 219"/>
                    <a:gd name="T146" fmla="*/ 247 w 247"/>
                    <a:gd name="T147" fmla="*/ 219 h 2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7" h="219">
                      <a:moveTo>
                        <a:pt x="237" y="70"/>
                      </a:moveTo>
                      <a:lnTo>
                        <a:pt x="207" y="61"/>
                      </a:lnTo>
                      <a:lnTo>
                        <a:pt x="207" y="56"/>
                      </a:lnTo>
                      <a:lnTo>
                        <a:pt x="205" y="51"/>
                      </a:lnTo>
                      <a:lnTo>
                        <a:pt x="204" y="47"/>
                      </a:lnTo>
                      <a:lnTo>
                        <a:pt x="202" y="42"/>
                      </a:lnTo>
                      <a:lnTo>
                        <a:pt x="199" y="38"/>
                      </a:lnTo>
                      <a:lnTo>
                        <a:pt x="196" y="34"/>
                      </a:lnTo>
                      <a:lnTo>
                        <a:pt x="192" y="30"/>
                      </a:lnTo>
                      <a:lnTo>
                        <a:pt x="188" y="27"/>
                      </a:lnTo>
                      <a:lnTo>
                        <a:pt x="188" y="26"/>
                      </a:lnTo>
                      <a:lnTo>
                        <a:pt x="189" y="25"/>
                      </a:lnTo>
                      <a:lnTo>
                        <a:pt x="189" y="24"/>
                      </a:lnTo>
                      <a:lnTo>
                        <a:pt x="190" y="23"/>
                      </a:lnTo>
                      <a:lnTo>
                        <a:pt x="191" y="20"/>
                      </a:lnTo>
                      <a:lnTo>
                        <a:pt x="191" y="17"/>
                      </a:lnTo>
                      <a:lnTo>
                        <a:pt x="190" y="13"/>
                      </a:lnTo>
                      <a:lnTo>
                        <a:pt x="188" y="10"/>
                      </a:lnTo>
                      <a:lnTo>
                        <a:pt x="186" y="7"/>
                      </a:lnTo>
                      <a:lnTo>
                        <a:pt x="184" y="5"/>
                      </a:lnTo>
                      <a:lnTo>
                        <a:pt x="181" y="3"/>
                      </a:lnTo>
                      <a:lnTo>
                        <a:pt x="177" y="1"/>
                      </a:lnTo>
                      <a:lnTo>
                        <a:pt x="173" y="0"/>
                      </a:lnTo>
                      <a:lnTo>
                        <a:pt x="169" y="0"/>
                      </a:lnTo>
                      <a:lnTo>
                        <a:pt x="165" y="1"/>
                      </a:lnTo>
                      <a:lnTo>
                        <a:pt x="162" y="2"/>
                      </a:lnTo>
                      <a:lnTo>
                        <a:pt x="159" y="3"/>
                      </a:lnTo>
                      <a:lnTo>
                        <a:pt x="156" y="5"/>
                      </a:lnTo>
                      <a:lnTo>
                        <a:pt x="154" y="8"/>
                      </a:lnTo>
                      <a:lnTo>
                        <a:pt x="152" y="11"/>
                      </a:lnTo>
                      <a:lnTo>
                        <a:pt x="152" y="12"/>
                      </a:lnTo>
                      <a:lnTo>
                        <a:pt x="152" y="14"/>
                      </a:lnTo>
                      <a:lnTo>
                        <a:pt x="151" y="15"/>
                      </a:lnTo>
                      <a:lnTo>
                        <a:pt x="151" y="16"/>
                      </a:lnTo>
                      <a:lnTo>
                        <a:pt x="146" y="17"/>
                      </a:lnTo>
                      <a:lnTo>
                        <a:pt x="141" y="17"/>
                      </a:lnTo>
                      <a:lnTo>
                        <a:pt x="136" y="19"/>
                      </a:lnTo>
                      <a:lnTo>
                        <a:pt x="132" y="20"/>
                      </a:lnTo>
                      <a:lnTo>
                        <a:pt x="128" y="23"/>
                      </a:lnTo>
                      <a:lnTo>
                        <a:pt x="123" y="25"/>
                      </a:lnTo>
                      <a:lnTo>
                        <a:pt x="120" y="28"/>
                      </a:lnTo>
                      <a:lnTo>
                        <a:pt x="116" y="32"/>
                      </a:lnTo>
                      <a:lnTo>
                        <a:pt x="87" y="22"/>
                      </a:lnTo>
                      <a:lnTo>
                        <a:pt x="84" y="22"/>
                      </a:lnTo>
                      <a:lnTo>
                        <a:pt x="81" y="22"/>
                      </a:lnTo>
                      <a:lnTo>
                        <a:pt x="78" y="22"/>
                      </a:lnTo>
                      <a:lnTo>
                        <a:pt x="76" y="23"/>
                      </a:lnTo>
                      <a:lnTo>
                        <a:pt x="74" y="24"/>
                      </a:lnTo>
                      <a:lnTo>
                        <a:pt x="71" y="26"/>
                      </a:lnTo>
                      <a:lnTo>
                        <a:pt x="70" y="28"/>
                      </a:lnTo>
                      <a:lnTo>
                        <a:pt x="69" y="30"/>
                      </a:lnTo>
                      <a:lnTo>
                        <a:pt x="0" y="216"/>
                      </a:lnTo>
                      <a:lnTo>
                        <a:pt x="0" y="217"/>
                      </a:lnTo>
                      <a:lnTo>
                        <a:pt x="0" y="218"/>
                      </a:lnTo>
                      <a:lnTo>
                        <a:pt x="0" y="219"/>
                      </a:lnTo>
                      <a:lnTo>
                        <a:pt x="7" y="218"/>
                      </a:lnTo>
                      <a:lnTo>
                        <a:pt x="14" y="217"/>
                      </a:lnTo>
                      <a:lnTo>
                        <a:pt x="21" y="216"/>
                      </a:lnTo>
                      <a:lnTo>
                        <a:pt x="28" y="215"/>
                      </a:lnTo>
                      <a:lnTo>
                        <a:pt x="35" y="213"/>
                      </a:lnTo>
                      <a:lnTo>
                        <a:pt x="42" y="212"/>
                      </a:lnTo>
                      <a:lnTo>
                        <a:pt x="49" y="212"/>
                      </a:lnTo>
                      <a:lnTo>
                        <a:pt x="56" y="211"/>
                      </a:lnTo>
                      <a:lnTo>
                        <a:pt x="63" y="210"/>
                      </a:lnTo>
                      <a:lnTo>
                        <a:pt x="70" y="209"/>
                      </a:lnTo>
                      <a:lnTo>
                        <a:pt x="77" y="209"/>
                      </a:lnTo>
                      <a:lnTo>
                        <a:pt x="84" y="209"/>
                      </a:lnTo>
                      <a:lnTo>
                        <a:pt x="92" y="208"/>
                      </a:lnTo>
                      <a:lnTo>
                        <a:pt x="99" y="208"/>
                      </a:lnTo>
                      <a:lnTo>
                        <a:pt x="106" y="208"/>
                      </a:lnTo>
                      <a:lnTo>
                        <a:pt x="113" y="208"/>
                      </a:lnTo>
                      <a:lnTo>
                        <a:pt x="118" y="208"/>
                      </a:lnTo>
                      <a:lnTo>
                        <a:pt x="124" y="208"/>
                      </a:lnTo>
                      <a:lnTo>
                        <a:pt x="130" y="208"/>
                      </a:lnTo>
                      <a:lnTo>
                        <a:pt x="135" y="208"/>
                      </a:lnTo>
                      <a:lnTo>
                        <a:pt x="141" y="209"/>
                      </a:lnTo>
                      <a:lnTo>
                        <a:pt x="147" y="209"/>
                      </a:lnTo>
                      <a:lnTo>
                        <a:pt x="152" y="209"/>
                      </a:lnTo>
                      <a:lnTo>
                        <a:pt x="157" y="209"/>
                      </a:lnTo>
                      <a:lnTo>
                        <a:pt x="163" y="210"/>
                      </a:lnTo>
                      <a:lnTo>
                        <a:pt x="168" y="211"/>
                      </a:lnTo>
                      <a:lnTo>
                        <a:pt x="173" y="211"/>
                      </a:lnTo>
                      <a:lnTo>
                        <a:pt x="179" y="212"/>
                      </a:lnTo>
                      <a:lnTo>
                        <a:pt x="184" y="212"/>
                      </a:lnTo>
                      <a:lnTo>
                        <a:pt x="189" y="213"/>
                      </a:lnTo>
                      <a:lnTo>
                        <a:pt x="194" y="214"/>
                      </a:lnTo>
                      <a:lnTo>
                        <a:pt x="199" y="215"/>
                      </a:lnTo>
                      <a:lnTo>
                        <a:pt x="246" y="87"/>
                      </a:lnTo>
                      <a:lnTo>
                        <a:pt x="247" y="85"/>
                      </a:lnTo>
                      <a:lnTo>
                        <a:pt x="247" y="82"/>
                      </a:lnTo>
                      <a:lnTo>
                        <a:pt x="246" y="79"/>
                      </a:lnTo>
                      <a:lnTo>
                        <a:pt x="245" y="77"/>
                      </a:lnTo>
                      <a:lnTo>
                        <a:pt x="244" y="75"/>
                      </a:lnTo>
                      <a:lnTo>
                        <a:pt x="242" y="73"/>
                      </a:lnTo>
                      <a:lnTo>
                        <a:pt x="239" y="71"/>
                      </a:lnTo>
                      <a:lnTo>
                        <a:pt x="237" y="70"/>
                      </a:lnTo>
                      <a:close/>
                    </a:path>
                  </a:pathLst>
                </a:custGeom>
                <a:solidFill>
                  <a:srgbClr val="B7B78C"/>
                </a:solidFill>
                <a:ln w="9525">
                  <a:noFill/>
                  <a:round/>
                  <a:headEnd/>
                  <a:tailEnd/>
                </a:ln>
              </p:spPr>
              <p:txBody>
                <a:bodyPr/>
                <a:lstStyle/>
                <a:p>
                  <a:endParaRPr lang="en-US"/>
                </a:p>
              </p:txBody>
            </p:sp>
            <p:sp>
              <p:nvSpPr>
                <p:cNvPr id="24853" name="Freeform 564"/>
                <p:cNvSpPr>
                  <a:spLocks/>
                </p:cNvSpPr>
                <p:nvPr/>
              </p:nvSpPr>
              <p:spPr bwMode="auto">
                <a:xfrm>
                  <a:off x="2988" y="1750"/>
                  <a:ext cx="247" cy="214"/>
                </a:xfrm>
                <a:custGeom>
                  <a:avLst/>
                  <a:gdLst>
                    <a:gd name="T0" fmla="*/ 237 w 247"/>
                    <a:gd name="T1" fmla="*/ 49 h 214"/>
                    <a:gd name="T2" fmla="*/ 87 w 247"/>
                    <a:gd name="T3" fmla="*/ 1 h 214"/>
                    <a:gd name="T4" fmla="*/ 84 w 247"/>
                    <a:gd name="T5" fmla="*/ 0 h 214"/>
                    <a:gd name="T6" fmla="*/ 81 w 247"/>
                    <a:gd name="T7" fmla="*/ 0 h 214"/>
                    <a:gd name="T8" fmla="*/ 78 w 247"/>
                    <a:gd name="T9" fmla="*/ 0 h 214"/>
                    <a:gd name="T10" fmla="*/ 76 w 247"/>
                    <a:gd name="T11" fmla="*/ 1 h 214"/>
                    <a:gd name="T12" fmla="*/ 73 w 247"/>
                    <a:gd name="T13" fmla="*/ 2 h 214"/>
                    <a:gd name="T14" fmla="*/ 71 w 247"/>
                    <a:gd name="T15" fmla="*/ 4 h 214"/>
                    <a:gd name="T16" fmla="*/ 70 w 247"/>
                    <a:gd name="T17" fmla="*/ 6 h 214"/>
                    <a:gd name="T18" fmla="*/ 69 w 247"/>
                    <a:gd name="T19" fmla="*/ 9 h 214"/>
                    <a:gd name="T20" fmla="*/ 1 w 247"/>
                    <a:gd name="T21" fmla="*/ 195 h 214"/>
                    <a:gd name="T22" fmla="*/ 0 w 247"/>
                    <a:gd name="T23" fmla="*/ 197 h 214"/>
                    <a:gd name="T24" fmla="*/ 0 w 247"/>
                    <a:gd name="T25" fmla="*/ 200 h 214"/>
                    <a:gd name="T26" fmla="*/ 0 w 247"/>
                    <a:gd name="T27" fmla="*/ 202 h 214"/>
                    <a:gd name="T28" fmla="*/ 1 w 247"/>
                    <a:gd name="T29" fmla="*/ 205 h 214"/>
                    <a:gd name="T30" fmla="*/ 3 w 247"/>
                    <a:gd name="T31" fmla="*/ 207 h 214"/>
                    <a:gd name="T32" fmla="*/ 5 w 247"/>
                    <a:gd name="T33" fmla="*/ 209 h 214"/>
                    <a:gd name="T34" fmla="*/ 7 w 247"/>
                    <a:gd name="T35" fmla="*/ 210 h 214"/>
                    <a:gd name="T36" fmla="*/ 10 w 247"/>
                    <a:gd name="T37" fmla="*/ 211 h 214"/>
                    <a:gd name="T38" fmla="*/ 18 w 247"/>
                    <a:gd name="T39" fmla="*/ 214 h 214"/>
                    <a:gd name="T40" fmla="*/ 25 w 247"/>
                    <a:gd name="T41" fmla="*/ 213 h 214"/>
                    <a:gd name="T42" fmla="*/ 32 w 247"/>
                    <a:gd name="T43" fmla="*/ 212 h 214"/>
                    <a:gd name="T44" fmla="*/ 38 w 247"/>
                    <a:gd name="T45" fmla="*/ 211 h 214"/>
                    <a:gd name="T46" fmla="*/ 45 w 247"/>
                    <a:gd name="T47" fmla="*/ 210 h 214"/>
                    <a:gd name="T48" fmla="*/ 52 w 247"/>
                    <a:gd name="T49" fmla="*/ 209 h 214"/>
                    <a:gd name="T50" fmla="*/ 58 w 247"/>
                    <a:gd name="T51" fmla="*/ 208 h 214"/>
                    <a:gd name="T52" fmla="*/ 65 w 247"/>
                    <a:gd name="T53" fmla="*/ 207 h 214"/>
                    <a:gd name="T54" fmla="*/ 72 w 247"/>
                    <a:gd name="T55" fmla="*/ 206 h 214"/>
                    <a:gd name="T56" fmla="*/ 78 w 247"/>
                    <a:gd name="T57" fmla="*/ 206 h 214"/>
                    <a:gd name="T58" fmla="*/ 85 w 247"/>
                    <a:gd name="T59" fmla="*/ 205 h 214"/>
                    <a:gd name="T60" fmla="*/ 91 w 247"/>
                    <a:gd name="T61" fmla="*/ 205 h 214"/>
                    <a:gd name="T62" fmla="*/ 98 w 247"/>
                    <a:gd name="T63" fmla="*/ 205 h 214"/>
                    <a:gd name="T64" fmla="*/ 105 w 247"/>
                    <a:gd name="T65" fmla="*/ 204 h 214"/>
                    <a:gd name="T66" fmla="*/ 111 w 247"/>
                    <a:gd name="T67" fmla="*/ 204 h 214"/>
                    <a:gd name="T68" fmla="*/ 118 w 247"/>
                    <a:gd name="T69" fmla="*/ 204 h 214"/>
                    <a:gd name="T70" fmla="*/ 125 w 247"/>
                    <a:gd name="T71" fmla="*/ 204 h 214"/>
                    <a:gd name="T72" fmla="*/ 129 w 247"/>
                    <a:gd name="T73" fmla="*/ 204 h 214"/>
                    <a:gd name="T74" fmla="*/ 134 w 247"/>
                    <a:gd name="T75" fmla="*/ 204 h 214"/>
                    <a:gd name="T76" fmla="*/ 138 w 247"/>
                    <a:gd name="T77" fmla="*/ 204 h 214"/>
                    <a:gd name="T78" fmla="*/ 143 w 247"/>
                    <a:gd name="T79" fmla="*/ 204 h 214"/>
                    <a:gd name="T80" fmla="*/ 147 w 247"/>
                    <a:gd name="T81" fmla="*/ 204 h 214"/>
                    <a:gd name="T82" fmla="*/ 152 w 247"/>
                    <a:gd name="T83" fmla="*/ 204 h 214"/>
                    <a:gd name="T84" fmla="*/ 156 w 247"/>
                    <a:gd name="T85" fmla="*/ 205 h 214"/>
                    <a:gd name="T86" fmla="*/ 160 w 247"/>
                    <a:gd name="T87" fmla="*/ 205 h 214"/>
                    <a:gd name="T88" fmla="*/ 165 w 247"/>
                    <a:gd name="T89" fmla="*/ 205 h 214"/>
                    <a:gd name="T90" fmla="*/ 169 w 247"/>
                    <a:gd name="T91" fmla="*/ 205 h 214"/>
                    <a:gd name="T92" fmla="*/ 173 w 247"/>
                    <a:gd name="T93" fmla="*/ 206 h 214"/>
                    <a:gd name="T94" fmla="*/ 177 w 247"/>
                    <a:gd name="T95" fmla="*/ 206 h 214"/>
                    <a:gd name="T96" fmla="*/ 181 w 247"/>
                    <a:gd name="T97" fmla="*/ 207 h 214"/>
                    <a:gd name="T98" fmla="*/ 186 w 247"/>
                    <a:gd name="T99" fmla="*/ 207 h 214"/>
                    <a:gd name="T100" fmla="*/ 190 w 247"/>
                    <a:gd name="T101" fmla="*/ 208 h 214"/>
                    <a:gd name="T102" fmla="*/ 194 w 247"/>
                    <a:gd name="T103" fmla="*/ 208 h 214"/>
                    <a:gd name="T104" fmla="*/ 246 w 247"/>
                    <a:gd name="T105" fmla="*/ 65 h 214"/>
                    <a:gd name="T106" fmla="*/ 247 w 247"/>
                    <a:gd name="T107" fmla="*/ 63 h 214"/>
                    <a:gd name="T108" fmla="*/ 247 w 247"/>
                    <a:gd name="T109" fmla="*/ 60 h 214"/>
                    <a:gd name="T110" fmla="*/ 246 w 247"/>
                    <a:gd name="T111" fmla="*/ 58 h 214"/>
                    <a:gd name="T112" fmla="*/ 245 w 247"/>
                    <a:gd name="T113" fmla="*/ 55 h 214"/>
                    <a:gd name="T114" fmla="*/ 244 w 247"/>
                    <a:gd name="T115" fmla="*/ 53 h 214"/>
                    <a:gd name="T116" fmla="*/ 242 w 247"/>
                    <a:gd name="T117" fmla="*/ 51 h 214"/>
                    <a:gd name="T118" fmla="*/ 240 w 247"/>
                    <a:gd name="T119" fmla="*/ 50 h 214"/>
                    <a:gd name="T120" fmla="*/ 237 w 247"/>
                    <a:gd name="T121" fmla="*/ 49 h 21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7"/>
                    <a:gd name="T184" fmla="*/ 0 h 214"/>
                    <a:gd name="T185" fmla="*/ 247 w 247"/>
                    <a:gd name="T186" fmla="*/ 214 h 21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7" h="214">
                      <a:moveTo>
                        <a:pt x="237" y="49"/>
                      </a:moveTo>
                      <a:lnTo>
                        <a:pt x="87" y="1"/>
                      </a:lnTo>
                      <a:lnTo>
                        <a:pt x="84" y="0"/>
                      </a:lnTo>
                      <a:lnTo>
                        <a:pt x="81" y="0"/>
                      </a:lnTo>
                      <a:lnTo>
                        <a:pt x="78" y="0"/>
                      </a:lnTo>
                      <a:lnTo>
                        <a:pt x="76" y="1"/>
                      </a:lnTo>
                      <a:lnTo>
                        <a:pt x="73" y="2"/>
                      </a:lnTo>
                      <a:lnTo>
                        <a:pt x="71" y="4"/>
                      </a:lnTo>
                      <a:lnTo>
                        <a:pt x="70" y="6"/>
                      </a:lnTo>
                      <a:lnTo>
                        <a:pt x="69" y="9"/>
                      </a:lnTo>
                      <a:lnTo>
                        <a:pt x="1" y="195"/>
                      </a:lnTo>
                      <a:lnTo>
                        <a:pt x="0" y="197"/>
                      </a:lnTo>
                      <a:lnTo>
                        <a:pt x="0" y="200"/>
                      </a:lnTo>
                      <a:lnTo>
                        <a:pt x="0" y="202"/>
                      </a:lnTo>
                      <a:lnTo>
                        <a:pt x="1" y="205"/>
                      </a:lnTo>
                      <a:lnTo>
                        <a:pt x="3" y="207"/>
                      </a:lnTo>
                      <a:lnTo>
                        <a:pt x="5" y="209"/>
                      </a:lnTo>
                      <a:lnTo>
                        <a:pt x="7" y="210"/>
                      </a:lnTo>
                      <a:lnTo>
                        <a:pt x="10" y="211"/>
                      </a:lnTo>
                      <a:lnTo>
                        <a:pt x="18" y="214"/>
                      </a:lnTo>
                      <a:lnTo>
                        <a:pt x="25" y="213"/>
                      </a:lnTo>
                      <a:lnTo>
                        <a:pt x="32" y="212"/>
                      </a:lnTo>
                      <a:lnTo>
                        <a:pt x="38" y="211"/>
                      </a:lnTo>
                      <a:lnTo>
                        <a:pt x="45" y="210"/>
                      </a:lnTo>
                      <a:lnTo>
                        <a:pt x="52" y="209"/>
                      </a:lnTo>
                      <a:lnTo>
                        <a:pt x="58" y="208"/>
                      </a:lnTo>
                      <a:lnTo>
                        <a:pt x="65" y="207"/>
                      </a:lnTo>
                      <a:lnTo>
                        <a:pt x="72" y="206"/>
                      </a:lnTo>
                      <a:lnTo>
                        <a:pt x="78" y="206"/>
                      </a:lnTo>
                      <a:lnTo>
                        <a:pt x="85" y="205"/>
                      </a:lnTo>
                      <a:lnTo>
                        <a:pt x="91" y="205"/>
                      </a:lnTo>
                      <a:lnTo>
                        <a:pt x="98" y="205"/>
                      </a:lnTo>
                      <a:lnTo>
                        <a:pt x="105" y="204"/>
                      </a:lnTo>
                      <a:lnTo>
                        <a:pt x="111" y="204"/>
                      </a:lnTo>
                      <a:lnTo>
                        <a:pt x="118" y="204"/>
                      </a:lnTo>
                      <a:lnTo>
                        <a:pt x="125" y="204"/>
                      </a:lnTo>
                      <a:lnTo>
                        <a:pt x="129" y="204"/>
                      </a:lnTo>
                      <a:lnTo>
                        <a:pt x="134" y="204"/>
                      </a:lnTo>
                      <a:lnTo>
                        <a:pt x="138" y="204"/>
                      </a:lnTo>
                      <a:lnTo>
                        <a:pt x="143" y="204"/>
                      </a:lnTo>
                      <a:lnTo>
                        <a:pt x="147" y="204"/>
                      </a:lnTo>
                      <a:lnTo>
                        <a:pt x="152" y="204"/>
                      </a:lnTo>
                      <a:lnTo>
                        <a:pt x="156" y="205"/>
                      </a:lnTo>
                      <a:lnTo>
                        <a:pt x="160" y="205"/>
                      </a:lnTo>
                      <a:lnTo>
                        <a:pt x="165" y="205"/>
                      </a:lnTo>
                      <a:lnTo>
                        <a:pt x="169" y="205"/>
                      </a:lnTo>
                      <a:lnTo>
                        <a:pt x="173" y="206"/>
                      </a:lnTo>
                      <a:lnTo>
                        <a:pt x="177" y="206"/>
                      </a:lnTo>
                      <a:lnTo>
                        <a:pt x="181" y="207"/>
                      </a:lnTo>
                      <a:lnTo>
                        <a:pt x="186" y="207"/>
                      </a:lnTo>
                      <a:lnTo>
                        <a:pt x="190" y="208"/>
                      </a:lnTo>
                      <a:lnTo>
                        <a:pt x="194" y="208"/>
                      </a:lnTo>
                      <a:lnTo>
                        <a:pt x="246" y="65"/>
                      </a:lnTo>
                      <a:lnTo>
                        <a:pt x="247" y="63"/>
                      </a:lnTo>
                      <a:lnTo>
                        <a:pt x="247" y="60"/>
                      </a:lnTo>
                      <a:lnTo>
                        <a:pt x="246" y="58"/>
                      </a:lnTo>
                      <a:lnTo>
                        <a:pt x="245" y="55"/>
                      </a:lnTo>
                      <a:lnTo>
                        <a:pt x="244" y="53"/>
                      </a:lnTo>
                      <a:lnTo>
                        <a:pt x="242" y="51"/>
                      </a:lnTo>
                      <a:lnTo>
                        <a:pt x="240" y="50"/>
                      </a:lnTo>
                      <a:lnTo>
                        <a:pt x="237" y="49"/>
                      </a:lnTo>
                      <a:close/>
                    </a:path>
                  </a:pathLst>
                </a:custGeom>
                <a:solidFill>
                  <a:srgbClr val="3F9EFF"/>
                </a:solidFill>
                <a:ln w="9525">
                  <a:noFill/>
                  <a:round/>
                  <a:headEnd/>
                  <a:tailEnd/>
                </a:ln>
              </p:spPr>
              <p:txBody>
                <a:bodyPr/>
                <a:lstStyle/>
                <a:p>
                  <a:endParaRPr lang="en-US"/>
                </a:p>
              </p:txBody>
            </p:sp>
            <p:sp>
              <p:nvSpPr>
                <p:cNvPr id="24854" name="Freeform 565"/>
                <p:cNvSpPr>
                  <a:spLocks/>
                </p:cNvSpPr>
                <p:nvPr/>
              </p:nvSpPr>
              <p:spPr bwMode="auto">
                <a:xfrm>
                  <a:off x="3023" y="1775"/>
                  <a:ext cx="183" cy="181"/>
                </a:xfrm>
                <a:custGeom>
                  <a:avLst/>
                  <a:gdLst>
                    <a:gd name="T0" fmla="*/ 138 w 183"/>
                    <a:gd name="T1" fmla="*/ 171 h 181"/>
                    <a:gd name="T2" fmla="*/ 142 w 183"/>
                    <a:gd name="T3" fmla="*/ 152 h 181"/>
                    <a:gd name="T4" fmla="*/ 148 w 183"/>
                    <a:gd name="T5" fmla="*/ 133 h 181"/>
                    <a:gd name="T6" fmla="*/ 156 w 183"/>
                    <a:gd name="T7" fmla="*/ 114 h 181"/>
                    <a:gd name="T8" fmla="*/ 164 w 183"/>
                    <a:gd name="T9" fmla="*/ 96 h 181"/>
                    <a:gd name="T10" fmla="*/ 172 w 183"/>
                    <a:gd name="T11" fmla="*/ 78 h 181"/>
                    <a:gd name="T12" fmla="*/ 179 w 183"/>
                    <a:gd name="T13" fmla="*/ 59 h 181"/>
                    <a:gd name="T14" fmla="*/ 182 w 183"/>
                    <a:gd name="T15" fmla="*/ 41 h 181"/>
                    <a:gd name="T16" fmla="*/ 175 w 183"/>
                    <a:gd name="T17" fmla="*/ 29 h 181"/>
                    <a:gd name="T18" fmla="*/ 158 w 183"/>
                    <a:gd name="T19" fmla="*/ 26 h 181"/>
                    <a:gd name="T20" fmla="*/ 140 w 183"/>
                    <a:gd name="T21" fmla="*/ 22 h 181"/>
                    <a:gd name="T22" fmla="*/ 123 w 183"/>
                    <a:gd name="T23" fmla="*/ 17 h 181"/>
                    <a:gd name="T24" fmla="*/ 105 w 183"/>
                    <a:gd name="T25" fmla="*/ 14 h 181"/>
                    <a:gd name="T26" fmla="*/ 87 w 183"/>
                    <a:gd name="T27" fmla="*/ 9 h 181"/>
                    <a:gd name="T28" fmla="*/ 70 w 183"/>
                    <a:gd name="T29" fmla="*/ 6 h 181"/>
                    <a:gd name="T30" fmla="*/ 53 w 183"/>
                    <a:gd name="T31" fmla="*/ 1 h 181"/>
                    <a:gd name="T32" fmla="*/ 45 w 183"/>
                    <a:gd name="T33" fmla="*/ 11 h 181"/>
                    <a:gd name="T34" fmla="*/ 42 w 183"/>
                    <a:gd name="T35" fmla="*/ 32 h 181"/>
                    <a:gd name="T36" fmla="*/ 35 w 183"/>
                    <a:gd name="T37" fmla="*/ 53 h 181"/>
                    <a:gd name="T38" fmla="*/ 26 w 183"/>
                    <a:gd name="T39" fmla="*/ 73 h 181"/>
                    <a:gd name="T40" fmla="*/ 16 w 183"/>
                    <a:gd name="T41" fmla="*/ 93 h 181"/>
                    <a:gd name="T42" fmla="*/ 7 w 183"/>
                    <a:gd name="T43" fmla="*/ 114 h 181"/>
                    <a:gd name="T44" fmla="*/ 1 w 183"/>
                    <a:gd name="T45" fmla="*/ 136 h 181"/>
                    <a:gd name="T46" fmla="*/ 0 w 183"/>
                    <a:gd name="T47" fmla="*/ 159 h 181"/>
                    <a:gd name="T48" fmla="*/ 4 w 183"/>
                    <a:gd name="T49" fmla="*/ 172 h 181"/>
                    <a:gd name="T50" fmla="*/ 9 w 183"/>
                    <a:gd name="T51" fmla="*/ 173 h 181"/>
                    <a:gd name="T52" fmla="*/ 14 w 183"/>
                    <a:gd name="T53" fmla="*/ 174 h 181"/>
                    <a:gd name="T54" fmla="*/ 19 w 183"/>
                    <a:gd name="T55" fmla="*/ 176 h 181"/>
                    <a:gd name="T56" fmla="*/ 24 w 183"/>
                    <a:gd name="T57" fmla="*/ 177 h 181"/>
                    <a:gd name="T58" fmla="*/ 30 w 183"/>
                    <a:gd name="T59" fmla="*/ 178 h 181"/>
                    <a:gd name="T60" fmla="*/ 35 w 183"/>
                    <a:gd name="T61" fmla="*/ 179 h 181"/>
                    <a:gd name="T62" fmla="*/ 40 w 183"/>
                    <a:gd name="T63" fmla="*/ 180 h 181"/>
                    <a:gd name="T64" fmla="*/ 46 w 183"/>
                    <a:gd name="T65" fmla="*/ 181 h 181"/>
                    <a:gd name="T66" fmla="*/ 52 w 183"/>
                    <a:gd name="T67" fmla="*/ 180 h 181"/>
                    <a:gd name="T68" fmla="*/ 57 w 183"/>
                    <a:gd name="T69" fmla="*/ 180 h 181"/>
                    <a:gd name="T70" fmla="*/ 63 w 183"/>
                    <a:gd name="T71" fmla="*/ 180 h 181"/>
                    <a:gd name="T72" fmla="*/ 69 w 183"/>
                    <a:gd name="T73" fmla="*/ 179 h 181"/>
                    <a:gd name="T74" fmla="*/ 75 w 183"/>
                    <a:gd name="T75" fmla="*/ 179 h 181"/>
                    <a:gd name="T76" fmla="*/ 81 w 183"/>
                    <a:gd name="T77" fmla="*/ 179 h 181"/>
                    <a:gd name="T78" fmla="*/ 87 w 183"/>
                    <a:gd name="T79" fmla="*/ 179 h 181"/>
                    <a:gd name="T80" fmla="*/ 93 w 183"/>
                    <a:gd name="T81" fmla="*/ 179 h 181"/>
                    <a:gd name="T82" fmla="*/ 99 w 183"/>
                    <a:gd name="T83" fmla="*/ 179 h 181"/>
                    <a:gd name="T84" fmla="*/ 105 w 183"/>
                    <a:gd name="T85" fmla="*/ 179 h 181"/>
                    <a:gd name="T86" fmla="*/ 111 w 183"/>
                    <a:gd name="T87" fmla="*/ 179 h 181"/>
                    <a:gd name="T88" fmla="*/ 117 w 183"/>
                    <a:gd name="T89" fmla="*/ 180 h 181"/>
                    <a:gd name="T90" fmla="*/ 123 w 183"/>
                    <a:gd name="T91" fmla="*/ 180 h 181"/>
                    <a:gd name="T92" fmla="*/ 129 w 183"/>
                    <a:gd name="T93" fmla="*/ 180 h 181"/>
                    <a:gd name="T94" fmla="*/ 135 w 183"/>
                    <a:gd name="T95" fmla="*/ 181 h 18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3"/>
                    <a:gd name="T145" fmla="*/ 0 h 181"/>
                    <a:gd name="T146" fmla="*/ 183 w 183"/>
                    <a:gd name="T147" fmla="*/ 181 h 18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3" h="181">
                      <a:moveTo>
                        <a:pt x="138" y="181"/>
                      </a:moveTo>
                      <a:lnTo>
                        <a:pt x="138" y="171"/>
                      </a:lnTo>
                      <a:lnTo>
                        <a:pt x="140" y="161"/>
                      </a:lnTo>
                      <a:lnTo>
                        <a:pt x="142" y="152"/>
                      </a:lnTo>
                      <a:lnTo>
                        <a:pt x="145" y="142"/>
                      </a:lnTo>
                      <a:lnTo>
                        <a:pt x="148" y="133"/>
                      </a:lnTo>
                      <a:lnTo>
                        <a:pt x="152" y="124"/>
                      </a:lnTo>
                      <a:lnTo>
                        <a:pt x="156" y="114"/>
                      </a:lnTo>
                      <a:lnTo>
                        <a:pt x="160" y="105"/>
                      </a:lnTo>
                      <a:lnTo>
                        <a:pt x="164" y="96"/>
                      </a:lnTo>
                      <a:lnTo>
                        <a:pt x="168" y="87"/>
                      </a:lnTo>
                      <a:lnTo>
                        <a:pt x="172" y="78"/>
                      </a:lnTo>
                      <a:lnTo>
                        <a:pt x="176" y="69"/>
                      </a:lnTo>
                      <a:lnTo>
                        <a:pt x="179" y="59"/>
                      </a:lnTo>
                      <a:lnTo>
                        <a:pt x="181" y="50"/>
                      </a:lnTo>
                      <a:lnTo>
                        <a:pt x="182" y="41"/>
                      </a:lnTo>
                      <a:lnTo>
                        <a:pt x="183" y="31"/>
                      </a:lnTo>
                      <a:lnTo>
                        <a:pt x="175" y="29"/>
                      </a:lnTo>
                      <a:lnTo>
                        <a:pt x="166" y="27"/>
                      </a:lnTo>
                      <a:lnTo>
                        <a:pt x="158" y="26"/>
                      </a:lnTo>
                      <a:lnTo>
                        <a:pt x="149" y="23"/>
                      </a:lnTo>
                      <a:lnTo>
                        <a:pt x="140" y="22"/>
                      </a:lnTo>
                      <a:lnTo>
                        <a:pt x="131" y="20"/>
                      </a:lnTo>
                      <a:lnTo>
                        <a:pt x="123" y="17"/>
                      </a:lnTo>
                      <a:lnTo>
                        <a:pt x="114" y="15"/>
                      </a:lnTo>
                      <a:lnTo>
                        <a:pt x="105" y="14"/>
                      </a:lnTo>
                      <a:lnTo>
                        <a:pt x="96" y="12"/>
                      </a:lnTo>
                      <a:lnTo>
                        <a:pt x="87" y="9"/>
                      </a:lnTo>
                      <a:lnTo>
                        <a:pt x="78" y="7"/>
                      </a:lnTo>
                      <a:lnTo>
                        <a:pt x="70" y="6"/>
                      </a:lnTo>
                      <a:lnTo>
                        <a:pt x="61" y="3"/>
                      </a:lnTo>
                      <a:lnTo>
                        <a:pt x="53" y="1"/>
                      </a:lnTo>
                      <a:lnTo>
                        <a:pt x="44" y="0"/>
                      </a:lnTo>
                      <a:lnTo>
                        <a:pt x="45" y="11"/>
                      </a:lnTo>
                      <a:lnTo>
                        <a:pt x="44" y="21"/>
                      </a:lnTo>
                      <a:lnTo>
                        <a:pt x="42" y="32"/>
                      </a:lnTo>
                      <a:lnTo>
                        <a:pt x="39" y="42"/>
                      </a:lnTo>
                      <a:lnTo>
                        <a:pt x="35" y="53"/>
                      </a:lnTo>
                      <a:lnTo>
                        <a:pt x="31" y="63"/>
                      </a:lnTo>
                      <a:lnTo>
                        <a:pt x="26" y="73"/>
                      </a:lnTo>
                      <a:lnTo>
                        <a:pt x="21" y="83"/>
                      </a:lnTo>
                      <a:lnTo>
                        <a:pt x="16" y="93"/>
                      </a:lnTo>
                      <a:lnTo>
                        <a:pt x="12" y="103"/>
                      </a:lnTo>
                      <a:lnTo>
                        <a:pt x="7" y="114"/>
                      </a:lnTo>
                      <a:lnTo>
                        <a:pt x="4" y="125"/>
                      </a:lnTo>
                      <a:lnTo>
                        <a:pt x="1" y="136"/>
                      </a:lnTo>
                      <a:lnTo>
                        <a:pt x="0" y="147"/>
                      </a:lnTo>
                      <a:lnTo>
                        <a:pt x="0" y="159"/>
                      </a:lnTo>
                      <a:lnTo>
                        <a:pt x="1" y="172"/>
                      </a:lnTo>
                      <a:lnTo>
                        <a:pt x="4" y="172"/>
                      </a:lnTo>
                      <a:lnTo>
                        <a:pt x="6" y="173"/>
                      </a:lnTo>
                      <a:lnTo>
                        <a:pt x="9" y="173"/>
                      </a:lnTo>
                      <a:lnTo>
                        <a:pt x="11" y="174"/>
                      </a:lnTo>
                      <a:lnTo>
                        <a:pt x="14" y="174"/>
                      </a:lnTo>
                      <a:lnTo>
                        <a:pt x="17" y="175"/>
                      </a:lnTo>
                      <a:lnTo>
                        <a:pt x="19" y="176"/>
                      </a:lnTo>
                      <a:lnTo>
                        <a:pt x="22" y="176"/>
                      </a:lnTo>
                      <a:lnTo>
                        <a:pt x="24" y="177"/>
                      </a:lnTo>
                      <a:lnTo>
                        <a:pt x="27" y="177"/>
                      </a:lnTo>
                      <a:lnTo>
                        <a:pt x="30" y="178"/>
                      </a:lnTo>
                      <a:lnTo>
                        <a:pt x="32" y="179"/>
                      </a:lnTo>
                      <a:lnTo>
                        <a:pt x="35" y="179"/>
                      </a:lnTo>
                      <a:lnTo>
                        <a:pt x="37" y="180"/>
                      </a:lnTo>
                      <a:lnTo>
                        <a:pt x="40" y="180"/>
                      </a:lnTo>
                      <a:lnTo>
                        <a:pt x="43" y="181"/>
                      </a:lnTo>
                      <a:lnTo>
                        <a:pt x="46" y="181"/>
                      </a:lnTo>
                      <a:lnTo>
                        <a:pt x="49" y="180"/>
                      </a:lnTo>
                      <a:lnTo>
                        <a:pt x="52" y="180"/>
                      </a:lnTo>
                      <a:lnTo>
                        <a:pt x="54" y="180"/>
                      </a:lnTo>
                      <a:lnTo>
                        <a:pt x="57" y="180"/>
                      </a:lnTo>
                      <a:lnTo>
                        <a:pt x="60" y="180"/>
                      </a:lnTo>
                      <a:lnTo>
                        <a:pt x="63" y="180"/>
                      </a:lnTo>
                      <a:lnTo>
                        <a:pt x="66" y="179"/>
                      </a:lnTo>
                      <a:lnTo>
                        <a:pt x="69" y="179"/>
                      </a:lnTo>
                      <a:lnTo>
                        <a:pt x="72" y="179"/>
                      </a:lnTo>
                      <a:lnTo>
                        <a:pt x="75" y="179"/>
                      </a:lnTo>
                      <a:lnTo>
                        <a:pt x="78" y="179"/>
                      </a:lnTo>
                      <a:lnTo>
                        <a:pt x="81" y="179"/>
                      </a:lnTo>
                      <a:lnTo>
                        <a:pt x="84" y="179"/>
                      </a:lnTo>
                      <a:lnTo>
                        <a:pt x="87" y="179"/>
                      </a:lnTo>
                      <a:lnTo>
                        <a:pt x="90" y="179"/>
                      </a:lnTo>
                      <a:lnTo>
                        <a:pt x="93" y="179"/>
                      </a:lnTo>
                      <a:lnTo>
                        <a:pt x="96" y="179"/>
                      </a:lnTo>
                      <a:lnTo>
                        <a:pt x="99" y="179"/>
                      </a:lnTo>
                      <a:lnTo>
                        <a:pt x="102" y="179"/>
                      </a:lnTo>
                      <a:lnTo>
                        <a:pt x="105" y="179"/>
                      </a:lnTo>
                      <a:lnTo>
                        <a:pt x="108" y="179"/>
                      </a:lnTo>
                      <a:lnTo>
                        <a:pt x="111" y="179"/>
                      </a:lnTo>
                      <a:lnTo>
                        <a:pt x="114" y="179"/>
                      </a:lnTo>
                      <a:lnTo>
                        <a:pt x="117" y="180"/>
                      </a:lnTo>
                      <a:lnTo>
                        <a:pt x="120" y="180"/>
                      </a:lnTo>
                      <a:lnTo>
                        <a:pt x="123" y="180"/>
                      </a:lnTo>
                      <a:lnTo>
                        <a:pt x="126" y="180"/>
                      </a:lnTo>
                      <a:lnTo>
                        <a:pt x="129" y="180"/>
                      </a:lnTo>
                      <a:lnTo>
                        <a:pt x="132" y="180"/>
                      </a:lnTo>
                      <a:lnTo>
                        <a:pt x="135" y="181"/>
                      </a:lnTo>
                      <a:lnTo>
                        <a:pt x="138" y="181"/>
                      </a:lnTo>
                      <a:close/>
                    </a:path>
                  </a:pathLst>
                </a:custGeom>
                <a:solidFill>
                  <a:srgbClr val="FFFFFF"/>
                </a:solidFill>
                <a:ln w="9525">
                  <a:noFill/>
                  <a:round/>
                  <a:headEnd/>
                  <a:tailEnd/>
                </a:ln>
              </p:spPr>
              <p:txBody>
                <a:bodyPr/>
                <a:lstStyle/>
                <a:p>
                  <a:endParaRPr lang="en-US"/>
                </a:p>
              </p:txBody>
            </p:sp>
            <p:sp>
              <p:nvSpPr>
                <p:cNvPr id="24855" name="Freeform 566"/>
                <p:cNvSpPr>
                  <a:spLocks/>
                </p:cNvSpPr>
                <p:nvPr/>
              </p:nvSpPr>
              <p:spPr bwMode="auto">
                <a:xfrm>
                  <a:off x="3094" y="1728"/>
                  <a:ext cx="101" cy="90"/>
                </a:xfrm>
                <a:custGeom>
                  <a:avLst/>
                  <a:gdLst>
                    <a:gd name="T0" fmla="*/ 2 w 101"/>
                    <a:gd name="T1" fmla="*/ 45 h 90"/>
                    <a:gd name="T2" fmla="*/ 3 w 101"/>
                    <a:gd name="T3" fmla="*/ 42 h 90"/>
                    <a:gd name="T4" fmla="*/ 5 w 101"/>
                    <a:gd name="T5" fmla="*/ 39 h 90"/>
                    <a:gd name="T6" fmla="*/ 7 w 101"/>
                    <a:gd name="T7" fmla="*/ 36 h 90"/>
                    <a:gd name="T8" fmla="*/ 9 w 101"/>
                    <a:gd name="T9" fmla="*/ 34 h 90"/>
                    <a:gd name="T10" fmla="*/ 11 w 101"/>
                    <a:gd name="T11" fmla="*/ 31 h 90"/>
                    <a:gd name="T12" fmla="*/ 13 w 101"/>
                    <a:gd name="T13" fmla="*/ 29 h 90"/>
                    <a:gd name="T14" fmla="*/ 16 w 101"/>
                    <a:gd name="T15" fmla="*/ 27 h 90"/>
                    <a:gd name="T16" fmla="*/ 19 w 101"/>
                    <a:gd name="T17" fmla="*/ 25 h 90"/>
                    <a:gd name="T18" fmla="*/ 22 w 101"/>
                    <a:gd name="T19" fmla="*/ 23 h 90"/>
                    <a:gd name="T20" fmla="*/ 25 w 101"/>
                    <a:gd name="T21" fmla="*/ 21 h 90"/>
                    <a:gd name="T22" fmla="*/ 28 w 101"/>
                    <a:gd name="T23" fmla="*/ 20 h 90"/>
                    <a:gd name="T24" fmla="*/ 31 w 101"/>
                    <a:gd name="T25" fmla="*/ 19 h 90"/>
                    <a:gd name="T26" fmla="*/ 35 w 101"/>
                    <a:gd name="T27" fmla="*/ 18 h 90"/>
                    <a:gd name="T28" fmla="*/ 38 w 101"/>
                    <a:gd name="T29" fmla="*/ 17 h 90"/>
                    <a:gd name="T30" fmla="*/ 42 w 101"/>
                    <a:gd name="T31" fmla="*/ 17 h 90"/>
                    <a:gd name="T32" fmla="*/ 46 w 101"/>
                    <a:gd name="T33" fmla="*/ 16 h 90"/>
                    <a:gd name="T34" fmla="*/ 46 w 101"/>
                    <a:gd name="T35" fmla="*/ 15 h 90"/>
                    <a:gd name="T36" fmla="*/ 46 w 101"/>
                    <a:gd name="T37" fmla="*/ 14 h 90"/>
                    <a:gd name="T38" fmla="*/ 46 w 101"/>
                    <a:gd name="T39" fmla="*/ 13 h 90"/>
                    <a:gd name="T40" fmla="*/ 46 w 101"/>
                    <a:gd name="T41" fmla="*/ 12 h 90"/>
                    <a:gd name="T42" fmla="*/ 48 w 101"/>
                    <a:gd name="T43" fmla="*/ 8 h 90"/>
                    <a:gd name="T44" fmla="*/ 50 w 101"/>
                    <a:gd name="T45" fmla="*/ 6 h 90"/>
                    <a:gd name="T46" fmla="*/ 53 w 101"/>
                    <a:gd name="T47" fmla="*/ 4 h 90"/>
                    <a:gd name="T48" fmla="*/ 56 w 101"/>
                    <a:gd name="T49" fmla="*/ 2 h 90"/>
                    <a:gd name="T50" fmla="*/ 59 w 101"/>
                    <a:gd name="T51" fmla="*/ 1 h 90"/>
                    <a:gd name="T52" fmla="*/ 63 w 101"/>
                    <a:gd name="T53" fmla="*/ 0 h 90"/>
                    <a:gd name="T54" fmla="*/ 67 w 101"/>
                    <a:gd name="T55" fmla="*/ 1 h 90"/>
                    <a:gd name="T56" fmla="*/ 71 w 101"/>
                    <a:gd name="T57" fmla="*/ 2 h 90"/>
                    <a:gd name="T58" fmla="*/ 74 w 101"/>
                    <a:gd name="T59" fmla="*/ 3 h 90"/>
                    <a:gd name="T60" fmla="*/ 78 w 101"/>
                    <a:gd name="T61" fmla="*/ 5 h 90"/>
                    <a:gd name="T62" fmla="*/ 80 w 101"/>
                    <a:gd name="T63" fmla="*/ 8 h 90"/>
                    <a:gd name="T64" fmla="*/ 83 w 101"/>
                    <a:gd name="T65" fmla="*/ 11 h 90"/>
                    <a:gd name="T66" fmla="*/ 84 w 101"/>
                    <a:gd name="T67" fmla="*/ 14 h 90"/>
                    <a:gd name="T68" fmla="*/ 85 w 101"/>
                    <a:gd name="T69" fmla="*/ 17 h 90"/>
                    <a:gd name="T70" fmla="*/ 85 w 101"/>
                    <a:gd name="T71" fmla="*/ 20 h 90"/>
                    <a:gd name="T72" fmla="*/ 84 w 101"/>
                    <a:gd name="T73" fmla="*/ 24 h 90"/>
                    <a:gd name="T74" fmla="*/ 83 w 101"/>
                    <a:gd name="T75" fmla="*/ 25 h 90"/>
                    <a:gd name="T76" fmla="*/ 83 w 101"/>
                    <a:gd name="T77" fmla="*/ 26 h 90"/>
                    <a:gd name="T78" fmla="*/ 82 w 101"/>
                    <a:gd name="T79" fmla="*/ 26 h 90"/>
                    <a:gd name="T80" fmla="*/ 82 w 101"/>
                    <a:gd name="T81" fmla="*/ 27 h 90"/>
                    <a:gd name="T82" fmla="*/ 88 w 101"/>
                    <a:gd name="T83" fmla="*/ 32 h 90"/>
                    <a:gd name="T84" fmla="*/ 92 w 101"/>
                    <a:gd name="T85" fmla="*/ 38 h 90"/>
                    <a:gd name="T86" fmla="*/ 96 w 101"/>
                    <a:gd name="T87" fmla="*/ 43 h 90"/>
                    <a:gd name="T88" fmla="*/ 99 w 101"/>
                    <a:gd name="T89" fmla="*/ 50 h 90"/>
                    <a:gd name="T90" fmla="*/ 101 w 101"/>
                    <a:gd name="T91" fmla="*/ 56 h 90"/>
                    <a:gd name="T92" fmla="*/ 101 w 101"/>
                    <a:gd name="T93" fmla="*/ 63 h 90"/>
                    <a:gd name="T94" fmla="*/ 101 w 101"/>
                    <a:gd name="T95" fmla="*/ 70 h 90"/>
                    <a:gd name="T96" fmla="*/ 99 w 101"/>
                    <a:gd name="T97" fmla="*/ 76 h 90"/>
                    <a:gd name="T98" fmla="*/ 98 w 101"/>
                    <a:gd name="T99" fmla="*/ 78 h 90"/>
                    <a:gd name="T100" fmla="*/ 97 w 101"/>
                    <a:gd name="T101" fmla="*/ 80 h 90"/>
                    <a:gd name="T102" fmla="*/ 97 w 101"/>
                    <a:gd name="T103" fmla="*/ 82 h 90"/>
                    <a:gd name="T104" fmla="*/ 96 w 101"/>
                    <a:gd name="T105" fmla="*/ 83 h 90"/>
                    <a:gd name="T106" fmla="*/ 94 w 101"/>
                    <a:gd name="T107" fmla="*/ 85 h 90"/>
                    <a:gd name="T108" fmla="*/ 93 w 101"/>
                    <a:gd name="T109" fmla="*/ 87 h 90"/>
                    <a:gd name="T110" fmla="*/ 92 w 101"/>
                    <a:gd name="T111" fmla="*/ 88 h 90"/>
                    <a:gd name="T112" fmla="*/ 91 w 101"/>
                    <a:gd name="T113" fmla="*/ 90 h 90"/>
                    <a:gd name="T114" fmla="*/ 0 w 101"/>
                    <a:gd name="T115" fmla="*/ 61 h 90"/>
                    <a:gd name="T116" fmla="*/ 0 w 101"/>
                    <a:gd name="T117" fmla="*/ 57 h 90"/>
                    <a:gd name="T118" fmla="*/ 0 w 101"/>
                    <a:gd name="T119" fmla="*/ 53 h 90"/>
                    <a:gd name="T120" fmla="*/ 1 w 101"/>
                    <a:gd name="T121" fmla="*/ 49 h 90"/>
                    <a:gd name="T122" fmla="*/ 2 w 101"/>
                    <a:gd name="T123" fmla="*/ 45 h 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90"/>
                    <a:gd name="T188" fmla="*/ 101 w 101"/>
                    <a:gd name="T189" fmla="*/ 90 h 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90">
                      <a:moveTo>
                        <a:pt x="2" y="45"/>
                      </a:moveTo>
                      <a:lnTo>
                        <a:pt x="3" y="42"/>
                      </a:lnTo>
                      <a:lnTo>
                        <a:pt x="5" y="39"/>
                      </a:lnTo>
                      <a:lnTo>
                        <a:pt x="7" y="36"/>
                      </a:lnTo>
                      <a:lnTo>
                        <a:pt x="9" y="34"/>
                      </a:lnTo>
                      <a:lnTo>
                        <a:pt x="11" y="31"/>
                      </a:lnTo>
                      <a:lnTo>
                        <a:pt x="13" y="29"/>
                      </a:lnTo>
                      <a:lnTo>
                        <a:pt x="16" y="27"/>
                      </a:lnTo>
                      <a:lnTo>
                        <a:pt x="19" y="25"/>
                      </a:lnTo>
                      <a:lnTo>
                        <a:pt x="22" y="23"/>
                      </a:lnTo>
                      <a:lnTo>
                        <a:pt x="25" y="21"/>
                      </a:lnTo>
                      <a:lnTo>
                        <a:pt x="28" y="20"/>
                      </a:lnTo>
                      <a:lnTo>
                        <a:pt x="31" y="19"/>
                      </a:lnTo>
                      <a:lnTo>
                        <a:pt x="35" y="18"/>
                      </a:lnTo>
                      <a:lnTo>
                        <a:pt x="38" y="17"/>
                      </a:lnTo>
                      <a:lnTo>
                        <a:pt x="42" y="17"/>
                      </a:lnTo>
                      <a:lnTo>
                        <a:pt x="46" y="16"/>
                      </a:lnTo>
                      <a:lnTo>
                        <a:pt x="46" y="15"/>
                      </a:lnTo>
                      <a:lnTo>
                        <a:pt x="46" y="14"/>
                      </a:lnTo>
                      <a:lnTo>
                        <a:pt x="46" y="13"/>
                      </a:lnTo>
                      <a:lnTo>
                        <a:pt x="46" y="12"/>
                      </a:lnTo>
                      <a:lnTo>
                        <a:pt x="48" y="8"/>
                      </a:lnTo>
                      <a:lnTo>
                        <a:pt x="50" y="6"/>
                      </a:lnTo>
                      <a:lnTo>
                        <a:pt x="53" y="4"/>
                      </a:lnTo>
                      <a:lnTo>
                        <a:pt x="56" y="2"/>
                      </a:lnTo>
                      <a:lnTo>
                        <a:pt x="59" y="1"/>
                      </a:lnTo>
                      <a:lnTo>
                        <a:pt x="63" y="0"/>
                      </a:lnTo>
                      <a:lnTo>
                        <a:pt x="67" y="1"/>
                      </a:lnTo>
                      <a:lnTo>
                        <a:pt x="71" y="2"/>
                      </a:lnTo>
                      <a:lnTo>
                        <a:pt x="74" y="3"/>
                      </a:lnTo>
                      <a:lnTo>
                        <a:pt x="78" y="5"/>
                      </a:lnTo>
                      <a:lnTo>
                        <a:pt x="80" y="8"/>
                      </a:lnTo>
                      <a:lnTo>
                        <a:pt x="83" y="11"/>
                      </a:lnTo>
                      <a:lnTo>
                        <a:pt x="84" y="14"/>
                      </a:lnTo>
                      <a:lnTo>
                        <a:pt x="85" y="17"/>
                      </a:lnTo>
                      <a:lnTo>
                        <a:pt x="85" y="20"/>
                      </a:lnTo>
                      <a:lnTo>
                        <a:pt x="84" y="24"/>
                      </a:lnTo>
                      <a:lnTo>
                        <a:pt x="83" y="25"/>
                      </a:lnTo>
                      <a:lnTo>
                        <a:pt x="83" y="26"/>
                      </a:lnTo>
                      <a:lnTo>
                        <a:pt x="82" y="26"/>
                      </a:lnTo>
                      <a:lnTo>
                        <a:pt x="82" y="27"/>
                      </a:lnTo>
                      <a:lnTo>
                        <a:pt x="88" y="32"/>
                      </a:lnTo>
                      <a:lnTo>
                        <a:pt x="92" y="38"/>
                      </a:lnTo>
                      <a:lnTo>
                        <a:pt x="96" y="43"/>
                      </a:lnTo>
                      <a:lnTo>
                        <a:pt x="99" y="50"/>
                      </a:lnTo>
                      <a:lnTo>
                        <a:pt x="101" y="56"/>
                      </a:lnTo>
                      <a:lnTo>
                        <a:pt x="101" y="63"/>
                      </a:lnTo>
                      <a:lnTo>
                        <a:pt x="101" y="70"/>
                      </a:lnTo>
                      <a:lnTo>
                        <a:pt x="99" y="76"/>
                      </a:lnTo>
                      <a:lnTo>
                        <a:pt x="98" y="78"/>
                      </a:lnTo>
                      <a:lnTo>
                        <a:pt x="97" y="80"/>
                      </a:lnTo>
                      <a:lnTo>
                        <a:pt x="97" y="82"/>
                      </a:lnTo>
                      <a:lnTo>
                        <a:pt x="96" y="83"/>
                      </a:lnTo>
                      <a:lnTo>
                        <a:pt x="94" y="85"/>
                      </a:lnTo>
                      <a:lnTo>
                        <a:pt x="93" y="87"/>
                      </a:lnTo>
                      <a:lnTo>
                        <a:pt x="92" y="88"/>
                      </a:lnTo>
                      <a:lnTo>
                        <a:pt x="91" y="90"/>
                      </a:lnTo>
                      <a:lnTo>
                        <a:pt x="0" y="61"/>
                      </a:lnTo>
                      <a:lnTo>
                        <a:pt x="0" y="57"/>
                      </a:lnTo>
                      <a:lnTo>
                        <a:pt x="0" y="53"/>
                      </a:lnTo>
                      <a:lnTo>
                        <a:pt x="1" y="49"/>
                      </a:lnTo>
                      <a:lnTo>
                        <a:pt x="2" y="45"/>
                      </a:lnTo>
                      <a:close/>
                    </a:path>
                  </a:pathLst>
                </a:custGeom>
                <a:solidFill>
                  <a:srgbClr val="0026A5"/>
                </a:solidFill>
                <a:ln w="9525">
                  <a:noFill/>
                  <a:round/>
                  <a:headEnd/>
                  <a:tailEnd/>
                </a:ln>
              </p:spPr>
              <p:txBody>
                <a:bodyPr/>
                <a:lstStyle/>
                <a:p>
                  <a:endParaRPr lang="en-US"/>
                </a:p>
              </p:txBody>
            </p:sp>
            <p:sp>
              <p:nvSpPr>
                <p:cNvPr id="24856" name="Freeform 567"/>
                <p:cNvSpPr>
                  <a:spLocks/>
                </p:cNvSpPr>
                <p:nvPr/>
              </p:nvSpPr>
              <p:spPr bwMode="auto">
                <a:xfrm>
                  <a:off x="3149" y="1737"/>
                  <a:ext cx="19" cy="18"/>
                </a:xfrm>
                <a:custGeom>
                  <a:avLst/>
                  <a:gdLst>
                    <a:gd name="T0" fmla="*/ 7 w 19"/>
                    <a:gd name="T1" fmla="*/ 17 h 18"/>
                    <a:gd name="T2" fmla="*/ 9 w 19"/>
                    <a:gd name="T3" fmla="*/ 18 h 18"/>
                    <a:gd name="T4" fmla="*/ 10 w 19"/>
                    <a:gd name="T5" fmla="*/ 18 h 18"/>
                    <a:gd name="T6" fmla="*/ 12 w 19"/>
                    <a:gd name="T7" fmla="*/ 17 h 18"/>
                    <a:gd name="T8" fmla="*/ 14 w 19"/>
                    <a:gd name="T9" fmla="*/ 17 h 18"/>
                    <a:gd name="T10" fmla="*/ 15 w 19"/>
                    <a:gd name="T11" fmla="*/ 16 h 18"/>
                    <a:gd name="T12" fmla="*/ 17 w 19"/>
                    <a:gd name="T13" fmla="*/ 15 h 18"/>
                    <a:gd name="T14" fmla="*/ 18 w 19"/>
                    <a:gd name="T15" fmla="*/ 14 h 18"/>
                    <a:gd name="T16" fmla="*/ 18 w 19"/>
                    <a:gd name="T17" fmla="*/ 12 h 18"/>
                    <a:gd name="T18" fmla="*/ 19 w 19"/>
                    <a:gd name="T19" fmla="*/ 10 h 18"/>
                    <a:gd name="T20" fmla="*/ 19 w 19"/>
                    <a:gd name="T21" fmla="*/ 8 h 18"/>
                    <a:gd name="T22" fmla="*/ 19 w 19"/>
                    <a:gd name="T23" fmla="*/ 7 h 18"/>
                    <a:gd name="T24" fmla="*/ 18 w 19"/>
                    <a:gd name="T25" fmla="*/ 5 h 18"/>
                    <a:gd name="T26" fmla="*/ 17 w 19"/>
                    <a:gd name="T27" fmla="*/ 4 h 18"/>
                    <a:gd name="T28" fmla="*/ 16 w 19"/>
                    <a:gd name="T29" fmla="*/ 3 h 18"/>
                    <a:gd name="T30" fmla="*/ 15 w 19"/>
                    <a:gd name="T31" fmla="*/ 2 h 18"/>
                    <a:gd name="T32" fmla="*/ 13 w 19"/>
                    <a:gd name="T33" fmla="*/ 1 h 18"/>
                    <a:gd name="T34" fmla="*/ 11 w 19"/>
                    <a:gd name="T35" fmla="*/ 0 h 18"/>
                    <a:gd name="T36" fmla="*/ 9 w 19"/>
                    <a:gd name="T37" fmla="*/ 0 h 18"/>
                    <a:gd name="T38" fmla="*/ 7 w 19"/>
                    <a:gd name="T39" fmla="*/ 1 h 18"/>
                    <a:gd name="T40" fmla="*/ 6 w 19"/>
                    <a:gd name="T41" fmla="*/ 1 h 18"/>
                    <a:gd name="T42" fmla="*/ 4 w 19"/>
                    <a:gd name="T43" fmla="*/ 2 h 18"/>
                    <a:gd name="T44" fmla="*/ 3 w 19"/>
                    <a:gd name="T45" fmla="*/ 3 h 18"/>
                    <a:gd name="T46" fmla="*/ 2 w 19"/>
                    <a:gd name="T47" fmla="*/ 5 h 18"/>
                    <a:gd name="T48" fmla="*/ 1 w 19"/>
                    <a:gd name="T49" fmla="*/ 6 h 18"/>
                    <a:gd name="T50" fmla="*/ 0 w 19"/>
                    <a:gd name="T51" fmla="*/ 8 h 18"/>
                    <a:gd name="T52" fmla="*/ 0 w 19"/>
                    <a:gd name="T53" fmla="*/ 10 h 18"/>
                    <a:gd name="T54" fmla="*/ 1 w 19"/>
                    <a:gd name="T55" fmla="*/ 11 h 18"/>
                    <a:gd name="T56" fmla="*/ 1 w 19"/>
                    <a:gd name="T57" fmla="*/ 13 h 18"/>
                    <a:gd name="T58" fmla="*/ 2 w 19"/>
                    <a:gd name="T59" fmla="*/ 14 h 18"/>
                    <a:gd name="T60" fmla="*/ 3 w 19"/>
                    <a:gd name="T61" fmla="*/ 16 h 18"/>
                    <a:gd name="T62" fmla="*/ 5 w 19"/>
                    <a:gd name="T63" fmla="*/ 17 h 18"/>
                    <a:gd name="T64" fmla="*/ 7 w 19"/>
                    <a:gd name="T65" fmla="*/ 17 h 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8"/>
                    <a:gd name="T101" fmla="*/ 19 w 19"/>
                    <a:gd name="T102" fmla="*/ 18 h 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8">
                      <a:moveTo>
                        <a:pt x="7" y="17"/>
                      </a:moveTo>
                      <a:lnTo>
                        <a:pt x="9" y="18"/>
                      </a:lnTo>
                      <a:lnTo>
                        <a:pt x="10" y="18"/>
                      </a:lnTo>
                      <a:lnTo>
                        <a:pt x="12" y="17"/>
                      </a:lnTo>
                      <a:lnTo>
                        <a:pt x="14" y="17"/>
                      </a:lnTo>
                      <a:lnTo>
                        <a:pt x="15" y="16"/>
                      </a:lnTo>
                      <a:lnTo>
                        <a:pt x="17" y="15"/>
                      </a:lnTo>
                      <a:lnTo>
                        <a:pt x="18" y="14"/>
                      </a:lnTo>
                      <a:lnTo>
                        <a:pt x="18" y="12"/>
                      </a:lnTo>
                      <a:lnTo>
                        <a:pt x="19" y="10"/>
                      </a:lnTo>
                      <a:lnTo>
                        <a:pt x="19" y="8"/>
                      </a:lnTo>
                      <a:lnTo>
                        <a:pt x="19" y="7"/>
                      </a:lnTo>
                      <a:lnTo>
                        <a:pt x="18" y="5"/>
                      </a:lnTo>
                      <a:lnTo>
                        <a:pt x="17" y="4"/>
                      </a:lnTo>
                      <a:lnTo>
                        <a:pt x="16" y="3"/>
                      </a:lnTo>
                      <a:lnTo>
                        <a:pt x="15" y="2"/>
                      </a:lnTo>
                      <a:lnTo>
                        <a:pt x="13" y="1"/>
                      </a:lnTo>
                      <a:lnTo>
                        <a:pt x="11" y="0"/>
                      </a:lnTo>
                      <a:lnTo>
                        <a:pt x="9" y="0"/>
                      </a:lnTo>
                      <a:lnTo>
                        <a:pt x="7" y="1"/>
                      </a:lnTo>
                      <a:lnTo>
                        <a:pt x="6" y="1"/>
                      </a:lnTo>
                      <a:lnTo>
                        <a:pt x="4" y="2"/>
                      </a:lnTo>
                      <a:lnTo>
                        <a:pt x="3" y="3"/>
                      </a:lnTo>
                      <a:lnTo>
                        <a:pt x="2" y="5"/>
                      </a:lnTo>
                      <a:lnTo>
                        <a:pt x="1" y="6"/>
                      </a:lnTo>
                      <a:lnTo>
                        <a:pt x="0" y="8"/>
                      </a:lnTo>
                      <a:lnTo>
                        <a:pt x="0" y="10"/>
                      </a:lnTo>
                      <a:lnTo>
                        <a:pt x="1" y="11"/>
                      </a:lnTo>
                      <a:lnTo>
                        <a:pt x="1" y="13"/>
                      </a:lnTo>
                      <a:lnTo>
                        <a:pt x="2" y="14"/>
                      </a:lnTo>
                      <a:lnTo>
                        <a:pt x="3" y="16"/>
                      </a:lnTo>
                      <a:lnTo>
                        <a:pt x="5" y="17"/>
                      </a:lnTo>
                      <a:lnTo>
                        <a:pt x="7" y="17"/>
                      </a:lnTo>
                      <a:close/>
                    </a:path>
                  </a:pathLst>
                </a:custGeom>
                <a:solidFill>
                  <a:srgbClr val="FFFFFF"/>
                </a:solidFill>
                <a:ln w="9525">
                  <a:noFill/>
                  <a:round/>
                  <a:headEnd/>
                  <a:tailEnd/>
                </a:ln>
              </p:spPr>
              <p:txBody>
                <a:bodyPr/>
                <a:lstStyle/>
                <a:p>
                  <a:endParaRPr lang="en-US"/>
                </a:p>
              </p:txBody>
            </p:sp>
            <p:sp>
              <p:nvSpPr>
                <p:cNvPr id="24857" name="Freeform 568"/>
                <p:cNvSpPr>
                  <a:spLocks/>
                </p:cNvSpPr>
                <p:nvPr/>
              </p:nvSpPr>
              <p:spPr bwMode="auto">
                <a:xfrm>
                  <a:off x="3113" y="1815"/>
                  <a:ext cx="70" cy="28"/>
                </a:xfrm>
                <a:custGeom>
                  <a:avLst/>
                  <a:gdLst>
                    <a:gd name="T0" fmla="*/ 67 w 70"/>
                    <a:gd name="T1" fmla="*/ 28 h 28"/>
                    <a:gd name="T2" fmla="*/ 70 w 70"/>
                    <a:gd name="T3" fmla="*/ 22 h 28"/>
                    <a:gd name="T4" fmla="*/ 2 w 70"/>
                    <a:gd name="T5" fmla="*/ 0 h 28"/>
                    <a:gd name="T6" fmla="*/ 0 w 70"/>
                    <a:gd name="T7" fmla="*/ 7 h 28"/>
                    <a:gd name="T8" fmla="*/ 67 w 70"/>
                    <a:gd name="T9" fmla="*/ 28 h 28"/>
                    <a:gd name="T10" fmla="*/ 0 60000 65536"/>
                    <a:gd name="T11" fmla="*/ 0 60000 65536"/>
                    <a:gd name="T12" fmla="*/ 0 60000 65536"/>
                    <a:gd name="T13" fmla="*/ 0 60000 65536"/>
                    <a:gd name="T14" fmla="*/ 0 60000 65536"/>
                    <a:gd name="T15" fmla="*/ 0 w 70"/>
                    <a:gd name="T16" fmla="*/ 0 h 28"/>
                    <a:gd name="T17" fmla="*/ 70 w 70"/>
                    <a:gd name="T18" fmla="*/ 28 h 28"/>
                  </a:gdLst>
                  <a:ahLst/>
                  <a:cxnLst>
                    <a:cxn ang="T10">
                      <a:pos x="T0" y="T1"/>
                    </a:cxn>
                    <a:cxn ang="T11">
                      <a:pos x="T2" y="T3"/>
                    </a:cxn>
                    <a:cxn ang="T12">
                      <a:pos x="T4" y="T5"/>
                    </a:cxn>
                    <a:cxn ang="T13">
                      <a:pos x="T6" y="T7"/>
                    </a:cxn>
                    <a:cxn ang="T14">
                      <a:pos x="T8" y="T9"/>
                    </a:cxn>
                  </a:cxnLst>
                  <a:rect l="T15" t="T16" r="T17" b="T18"/>
                  <a:pathLst>
                    <a:path w="70" h="28">
                      <a:moveTo>
                        <a:pt x="67" y="28"/>
                      </a:moveTo>
                      <a:lnTo>
                        <a:pt x="70" y="22"/>
                      </a:lnTo>
                      <a:lnTo>
                        <a:pt x="2" y="0"/>
                      </a:lnTo>
                      <a:lnTo>
                        <a:pt x="0" y="7"/>
                      </a:lnTo>
                      <a:lnTo>
                        <a:pt x="67" y="28"/>
                      </a:lnTo>
                      <a:close/>
                    </a:path>
                  </a:pathLst>
                </a:custGeom>
                <a:solidFill>
                  <a:srgbClr val="0026A5"/>
                </a:solidFill>
                <a:ln w="9525">
                  <a:noFill/>
                  <a:round/>
                  <a:headEnd/>
                  <a:tailEnd/>
                </a:ln>
              </p:spPr>
              <p:txBody>
                <a:bodyPr/>
                <a:lstStyle/>
                <a:p>
                  <a:endParaRPr lang="en-US"/>
                </a:p>
              </p:txBody>
            </p:sp>
            <p:sp>
              <p:nvSpPr>
                <p:cNvPr id="24858" name="Freeform 569"/>
                <p:cNvSpPr>
                  <a:spLocks/>
                </p:cNvSpPr>
                <p:nvPr/>
              </p:nvSpPr>
              <p:spPr bwMode="auto">
                <a:xfrm>
                  <a:off x="3108" y="1828"/>
                  <a:ext cx="70" cy="29"/>
                </a:xfrm>
                <a:custGeom>
                  <a:avLst/>
                  <a:gdLst>
                    <a:gd name="T0" fmla="*/ 67 w 70"/>
                    <a:gd name="T1" fmla="*/ 29 h 29"/>
                    <a:gd name="T2" fmla="*/ 70 w 70"/>
                    <a:gd name="T3" fmla="*/ 22 h 29"/>
                    <a:gd name="T4" fmla="*/ 3 w 70"/>
                    <a:gd name="T5" fmla="*/ 0 h 29"/>
                    <a:gd name="T6" fmla="*/ 0 w 70"/>
                    <a:gd name="T7" fmla="*/ 7 h 29"/>
                    <a:gd name="T8" fmla="*/ 67 w 70"/>
                    <a:gd name="T9" fmla="*/ 29 h 29"/>
                    <a:gd name="T10" fmla="*/ 0 60000 65536"/>
                    <a:gd name="T11" fmla="*/ 0 60000 65536"/>
                    <a:gd name="T12" fmla="*/ 0 60000 65536"/>
                    <a:gd name="T13" fmla="*/ 0 60000 65536"/>
                    <a:gd name="T14" fmla="*/ 0 60000 65536"/>
                    <a:gd name="T15" fmla="*/ 0 w 70"/>
                    <a:gd name="T16" fmla="*/ 0 h 29"/>
                    <a:gd name="T17" fmla="*/ 70 w 70"/>
                    <a:gd name="T18" fmla="*/ 29 h 29"/>
                  </a:gdLst>
                  <a:ahLst/>
                  <a:cxnLst>
                    <a:cxn ang="T10">
                      <a:pos x="T0" y="T1"/>
                    </a:cxn>
                    <a:cxn ang="T11">
                      <a:pos x="T2" y="T3"/>
                    </a:cxn>
                    <a:cxn ang="T12">
                      <a:pos x="T4" y="T5"/>
                    </a:cxn>
                    <a:cxn ang="T13">
                      <a:pos x="T6" y="T7"/>
                    </a:cxn>
                    <a:cxn ang="T14">
                      <a:pos x="T8" y="T9"/>
                    </a:cxn>
                  </a:cxnLst>
                  <a:rect l="T15" t="T16" r="T17" b="T18"/>
                  <a:pathLst>
                    <a:path w="70" h="29">
                      <a:moveTo>
                        <a:pt x="67" y="29"/>
                      </a:moveTo>
                      <a:lnTo>
                        <a:pt x="70" y="22"/>
                      </a:lnTo>
                      <a:lnTo>
                        <a:pt x="3" y="0"/>
                      </a:lnTo>
                      <a:lnTo>
                        <a:pt x="0" y="7"/>
                      </a:lnTo>
                      <a:lnTo>
                        <a:pt x="67" y="29"/>
                      </a:lnTo>
                      <a:close/>
                    </a:path>
                  </a:pathLst>
                </a:custGeom>
                <a:solidFill>
                  <a:srgbClr val="0026A5"/>
                </a:solidFill>
                <a:ln w="9525">
                  <a:noFill/>
                  <a:round/>
                  <a:headEnd/>
                  <a:tailEnd/>
                </a:ln>
              </p:spPr>
              <p:txBody>
                <a:bodyPr/>
                <a:lstStyle/>
                <a:p>
                  <a:endParaRPr lang="en-US"/>
                </a:p>
              </p:txBody>
            </p:sp>
            <p:sp>
              <p:nvSpPr>
                <p:cNvPr id="24859" name="Freeform 570"/>
                <p:cNvSpPr>
                  <a:spLocks/>
                </p:cNvSpPr>
                <p:nvPr/>
              </p:nvSpPr>
              <p:spPr bwMode="auto">
                <a:xfrm>
                  <a:off x="3076" y="1808"/>
                  <a:ext cx="35" cy="21"/>
                </a:xfrm>
                <a:custGeom>
                  <a:avLst/>
                  <a:gdLst>
                    <a:gd name="T0" fmla="*/ 26 w 35"/>
                    <a:gd name="T1" fmla="*/ 0 h 21"/>
                    <a:gd name="T2" fmla="*/ 9 w 35"/>
                    <a:gd name="T3" fmla="*/ 10 h 21"/>
                    <a:gd name="T4" fmla="*/ 8 w 35"/>
                    <a:gd name="T5" fmla="*/ 4 h 21"/>
                    <a:gd name="T6" fmla="*/ 0 w 35"/>
                    <a:gd name="T7" fmla="*/ 2 h 21"/>
                    <a:gd name="T8" fmla="*/ 3 w 35"/>
                    <a:gd name="T9" fmla="*/ 17 h 21"/>
                    <a:gd name="T10" fmla="*/ 4 w 35"/>
                    <a:gd name="T11" fmla="*/ 21 h 21"/>
                    <a:gd name="T12" fmla="*/ 9 w 35"/>
                    <a:gd name="T13" fmla="*/ 19 h 21"/>
                    <a:gd name="T14" fmla="*/ 35 w 35"/>
                    <a:gd name="T15" fmla="*/ 3 h 21"/>
                    <a:gd name="T16" fmla="*/ 26 w 35"/>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1"/>
                    <a:gd name="T29" fmla="*/ 35 w 35"/>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1">
                      <a:moveTo>
                        <a:pt x="26" y="0"/>
                      </a:moveTo>
                      <a:lnTo>
                        <a:pt x="9" y="10"/>
                      </a:lnTo>
                      <a:lnTo>
                        <a:pt x="8" y="4"/>
                      </a:lnTo>
                      <a:lnTo>
                        <a:pt x="0" y="2"/>
                      </a:lnTo>
                      <a:lnTo>
                        <a:pt x="3" y="17"/>
                      </a:lnTo>
                      <a:lnTo>
                        <a:pt x="4" y="21"/>
                      </a:lnTo>
                      <a:lnTo>
                        <a:pt x="9" y="19"/>
                      </a:lnTo>
                      <a:lnTo>
                        <a:pt x="35" y="3"/>
                      </a:lnTo>
                      <a:lnTo>
                        <a:pt x="26" y="0"/>
                      </a:lnTo>
                      <a:close/>
                    </a:path>
                  </a:pathLst>
                </a:custGeom>
                <a:solidFill>
                  <a:srgbClr val="0026A5"/>
                </a:solidFill>
                <a:ln w="9525">
                  <a:noFill/>
                  <a:round/>
                  <a:headEnd/>
                  <a:tailEnd/>
                </a:ln>
              </p:spPr>
              <p:txBody>
                <a:bodyPr/>
                <a:lstStyle/>
                <a:p>
                  <a:endParaRPr lang="en-US"/>
                </a:p>
              </p:txBody>
            </p:sp>
            <p:sp>
              <p:nvSpPr>
                <p:cNvPr id="24860" name="Freeform 571"/>
                <p:cNvSpPr>
                  <a:spLocks/>
                </p:cNvSpPr>
                <p:nvPr/>
              </p:nvSpPr>
              <p:spPr bwMode="auto">
                <a:xfrm>
                  <a:off x="3097" y="1858"/>
                  <a:ext cx="69" cy="29"/>
                </a:xfrm>
                <a:custGeom>
                  <a:avLst/>
                  <a:gdLst>
                    <a:gd name="T0" fmla="*/ 67 w 69"/>
                    <a:gd name="T1" fmla="*/ 29 h 29"/>
                    <a:gd name="T2" fmla="*/ 69 w 69"/>
                    <a:gd name="T3" fmla="*/ 22 h 29"/>
                    <a:gd name="T4" fmla="*/ 2 w 69"/>
                    <a:gd name="T5" fmla="*/ 0 h 29"/>
                    <a:gd name="T6" fmla="*/ 0 w 69"/>
                    <a:gd name="T7" fmla="*/ 7 h 29"/>
                    <a:gd name="T8" fmla="*/ 67 w 69"/>
                    <a:gd name="T9" fmla="*/ 29 h 29"/>
                    <a:gd name="T10" fmla="*/ 0 60000 65536"/>
                    <a:gd name="T11" fmla="*/ 0 60000 65536"/>
                    <a:gd name="T12" fmla="*/ 0 60000 65536"/>
                    <a:gd name="T13" fmla="*/ 0 60000 65536"/>
                    <a:gd name="T14" fmla="*/ 0 60000 65536"/>
                    <a:gd name="T15" fmla="*/ 0 w 69"/>
                    <a:gd name="T16" fmla="*/ 0 h 29"/>
                    <a:gd name="T17" fmla="*/ 69 w 69"/>
                    <a:gd name="T18" fmla="*/ 29 h 29"/>
                  </a:gdLst>
                  <a:ahLst/>
                  <a:cxnLst>
                    <a:cxn ang="T10">
                      <a:pos x="T0" y="T1"/>
                    </a:cxn>
                    <a:cxn ang="T11">
                      <a:pos x="T2" y="T3"/>
                    </a:cxn>
                    <a:cxn ang="T12">
                      <a:pos x="T4" y="T5"/>
                    </a:cxn>
                    <a:cxn ang="T13">
                      <a:pos x="T6" y="T7"/>
                    </a:cxn>
                    <a:cxn ang="T14">
                      <a:pos x="T8" y="T9"/>
                    </a:cxn>
                  </a:cxnLst>
                  <a:rect l="T15" t="T16" r="T17" b="T18"/>
                  <a:pathLst>
                    <a:path w="69" h="29">
                      <a:moveTo>
                        <a:pt x="67" y="29"/>
                      </a:moveTo>
                      <a:lnTo>
                        <a:pt x="69" y="22"/>
                      </a:lnTo>
                      <a:lnTo>
                        <a:pt x="2" y="0"/>
                      </a:lnTo>
                      <a:lnTo>
                        <a:pt x="0" y="7"/>
                      </a:lnTo>
                      <a:lnTo>
                        <a:pt x="67" y="29"/>
                      </a:lnTo>
                      <a:close/>
                    </a:path>
                  </a:pathLst>
                </a:custGeom>
                <a:solidFill>
                  <a:srgbClr val="0026A5"/>
                </a:solidFill>
                <a:ln w="9525">
                  <a:noFill/>
                  <a:round/>
                  <a:headEnd/>
                  <a:tailEnd/>
                </a:ln>
              </p:spPr>
              <p:txBody>
                <a:bodyPr/>
                <a:lstStyle/>
                <a:p>
                  <a:endParaRPr lang="en-US"/>
                </a:p>
              </p:txBody>
            </p:sp>
            <p:sp>
              <p:nvSpPr>
                <p:cNvPr id="24861" name="Freeform 572"/>
                <p:cNvSpPr>
                  <a:spLocks/>
                </p:cNvSpPr>
                <p:nvPr/>
              </p:nvSpPr>
              <p:spPr bwMode="auto">
                <a:xfrm>
                  <a:off x="3092" y="1871"/>
                  <a:ext cx="69" cy="29"/>
                </a:xfrm>
                <a:custGeom>
                  <a:avLst/>
                  <a:gdLst>
                    <a:gd name="T0" fmla="*/ 67 w 69"/>
                    <a:gd name="T1" fmla="*/ 29 h 29"/>
                    <a:gd name="T2" fmla="*/ 69 w 69"/>
                    <a:gd name="T3" fmla="*/ 22 h 29"/>
                    <a:gd name="T4" fmla="*/ 2 w 69"/>
                    <a:gd name="T5" fmla="*/ 0 h 29"/>
                    <a:gd name="T6" fmla="*/ 0 w 69"/>
                    <a:gd name="T7" fmla="*/ 7 h 29"/>
                    <a:gd name="T8" fmla="*/ 67 w 69"/>
                    <a:gd name="T9" fmla="*/ 29 h 29"/>
                    <a:gd name="T10" fmla="*/ 0 60000 65536"/>
                    <a:gd name="T11" fmla="*/ 0 60000 65536"/>
                    <a:gd name="T12" fmla="*/ 0 60000 65536"/>
                    <a:gd name="T13" fmla="*/ 0 60000 65536"/>
                    <a:gd name="T14" fmla="*/ 0 60000 65536"/>
                    <a:gd name="T15" fmla="*/ 0 w 69"/>
                    <a:gd name="T16" fmla="*/ 0 h 29"/>
                    <a:gd name="T17" fmla="*/ 69 w 69"/>
                    <a:gd name="T18" fmla="*/ 29 h 29"/>
                  </a:gdLst>
                  <a:ahLst/>
                  <a:cxnLst>
                    <a:cxn ang="T10">
                      <a:pos x="T0" y="T1"/>
                    </a:cxn>
                    <a:cxn ang="T11">
                      <a:pos x="T2" y="T3"/>
                    </a:cxn>
                    <a:cxn ang="T12">
                      <a:pos x="T4" y="T5"/>
                    </a:cxn>
                    <a:cxn ang="T13">
                      <a:pos x="T6" y="T7"/>
                    </a:cxn>
                    <a:cxn ang="T14">
                      <a:pos x="T8" y="T9"/>
                    </a:cxn>
                  </a:cxnLst>
                  <a:rect l="T15" t="T16" r="T17" b="T18"/>
                  <a:pathLst>
                    <a:path w="69" h="29">
                      <a:moveTo>
                        <a:pt x="67" y="29"/>
                      </a:moveTo>
                      <a:lnTo>
                        <a:pt x="69" y="22"/>
                      </a:lnTo>
                      <a:lnTo>
                        <a:pt x="2" y="0"/>
                      </a:lnTo>
                      <a:lnTo>
                        <a:pt x="0" y="7"/>
                      </a:lnTo>
                      <a:lnTo>
                        <a:pt x="67" y="29"/>
                      </a:lnTo>
                      <a:close/>
                    </a:path>
                  </a:pathLst>
                </a:custGeom>
                <a:solidFill>
                  <a:srgbClr val="0026A5"/>
                </a:solidFill>
                <a:ln w="9525">
                  <a:noFill/>
                  <a:round/>
                  <a:headEnd/>
                  <a:tailEnd/>
                </a:ln>
              </p:spPr>
              <p:txBody>
                <a:bodyPr/>
                <a:lstStyle/>
                <a:p>
                  <a:endParaRPr lang="en-US"/>
                </a:p>
              </p:txBody>
            </p:sp>
            <p:sp>
              <p:nvSpPr>
                <p:cNvPr id="24862" name="Freeform 573"/>
                <p:cNvSpPr>
                  <a:spLocks/>
                </p:cNvSpPr>
                <p:nvPr/>
              </p:nvSpPr>
              <p:spPr bwMode="auto">
                <a:xfrm>
                  <a:off x="3087" y="1885"/>
                  <a:ext cx="70" cy="28"/>
                </a:xfrm>
                <a:custGeom>
                  <a:avLst/>
                  <a:gdLst>
                    <a:gd name="T0" fmla="*/ 67 w 70"/>
                    <a:gd name="T1" fmla="*/ 28 h 28"/>
                    <a:gd name="T2" fmla="*/ 70 w 70"/>
                    <a:gd name="T3" fmla="*/ 21 h 28"/>
                    <a:gd name="T4" fmla="*/ 2 w 70"/>
                    <a:gd name="T5" fmla="*/ 0 h 28"/>
                    <a:gd name="T6" fmla="*/ 0 w 70"/>
                    <a:gd name="T7" fmla="*/ 7 h 28"/>
                    <a:gd name="T8" fmla="*/ 67 w 70"/>
                    <a:gd name="T9" fmla="*/ 28 h 28"/>
                    <a:gd name="T10" fmla="*/ 0 60000 65536"/>
                    <a:gd name="T11" fmla="*/ 0 60000 65536"/>
                    <a:gd name="T12" fmla="*/ 0 60000 65536"/>
                    <a:gd name="T13" fmla="*/ 0 60000 65536"/>
                    <a:gd name="T14" fmla="*/ 0 60000 65536"/>
                    <a:gd name="T15" fmla="*/ 0 w 70"/>
                    <a:gd name="T16" fmla="*/ 0 h 28"/>
                    <a:gd name="T17" fmla="*/ 70 w 70"/>
                    <a:gd name="T18" fmla="*/ 28 h 28"/>
                  </a:gdLst>
                  <a:ahLst/>
                  <a:cxnLst>
                    <a:cxn ang="T10">
                      <a:pos x="T0" y="T1"/>
                    </a:cxn>
                    <a:cxn ang="T11">
                      <a:pos x="T2" y="T3"/>
                    </a:cxn>
                    <a:cxn ang="T12">
                      <a:pos x="T4" y="T5"/>
                    </a:cxn>
                    <a:cxn ang="T13">
                      <a:pos x="T6" y="T7"/>
                    </a:cxn>
                    <a:cxn ang="T14">
                      <a:pos x="T8" y="T9"/>
                    </a:cxn>
                  </a:cxnLst>
                  <a:rect l="T15" t="T16" r="T17" b="T18"/>
                  <a:pathLst>
                    <a:path w="70" h="28">
                      <a:moveTo>
                        <a:pt x="67" y="28"/>
                      </a:moveTo>
                      <a:lnTo>
                        <a:pt x="70" y="21"/>
                      </a:lnTo>
                      <a:lnTo>
                        <a:pt x="2" y="0"/>
                      </a:lnTo>
                      <a:lnTo>
                        <a:pt x="0" y="7"/>
                      </a:lnTo>
                      <a:lnTo>
                        <a:pt x="67" y="28"/>
                      </a:lnTo>
                      <a:close/>
                    </a:path>
                  </a:pathLst>
                </a:custGeom>
                <a:solidFill>
                  <a:srgbClr val="0026A5"/>
                </a:solidFill>
                <a:ln w="9525">
                  <a:noFill/>
                  <a:round/>
                  <a:headEnd/>
                  <a:tailEnd/>
                </a:ln>
              </p:spPr>
              <p:txBody>
                <a:bodyPr/>
                <a:lstStyle/>
                <a:p>
                  <a:endParaRPr lang="en-US"/>
                </a:p>
              </p:txBody>
            </p:sp>
            <p:sp>
              <p:nvSpPr>
                <p:cNvPr id="24863" name="Freeform 574"/>
                <p:cNvSpPr>
                  <a:spLocks/>
                </p:cNvSpPr>
                <p:nvPr/>
              </p:nvSpPr>
              <p:spPr bwMode="auto">
                <a:xfrm>
                  <a:off x="3060" y="1851"/>
                  <a:ext cx="35" cy="21"/>
                </a:xfrm>
                <a:custGeom>
                  <a:avLst/>
                  <a:gdLst>
                    <a:gd name="T0" fmla="*/ 26 w 35"/>
                    <a:gd name="T1" fmla="*/ 0 h 21"/>
                    <a:gd name="T2" fmla="*/ 9 w 35"/>
                    <a:gd name="T3" fmla="*/ 10 h 21"/>
                    <a:gd name="T4" fmla="*/ 8 w 35"/>
                    <a:gd name="T5" fmla="*/ 4 h 21"/>
                    <a:gd name="T6" fmla="*/ 0 w 35"/>
                    <a:gd name="T7" fmla="*/ 2 h 21"/>
                    <a:gd name="T8" fmla="*/ 3 w 35"/>
                    <a:gd name="T9" fmla="*/ 17 h 21"/>
                    <a:gd name="T10" fmla="*/ 4 w 35"/>
                    <a:gd name="T11" fmla="*/ 21 h 21"/>
                    <a:gd name="T12" fmla="*/ 8 w 35"/>
                    <a:gd name="T13" fmla="*/ 19 h 21"/>
                    <a:gd name="T14" fmla="*/ 35 w 35"/>
                    <a:gd name="T15" fmla="*/ 3 h 21"/>
                    <a:gd name="T16" fmla="*/ 26 w 35"/>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1"/>
                    <a:gd name="T29" fmla="*/ 35 w 35"/>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1">
                      <a:moveTo>
                        <a:pt x="26" y="0"/>
                      </a:moveTo>
                      <a:lnTo>
                        <a:pt x="9" y="10"/>
                      </a:lnTo>
                      <a:lnTo>
                        <a:pt x="8" y="4"/>
                      </a:lnTo>
                      <a:lnTo>
                        <a:pt x="0" y="2"/>
                      </a:lnTo>
                      <a:lnTo>
                        <a:pt x="3" y="17"/>
                      </a:lnTo>
                      <a:lnTo>
                        <a:pt x="4" y="21"/>
                      </a:lnTo>
                      <a:lnTo>
                        <a:pt x="8" y="19"/>
                      </a:lnTo>
                      <a:lnTo>
                        <a:pt x="35" y="3"/>
                      </a:lnTo>
                      <a:lnTo>
                        <a:pt x="26" y="0"/>
                      </a:lnTo>
                      <a:close/>
                    </a:path>
                  </a:pathLst>
                </a:custGeom>
                <a:solidFill>
                  <a:srgbClr val="0026A5"/>
                </a:solidFill>
                <a:ln w="9525">
                  <a:noFill/>
                  <a:round/>
                  <a:headEnd/>
                  <a:tailEnd/>
                </a:ln>
              </p:spPr>
              <p:txBody>
                <a:bodyPr/>
                <a:lstStyle/>
                <a:p>
                  <a:endParaRPr lang="en-US"/>
                </a:p>
              </p:txBody>
            </p:sp>
            <p:sp>
              <p:nvSpPr>
                <p:cNvPr id="24864" name="Freeform 575"/>
                <p:cNvSpPr>
                  <a:spLocks/>
                </p:cNvSpPr>
                <p:nvPr/>
              </p:nvSpPr>
              <p:spPr bwMode="auto">
                <a:xfrm>
                  <a:off x="3078" y="1912"/>
                  <a:ext cx="70" cy="29"/>
                </a:xfrm>
                <a:custGeom>
                  <a:avLst/>
                  <a:gdLst>
                    <a:gd name="T0" fmla="*/ 67 w 70"/>
                    <a:gd name="T1" fmla="*/ 29 h 29"/>
                    <a:gd name="T2" fmla="*/ 70 w 70"/>
                    <a:gd name="T3" fmla="*/ 22 h 29"/>
                    <a:gd name="T4" fmla="*/ 3 w 70"/>
                    <a:gd name="T5" fmla="*/ 0 h 29"/>
                    <a:gd name="T6" fmla="*/ 0 w 70"/>
                    <a:gd name="T7" fmla="*/ 7 h 29"/>
                    <a:gd name="T8" fmla="*/ 67 w 70"/>
                    <a:gd name="T9" fmla="*/ 29 h 29"/>
                    <a:gd name="T10" fmla="*/ 0 60000 65536"/>
                    <a:gd name="T11" fmla="*/ 0 60000 65536"/>
                    <a:gd name="T12" fmla="*/ 0 60000 65536"/>
                    <a:gd name="T13" fmla="*/ 0 60000 65536"/>
                    <a:gd name="T14" fmla="*/ 0 60000 65536"/>
                    <a:gd name="T15" fmla="*/ 0 w 70"/>
                    <a:gd name="T16" fmla="*/ 0 h 29"/>
                    <a:gd name="T17" fmla="*/ 70 w 70"/>
                    <a:gd name="T18" fmla="*/ 29 h 29"/>
                  </a:gdLst>
                  <a:ahLst/>
                  <a:cxnLst>
                    <a:cxn ang="T10">
                      <a:pos x="T0" y="T1"/>
                    </a:cxn>
                    <a:cxn ang="T11">
                      <a:pos x="T2" y="T3"/>
                    </a:cxn>
                    <a:cxn ang="T12">
                      <a:pos x="T4" y="T5"/>
                    </a:cxn>
                    <a:cxn ang="T13">
                      <a:pos x="T6" y="T7"/>
                    </a:cxn>
                    <a:cxn ang="T14">
                      <a:pos x="T8" y="T9"/>
                    </a:cxn>
                  </a:cxnLst>
                  <a:rect l="T15" t="T16" r="T17" b="T18"/>
                  <a:pathLst>
                    <a:path w="70" h="29">
                      <a:moveTo>
                        <a:pt x="67" y="29"/>
                      </a:moveTo>
                      <a:lnTo>
                        <a:pt x="70" y="22"/>
                      </a:lnTo>
                      <a:lnTo>
                        <a:pt x="3" y="0"/>
                      </a:lnTo>
                      <a:lnTo>
                        <a:pt x="0" y="7"/>
                      </a:lnTo>
                      <a:lnTo>
                        <a:pt x="67" y="29"/>
                      </a:lnTo>
                      <a:close/>
                    </a:path>
                  </a:pathLst>
                </a:custGeom>
                <a:solidFill>
                  <a:srgbClr val="0026A5"/>
                </a:solidFill>
                <a:ln w="9525">
                  <a:noFill/>
                  <a:round/>
                  <a:headEnd/>
                  <a:tailEnd/>
                </a:ln>
              </p:spPr>
              <p:txBody>
                <a:bodyPr/>
                <a:lstStyle/>
                <a:p>
                  <a:endParaRPr lang="en-US"/>
                </a:p>
              </p:txBody>
            </p:sp>
            <p:sp>
              <p:nvSpPr>
                <p:cNvPr id="24865" name="Freeform 576"/>
                <p:cNvSpPr>
                  <a:spLocks/>
                </p:cNvSpPr>
                <p:nvPr/>
              </p:nvSpPr>
              <p:spPr bwMode="auto">
                <a:xfrm>
                  <a:off x="3073" y="1925"/>
                  <a:ext cx="70" cy="29"/>
                </a:xfrm>
                <a:custGeom>
                  <a:avLst/>
                  <a:gdLst>
                    <a:gd name="T0" fmla="*/ 68 w 70"/>
                    <a:gd name="T1" fmla="*/ 29 h 29"/>
                    <a:gd name="T2" fmla="*/ 70 w 70"/>
                    <a:gd name="T3" fmla="*/ 22 h 29"/>
                    <a:gd name="T4" fmla="*/ 3 w 70"/>
                    <a:gd name="T5" fmla="*/ 0 h 29"/>
                    <a:gd name="T6" fmla="*/ 0 w 70"/>
                    <a:gd name="T7" fmla="*/ 7 h 29"/>
                    <a:gd name="T8" fmla="*/ 68 w 70"/>
                    <a:gd name="T9" fmla="*/ 29 h 29"/>
                    <a:gd name="T10" fmla="*/ 0 60000 65536"/>
                    <a:gd name="T11" fmla="*/ 0 60000 65536"/>
                    <a:gd name="T12" fmla="*/ 0 60000 65536"/>
                    <a:gd name="T13" fmla="*/ 0 60000 65536"/>
                    <a:gd name="T14" fmla="*/ 0 60000 65536"/>
                    <a:gd name="T15" fmla="*/ 0 w 70"/>
                    <a:gd name="T16" fmla="*/ 0 h 29"/>
                    <a:gd name="T17" fmla="*/ 70 w 70"/>
                    <a:gd name="T18" fmla="*/ 29 h 29"/>
                  </a:gdLst>
                  <a:ahLst/>
                  <a:cxnLst>
                    <a:cxn ang="T10">
                      <a:pos x="T0" y="T1"/>
                    </a:cxn>
                    <a:cxn ang="T11">
                      <a:pos x="T2" y="T3"/>
                    </a:cxn>
                    <a:cxn ang="T12">
                      <a:pos x="T4" y="T5"/>
                    </a:cxn>
                    <a:cxn ang="T13">
                      <a:pos x="T6" y="T7"/>
                    </a:cxn>
                    <a:cxn ang="T14">
                      <a:pos x="T8" y="T9"/>
                    </a:cxn>
                  </a:cxnLst>
                  <a:rect l="T15" t="T16" r="T17" b="T18"/>
                  <a:pathLst>
                    <a:path w="70" h="29">
                      <a:moveTo>
                        <a:pt x="68" y="29"/>
                      </a:moveTo>
                      <a:lnTo>
                        <a:pt x="70" y="22"/>
                      </a:lnTo>
                      <a:lnTo>
                        <a:pt x="3" y="0"/>
                      </a:lnTo>
                      <a:lnTo>
                        <a:pt x="0" y="7"/>
                      </a:lnTo>
                      <a:lnTo>
                        <a:pt x="68" y="29"/>
                      </a:lnTo>
                      <a:close/>
                    </a:path>
                  </a:pathLst>
                </a:custGeom>
                <a:solidFill>
                  <a:srgbClr val="0026A5"/>
                </a:solidFill>
                <a:ln w="9525">
                  <a:noFill/>
                  <a:round/>
                  <a:headEnd/>
                  <a:tailEnd/>
                </a:ln>
              </p:spPr>
              <p:txBody>
                <a:bodyPr/>
                <a:lstStyle/>
                <a:p>
                  <a:endParaRPr lang="en-US"/>
                </a:p>
              </p:txBody>
            </p:sp>
            <p:sp>
              <p:nvSpPr>
                <p:cNvPr id="24866" name="Freeform 577"/>
                <p:cNvSpPr>
                  <a:spLocks/>
                </p:cNvSpPr>
                <p:nvPr/>
              </p:nvSpPr>
              <p:spPr bwMode="auto">
                <a:xfrm>
                  <a:off x="3041" y="1906"/>
                  <a:ext cx="35" cy="21"/>
                </a:xfrm>
                <a:custGeom>
                  <a:avLst/>
                  <a:gdLst>
                    <a:gd name="T0" fmla="*/ 26 w 35"/>
                    <a:gd name="T1" fmla="*/ 0 h 21"/>
                    <a:gd name="T2" fmla="*/ 10 w 35"/>
                    <a:gd name="T3" fmla="*/ 10 h 21"/>
                    <a:gd name="T4" fmla="*/ 8 w 35"/>
                    <a:gd name="T5" fmla="*/ 3 h 21"/>
                    <a:gd name="T6" fmla="*/ 0 w 35"/>
                    <a:gd name="T7" fmla="*/ 1 h 21"/>
                    <a:gd name="T8" fmla="*/ 3 w 35"/>
                    <a:gd name="T9" fmla="*/ 16 h 21"/>
                    <a:gd name="T10" fmla="*/ 4 w 35"/>
                    <a:gd name="T11" fmla="*/ 21 h 21"/>
                    <a:gd name="T12" fmla="*/ 9 w 35"/>
                    <a:gd name="T13" fmla="*/ 18 h 21"/>
                    <a:gd name="T14" fmla="*/ 35 w 35"/>
                    <a:gd name="T15" fmla="*/ 2 h 21"/>
                    <a:gd name="T16" fmla="*/ 26 w 35"/>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1"/>
                    <a:gd name="T29" fmla="*/ 35 w 35"/>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1">
                      <a:moveTo>
                        <a:pt x="26" y="0"/>
                      </a:moveTo>
                      <a:lnTo>
                        <a:pt x="10" y="10"/>
                      </a:lnTo>
                      <a:lnTo>
                        <a:pt x="8" y="3"/>
                      </a:lnTo>
                      <a:lnTo>
                        <a:pt x="0" y="1"/>
                      </a:lnTo>
                      <a:lnTo>
                        <a:pt x="3" y="16"/>
                      </a:lnTo>
                      <a:lnTo>
                        <a:pt x="4" y="21"/>
                      </a:lnTo>
                      <a:lnTo>
                        <a:pt x="9" y="18"/>
                      </a:lnTo>
                      <a:lnTo>
                        <a:pt x="35" y="2"/>
                      </a:lnTo>
                      <a:lnTo>
                        <a:pt x="26" y="0"/>
                      </a:lnTo>
                      <a:close/>
                    </a:path>
                  </a:pathLst>
                </a:custGeom>
                <a:solidFill>
                  <a:srgbClr val="0026A5"/>
                </a:solidFill>
                <a:ln w="9525">
                  <a:noFill/>
                  <a:round/>
                  <a:headEnd/>
                  <a:tailEnd/>
                </a:ln>
              </p:spPr>
              <p:txBody>
                <a:bodyPr/>
                <a:lstStyle/>
                <a:p>
                  <a:endParaRPr lang="en-US"/>
                </a:p>
              </p:txBody>
            </p:sp>
            <p:sp>
              <p:nvSpPr>
                <p:cNvPr id="24867" name="Freeform 578"/>
                <p:cNvSpPr>
                  <a:spLocks/>
                </p:cNvSpPr>
                <p:nvPr/>
              </p:nvSpPr>
              <p:spPr bwMode="auto">
                <a:xfrm>
                  <a:off x="2881" y="1969"/>
                  <a:ext cx="448" cy="131"/>
                </a:xfrm>
                <a:custGeom>
                  <a:avLst/>
                  <a:gdLst>
                    <a:gd name="T0" fmla="*/ 194 w 448"/>
                    <a:gd name="T1" fmla="*/ 5 h 131"/>
                    <a:gd name="T2" fmla="*/ 139 w 448"/>
                    <a:gd name="T3" fmla="*/ 16 h 131"/>
                    <a:gd name="T4" fmla="*/ 85 w 448"/>
                    <a:gd name="T5" fmla="*/ 33 h 131"/>
                    <a:gd name="T6" fmla="*/ 34 w 448"/>
                    <a:gd name="T7" fmla="*/ 55 h 131"/>
                    <a:gd name="T8" fmla="*/ 12 w 448"/>
                    <a:gd name="T9" fmla="*/ 68 h 131"/>
                    <a:gd name="T10" fmla="*/ 57 w 448"/>
                    <a:gd name="T11" fmla="*/ 48 h 131"/>
                    <a:gd name="T12" fmla="*/ 105 w 448"/>
                    <a:gd name="T13" fmla="*/ 33 h 131"/>
                    <a:gd name="T14" fmla="*/ 154 w 448"/>
                    <a:gd name="T15" fmla="*/ 21 h 131"/>
                    <a:gd name="T16" fmla="*/ 203 w 448"/>
                    <a:gd name="T17" fmla="*/ 15 h 131"/>
                    <a:gd name="T18" fmla="*/ 251 w 448"/>
                    <a:gd name="T19" fmla="*/ 14 h 131"/>
                    <a:gd name="T20" fmla="*/ 295 w 448"/>
                    <a:gd name="T21" fmla="*/ 17 h 131"/>
                    <a:gd name="T22" fmla="*/ 335 w 448"/>
                    <a:gd name="T23" fmla="*/ 26 h 131"/>
                    <a:gd name="T24" fmla="*/ 370 w 448"/>
                    <a:gd name="T25" fmla="*/ 38 h 131"/>
                    <a:gd name="T26" fmla="*/ 390 w 448"/>
                    <a:gd name="T27" fmla="*/ 48 h 131"/>
                    <a:gd name="T28" fmla="*/ 330 w 448"/>
                    <a:gd name="T29" fmla="*/ 29 h 131"/>
                    <a:gd name="T30" fmla="*/ 258 w 448"/>
                    <a:gd name="T31" fmla="*/ 23 h 131"/>
                    <a:gd name="T32" fmla="*/ 202 w 448"/>
                    <a:gd name="T33" fmla="*/ 28 h 131"/>
                    <a:gd name="T34" fmla="*/ 151 w 448"/>
                    <a:gd name="T35" fmla="*/ 38 h 131"/>
                    <a:gd name="T36" fmla="*/ 102 w 448"/>
                    <a:gd name="T37" fmla="*/ 54 h 131"/>
                    <a:gd name="T38" fmla="*/ 55 w 448"/>
                    <a:gd name="T39" fmla="*/ 74 h 131"/>
                    <a:gd name="T40" fmla="*/ 35 w 448"/>
                    <a:gd name="T41" fmla="*/ 86 h 131"/>
                    <a:gd name="T42" fmla="*/ 76 w 448"/>
                    <a:gd name="T43" fmla="*/ 68 h 131"/>
                    <a:gd name="T44" fmla="*/ 119 w 448"/>
                    <a:gd name="T45" fmla="*/ 54 h 131"/>
                    <a:gd name="T46" fmla="*/ 164 w 448"/>
                    <a:gd name="T47" fmla="*/ 44 h 131"/>
                    <a:gd name="T48" fmla="*/ 209 w 448"/>
                    <a:gd name="T49" fmla="*/ 38 h 131"/>
                    <a:gd name="T50" fmla="*/ 254 w 448"/>
                    <a:gd name="T51" fmla="*/ 37 h 131"/>
                    <a:gd name="T52" fmla="*/ 296 w 448"/>
                    <a:gd name="T53" fmla="*/ 41 h 131"/>
                    <a:gd name="T54" fmla="*/ 332 w 448"/>
                    <a:gd name="T55" fmla="*/ 49 h 131"/>
                    <a:gd name="T56" fmla="*/ 365 w 448"/>
                    <a:gd name="T57" fmla="*/ 62 h 131"/>
                    <a:gd name="T58" fmla="*/ 383 w 448"/>
                    <a:gd name="T59" fmla="*/ 72 h 131"/>
                    <a:gd name="T60" fmla="*/ 324 w 448"/>
                    <a:gd name="T61" fmla="*/ 52 h 131"/>
                    <a:gd name="T62" fmla="*/ 252 w 448"/>
                    <a:gd name="T63" fmla="*/ 47 h 131"/>
                    <a:gd name="T64" fmla="*/ 202 w 448"/>
                    <a:gd name="T65" fmla="*/ 52 h 131"/>
                    <a:gd name="T66" fmla="*/ 157 w 448"/>
                    <a:gd name="T67" fmla="*/ 62 h 131"/>
                    <a:gd name="T68" fmla="*/ 114 w 448"/>
                    <a:gd name="T69" fmla="*/ 77 h 131"/>
                    <a:gd name="T70" fmla="*/ 72 w 448"/>
                    <a:gd name="T71" fmla="*/ 95 h 131"/>
                    <a:gd name="T72" fmla="*/ 54 w 448"/>
                    <a:gd name="T73" fmla="*/ 106 h 131"/>
                    <a:gd name="T74" fmla="*/ 90 w 448"/>
                    <a:gd name="T75" fmla="*/ 90 h 131"/>
                    <a:gd name="T76" fmla="*/ 127 w 448"/>
                    <a:gd name="T77" fmla="*/ 77 h 131"/>
                    <a:gd name="T78" fmla="*/ 166 w 448"/>
                    <a:gd name="T79" fmla="*/ 68 h 131"/>
                    <a:gd name="T80" fmla="*/ 205 w 448"/>
                    <a:gd name="T81" fmla="*/ 62 h 131"/>
                    <a:gd name="T82" fmla="*/ 271 w 448"/>
                    <a:gd name="T83" fmla="*/ 62 h 131"/>
                    <a:gd name="T84" fmla="*/ 336 w 448"/>
                    <a:gd name="T85" fmla="*/ 77 h 131"/>
                    <a:gd name="T86" fmla="*/ 347 w 448"/>
                    <a:gd name="T87" fmla="*/ 83 h 131"/>
                    <a:gd name="T88" fmla="*/ 294 w 448"/>
                    <a:gd name="T89" fmla="*/ 71 h 131"/>
                    <a:gd name="T90" fmla="*/ 233 w 448"/>
                    <a:gd name="T91" fmla="*/ 71 h 131"/>
                    <a:gd name="T92" fmla="*/ 194 w 448"/>
                    <a:gd name="T93" fmla="*/ 78 h 131"/>
                    <a:gd name="T94" fmla="*/ 154 w 448"/>
                    <a:gd name="T95" fmla="*/ 89 h 131"/>
                    <a:gd name="T96" fmla="*/ 116 w 448"/>
                    <a:gd name="T97" fmla="*/ 104 h 131"/>
                    <a:gd name="T98" fmla="*/ 80 w 448"/>
                    <a:gd name="T99" fmla="*/ 122 h 131"/>
                    <a:gd name="T100" fmla="*/ 101 w 448"/>
                    <a:gd name="T101" fmla="*/ 114 h 131"/>
                    <a:gd name="T102" fmla="*/ 166 w 448"/>
                    <a:gd name="T103" fmla="*/ 93 h 131"/>
                    <a:gd name="T104" fmla="*/ 240 w 448"/>
                    <a:gd name="T105" fmla="*/ 84 h 131"/>
                    <a:gd name="T106" fmla="*/ 316 w 448"/>
                    <a:gd name="T107" fmla="*/ 96 h 131"/>
                    <a:gd name="T108" fmla="*/ 364 w 448"/>
                    <a:gd name="T109" fmla="*/ 130 h 131"/>
                    <a:gd name="T110" fmla="*/ 419 w 448"/>
                    <a:gd name="T111" fmla="*/ 37 h 131"/>
                    <a:gd name="T112" fmla="*/ 380 w 448"/>
                    <a:gd name="T113" fmla="*/ 18 h 131"/>
                    <a:gd name="T114" fmla="*/ 334 w 448"/>
                    <a:gd name="T115" fmla="*/ 6 h 131"/>
                    <a:gd name="T116" fmla="*/ 282 w 448"/>
                    <a:gd name="T117" fmla="*/ 0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8"/>
                    <a:gd name="T178" fmla="*/ 0 h 131"/>
                    <a:gd name="T179" fmla="*/ 448 w 44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8" h="131">
                      <a:moveTo>
                        <a:pt x="242" y="0"/>
                      </a:moveTo>
                      <a:lnTo>
                        <a:pt x="234" y="1"/>
                      </a:lnTo>
                      <a:lnTo>
                        <a:pt x="226" y="1"/>
                      </a:lnTo>
                      <a:lnTo>
                        <a:pt x="218" y="2"/>
                      </a:lnTo>
                      <a:lnTo>
                        <a:pt x="210" y="3"/>
                      </a:lnTo>
                      <a:lnTo>
                        <a:pt x="202" y="4"/>
                      </a:lnTo>
                      <a:lnTo>
                        <a:pt x="194" y="5"/>
                      </a:lnTo>
                      <a:lnTo>
                        <a:pt x="186" y="6"/>
                      </a:lnTo>
                      <a:lnTo>
                        <a:pt x="179" y="7"/>
                      </a:lnTo>
                      <a:lnTo>
                        <a:pt x="170" y="9"/>
                      </a:lnTo>
                      <a:lnTo>
                        <a:pt x="162" y="11"/>
                      </a:lnTo>
                      <a:lnTo>
                        <a:pt x="155" y="12"/>
                      </a:lnTo>
                      <a:lnTo>
                        <a:pt x="147" y="14"/>
                      </a:lnTo>
                      <a:lnTo>
                        <a:pt x="139" y="16"/>
                      </a:lnTo>
                      <a:lnTo>
                        <a:pt x="131" y="18"/>
                      </a:lnTo>
                      <a:lnTo>
                        <a:pt x="124" y="21"/>
                      </a:lnTo>
                      <a:lnTo>
                        <a:pt x="116" y="23"/>
                      </a:lnTo>
                      <a:lnTo>
                        <a:pt x="108" y="25"/>
                      </a:lnTo>
                      <a:lnTo>
                        <a:pt x="100" y="28"/>
                      </a:lnTo>
                      <a:lnTo>
                        <a:pt x="93" y="30"/>
                      </a:lnTo>
                      <a:lnTo>
                        <a:pt x="85" y="33"/>
                      </a:lnTo>
                      <a:lnTo>
                        <a:pt x="78" y="36"/>
                      </a:lnTo>
                      <a:lnTo>
                        <a:pt x="71" y="39"/>
                      </a:lnTo>
                      <a:lnTo>
                        <a:pt x="63" y="42"/>
                      </a:lnTo>
                      <a:lnTo>
                        <a:pt x="56" y="45"/>
                      </a:lnTo>
                      <a:lnTo>
                        <a:pt x="48" y="48"/>
                      </a:lnTo>
                      <a:lnTo>
                        <a:pt x="41" y="52"/>
                      </a:lnTo>
                      <a:lnTo>
                        <a:pt x="34" y="55"/>
                      </a:lnTo>
                      <a:lnTo>
                        <a:pt x="27" y="59"/>
                      </a:lnTo>
                      <a:lnTo>
                        <a:pt x="20" y="62"/>
                      </a:lnTo>
                      <a:lnTo>
                        <a:pt x="13" y="66"/>
                      </a:lnTo>
                      <a:lnTo>
                        <a:pt x="6" y="70"/>
                      </a:lnTo>
                      <a:lnTo>
                        <a:pt x="0" y="74"/>
                      </a:lnTo>
                      <a:lnTo>
                        <a:pt x="6" y="71"/>
                      </a:lnTo>
                      <a:lnTo>
                        <a:pt x="12" y="68"/>
                      </a:lnTo>
                      <a:lnTo>
                        <a:pt x="18" y="65"/>
                      </a:lnTo>
                      <a:lnTo>
                        <a:pt x="25" y="62"/>
                      </a:lnTo>
                      <a:lnTo>
                        <a:pt x="31" y="59"/>
                      </a:lnTo>
                      <a:lnTo>
                        <a:pt x="38" y="56"/>
                      </a:lnTo>
                      <a:lnTo>
                        <a:pt x="44" y="53"/>
                      </a:lnTo>
                      <a:lnTo>
                        <a:pt x="51" y="51"/>
                      </a:lnTo>
                      <a:lnTo>
                        <a:pt x="57" y="48"/>
                      </a:lnTo>
                      <a:lnTo>
                        <a:pt x="64" y="46"/>
                      </a:lnTo>
                      <a:lnTo>
                        <a:pt x="71" y="43"/>
                      </a:lnTo>
                      <a:lnTo>
                        <a:pt x="77" y="41"/>
                      </a:lnTo>
                      <a:lnTo>
                        <a:pt x="84" y="39"/>
                      </a:lnTo>
                      <a:lnTo>
                        <a:pt x="91" y="36"/>
                      </a:lnTo>
                      <a:lnTo>
                        <a:pt x="98" y="34"/>
                      </a:lnTo>
                      <a:lnTo>
                        <a:pt x="105" y="33"/>
                      </a:lnTo>
                      <a:lnTo>
                        <a:pt x="112" y="30"/>
                      </a:lnTo>
                      <a:lnTo>
                        <a:pt x="119" y="29"/>
                      </a:lnTo>
                      <a:lnTo>
                        <a:pt x="126" y="27"/>
                      </a:lnTo>
                      <a:lnTo>
                        <a:pt x="133" y="25"/>
                      </a:lnTo>
                      <a:lnTo>
                        <a:pt x="140" y="24"/>
                      </a:lnTo>
                      <a:lnTo>
                        <a:pt x="147" y="23"/>
                      </a:lnTo>
                      <a:lnTo>
                        <a:pt x="154" y="21"/>
                      </a:lnTo>
                      <a:lnTo>
                        <a:pt x="161" y="20"/>
                      </a:lnTo>
                      <a:lnTo>
                        <a:pt x="168" y="19"/>
                      </a:lnTo>
                      <a:lnTo>
                        <a:pt x="175" y="18"/>
                      </a:lnTo>
                      <a:lnTo>
                        <a:pt x="182" y="17"/>
                      </a:lnTo>
                      <a:lnTo>
                        <a:pt x="189" y="16"/>
                      </a:lnTo>
                      <a:lnTo>
                        <a:pt x="196" y="15"/>
                      </a:lnTo>
                      <a:lnTo>
                        <a:pt x="203" y="15"/>
                      </a:lnTo>
                      <a:lnTo>
                        <a:pt x="210" y="14"/>
                      </a:lnTo>
                      <a:lnTo>
                        <a:pt x="217" y="14"/>
                      </a:lnTo>
                      <a:lnTo>
                        <a:pt x="224" y="14"/>
                      </a:lnTo>
                      <a:lnTo>
                        <a:pt x="231" y="13"/>
                      </a:lnTo>
                      <a:lnTo>
                        <a:pt x="238" y="13"/>
                      </a:lnTo>
                      <a:lnTo>
                        <a:pt x="244" y="13"/>
                      </a:lnTo>
                      <a:lnTo>
                        <a:pt x="251" y="14"/>
                      </a:lnTo>
                      <a:lnTo>
                        <a:pt x="257" y="14"/>
                      </a:lnTo>
                      <a:lnTo>
                        <a:pt x="264" y="14"/>
                      </a:lnTo>
                      <a:lnTo>
                        <a:pt x="270" y="15"/>
                      </a:lnTo>
                      <a:lnTo>
                        <a:pt x="276" y="15"/>
                      </a:lnTo>
                      <a:lnTo>
                        <a:pt x="283" y="16"/>
                      </a:lnTo>
                      <a:lnTo>
                        <a:pt x="289" y="16"/>
                      </a:lnTo>
                      <a:lnTo>
                        <a:pt x="295" y="17"/>
                      </a:lnTo>
                      <a:lnTo>
                        <a:pt x="301" y="18"/>
                      </a:lnTo>
                      <a:lnTo>
                        <a:pt x="306" y="19"/>
                      </a:lnTo>
                      <a:lnTo>
                        <a:pt x="312" y="20"/>
                      </a:lnTo>
                      <a:lnTo>
                        <a:pt x="318" y="21"/>
                      </a:lnTo>
                      <a:lnTo>
                        <a:pt x="324" y="23"/>
                      </a:lnTo>
                      <a:lnTo>
                        <a:pt x="329" y="24"/>
                      </a:lnTo>
                      <a:lnTo>
                        <a:pt x="335" y="26"/>
                      </a:lnTo>
                      <a:lnTo>
                        <a:pt x="340" y="27"/>
                      </a:lnTo>
                      <a:lnTo>
                        <a:pt x="345" y="29"/>
                      </a:lnTo>
                      <a:lnTo>
                        <a:pt x="351" y="31"/>
                      </a:lnTo>
                      <a:lnTo>
                        <a:pt x="356" y="32"/>
                      </a:lnTo>
                      <a:lnTo>
                        <a:pt x="361" y="34"/>
                      </a:lnTo>
                      <a:lnTo>
                        <a:pt x="366" y="36"/>
                      </a:lnTo>
                      <a:lnTo>
                        <a:pt x="370" y="38"/>
                      </a:lnTo>
                      <a:lnTo>
                        <a:pt x="375" y="40"/>
                      </a:lnTo>
                      <a:lnTo>
                        <a:pt x="380" y="43"/>
                      </a:lnTo>
                      <a:lnTo>
                        <a:pt x="384" y="45"/>
                      </a:lnTo>
                      <a:lnTo>
                        <a:pt x="389" y="47"/>
                      </a:lnTo>
                      <a:lnTo>
                        <a:pt x="393" y="50"/>
                      </a:lnTo>
                      <a:lnTo>
                        <a:pt x="397" y="52"/>
                      </a:lnTo>
                      <a:lnTo>
                        <a:pt x="390" y="48"/>
                      </a:lnTo>
                      <a:lnTo>
                        <a:pt x="382" y="45"/>
                      </a:lnTo>
                      <a:lnTo>
                        <a:pt x="374" y="41"/>
                      </a:lnTo>
                      <a:lnTo>
                        <a:pt x="366" y="38"/>
                      </a:lnTo>
                      <a:lnTo>
                        <a:pt x="357" y="35"/>
                      </a:lnTo>
                      <a:lnTo>
                        <a:pt x="349" y="33"/>
                      </a:lnTo>
                      <a:lnTo>
                        <a:pt x="339" y="30"/>
                      </a:lnTo>
                      <a:lnTo>
                        <a:pt x="330" y="29"/>
                      </a:lnTo>
                      <a:lnTo>
                        <a:pt x="321" y="27"/>
                      </a:lnTo>
                      <a:lnTo>
                        <a:pt x="311" y="26"/>
                      </a:lnTo>
                      <a:lnTo>
                        <a:pt x="301" y="24"/>
                      </a:lnTo>
                      <a:lnTo>
                        <a:pt x="291" y="24"/>
                      </a:lnTo>
                      <a:lnTo>
                        <a:pt x="281" y="23"/>
                      </a:lnTo>
                      <a:lnTo>
                        <a:pt x="269" y="23"/>
                      </a:lnTo>
                      <a:lnTo>
                        <a:pt x="258" y="23"/>
                      </a:lnTo>
                      <a:lnTo>
                        <a:pt x="247" y="24"/>
                      </a:lnTo>
                      <a:lnTo>
                        <a:pt x="239" y="24"/>
                      </a:lnTo>
                      <a:lnTo>
                        <a:pt x="232" y="24"/>
                      </a:lnTo>
                      <a:lnTo>
                        <a:pt x="225" y="25"/>
                      </a:lnTo>
                      <a:lnTo>
                        <a:pt x="217" y="26"/>
                      </a:lnTo>
                      <a:lnTo>
                        <a:pt x="210" y="27"/>
                      </a:lnTo>
                      <a:lnTo>
                        <a:pt x="202" y="28"/>
                      </a:lnTo>
                      <a:lnTo>
                        <a:pt x="195" y="29"/>
                      </a:lnTo>
                      <a:lnTo>
                        <a:pt x="188" y="30"/>
                      </a:lnTo>
                      <a:lnTo>
                        <a:pt x="180" y="32"/>
                      </a:lnTo>
                      <a:lnTo>
                        <a:pt x="173" y="33"/>
                      </a:lnTo>
                      <a:lnTo>
                        <a:pt x="166" y="35"/>
                      </a:lnTo>
                      <a:lnTo>
                        <a:pt x="159" y="36"/>
                      </a:lnTo>
                      <a:lnTo>
                        <a:pt x="151" y="38"/>
                      </a:lnTo>
                      <a:lnTo>
                        <a:pt x="144" y="40"/>
                      </a:lnTo>
                      <a:lnTo>
                        <a:pt x="137" y="42"/>
                      </a:lnTo>
                      <a:lnTo>
                        <a:pt x="130" y="45"/>
                      </a:lnTo>
                      <a:lnTo>
                        <a:pt x="123" y="47"/>
                      </a:lnTo>
                      <a:lnTo>
                        <a:pt x="116" y="49"/>
                      </a:lnTo>
                      <a:lnTo>
                        <a:pt x="109" y="51"/>
                      </a:lnTo>
                      <a:lnTo>
                        <a:pt x="102" y="54"/>
                      </a:lnTo>
                      <a:lnTo>
                        <a:pt x="95" y="57"/>
                      </a:lnTo>
                      <a:lnTo>
                        <a:pt x="88" y="59"/>
                      </a:lnTo>
                      <a:lnTo>
                        <a:pt x="81" y="62"/>
                      </a:lnTo>
                      <a:lnTo>
                        <a:pt x="75" y="65"/>
                      </a:lnTo>
                      <a:lnTo>
                        <a:pt x="68" y="68"/>
                      </a:lnTo>
                      <a:lnTo>
                        <a:pt x="61" y="71"/>
                      </a:lnTo>
                      <a:lnTo>
                        <a:pt x="55" y="74"/>
                      </a:lnTo>
                      <a:lnTo>
                        <a:pt x="48" y="78"/>
                      </a:lnTo>
                      <a:lnTo>
                        <a:pt x="42" y="81"/>
                      </a:lnTo>
                      <a:lnTo>
                        <a:pt x="36" y="85"/>
                      </a:lnTo>
                      <a:lnTo>
                        <a:pt x="29" y="88"/>
                      </a:lnTo>
                      <a:lnTo>
                        <a:pt x="23" y="92"/>
                      </a:lnTo>
                      <a:lnTo>
                        <a:pt x="29" y="89"/>
                      </a:lnTo>
                      <a:lnTo>
                        <a:pt x="35" y="86"/>
                      </a:lnTo>
                      <a:lnTo>
                        <a:pt x="40" y="83"/>
                      </a:lnTo>
                      <a:lnTo>
                        <a:pt x="46" y="81"/>
                      </a:lnTo>
                      <a:lnTo>
                        <a:pt x="52" y="78"/>
                      </a:lnTo>
                      <a:lnTo>
                        <a:pt x="58" y="75"/>
                      </a:lnTo>
                      <a:lnTo>
                        <a:pt x="64" y="73"/>
                      </a:lnTo>
                      <a:lnTo>
                        <a:pt x="70" y="71"/>
                      </a:lnTo>
                      <a:lnTo>
                        <a:pt x="76" y="68"/>
                      </a:lnTo>
                      <a:lnTo>
                        <a:pt x="82" y="66"/>
                      </a:lnTo>
                      <a:lnTo>
                        <a:pt x="88" y="64"/>
                      </a:lnTo>
                      <a:lnTo>
                        <a:pt x="94" y="62"/>
                      </a:lnTo>
                      <a:lnTo>
                        <a:pt x="101" y="60"/>
                      </a:lnTo>
                      <a:lnTo>
                        <a:pt x="107" y="58"/>
                      </a:lnTo>
                      <a:lnTo>
                        <a:pt x="113" y="56"/>
                      </a:lnTo>
                      <a:lnTo>
                        <a:pt x="119" y="54"/>
                      </a:lnTo>
                      <a:lnTo>
                        <a:pt x="125" y="52"/>
                      </a:lnTo>
                      <a:lnTo>
                        <a:pt x="132" y="51"/>
                      </a:lnTo>
                      <a:lnTo>
                        <a:pt x="138" y="49"/>
                      </a:lnTo>
                      <a:lnTo>
                        <a:pt x="144" y="48"/>
                      </a:lnTo>
                      <a:lnTo>
                        <a:pt x="151" y="46"/>
                      </a:lnTo>
                      <a:lnTo>
                        <a:pt x="157" y="45"/>
                      </a:lnTo>
                      <a:lnTo>
                        <a:pt x="164" y="44"/>
                      </a:lnTo>
                      <a:lnTo>
                        <a:pt x="170" y="43"/>
                      </a:lnTo>
                      <a:lnTo>
                        <a:pt x="177" y="42"/>
                      </a:lnTo>
                      <a:lnTo>
                        <a:pt x="183" y="41"/>
                      </a:lnTo>
                      <a:lnTo>
                        <a:pt x="189" y="40"/>
                      </a:lnTo>
                      <a:lnTo>
                        <a:pt x="196" y="39"/>
                      </a:lnTo>
                      <a:lnTo>
                        <a:pt x="202" y="39"/>
                      </a:lnTo>
                      <a:lnTo>
                        <a:pt x="209" y="38"/>
                      </a:lnTo>
                      <a:lnTo>
                        <a:pt x="215" y="38"/>
                      </a:lnTo>
                      <a:lnTo>
                        <a:pt x="222" y="37"/>
                      </a:lnTo>
                      <a:lnTo>
                        <a:pt x="228" y="37"/>
                      </a:lnTo>
                      <a:lnTo>
                        <a:pt x="235" y="37"/>
                      </a:lnTo>
                      <a:lnTo>
                        <a:pt x="241" y="37"/>
                      </a:lnTo>
                      <a:lnTo>
                        <a:pt x="248" y="37"/>
                      </a:lnTo>
                      <a:lnTo>
                        <a:pt x="254" y="37"/>
                      </a:lnTo>
                      <a:lnTo>
                        <a:pt x="260" y="37"/>
                      </a:lnTo>
                      <a:lnTo>
                        <a:pt x="267" y="37"/>
                      </a:lnTo>
                      <a:lnTo>
                        <a:pt x="272" y="38"/>
                      </a:lnTo>
                      <a:lnTo>
                        <a:pt x="278" y="38"/>
                      </a:lnTo>
                      <a:lnTo>
                        <a:pt x="284" y="39"/>
                      </a:lnTo>
                      <a:lnTo>
                        <a:pt x="290" y="40"/>
                      </a:lnTo>
                      <a:lnTo>
                        <a:pt x="296" y="41"/>
                      </a:lnTo>
                      <a:lnTo>
                        <a:pt x="301" y="42"/>
                      </a:lnTo>
                      <a:lnTo>
                        <a:pt x="306" y="42"/>
                      </a:lnTo>
                      <a:lnTo>
                        <a:pt x="312" y="44"/>
                      </a:lnTo>
                      <a:lnTo>
                        <a:pt x="317" y="45"/>
                      </a:lnTo>
                      <a:lnTo>
                        <a:pt x="322" y="46"/>
                      </a:lnTo>
                      <a:lnTo>
                        <a:pt x="327" y="48"/>
                      </a:lnTo>
                      <a:lnTo>
                        <a:pt x="332" y="49"/>
                      </a:lnTo>
                      <a:lnTo>
                        <a:pt x="337" y="51"/>
                      </a:lnTo>
                      <a:lnTo>
                        <a:pt x="342" y="52"/>
                      </a:lnTo>
                      <a:lnTo>
                        <a:pt x="347" y="54"/>
                      </a:lnTo>
                      <a:lnTo>
                        <a:pt x="351" y="56"/>
                      </a:lnTo>
                      <a:lnTo>
                        <a:pt x="356" y="58"/>
                      </a:lnTo>
                      <a:lnTo>
                        <a:pt x="360" y="60"/>
                      </a:lnTo>
                      <a:lnTo>
                        <a:pt x="365" y="62"/>
                      </a:lnTo>
                      <a:lnTo>
                        <a:pt x="369" y="64"/>
                      </a:lnTo>
                      <a:lnTo>
                        <a:pt x="373" y="66"/>
                      </a:lnTo>
                      <a:lnTo>
                        <a:pt x="377" y="69"/>
                      </a:lnTo>
                      <a:lnTo>
                        <a:pt x="382" y="71"/>
                      </a:lnTo>
                      <a:lnTo>
                        <a:pt x="386" y="74"/>
                      </a:lnTo>
                      <a:lnTo>
                        <a:pt x="390" y="77"/>
                      </a:lnTo>
                      <a:lnTo>
                        <a:pt x="383" y="72"/>
                      </a:lnTo>
                      <a:lnTo>
                        <a:pt x="375" y="69"/>
                      </a:lnTo>
                      <a:lnTo>
                        <a:pt x="368" y="65"/>
                      </a:lnTo>
                      <a:lnTo>
                        <a:pt x="359" y="62"/>
                      </a:lnTo>
                      <a:lnTo>
                        <a:pt x="351" y="59"/>
                      </a:lnTo>
                      <a:lnTo>
                        <a:pt x="343" y="56"/>
                      </a:lnTo>
                      <a:lnTo>
                        <a:pt x="334" y="54"/>
                      </a:lnTo>
                      <a:lnTo>
                        <a:pt x="324" y="52"/>
                      </a:lnTo>
                      <a:lnTo>
                        <a:pt x="315" y="50"/>
                      </a:lnTo>
                      <a:lnTo>
                        <a:pt x="305" y="49"/>
                      </a:lnTo>
                      <a:lnTo>
                        <a:pt x="295" y="48"/>
                      </a:lnTo>
                      <a:lnTo>
                        <a:pt x="285" y="47"/>
                      </a:lnTo>
                      <a:lnTo>
                        <a:pt x="274" y="46"/>
                      </a:lnTo>
                      <a:lnTo>
                        <a:pt x="264" y="46"/>
                      </a:lnTo>
                      <a:lnTo>
                        <a:pt x="252" y="47"/>
                      </a:lnTo>
                      <a:lnTo>
                        <a:pt x="241" y="47"/>
                      </a:lnTo>
                      <a:lnTo>
                        <a:pt x="235" y="48"/>
                      </a:lnTo>
                      <a:lnTo>
                        <a:pt x="228" y="48"/>
                      </a:lnTo>
                      <a:lnTo>
                        <a:pt x="222" y="49"/>
                      </a:lnTo>
                      <a:lnTo>
                        <a:pt x="215" y="50"/>
                      </a:lnTo>
                      <a:lnTo>
                        <a:pt x="209" y="51"/>
                      </a:lnTo>
                      <a:lnTo>
                        <a:pt x="202" y="52"/>
                      </a:lnTo>
                      <a:lnTo>
                        <a:pt x="196" y="53"/>
                      </a:lnTo>
                      <a:lnTo>
                        <a:pt x="189" y="54"/>
                      </a:lnTo>
                      <a:lnTo>
                        <a:pt x="183" y="56"/>
                      </a:lnTo>
                      <a:lnTo>
                        <a:pt x="176" y="57"/>
                      </a:lnTo>
                      <a:lnTo>
                        <a:pt x="170" y="59"/>
                      </a:lnTo>
                      <a:lnTo>
                        <a:pt x="164" y="60"/>
                      </a:lnTo>
                      <a:lnTo>
                        <a:pt x="157" y="62"/>
                      </a:lnTo>
                      <a:lnTo>
                        <a:pt x="151" y="64"/>
                      </a:lnTo>
                      <a:lnTo>
                        <a:pt x="145" y="66"/>
                      </a:lnTo>
                      <a:lnTo>
                        <a:pt x="138" y="68"/>
                      </a:lnTo>
                      <a:lnTo>
                        <a:pt x="132" y="70"/>
                      </a:lnTo>
                      <a:lnTo>
                        <a:pt x="126" y="72"/>
                      </a:lnTo>
                      <a:lnTo>
                        <a:pt x="120" y="74"/>
                      </a:lnTo>
                      <a:lnTo>
                        <a:pt x="114" y="77"/>
                      </a:lnTo>
                      <a:lnTo>
                        <a:pt x="108" y="79"/>
                      </a:lnTo>
                      <a:lnTo>
                        <a:pt x="102" y="82"/>
                      </a:lnTo>
                      <a:lnTo>
                        <a:pt x="95" y="84"/>
                      </a:lnTo>
                      <a:lnTo>
                        <a:pt x="90" y="87"/>
                      </a:lnTo>
                      <a:lnTo>
                        <a:pt x="84" y="90"/>
                      </a:lnTo>
                      <a:lnTo>
                        <a:pt x="78" y="92"/>
                      </a:lnTo>
                      <a:lnTo>
                        <a:pt x="72" y="95"/>
                      </a:lnTo>
                      <a:lnTo>
                        <a:pt x="66" y="98"/>
                      </a:lnTo>
                      <a:lnTo>
                        <a:pt x="61" y="101"/>
                      </a:lnTo>
                      <a:lnTo>
                        <a:pt x="55" y="105"/>
                      </a:lnTo>
                      <a:lnTo>
                        <a:pt x="49" y="108"/>
                      </a:lnTo>
                      <a:lnTo>
                        <a:pt x="44" y="111"/>
                      </a:lnTo>
                      <a:lnTo>
                        <a:pt x="49" y="109"/>
                      </a:lnTo>
                      <a:lnTo>
                        <a:pt x="54" y="106"/>
                      </a:lnTo>
                      <a:lnTo>
                        <a:pt x="59" y="104"/>
                      </a:lnTo>
                      <a:lnTo>
                        <a:pt x="64" y="101"/>
                      </a:lnTo>
                      <a:lnTo>
                        <a:pt x="69" y="99"/>
                      </a:lnTo>
                      <a:lnTo>
                        <a:pt x="74" y="97"/>
                      </a:lnTo>
                      <a:lnTo>
                        <a:pt x="79" y="95"/>
                      </a:lnTo>
                      <a:lnTo>
                        <a:pt x="85" y="92"/>
                      </a:lnTo>
                      <a:lnTo>
                        <a:pt x="90" y="90"/>
                      </a:lnTo>
                      <a:lnTo>
                        <a:pt x="95" y="88"/>
                      </a:lnTo>
                      <a:lnTo>
                        <a:pt x="100" y="86"/>
                      </a:lnTo>
                      <a:lnTo>
                        <a:pt x="106" y="84"/>
                      </a:lnTo>
                      <a:lnTo>
                        <a:pt x="111" y="83"/>
                      </a:lnTo>
                      <a:lnTo>
                        <a:pt x="116" y="81"/>
                      </a:lnTo>
                      <a:lnTo>
                        <a:pt x="122" y="79"/>
                      </a:lnTo>
                      <a:lnTo>
                        <a:pt x="127" y="77"/>
                      </a:lnTo>
                      <a:lnTo>
                        <a:pt x="133" y="76"/>
                      </a:lnTo>
                      <a:lnTo>
                        <a:pt x="138" y="74"/>
                      </a:lnTo>
                      <a:lnTo>
                        <a:pt x="144" y="73"/>
                      </a:lnTo>
                      <a:lnTo>
                        <a:pt x="149" y="72"/>
                      </a:lnTo>
                      <a:lnTo>
                        <a:pt x="155" y="70"/>
                      </a:lnTo>
                      <a:lnTo>
                        <a:pt x="160" y="69"/>
                      </a:lnTo>
                      <a:lnTo>
                        <a:pt x="166" y="68"/>
                      </a:lnTo>
                      <a:lnTo>
                        <a:pt x="171" y="67"/>
                      </a:lnTo>
                      <a:lnTo>
                        <a:pt x="177" y="66"/>
                      </a:lnTo>
                      <a:lnTo>
                        <a:pt x="183" y="65"/>
                      </a:lnTo>
                      <a:lnTo>
                        <a:pt x="188" y="64"/>
                      </a:lnTo>
                      <a:lnTo>
                        <a:pt x="194" y="64"/>
                      </a:lnTo>
                      <a:lnTo>
                        <a:pt x="199" y="63"/>
                      </a:lnTo>
                      <a:lnTo>
                        <a:pt x="205" y="62"/>
                      </a:lnTo>
                      <a:lnTo>
                        <a:pt x="211" y="62"/>
                      </a:lnTo>
                      <a:lnTo>
                        <a:pt x="216" y="61"/>
                      </a:lnTo>
                      <a:lnTo>
                        <a:pt x="228" y="61"/>
                      </a:lnTo>
                      <a:lnTo>
                        <a:pt x="239" y="60"/>
                      </a:lnTo>
                      <a:lnTo>
                        <a:pt x="250" y="61"/>
                      </a:lnTo>
                      <a:lnTo>
                        <a:pt x="261" y="61"/>
                      </a:lnTo>
                      <a:lnTo>
                        <a:pt x="271" y="62"/>
                      </a:lnTo>
                      <a:lnTo>
                        <a:pt x="281" y="63"/>
                      </a:lnTo>
                      <a:lnTo>
                        <a:pt x="291" y="65"/>
                      </a:lnTo>
                      <a:lnTo>
                        <a:pt x="301" y="66"/>
                      </a:lnTo>
                      <a:lnTo>
                        <a:pt x="310" y="69"/>
                      </a:lnTo>
                      <a:lnTo>
                        <a:pt x="319" y="71"/>
                      </a:lnTo>
                      <a:lnTo>
                        <a:pt x="328" y="74"/>
                      </a:lnTo>
                      <a:lnTo>
                        <a:pt x="336" y="77"/>
                      </a:lnTo>
                      <a:lnTo>
                        <a:pt x="344" y="80"/>
                      </a:lnTo>
                      <a:lnTo>
                        <a:pt x="352" y="84"/>
                      </a:lnTo>
                      <a:lnTo>
                        <a:pt x="359" y="88"/>
                      </a:lnTo>
                      <a:lnTo>
                        <a:pt x="366" y="92"/>
                      </a:lnTo>
                      <a:lnTo>
                        <a:pt x="360" y="89"/>
                      </a:lnTo>
                      <a:lnTo>
                        <a:pt x="354" y="86"/>
                      </a:lnTo>
                      <a:lnTo>
                        <a:pt x="347" y="83"/>
                      </a:lnTo>
                      <a:lnTo>
                        <a:pt x="340" y="80"/>
                      </a:lnTo>
                      <a:lnTo>
                        <a:pt x="333" y="78"/>
                      </a:lnTo>
                      <a:lnTo>
                        <a:pt x="326" y="76"/>
                      </a:lnTo>
                      <a:lnTo>
                        <a:pt x="318" y="74"/>
                      </a:lnTo>
                      <a:lnTo>
                        <a:pt x="310" y="73"/>
                      </a:lnTo>
                      <a:lnTo>
                        <a:pt x="302" y="72"/>
                      </a:lnTo>
                      <a:lnTo>
                        <a:pt x="294" y="71"/>
                      </a:lnTo>
                      <a:lnTo>
                        <a:pt x="285" y="70"/>
                      </a:lnTo>
                      <a:lnTo>
                        <a:pt x="276" y="70"/>
                      </a:lnTo>
                      <a:lnTo>
                        <a:pt x="268" y="70"/>
                      </a:lnTo>
                      <a:lnTo>
                        <a:pt x="258" y="70"/>
                      </a:lnTo>
                      <a:lnTo>
                        <a:pt x="249" y="70"/>
                      </a:lnTo>
                      <a:lnTo>
                        <a:pt x="239" y="71"/>
                      </a:lnTo>
                      <a:lnTo>
                        <a:pt x="233" y="71"/>
                      </a:lnTo>
                      <a:lnTo>
                        <a:pt x="228" y="72"/>
                      </a:lnTo>
                      <a:lnTo>
                        <a:pt x="222" y="73"/>
                      </a:lnTo>
                      <a:lnTo>
                        <a:pt x="216" y="74"/>
                      </a:lnTo>
                      <a:lnTo>
                        <a:pt x="211" y="75"/>
                      </a:lnTo>
                      <a:lnTo>
                        <a:pt x="205" y="76"/>
                      </a:lnTo>
                      <a:lnTo>
                        <a:pt x="199" y="77"/>
                      </a:lnTo>
                      <a:lnTo>
                        <a:pt x="194" y="78"/>
                      </a:lnTo>
                      <a:lnTo>
                        <a:pt x="188" y="80"/>
                      </a:lnTo>
                      <a:lnTo>
                        <a:pt x="182" y="81"/>
                      </a:lnTo>
                      <a:lnTo>
                        <a:pt x="177" y="82"/>
                      </a:lnTo>
                      <a:lnTo>
                        <a:pt x="171" y="84"/>
                      </a:lnTo>
                      <a:lnTo>
                        <a:pt x="165" y="86"/>
                      </a:lnTo>
                      <a:lnTo>
                        <a:pt x="160" y="87"/>
                      </a:lnTo>
                      <a:lnTo>
                        <a:pt x="154" y="89"/>
                      </a:lnTo>
                      <a:lnTo>
                        <a:pt x="149" y="91"/>
                      </a:lnTo>
                      <a:lnTo>
                        <a:pt x="143" y="93"/>
                      </a:lnTo>
                      <a:lnTo>
                        <a:pt x="138" y="95"/>
                      </a:lnTo>
                      <a:lnTo>
                        <a:pt x="132" y="97"/>
                      </a:lnTo>
                      <a:lnTo>
                        <a:pt x="127" y="99"/>
                      </a:lnTo>
                      <a:lnTo>
                        <a:pt x="122" y="102"/>
                      </a:lnTo>
                      <a:lnTo>
                        <a:pt x="116" y="104"/>
                      </a:lnTo>
                      <a:lnTo>
                        <a:pt x="111" y="106"/>
                      </a:lnTo>
                      <a:lnTo>
                        <a:pt x="106" y="109"/>
                      </a:lnTo>
                      <a:lnTo>
                        <a:pt x="101" y="111"/>
                      </a:lnTo>
                      <a:lnTo>
                        <a:pt x="95" y="114"/>
                      </a:lnTo>
                      <a:lnTo>
                        <a:pt x="90" y="117"/>
                      </a:lnTo>
                      <a:lnTo>
                        <a:pt x="85" y="119"/>
                      </a:lnTo>
                      <a:lnTo>
                        <a:pt x="80" y="122"/>
                      </a:lnTo>
                      <a:lnTo>
                        <a:pt x="75" y="125"/>
                      </a:lnTo>
                      <a:lnTo>
                        <a:pt x="71" y="128"/>
                      </a:lnTo>
                      <a:lnTo>
                        <a:pt x="66" y="131"/>
                      </a:lnTo>
                      <a:lnTo>
                        <a:pt x="74" y="127"/>
                      </a:lnTo>
                      <a:lnTo>
                        <a:pt x="83" y="122"/>
                      </a:lnTo>
                      <a:lnTo>
                        <a:pt x="92" y="118"/>
                      </a:lnTo>
                      <a:lnTo>
                        <a:pt x="101" y="114"/>
                      </a:lnTo>
                      <a:lnTo>
                        <a:pt x="110" y="111"/>
                      </a:lnTo>
                      <a:lnTo>
                        <a:pt x="119" y="107"/>
                      </a:lnTo>
                      <a:lnTo>
                        <a:pt x="128" y="104"/>
                      </a:lnTo>
                      <a:lnTo>
                        <a:pt x="138" y="101"/>
                      </a:lnTo>
                      <a:lnTo>
                        <a:pt x="147" y="98"/>
                      </a:lnTo>
                      <a:lnTo>
                        <a:pt x="157" y="96"/>
                      </a:lnTo>
                      <a:lnTo>
                        <a:pt x="166" y="93"/>
                      </a:lnTo>
                      <a:lnTo>
                        <a:pt x="176" y="91"/>
                      </a:lnTo>
                      <a:lnTo>
                        <a:pt x="185" y="90"/>
                      </a:lnTo>
                      <a:lnTo>
                        <a:pt x="195" y="88"/>
                      </a:lnTo>
                      <a:lnTo>
                        <a:pt x="204" y="87"/>
                      </a:lnTo>
                      <a:lnTo>
                        <a:pt x="214" y="86"/>
                      </a:lnTo>
                      <a:lnTo>
                        <a:pt x="227" y="85"/>
                      </a:lnTo>
                      <a:lnTo>
                        <a:pt x="240" y="84"/>
                      </a:lnTo>
                      <a:lnTo>
                        <a:pt x="252" y="85"/>
                      </a:lnTo>
                      <a:lnTo>
                        <a:pt x="264" y="85"/>
                      </a:lnTo>
                      <a:lnTo>
                        <a:pt x="276" y="86"/>
                      </a:lnTo>
                      <a:lnTo>
                        <a:pt x="286" y="88"/>
                      </a:lnTo>
                      <a:lnTo>
                        <a:pt x="297" y="90"/>
                      </a:lnTo>
                      <a:lnTo>
                        <a:pt x="307" y="93"/>
                      </a:lnTo>
                      <a:lnTo>
                        <a:pt x="316" y="96"/>
                      </a:lnTo>
                      <a:lnTo>
                        <a:pt x="325" y="100"/>
                      </a:lnTo>
                      <a:lnTo>
                        <a:pt x="333" y="104"/>
                      </a:lnTo>
                      <a:lnTo>
                        <a:pt x="340" y="108"/>
                      </a:lnTo>
                      <a:lnTo>
                        <a:pt x="347" y="113"/>
                      </a:lnTo>
                      <a:lnTo>
                        <a:pt x="354" y="118"/>
                      </a:lnTo>
                      <a:lnTo>
                        <a:pt x="359" y="124"/>
                      </a:lnTo>
                      <a:lnTo>
                        <a:pt x="364" y="130"/>
                      </a:lnTo>
                      <a:lnTo>
                        <a:pt x="448" y="57"/>
                      </a:lnTo>
                      <a:lnTo>
                        <a:pt x="443" y="53"/>
                      </a:lnTo>
                      <a:lnTo>
                        <a:pt x="439" y="50"/>
                      </a:lnTo>
                      <a:lnTo>
                        <a:pt x="434" y="46"/>
                      </a:lnTo>
                      <a:lnTo>
                        <a:pt x="429" y="43"/>
                      </a:lnTo>
                      <a:lnTo>
                        <a:pt x="425" y="40"/>
                      </a:lnTo>
                      <a:lnTo>
                        <a:pt x="419" y="37"/>
                      </a:lnTo>
                      <a:lnTo>
                        <a:pt x="414" y="34"/>
                      </a:lnTo>
                      <a:lnTo>
                        <a:pt x="409" y="31"/>
                      </a:lnTo>
                      <a:lnTo>
                        <a:pt x="403" y="28"/>
                      </a:lnTo>
                      <a:lnTo>
                        <a:pt x="398" y="26"/>
                      </a:lnTo>
                      <a:lnTo>
                        <a:pt x="392" y="23"/>
                      </a:lnTo>
                      <a:lnTo>
                        <a:pt x="386" y="21"/>
                      </a:lnTo>
                      <a:lnTo>
                        <a:pt x="380" y="18"/>
                      </a:lnTo>
                      <a:lnTo>
                        <a:pt x="374" y="16"/>
                      </a:lnTo>
                      <a:lnTo>
                        <a:pt x="367" y="14"/>
                      </a:lnTo>
                      <a:lnTo>
                        <a:pt x="361" y="12"/>
                      </a:lnTo>
                      <a:lnTo>
                        <a:pt x="355" y="10"/>
                      </a:lnTo>
                      <a:lnTo>
                        <a:pt x="348" y="9"/>
                      </a:lnTo>
                      <a:lnTo>
                        <a:pt x="341" y="7"/>
                      </a:lnTo>
                      <a:lnTo>
                        <a:pt x="334" y="6"/>
                      </a:lnTo>
                      <a:lnTo>
                        <a:pt x="327" y="5"/>
                      </a:lnTo>
                      <a:lnTo>
                        <a:pt x="320" y="3"/>
                      </a:lnTo>
                      <a:lnTo>
                        <a:pt x="313" y="3"/>
                      </a:lnTo>
                      <a:lnTo>
                        <a:pt x="305" y="2"/>
                      </a:lnTo>
                      <a:lnTo>
                        <a:pt x="298" y="1"/>
                      </a:lnTo>
                      <a:lnTo>
                        <a:pt x="290" y="0"/>
                      </a:lnTo>
                      <a:lnTo>
                        <a:pt x="282" y="0"/>
                      </a:lnTo>
                      <a:lnTo>
                        <a:pt x="275" y="0"/>
                      </a:lnTo>
                      <a:lnTo>
                        <a:pt x="267" y="0"/>
                      </a:lnTo>
                      <a:lnTo>
                        <a:pt x="259" y="0"/>
                      </a:lnTo>
                      <a:lnTo>
                        <a:pt x="250" y="0"/>
                      </a:lnTo>
                      <a:lnTo>
                        <a:pt x="242" y="0"/>
                      </a:lnTo>
                      <a:close/>
                    </a:path>
                  </a:pathLst>
                </a:custGeom>
                <a:solidFill>
                  <a:srgbClr val="E2E2C1"/>
                </a:solidFill>
                <a:ln w="9525">
                  <a:noFill/>
                  <a:round/>
                  <a:headEnd/>
                  <a:tailEnd/>
                </a:ln>
              </p:spPr>
              <p:txBody>
                <a:bodyPr/>
                <a:lstStyle/>
                <a:p>
                  <a:endParaRPr lang="en-US"/>
                </a:p>
              </p:txBody>
            </p:sp>
          </p:grpSp>
          <p:grpSp>
            <p:nvGrpSpPr>
              <p:cNvPr id="24616" name="Group 579"/>
              <p:cNvGrpSpPr>
                <a:grpSpLocks/>
              </p:cNvGrpSpPr>
              <p:nvPr/>
            </p:nvGrpSpPr>
            <p:grpSpPr bwMode="auto">
              <a:xfrm>
                <a:off x="2617" y="1645"/>
                <a:ext cx="450" cy="482"/>
                <a:chOff x="2617" y="1645"/>
                <a:chExt cx="450" cy="482"/>
              </a:xfrm>
            </p:grpSpPr>
            <p:sp>
              <p:nvSpPr>
                <p:cNvPr id="24819" name="Freeform 580"/>
                <p:cNvSpPr>
                  <a:spLocks/>
                </p:cNvSpPr>
                <p:nvPr/>
              </p:nvSpPr>
              <p:spPr bwMode="auto">
                <a:xfrm>
                  <a:off x="2617" y="1645"/>
                  <a:ext cx="450" cy="482"/>
                </a:xfrm>
                <a:custGeom>
                  <a:avLst/>
                  <a:gdLst>
                    <a:gd name="T0" fmla="*/ 272 w 450"/>
                    <a:gd name="T1" fmla="*/ 26 h 482"/>
                    <a:gd name="T2" fmla="*/ 282 w 450"/>
                    <a:gd name="T3" fmla="*/ 74 h 482"/>
                    <a:gd name="T4" fmla="*/ 278 w 450"/>
                    <a:gd name="T5" fmla="*/ 95 h 482"/>
                    <a:gd name="T6" fmla="*/ 286 w 450"/>
                    <a:gd name="T7" fmla="*/ 105 h 482"/>
                    <a:gd name="T8" fmla="*/ 296 w 450"/>
                    <a:gd name="T9" fmla="*/ 116 h 482"/>
                    <a:gd name="T10" fmla="*/ 316 w 450"/>
                    <a:gd name="T11" fmla="*/ 118 h 482"/>
                    <a:gd name="T12" fmla="*/ 337 w 450"/>
                    <a:gd name="T13" fmla="*/ 125 h 482"/>
                    <a:gd name="T14" fmla="*/ 355 w 450"/>
                    <a:gd name="T15" fmla="*/ 145 h 482"/>
                    <a:gd name="T16" fmla="*/ 388 w 450"/>
                    <a:gd name="T17" fmla="*/ 162 h 482"/>
                    <a:gd name="T18" fmla="*/ 408 w 450"/>
                    <a:gd name="T19" fmla="*/ 182 h 482"/>
                    <a:gd name="T20" fmla="*/ 419 w 450"/>
                    <a:gd name="T21" fmla="*/ 230 h 482"/>
                    <a:gd name="T22" fmla="*/ 431 w 450"/>
                    <a:gd name="T23" fmla="*/ 260 h 482"/>
                    <a:gd name="T24" fmla="*/ 436 w 450"/>
                    <a:gd name="T25" fmla="*/ 280 h 482"/>
                    <a:gd name="T26" fmla="*/ 436 w 450"/>
                    <a:gd name="T27" fmla="*/ 308 h 482"/>
                    <a:gd name="T28" fmla="*/ 447 w 450"/>
                    <a:gd name="T29" fmla="*/ 323 h 482"/>
                    <a:gd name="T30" fmla="*/ 448 w 450"/>
                    <a:gd name="T31" fmla="*/ 342 h 482"/>
                    <a:gd name="T32" fmla="*/ 436 w 450"/>
                    <a:gd name="T33" fmla="*/ 356 h 482"/>
                    <a:gd name="T34" fmla="*/ 419 w 450"/>
                    <a:gd name="T35" fmla="*/ 359 h 482"/>
                    <a:gd name="T36" fmla="*/ 410 w 450"/>
                    <a:gd name="T37" fmla="*/ 367 h 482"/>
                    <a:gd name="T38" fmla="*/ 390 w 450"/>
                    <a:gd name="T39" fmla="*/ 371 h 482"/>
                    <a:gd name="T40" fmla="*/ 364 w 450"/>
                    <a:gd name="T41" fmla="*/ 383 h 482"/>
                    <a:gd name="T42" fmla="*/ 347 w 450"/>
                    <a:gd name="T43" fmla="*/ 379 h 482"/>
                    <a:gd name="T44" fmla="*/ 335 w 450"/>
                    <a:gd name="T45" fmla="*/ 385 h 482"/>
                    <a:gd name="T46" fmla="*/ 321 w 450"/>
                    <a:gd name="T47" fmla="*/ 384 h 482"/>
                    <a:gd name="T48" fmla="*/ 305 w 450"/>
                    <a:gd name="T49" fmla="*/ 379 h 482"/>
                    <a:gd name="T50" fmla="*/ 303 w 450"/>
                    <a:gd name="T51" fmla="*/ 388 h 482"/>
                    <a:gd name="T52" fmla="*/ 273 w 450"/>
                    <a:gd name="T53" fmla="*/ 425 h 482"/>
                    <a:gd name="T54" fmla="*/ 228 w 450"/>
                    <a:gd name="T55" fmla="*/ 477 h 482"/>
                    <a:gd name="T56" fmla="*/ 202 w 450"/>
                    <a:gd name="T57" fmla="*/ 471 h 482"/>
                    <a:gd name="T58" fmla="*/ 145 w 450"/>
                    <a:gd name="T59" fmla="*/ 443 h 482"/>
                    <a:gd name="T60" fmla="*/ 82 w 450"/>
                    <a:gd name="T61" fmla="*/ 411 h 482"/>
                    <a:gd name="T62" fmla="*/ 42 w 450"/>
                    <a:gd name="T63" fmla="*/ 392 h 482"/>
                    <a:gd name="T64" fmla="*/ 32 w 450"/>
                    <a:gd name="T65" fmla="*/ 364 h 482"/>
                    <a:gd name="T66" fmla="*/ 17 w 450"/>
                    <a:gd name="T67" fmla="*/ 342 h 482"/>
                    <a:gd name="T68" fmla="*/ 4 w 450"/>
                    <a:gd name="T69" fmla="*/ 305 h 482"/>
                    <a:gd name="T70" fmla="*/ 19 w 450"/>
                    <a:gd name="T71" fmla="*/ 299 h 482"/>
                    <a:gd name="T72" fmla="*/ 71 w 450"/>
                    <a:gd name="T73" fmla="*/ 317 h 482"/>
                    <a:gd name="T74" fmla="*/ 109 w 450"/>
                    <a:gd name="T75" fmla="*/ 325 h 482"/>
                    <a:gd name="T76" fmla="*/ 111 w 450"/>
                    <a:gd name="T77" fmla="*/ 310 h 482"/>
                    <a:gd name="T78" fmla="*/ 110 w 450"/>
                    <a:gd name="T79" fmla="*/ 285 h 482"/>
                    <a:gd name="T80" fmla="*/ 108 w 450"/>
                    <a:gd name="T81" fmla="*/ 270 h 482"/>
                    <a:gd name="T82" fmla="*/ 124 w 450"/>
                    <a:gd name="T83" fmla="*/ 240 h 482"/>
                    <a:gd name="T84" fmla="*/ 131 w 450"/>
                    <a:gd name="T85" fmla="*/ 215 h 482"/>
                    <a:gd name="T86" fmla="*/ 131 w 450"/>
                    <a:gd name="T87" fmla="*/ 185 h 482"/>
                    <a:gd name="T88" fmla="*/ 137 w 450"/>
                    <a:gd name="T89" fmla="*/ 165 h 482"/>
                    <a:gd name="T90" fmla="*/ 154 w 450"/>
                    <a:gd name="T91" fmla="*/ 152 h 482"/>
                    <a:gd name="T92" fmla="*/ 165 w 450"/>
                    <a:gd name="T93" fmla="*/ 141 h 482"/>
                    <a:gd name="T94" fmla="*/ 174 w 450"/>
                    <a:gd name="T95" fmla="*/ 135 h 482"/>
                    <a:gd name="T96" fmla="*/ 161 w 450"/>
                    <a:gd name="T97" fmla="*/ 122 h 482"/>
                    <a:gd name="T98" fmla="*/ 158 w 450"/>
                    <a:gd name="T99" fmla="*/ 102 h 482"/>
                    <a:gd name="T100" fmla="*/ 159 w 450"/>
                    <a:gd name="T101" fmla="*/ 80 h 482"/>
                    <a:gd name="T102" fmla="*/ 145 w 450"/>
                    <a:gd name="T103" fmla="*/ 67 h 482"/>
                    <a:gd name="T104" fmla="*/ 151 w 450"/>
                    <a:gd name="T105" fmla="*/ 45 h 482"/>
                    <a:gd name="T106" fmla="*/ 187 w 450"/>
                    <a:gd name="T107" fmla="*/ 9 h 482"/>
                    <a:gd name="T108" fmla="*/ 223 w 450"/>
                    <a:gd name="T109" fmla="*/ 1 h 482"/>
                    <a:gd name="T110" fmla="*/ 238 w 450"/>
                    <a:gd name="T111" fmla="*/ 5 h 4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0"/>
                    <a:gd name="T169" fmla="*/ 0 h 482"/>
                    <a:gd name="T170" fmla="*/ 450 w 450"/>
                    <a:gd name="T171" fmla="*/ 482 h 4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0" h="482">
                      <a:moveTo>
                        <a:pt x="238" y="5"/>
                      </a:moveTo>
                      <a:lnTo>
                        <a:pt x="243" y="7"/>
                      </a:lnTo>
                      <a:lnTo>
                        <a:pt x="249" y="9"/>
                      </a:lnTo>
                      <a:lnTo>
                        <a:pt x="254" y="12"/>
                      </a:lnTo>
                      <a:lnTo>
                        <a:pt x="259" y="15"/>
                      </a:lnTo>
                      <a:lnTo>
                        <a:pt x="264" y="18"/>
                      </a:lnTo>
                      <a:lnTo>
                        <a:pt x="268" y="22"/>
                      </a:lnTo>
                      <a:lnTo>
                        <a:pt x="272" y="26"/>
                      </a:lnTo>
                      <a:lnTo>
                        <a:pt x="275" y="31"/>
                      </a:lnTo>
                      <a:lnTo>
                        <a:pt x="277" y="37"/>
                      </a:lnTo>
                      <a:lnTo>
                        <a:pt x="277" y="43"/>
                      </a:lnTo>
                      <a:lnTo>
                        <a:pt x="278" y="50"/>
                      </a:lnTo>
                      <a:lnTo>
                        <a:pt x="278" y="57"/>
                      </a:lnTo>
                      <a:lnTo>
                        <a:pt x="281" y="62"/>
                      </a:lnTo>
                      <a:lnTo>
                        <a:pt x="282" y="68"/>
                      </a:lnTo>
                      <a:lnTo>
                        <a:pt x="282" y="74"/>
                      </a:lnTo>
                      <a:lnTo>
                        <a:pt x="283" y="80"/>
                      </a:lnTo>
                      <a:lnTo>
                        <a:pt x="282" y="86"/>
                      </a:lnTo>
                      <a:lnTo>
                        <a:pt x="282" y="87"/>
                      </a:lnTo>
                      <a:lnTo>
                        <a:pt x="281" y="88"/>
                      </a:lnTo>
                      <a:lnTo>
                        <a:pt x="281" y="89"/>
                      </a:lnTo>
                      <a:lnTo>
                        <a:pt x="279" y="92"/>
                      </a:lnTo>
                      <a:lnTo>
                        <a:pt x="278" y="95"/>
                      </a:lnTo>
                      <a:lnTo>
                        <a:pt x="277" y="98"/>
                      </a:lnTo>
                      <a:lnTo>
                        <a:pt x="278" y="102"/>
                      </a:lnTo>
                      <a:lnTo>
                        <a:pt x="279" y="102"/>
                      </a:lnTo>
                      <a:lnTo>
                        <a:pt x="280" y="103"/>
                      </a:lnTo>
                      <a:lnTo>
                        <a:pt x="282" y="104"/>
                      </a:lnTo>
                      <a:lnTo>
                        <a:pt x="283" y="104"/>
                      </a:lnTo>
                      <a:lnTo>
                        <a:pt x="285" y="105"/>
                      </a:lnTo>
                      <a:lnTo>
                        <a:pt x="286" y="105"/>
                      </a:lnTo>
                      <a:lnTo>
                        <a:pt x="287" y="106"/>
                      </a:lnTo>
                      <a:lnTo>
                        <a:pt x="288" y="107"/>
                      </a:lnTo>
                      <a:lnTo>
                        <a:pt x="290" y="109"/>
                      </a:lnTo>
                      <a:lnTo>
                        <a:pt x="291" y="111"/>
                      </a:lnTo>
                      <a:lnTo>
                        <a:pt x="292" y="113"/>
                      </a:lnTo>
                      <a:lnTo>
                        <a:pt x="292" y="115"/>
                      </a:lnTo>
                      <a:lnTo>
                        <a:pt x="294" y="115"/>
                      </a:lnTo>
                      <a:lnTo>
                        <a:pt x="296" y="116"/>
                      </a:lnTo>
                      <a:lnTo>
                        <a:pt x="299" y="116"/>
                      </a:lnTo>
                      <a:lnTo>
                        <a:pt x="301" y="116"/>
                      </a:lnTo>
                      <a:lnTo>
                        <a:pt x="304" y="116"/>
                      </a:lnTo>
                      <a:lnTo>
                        <a:pt x="306" y="116"/>
                      </a:lnTo>
                      <a:lnTo>
                        <a:pt x="309" y="116"/>
                      </a:lnTo>
                      <a:lnTo>
                        <a:pt x="311" y="116"/>
                      </a:lnTo>
                      <a:lnTo>
                        <a:pt x="314" y="117"/>
                      </a:lnTo>
                      <a:lnTo>
                        <a:pt x="316" y="118"/>
                      </a:lnTo>
                      <a:lnTo>
                        <a:pt x="319" y="118"/>
                      </a:lnTo>
                      <a:lnTo>
                        <a:pt x="322" y="119"/>
                      </a:lnTo>
                      <a:lnTo>
                        <a:pt x="325" y="120"/>
                      </a:lnTo>
                      <a:lnTo>
                        <a:pt x="327" y="121"/>
                      </a:lnTo>
                      <a:lnTo>
                        <a:pt x="330" y="122"/>
                      </a:lnTo>
                      <a:lnTo>
                        <a:pt x="333" y="122"/>
                      </a:lnTo>
                      <a:lnTo>
                        <a:pt x="336" y="124"/>
                      </a:lnTo>
                      <a:lnTo>
                        <a:pt x="337" y="125"/>
                      </a:lnTo>
                      <a:lnTo>
                        <a:pt x="339" y="127"/>
                      </a:lnTo>
                      <a:lnTo>
                        <a:pt x="341" y="129"/>
                      </a:lnTo>
                      <a:lnTo>
                        <a:pt x="342" y="132"/>
                      </a:lnTo>
                      <a:lnTo>
                        <a:pt x="344" y="134"/>
                      </a:lnTo>
                      <a:lnTo>
                        <a:pt x="346" y="136"/>
                      </a:lnTo>
                      <a:lnTo>
                        <a:pt x="348" y="138"/>
                      </a:lnTo>
                      <a:lnTo>
                        <a:pt x="351" y="142"/>
                      </a:lnTo>
                      <a:lnTo>
                        <a:pt x="355" y="145"/>
                      </a:lnTo>
                      <a:lnTo>
                        <a:pt x="359" y="148"/>
                      </a:lnTo>
                      <a:lnTo>
                        <a:pt x="364" y="151"/>
                      </a:lnTo>
                      <a:lnTo>
                        <a:pt x="368" y="153"/>
                      </a:lnTo>
                      <a:lnTo>
                        <a:pt x="373" y="155"/>
                      </a:lnTo>
                      <a:lnTo>
                        <a:pt x="377" y="157"/>
                      </a:lnTo>
                      <a:lnTo>
                        <a:pt x="382" y="159"/>
                      </a:lnTo>
                      <a:lnTo>
                        <a:pt x="385" y="161"/>
                      </a:lnTo>
                      <a:lnTo>
                        <a:pt x="388" y="162"/>
                      </a:lnTo>
                      <a:lnTo>
                        <a:pt x="391" y="164"/>
                      </a:lnTo>
                      <a:lnTo>
                        <a:pt x="394" y="166"/>
                      </a:lnTo>
                      <a:lnTo>
                        <a:pt x="397" y="169"/>
                      </a:lnTo>
                      <a:lnTo>
                        <a:pt x="399" y="171"/>
                      </a:lnTo>
                      <a:lnTo>
                        <a:pt x="402" y="173"/>
                      </a:lnTo>
                      <a:lnTo>
                        <a:pt x="405" y="176"/>
                      </a:lnTo>
                      <a:lnTo>
                        <a:pt x="406" y="179"/>
                      </a:lnTo>
                      <a:lnTo>
                        <a:pt x="408" y="182"/>
                      </a:lnTo>
                      <a:lnTo>
                        <a:pt x="409" y="185"/>
                      </a:lnTo>
                      <a:lnTo>
                        <a:pt x="410" y="189"/>
                      </a:lnTo>
                      <a:lnTo>
                        <a:pt x="411" y="196"/>
                      </a:lnTo>
                      <a:lnTo>
                        <a:pt x="412" y="203"/>
                      </a:lnTo>
                      <a:lnTo>
                        <a:pt x="413" y="209"/>
                      </a:lnTo>
                      <a:lnTo>
                        <a:pt x="416" y="216"/>
                      </a:lnTo>
                      <a:lnTo>
                        <a:pt x="417" y="223"/>
                      </a:lnTo>
                      <a:lnTo>
                        <a:pt x="419" y="230"/>
                      </a:lnTo>
                      <a:lnTo>
                        <a:pt x="420" y="237"/>
                      </a:lnTo>
                      <a:lnTo>
                        <a:pt x="423" y="244"/>
                      </a:lnTo>
                      <a:lnTo>
                        <a:pt x="425" y="246"/>
                      </a:lnTo>
                      <a:lnTo>
                        <a:pt x="426" y="249"/>
                      </a:lnTo>
                      <a:lnTo>
                        <a:pt x="427" y="252"/>
                      </a:lnTo>
                      <a:lnTo>
                        <a:pt x="428" y="255"/>
                      </a:lnTo>
                      <a:lnTo>
                        <a:pt x="429" y="258"/>
                      </a:lnTo>
                      <a:lnTo>
                        <a:pt x="431" y="260"/>
                      </a:lnTo>
                      <a:lnTo>
                        <a:pt x="433" y="263"/>
                      </a:lnTo>
                      <a:lnTo>
                        <a:pt x="435" y="266"/>
                      </a:lnTo>
                      <a:lnTo>
                        <a:pt x="437" y="269"/>
                      </a:lnTo>
                      <a:lnTo>
                        <a:pt x="438" y="272"/>
                      </a:lnTo>
                      <a:lnTo>
                        <a:pt x="438" y="275"/>
                      </a:lnTo>
                      <a:lnTo>
                        <a:pt x="437" y="279"/>
                      </a:lnTo>
                      <a:lnTo>
                        <a:pt x="436" y="280"/>
                      </a:lnTo>
                      <a:lnTo>
                        <a:pt x="436" y="282"/>
                      </a:lnTo>
                      <a:lnTo>
                        <a:pt x="435" y="283"/>
                      </a:lnTo>
                      <a:lnTo>
                        <a:pt x="435" y="284"/>
                      </a:lnTo>
                      <a:lnTo>
                        <a:pt x="435" y="290"/>
                      </a:lnTo>
                      <a:lnTo>
                        <a:pt x="435" y="295"/>
                      </a:lnTo>
                      <a:lnTo>
                        <a:pt x="435" y="301"/>
                      </a:lnTo>
                      <a:lnTo>
                        <a:pt x="435" y="306"/>
                      </a:lnTo>
                      <a:lnTo>
                        <a:pt x="436" y="308"/>
                      </a:lnTo>
                      <a:lnTo>
                        <a:pt x="437" y="309"/>
                      </a:lnTo>
                      <a:lnTo>
                        <a:pt x="439" y="311"/>
                      </a:lnTo>
                      <a:lnTo>
                        <a:pt x="440" y="313"/>
                      </a:lnTo>
                      <a:lnTo>
                        <a:pt x="441" y="314"/>
                      </a:lnTo>
                      <a:lnTo>
                        <a:pt x="443" y="316"/>
                      </a:lnTo>
                      <a:lnTo>
                        <a:pt x="444" y="317"/>
                      </a:lnTo>
                      <a:lnTo>
                        <a:pt x="445" y="319"/>
                      </a:lnTo>
                      <a:lnTo>
                        <a:pt x="447" y="323"/>
                      </a:lnTo>
                      <a:lnTo>
                        <a:pt x="449" y="328"/>
                      </a:lnTo>
                      <a:lnTo>
                        <a:pt x="450" y="332"/>
                      </a:lnTo>
                      <a:lnTo>
                        <a:pt x="450" y="337"/>
                      </a:lnTo>
                      <a:lnTo>
                        <a:pt x="450" y="338"/>
                      </a:lnTo>
                      <a:lnTo>
                        <a:pt x="450" y="339"/>
                      </a:lnTo>
                      <a:lnTo>
                        <a:pt x="449" y="339"/>
                      </a:lnTo>
                      <a:lnTo>
                        <a:pt x="449" y="340"/>
                      </a:lnTo>
                      <a:lnTo>
                        <a:pt x="448" y="342"/>
                      </a:lnTo>
                      <a:lnTo>
                        <a:pt x="447" y="344"/>
                      </a:lnTo>
                      <a:lnTo>
                        <a:pt x="446" y="347"/>
                      </a:lnTo>
                      <a:lnTo>
                        <a:pt x="445" y="349"/>
                      </a:lnTo>
                      <a:lnTo>
                        <a:pt x="444" y="351"/>
                      </a:lnTo>
                      <a:lnTo>
                        <a:pt x="443" y="353"/>
                      </a:lnTo>
                      <a:lnTo>
                        <a:pt x="441" y="355"/>
                      </a:lnTo>
                      <a:lnTo>
                        <a:pt x="438" y="356"/>
                      </a:lnTo>
                      <a:lnTo>
                        <a:pt x="436" y="356"/>
                      </a:lnTo>
                      <a:lnTo>
                        <a:pt x="434" y="356"/>
                      </a:lnTo>
                      <a:lnTo>
                        <a:pt x="431" y="356"/>
                      </a:lnTo>
                      <a:lnTo>
                        <a:pt x="429" y="356"/>
                      </a:lnTo>
                      <a:lnTo>
                        <a:pt x="426" y="356"/>
                      </a:lnTo>
                      <a:lnTo>
                        <a:pt x="424" y="356"/>
                      </a:lnTo>
                      <a:lnTo>
                        <a:pt x="422" y="357"/>
                      </a:lnTo>
                      <a:lnTo>
                        <a:pt x="420" y="358"/>
                      </a:lnTo>
                      <a:lnTo>
                        <a:pt x="419" y="359"/>
                      </a:lnTo>
                      <a:lnTo>
                        <a:pt x="418" y="361"/>
                      </a:lnTo>
                      <a:lnTo>
                        <a:pt x="417" y="363"/>
                      </a:lnTo>
                      <a:lnTo>
                        <a:pt x="416" y="364"/>
                      </a:lnTo>
                      <a:lnTo>
                        <a:pt x="415" y="365"/>
                      </a:lnTo>
                      <a:lnTo>
                        <a:pt x="414" y="366"/>
                      </a:lnTo>
                      <a:lnTo>
                        <a:pt x="412" y="366"/>
                      </a:lnTo>
                      <a:lnTo>
                        <a:pt x="410" y="367"/>
                      </a:lnTo>
                      <a:lnTo>
                        <a:pt x="408" y="367"/>
                      </a:lnTo>
                      <a:lnTo>
                        <a:pt x="405" y="368"/>
                      </a:lnTo>
                      <a:lnTo>
                        <a:pt x="403" y="368"/>
                      </a:lnTo>
                      <a:lnTo>
                        <a:pt x="400" y="368"/>
                      </a:lnTo>
                      <a:lnTo>
                        <a:pt x="398" y="369"/>
                      </a:lnTo>
                      <a:lnTo>
                        <a:pt x="396" y="369"/>
                      </a:lnTo>
                      <a:lnTo>
                        <a:pt x="393" y="369"/>
                      </a:lnTo>
                      <a:lnTo>
                        <a:pt x="390" y="371"/>
                      </a:lnTo>
                      <a:lnTo>
                        <a:pt x="387" y="373"/>
                      </a:lnTo>
                      <a:lnTo>
                        <a:pt x="384" y="375"/>
                      </a:lnTo>
                      <a:lnTo>
                        <a:pt x="381" y="377"/>
                      </a:lnTo>
                      <a:lnTo>
                        <a:pt x="377" y="378"/>
                      </a:lnTo>
                      <a:lnTo>
                        <a:pt x="374" y="380"/>
                      </a:lnTo>
                      <a:lnTo>
                        <a:pt x="370" y="381"/>
                      </a:lnTo>
                      <a:lnTo>
                        <a:pt x="367" y="382"/>
                      </a:lnTo>
                      <a:lnTo>
                        <a:pt x="364" y="383"/>
                      </a:lnTo>
                      <a:lnTo>
                        <a:pt x="361" y="383"/>
                      </a:lnTo>
                      <a:lnTo>
                        <a:pt x="359" y="382"/>
                      </a:lnTo>
                      <a:lnTo>
                        <a:pt x="357" y="381"/>
                      </a:lnTo>
                      <a:lnTo>
                        <a:pt x="355" y="380"/>
                      </a:lnTo>
                      <a:lnTo>
                        <a:pt x="352" y="379"/>
                      </a:lnTo>
                      <a:lnTo>
                        <a:pt x="350" y="378"/>
                      </a:lnTo>
                      <a:lnTo>
                        <a:pt x="348" y="378"/>
                      </a:lnTo>
                      <a:lnTo>
                        <a:pt x="347" y="379"/>
                      </a:lnTo>
                      <a:lnTo>
                        <a:pt x="345" y="380"/>
                      </a:lnTo>
                      <a:lnTo>
                        <a:pt x="344" y="382"/>
                      </a:lnTo>
                      <a:lnTo>
                        <a:pt x="342" y="383"/>
                      </a:lnTo>
                      <a:lnTo>
                        <a:pt x="341" y="384"/>
                      </a:lnTo>
                      <a:lnTo>
                        <a:pt x="340" y="384"/>
                      </a:lnTo>
                      <a:lnTo>
                        <a:pt x="339" y="385"/>
                      </a:lnTo>
                      <a:lnTo>
                        <a:pt x="337" y="385"/>
                      </a:lnTo>
                      <a:lnTo>
                        <a:pt x="335" y="385"/>
                      </a:lnTo>
                      <a:lnTo>
                        <a:pt x="334" y="386"/>
                      </a:lnTo>
                      <a:lnTo>
                        <a:pt x="332" y="386"/>
                      </a:lnTo>
                      <a:lnTo>
                        <a:pt x="330" y="386"/>
                      </a:lnTo>
                      <a:lnTo>
                        <a:pt x="330" y="385"/>
                      </a:lnTo>
                      <a:lnTo>
                        <a:pt x="324" y="384"/>
                      </a:lnTo>
                      <a:lnTo>
                        <a:pt x="323" y="384"/>
                      </a:lnTo>
                      <a:lnTo>
                        <a:pt x="322" y="384"/>
                      </a:lnTo>
                      <a:lnTo>
                        <a:pt x="321" y="384"/>
                      </a:lnTo>
                      <a:lnTo>
                        <a:pt x="321" y="383"/>
                      </a:lnTo>
                      <a:lnTo>
                        <a:pt x="318" y="383"/>
                      </a:lnTo>
                      <a:lnTo>
                        <a:pt x="316" y="382"/>
                      </a:lnTo>
                      <a:lnTo>
                        <a:pt x="314" y="381"/>
                      </a:lnTo>
                      <a:lnTo>
                        <a:pt x="312" y="381"/>
                      </a:lnTo>
                      <a:lnTo>
                        <a:pt x="309" y="380"/>
                      </a:lnTo>
                      <a:lnTo>
                        <a:pt x="307" y="379"/>
                      </a:lnTo>
                      <a:lnTo>
                        <a:pt x="305" y="379"/>
                      </a:lnTo>
                      <a:lnTo>
                        <a:pt x="302" y="378"/>
                      </a:lnTo>
                      <a:lnTo>
                        <a:pt x="302" y="379"/>
                      </a:lnTo>
                      <a:lnTo>
                        <a:pt x="303" y="380"/>
                      </a:lnTo>
                      <a:lnTo>
                        <a:pt x="303" y="381"/>
                      </a:lnTo>
                      <a:lnTo>
                        <a:pt x="303" y="383"/>
                      </a:lnTo>
                      <a:lnTo>
                        <a:pt x="304" y="386"/>
                      </a:lnTo>
                      <a:lnTo>
                        <a:pt x="303" y="388"/>
                      </a:lnTo>
                      <a:lnTo>
                        <a:pt x="302" y="390"/>
                      </a:lnTo>
                      <a:lnTo>
                        <a:pt x="300" y="392"/>
                      </a:lnTo>
                      <a:lnTo>
                        <a:pt x="297" y="396"/>
                      </a:lnTo>
                      <a:lnTo>
                        <a:pt x="294" y="400"/>
                      </a:lnTo>
                      <a:lnTo>
                        <a:pt x="289" y="406"/>
                      </a:lnTo>
                      <a:lnTo>
                        <a:pt x="284" y="412"/>
                      </a:lnTo>
                      <a:lnTo>
                        <a:pt x="279" y="418"/>
                      </a:lnTo>
                      <a:lnTo>
                        <a:pt x="273" y="425"/>
                      </a:lnTo>
                      <a:lnTo>
                        <a:pt x="267" y="432"/>
                      </a:lnTo>
                      <a:lnTo>
                        <a:pt x="261" y="439"/>
                      </a:lnTo>
                      <a:lnTo>
                        <a:pt x="255" y="446"/>
                      </a:lnTo>
                      <a:lnTo>
                        <a:pt x="249" y="453"/>
                      </a:lnTo>
                      <a:lnTo>
                        <a:pt x="243" y="460"/>
                      </a:lnTo>
                      <a:lnTo>
                        <a:pt x="237" y="466"/>
                      </a:lnTo>
                      <a:lnTo>
                        <a:pt x="232" y="472"/>
                      </a:lnTo>
                      <a:lnTo>
                        <a:pt x="228" y="477"/>
                      </a:lnTo>
                      <a:lnTo>
                        <a:pt x="224" y="482"/>
                      </a:lnTo>
                      <a:lnTo>
                        <a:pt x="223" y="482"/>
                      </a:lnTo>
                      <a:lnTo>
                        <a:pt x="221" y="481"/>
                      </a:lnTo>
                      <a:lnTo>
                        <a:pt x="219" y="480"/>
                      </a:lnTo>
                      <a:lnTo>
                        <a:pt x="216" y="478"/>
                      </a:lnTo>
                      <a:lnTo>
                        <a:pt x="212" y="476"/>
                      </a:lnTo>
                      <a:lnTo>
                        <a:pt x="207" y="474"/>
                      </a:lnTo>
                      <a:lnTo>
                        <a:pt x="202" y="471"/>
                      </a:lnTo>
                      <a:lnTo>
                        <a:pt x="196" y="468"/>
                      </a:lnTo>
                      <a:lnTo>
                        <a:pt x="190" y="465"/>
                      </a:lnTo>
                      <a:lnTo>
                        <a:pt x="183" y="462"/>
                      </a:lnTo>
                      <a:lnTo>
                        <a:pt x="176" y="458"/>
                      </a:lnTo>
                      <a:lnTo>
                        <a:pt x="169" y="454"/>
                      </a:lnTo>
                      <a:lnTo>
                        <a:pt x="161" y="451"/>
                      </a:lnTo>
                      <a:lnTo>
                        <a:pt x="153" y="447"/>
                      </a:lnTo>
                      <a:lnTo>
                        <a:pt x="145" y="443"/>
                      </a:lnTo>
                      <a:lnTo>
                        <a:pt x="137" y="439"/>
                      </a:lnTo>
                      <a:lnTo>
                        <a:pt x="129" y="434"/>
                      </a:lnTo>
                      <a:lnTo>
                        <a:pt x="121" y="430"/>
                      </a:lnTo>
                      <a:lnTo>
                        <a:pt x="113" y="426"/>
                      </a:lnTo>
                      <a:lnTo>
                        <a:pt x="105" y="422"/>
                      </a:lnTo>
                      <a:lnTo>
                        <a:pt x="97" y="418"/>
                      </a:lnTo>
                      <a:lnTo>
                        <a:pt x="90" y="415"/>
                      </a:lnTo>
                      <a:lnTo>
                        <a:pt x="82" y="411"/>
                      </a:lnTo>
                      <a:lnTo>
                        <a:pt x="76" y="408"/>
                      </a:lnTo>
                      <a:lnTo>
                        <a:pt x="69" y="405"/>
                      </a:lnTo>
                      <a:lnTo>
                        <a:pt x="63" y="402"/>
                      </a:lnTo>
                      <a:lnTo>
                        <a:pt x="58" y="399"/>
                      </a:lnTo>
                      <a:lnTo>
                        <a:pt x="53" y="397"/>
                      </a:lnTo>
                      <a:lnTo>
                        <a:pt x="49" y="395"/>
                      </a:lnTo>
                      <a:lnTo>
                        <a:pt x="45" y="393"/>
                      </a:lnTo>
                      <a:lnTo>
                        <a:pt x="42" y="392"/>
                      </a:lnTo>
                      <a:lnTo>
                        <a:pt x="40" y="391"/>
                      </a:lnTo>
                      <a:lnTo>
                        <a:pt x="40" y="385"/>
                      </a:lnTo>
                      <a:lnTo>
                        <a:pt x="39" y="379"/>
                      </a:lnTo>
                      <a:lnTo>
                        <a:pt x="37" y="373"/>
                      </a:lnTo>
                      <a:lnTo>
                        <a:pt x="36" y="367"/>
                      </a:lnTo>
                      <a:lnTo>
                        <a:pt x="36" y="366"/>
                      </a:lnTo>
                      <a:lnTo>
                        <a:pt x="34" y="365"/>
                      </a:lnTo>
                      <a:lnTo>
                        <a:pt x="32" y="364"/>
                      </a:lnTo>
                      <a:lnTo>
                        <a:pt x="30" y="363"/>
                      </a:lnTo>
                      <a:lnTo>
                        <a:pt x="28" y="362"/>
                      </a:lnTo>
                      <a:lnTo>
                        <a:pt x="26" y="361"/>
                      </a:lnTo>
                      <a:lnTo>
                        <a:pt x="24" y="360"/>
                      </a:lnTo>
                      <a:lnTo>
                        <a:pt x="24" y="358"/>
                      </a:lnTo>
                      <a:lnTo>
                        <a:pt x="22" y="354"/>
                      </a:lnTo>
                      <a:lnTo>
                        <a:pt x="20" y="349"/>
                      </a:lnTo>
                      <a:lnTo>
                        <a:pt x="17" y="342"/>
                      </a:lnTo>
                      <a:lnTo>
                        <a:pt x="13" y="334"/>
                      </a:lnTo>
                      <a:lnTo>
                        <a:pt x="10" y="327"/>
                      </a:lnTo>
                      <a:lnTo>
                        <a:pt x="6" y="320"/>
                      </a:lnTo>
                      <a:lnTo>
                        <a:pt x="3" y="314"/>
                      </a:lnTo>
                      <a:lnTo>
                        <a:pt x="0" y="310"/>
                      </a:lnTo>
                      <a:lnTo>
                        <a:pt x="2" y="308"/>
                      </a:lnTo>
                      <a:lnTo>
                        <a:pt x="3" y="307"/>
                      </a:lnTo>
                      <a:lnTo>
                        <a:pt x="4" y="305"/>
                      </a:lnTo>
                      <a:lnTo>
                        <a:pt x="6" y="303"/>
                      </a:lnTo>
                      <a:lnTo>
                        <a:pt x="8" y="302"/>
                      </a:lnTo>
                      <a:lnTo>
                        <a:pt x="9" y="300"/>
                      </a:lnTo>
                      <a:lnTo>
                        <a:pt x="11" y="299"/>
                      </a:lnTo>
                      <a:lnTo>
                        <a:pt x="13" y="297"/>
                      </a:lnTo>
                      <a:lnTo>
                        <a:pt x="14" y="297"/>
                      </a:lnTo>
                      <a:lnTo>
                        <a:pt x="16" y="298"/>
                      </a:lnTo>
                      <a:lnTo>
                        <a:pt x="19" y="299"/>
                      </a:lnTo>
                      <a:lnTo>
                        <a:pt x="23" y="301"/>
                      </a:lnTo>
                      <a:lnTo>
                        <a:pt x="29" y="303"/>
                      </a:lnTo>
                      <a:lnTo>
                        <a:pt x="35" y="305"/>
                      </a:lnTo>
                      <a:lnTo>
                        <a:pt x="42" y="307"/>
                      </a:lnTo>
                      <a:lnTo>
                        <a:pt x="49" y="309"/>
                      </a:lnTo>
                      <a:lnTo>
                        <a:pt x="56" y="312"/>
                      </a:lnTo>
                      <a:lnTo>
                        <a:pt x="64" y="315"/>
                      </a:lnTo>
                      <a:lnTo>
                        <a:pt x="71" y="317"/>
                      </a:lnTo>
                      <a:lnTo>
                        <a:pt x="79" y="320"/>
                      </a:lnTo>
                      <a:lnTo>
                        <a:pt x="86" y="323"/>
                      </a:lnTo>
                      <a:lnTo>
                        <a:pt x="93" y="325"/>
                      </a:lnTo>
                      <a:lnTo>
                        <a:pt x="100" y="327"/>
                      </a:lnTo>
                      <a:lnTo>
                        <a:pt x="105" y="329"/>
                      </a:lnTo>
                      <a:lnTo>
                        <a:pt x="106" y="328"/>
                      </a:lnTo>
                      <a:lnTo>
                        <a:pt x="108" y="326"/>
                      </a:lnTo>
                      <a:lnTo>
                        <a:pt x="109" y="325"/>
                      </a:lnTo>
                      <a:lnTo>
                        <a:pt x="111" y="323"/>
                      </a:lnTo>
                      <a:lnTo>
                        <a:pt x="112" y="322"/>
                      </a:lnTo>
                      <a:lnTo>
                        <a:pt x="113" y="321"/>
                      </a:lnTo>
                      <a:lnTo>
                        <a:pt x="113" y="319"/>
                      </a:lnTo>
                      <a:lnTo>
                        <a:pt x="114" y="317"/>
                      </a:lnTo>
                      <a:lnTo>
                        <a:pt x="112" y="315"/>
                      </a:lnTo>
                      <a:lnTo>
                        <a:pt x="111" y="313"/>
                      </a:lnTo>
                      <a:lnTo>
                        <a:pt x="111" y="310"/>
                      </a:lnTo>
                      <a:lnTo>
                        <a:pt x="111" y="308"/>
                      </a:lnTo>
                      <a:lnTo>
                        <a:pt x="113" y="304"/>
                      </a:lnTo>
                      <a:lnTo>
                        <a:pt x="114" y="300"/>
                      </a:lnTo>
                      <a:lnTo>
                        <a:pt x="115" y="296"/>
                      </a:lnTo>
                      <a:lnTo>
                        <a:pt x="113" y="292"/>
                      </a:lnTo>
                      <a:lnTo>
                        <a:pt x="112" y="289"/>
                      </a:lnTo>
                      <a:lnTo>
                        <a:pt x="111" y="287"/>
                      </a:lnTo>
                      <a:lnTo>
                        <a:pt x="110" y="285"/>
                      </a:lnTo>
                      <a:lnTo>
                        <a:pt x="108" y="283"/>
                      </a:lnTo>
                      <a:lnTo>
                        <a:pt x="107" y="280"/>
                      </a:lnTo>
                      <a:lnTo>
                        <a:pt x="107" y="278"/>
                      </a:lnTo>
                      <a:lnTo>
                        <a:pt x="106" y="275"/>
                      </a:lnTo>
                      <a:lnTo>
                        <a:pt x="107" y="272"/>
                      </a:lnTo>
                      <a:lnTo>
                        <a:pt x="107" y="271"/>
                      </a:lnTo>
                      <a:lnTo>
                        <a:pt x="108" y="271"/>
                      </a:lnTo>
                      <a:lnTo>
                        <a:pt x="108" y="270"/>
                      </a:lnTo>
                      <a:lnTo>
                        <a:pt x="108" y="269"/>
                      </a:lnTo>
                      <a:lnTo>
                        <a:pt x="111" y="265"/>
                      </a:lnTo>
                      <a:lnTo>
                        <a:pt x="113" y="261"/>
                      </a:lnTo>
                      <a:lnTo>
                        <a:pt x="115" y="257"/>
                      </a:lnTo>
                      <a:lnTo>
                        <a:pt x="117" y="253"/>
                      </a:lnTo>
                      <a:lnTo>
                        <a:pt x="119" y="249"/>
                      </a:lnTo>
                      <a:lnTo>
                        <a:pt x="121" y="244"/>
                      </a:lnTo>
                      <a:lnTo>
                        <a:pt x="124" y="240"/>
                      </a:lnTo>
                      <a:lnTo>
                        <a:pt x="126" y="236"/>
                      </a:lnTo>
                      <a:lnTo>
                        <a:pt x="128" y="233"/>
                      </a:lnTo>
                      <a:lnTo>
                        <a:pt x="128" y="229"/>
                      </a:lnTo>
                      <a:lnTo>
                        <a:pt x="127" y="226"/>
                      </a:lnTo>
                      <a:lnTo>
                        <a:pt x="128" y="222"/>
                      </a:lnTo>
                      <a:lnTo>
                        <a:pt x="129" y="220"/>
                      </a:lnTo>
                      <a:lnTo>
                        <a:pt x="131" y="217"/>
                      </a:lnTo>
                      <a:lnTo>
                        <a:pt x="131" y="215"/>
                      </a:lnTo>
                      <a:lnTo>
                        <a:pt x="131" y="212"/>
                      </a:lnTo>
                      <a:lnTo>
                        <a:pt x="130" y="209"/>
                      </a:lnTo>
                      <a:lnTo>
                        <a:pt x="129" y="206"/>
                      </a:lnTo>
                      <a:lnTo>
                        <a:pt x="129" y="204"/>
                      </a:lnTo>
                      <a:lnTo>
                        <a:pt x="130" y="201"/>
                      </a:lnTo>
                      <a:lnTo>
                        <a:pt x="130" y="189"/>
                      </a:lnTo>
                      <a:lnTo>
                        <a:pt x="131" y="189"/>
                      </a:lnTo>
                      <a:lnTo>
                        <a:pt x="131" y="185"/>
                      </a:lnTo>
                      <a:lnTo>
                        <a:pt x="132" y="182"/>
                      </a:lnTo>
                      <a:lnTo>
                        <a:pt x="133" y="179"/>
                      </a:lnTo>
                      <a:lnTo>
                        <a:pt x="134" y="175"/>
                      </a:lnTo>
                      <a:lnTo>
                        <a:pt x="135" y="172"/>
                      </a:lnTo>
                      <a:lnTo>
                        <a:pt x="135" y="170"/>
                      </a:lnTo>
                      <a:lnTo>
                        <a:pt x="136" y="167"/>
                      </a:lnTo>
                      <a:lnTo>
                        <a:pt x="137" y="165"/>
                      </a:lnTo>
                      <a:lnTo>
                        <a:pt x="139" y="163"/>
                      </a:lnTo>
                      <a:lnTo>
                        <a:pt x="141" y="161"/>
                      </a:lnTo>
                      <a:lnTo>
                        <a:pt x="143" y="159"/>
                      </a:lnTo>
                      <a:lnTo>
                        <a:pt x="145" y="157"/>
                      </a:lnTo>
                      <a:lnTo>
                        <a:pt x="147" y="156"/>
                      </a:lnTo>
                      <a:lnTo>
                        <a:pt x="149" y="154"/>
                      </a:lnTo>
                      <a:lnTo>
                        <a:pt x="152" y="153"/>
                      </a:lnTo>
                      <a:lnTo>
                        <a:pt x="154" y="152"/>
                      </a:lnTo>
                      <a:lnTo>
                        <a:pt x="156" y="150"/>
                      </a:lnTo>
                      <a:lnTo>
                        <a:pt x="158" y="148"/>
                      </a:lnTo>
                      <a:lnTo>
                        <a:pt x="159" y="146"/>
                      </a:lnTo>
                      <a:lnTo>
                        <a:pt x="160" y="144"/>
                      </a:lnTo>
                      <a:lnTo>
                        <a:pt x="161" y="143"/>
                      </a:lnTo>
                      <a:lnTo>
                        <a:pt x="163" y="142"/>
                      </a:lnTo>
                      <a:lnTo>
                        <a:pt x="164" y="142"/>
                      </a:lnTo>
                      <a:lnTo>
                        <a:pt x="165" y="141"/>
                      </a:lnTo>
                      <a:lnTo>
                        <a:pt x="166" y="141"/>
                      </a:lnTo>
                      <a:lnTo>
                        <a:pt x="167" y="140"/>
                      </a:lnTo>
                      <a:lnTo>
                        <a:pt x="168" y="139"/>
                      </a:lnTo>
                      <a:lnTo>
                        <a:pt x="170" y="139"/>
                      </a:lnTo>
                      <a:lnTo>
                        <a:pt x="171" y="138"/>
                      </a:lnTo>
                      <a:lnTo>
                        <a:pt x="172" y="137"/>
                      </a:lnTo>
                      <a:lnTo>
                        <a:pt x="173" y="136"/>
                      </a:lnTo>
                      <a:lnTo>
                        <a:pt x="174" y="135"/>
                      </a:lnTo>
                      <a:lnTo>
                        <a:pt x="175" y="134"/>
                      </a:lnTo>
                      <a:lnTo>
                        <a:pt x="176" y="133"/>
                      </a:lnTo>
                      <a:lnTo>
                        <a:pt x="177" y="132"/>
                      </a:lnTo>
                      <a:lnTo>
                        <a:pt x="178" y="131"/>
                      </a:lnTo>
                      <a:lnTo>
                        <a:pt x="174" y="130"/>
                      </a:lnTo>
                      <a:lnTo>
                        <a:pt x="169" y="128"/>
                      </a:lnTo>
                      <a:lnTo>
                        <a:pt x="165" y="126"/>
                      </a:lnTo>
                      <a:lnTo>
                        <a:pt x="161" y="122"/>
                      </a:lnTo>
                      <a:lnTo>
                        <a:pt x="158" y="118"/>
                      </a:lnTo>
                      <a:lnTo>
                        <a:pt x="156" y="114"/>
                      </a:lnTo>
                      <a:lnTo>
                        <a:pt x="154" y="110"/>
                      </a:lnTo>
                      <a:lnTo>
                        <a:pt x="152" y="105"/>
                      </a:lnTo>
                      <a:lnTo>
                        <a:pt x="153" y="105"/>
                      </a:lnTo>
                      <a:lnTo>
                        <a:pt x="155" y="104"/>
                      </a:lnTo>
                      <a:lnTo>
                        <a:pt x="156" y="103"/>
                      </a:lnTo>
                      <a:lnTo>
                        <a:pt x="158" y="102"/>
                      </a:lnTo>
                      <a:lnTo>
                        <a:pt x="159" y="102"/>
                      </a:lnTo>
                      <a:lnTo>
                        <a:pt x="161" y="101"/>
                      </a:lnTo>
                      <a:lnTo>
                        <a:pt x="162" y="100"/>
                      </a:lnTo>
                      <a:lnTo>
                        <a:pt x="164" y="100"/>
                      </a:lnTo>
                      <a:lnTo>
                        <a:pt x="162" y="95"/>
                      </a:lnTo>
                      <a:lnTo>
                        <a:pt x="160" y="91"/>
                      </a:lnTo>
                      <a:lnTo>
                        <a:pt x="159" y="86"/>
                      </a:lnTo>
                      <a:lnTo>
                        <a:pt x="159" y="80"/>
                      </a:lnTo>
                      <a:lnTo>
                        <a:pt x="157" y="79"/>
                      </a:lnTo>
                      <a:lnTo>
                        <a:pt x="155" y="78"/>
                      </a:lnTo>
                      <a:lnTo>
                        <a:pt x="153" y="77"/>
                      </a:lnTo>
                      <a:lnTo>
                        <a:pt x="150" y="75"/>
                      </a:lnTo>
                      <a:lnTo>
                        <a:pt x="148" y="74"/>
                      </a:lnTo>
                      <a:lnTo>
                        <a:pt x="147" y="72"/>
                      </a:lnTo>
                      <a:lnTo>
                        <a:pt x="145" y="70"/>
                      </a:lnTo>
                      <a:lnTo>
                        <a:pt x="145" y="67"/>
                      </a:lnTo>
                      <a:lnTo>
                        <a:pt x="144" y="64"/>
                      </a:lnTo>
                      <a:lnTo>
                        <a:pt x="145" y="61"/>
                      </a:lnTo>
                      <a:lnTo>
                        <a:pt x="145" y="58"/>
                      </a:lnTo>
                      <a:lnTo>
                        <a:pt x="146" y="55"/>
                      </a:lnTo>
                      <a:lnTo>
                        <a:pt x="147" y="52"/>
                      </a:lnTo>
                      <a:lnTo>
                        <a:pt x="149" y="50"/>
                      </a:lnTo>
                      <a:lnTo>
                        <a:pt x="150" y="47"/>
                      </a:lnTo>
                      <a:lnTo>
                        <a:pt x="151" y="45"/>
                      </a:lnTo>
                      <a:lnTo>
                        <a:pt x="155" y="40"/>
                      </a:lnTo>
                      <a:lnTo>
                        <a:pt x="160" y="35"/>
                      </a:lnTo>
                      <a:lnTo>
                        <a:pt x="163" y="30"/>
                      </a:lnTo>
                      <a:lnTo>
                        <a:pt x="167" y="25"/>
                      </a:lnTo>
                      <a:lnTo>
                        <a:pt x="171" y="20"/>
                      </a:lnTo>
                      <a:lnTo>
                        <a:pt x="176" y="16"/>
                      </a:lnTo>
                      <a:lnTo>
                        <a:pt x="181" y="12"/>
                      </a:lnTo>
                      <a:lnTo>
                        <a:pt x="187" y="9"/>
                      </a:lnTo>
                      <a:lnTo>
                        <a:pt x="191" y="7"/>
                      </a:lnTo>
                      <a:lnTo>
                        <a:pt x="195" y="6"/>
                      </a:lnTo>
                      <a:lnTo>
                        <a:pt x="199" y="4"/>
                      </a:lnTo>
                      <a:lnTo>
                        <a:pt x="203" y="3"/>
                      </a:lnTo>
                      <a:lnTo>
                        <a:pt x="208" y="1"/>
                      </a:lnTo>
                      <a:lnTo>
                        <a:pt x="212" y="1"/>
                      </a:lnTo>
                      <a:lnTo>
                        <a:pt x="217" y="0"/>
                      </a:lnTo>
                      <a:lnTo>
                        <a:pt x="223" y="1"/>
                      </a:lnTo>
                      <a:lnTo>
                        <a:pt x="225" y="1"/>
                      </a:lnTo>
                      <a:lnTo>
                        <a:pt x="226" y="2"/>
                      </a:lnTo>
                      <a:lnTo>
                        <a:pt x="229" y="2"/>
                      </a:lnTo>
                      <a:lnTo>
                        <a:pt x="230" y="3"/>
                      </a:lnTo>
                      <a:lnTo>
                        <a:pt x="232" y="3"/>
                      </a:lnTo>
                      <a:lnTo>
                        <a:pt x="234" y="4"/>
                      </a:lnTo>
                      <a:lnTo>
                        <a:pt x="236" y="4"/>
                      </a:lnTo>
                      <a:lnTo>
                        <a:pt x="238" y="5"/>
                      </a:lnTo>
                      <a:close/>
                    </a:path>
                  </a:pathLst>
                </a:custGeom>
                <a:solidFill>
                  <a:srgbClr val="000000"/>
                </a:solidFill>
                <a:ln w="9525">
                  <a:noFill/>
                  <a:round/>
                  <a:headEnd/>
                  <a:tailEnd/>
                </a:ln>
              </p:spPr>
              <p:txBody>
                <a:bodyPr/>
                <a:lstStyle/>
                <a:p>
                  <a:endParaRPr lang="en-US"/>
                </a:p>
              </p:txBody>
            </p:sp>
            <p:sp>
              <p:nvSpPr>
                <p:cNvPr id="24820" name="Freeform 581"/>
                <p:cNvSpPr>
                  <a:spLocks/>
                </p:cNvSpPr>
                <p:nvPr/>
              </p:nvSpPr>
              <p:spPr bwMode="auto">
                <a:xfrm>
                  <a:off x="2770" y="1655"/>
                  <a:ext cx="86" cy="49"/>
                </a:xfrm>
                <a:custGeom>
                  <a:avLst/>
                  <a:gdLst>
                    <a:gd name="T0" fmla="*/ 78 w 86"/>
                    <a:gd name="T1" fmla="*/ 1 h 49"/>
                    <a:gd name="T2" fmla="*/ 79 w 86"/>
                    <a:gd name="T3" fmla="*/ 1 h 49"/>
                    <a:gd name="T4" fmla="*/ 82 w 86"/>
                    <a:gd name="T5" fmla="*/ 2 h 49"/>
                    <a:gd name="T6" fmla="*/ 85 w 86"/>
                    <a:gd name="T7" fmla="*/ 4 h 49"/>
                    <a:gd name="T8" fmla="*/ 83 w 86"/>
                    <a:gd name="T9" fmla="*/ 4 h 49"/>
                    <a:gd name="T10" fmla="*/ 78 w 86"/>
                    <a:gd name="T11" fmla="*/ 3 h 49"/>
                    <a:gd name="T12" fmla="*/ 72 w 86"/>
                    <a:gd name="T13" fmla="*/ 3 h 49"/>
                    <a:gd name="T14" fmla="*/ 67 w 86"/>
                    <a:gd name="T15" fmla="*/ 5 h 49"/>
                    <a:gd name="T16" fmla="*/ 63 w 86"/>
                    <a:gd name="T17" fmla="*/ 6 h 49"/>
                    <a:gd name="T18" fmla="*/ 59 w 86"/>
                    <a:gd name="T19" fmla="*/ 7 h 49"/>
                    <a:gd name="T20" fmla="*/ 56 w 86"/>
                    <a:gd name="T21" fmla="*/ 8 h 49"/>
                    <a:gd name="T22" fmla="*/ 52 w 86"/>
                    <a:gd name="T23" fmla="*/ 8 h 49"/>
                    <a:gd name="T24" fmla="*/ 47 w 86"/>
                    <a:gd name="T25" fmla="*/ 9 h 49"/>
                    <a:gd name="T26" fmla="*/ 41 w 86"/>
                    <a:gd name="T27" fmla="*/ 12 h 49"/>
                    <a:gd name="T28" fmla="*/ 35 w 86"/>
                    <a:gd name="T29" fmla="*/ 16 h 49"/>
                    <a:gd name="T30" fmla="*/ 30 w 86"/>
                    <a:gd name="T31" fmla="*/ 20 h 49"/>
                    <a:gd name="T32" fmla="*/ 30 w 86"/>
                    <a:gd name="T33" fmla="*/ 23 h 49"/>
                    <a:gd name="T34" fmla="*/ 34 w 86"/>
                    <a:gd name="T35" fmla="*/ 21 h 49"/>
                    <a:gd name="T36" fmla="*/ 38 w 86"/>
                    <a:gd name="T37" fmla="*/ 20 h 49"/>
                    <a:gd name="T38" fmla="*/ 43 w 86"/>
                    <a:gd name="T39" fmla="*/ 19 h 49"/>
                    <a:gd name="T40" fmla="*/ 44 w 86"/>
                    <a:gd name="T41" fmla="*/ 20 h 49"/>
                    <a:gd name="T42" fmla="*/ 42 w 86"/>
                    <a:gd name="T43" fmla="*/ 21 h 49"/>
                    <a:gd name="T44" fmla="*/ 37 w 86"/>
                    <a:gd name="T45" fmla="*/ 23 h 49"/>
                    <a:gd name="T46" fmla="*/ 31 w 86"/>
                    <a:gd name="T47" fmla="*/ 26 h 49"/>
                    <a:gd name="T48" fmla="*/ 25 w 86"/>
                    <a:gd name="T49" fmla="*/ 31 h 49"/>
                    <a:gd name="T50" fmla="*/ 20 w 86"/>
                    <a:gd name="T51" fmla="*/ 37 h 49"/>
                    <a:gd name="T52" fmla="*/ 26 w 86"/>
                    <a:gd name="T53" fmla="*/ 40 h 49"/>
                    <a:gd name="T54" fmla="*/ 30 w 86"/>
                    <a:gd name="T55" fmla="*/ 40 h 49"/>
                    <a:gd name="T56" fmla="*/ 23 w 86"/>
                    <a:gd name="T57" fmla="*/ 43 h 49"/>
                    <a:gd name="T58" fmla="*/ 15 w 86"/>
                    <a:gd name="T59" fmla="*/ 45 h 49"/>
                    <a:gd name="T60" fmla="*/ 8 w 86"/>
                    <a:gd name="T61" fmla="*/ 47 h 49"/>
                    <a:gd name="T62" fmla="*/ 0 w 86"/>
                    <a:gd name="T63" fmla="*/ 49 h 49"/>
                    <a:gd name="T64" fmla="*/ 5 w 86"/>
                    <a:gd name="T65" fmla="*/ 45 h 49"/>
                    <a:gd name="T66" fmla="*/ 10 w 86"/>
                    <a:gd name="T67" fmla="*/ 40 h 49"/>
                    <a:gd name="T68" fmla="*/ 13 w 86"/>
                    <a:gd name="T69" fmla="*/ 34 h 49"/>
                    <a:gd name="T70" fmla="*/ 15 w 86"/>
                    <a:gd name="T71" fmla="*/ 28 h 49"/>
                    <a:gd name="T72" fmla="*/ 20 w 86"/>
                    <a:gd name="T73" fmla="*/ 20 h 49"/>
                    <a:gd name="T74" fmla="*/ 27 w 86"/>
                    <a:gd name="T75" fmla="*/ 14 h 49"/>
                    <a:gd name="T76" fmla="*/ 35 w 86"/>
                    <a:gd name="T77" fmla="*/ 9 h 49"/>
                    <a:gd name="T78" fmla="*/ 43 w 86"/>
                    <a:gd name="T79" fmla="*/ 5 h 49"/>
                    <a:gd name="T80" fmla="*/ 48 w 86"/>
                    <a:gd name="T81" fmla="*/ 4 h 49"/>
                    <a:gd name="T82" fmla="*/ 52 w 86"/>
                    <a:gd name="T83" fmla="*/ 4 h 49"/>
                    <a:gd name="T84" fmla="*/ 57 w 86"/>
                    <a:gd name="T85" fmla="*/ 3 h 49"/>
                    <a:gd name="T86" fmla="*/ 61 w 86"/>
                    <a:gd name="T87" fmla="*/ 2 h 49"/>
                    <a:gd name="T88" fmla="*/ 64 w 86"/>
                    <a:gd name="T89" fmla="*/ 1 h 49"/>
                    <a:gd name="T90" fmla="*/ 68 w 86"/>
                    <a:gd name="T91" fmla="*/ 0 h 49"/>
                    <a:gd name="T92" fmla="*/ 73 w 86"/>
                    <a:gd name="T93" fmla="*/ 0 h 49"/>
                    <a:gd name="T94" fmla="*/ 77 w 86"/>
                    <a:gd name="T95" fmla="*/ 0 h 4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6"/>
                    <a:gd name="T145" fmla="*/ 0 h 49"/>
                    <a:gd name="T146" fmla="*/ 86 w 86"/>
                    <a:gd name="T147" fmla="*/ 49 h 4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6" h="49">
                      <a:moveTo>
                        <a:pt x="77" y="0"/>
                      </a:moveTo>
                      <a:lnTo>
                        <a:pt x="78" y="1"/>
                      </a:lnTo>
                      <a:lnTo>
                        <a:pt x="79" y="1"/>
                      </a:lnTo>
                      <a:lnTo>
                        <a:pt x="80" y="2"/>
                      </a:lnTo>
                      <a:lnTo>
                        <a:pt x="82" y="2"/>
                      </a:lnTo>
                      <a:lnTo>
                        <a:pt x="84" y="3"/>
                      </a:lnTo>
                      <a:lnTo>
                        <a:pt x="85" y="4"/>
                      </a:lnTo>
                      <a:lnTo>
                        <a:pt x="86" y="4"/>
                      </a:lnTo>
                      <a:lnTo>
                        <a:pt x="83" y="4"/>
                      </a:lnTo>
                      <a:lnTo>
                        <a:pt x="81" y="3"/>
                      </a:lnTo>
                      <a:lnTo>
                        <a:pt x="78" y="3"/>
                      </a:lnTo>
                      <a:lnTo>
                        <a:pt x="75" y="3"/>
                      </a:lnTo>
                      <a:lnTo>
                        <a:pt x="72" y="3"/>
                      </a:lnTo>
                      <a:lnTo>
                        <a:pt x="69" y="4"/>
                      </a:lnTo>
                      <a:lnTo>
                        <a:pt x="67" y="5"/>
                      </a:lnTo>
                      <a:lnTo>
                        <a:pt x="64" y="6"/>
                      </a:lnTo>
                      <a:lnTo>
                        <a:pt x="63" y="6"/>
                      </a:lnTo>
                      <a:lnTo>
                        <a:pt x="61" y="6"/>
                      </a:lnTo>
                      <a:lnTo>
                        <a:pt x="59" y="7"/>
                      </a:lnTo>
                      <a:lnTo>
                        <a:pt x="57" y="7"/>
                      </a:lnTo>
                      <a:lnTo>
                        <a:pt x="56" y="8"/>
                      </a:lnTo>
                      <a:lnTo>
                        <a:pt x="54" y="8"/>
                      </a:lnTo>
                      <a:lnTo>
                        <a:pt x="52" y="8"/>
                      </a:lnTo>
                      <a:lnTo>
                        <a:pt x="50" y="8"/>
                      </a:lnTo>
                      <a:lnTo>
                        <a:pt x="47" y="9"/>
                      </a:lnTo>
                      <a:lnTo>
                        <a:pt x="44" y="11"/>
                      </a:lnTo>
                      <a:lnTo>
                        <a:pt x="41" y="12"/>
                      </a:lnTo>
                      <a:lnTo>
                        <a:pt x="38" y="14"/>
                      </a:lnTo>
                      <a:lnTo>
                        <a:pt x="35" y="16"/>
                      </a:lnTo>
                      <a:lnTo>
                        <a:pt x="32" y="18"/>
                      </a:lnTo>
                      <a:lnTo>
                        <a:pt x="30" y="20"/>
                      </a:lnTo>
                      <a:lnTo>
                        <a:pt x="28" y="23"/>
                      </a:lnTo>
                      <a:lnTo>
                        <a:pt x="30" y="23"/>
                      </a:lnTo>
                      <a:lnTo>
                        <a:pt x="32" y="22"/>
                      </a:lnTo>
                      <a:lnTo>
                        <a:pt x="34" y="21"/>
                      </a:lnTo>
                      <a:lnTo>
                        <a:pt x="36" y="21"/>
                      </a:lnTo>
                      <a:lnTo>
                        <a:pt x="38" y="20"/>
                      </a:lnTo>
                      <a:lnTo>
                        <a:pt x="41" y="19"/>
                      </a:lnTo>
                      <a:lnTo>
                        <a:pt x="43" y="19"/>
                      </a:lnTo>
                      <a:lnTo>
                        <a:pt x="45" y="19"/>
                      </a:lnTo>
                      <a:lnTo>
                        <a:pt x="44" y="20"/>
                      </a:lnTo>
                      <a:lnTo>
                        <a:pt x="43" y="20"/>
                      </a:lnTo>
                      <a:lnTo>
                        <a:pt x="42" y="21"/>
                      </a:lnTo>
                      <a:lnTo>
                        <a:pt x="41" y="21"/>
                      </a:lnTo>
                      <a:lnTo>
                        <a:pt x="37" y="23"/>
                      </a:lnTo>
                      <a:lnTo>
                        <a:pt x="34" y="24"/>
                      </a:lnTo>
                      <a:lnTo>
                        <a:pt x="31" y="26"/>
                      </a:lnTo>
                      <a:lnTo>
                        <a:pt x="28" y="28"/>
                      </a:lnTo>
                      <a:lnTo>
                        <a:pt x="25" y="31"/>
                      </a:lnTo>
                      <a:lnTo>
                        <a:pt x="23" y="34"/>
                      </a:lnTo>
                      <a:lnTo>
                        <a:pt x="20" y="37"/>
                      </a:lnTo>
                      <a:lnTo>
                        <a:pt x="18" y="40"/>
                      </a:lnTo>
                      <a:lnTo>
                        <a:pt x="26" y="40"/>
                      </a:lnTo>
                      <a:lnTo>
                        <a:pt x="30" y="40"/>
                      </a:lnTo>
                      <a:lnTo>
                        <a:pt x="27" y="42"/>
                      </a:lnTo>
                      <a:lnTo>
                        <a:pt x="23" y="43"/>
                      </a:lnTo>
                      <a:lnTo>
                        <a:pt x="19" y="44"/>
                      </a:lnTo>
                      <a:lnTo>
                        <a:pt x="15" y="45"/>
                      </a:lnTo>
                      <a:lnTo>
                        <a:pt x="12" y="46"/>
                      </a:lnTo>
                      <a:lnTo>
                        <a:pt x="8" y="47"/>
                      </a:lnTo>
                      <a:lnTo>
                        <a:pt x="4" y="48"/>
                      </a:lnTo>
                      <a:lnTo>
                        <a:pt x="0" y="49"/>
                      </a:lnTo>
                      <a:lnTo>
                        <a:pt x="2" y="47"/>
                      </a:lnTo>
                      <a:lnTo>
                        <a:pt x="5" y="45"/>
                      </a:lnTo>
                      <a:lnTo>
                        <a:pt x="7" y="42"/>
                      </a:lnTo>
                      <a:lnTo>
                        <a:pt x="10" y="40"/>
                      </a:lnTo>
                      <a:lnTo>
                        <a:pt x="11" y="37"/>
                      </a:lnTo>
                      <a:lnTo>
                        <a:pt x="13" y="34"/>
                      </a:lnTo>
                      <a:lnTo>
                        <a:pt x="15" y="31"/>
                      </a:lnTo>
                      <a:lnTo>
                        <a:pt x="15" y="28"/>
                      </a:lnTo>
                      <a:lnTo>
                        <a:pt x="17" y="24"/>
                      </a:lnTo>
                      <a:lnTo>
                        <a:pt x="20" y="20"/>
                      </a:lnTo>
                      <a:lnTo>
                        <a:pt x="23" y="17"/>
                      </a:lnTo>
                      <a:lnTo>
                        <a:pt x="27" y="14"/>
                      </a:lnTo>
                      <a:lnTo>
                        <a:pt x="31" y="11"/>
                      </a:lnTo>
                      <a:lnTo>
                        <a:pt x="35" y="9"/>
                      </a:lnTo>
                      <a:lnTo>
                        <a:pt x="39" y="7"/>
                      </a:lnTo>
                      <a:lnTo>
                        <a:pt x="43" y="5"/>
                      </a:lnTo>
                      <a:lnTo>
                        <a:pt x="45" y="4"/>
                      </a:lnTo>
                      <a:lnTo>
                        <a:pt x="48" y="4"/>
                      </a:lnTo>
                      <a:lnTo>
                        <a:pt x="50" y="4"/>
                      </a:lnTo>
                      <a:lnTo>
                        <a:pt x="52" y="4"/>
                      </a:lnTo>
                      <a:lnTo>
                        <a:pt x="54" y="3"/>
                      </a:lnTo>
                      <a:lnTo>
                        <a:pt x="57" y="3"/>
                      </a:lnTo>
                      <a:lnTo>
                        <a:pt x="59" y="3"/>
                      </a:lnTo>
                      <a:lnTo>
                        <a:pt x="61" y="2"/>
                      </a:lnTo>
                      <a:lnTo>
                        <a:pt x="62" y="1"/>
                      </a:lnTo>
                      <a:lnTo>
                        <a:pt x="64" y="1"/>
                      </a:lnTo>
                      <a:lnTo>
                        <a:pt x="66" y="0"/>
                      </a:lnTo>
                      <a:lnTo>
                        <a:pt x="68" y="0"/>
                      </a:lnTo>
                      <a:lnTo>
                        <a:pt x="70" y="0"/>
                      </a:lnTo>
                      <a:lnTo>
                        <a:pt x="73" y="0"/>
                      </a:lnTo>
                      <a:lnTo>
                        <a:pt x="75" y="0"/>
                      </a:lnTo>
                      <a:lnTo>
                        <a:pt x="77" y="0"/>
                      </a:lnTo>
                      <a:close/>
                    </a:path>
                  </a:pathLst>
                </a:custGeom>
                <a:solidFill>
                  <a:srgbClr val="FFFFFF"/>
                </a:solidFill>
                <a:ln w="9525">
                  <a:noFill/>
                  <a:round/>
                  <a:headEnd/>
                  <a:tailEnd/>
                </a:ln>
              </p:spPr>
              <p:txBody>
                <a:bodyPr/>
                <a:lstStyle/>
                <a:p>
                  <a:endParaRPr lang="en-US"/>
                </a:p>
              </p:txBody>
            </p:sp>
            <p:sp>
              <p:nvSpPr>
                <p:cNvPr id="24821" name="Freeform 582"/>
                <p:cNvSpPr>
                  <a:spLocks/>
                </p:cNvSpPr>
                <p:nvPr/>
              </p:nvSpPr>
              <p:spPr bwMode="auto">
                <a:xfrm>
                  <a:off x="2856" y="1684"/>
                  <a:ext cx="26" cy="23"/>
                </a:xfrm>
                <a:custGeom>
                  <a:avLst/>
                  <a:gdLst>
                    <a:gd name="T0" fmla="*/ 26 w 26"/>
                    <a:gd name="T1" fmla="*/ 1 h 23"/>
                    <a:gd name="T2" fmla="*/ 26 w 26"/>
                    <a:gd name="T3" fmla="*/ 2 h 23"/>
                    <a:gd name="T4" fmla="*/ 23 w 26"/>
                    <a:gd name="T5" fmla="*/ 4 h 23"/>
                    <a:gd name="T6" fmla="*/ 20 w 26"/>
                    <a:gd name="T7" fmla="*/ 6 h 23"/>
                    <a:gd name="T8" fmla="*/ 17 w 26"/>
                    <a:gd name="T9" fmla="*/ 8 h 23"/>
                    <a:gd name="T10" fmla="*/ 13 w 26"/>
                    <a:gd name="T11" fmla="*/ 10 h 23"/>
                    <a:gd name="T12" fmla="*/ 11 w 26"/>
                    <a:gd name="T13" fmla="*/ 12 h 23"/>
                    <a:gd name="T14" fmla="*/ 8 w 26"/>
                    <a:gd name="T15" fmla="*/ 14 h 23"/>
                    <a:gd name="T16" fmla="*/ 5 w 26"/>
                    <a:gd name="T17" fmla="*/ 17 h 23"/>
                    <a:gd name="T18" fmla="*/ 3 w 26"/>
                    <a:gd name="T19" fmla="*/ 20 h 23"/>
                    <a:gd name="T20" fmla="*/ 0 w 26"/>
                    <a:gd name="T21" fmla="*/ 23 h 23"/>
                    <a:gd name="T22" fmla="*/ 1 w 26"/>
                    <a:gd name="T23" fmla="*/ 19 h 23"/>
                    <a:gd name="T24" fmla="*/ 3 w 26"/>
                    <a:gd name="T25" fmla="*/ 15 h 23"/>
                    <a:gd name="T26" fmla="*/ 6 w 26"/>
                    <a:gd name="T27" fmla="*/ 12 h 23"/>
                    <a:gd name="T28" fmla="*/ 9 w 26"/>
                    <a:gd name="T29" fmla="*/ 9 h 23"/>
                    <a:gd name="T30" fmla="*/ 12 w 26"/>
                    <a:gd name="T31" fmla="*/ 6 h 23"/>
                    <a:gd name="T32" fmla="*/ 15 w 26"/>
                    <a:gd name="T33" fmla="*/ 4 h 23"/>
                    <a:gd name="T34" fmla="*/ 19 w 26"/>
                    <a:gd name="T35" fmla="*/ 2 h 23"/>
                    <a:gd name="T36" fmla="*/ 23 w 26"/>
                    <a:gd name="T37" fmla="*/ 0 h 23"/>
                    <a:gd name="T38" fmla="*/ 24 w 26"/>
                    <a:gd name="T39" fmla="*/ 0 h 23"/>
                    <a:gd name="T40" fmla="*/ 25 w 26"/>
                    <a:gd name="T41" fmla="*/ 0 h 23"/>
                    <a:gd name="T42" fmla="*/ 26 w 26"/>
                    <a:gd name="T43" fmla="*/ 1 h 23"/>
                    <a:gd name="T44" fmla="*/ 26 w 26"/>
                    <a:gd name="T45" fmla="*/ 1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23"/>
                    <a:gd name="T71" fmla="*/ 26 w 26"/>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23">
                      <a:moveTo>
                        <a:pt x="26" y="1"/>
                      </a:moveTo>
                      <a:lnTo>
                        <a:pt x="26" y="2"/>
                      </a:lnTo>
                      <a:lnTo>
                        <a:pt x="23" y="4"/>
                      </a:lnTo>
                      <a:lnTo>
                        <a:pt x="20" y="6"/>
                      </a:lnTo>
                      <a:lnTo>
                        <a:pt x="17" y="8"/>
                      </a:lnTo>
                      <a:lnTo>
                        <a:pt x="13" y="10"/>
                      </a:lnTo>
                      <a:lnTo>
                        <a:pt x="11" y="12"/>
                      </a:lnTo>
                      <a:lnTo>
                        <a:pt x="8" y="14"/>
                      </a:lnTo>
                      <a:lnTo>
                        <a:pt x="5" y="17"/>
                      </a:lnTo>
                      <a:lnTo>
                        <a:pt x="3" y="20"/>
                      </a:lnTo>
                      <a:lnTo>
                        <a:pt x="0" y="23"/>
                      </a:lnTo>
                      <a:lnTo>
                        <a:pt x="1" y="19"/>
                      </a:lnTo>
                      <a:lnTo>
                        <a:pt x="3" y="15"/>
                      </a:lnTo>
                      <a:lnTo>
                        <a:pt x="6" y="12"/>
                      </a:lnTo>
                      <a:lnTo>
                        <a:pt x="9" y="9"/>
                      </a:lnTo>
                      <a:lnTo>
                        <a:pt x="12" y="6"/>
                      </a:lnTo>
                      <a:lnTo>
                        <a:pt x="15" y="4"/>
                      </a:lnTo>
                      <a:lnTo>
                        <a:pt x="19" y="2"/>
                      </a:lnTo>
                      <a:lnTo>
                        <a:pt x="23" y="0"/>
                      </a:lnTo>
                      <a:lnTo>
                        <a:pt x="24" y="0"/>
                      </a:lnTo>
                      <a:lnTo>
                        <a:pt x="25" y="0"/>
                      </a:lnTo>
                      <a:lnTo>
                        <a:pt x="26" y="1"/>
                      </a:lnTo>
                      <a:close/>
                    </a:path>
                  </a:pathLst>
                </a:custGeom>
                <a:solidFill>
                  <a:srgbClr val="FFFFFF"/>
                </a:solidFill>
                <a:ln w="9525">
                  <a:noFill/>
                  <a:round/>
                  <a:headEnd/>
                  <a:tailEnd/>
                </a:ln>
              </p:spPr>
              <p:txBody>
                <a:bodyPr/>
                <a:lstStyle/>
                <a:p>
                  <a:endParaRPr lang="en-US"/>
                </a:p>
              </p:txBody>
            </p:sp>
            <p:sp>
              <p:nvSpPr>
                <p:cNvPr id="24822" name="Freeform 583"/>
                <p:cNvSpPr>
                  <a:spLocks/>
                </p:cNvSpPr>
                <p:nvPr/>
              </p:nvSpPr>
              <p:spPr bwMode="auto">
                <a:xfrm>
                  <a:off x="2769" y="1708"/>
                  <a:ext cx="11" cy="4"/>
                </a:xfrm>
                <a:custGeom>
                  <a:avLst/>
                  <a:gdLst>
                    <a:gd name="T0" fmla="*/ 11 w 11"/>
                    <a:gd name="T1" fmla="*/ 0 h 4"/>
                    <a:gd name="T2" fmla="*/ 11 w 11"/>
                    <a:gd name="T3" fmla="*/ 1 h 4"/>
                    <a:gd name="T4" fmla="*/ 11 w 11"/>
                    <a:gd name="T5" fmla="*/ 1 h 4"/>
                    <a:gd name="T6" fmla="*/ 11 w 11"/>
                    <a:gd name="T7" fmla="*/ 2 h 4"/>
                    <a:gd name="T8" fmla="*/ 11 w 11"/>
                    <a:gd name="T9" fmla="*/ 3 h 4"/>
                    <a:gd name="T10" fmla="*/ 10 w 11"/>
                    <a:gd name="T11" fmla="*/ 3 h 4"/>
                    <a:gd name="T12" fmla="*/ 9 w 11"/>
                    <a:gd name="T13" fmla="*/ 4 h 4"/>
                    <a:gd name="T14" fmla="*/ 8 w 11"/>
                    <a:gd name="T15" fmla="*/ 4 h 4"/>
                    <a:gd name="T16" fmla="*/ 7 w 11"/>
                    <a:gd name="T17" fmla="*/ 4 h 4"/>
                    <a:gd name="T18" fmla="*/ 5 w 11"/>
                    <a:gd name="T19" fmla="*/ 4 h 4"/>
                    <a:gd name="T20" fmla="*/ 4 w 11"/>
                    <a:gd name="T21" fmla="*/ 4 h 4"/>
                    <a:gd name="T22" fmla="*/ 3 w 11"/>
                    <a:gd name="T23" fmla="*/ 4 h 4"/>
                    <a:gd name="T24" fmla="*/ 2 w 11"/>
                    <a:gd name="T25" fmla="*/ 3 h 4"/>
                    <a:gd name="T26" fmla="*/ 0 w 11"/>
                    <a:gd name="T27" fmla="*/ 2 h 4"/>
                    <a:gd name="T28" fmla="*/ 1 w 11"/>
                    <a:gd name="T29" fmla="*/ 1 h 4"/>
                    <a:gd name="T30" fmla="*/ 2 w 11"/>
                    <a:gd name="T31" fmla="*/ 0 h 4"/>
                    <a:gd name="T32" fmla="*/ 4 w 11"/>
                    <a:gd name="T33" fmla="*/ 0 h 4"/>
                    <a:gd name="T34" fmla="*/ 5 w 11"/>
                    <a:gd name="T35" fmla="*/ 0 h 4"/>
                    <a:gd name="T36" fmla="*/ 7 w 11"/>
                    <a:gd name="T37" fmla="*/ 0 h 4"/>
                    <a:gd name="T38" fmla="*/ 8 w 11"/>
                    <a:gd name="T39" fmla="*/ 0 h 4"/>
                    <a:gd name="T40" fmla="*/ 10 w 11"/>
                    <a:gd name="T41" fmla="*/ 0 h 4"/>
                    <a:gd name="T42" fmla="*/ 11 w 11"/>
                    <a:gd name="T43" fmla="*/ 0 h 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4"/>
                    <a:gd name="T68" fmla="*/ 11 w 11"/>
                    <a:gd name="T69" fmla="*/ 4 h 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4">
                      <a:moveTo>
                        <a:pt x="11" y="0"/>
                      </a:moveTo>
                      <a:lnTo>
                        <a:pt x="11" y="1"/>
                      </a:lnTo>
                      <a:lnTo>
                        <a:pt x="11" y="2"/>
                      </a:lnTo>
                      <a:lnTo>
                        <a:pt x="11" y="3"/>
                      </a:lnTo>
                      <a:lnTo>
                        <a:pt x="10" y="3"/>
                      </a:lnTo>
                      <a:lnTo>
                        <a:pt x="9" y="4"/>
                      </a:lnTo>
                      <a:lnTo>
                        <a:pt x="8" y="4"/>
                      </a:lnTo>
                      <a:lnTo>
                        <a:pt x="7" y="4"/>
                      </a:lnTo>
                      <a:lnTo>
                        <a:pt x="5" y="4"/>
                      </a:lnTo>
                      <a:lnTo>
                        <a:pt x="4" y="4"/>
                      </a:lnTo>
                      <a:lnTo>
                        <a:pt x="3" y="4"/>
                      </a:lnTo>
                      <a:lnTo>
                        <a:pt x="2" y="3"/>
                      </a:lnTo>
                      <a:lnTo>
                        <a:pt x="0" y="2"/>
                      </a:lnTo>
                      <a:lnTo>
                        <a:pt x="1" y="1"/>
                      </a:lnTo>
                      <a:lnTo>
                        <a:pt x="2" y="0"/>
                      </a:lnTo>
                      <a:lnTo>
                        <a:pt x="4" y="0"/>
                      </a:lnTo>
                      <a:lnTo>
                        <a:pt x="5" y="0"/>
                      </a:lnTo>
                      <a:lnTo>
                        <a:pt x="7" y="0"/>
                      </a:lnTo>
                      <a:lnTo>
                        <a:pt x="8" y="0"/>
                      </a:lnTo>
                      <a:lnTo>
                        <a:pt x="10" y="0"/>
                      </a:lnTo>
                      <a:lnTo>
                        <a:pt x="11" y="0"/>
                      </a:lnTo>
                      <a:close/>
                    </a:path>
                  </a:pathLst>
                </a:custGeom>
                <a:solidFill>
                  <a:srgbClr val="FFFFFF"/>
                </a:solidFill>
                <a:ln w="9525">
                  <a:noFill/>
                  <a:round/>
                  <a:headEnd/>
                  <a:tailEnd/>
                </a:ln>
              </p:spPr>
              <p:txBody>
                <a:bodyPr/>
                <a:lstStyle/>
                <a:p>
                  <a:endParaRPr lang="en-US"/>
                </a:p>
              </p:txBody>
            </p:sp>
            <p:sp>
              <p:nvSpPr>
                <p:cNvPr id="24823" name="Freeform 584"/>
                <p:cNvSpPr>
                  <a:spLocks/>
                </p:cNvSpPr>
                <p:nvPr/>
              </p:nvSpPr>
              <p:spPr bwMode="auto">
                <a:xfrm>
                  <a:off x="2789" y="1715"/>
                  <a:ext cx="71" cy="32"/>
                </a:xfrm>
                <a:custGeom>
                  <a:avLst/>
                  <a:gdLst>
                    <a:gd name="T0" fmla="*/ 60 w 71"/>
                    <a:gd name="T1" fmla="*/ 3 h 32"/>
                    <a:gd name="T2" fmla="*/ 60 w 71"/>
                    <a:gd name="T3" fmla="*/ 9 h 32"/>
                    <a:gd name="T4" fmla="*/ 62 w 71"/>
                    <a:gd name="T5" fmla="*/ 14 h 32"/>
                    <a:gd name="T6" fmla="*/ 66 w 71"/>
                    <a:gd name="T7" fmla="*/ 18 h 32"/>
                    <a:gd name="T8" fmla="*/ 71 w 71"/>
                    <a:gd name="T9" fmla="*/ 22 h 32"/>
                    <a:gd name="T10" fmla="*/ 70 w 71"/>
                    <a:gd name="T11" fmla="*/ 23 h 32"/>
                    <a:gd name="T12" fmla="*/ 68 w 71"/>
                    <a:gd name="T13" fmla="*/ 24 h 32"/>
                    <a:gd name="T14" fmla="*/ 67 w 71"/>
                    <a:gd name="T15" fmla="*/ 26 h 32"/>
                    <a:gd name="T16" fmla="*/ 65 w 71"/>
                    <a:gd name="T17" fmla="*/ 28 h 32"/>
                    <a:gd name="T18" fmla="*/ 63 w 71"/>
                    <a:gd name="T19" fmla="*/ 30 h 32"/>
                    <a:gd name="T20" fmla="*/ 60 w 71"/>
                    <a:gd name="T21" fmla="*/ 30 h 32"/>
                    <a:gd name="T22" fmla="*/ 59 w 71"/>
                    <a:gd name="T23" fmla="*/ 30 h 32"/>
                    <a:gd name="T24" fmla="*/ 57 w 71"/>
                    <a:gd name="T25" fmla="*/ 29 h 32"/>
                    <a:gd name="T26" fmla="*/ 53 w 71"/>
                    <a:gd name="T27" fmla="*/ 28 h 32"/>
                    <a:gd name="T28" fmla="*/ 50 w 71"/>
                    <a:gd name="T29" fmla="*/ 27 h 32"/>
                    <a:gd name="T30" fmla="*/ 45 w 71"/>
                    <a:gd name="T31" fmla="*/ 27 h 32"/>
                    <a:gd name="T32" fmla="*/ 41 w 71"/>
                    <a:gd name="T33" fmla="*/ 28 h 32"/>
                    <a:gd name="T34" fmla="*/ 38 w 71"/>
                    <a:gd name="T35" fmla="*/ 29 h 32"/>
                    <a:gd name="T36" fmla="*/ 34 w 71"/>
                    <a:gd name="T37" fmla="*/ 31 h 32"/>
                    <a:gd name="T38" fmla="*/ 30 w 71"/>
                    <a:gd name="T39" fmla="*/ 32 h 32"/>
                    <a:gd name="T40" fmla="*/ 26 w 71"/>
                    <a:gd name="T41" fmla="*/ 32 h 32"/>
                    <a:gd name="T42" fmla="*/ 23 w 71"/>
                    <a:gd name="T43" fmla="*/ 31 h 32"/>
                    <a:gd name="T44" fmla="*/ 19 w 71"/>
                    <a:gd name="T45" fmla="*/ 31 h 32"/>
                    <a:gd name="T46" fmla="*/ 15 w 71"/>
                    <a:gd name="T47" fmla="*/ 32 h 32"/>
                    <a:gd name="T48" fmla="*/ 11 w 71"/>
                    <a:gd name="T49" fmla="*/ 31 h 32"/>
                    <a:gd name="T50" fmla="*/ 7 w 71"/>
                    <a:gd name="T51" fmla="*/ 29 h 32"/>
                    <a:gd name="T52" fmla="*/ 3 w 71"/>
                    <a:gd name="T53" fmla="*/ 28 h 32"/>
                    <a:gd name="T54" fmla="*/ 1 w 71"/>
                    <a:gd name="T55" fmla="*/ 23 h 32"/>
                    <a:gd name="T56" fmla="*/ 0 w 71"/>
                    <a:gd name="T57" fmla="*/ 14 h 32"/>
                    <a:gd name="T58" fmla="*/ 1 w 71"/>
                    <a:gd name="T59" fmla="*/ 10 h 32"/>
                    <a:gd name="T60" fmla="*/ 3 w 71"/>
                    <a:gd name="T61" fmla="*/ 11 h 32"/>
                    <a:gd name="T62" fmla="*/ 5 w 71"/>
                    <a:gd name="T63" fmla="*/ 12 h 32"/>
                    <a:gd name="T64" fmla="*/ 8 w 71"/>
                    <a:gd name="T65" fmla="*/ 13 h 32"/>
                    <a:gd name="T66" fmla="*/ 11 w 71"/>
                    <a:gd name="T67" fmla="*/ 14 h 32"/>
                    <a:gd name="T68" fmla="*/ 14 w 71"/>
                    <a:gd name="T69" fmla="*/ 15 h 32"/>
                    <a:gd name="T70" fmla="*/ 16 w 71"/>
                    <a:gd name="T71" fmla="*/ 15 h 32"/>
                    <a:gd name="T72" fmla="*/ 23 w 71"/>
                    <a:gd name="T73" fmla="*/ 16 h 32"/>
                    <a:gd name="T74" fmla="*/ 30 w 71"/>
                    <a:gd name="T75" fmla="*/ 15 h 32"/>
                    <a:gd name="T76" fmla="*/ 37 w 71"/>
                    <a:gd name="T77" fmla="*/ 13 h 32"/>
                    <a:gd name="T78" fmla="*/ 43 w 71"/>
                    <a:gd name="T79" fmla="*/ 9 h 32"/>
                    <a:gd name="T80" fmla="*/ 47 w 71"/>
                    <a:gd name="T81" fmla="*/ 7 h 32"/>
                    <a:gd name="T82" fmla="*/ 52 w 71"/>
                    <a:gd name="T83" fmla="*/ 6 h 32"/>
                    <a:gd name="T84" fmla="*/ 56 w 71"/>
                    <a:gd name="T85" fmla="*/ 4 h 32"/>
                    <a:gd name="T86" fmla="*/ 60 w 71"/>
                    <a:gd name="T87" fmla="*/ 0 h 32"/>
                    <a:gd name="T88" fmla="*/ 60 w 71"/>
                    <a:gd name="T89" fmla="*/ 3 h 3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1"/>
                    <a:gd name="T136" fmla="*/ 0 h 32"/>
                    <a:gd name="T137" fmla="*/ 71 w 71"/>
                    <a:gd name="T138" fmla="*/ 32 h 3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1" h="32">
                      <a:moveTo>
                        <a:pt x="60" y="3"/>
                      </a:moveTo>
                      <a:lnTo>
                        <a:pt x="60" y="3"/>
                      </a:lnTo>
                      <a:lnTo>
                        <a:pt x="59" y="6"/>
                      </a:lnTo>
                      <a:lnTo>
                        <a:pt x="60" y="9"/>
                      </a:lnTo>
                      <a:lnTo>
                        <a:pt x="61" y="12"/>
                      </a:lnTo>
                      <a:lnTo>
                        <a:pt x="62" y="14"/>
                      </a:lnTo>
                      <a:lnTo>
                        <a:pt x="64" y="16"/>
                      </a:lnTo>
                      <a:lnTo>
                        <a:pt x="66" y="18"/>
                      </a:lnTo>
                      <a:lnTo>
                        <a:pt x="69" y="20"/>
                      </a:lnTo>
                      <a:lnTo>
                        <a:pt x="71" y="22"/>
                      </a:lnTo>
                      <a:lnTo>
                        <a:pt x="71" y="23"/>
                      </a:lnTo>
                      <a:lnTo>
                        <a:pt x="70" y="23"/>
                      </a:lnTo>
                      <a:lnTo>
                        <a:pt x="69" y="23"/>
                      </a:lnTo>
                      <a:lnTo>
                        <a:pt x="68" y="24"/>
                      </a:lnTo>
                      <a:lnTo>
                        <a:pt x="67" y="25"/>
                      </a:lnTo>
                      <a:lnTo>
                        <a:pt x="67" y="26"/>
                      </a:lnTo>
                      <a:lnTo>
                        <a:pt x="66" y="27"/>
                      </a:lnTo>
                      <a:lnTo>
                        <a:pt x="65" y="28"/>
                      </a:lnTo>
                      <a:lnTo>
                        <a:pt x="64" y="29"/>
                      </a:lnTo>
                      <a:lnTo>
                        <a:pt x="63" y="30"/>
                      </a:lnTo>
                      <a:lnTo>
                        <a:pt x="62" y="30"/>
                      </a:lnTo>
                      <a:lnTo>
                        <a:pt x="60" y="30"/>
                      </a:lnTo>
                      <a:lnTo>
                        <a:pt x="59" y="30"/>
                      </a:lnTo>
                      <a:lnTo>
                        <a:pt x="58" y="30"/>
                      </a:lnTo>
                      <a:lnTo>
                        <a:pt x="57" y="29"/>
                      </a:lnTo>
                      <a:lnTo>
                        <a:pt x="55" y="29"/>
                      </a:lnTo>
                      <a:lnTo>
                        <a:pt x="53" y="28"/>
                      </a:lnTo>
                      <a:lnTo>
                        <a:pt x="52" y="28"/>
                      </a:lnTo>
                      <a:lnTo>
                        <a:pt x="50" y="27"/>
                      </a:lnTo>
                      <a:lnTo>
                        <a:pt x="47" y="27"/>
                      </a:lnTo>
                      <a:lnTo>
                        <a:pt x="45" y="27"/>
                      </a:lnTo>
                      <a:lnTo>
                        <a:pt x="43" y="27"/>
                      </a:lnTo>
                      <a:lnTo>
                        <a:pt x="41" y="28"/>
                      </a:lnTo>
                      <a:lnTo>
                        <a:pt x="39" y="28"/>
                      </a:lnTo>
                      <a:lnTo>
                        <a:pt x="38" y="29"/>
                      </a:lnTo>
                      <a:lnTo>
                        <a:pt x="36" y="30"/>
                      </a:lnTo>
                      <a:lnTo>
                        <a:pt x="34" y="31"/>
                      </a:lnTo>
                      <a:lnTo>
                        <a:pt x="32" y="31"/>
                      </a:lnTo>
                      <a:lnTo>
                        <a:pt x="30" y="32"/>
                      </a:lnTo>
                      <a:lnTo>
                        <a:pt x="28" y="32"/>
                      </a:lnTo>
                      <a:lnTo>
                        <a:pt x="26" y="32"/>
                      </a:lnTo>
                      <a:lnTo>
                        <a:pt x="26" y="31"/>
                      </a:lnTo>
                      <a:lnTo>
                        <a:pt x="23" y="31"/>
                      </a:lnTo>
                      <a:lnTo>
                        <a:pt x="21" y="31"/>
                      </a:lnTo>
                      <a:lnTo>
                        <a:pt x="19" y="31"/>
                      </a:lnTo>
                      <a:lnTo>
                        <a:pt x="17" y="32"/>
                      </a:lnTo>
                      <a:lnTo>
                        <a:pt x="15" y="32"/>
                      </a:lnTo>
                      <a:lnTo>
                        <a:pt x="13" y="32"/>
                      </a:lnTo>
                      <a:lnTo>
                        <a:pt x="11" y="31"/>
                      </a:lnTo>
                      <a:lnTo>
                        <a:pt x="9" y="30"/>
                      </a:lnTo>
                      <a:lnTo>
                        <a:pt x="7" y="29"/>
                      </a:lnTo>
                      <a:lnTo>
                        <a:pt x="5" y="29"/>
                      </a:lnTo>
                      <a:lnTo>
                        <a:pt x="3" y="28"/>
                      </a:lnTo>
                      <a:lnTo>
                        <a:pt x="2" y="26"/>
                      </a:lnTo>
                      <a:lnTo>
                        <a:pt x="1" y="23"/>
                      </a:lnTo>
                      <a:lnTo>
                        <a:pt x="0" y="19"/>
                      </a:lnTo>
                      <a:lnTo>
                        <a:pt x="0" y="14"/>
                      </a:lnTo>
                      <a:lnTo>
                        <a:pt x="0" y="10"/>
                      </a:lnTo>
                      <a:lnTo>
                        <a:pt x="1" y="10"/>
                      </a:lnTo>
                      <a:lnTo>
                        <a:pt x="2" y="10"/>
                      </a:lnTo>
                      <a:lnTo>
                        <a:pt x="3" y="11"/>
                      </a:lnTo>
                      <a:lnTo>
                        <a:pt x="4" y="11"/>
                      </a:lnTo>
                      <a:lnTo>
                        <a:pt x="5" y="12"/>
                      </a:lnTo>
                      <a:lnTo>
                        <a:pt x="7" y="13"/>
                      </a:lnTo>
                      <a:lnTo>
                        <a:pt x="8" y="13"/>
                      </a:lnTo>
                      <a:lnTo>
                        <a:pt x="9" y="13"/>
                      </a:lnTo>
                      <a:lnTo>
                        <a:pt x="11" y="14"/>
                      </a:lnTo>
                      <a:lnTo>
                        <a:pt x="12" y="14"/>
                      </a:lnTo>
                      <a:lnTo>
                        <a:pt x="14" y="15"/>
                      </a:lnTo>
                      <a:lnTo>
                        <a:pt x="16" y="15"/>
                      </a:lnTo>
                      <a:lnTo>
                        <a:pt x="19" y="16"/>
                      </a:lnTo>
                      <a:lnTo>
                        <a:pt x="23" y="16"/>
                      </a:lnTo>
                      <a:lnTo>
                        <a:pt x="27" y="16"/>
                      </a:lnTo>
                      <a:lnTo>
                        <a:pt x="30" y="15"/>
                      </a:lnTo>
                      <a:lnTo>
                        <a:pt x="34" y="14"/>
                      </a:lnTo>
                      <a:lnTo>
                        <a:pt x="37" y="13"/>
                      </a:lnTo>
                      <a:lnTo>
                        <a:pt x="40" y="11"/>
                      </a:lnTo>
                      <a:lnTo>
                        <a:pt x="43" y="9"/>
                      </a:lnTo>
                      <a:lnTo>
                        <a:pt x="45" y="8"/>
                      </a:lnTo>
                      <a:lnTo>
                        <a:pt x="47" y="7"/>
                      </a:lnTo>
                      <a:lnTo>
                        <a:pt x="49" y="6"/>
                      </a:lnTo>
                      <a:lnTo>
                        <a:pt x="52" y="6"/>
                      </a:lnTo>
                      <a:lnTo>
                        <a:pt x="54" y="5"/>
                      </a:lnTo>
                      <a:lnTo>
                        <a:pt x="56" y="4"/>
                      </a:lnTo>
                      <a:lnTo>
                        <a:pt x="58" y="2"/>
                      </a:lnTo>
                      <a:lnTo>
                        <a:pt x="60" y="0"/>
                      </a:lnTo>
                      <a:lnTo>
                        <a:pt x="60" y="3"/>
                      </a:lnTo>
                      <a:close/>
                    </a:path>
                  </a:pathLst>
                </a:custGeom>
                <a:solidFill>
                  <a:srgbClr val="FFFFFF"/>
                </a:solidFill>
                <a:ln w="9525">
                  <a:noFill/>
                  <a:round/>
                  <a:headEnd/>
                  <a:tailEnd/>
                </a:ln>
              </p:spPr>
              <p:txBody>
                <a:bodyPr/>
                <a:lstStyle/>
                <a:p>
                  <a:endParaRPr lang="en-US"/>
                </a:p>
              </p:txBody>
            </p:sp>
            <p:sp>
              <p:nvSpPr>
                <p:cNvPr id="24824" name="Freeform 585"/>
                <p:cNvSpPr>
                  <a:spLocks/>
                </p:cNvSpPr>
                <p:nvPr/>
              </p:nvSpPr>
              <p:spPr bwMode="auto">
                <a:xfrm>
                  <a:off x="2837" y="1718"/>
                  <a:ext cx="48" cy="78"/>
                </a:xfrm>
                <a:custGeom>
                  <a:avLst/>
                  <a:gdLst>
                    <a:gd name="T0" fmla="*/ 47 w 48"/>
                    <a:gd name="T1" fmla="*/ 9 h 78"/>
                    <a:gd name="T2" fmla="*/ 46 w 48"/>
                    <a:gd name="T3" fmla="*/ 21 h 78"/>
                    <a:gd name="T4" fmla="*/ 43 w 48"/>
                    <a:gd name="T5" fmla="*/ 27 h 78"/>
                    <a:gd name="T6" fmla="*/ 40 w 48"/>
                    <a:gd name="T7" fmla="*/ 28 h 78"/>
                    <a:gd name="T8" fmla="*/ 39 w 48"/>
                    <a:gd name="T9" fmla="*/ 29 h 78"/>
                    <a:gd name="T10" fmla="*/ 42 w 48"/>
                    <a:gd name="T11" fmla="*/ 30 h 78"/>
                    <a:gd name="T12" fmla="*/ 45 w 48"/>
                    <a:gd name="T13" fmla="*/ 32 h 78"/>
                    <a:gd name="T14" fmla="*/ 47 w 48"/>
                    <a:gd name="T15" fmla="*/ 34 h 78"/>
                    <a:gd name="T16" fmla="*/ 47 w 48"/>
                    <a:gd name="T17" fmla="*/ 45 h 78"/>
                    <a:gd name="T18" fmla="*/ 47 w 48"/>
                    <a:gd name="T19" fmla="*/ 49 h 78"/>
                    <a:gd name="T20" fmla="*/ 44 w 48"/>
                    <a:gd name="T21" fmla="*/ 56 h 78"/>
                    <a:gd name="T22" fmla="*/ 41 w 48"/>
                    <a:gd name="T23" fmla="*/ 57 h 78"/>
                    <a:gd name="T24" fmla="*/ 43 w 48"/>
                    <a:gd name="T25" fmla="*/ 53 h 78"/>
                    <a:gd name="T26" fmla="*/ 41 w 48"/>
                    <a:gd name="T27" fmla="*/ 48 h 78"/>
                    <a:gd name="T28" fmla="*/ 39 w 48"/>
                    <a:gd name="T29" fmla="*/ 43 h 78"/>
                    <a:gd name="T30" fmla="*/ 37 w 48"/>
                    <a:gd name="T31" fmla="*/ 49 h 78"/>
                    <a:gd name="T32" fmla="*/ 36 w 48"/>
                    <a:gd name="T33" fmla="*/ 51 h 78"/>
                    <a:gd name="T34" fmla="*/ 35 w 48"/>
                    <a:gd name="T35" fmla="*/ 52 h 78"/>
                    <a:gd name="T36" fmla="*/ 33 w 48"/>
                    <a:gd name="T37" fmla="*/ 56 h 78"/>
                    <a:gd name="T38" fmla="*/ 31 w 48"/>
                    <a:gd name="T39" fmla="*/ 60 h 78"/>
                    <a:gd name="T40" fmla="*/ 28 w 48"/>
                    <a:gd name="T41" fmla="*/ 64 h 78"/>
                    <a:gd name="T42" fmla="*/ 25 w 48"/>
                    <a:gd name="T43" fmla="*/ 68 h 78"/>
                    <a:gd name="T44" fmla="*/ 24 w 48"/>
                    <a:gd name="T45" fmla="*/ 73 h 78"/>
                    <a:gd name="T46" fmla="*/ 20 w 48"/>
                    <a:gd name="T47" fmla="*/ 77 h 78"/>
                    <a:gd name="T48" fmla="*/ 17 w 48"/>
                    <a:gd name="T49" fmla="*/ 77 h 78"/>
                    <a:gd name="T50" fmla="*/ 12 w 48"/>
                    <a:gd name="T51" fmla="*/ 78 h 78"/>
                    <a:gd name="T52" fmla="*/ 8 w 48"/>
                    <a:gd name="T53" fmla="*/ 78 h 78"/>
                    <a:gd name="T54" fmla="*/ 4 w 48"/>
                    <a:gd name="T55" fmla="*/ 78 h 78"/>
                    <a:gd name="T56" fmla="*/ 3 w 48"/>
                    <a:gd name="T57" fmla="*/ 74 h 78"/>
                    <a:gd name="T58" fmla="*/ 0 w 48"/>
                    <a:gd name="T59" fmla="*/ 72 h 78"/>
                    <a:gd name="T60" fmla="*/ 4 w 48"/>
                    <a:gd name="T61" fmla="*/ 70 h 78"/>
                    <a:gd name="T62" fmla="*/ 8 w 48"/>
                    <a:gd name="T63" fmla="*/ 69 h 78"/>
                    <a:gd name="T64" fmla="*/ 11 w 48"/>
                    <a:gd name="T65" fmla="*/ 68 h 78"/>
                    <a:gd name="T66" fmla="*/ 16 w 48"/>
                    <a:gd name="T67" fmla="*/ 69 h 78"/>
                    <a:gd name="T68" fmla="*/ 18 w 48"/>
                    <a:gd name="T69" fmla="*/ 71 h 78"/>
                    <a:gd name="T70" fmla="*/ 20 w 48"/>
                    <a:gd name="T71" fmla="*/ 73 h 78"/>
                    <a:gd name="T72" fmla="*/ 20 w 48"/>
                    <a:gd name="T73" fmla="*/ 68 h 78"/>
                    <a:gd name="T74" fmla="*/ 19 w 48"/>
                    <a:gd name="T75" fmla="*/ 65 h 78"/>
                    <a:gd name="T76" fmla="*/ 16 w 48"/>
                    <a:gd name="T77" fmla="*/ 62 h 78"/>
                    <a:gd name="T78" fmla="*/ 13 w 48"/>
                    <a:gd name="T79" fmla="*/ 59 h 78"/>
                    <a:gd name="T80" fmla="*/ 11 w 48"/>
                    <a:gd name="T81" fmla="*/ 58 h 78"/>
                    <a:gd name="T82" fmla="*/ 9 w 48"/>
                    <a:gd name="T83" fmla="*/ 56 h 78"/>
                    <a:gd name="T84" fmla="*/ 15 w 48"/>
                    <a:gd name="T85" fmla="*/ 54 h 78"/>
                    <a:gd name="T86" fmla="*/ 20 w 48"/>
                    <a:gd name="T87" fmla="*/ 52 h 78"/>
                    <a:gd name="T88" fmla="*/ 24 w 48"/>
                    <a:gd name="T89" fmla="*/ 49 h 78"/>
                    <a:gd name="T90" fmla="*/ 27 w 48"/>
                    <a:gd name="T91" fmla="*/ 44 h 78"/>
                    <a:gd name="T92" fmla="*/ 27 w 48"/>
                    <a:gd name="T93" fmla="*/ 37 h 78"/>
                    <a:gd name="T94" fmla="*/ 24 w 48"/>
                    <a:gd name="T95" fmla="*/ 30 h 78"/>
                    <a:gd name="T96" fmla="*/ 27 w 48"/>
                    <a:gd name="T97" fmla="*/ 27 h 78"/>
                    <a:gd name="T98" fmla="*/ 30 w 48"/>
                    <a:gd name="T99" fmla="*/ 25 h 78"/>
                    <a:gd name="T100" fmla="*/ 32 w 48"/>
                    <a:gd name="T101" fmla="*/ 27 h 78"/>
                    <a:gd name="T102" fmla="*/ 33 w 48"/>
                    <a:gd name="T103" fmla="*/ 29 h 78"/>
                    <a:gd name="T104" fmla="*/ 34 w 48"/>
                    <a:gd name="T105" fmla="*/ 28 h 78"/>
                    <a:gd name="T106" fmla="*/ 34 w 48"/>
                    <a:gd name="T107" fmla="*/ 26 h 78"/>
                    <a:gd name="T108" fmla="*/ 35 w 48"/>
                    <a:gd name="T109" fmla="*/ 20 h 78"/>
                    <a:gd name="T110" fmla="*/ 35 w 48"/>
                    <a:gd name="T111" fmla="*/ 19 h 78"/>
                    <a:gd name="T112" fmla="*/ 35 w 48"/>
                    <a:gd name="T113" fmla="*/ 17 h 78"/>
                    <a:gd name="T114" fmla="*/ 35 w 48"/>
                    <a:gd name="T115" fmla="*/ 16 h 78"/>
                    <a:gd name="T116" fmla="*/ 36 w 48"/>
                    <a:gd name="T117" fmla="*/ 7 h 78"/>
                    <a:gd name="T118" fmla="*/ 39 w 48"/>
                    <a:gd name="T119" fmla="*/ 0 h 78"/>
                    <a:gd name="T120" fmla="*/ 43 w 48"/>
                    <a:gd name="T121" fmla="*/ 1 h 78"/>
                    <a:gd name="T122" fmla="*/ 46 w 48"/>
                    <a:gd name="T123" fmla="*/ 3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
                    <a:gd name="T187" fmla="*/ 0 h 78"/>
                    <a:gd name="T188" fmla="*/ 48 w 48"/>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 h="78">
                      <a:moveTo>
                        <a:pt x="46" y="3"/>
                      </a:moveTo>
                      <a:lnTo>
                        <a:pt x="47" y="9"/>
                      </a:lnTo>
                      <a:lnTo>
                        <a:pt x="47" y="15"/>
                      </a:lnTo>
                      <a:lnTo>
                        <a:pt x="46" y="21"/>
                      </a:lnTo>
                      <a:lnTo>
                        <a:pt x="44" y="26"/>
                      </a:lnTo>
                      <a:lnTo>
                        <a:pt x="43" y="27"/>
                      </a:lnTo>
                      <a:lnTo>
                        <a:pt x="41" y="28"/>
                      </a:lnTo>
                      <a:lnTo>
                        <a:pt x="40" y="28"/>
                      </a:lnTo>
                      <a:lnTo>
                        <a:pt x="38" y="28"/>
                      </a:lnTo>
                      <a:lnTo>
                        <a:pt x="39" y="29"/>
                      </a:lnTo>
                      <a:lnTo>
                        <a:pt x="40" y="30"/>
                      </a:lnTo>
                      <a:lnTo>
                        <a:pt x="42" y="30"/>
                      </a:lnTo>
                      <a:lnTo>
                        <a:pt x="43" y="31"/>
                      </a:lnTo>
                      <a:lnTo>
                        <a:pt x="45" y="32"/>
                      </a:lnTo>
                      <a:lnTo>
                        <a:pt x="46" y="32"/>
                      </a:lnTo>
                      <a:lnTo>
                        <a:pt x="47" y="34"/>
                      </a:lnTo>
                      <a:lnTo>
                        <a:pt x="48" y="35"/>
                      </a:lnTo>
                      <a:lnTo>
                        <a:pt x="47" y="45"/>
                      </a:lnTo>
                      <a:lnTo>
                        <a:pt x="47" y="49"/>
                      </a:lnTo>
                      <a:lnTo>
                        <a:pt x="46" y="53"/>
                      </a:lnTo>
                      <a:lnTo>
                        <a:pt x="44" y="56"/>
                      </a:lnTo>
                      <a:lnTo>
                        <a:pt x="41" y="59"/>
                      </a:lnTo>
                      <a:lnTo>
                        <a:pt x="41" y="57"/>
                      </a:lnTo>
                      <a:lnTo>
                        <a:pt x="42" y="55"/>
                      </a:lnTo>
                      <a:lnTo>
                        <a:pt x="43" y="53"/>
                      </a:lnTo>
                      <a:lnTo>
                        <a:pt x="42" y="50"/>
                      </a:lnTo>
                      <a:lnTo>
                        <a:pt x="41" y="48"/>
                      </a:lnTo>
                      <a:lnTo>
                        <a:pt x="40" y="45"/>
                      </a:lnTo>
                      <a:lnTo>
                        <a:pt x="39" y="43"/>
                      </a:lnTo>
                      <a:lnTo>
                        <a:pt x="37" y="41"/>
                      </a:lnTo>
                      <a:lnTo>
                        <a:pt x="37" y="49"/>
                      </a:lnTo>
                      <a:lnTo>
                        <a:pt x="36" y="50"/>
                      </a:lnTo>
                      <a:lnTo>
                        <a:pt x="36" y="51"/>
                      </a:lnTo>
                      <a:lnTo>
                        <a:pt x="36" y="52"/>
                      </a:lnTo>
                      <a:lnTo>
                        <a:pt x="35" y="52"/>
                      </a:lnTo>
                      <a:lnTo>
                        <a:pt x="34" y="54"/>
                      </a:lnTo>
                      <a:lnTo>
                        <a:pt x="33" y="56"/>
                      </a:lnTo>
                      <a:lnTo>
                        <a:pt x="32" y="58"/>
                      </a:lnTo>
                      <a:lnTo>
                        <a:pt x="31" y="60"/>
                      </a:lnTo>
                      <a:lnTo>
                        <a:pt x="29" y="62"/>
                      </a:lnTo>
                      <a:lnTo>
                        <a:pt x="28" y="64"/>
                      </a:lnTo>
                      <a:lnTo>
                        <a:pt x="26" y="66"/>
                      </a:lnTo>
                      <a:lnTo>
                        <a:pt x="25" y="68"/>
                      </a:lnTo>
                      <a:lnTo>
                        <a:pt x="25" y="70"/>
                      </a:lnTo>
                      <a:lnTo>
                        <a:pt x="24" y="73"/>
                      </a:lnTo>
                      <a:lnTo>
                        <a:pt x="23" y="75"/>
                      </a:lnTo>
                      <a:lnTo>
                        <a:pt x="20" y="77"/>
                      </a:lnTo>
                      <a:lnTo>
                        <a:pt x="19" y="77"/>
                      </a:lnTo>
                      <a:lnTo>
                        <a:pt x="17" y="77"/>
                      </a:lnTo>
                      <a:lnTo>
                        <a:pt x="15" y="78"/>
                      </a:lnTo>
                      <a:lnTo>
                        <a:pt x="12" y="78"/>
                      </a:lnTo>
                      <a:lnTo>
                        <a:pt x="10" y="78"/>
                      </a:lnTo>
                      <a:lnTo>
                        <a:pt x="8" y="78"/>
                      </a:lnTo>
                      <a:lnTo>
                        <a:pt x="6" y="78"/>
                      </a:lnTo>
                      <a:lnTo>
                        <a:pt x="4" y="78"/>
                      </a:lnTo>
                      <a:lnTo>
                        <a:pt x="4" y="76"/>
                      </a:lnTo>
                      <a:lnTo>
                        <a:pt x="3" y="74"/>
                      </a:lnTo>
                      <a:lnTo>
                        <a:pt x="2" y="73"/>
                      </a:lnTo>
                      <a:lnTo>
                        <a:pt x="0" y="72"/>
                      </a:lnTo>
                      <a:lnTo>
                        <a:pt x="2" y="71"/>
                      </a:lnTo>
                      <a:lnTo>
                        <a:pt x="4" y="70"/>
                      </a:lnTo>
                      <a:lnTo>
                        <a:pt x="5" y="69"/>
                      </a:lnTo>
                      <a:lnTo>
                        <a:pt x="8" y="69"/>
                      </a:lnTo>
                      <a:lnTo>
                        <a:pt x="9" y="68"/>
                      </a:lnTo>
                      <a:lnTo>
                        <a:pt x="11" y="68"/>
                      </a:lnTo>
                      <a:lnTo>
                        <a:pt x="13" y="68"/>
                      </a:lnTo>
                      <a:lnTo>
                        <a:pt x="16" y="69"/>
                      </a:lnTo>
                      <a:lnTo>
                        <a:pt x="17" y="70"/>
                      </a:lnTo>
                      <a:lnTo>
                        <a:pt x="18" y="71"/>
                      </a:lnTo>
                      <a:lnTo>
                        <a:pt x="19" y="72"/>
                      </a:lnTo>
                      <a:lnTo>
                        <a:pt x="20" y="73"/>
                      </a:lnTo>
                      <a:lnTo>
                        <a:pt x="20" y="71"/>
                      </a:lnTo>
                      <a:lnTo>
                        <a:pt x="20" y="68"/>
                      </a:lnTo>
                      <a:lnTo>
                        <a:pt x="19" y="66"/>
                      </a:lnTo>
                      <a:lnTo>
                        <a:pt x="19" y="65"/>
                      </a:lnTo>
                      <a:lnTo>
                        <a:pt x="18" y="63"/>
                      </a:lnTo>
                      <a:lnTo>
                        <a:pt x="16" y="62"/>
                      </a:lnTo>
                      <a:lnTo>
                        <a:pt x="15" y="60"/>
                      </a:lnTo>
                      <a:lnTo>
                        <a:pt x="13" y="59"/>
                      </a:lnTo>
                      <a:lnTo>
                        <a:pt x="12" y="58"/>
                      </a:lnTo>
                      <a:lnTo>
                        <a:pt x="11" y="58"/>
                      </a:lnTo>
                      <a:lnTo>
                        <a:pt x="10" y="57"/>
                      </a:lnTo>
                      <a:lnTo>
                        <a:pt x="9" y="56"/>
                      </a:lnTo>
                      <a:lnTo>
                        <a:pt x="12" y="55"/>
                      </a:lnTo>
                      <a:lnTo>
                        <a:pt x="15" y="54"/>
                      </a:lnTo>
                      <a:lnTo>
                        <a:pt x="17" y="54"/>
                      </a:lnTo>
                      <a:lnTo>
                        <a:pt x="20" y="52"/>
                      </a:lnTo>
                      <a:lnTo>
                        <a:pt x="22" y="51"/>
                      </a:lnTo>
                      <a:lnTo>
                        <a:pt x="24" y="49"/>
                      </a:lnTo>
                      <a:lnTo>
                        <a:pt x="26" y="47"/>
                      </a:lnTo>
                      <a:lnTo>
                        <a:pt x="27" y="44"/>
                      </a:lnTo>
                      <a:lnTo>
                        <a:pt x="27" y="40"/>
                      </a:lnTo>
                      <a:lnTo>
                        <a:pt x="27" y="37"/>
                      </a:lnTo>
                      <a:lnTo>
                        <a:pt x="26" y="33"/>
                      </a:lnTo>
                      <a:lnTo>
                        <a:pt x="24" y="30"/>
                      </a:lnTo>
                      <a:lnTo>
                        <a:pt x="26" y="29"/>
                      </a:lnTo>
                      <a:lnTo>
                        <a:pt x="27" y="27"/>
                      </a:lnTo>
                      <a:lnTo>
                        <a:pt x="28" y="25"/>
                      </a:lnTo>
                      <a:lnTo>
                        <a:pt x="30" y="25"/>
                      </a:lnTo>
                      <a:lnTo>
                        <a:pt x="31" y="26"/>
                      </a:lnTo>
                      <a:lnTo>
                        <a:pt x="32" y="27"/>
                      </a:lnTo>
                      <a:lnTo>
                        <a:pt x="32" y="28"/>
                      </a:lnTo>
                      <a:lnTo>
                        <a:pt x="33" y="29"/>
                      </a:lnTo>
                      <a:lnTo>
                        <a:pt x="34" y="28"/>
                      </a:lnTo>
                      <a:lnTo>
                        <a:pt x="34" y="27"/>
                      </a:lnTo>
                      <a:lnTo>
                        <a:pt x="34" y="26"/>
                      </a:lnTo>
                      <a:lnTo>
                        <a:pt x="35" y="20"/>
                      </a:lnTo>
                      <a:lnTo>
                        <a:pt x="36" y="20"/>
                      </a:lnTo>
                      <a:lnTo>
                        <a:pt x="35" y="19"/>
                      </a:lnTo>
                      <a:lnTo>
                        <a:pt x="35" y="18"/>
                      </a:lnTo>
                      <a:lnTo>
                        <a:pt x="35" y="17"/>
                      </a:lnTo>
                      <a:lnTo>
                        <a:pt x="35" y="16"/>
                      </a:lnTo>
                      <a:lnTo>
                        <a:pt x="36" y="11"/>
                      </a:lnTo>
                      <a:lnTo>
                        <a:pt x="36" y="7"/>
                      </a:lnTo>
                      <a:lnTo>
                        <a:pt x="36" y="3"/>
                      </a:lnTo>
                      <a:lnTo>
                        <a:pt x="39" y="0"/>
                      </a:lnTo>
                      <a:lnTo>
                        <a:pt x="41" y="0"/>
                      </a:lnTo>
                      <a:lnTo>
                        <a:pt x="43" y="1"/>
                      </a:lnTo>
                      <a:lnTo>
                        <a:pt x="45" y="2"/>
                      </a:lnTo>
                      <a:lnTo>
                        <a:pt x="46" y="3"/>
                      </a:lnTo>
                      <a:close/>
                    </a:path>
                  </a:pathLst>
                </a:custGeom>
                <a:solidFill>
                  <a:srgbClr val="FFFFFF"/>
                </a:solidFill>
                <a:ln w="9525">
                  <a:noFill/>
                  <a:round/>
                  <a:headEnd/>
                  <a:tailEnd/>
                </a:ln>
              </p:spPr>
              <p:txBody>
                <a:bodyPr/>
                <a:lstStyle/>
                <a:p>
                  <a:endParaRPr lang="en-US"/>
                </a:p>
              </p:txBody>
            </p:sp>
            <p:sp>
              <p:nvSpPr>
                <p:cNvPr id="24825" name="Freeform 586"/>
                <p:cNvSpPr>
                  <a:spLocks/>
                </p:cNvSpPr>
                <p:nvPr/>
              </p:nvSpPr>
              <p:spPr bwMode="auto">
                <a:xfrm>
                  <a:off x="2779" y="1750"/>
                  <a:ext cx="30" cy="21"/>
                </a:xfrm>
                <a:custGeom>
                  <a:avLst/>
                  <a:gdLst>
                    <a:gd name="T0" fmla="*/ 18 w 30"/>
                    <a:gd name="T1" fmla="*/ 1 h 21"/>
                    <a:gd name="T2" fmla="*/ 19 w 30"/>
                    <a:gd name="T3" fmla="*/ 1 h 21"/>
                    <a:gd name="T4" fmla="*/ 20 w 30"/>
                    <a:gd name="T5" fmla="*/ 2 h 21"/>
                    <a:gd name="T6" fmla="*/ 21 w 30"/>
                    <a:gd name="T7" fmla="*/ 2 h 21"/>
                    <a:gd name="T8" fmla="*/ 22 w 30"/>
                    <a:gd name="T9" fmla="*/ 2 h 21"/>
                    <a:gd name="T10" fmla="*/ 24 w 30"/>
                    <a:gd name="T11" fmla="*/ 3 h 21"/>
                    <a:gd name="T12" fmla="*/ 25 w 30"/>
                    <a:gd name="T13" fmla="*/ 3 h 21"/>
                    <a:gd name="T14" fmla="*/ 27 w 30"/>
                    <a:gd name="T15" fmla="*/ 4 h 21"/>
                    <a:gd name="T16" fmla="*/ 28 w 30"/>
                    <a:gd name="T17" fmla="*/ 5 h 21"/>
                    <a:gd name="T18" fmla="*/ 29 w 30"/>
                    <a:gd name="T19" fmla="*/ 8 h 21"/>
                    <a:gd name="T20" fmla="*/ 29 w 30"/>
                    <a:gd name="T21" fmla="*/ 10 h 21"/>
                    <a:gd name="T22" fmla="*/ 30 w 30"/>
                    <a:gd name="T23" fmla="*/ 12 h 21"/>
                    <a:gd name="T24" fmla="*/ 30 w 30"/>
                    <a:gd name="T25" fmla="*/ 14 h 21"/>
                    <a:gd name="T26" fmla="*/ 28 w 30"/>
                    <a:gd name="T27" fmla="*/ 15 h 21"/>
                    <a:gd name="T28" fmla="*/ 26 w 30"/>
                    <a:gd name="T29" fmla="*/ 17 h 21"/>
                    <a:gd name="T30" fmla="*/ 24 w 30"/>
                    <a:gd name="T31" fmla="*/ 18 h 21"/>
                    <a:gd name="T32" fmla="*/ 22 w 30"/>
                    <a:gd name="T33" fmla="*/ 19 h 21"/>
                    <a:gd name="T34" fmla="*/ 19 w 30"/>
                    <a:gd name="T35" fmla="*/ 20 h 21"/>
                    <a:gd name="T36" fmla="*/ 17 w 30"/>
                    <a:gd name="T37" fmla="*/ 21 h 21"/>
                    <a:gd name="T38" fmla="*/ 14 w 30"/>
                    <a:gd name="T39" fmla="*/ 21 h 21"/>
                    <a:gd name="T40" fmla="*/ 11 w 30"/>
                    <a:gd name="T41" fmla="*/ 20 h 21"/>
                    <a:gd name="T42" fmla="*/ 9 w 30"/>
                    <a:gd name="T43" fmla="*/ 18 h 21"/>
                    <a:gd name="T44" fmla="*/ 7 w 30"/>
                    <a:gd name="T45" fmla="*/ 16 h 21"/>
                    <a:gd name="T46" fmla="*/ 6 w 30"/>
                    <a:gd name="T47" fmla="*/ 14 h 21"/>
                    <a:gd name="T48" fmla="*/ 5 w 30"/>
                    <a:gd name="T49" fmla="*/ 12 h 21"/>
                    <a:gd name="T50" fmla="*/ 4 w 30"/>
                    <a:gd name="T51" fmla="*/ 10 h 21"/>
                    <a:gd name="T52" fmla="*/ 2 w 30"/>
                    <a:gd name="T53" fmla="*/ 8 h 21"/>
                    <a:gd name="T54" fmla="*/ 1 w 30"/>
                    <a:gd name="T55" fmla="*/ 6 h 21"/>
                    <a:gd name="T56" fmla="*/ 0 w 30"/>
                    <a:gd name="T57" fmla="*/ 4 h 21"/>
                    <a:gd name="T58" fmla="*/ 0 w 30"/>
                    <a:gd name="T59" fmla="*/ 2 h 21"/>
                    <a:gd name="T60" fmla="*/ 1 w 30"/>
                    <a:gd name="T61" fmla="*/ 2 h 21"/>
                    <a:gd name="T62" fmla="*/ 3 w 30"/>
                    <a:gd name="T63" fmla="*/ 2 h 21"/>
                    <a:gd name="T64" fmla="*/ 5 w 30"/>
                    <a:gd name="T65" fmla="*/ 1 h 21"/>
                    <a:gd name="T66" fmla="*/ 6 w 30"/>
                    <a:gd name="T67" fmla="*/ 1 h 21"/>
                    <a:gd name="T68" fmla="*/ 8 w 30"/>
                    <a:gd name="T69" fmla="*/ 1 h 21"/>
                    <a:gd name="T70" fmla="*/ 9 w 30"/>
                    <a:gd name="T71" fmla="*/ 0 h 21"/>
                    <a:gd name="T72" fmla="*/ 11 w 30"/>
                    <a:gd name="T73" fmla="*/ 0 h 21"/>
                    <a:gd name="T74" fmla="*/ 13 w 30"/>
                    <a:gd name="T75" fmla="*/ 0 h 21"/>
                    <a:gd name="T76" fmla="*/ 14 w 30"/>
                    <a:gd name="T77" fmla="*/ 0 h 21"/>
                    <a:gd name="T78" fmla="*/ 16 w 30"/>
                    <a:gd name="T79" fmla="*/ 1 h 21"/>
                    <a:gd name="T80" fmla="*/ 18 w 30"/>
                    <a:gd name="T81" fmla="*/ 1 h 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
                    <a:gd name="T124" fmla="*/ 0 h 21"/>
                    <a:gd name="T125" fmla="*/ 30 w 30"/>
                    <a:gd name="T126" fmla="*/ 21 h 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 h="21">
                      <a:moveTo>
                        <a:pt x="18" y="1"/>
                      </a:moveTo>
                      <a:lnTo>
                        <a:pt x="19" y="1"/>
                      </a:lnTo>
                      <a:lnTo>
                        <a:pt x="20" y="2"/>
                      </a:lnTo>
                      <a:lnTo>
                        <a:pt x="21" y="2"/>
                      </a:lnTo>
                      <a:lnTo>
                        <a:pt x="22" y="2"/>
                      </a:lnTo>
                      <a:lnTo>
                        <a:pt x="24" y="3"/>
                      </a:lnTo>
                      <a:lnTo>
                        <a:pt x="25" y="3"/>
                      </a:lnTo>
                      <a:lnTo>
                        <a:pt x="27" y="4"/>
                      </a:lnTo>
                      <a:lnTo>
                        <a:pt x="28" y="5"/>
                      </a:lnTo>
                      <a:lnTo>
                        <a:pt x="29" y="8"/>
                      </a:lnTo>
                      <a:lnTo>
                        <a:pt x="29" y="10"/>
                      </a:lnTo>
                      <a:lnTo>
                        <a:pt x="30" y="12"/>
                      </a:lnTo>
                      <a:lnTo>
                        <a:pt x="30" y="14"/>
                      </a:lnTo>
                      <a:lnTo>
                        <a:pt x="28" y="15"/>
                      </a:lnTo>
                      <a:lnTo>
                        <a:pt x="26" y="17"/>
                      </a:lnTo>
                      <a:lnTo>
                        <a:pt x="24" y="18"/>
                      </a:lnTo>
                      <a:lnTo>
                        <a:pt x="22" y="19"/>
                      </a:lnTo>
                      <a:lnTo>
                        <a:pt x="19" y="20"/>
                      </a:lnTo>
                      <a:lnTo>
                        <a:pt x="17" y="21"/>
                      </a:lnTo>
                      <a:lnTo>
                        <a:pt x="14" y="21"/>
                      </a:lnTo>
                      <a:lnTo>
                        <a:pt x="11" y="20"/>
                      </a:lnTo>
                      <a:lnTo>
                        <a:pt x="9" y="18"/>
                      </a:lnTo>
                      <a:lnTo>
                        <a:pt x="7" y="16"/>
                      </a:lnTo>
                      <a:lnTo>
                        <a:pt x="6" y="14"/>
                      </a:lnTo>
                      <a:lnTo>
                        <a:pt x="5" y="12"/>
                      </a:lnTo>
                      <a:lnTo>
                        <a:pt x="4" y="10"/>
                      </a:lnTo>
                      <a:lnTo>
                        <a:pt x="2" y="8"/>
                      </a:lnTo>
                      <a:lnTo>
                        <a:pt x="1" y="6"/>
                      </a:lnTo>
                      <a:lnTo>
                        <a:pt x="0" y="4"/>
                      </a:lnTo>
                      <a:lnTo>
                        <a:pt x="0" y="2"/>
                      </a:lnTo>
                      <a:lnTo>
                        <a:pt x="1" y="2"/>
                      </a:lnTo>
                      <a:lnTo>
                        <a:pt x="3" y="2"/>
                      </a:lnTo>
                      <a:lnTo>
                        <a:pt x="5" y="1"/>
                      </a:lnTo>
                      <a:lnTo>
                        <a:pt x="6" y="1"/>
                      </a:lnTo>
                      <a:lnTo>
                        <a:pt x="8" y="1"/>
                      </a:lnTo>
                      <a:lnTo>
                        <a:pt x="9" y="0"/>
                      </a:lnTo>
                      <a:lnTo>
                        <a:pt x="11" y="0"/>
                      </a:lnTo>
                      <a:lnTo>
                        <a:pt x="13" y="0"/>
                      </a:lnTo>
                      <a:lnTo>
                        <a:pt x="14" y="0"/>
                      </a:lnTo>
                      <a:lnTo>
                        <a:pt x="16" y="1"/>
                      </a:lnTo>
                      <a:lnTo>
                        <a:pt x="18" y="1"/>
                      </a:lnTo>
                      <a:close/>
                    </a:path>
                  </a:pathLst>
                </a:custGeom>
                <a:solidFill>
                  <a:srgbClr val="FFFFFF"/>
                </a:solidFill>
                <a:ln w="9525">
                  <a:noFill/>
                  <a:round/>
                  <a:headEnd/>
                  <a:tailEnd/>
                </a:ln>
              </p:spPr>
              <p:txBody>
                <a:bodyPr/>
                <a:lstStyle/>
                <a:p>
                  <a:endParaRPr lang="en-US"/>
                </a:p>
              </p:txBody>
            </p:sp>
            <p:sp>
              <p:nvSpPr>
                <p:cNvPr id="24826" name="Freeform 587"/>
                <p:cNvSpPr>
                  <a:spLocks/>
                </p:cNvSpPr>
                <p:nvPr/>
              </p:nvSpPr>
              <p:spPr bwMode="auto">
                <a:xfrm>
                  <a:off x="2824" y="1751"/>
                  <a:ext cx="32" cy="17"/>
                </a:xfrm>
                <a:custGeom>
                  <a:avLst/>
                  <a:gdLst>
                    <a:gd name="T0" fmla="*/ 31 w 32"/>
                    <a:gd name="T1" fmla="*/ 2 h 17"/>
                    <a:gd name="T2" fmla="*/ 32 w 32"/>
                    <a:gd name="T3" fmla="*/ 6 h 17"/>
                    <a:gd name="T4" fmla="*/ 31 w 32"/>
                    <a:gd name="T5" fmla="*/ 9 h 17"/>
                    <a:gd name="T6" fmla="*/ 30 w 32"/>
                    <a:gd name="T7" fmla="*/ 13 h 17"/>
                    <a:gd name="T8" fmla="*/ 28 w 32"/>
                    <a:gd name="T9" fmla="*/ 16 h 17"/>
                    <a:gd name="T10" fmla="*/ 26 w 32"/>
                    <a:gd name="T11" fmla="*/ 16 h 17"/>
                    <a:gd name="T12" fmla="*/ 24 w 32"/>
                    <a:gd name="T13" fmla="*/ 17 h 17"/>
                    <a:gd name="T14" fmla="*/ 22 w 32"/>
                    <a:gd name="T15" fmla="*/ 17 h 17"/>
                    <a:gd name="T16" fmla="*/ 19 w 32"/>
                    <a:gd name="T17" fmla="*/ 17 h 17"/>
                    <a:gd name="T18" fmla="*/ 17 w 32"/>
                    <a:gd name="T19" fmla="*/ 17 h 17"/>
                    <a:gd name="T20" fmla="*/ 15 w 32"/>
                    <a:gd name="T21" fmla="*/ 17 h 17"/>
                    <a:gd name="T22" fmla="*/ 13 w 32"/>
                    <a:gd name="T23" fmla="*/ 16 h 17"/>
                    <a:gd name="T24" fmla="*/ 11 w 32"/>
                    <a:gd name="T25" fmla="*/ 15 h 17"/>
                    <a:gd name="T26" fmla="*/ 9 w 32"/>
                    <a:gd name="T27" fmla="*/ 14 h 17"/>
                    <a:gd name="T28" fmla="*/ 8 w 32"/>
                    <a:gd name="T29" fmla="*/ 12 h 17"/>
                    <a:gd name="T30" fmla="*/ 7 w 32"/>
                    <a:gd name="T31" fmla="*/ 11 h 17"/>
                    <a:gd name="T32" fmla="*/ 5 w 32"/>
                    <a:gd name="T33" fmla="*/ 9 h 17"/>
                    <a:gd name="T34" fmla="*/ 4 w 32"/>
                    <a:gd name="T35" fmla="*/ 8 h 17"/>
                    <a:gd name="T36" fmla="*/ 2 w 32"/>
                    <a:gd name="T37" fmla="*/ 6 h 17"/>
                    <a:gd name="T38" fmla="*/ 1 w 32"/>
                    <a:gd name="T39" fmla="*/ 5 h 17"/>
                    <a:gd name="T40" fmla="*/ 0 w 32"/>
                    <a:gd name="T41" fmla="*/ 3 h 17"/>
                    <a:gd name="T42" fmla="*/ 3 w 32"/>
                    <a:gd name="T43" fmla="*/ 2 h 17"/>
                    <a:gd name="T44" fmla="*/ 7 w 32"/>
                    <a:gd name="T45" fmla="*/ 1 h 17"/>
                    <a:gd name="T46" fmla="*/ 11 w 32"/>
                    <a:gd name="T47" fmla="*/ 1 h 17"/>
                    <a:gd name="T48" fmla="*/ 15 w 32"/>
                    <a:gd name="T49" fmla="*/ 0 h 17"/>
                    <a:gd name="T50" fmla="*/ 19 w 32"/>
                    <a:gd name="T51" fmla="*/ 1 h 17"/>
                    <a:gd name="T52" fmla="*/ 24 w 32"/>
                    <a:gd name="T53" fmla="*/ 1 h 17"/>
                    <a:gd name="T54" fmla="*/ 28 w 32"/>
                    <a:gd name="T55" fmla="*/ 1 h 17"/>
                    <a:gd name="T56" fmla="*/ 31 w 32"/>
                    <a:gd name="T57" fmla="*/ 2 h 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17"/>
                    <a:gd name="T89" fmla="*/ 32 w 32"/>
                    <a:gd name="T90" fmla="*/ 17 h 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17">
                      <a:moveTo>
                        <a:pt x="31" y="2"/>
                      </a:moveTo>
                      <a:lnTo>
                        <a:pt x="32" y="6"/>
                      </a:lnTo>
                      <a:lnTo>
                        <a:pt x="31" y="9"/>
                      </a:lnTo>
                      <a:lnTo>
                        <a:pt x="30" y="13"/>
                      </a:lnTo>
                      <a:lnTo>
                        <a:pt x="28" y="16"/>
                      </a:lnTo>
                      <a:lnTo>
                        <a:pt x="26" y="16"/>
                      </a:lnTo>
                      <a:lnTo>
                        <a:pt x="24" y="17"/>
                      </a:lnTo>
                      <a:lnTo>
                        <a:pt x="22" y="17"/>
                      </a:lnTo>
                      <a:lnTo>
                        <a:pt x="19" y="17"/>
                      </a:lnTo>
                      <a:lnTo>
                        <a:pt x="17" y="17"/>
                      </a:lnTo>
                      <a:lnTo>
                        <a:pt x="15" y="17"/>
                      </a:lnTo>
                      <a:lnTo>
                        <a:pt x="13" y="16"/>
                      </a:lnTo>
                      <a:lnTo>
                        <a:pt x="11" y="15"/>
                      </a:lnTo>
                      <a:lnTo>
                        <a:pt x="9" y="14"/>
                      </a:lnTo>
                      <a:lnTo>
                        <a:pt x="8" y="12"/>
                      </a:lnTo>
                      <a:lnTo>
                        <a:pt x="7" y="11"/>
                      </a:lnTo>
                      <a:lnTo>
                        <a:pt x="5" y="9"/>
                      </a:lnTo>
                      <a:lnTo>
                        <a:pt x="4" y="8"/>
                      </a:lnTo>
                      <a:lnTo>
                        <a:pt x="2" y="6"/>
                      </a:lnTo>
                      <a:lnTo>
                        <a:pt x="1" y="5"/>
                      </a:lnTo>
                      <a:lnTo>
                        <a:pt x="0" y="3"/>
                      </a:lnTo>
                      <a:lnTo>
                        <a:pt x="3" y="2"/>
                      </a:lnTo>
                      <a:lnTo>
                        <a:pt x="7" y="1"/>
                      </a:lnTo>
                      <a:lnTo>
                        <a:pt x="11" y="1"/>
                      </a:lnTo>
                      <a:lnTo>
                        <a:pt x="15" y="0"/>
                      </a:lnTo>
                      <a:lnTo>
                        <a:pt x="19" y="1"/>
                      </a:lnTo>
                      <a:lnTo>
                        <a:pt x="24" y="1"/>
                      </a:lnTo>
                      <a:lnTo>
                        <a:pt x="28" y="1"/>
                      </a:lnTo>
                      <a:lnTo>
                        <a:pt x="31" y="2"/>
                      </a:lnTo>
                      <a:close/>
                    </a:path>
                  </a:pathLst>
                </a:custGeom>
                <a:solidFill>
                  <a:srgbClr val="FFFFFF"/>
                </a:solidFill>
                <a:ln w="9525">
                  <a:noFill/>
                  <a:round/>
                  <a:headEnd/>
                  <a:tailEnd/>
                </a:ln>
              </p:spPr>
              <p:txBody>
                <a:bodyPr/>
                <a:lstStyle/>
                <a:p>
                  <a:endParaRPr lang="en-US"/>
                </a:p>
              </p:txBody>
            </p:sp>
            <p:sp>
              <p:nvSpPr>
                <p:cNvPr id="24827" name="Freeform 588"/>
                <p:cNvSpPr>
                  <a:spLocks/>
                </p:cNvSpPr>
                <p:nvPr/>
              </p:nvSpPr>
              <p:spPr bwMode="auto">
                <a:xfrm>
                  <a:off x="2815" y="1761"/>
                  <a:ext cx="15" cy="23"/>
                </a:xfrm>
                <a:custGeom>
                  <a:avLst/>
                  <a:gdLst>
                    <a:gd name="T0" fmla="*/ 14 w 15"/>
                    <a:gd name="T1" fmla="*/ 16 h 23"/>
                    <a:gd name="T2" fmla="*/ 15 w 15"/>
                    <a:gd name="T3" fmla="*/ 16 h 23"/>
                    <a:gd name="T4" fmla="*/ 14 w 15"/>
                    <a:gd name="T5" fmla="*/ 18 h 23"/>
                    <a:gd name="T6" fmla="*/ 13 w 15"/>
                    <a:gd name="T7" fmla="*/ 19 h 23"/>
                    <a:gd name="T8" fmla="*/ 11 w 15"/>
                    <a:gd name="T9" fmla="*/ 20 h 23"/>
                    <a:gd name="T10" fmla="*/ 10 w 15"/>
                    <a:gd name="T11" fmla="*/ 22 h 23"/>
                    <a:gd name="T12" fmla="*/ 9 w 15"/>
                    <a:gd name="T13" fmla="*/ 23 h 23"/>
                    <a:gd name="T14" fmla="*/ 7 w 15"/>
                    <a:gd name="T15" fmla="*/ 23 h 23"/>
                    <a:gd name="T16" fmla="*/ 5 w 15"/>
                    <a:gd name="T17" fmla="*/ 23 h 23"/>
                    <a:gd name="T18" fmla="*/ 3 w 15"/>
                    <a:gd name="T19" fmla="*/ 23 h 23"/>
                    <a:gd name="T20" fmla="*/ 1 w 15"/>
                    <a:gd name="T21" fmla="*/ 20 h 23"/>
                    <a:gd name="T22" fmla="*/ 0 w 15"/>
                    <a:gd name="T23" fmla="*/ 16 h 23"/>
                    <a:gd name="T24" fmla="*/ 0 w 15"/>
                    <a:gd name="T25" fmla="*/ 12 h 23"/>
                    <a:gd name="T26" fmla="*/ 0 w 15"/>
                    <a:gd name="T27" fmla="*/ 8 h 23"/>
                    <a:gd name="T28" fmla="*/ 0 w 15"/>
                    <a:gd name="T29" fmla="*/ 6 h 23"/>
                    <a:gd name="T30" fmla="*/ 1 w 15"/>
                    <a:gd name="T31" fmla="*/ 4 h 23"/>
                    <a:gd name="T32" fmla="*/ 1 w 15"/>
                    <a:gd name="T33" fmla="*/ 2 h 23"/>
                    <a:gd name="T34" fmla="*/ 2 w 15"/>
                    <a:gd name="T35" fmla="*/ 0 h 23"/>
                    <a:gd name="T36" fmla="*/ 5 w 15"/>
                    <a:gd name="T37" fmla="*/ 1 h 23"/>
                    <a:gd name="T38" fmla="*/ 6 w 15"/>
                    <a:gd name="T39" fmla="*/ 3 h 23"/>
                    <a:gd name="T40" fmla="*/ 8 w 15"/>
                    <a:gd name="T41" fmla="*/ 5 h 23"/>
                    <a:gd name="T42" fmla="*/ 9 w 15"/>
                    <a:gd name="T43" fmla="*/ 8 h 23"/>
                    <a:gd name="T44" fmla="*/ 9 w 15"/>
                    <a:gd name="T45" fmla="*/ 10 h 23"/>
                    <a:gd name="T46" fmla="*/ 10 w 15"/>
                    <a:gd name="T47" fmla="*/ 12 h 23"/>
                    <a:gd name="T48" fmla="*/ 12 w 15"/>
                    <a:gd name="T49" fmla="*/ 14 h 23"/>
                    <a:gd name="T50" fmla="*/ 14 w 15"/>
                    <a:gd name="T51" fmla="*/ 16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3"/>
                    <a:gd name="T80" fmla="*/ 15 w 15"/>
                    <a:gd name="T81" fmla="*/ 23 h 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3">
                      <a:moveTo>
                        <a:pt x="14" y="16"/>
                      </a:moveTo>
                      <a:lnTo>
                        <a:pt x="15" y="16"/>
                      </a:lnTo>
                      <a:lnTo>
                        <a:pt x="14" y="18"/>
                      </a:lnTo>
                      <a:lnTo>
                        <a:pt x="13" y="19"/>
                      </a:lnTo>
                      <a:lnTo>
                        <a:pt x="11" y="20"/>
                      </a:lnTo>
                      <a:lnTo>
                        <a:pt x="10" y="22"/>
                      </a:lnTo>
                      <a:lnTo>
                        <a:pt x="9" y="23"/>
                      </a:lnTo>
                      <a:lnTo>
                        <a:pt x="7" y="23"/>
                      </a:lnTo>
                      <a:lnTo>
                        <a:pt x="5" y="23"/>
                      </a:lnTo>
                      <a:lnTo>
                        <a:pt x="3" y="23"/>
                      </a:lnTo>
                      <a:lnTo>
                        <a:pt x="1" y="20"/>
                      </a:lnTo>
                      <a:lnTo>
                        <a:pt x="0" y="16"/>
                      </a:lnTo>
                      <a:lnTo>
                        <a:pt x="0" y="12"/>
                      </a:lnTo>
                      <a:lnTo>
                        <a:pt x="0" y="8"/>
                      </a:lnTo>
                      <a:lnTo>
                        <a:pt x="0" y="6"/>
                      </a:lnTo>
                      <a:lnTo>
                        <a:pt x="1" y="4"/>
                      </a:lnTo>
                      <a:lnTo>
                        <a:pt x="1" y="2"/>
                      </a:lnTo>
                      <a:lnTo>
                        <a:pt x="2" y="0"/>
                      </a:lnTo>
                      <a:lnTo>
                        <a:pt x="5" y="1"/>
                      </a:lnTo>
                      <a:lnTo>
                        <a:pt x="6" y="3"/>
                      </a:lnTo>
                      <a:lnTo>
                        <a:pt x="8" y="5"/>
                      </a:lnTo>
                      <a:lnTo>
                        <a:pt x="9" y="8"/>
                      </a:lnTo>
                      <a:lnTo>
                        <a:pt x="9" y="10"/>
                      </a:lnTo>
                      <a:lnTo>
                        <a:pt x="10" y="12"/>
                      </a:lnTo>
                      <a:lnTo>
                        <a:pt x="12" y="14"/>
                      </a:lnTo>
                      <a:lnTo>
                        <a:pt x="14" y="16"/>
                      </a:lnTo>
                      <a:close/>
                    </a:path>
                  </a:pathLst>
                </a:custGeom>
                <a:solidFill>
                  <a:srgbClr val="FFFFFF"/>
                </a:solidFill>
                <a:ln w="9525">
                  <a:noFill/>
                  <a:round/>
                  <a:headEnd/>
                  <a:tailEnd/>
                </a:ln>
              </p:spPr>
              <p:txBody>
                <a:bodyPr/>
                <a:lstStyle/>
                <a:p>
                  <a:endParaRPr lang="en-US"/>
                </a:p>
              </p:txBody>
            </p:sp>
            <p:sp>
              <p:nvSpPr>
                <p:cNvPr id="24828" name="Freeform 589"/>
                <p:cNvSpPr>
                  <a:spLocks/>
                </p:cNvSpPr>
                <p:nvPr/>
              </p:nvSpPr>
              <p:spPr bwMode="auto">
                <a:xfrm>
                  <a:off x="2864" y="1762"/>
                  <a:ext cx="40" cy="66"/>
                </a:xfrm>
                <a:custGeom>
                  <a:avLst/>
                  <a:gdLst>
                    <a:gd name="T0" fmla="*/ 39 w 40"/>
                    <a:gd name="T1" fmla="*/ 11 h 66"/>
                    <a:gd name="T2" fmla="*/ 38 w 40"/>
                    <a:gd name="T3" fmla="*/ 14 h 66"/>
                    <a:gd name="T4" fmla="*/ 37 w 40"/>
                    <a:gd name="T5" fmla="*/ 18 h 66"/>
                    <a:gd name="T6" fmla="*/ 35 w 40"/>
                    <a:gd name="T7" fmla="*/ 20 h 66"/>
                    <a:gd name="T8" fmla="*/ 34 w 40"/>
                    <a:gd name="T9" fmla="*/ 23 h 66"/>
                    <a:gd name="T10" fmla="*/ 33 w 40"/>
                    <a:gd name="T11" fmla="*/ 26 h 66"/>
                    <a:gd name="T12" fmla="*/ 31 w 40"/>
                    <a:gd name="T13" fmla="*/ 29 h 66"/>
                    <a:gd name="T14" fmla="*/ 30 w 40"/>
                    <a:gd name="T15" fmla="*/ 32 h 66"/>
                    <a:gd name="T16" fmla="*/ 30 w 40"/>
                    <a:gd name="T17" fmla="*/ 35 h 66"/>
                    <a:gd name="T18" fmla="*/ 29 w 40"/>
                    <a:gd name="T19" fmla="*/ 47 h 66"/>
                    <a:gd name="T20" fmla="*/ 29 w 40"/>
                    <a:gd name="T21" fmla="*/ 48 h 66"/>
                    <a:gd name="T22" fmla="*/ 28 w 40"/>
                    <a:gd name="T23" fmla="*/ 49 h 66"/>
                    <a:gd name="T24" fmla="*/ 28 w 40"/>
                    <a:gd name="T25" fmla="*/ 50 h 66"/>
                    <a:gd name="T26" fmla="*/ 28 w 40"/>
                    <a:gd name="T27" fmla="*/ 50 h 66"/>
                    <a:gd name="T28" fmla="*/ 27 w 40"/>
                    <a:gd name="T29" fmla="*/ 52 h 66"/>
                    <a:gd name="T30" fmla="*/ 25 w 40"/>
                    <a:gd name="T31" fmla="*/ 54 h 66"/>
                    <a:gd name="T32" fmla="*/ 24 w 40"/>
                    <a:gd name="T33" fmla="*/ 56 h 66"/>
                    <a:gd name="T34" fmla="*/ 23 w 40"/>
                    <a:gd name="T35" fmla="*/ 58 h 66"/>
                    <a:gd name="T36" fmla="*/ 21 w 40"/>
                    <a:gd name="T37" fmla="*/ 60 h 66"/>
                    <a:gd name="T38" fmla="*/ 20 w 40"/>
                    <a:gd name="T39" fmla="*/ 62 h 66"/>
                    <a:gd name="T40" fmla="*/ 19 w 40"/>
                    <a:gd name="T41" fmla="*/ 64 h 66"/>
                    <a:gd name="T42" fmla="*/ 18 w 40"/>
                    <a:gd name="T43" fmla="*/ 66 h 66"/>
                    <a:gd name="T44" fmla="*/ 17 w 40"/>
                    <a:gd name="T45" fmla="*/ 62 h 66"/>
                    <a:gd name="T46" fmla="*/ 16 w 40"/>
                    <a:gd name="T47" fmla="*/ 58 h 66"/>
                    <a:gd name="T48" fmla="*/ 14 w 40"/>
                    <a:gd name="T49" fmla="*/ 55 h 66"/>
                    <a:gd name="T50" fmla="*/ 12 w 40"/>
                    <a:gd name="T51" fmla="*/ 51 h 66"/>
                    <a:gd name="T52" fmla="*/ 9 w 40"/>
                    <a:gd name="T53" fmla="*/ 48 h 66"/>
                    <a:gd name="T54" fmla="*/ 7 w 40"/>
                    <a:gd name="T55" fmla="*/ 44 h 66"/>
                    <a:gd name="T56" fmla="*/ 4 w 40"/>
                    <a:gd name="T57" fmla="*/ 42 h 66"/>
                    <a:gd name="T58" fmla="*/ 0 w 40"/>
                    <a:gd name="T59" fmla="*/ 39 h 66"/>
                    <a:gd name="T60" fmla="*/ 3 w 40"/>
                    <a:gd name="T61" fmla="*/ 37 h 66"/>
                    <a:gd name="T62" fmla="*/ 5 w 40"/>
                    <a:gd name="T63" fmla="*/ 36 h 66"/>
                    <a:gd name="T64" fmla="*/ 6 w 40"/>
                    <a:gd name="T65" fmla="*/ 34 h 66"/>
                    <a:gd name="T66" fmla="*/ 8 w 40"/>
                    <a:gd name="T67" fmla="*/ 32 h 66"/>
                    <a:gd name="T68" fmla="*/ 10 w 40"/>
                    <a:gd name="T69" fmla="*/ 30 h 66"/>
                    <a:gd name="T70" fmla="*/ 12 w 40"/>
                    <a:gd name="T71" fmla="*/ 28 h 66"/>
                    <a:gd name="T72" fmla="*/ 14 w 40"/>
                    <a:gd name="T73" fmla="*/ 27 h 66"/>
                    <a:gd name="T74" fmla="*/ 16 w 40"/>
                    <a:gd name="T75" fmla="*/ 25 h 66"/>
                    <a:gd name="T76" fmla="*/ 18 w 40"/>
                    <a:gd name="T77" fmla="*/ 22 h 66"/>
                    <a:gd name="T78" fmla="*/ 21 w 40"/>
                    <a:gd name="T79" fmla="*/ 19 h 66"/>
                    <a:gd name="T80" fmla="*/ 23 w 40"/>
                    <a:gd name="T81" fmla="*/ 16 h 66"/>
                    <a:gd name="T82" fmla="*/ 25 w 40"/>
                    <a:gd name="T83" fmla="*/ 13 h 66"/>
                    <a:gd name="T84" fmla="*/ 27 w 40"/>
                    <a:gd name="T85" fmla="*/ 10 h 66"/>
                    <a:gd name="T86" fmla="*/ 29 w 40"/>
                    <a:gd name="T87" fmla="*/ 6 h 66"/>
                    <a:gd name="T88" fmla="*/ 31 w 40"/>
                    <a:gd name="T89" fmla="*/ 3 h 66"/>
                    <a:gd name="T90" fmla="*/ 33 w 40"/>
                    <a:gd name="T91" fmla="*/ 0 h 66"/>
                    <a:gd name="T92" fmla="*/ 34 w 40"/>
                    <a:gd name="T93" fmla="*/ 1 h 66"/>
                    <a:gd name="T94" fmla="*/ 36 w 40"/>
                    <a:gd name="T95" fmla="*/ 2 h 66"/>
                    <a:gd name="T96" fmla="*/ 37 w 40"/>
                    <a:gd name="T97" fmla="*/ 4 h 66"/>
                    <a:gd name="T98" fmla="*/ 38 w 40"/>
                    <a:gd name="T99" fmla="*/ 5 h 66"/>
                    <a:gd name="T100" fmla="*/ 39 w 40"/>
                    <a:gd name="T101" fmla="*/ 6 h 66"/>
                    <a:gd name="T102" fmla="*/ 40 w 40"/>
                    <a:gd name="T103" fmla="*/ 8 h 66"/>
                    <a:gd name="T104" fmla="*/ 40 w 40"/>
                    <a:gd name="T105" fmla="*/ 10 h 66"/>
                    <a:gd name="T106" fmla="*/ 39 w 40"/>
                    <a:gd name="T107" fmla="*/ 11 h 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
                    <a:gd name="T163" fmla="*/ 0 h 66"/>
                    <a:gd name="T164" fmla="*/ 40 w 40"/>
                    <a:gd name="T165" fmla="*/ 66 h 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 h="66">
                      <a:moveTo>
                        <a:pt x="39" y="11"/>
                      </a:moveTo>
                      <a:lnTo>
                        <a:pt x="38" y="14"/>
                      </a:lnTo>
                      <a:lnTo>
                        <a:pt x="37" y="18"/>
                      </a:lnTo>
                      <a:lnTo>
                        <a:pt x="35" y="20"/>
                      </a:lnTo>
                      <a:lnTo>
                        <a:pt x="34" y="23"/>
                      </a:lnTo>
                      <a:lnTo>
                        <a:pt x="33" y="26"/>
                      </a:lnTo>
                      <a:lnTo>
                        <a:pt x="31" y="29"/>
                      </a:lnTo>
                      <a:lnTo>
                        <a:pt x="30" y="32"/>
                      </a:lnTo>
                      <a:lnTo>
                        <a:pt x="30" y="35"/>
                      </a:lnTo>
                      <a:lnTo>
                        <a:pt x="29" y="47"/>
                      </a:lnTo>
                      <a:lnTo>
                        <a:pt x="29" y="48"/>
                      </a:lnTo>
                      <a:lnTo>
                        <a:pt x="28" y="49"/>
                      </a:lnTo>
                      <a:lnTo>
                        <a:pt x="28" y="50"/>
                      </a:lnTo>
                      <a:lnTo>
                        <a:pt x="27" y="52"/>
                      </a:lnTo>
                      <a:lnTo>
                        <a:pt x="25" y="54"/>
                      </a:lnTo>
                      <a:lnTo>
                        <a:pt x="24" y="56"/>
                      </a:lnTo>
                      <a:lnTo>
                        <a:pt x="23" y="58"/>
                      </a:lnTo>
                      <a:lnTo>
                        <a:pt x="21" y="60"/>
                      </a:lnTo>
                      <a:lnTo>
                        <a:pt x="20" y="62"/>
                      </a:lnTo>
                      <a:lnTo>
                        <a:pt x="19" y="64"/>
                      </a:lnTo>
                      <a:lnTo>
                        <a:pt x="18" y="66"/>
                      </a:lnTo>
                      <a:lnTo>
                        <a:pt x="17" y="62"/>
                      </a:lnTo>
                      <a:lnTo>
                        <a:pt x="16" y="58"/>
                      </a:lnTo>
                      <a:lnTo>
                        <a:pt x="14" y="55"/>
                      </a:lnTo>
                      <a:lnTo>
                        <a:pt x="12" y="51"/>
                      </a:lnTo>
                      <a:lnTo>
                        <a:pt x="9" y="48"/>
                      </a:lnTo>
                      <a:lnTo>
                        <a:pt x="7" y="44"/>
                      </a:lnTo>
                      <a:lnTo>
                        <a:pt x="4" y="42"/>
                      </a:lnTo>
                      <a:lnTo>
                        <a:pt x="0" y="39"/>
                      </a:lnTo>
                      <a:lnTo>
                        <a:pt x="3" y="37"/>
                      </a:lnTo>
                      <a:lnTo>
                        <a:pt x="5" y="36"/>
                      </a:lnTo>
                      <a:lnTo>
                        <a:pt x="6" y="34"/>
                      </a:lnTo>
                      <a:lnTo>
                        <a:pt x="8" y="32"/>
                      </a:lnTo>
                      <a:lnTo>
                        <a:pt x="10" y="30"/>
                      </a:lnTo>
                      <a:lnTo>
                        <a:pt x="12" y="28"/>
                      </a:lnTo>
                      <a:lnTo>
                        <a:pt x="14" y="27"/>
                      </a:lnTo>
                      <a:lnTo>
                        <a:pt x="16" y="25"/>
                      </a:lnTo>
                      <a:lnTo>
                        <a:pt x="18" y="22"/>
                      </a:lnTo>
                      <a:lnTo>
                        <a:pt x="21" y="19"/>
                      </a:lnTo>
                      <a:lnTo>
                        <a:pt x="23" y="16"/>
                      </a:lnTo>
                      <a:lnTo>
                        <a:pt x="25" y="13"/>
                      </a:lnTo>
                      <a:lnTo>
                        <a:pt x="27" y="10"/>
                      </a:lnTo>
                      <a:lnTo>
                        <a:pt x="29" y="6"/>
                      </a:lnTo>
                      <a:lnTo>
                        <a:pt x="31" y="3"/>
                      </a:lnTo>
                      <a:lnTo>
                        <a:pt x="33" y="0"/>
                      </a:lnTo>
                      <a:lnTo>
                        <a:pt x="34" y="1"/>
                      </a:lnTo>
                      <a:lnTo>
                        <a:pt x="36" y="2"/>
                      </a:lnTo>
                      <a:lnTo>
                        <a:pt x="37" y="4"/>
                      </a:lnTo>
                      <a:lnTo>
                        <a:pt x="38" y="5"/>
                      </a:lnTo>
                      <a:lnTo>
                        <a:pt x="39" y="6"/>
                      </a:lnTo>
                      <a:lnTo>
                        <a:pt x="40" y="8"/>
                      </a:lnTo>
                      <a:lnTo>
                        <a:pt x="40" y="10"/>
                      </a:lnTo>
                      <a:lnTo>
                        <a:pt x="39" y="11"/>
                      </a:lnTo>
                      <a:close/>
                    </a:path>
                  </a:pathLst>
                </a:custGeom>
                <a:solidFill>
                  <a:srgbClr val="FFFFFF"/>
                </a:solidFill>
                <a:ln w="9525">
                  <a:noFill/>
                  <a:round/>
                  <a:headEnd/>
                  <a:tailEnd/>
                </a:ln>
              </p:spPr>
              <p:txBody>
                <a:bodyPr/>
                <a:lstStyle/>
                <a:p>
                  <a:endParaRPr lang="en-US"/>
                </a:p>
              </p:txBody>
            </p:sp>
            <p:sp>
              <p:nvSpPr>
                <p:cNvPr id="24829" name="Freeform 590"/>
                <p:cNvSpPr>
                  <a:spLocks/>
                </p:cNvSpPr>
                <p:nvPr/>
              </p:nvSpPr>
              <p:spPr bwMode="auto">
                <a:xfrm>
                  <a:off x="2870" y="1777"/>
                  <a:ext cx="171" cy="202"/>
                </a:xfrm>
                <a:custGeom>
                  <a:avLst/>
                  <a:gdLst>
                    <a:gd name="T0" fmla="*/ 94 w 171"/>
                    <a:gd name="T1" fmla="*/ 20 h 202"/>
                    <a:gd name="T2" fmla="*/ 91 w 171"/>
                    <a:gd name="T3" fmla="*/ 25 h 202"/>
                    <a:gd name="T4" fmla="*/ 75 w 171"/>
                    <a:gd name="T5" fmla="*/ 40 h 202"/>
                    <a:gd name="T6" fmla="*/ 85 w 171"/>
                    <a:gd name="T7" fmla="*/ 34 h 202"/>
                    <a:gd name="T8" fmla="*/ 103 w 171"/>
                    <a:gd name="T9" fmla="*/ 26 h 202"/>
                    <a:gd name="T10" fmla="*/ 117 w 171"/>
                    <a:gd name="T11" fmla="*/ 29 h 202"/>
                    <a:gd name="T12" fmla="*/ 138 w 171"/>
                    <a:gd name="T13" fmla="*/ 41 h 202"/>
                    <a:gd name="T14" fmla="*/ 146 w 171"/>
                    <a:gd name="T15" fmla="*/ 74 h 202"/>
                    <a:gd name="T16" fmla="*/ 153 w 171"/>
                    <a:gd name="T17" fmla="*/ 94 h 202"/>
                    <a:gd name="T18" fmla="*/ 166 w 171"/>
                    <a:gd name="T19" fmla="*/ 119 h 202"/>
                    <a:gd name="T20" fmla="*/ 169 w 171"/>
                    <a:gd name="T21" fmla="*/ 137 h 202"/>
                    <a:gd name="T22" fmla="*/ 166 w 171"/>
                    <a:gd name="T23" fmla="*/ 158 h 202"/>
                    <a:gd name="T24" fmla="*/ 163 w 171"/>
                    <a:gd name="T25" fmla="*/ 169 h 202"/>
                    <a:gd name="T26" fmla="*/ 152 w 171"/>
                    <a:gd name="T27" fmla="*/ 165 h 202"/>
                    <a:gd name="T28" fmla="*/ 136 w 171"/>
                    <a:gd name="T29" fmla="*/ 144 h 202"/>
                    <a:gd name="T30" fmla="*/ 125 w 171"/>
                    <a:gd name="T31" fmla="*/ 139 h 202"/>
                    <a:gd name="T32" fmla="*/ 125 w 171"/>
                    <a:gd name="T33" fmla="*/ 126 h 202"/>
                    <a:gd name="T34" fmla="*/ 130 w 171"/>
                    <a:gd name="T35" fmla="*/ 97 h 202"/>
                    <a:gd name="T36" fmla="*/ 132 w 171"/>
                    <a:gd name="T37" fmla="*/ 77 h 202"/>
                    <a:gd name="T38" fmla="*/ 122 w 171"/>
                    <a:gd name="T39" fmla="*/ 109 h 202"/>
                    <a:gd name="T40" fmla="*/ 108 w 171"/>
                    <a:gd name="T41" fmla="*/ 136 h 202"/>
                    <a:gd name="T42" fmla="*/ 104 w 171"/>
                    <a:gd name="T43" fmla="*/ 113 h 202"/>
                    <a:gd name="T44" fmla="*/ 109 w 171"/>
                    <a:gd name="T45" fmla="*/ 88 h 202"/>
                    <a:gd name="T46" fmla="*/ 113 w 171"/>
                    <a:gd name="T47" fmla="*/ 58 h 202"/>
                    <a:gd name="T48" fmla="*/ 111 w 171"/>
                    <a:gd name="T49" fmla="*/ 55 h 202"/>
                    <a:gd name="T50" fmla="*/ 93 w 171"/>
                    <a:gd name="T51" fmla="*/ 94 h 202"/>
                    <a:gd name="T52" fmla="*/ 80 w 171"/>
                    <a:gd name="T53" fmla="*/ 98 h 202"/>
                    <a:gd name="T54" fmla="*/ 73 w 171"/>
                    <a:gd name="T55" fmla="*/ 78 h 202"/>
                    <a:gd name="T56" fmla="*/ 77 w 171"/>
                    <a:gd name="T57" fmla="*/ 117 h 202"/>
                    <a:gd name="T58" fmla="*/ 80 w 171"/>
                    <a:gd name="T59" fmla="*/ 132 h 202"/>
                    <a:gd name="T60" fmla="*/ 68 w 171"/>
                    <a:gd name="T61" fmla="*/ 153 h 202"/>
                    <a:gd name="T62" fmla="*/ 52 w 171"/>
                    <a:gd name="T63" fmla="*/ 158 h 202"/>
                    <a:gd name="T64" fmla="*/ 37 w 171"/>
                    <a:gd name="T65" fmla="*/ 161 h 202"/>
                    <a:gd name="T66" fmla="*/ 40 w 171"/>
                    <a:gd name="T67" fmla="*/ 162 h 202"/>
                    <a:gd name="T68" fmla="*/ 65 w 171"/>
                    <a:gd name="T69" fmla="*/ 159 h 202"/>
                    <a:gd name="T70" fmla="*/ 65 w 171"/>
                    <a:gd name="T71" fmla="*/ 170 h 202"/>
                    <a:gd name="T72" fmla="*/ 46 w 171"/>
                    <a:gd name="T73" fmla="*/ 184 h 202"/>
                    <a:gd name="T74" fmla="*/ 38 w 171"/>
                    <a:gd name="T75" fmla="*/ 186 h 202"/>
                    <a:gd name="T76" fmla="*/ 27 w 171"/>
                    <a:gd name="T77" fmla="*/ 183 h 202"/>
                    <a:gd name="T78" fmla="*/ 36 w 171"/>
                    <a:gd name="T79" fmla="*/ 188 h 202"/>
                    <a:gd name="T80" fmla="*/ 59 w 171"/>
                    <a:gd name="T81" fmla="*/ 198 h 202"/>
                    <a:gd name="T82" fmla="*/ 36 w 171"/>
                    <a:gd name="T83" fmla="*/ 202 h 202"/>
                    <a:gd name="T84" fmla="*/ 23 w 171"/>
                    <a:gd name="T85" fmla="*/ 191 h 202"/>
                    <a:gd name="T86" fmla="*/ 10 w 171"/>
                    <a:gd name="T87" fmla="*/ 175 h 202"/>
                    <a:gd name="T88" fmla="*/ 8 w 171"/>
                    <a:gd name="T89" fmla="*/ 151 h 202"/>
                    <a:gd name="T90" fmla="*/ 15 w 171"/>
                    <a:gd name="T91" fmla="*/ 129 h 202"/>
                    <a:gd name="T92" fmla="*/ 8 w 171"/>
                    <a:gd name="T93" fmla="*/ 99 h 202"/>
                    <a:gd name="T94" fmla="*/ 0 w 171"/>
                    <a:gd name="T95" fmla="*/ 64 h 202"/>
                    <a:gd name="T96" fmla="*/ 3 w 171"/>
                    <a:gd name="T97" fmla="*/ 53 h 202"/>
                    <a:gd name="T98" fmla="*/ 12 w 171"/>
                    <a:gd name="T99" fmla="*/ 70 h 202"/>
                    <a:gd name="T100" fmla="*/ 15 w 171"/>
                    <a:gd name="T101" fmla="*/ 59 h 202"/>
                    <a:gd name="T102" fmla="*/ 30 w 171"/>
                    <a:gd name="T103" fmla="*/ 39 h 202"/>
                    <a:gd name="T104" fmla="*/ 35 w 171"/>
                    <a:gd name="T105" fmla="*/ 23 h 202"/>
                    <a:gd name="T106" fmla="*/ 36 w 171"/>
                    <a:gd name="T107" fmla="*/ 16 h 202"/>
                    <a:gd name="T108" fmla="*/ 41 w 171"/>
                    <a:gd name="T109" fmla="*/ 11 h 202"/>
                    <a:gd name="T110" fmla="*/ 50 w 171"/>
                    <a:gd name="T111" fmla="*/ 37 h 202"/>
                    <a:gd name="T112" fmla="*/ 53 w 171"/>
                    <a:gd name="T113" fmla="*/ 6 h 202"/>
                    <a:gd name="T114" fmla="*/ 61 w 171"/>
                    <a:gd name="T115" fmla="*/ 0 h 202"/>
                    <a:gd name="T116" fmla="*/ 75 w 171"/>
                    <a:gd name="T117" fmla="*/ 5 h 2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1"/>
                    <a:gd name="T178" fmla="*/ 0 h 202"/>
                    <a:gd name="T179" fmla="*/ 171 w 171"/>
                    <a:gd name="T180" fmla="*/ 202 h 2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1" h="202">
                      <a:moveTo>
                        <a:pt x="84" y="14"/>
                      </a:moveTo>
                      <a:lnTo>
                        <a:pt x="86" y="15"/>
                      </a:lnTo>
                      <a:lnTo>
                        <a:pt x="87" y="17"/>
                      </a:lnTo>
                      <a:lnTo>
                        <a:pt x="89" y="18"/>
                      </a:lnTo>
                      <a:lnTo>
                        <a:pt x="91" y="18"/>
                      </a:lnTo>
                      <a:lnTo>
                        <a:pt x="92" y="19"/>
                      </a:lnTo>
                      <a:lnTo>
                        <a:pt x="94" y="20"/>
                      </a:lnTo>
                      <a:lnTo>
                        <a:pt x="96" y="21"/>
                      </a:lnTo>
                      <a:lnTo>
                        <a:pt x="97" y="22"/>
                      </a:lnTo>
                      <a:lnTo>
                        <a:pt x="97" y="23"/>
                      </a:lnTo>
                      <a:lnTo>
                        <a:pt x="96" y="23"/>
                      </a:lnTo>
                      <a:lnTo>
                        <a:pt x="95" y="23"/>
                      </a:lnTo>
                      <a:lnTo>
                        <a:pt x="94" y="23"/>
                      </a:lnTo>
                      <a:lnTo>
                        <a:pt x="91" y="25"/>
                      </a:lnTo>
                      <a:lnTo>
                        <a:pt x="88" y="26"/>
                      </a:lnTo>
                      <a:lnTo>
                        <a:pt x="86" y="28"/>
                      </a:lnTo>
                      <a:lnTo>
                        <a:pt x="83" y="30"/>
                      </a:lnTo>
                      <a:lnTo>
                        <a:pt x="81" y="32"/>
                      </a:lnTo>
                      <a:lnTo>
                        <a:pt x="79" y="34"/>
                      </a:lnTo>
                      <a:lnTo>
                        <a:pt x="77" y="37"/>
                      </a:lnTo>
                      <a:lnTo>
                        <a:pt x="75" y="40"/>
                      </a:lnTo>
                      <a:lnTo>
                        <a:pt x="77" y="39"/>
                      </a:lnTo>
                      <a:lnTo>
                        <a:pt x="79" y="39"/>
                      </a:lnTo>
                      <a:lnTo>
                        <a:pt x="80" y="38"/>
                      </a:lnTo>
                      <a:lnTo>
                        <a:pt x="81" y="37"/>
                      </a:lnTo>
                      <a:lnTo>
                        <a:pt x="83" y="36"/>
                      </a:lnTo>
                      <a:lnTo>
                        <a:pt x="84" y="35"/>
                      </a:lnTo>
                      <a:lnTo>
                        <a:pt x="85" y="34"/>
                      </a:lnTo>
                      <a:lnTo>
                        <a:pt x="87" y="33"/>
                      </a:lnTo>
                      <a:lnTo>
                        <a:pt x="89" y="32"/>
                      </a:lnTo>
                      <a:lnTo>
                        <a:pt x="92" y="30"/>
                      </a:lnTo>
                      <a:lnTo>
                        <a:pt x="94" y="29"/>
                      </a:lnTo>
                      <a:lnTo>
                        <a:pt x="97" y="27"/>
                      </a:lnTo>
                      <a:lnTo>
                        <a:pt x="100" y="26"/>
                      </a:lnTo>
                      <a:lnTo>
                        <a:pt x="103" y="26"/>
                      </a:lnTo>
                      <a:lnTo>
                        <a:pt x="107" y="25"/>
                      </a:lnTo>
                      <a:lnTo>
                        <a:pt x="110" y="26"/>
                      </a:lnTo>
                      <a:lnTo>
                        <a:pt x="111" y="26"/>
                      </a:lnTo>
                      <a:lnTo>
                        <a:pt x="111" y="27"/>
                      </a:lnTo>
                      <a:lnTo>
                        <a:pt x="112" y="27"/>
                      </a:lnTo>
                      <a:lnTo>
                        <a:pt x="113" y="27"/>
                      </a:lnTo>
                      <a:lnTo>
                        <a:pt x="117" y="29"/>
                      </a:lnTo>
                      <a:lnTo>
                        <a:pt x="120" y="30"/>
                      </a:lnTo>
                      <a:lnTo>
                        <a:pt x="123" y="31"/>
                      </a:lnTo>
                      <a:lnTo>
                        <a:pt x="126" y="33"/>
                      </a:lnTo>
                      <a:lnTo>
                        <a:pt x="129" y="35"/>
                      </a:lnTo>
                      <a:lnTo>
                        <a:pt x="132" y="37"/>
                      </a:lnTo>
                      <a:lnTo>
                        <a:pt x="135" y="39"/>
                      </a:lnTo>
                      <a:lnTo>
                        <a:pt x="138" y="41"/>
                      </a:lnTo>
                      <a:lnTo>
                        <a:pt x="140" y="43"/>
                      </a:lnTo>
                      <a:lnTo>
                        <a:pt x="141" y="46"/>
                      </a:lnTo>
                      <a:lnTo>
                        <a:pt x="142" y="49"/>
                      </a:lnTo>
                      <a:lnTo>
                        <a:pt x="143" y="51"/>
                      </a:lnTo>
                      <a:lnTo>
                        <a:pt x="145" y="59"/>
                      </a:lnTo>
                      <a:lnTo>
                        <a:pt x="146" y="66"/>
                      </a:lnTo>
                      <a:lnTo>
                        <a:pt x="146" y="74"/>
                      </a:lnTo>
                      <a:lnTo>
                        <a:pt x="147" y="82"/>
                      </a:lnTo>
                      <a:lnTo>
                        <a:pt x="148" y="83"/>
                      </a:lnTo>
                      <a:lnTo>
                        <a:pt x="149" y="84"/>
                      </a:lnTo>
                      <a:lnTo>
                        <a:pt x="149" y="85"/>
                      </a:lnTo>
                      <a:lnTo>
                        <a:pt x="149" y="87"/>
                      </a:lnTo>
                      <a:lnTo>
                        <a:pt x="151" y="90"/>
                      </a:lnTo>
                      <a:lnTo>
                        <a:pt x="153" y="94"/>
                      </a:lnTo>
                      <a:lnTo>
                        <a:pt x="155" y="97"/>
                      </a:lnTo>
                      <a:lnTo>
                        <a:pt x="157" y="101"/>
                      </a:lnTo>
                      <a:lnTo>
                        <a:pt x="160" y="105"/>
                      </a:lnTo>
                      <a:lnTo>
                        <a:pt x="162" y="108"/>
                      </a:lnTo>
                      <a:lnTo>
                        <a:pt x="164" y="112"/>
                      </a:lnTo>
                      <a:lnTo>
                        <a:pt x="165" y="116"/>
                      </a:lnTo>
                      <a:lnTo>
                        <a:pt x="166" y="119"/>
                      </a:lnTo>
                      <a:lnTo>
                        <a:pt x="167" y="122"/>
                      </a:lnTo>
                      <a:lnTo>
                        <a:pt x="169" y="125"/>
                      </a:lnTo>
                      <a:lnTo>
                        <a:pt x="171" y="128"/>
                      </a:lnTo>
                      <a:lnTo>
                        <a:pt x="170" y="134"/>
                      </a:lnTo>
                      <a:lnTo>
                        <a:pt x="170" y="135"/>
                      </a:lnTo>
                      <a:lnTo>
                        <a:pt x="170" y="136"/>
                      </a:lnTo>
                      <a:lnTo>
                        <a:pt x="169" y="137"/>
                      </a:lnTo>
                      <a:lnTo>
                        <a:pt x="169" y="138"/>
                      </a:lnTo>
                      <a:lnTo>
                        <a:pt x="168" y="140"/>
                      </a:lnTo>
                      <a:lnTo>
                        <a:pt x="168" y="143"/>
                      </a:lnTo>
                      <a:lnTo>
                        <a:pt x="168" y="146"/>
                      </a:lnTo>
                      <a:lnTo>
                        <a:pt x="168" y="149"/>
                      </a:lnTo>
                      <a:lnTo>
                        <a:pt x="167" y="149"/>
                      </a:lnTo>
                      <a:lnTo>
                        <a:pt x="166" y="158"/>
                      </a:lnTo>
                      <a:lnTo>
                        <a:pt x="165" y="168"/>
                      </a:lnTo>
                      <a:lnTo>
                        <a:pt x="165" y="169"/>
                      </a:lnTo>
                      <a:lnTo>
                        <a:pt x="165" y="170"/>
                      </a:lnTo>
                      <a:lnTo>
                        <a:pt x="163" y="169"/>
                      </a:lnTo>
                      <a:lnTo>
                        <a:pt x="162" y="168"/>
                      </a:lnTo>
                      <a:lnTo>
                        <a:pt x="161" y="167"/>
                      </a:lnTo>
                      <a:lnTo>
                        <a:pt x="159" y="167"/>
                      </a:lnTo>
                      <a:lnTo>
                        <a:pt x="158" y="166"/>
                      </a:lnTo>
                      <a:lnTo>
                        <a:pt x="156" y="165"/>
                      </a:lnTo>
                      <a:lnTo>
                        <a:pt x="154" y="165"/>
                      </a:lnTo>
                      <a:lnTo>
                        <a:pt x="152" y="165"/>
                      </a:lnTo>
                      <a:lnTo>
                        <a:pt x="143" y="164"/>
                      </a:lnTo>
                      <a:lnTo>
                        <a:pt x="141" y="159"/>
                      </a:lnTo>
                      <a:lnTo>
                        <a:pt x="140" y="154"/>
                      </a:lnTo>
                      <a:lnTo>
                        <a:pt x="139" y="150"/>
                      </a:lnTo>
                      <a:lnTo>
                        <a:pt x="138" y="145"/>
                      </a:lnTo>
                      <a:lnTo>
                        <a:pt x="136" y="144"/>
                      </a:lnTo>
                      <a:lnTo>
                        <a:pt x="135" y="143"/>
                      </a:lnTo>
                      <a:lnTo>
                        <a:pt x="133" y="142"/>
                      </a:lnTo>
                      <a:lnTo>
                        <a:pt x="131" y="142"/>
                      </a:lnTo>
                      <a:lnTo>
                        <a:pt x="129" y="141"/>
                      </a:lnTo>
                      <a:lnTo>
                        <a:pt x="128" y="140"/>
                      </a:lnTo>
                      <a:lnTo>
                        <a:pt x="126" y="140"/>
                      </a:lnTo>
                      <a:lnTo>
                        <a:pt x="125" y="139"/>
                      </a:lnTo>
                      <a:lnTo>
                        <a:pt x="124" y="136"/>
                      </a:lnTo>
                      <a:lnTo>
                        <a:pt x="124" y="133"/>
                      </a:lnTo>
                      <a:lnTo>
                        <a:pt x="124" y="131"/>
                      </a:lnTo>
                      <a:lnTo>
                        <a:pt x="124" y="128"/>
                      </a:lnTo>
                      <a:lnTo>
                        <a:pt x="125" y="128"/>
                      </a:lnTo>
                      <a:lnTo>
                        <a:pt x="125" y="127"/>
                      </a:lnTo>
                      <a:lnTo>
                        <a:pt x="125" y="126"/>
                      </a:lnTo>
                      <a:lnTo>
                        <a:pt x="126" y="125"/>
                      </a:lnTo>
                      <a:lnTo>
                        <a:pt x="128" y="121"/>
                      </a:lnTo>
                      <a:lnTo>
                        <a:pt x="130" y="117"/>
                      </a:lnTo>
                      <a:lnTo>
                        <a:pt x="131" y="113"/>
                      </a:lnTo>
                      <a:lnTo>
                        <a:pt x="131" y="107"/>
                      </a:lnTo>
                      <a:lnTo>
                        <a:pt x="130" y="102"/>
                      </a:lnTo>
                      <a:lnTo>
                        <a:pt x="130" y="97"/>
                      </a:lnTo>
                      <a:lnTo>
                        <a:pt x="130" y="92"/>
                      </a:lnTo>
                      <a:lnTo>
                        <a:pt x="131" y="87"/>
                      </a:lnTo>
                      <a:lnTo>
                        <a:pt x="131" y="84"/>
                      </a:lnTo>
                      <a:lnTo>
                        <a:pt x="132" y="82"/>
                      </a:lnTo>
                      <a:lnTo>
                        <a:pt x="132" y="80"/>
                      </a:lnTo>
                      <a:lnTo>
                        <a:pt x="132" y="77"/>
                      </a:lnTo>
                      <a:lnTo>
                        <a:pt x="130" y="82"/>
                      </a:lnTo>
                      <a:lnTo>
                        <a:pt x="129" y="87"/>
                      </a:lnTo>
                      <a:lnTo>
                        <a:pt x="128" y="92"/>
                      </a:lnTo>
                      <a:lnTo>
                        <a:pt x="127" y="96"/>
                      </a:lnTo>
                      <a:lnTo>
                        <a:pt x="125" y="101"/>
                      </a:lnTo>
                      <a:lnTo>
                        <a:pt x="124" y="105"/>
                      </a:lnTo>
                      <a:lnTo>
                        <a:pt x="122" y="109"/>
                      </a:lnTo>
                      <a:lnTo>
                        <a:pt x="119" y="113"/>
                      </a:lnTo>
                      <a:lnTo>
                        <a:pt x="117" y="120"/>
                      </a:lnTo>
                      <a:lnTo>
                        <a:pt x="115" y="128"/>
                      </a:lnTo>
                      <a:lnTo>
                        <a:pt x="113" y="135"/>
                      </a:lnTo>
                      <a:lnTo>
                        <a:pt x="112" y="143"/>
                      </a:lnTo>
                      <a:lnTo>
                        <a:pt x="110" y="140"/>
                      </a:lnTo>
                      <a:lnTo>
                        <a:pt x="108" y="136"/>
                      </a:lnTo>
                      <a:lnTo>
                        <a:pt x="107" y="132"/>
                      </a:lnTo>
                      <a:lnTo>
                        <a:pt x="105" y="129"/>
                      </a:lnTo>
                      <a:lnTo>
                        <a:pt x="105" y="125"/>
                      </a:lnTo>
                      <a:lnTo>
                        <a:pt x="104" y="121"/>
                      </a:lnTo>
                      <a:lnTo>
                        <a:pt x="104" y="117"/>
                      </a:lnTo>
                      <a:lnTo>
                        <a:pt x="104" y="113"/>
                      </a:lnTo>
                      <a:lnTo>
                        <a:pt x="105" y="107"/>
                      </a:lnTo>
                      <a:lnTo>
                        <a:pt x="106" y="102"/>
                      </a:lnTo>
                      <a:lnTo>
                        <a:pt x="107" y="97"/>
                      </a:lnTo>
                      <a:lnTo>
                        <a:pt x="108" y="93"/>
                      </a:lnTo>
                      <a:lnTo>
                        <a:pt x="109" y="88"/>
                      </a:lnTo>
                      <a:lnTo>
                        <a:pt x="110" y="80"/>
                      </a:lnTo>
                      <a:lnTo>
                        <a:pt x="111" y="73"/>
                      </a:lnTo>
                      <a:lnTo>
                        <a:pt x="112" y="68"/>
                      </a:lnTo>
                      <a:lnTo>
                        <a:pt x="113" y="63"/>
                      </a:lnTo>
                      <a:lnTo>
                        <a:pt x="113" y="58"/>
                      </a:lnTo>
                      <a:lnTo>
                        <a:pt x="114" y="53"/>
                      </a:lnTo>
                      <a:lnTo>
                        <a:pt x="114" y="52"/>
                      </a:lnTo>
                      <a:lnTo>
                        <a:pt x="114" y="51"/>
                      </a:lnTo>
                      <a:lnTo>
                        <a:pt x="114" y="49"/>
                      </a:lnTo>
                      <a:lnTo>
                        <a:pt x="113" y="49"/>
                      </a:lnTo>
                      <a:lnTo>
                        <a:pt x="111" y="55"/>
                      </a:lnTo>
                      <a:lnTo>
                        <a:pt x="109" y="61"/>
                      </a:lnTo>
                      <a:lnTo>
                        <a:pt x="107" y="67"/>
                      </a:lnTo>
                      <a:lnTo>
                        <a:pt x="105" y="73"/>
                      </a:lnTo>
                      <a:lnTo>
                        <a:pt x="102" y="78"/>
                      </a:lnTo>
                      <a:lnTo>
                        <a:pt x="100" y="84"/>
                      </a:lnTo>
                      <a:lnTo>
                        <a:pt x="96" y="89"/>
                      </a:lnTo>
                      <a:lnTo>
                        <a:pt x="93" y="94"/>
                      </a:lnTo>
                      <a:lnTo>
                        <a:pt x="90" y="99"/>
                      </a:lnTo>
                      <a:lnTo>
                        <a:pt x="88" y="104"/>
                      </a:lnTo>
                      <a:lnTo>
                        <a:pt x="87" y="109"/>
                      </a:lnTo>
                      <a:lnTo>
                        <a:pt x="86" y="114"/>
                      </a:lnTo>
                      <a:lnTo>
                        <a:pt x="83" y="109"/>
                      </a:lnTo>
                      <a:lnTo>
                        <a:pt x="81" y="104"/>
                      </a:lnTo>
                      <a:lnTo>
                        <a:pt x="80" y="98"/>
                      </a:lnTo>
                      <a:lnTo>
                        <a:pt x="78" y="93"/>
                      </a:lnTo>
                      <a:lnTo>
                        <a:pt x="77" y="90"/>
                      </a:lnTo>
                      <a:lnTo>
                        <a:pt x="77" y="88"/>
                      </a:lnTo>
                      <a:lnTo>
                        <a:pt x="76" y="85"/>
                      </a:lnTo>
                      <a:lnTo>
                        <a:pt x="75" y="83"/>
                      </a:lnTo>
                      <a:lnTo>
                        <a:pt x="74" y="81"/>
                      </a:lnTo>
                      <a:lnTo>
                        <a:pt x="73" y="78"/>
                      </a:lnTo>
                      <a:lnTo>
                        <a:pt x="71" y="76"/>
                      </a:lnTo>
                      <a:lnTo>
                        <a:pt x="69" y="75"/>
                      </a:lnTo>
                      <a:lnTo>
                        <a:pt x="70" y="85"/>
                      </a:lnTo>
                      <a:lnTo>
                        <a:pt x="71" y="94"/>
                      </a:lnTo>
                      <a:lnTo>
                        <a:pt x="73" y="104"/>
                      </a:lnTo>
                      <a:lnTo>
                        <a:pt x="75" y="113"/>
                      </a:lnTo>
                      <a:lnTo>
                        <a:pt x="77" y="117"/>
                      </a:lnTo>
                      <a:lnTo>
                        <a:pt x="79" y="120"/>
                      </a:lnTo>
                      <a:lnTo>
                        <a:pt x="80" y="124"/>
                      </a:lnTo>
                      <a:lnTo>
                        <a:pt x="81" y="128"/>
                      </a:lnTo>
                      <a:lnTo>
                        <a:pt x="80" y="129"/>
                      </a:lnTo>
                      <a:lnTo>
                        <a:pt x="80" y="130"/>
                      </a:lnTo>
                      <a:lnTo>
                        <a:pt x="80" y="131"/>
                      </a:lnTo>
                      <a:lnTo>
                        <a:pt x="80" y="132"/>
                      </a:lnTo>
                      <a:lnTo>
                        <a:pt x="77" y="135"/>
                      </a:lnTo>
                      <a:lnTo>
                        <a:pt x="75" y="139"/>
                      </a:lnTo>
                      <a:lnTo>
                        <a:pt x="73" y="143"/>
                      </a:lnTo>
                      <a:lnTo>
                        <a:pt x="72" y="148"/>
                      </a:lnTo>
                      <a:lnTo>
                        <a:pt x="71" y="150"/>
                      </a:lnTo>
                      <a:lnTo>
                        <a:pt x="70" y="151"/>
                      </a:lnTo>
                      <a:lnTo>
                        <a:pt x="68" y="153"/>
                      </a:lnTo>
                      <a:lnTo>
                        <a:pt x="66" y="154"/>
                      </a:lnTo>
                      <a:lnTo>
                        <a:pt x="63" y="154"/>
                      </a:lnTo>
                      <a:lnTo>
                        <a:pt x="61" y="155"/>
                      </a:lnTo>
                      <a:lnTo>
                        <a:pt x="59" y="156"/>
                      </a:lnTo>
                      <a:lnTo>
                        <a:pt x="56" y="157"/>
                      </a:lnTo>
                      <a:lnTo>
                        <a:pt x="54" y="157"/>
                      </a:lnTo>
                      <a:lnTo>
                        <a:pt x="52" y="158"/>
                      </a:lnTo>
                      <a:lnTo>
                        <a:pt x="50" y="159"/>
                      </a:lnTo>
                      <a:lnTo>
                        <a:pt x="47" y="159"/>
                      </a:lnTo>
                      <a:lnTo>
                        <a:pt x="45" y="160"/>
                      </a:lnTo>
                      <a:lnTo>
                        <a:pt x="42" y="160"/>
                      </a:lnTo>
                      <a:lnTo>
                        <a:pt x="40" y="161"/>
                      </a:lnTo>
                      <a:lnTo>
                        <a:pt x="38" y="161"/>
                      </a:lnTo>
                      <a:lnTo>
                        <a:pt x="37" y="161"/>
                      </a:lnTo>
                      <a:lnTo>
                        <a:pt x="37" y="162"/>
                      </a:lnTo>
                      <a:lnTo>
                        <a:pt x="38" y="162"/>
                      </a:lnTo>
                      <a:lnTo>
                        <a:pt x="39" y="162"/>
                      </a:lnTo>
                      <a:lnTo>
                        <a:pt x="40" y="162"/>
                      </a:lnTo>
                      <a:lnTo>
                        <a:pt x="44" y="162"/>
                      </a:lnTo>
                      <a:lnTo>
                        <a:pt x="48" y="162"/>
                      </a:lnTo>
                      <a:lnTo>
                        <a:pt x="52" y="161"/>
                      </a:lnTo>
                      <a:lnTo>
                        <a:pt x="56" y="161"/>
                      </a:lnTo>
                      <a:lnTo>
                        <a:pt x="61" y="160"/>
                      </a:lnTo>
                      <a:lnTo>
                        <a:pt x="65" y="159"/>
                      </a:lnTo>
                      <a:lnTo>
                        <a:pt x="69" y="159"/>
                      </a:lnTo>
                      <a:lnTo>
                        <a:pt x="74" y="159"/>
                      </a:lnTo>
                      <a:lnTo>
                        <a:pt x="72" y="161"/>
                      </a:lnTo>
                      <a:lnTo>
                        <a:pt x="70" y="163"/>
                      </a:lnTo>
                      <a:lnTo>
                        <a:pt x="69" y="165"/>
                      </a:lnTo>
                      <a:lnTo>
                        <a:pt x="67" y="167"/>
                      </a:lnTo>
                      <a:lnTo>
                        <a:pt x="65" y="170"/>
                      </a:lnTo>
                      <a:lnTo>
                        <a:pt x="63" y="173"/>
                      </a:lnTo>
                      <a:lnTo>
                        <a:pt x="61" y="175"/>
                      </a:lnTo>
                      <a:lnTo>
                        <a:pt x="59" y="178"/>
                      </a:lnTo>
                      <a:lnTo>
                        <a:pt x="56" y="180"/>
                      </a:lnTo>
                      <a:lnTo>
                        <a:pt x="53" y="182"/>
                      </a:lnTo>
                      <a:lnTo>
                        <a:pt x="50" y="184"/>
                      </a:lnTo>
                      <a:lnTo>
                        <a:pt x="46" y="184"/>
                      </a:lnTo>
                      <a:lnTo>
                        <a:pt x="45" y="185"/>
                      </a:lnTo>
                      <a:lnTo>
                        <a:pt x="44" y="185"/>
                      </a:lnTo>
                      <a:lnTo>
                        <a:pt x="43" y="185"/>
                      </a:lnTo>
                      <a:lnTo>
                        <a:pt x="42" y="185"/>
                      </a:lnTo>
                      <a:lnTo>
                        <a:pt x="41" y="186"/>
                      </a:lnTo>
                      <a:lnTo>
                        <a:pt x="40" y="186"/>
                      </a:lnTo>
                      <a:lnTo>
                        <a:pt x="38" y="186"/>
                      </a:lnTo>
                      <a:lnTo>
                        <a:pt x="37" y="186"/>
                      </a:lnTo>
                      <a:lnTo>
                        <a:pt x="37" y="185"/>
                      </a:lnTo>
                      <a:lnTo>
                        <a:pt x="31" y="185"/>
                      </a:lnTo>
                      <a:lnTo>
                        <a:pt x="30" y="184"/>
                      </a:lnTo>
                      <a:lnTo>
                        <a:pt x="29" y="184"/>
                      </a:lnTo>
                      <a:lnTo>
                        <a:pt x="28" y="184"/>
                      </a:lnTo>
                      <a:lnTo>
                        <a:pt x="27" y="183"/>
                      </a:lnTo>
                      <a:lnTo>
                        <a:pt x="26" y="183"/>
                      </a:lnTo>
                      <a:lnTo>
                        <a:pt x="25" y="183"/>
                      </a:lnTo>
                      <a:lnTo>
                        <a:pt x="24" y="183"/>
                      </a:lnTo>
                      <a:lnTo>
                        <a:pt x="22" y="183"/>
                      </a:lnTo>
                      <a:lnTo>
                        <a:pt x="27" y="184"/>
                      </a:lnTo>
                      <a:lnTo>
                        <a:pt x="32" y="186"/>
                      </a:lnTo>
                      <a:lnTo>
                        <a:pt x="36" y="188"/>
                      </a:lnTo>
                      <a:lnTo>
                        <a:pt x="41" y="190"/>
                      </a:lnTo>
                      <a:lnTo>
                        <a:pt x="46" y="191"/>
                      </a:lnTo>
                      <a:lnTo>
                        <a:pt x="52" y="191"/>
                      </a:lnTo>
                      <a:lnTo>
                        <a:pt x="57" y="191"/>
                      </a:lnTo>
                      <a:lnTo>
                        <a:pt x="63" y="191"/>
                      </a:lnTo>
                      <a:lnTo>
                        <a:pt x="62" y="198"/>
                      </a:lnTo>
                      <a:lnTo>
                        <a:pt x="59" y="198"/>
                      </a:lnTo>
                      <a:lnTo>
                        <a:pt x="56" y="199"/>
                      </a:lnTo>
                      <a:lnTo>
                        <a:pt x="52" y="199"/>
                      </a:lnTo>
                      <a:lnTo>
                        <a:pt x="49" y="199"/>
                      </a:lnTo>
                      <a:lnTo>
                        <a:pt x="46" y="200"/>
                      </a:lnTo>
                      <a:lnTo>
                        <a:pt x="42" y="200"/>
                      </a:lnTo>
                      <a:lnTo>
                        <a:pt x="39" y="201"/>
                      </a:lnTo>
                      <a:lnTo>
                        <a:pt x="36" y="202"/>
                      </a:lnTo>
                      <a:lnTo>
                        <a:pt x="33" y="202"/>
                      </a:lnTo>
                      <a:lnTo>
                        <a:pt x="32" y="201"/>
                      </a:lnTo>
                      <a:lnTo>
                        <a:pt x="30" y="198"/>
                      </a:lnTo>
                      <a:lnTo>
                        <a:pt x="28" y="196"/>
                      </a:lnTo>
                      <a:lnTo>
                        <a:pt x="27" y="195"/>
                      </a:lnTo>
                      <a:lnTo>
                        <a:pt x="25" y="193"/>
                      </a:lnTo>
                      <a:lnTo>
                        <a:pt x="23" y="191"/>
                      </a:lnTo>
                      <a:lnTo>
                        <a:pt x="21" y="189"/>
                      </a:lnTo>
                      <a:lnTo>
                        <a:pt x="19" y="187"/>
                      </a:lnTo>
                      <a:lnTo>
                        <a:pt x="16" y="186"/>
                      </a:lnTo>
                      <a:lnTo>
                        <a:pt x="14" y="185"/>
                      </a:lnTo>
                      <a:lnTo>
                        <a:pt x="11" y="184"/>
                      </a:lnTo>
                      <a:lnTo>
                        <a:pt x="11" y="179"/>
                      </a:lnTo>
                      <a:lnTo>
                        <a:pt x="10" y="175"/>
                      </a:lnTo>
                      <a:lnTo>
                        <a:pt x="9" y="170"/>
                      </a:lnTo>
                      <a:lnTo>
                        <a:pt x="8" y="166"/>
                      </a:lnTo>
                      <a:lnTo>
                        <a:pt x="7" y="163"/>
                      </a:lnTo>
                      <a:lnTo>
                        <a:pt x="6" y="160"/>
                      </a:lnTo>
                      <a:lnTo>
                        <a:pt x="6" y="157"/>
                      </a:lnTo>
                      <a:lnTo>
                        <a:pt x="7" y="154"/>
                      </a:lnTo>
                      <a:lnTo>
                        <a:pt x="8" y="151"/>
                      </a:lnTo>
                      <a:lnTo>
                        <a:pt x="9" y="148"/>
                      </a:lnTo>
                      <a:lnTo>
                        <a:pt x="10" y="145"/>
                      </a:lnTo>
                      <a:lnTo>
                        <a:pt x="11" y="141"/>
                      </a:lnTo>
                      <a:lnTo>
                        <a:pt x="12" y="138"/>
                      </a:lnTo>
                      <a:lnTo>
                        <a:pt x="13" y="135"/>
                      </a:lnTo>
                      <a:lnTo>
                        <a:pt x="14" y="132"/>
                      </a:lnTo>
                      <a:lnTo>
                        <a:pt x="15" y="129"/>
                      </a:lnTo>
                      <a:lnTo>
                        <a:pt x="15" y="124"/>
                      </a:lnTo>
                      <a:lnTo>
                        <a:pt x="14" y="120"/>
                      </a:lnTo>
                      <a:lnTo>
                        <a:pt x="13" y="116"/>
                      </a:lnTo>
                      <a:lnTo>
                        <a:pt x="12" y="111"/>
                      </a:lnTo>
                      <a:lnTo>
                        <a:pt x="11" y="107"/>
                      </a:lnTo>
                      <a:lnTo>
                        <a:pt x="10" y="103"/>
                      </a:lnTo>
                      <a:lnTo>
                        <a:pt x="8" y="99"/>
                      </a:lnTo>
                      <a:lnTo>
                        <a:pt x="7" y="95"/>
                      </a:lnTo>
                      <a:lnTo>
                        <a:pt x="6" y="90"/>
                      </a:lnTo>
                      <a:lnTo>
                        <a:pt x="4" y="85"/>
                      </a:lnTo>
                      <a:lnTo>
                        <a:pt x="3" y="80"/>
                      </a:lnTo>
                      <a:lnTo>
                        <a:pt x="2" y="75"/>
                      </a:lnTo>
                      <a:lnTo>
                        <a:pt x="1" y="69"/>
                      </a:lnTo>
                      <a:lnTo>
                        <a:pt x="0" y="64"/>
                      </a:lnTo>
                      <a:lnTo>
                        <a:pt x="0" y="58"/>
                      </a:lnTo>
                      <a:lnTo>
                        <a:pt x="1" y="53"/>
                      </a:lnTo>
                      <a:lnTo>
                        <a:pt x="1" y="52"/>
                      </a:lnTo>
                      <a:lnTo>
                        <a:pt x="1" y="51"/>
                      </a:lnTo>
                      <a:lnTo>
                        <a:pt x="3" y="53"/>
                      </a:lnTo>
                      <a:lnTo>
                        <a:pt x="5" y="55"/>
                      </a:lnTo>
                      <a:lnTo>
                        <a:pt x="6" y="58"/>
                      </a:lnTo>
                      <a:lnTo>
                        <a:pt x="7" y="60"/>
                      </a:lnTo>
                      <a:lnTo>
                        <a:pt x="8" y="62"/>
                      </a:lnTo>
                      <a:lnTo>
                        <a:pt x="9" y="65"/>
                      </a:lnTo>
                      <a:lnTo>
                        <a:pt x="11" y="68"/>
                      </a:lnTo>
                      <a:lnTo>
                        <a:pt x="12" y="70"/>
                      </a:lnTo>
                      <a:lnTo>
                        <a:pt x="13" y="71"/>
                      </a:lnTo>
                      <a:lnTo>
                        <a:pt x="13" y="72"/>
                      </a:lnTo>
                      <a:lnTo>
                        <a:pt x="14" y="72"/>
                      </a:lnTo>
                      <a:lnTo>
                        <a:pt x="14" y="67"/>
                      </a:lnTo>
                      <a:lnTo>
                        <a:pt x="14" y="63"/>
                      </a:lnTo>
                      <a:lnTo>
                        <a:pt x="15" y="59"/>
                      </a:lnTo>
                      <a:lnTo>
                        <a:pt x="17" y="55"/>
                      </a:lnTo>
                      <a:lnTo>
                        <a:pt x="19" y="51"/>
                      </a:lnTo>
                      <a:lnTo>
                        <a:pt x="22" y="48"/>
                      </a:lnTo>
                      <a:lnTo>
                        <a:pt x="25" y="45"/>
                      </a:lnTo>
                      <a:lnTo>
                        <a:pt x="27" y="41"/>
                      </a:lnTo>
                      <a:lnTo>
                        <a:pt x="29" y="40"/>
                      </a:lnTo>
                      <a:lnTo>
                        <a:pt x="30" y="39"/>
                      </a:lnTo>
                      <a:lnTo>
                        <a:pt x="32" y="38"/>
                      </a:lnTo>
                      <a:lnTo>
                        <a:pt x="33" y="37"/>
                      </a:lnTo>
                      <a:lnTo>
                        <a:pt x="34" y="35"/>
                      </a:lnTo>
                      <a:lnTo>
                        <a:pt x="35" y="34"/>
                      </a:lnTo>
                      <a:lnTo>
                        <a:pt x="36" y="32"/>
                      </a:lnTo>
                      <a:lnTo>
                        <a:pt x="36" y="30"/>
                      </a:lnTo>
                      <a:lnTo>
                        <a:pt x="35" y="23"/>
                      </a:lnTo>
                      <a:lnTo>
                        <a:pt x="35" y="22"/>
                      </a:lnTo>
                      <a:lnTo>
                        <a:pt x="35" y="21"/>
                      </a:lnTo>
                      <a:lnTo>
                        <a:pt x="35" y="20"/>
                      </a:lnTo>
                      <a:lnTo>
                        <a:pt x="35" y="19"/>
                      </a:lnTo>
                      <a:lnTo>
                        <a:pt x="36" y="16"/>
                      </a:lnTo>
                      <a:lnTo>
                        <a:pt x="36" y="14"/>
                      </a:lnTo>
                      <a:lnTo>
                        <a:pt x="37" y="11"/>
                      </a:lnTo>
                      <a:lnTo>
                        <a:pt x="39" y="9"/>
                      </a:lnTo>
                      <a:lnTo>
                        <a:pt x="40" y="8"/>
                      </a:lnTo>
                      <a:lnTo>
                        <a:pt x="41" y="9"/>
                      </a:lnTo>
                      <a:lnTo>
                        <a:pt x="41" y="10"/>
                      </a:lnTo>
                      <a:lnTo>
                        <a:pt x="41" y="11"/>
                      </a:lnTo>
                      <a:lnTo>
                        <a:pt x="44" y="17"/>
                      </a:lnTo>
                      <a:lnTo>
                        <a:pt x="46" y="22"/>
                      </a:lnTo>
                      <a:lnTo>
                        <a:pt x="47" y="28"/>
                      </a:lnTo>
                      <a:lnTo>
                        <a:pt x="48" y="34"/>
                      </a:lnTo>
                      <a:lnTo>
                        <a:pt x="49" y="35"/>
                      </a:lnTo>
                      <a:lnTo>
                        <a:pt x="49" y="36"/>
                      </a:lnTo>
                      <a:lnTo>
                        <a:pt x="50" y="37"/>
                      </a:lnTo>
                      <a:lnTo>
                        <a:pt x="51" y="37"/>
                      </a:lnTo>
                      <a:lnTo>
                        <a:pt x="51" y="32"/>
                      </a:lnTo>
                      <a:lnTo>
                        <a:pt x="51" y="25"/>
                      </a:lnTo>
                      <a:lnTo>
                        <a:pt x="52" y="18"/>
                      </a:lnTo>
                      <a:lnTo>
                        <a:pt x="52" y="12"/>
                      </a:lnTo>
                      <a:lnTo>
                        <a:pt x="53" y="6"/>
                      </a:lnTo>
                      <a:lnTo>
                        <a:pt x="52" y="5"/>
                      </a:lnTo>
                      <a:lnTo>
                        <a:pt x="53" y="4"/>
                      </a:lnTo>
                      <a:lnTo>
                        <a:pt x="54" y="3"/>
                      </a:lnTo>
                      <a:lnTo>
                        <a:pt x="55" y="2"/>
                      </a:lnTo>
                      <a:lnTo>
                        <a:pt x="57" y="2"/>
                      </a:lnTo>
                      <a:lnTo>
                        <a:pt x="59" y="1"/>
                      </a:lnTo>
                      <a:lnTo>
                        <a:pt x="61" y="0"/>
                      </a:lnTo>
                      <a:lnTo>
                        <a:pt x="64" y="0"/>
                      </a:lnTo>
                      <a:lnTo>
                        <a:pt x="66" y="0"/>
                      </a:lnTo>
                      <a:lnTo>
                        <a:pt x="68" y="0"/>
                      </a:lnTo>
                      <a:lnTo>
                        <a:pt x="70" y="1"/>
                      </a:lnTo>
                      <a:lnTo>
                        <a:pt x="72" y="2"/>
                      </a:lnTo>
                      <a:lnTo>
                        <a:pt x="74" y="3"/>
                      </a:lnTo>
                      <a:lnTo>
                        <a:pt x="75" y="5"/>
                      </a:lnTo>
                      <a:lnTo>
                        <a:pt x="77" y="6"/>
                      </a:lnTo>
                      <a:lnTo>
                        <a:pt x="78" y="8"/>
                      </a:lnTo>
                      <a:lnTo>
                        <a:pt x="80" y="10"/>
                      </a:lnTo>
                      <a:lnTo>
                        <a:pt x="81" y="11"/>
                      </a:lnTo>
                      <a:lnTo>
                        <a:pt x="83" y="13"/>
                      </a:lnTo>
                      <a:lnTo>
                        <a:pt x="84" y="14"/>
                      </a:lnTo>
                      <a:close/>
                    </a:path>
                  </a:pathLst>
                </a:custGeom>
                <a:solidFill>
                  <a:srgbClr val="FFFFFF"/>
                </a:solidFill>
                <a:ln w="9525">
                  <a:noFill/>
                  <a:round/>
                  <a:headEnd/>
                  <a:tailEnd/>
                </a:ln>
              </p:spPr>
              <p:txBody>
                <a:bodyPr/>
                <a:lstStyle/>
                <a:p>
                  <a:endParaRPr lang="en-US"/>
                </a:p>
              </p:txBody>
            </p:sp>
            <p:sp>
              <p:nvSpPr>
                <p:cNvPr id="24830" name="Freeform 591"/>
                <p:cNvSpPr>
                  <a:spLocks/>
                </p:cNvSpPr>
                <p:nvPr/>
              </p:nvSpPr>
              <p:spPr bwMode="auto">
                <a:xfrm>
                  <a:off x="2836" y="1779"/>
                  <a:ext cx="11" cy="5"/>
                </a:xfrm>
                <a:custGeom>
                  <a:avLst/>
                  <a:gdLst>
                    <a:gd name="T0" fmla="*/ 11 w 11"/>
                    <a:gd name="T1" fmla="*/ 5 h 5"/>
                    <a:gd name="T2" fmla="*/ 0 w 11"/>
                    <a:gd name="T3" fmla="*/ 5 h 5"/>
                    <a:gd name="T4" fmla="*/ 0 w 11"/>
                    <a:gd name="T5" fmla="*/ 4 h 5"/>
                    <a:gd name="T6" fmla="*/ 2 w 11"/>
                    <a:gd name="T7" fmla="*/ 2 h 5"/>
                    <a:gd name="T8" fmla="*/ 3 w 11"/>
                    <a:gd name="T9" fmla="*/ 1 h 5"/>
                    <a:gd name="T10" fmla="*/ 4 w 11"/>
                    <a:gd name="T11" fmla="*/ 0 h 5"/>
                    <a:gd name="T12" fmla="*/ 5 w 11"/>
                    <a:gd name="T13" fmla="*/ 0 h 5"/>
                    <a:gd name="T14" fmla="*/ 6 w 11"/>
                    <a:gd name="T15" fmla="*/ 1 h 5"/>
                    <a:gd name="T16" fmla="*/ 7 w 11"/>
                    <a:gd name="T17" fmla="*/ 1 h 5"/>
                    <a:gd name="T18" fmla="*/ 8 w 11"/>
                    <a:gd name="T19" fmla="*/ 2 h 5"/>
                    <a:gd name="T20" fmla="*/ 9 w 11"/>
                    <a:gd name="T21" fmla="*/ 2 h 5"/>
                    <a:gd name="T22" fmla="*/ 10 w 11"/>
                    <a:gd name="T23" fmla="*/ 3 h 5"/>
                    <a:gd name="T24" fmla="*/ 11 w 11"/>
                    <a:gd name="T25" fmla="*/ 4 h 5"/>
                    <a:gd name="T26" fmla="*/ 11 w 11"/>
                    <a:gd name="T27" fmla="*/ 5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5"/>
                    <a:gd name="T44" fmla="*/ 11 w 11"/>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5">
                      <a:moveTo>
                        <a:pt x="11" y="5"/>
                      </a:moveTo>
                      <a:lnTo>
                        <a:pt x="0" y="5"/>
                      </a:lnTo>
                      <a:lnTo>
                        <a:pt x="0" y="4"/>
                      </a:lnTo>
                      <a:lnTo>
                        <a:pt x="2" y="2"/>
                      </a:lnTo>
                      <a:lnTo>
                        <a:pt x="3" y="1"/>
                      </a:lnTo>
                      <a:lnTo>
                        <a:pt x="4" y="0"/>
                      </a:lnTo>
                      <a:lnTo>
                        <a:pt x="5" y="0"/>
                      </a:lnTo>
                      <a:lnTo>
                        <a:pt x="6" y="1"/>
                      </a:lnTo>
                      <a:lnTo>
                        <a:pt x="7" y="1"/>
                      </a:lnTo>
                      <a:lnTo>
                        <a:pt x="8" y="2"/>
                      </a:lnTo>
                      <a:lnTo>
                        <a:pt x="9" y="2"/>
                      </a:lnTo>
                      <a:lnTo>
                        <a:pt x="10" y="3"/>
                      </a:lnTo>
                      <a:lnTo>
                        <a:pt x="11" y="4"/>
                      </a:lnTo>
                      <a:lnTo>
                        <a:pt x="11" y="5"/>
                      </a:lnTo>
                      <a:close/>
                    </a:path>
                  </a:pathLst>
                </a:custGeom>
                <a:solidFill>
                  <a:srgbClr val="FFFFFF"/>
                </a:solidFill>
                <a:ln w="9525">
                  <a:noFill/>
                  <a:round/>
                  <a:headEnd/>
                  <a:tailEnd/>
                </a:ln>
              </p:spPr>
              <p:txBody>
                <a:bodyPr/>
                <a:lstStyle/>
                <a:p>
                  <a:endParaRPr lang="en-US"/>
                </a:p>
              </p:txBody>
            </p:sp>
            <p:sp>
              <p:nvSpPr>
                <p:cNvPr id="24831" name="Freeform 592"/>
                <p:cNvSpPr>
                  <a:spLocks/>
                </p:cNvSpPr>
                <p:nvPr/>
              </p:nvSpPr>
              <p:spPr bwMode="auto">
                <a:xfrm>
                  <a:off x="2785" y="1781"/>
                  <a:ext cx="57" cy="122"/>
                </a:xfrm>
                <a:custGeom>
                  <a:avLst/>
                  <a:gdLst>
                    <a:gd name="T0" fmla="*/ 22 w 57"/>
                    <a:gd name="T1" fmla="*/ 3 h 122"/>
                    <a:gd name="T2" fmla="*/ 24 w 57"/>
                    <a:gd name="T3" fmla="*/ 7 h 122"/>
                    <a:gd name="T4" fmla="*/ 28 w 57"/>
                    <a:gd name="T5" fmla="*/ 10 h 122"/>
                    <a:gd name="T6" fmla="*/ 30 w 57"/>
                    <a:gd name="T7" fmla="*/ 10 h 122"/>
                    <a:gd name="T8" fmla="*/ 32 w 57"/>
                    <a:gd name="T9" fmla="*/ 11 h 122"/>
                    <a:gd name="T10" fmla="*/ 35 w 57"/>
                    <a:gd name="T11" fmla="*/ 11 h 122"/>
                    <a:gd name="T12" fmla="*/ 36 w 57"/>
                    <a:gd name="T13" fmla="*/ 13 h 122"/>
                    <a:gd name="T14" fmla="*/ 37 w 57"/>
                    <a:gd name="T15" fmla="*/ 15 h 122"/>
                    <a:gd name="T16" fmla="*/ 39 w 57"/>
                    <a:gd name="T17" fmla="*/ 17 h 122"/>
                    <a:gd name="T18" fmla="*/ 42 w 57"/>
                    <a:gd name="T19" fmla="*/ 18 h 122"/>
                    <a:gd name="T20" fmla="*/ 46 w 57"/>
                    <a:gd name="T21" fmla="*/ 20 h 122"/>
                    <a:gd name="T22" fmla="*/ 48 w 57"/>
                    <a:gd name="T23" fmla="*/ 22 h 122"/>
                    <a:gd name="T24" fmla="*/ 49 w 57"/>
                    <a:gd name="T25" fmla="*/ 25 h 122"/>
                    <a:gd name="T26" fmla="*/ 49 w 57"/>
                    <a:gd name="T27" fmla="*/ 27 h 122"/>
                    <a:gd name="T28" fmla="*/ 50 w 57"/>
                    <a:gd name="T29" fmla="*/ 31 h 122"/>
                    <a:gd name="T30" fmla="*/ 52 w 57"/>
                    <a:gd name="T31" fmla="*/ 34 h 122"/>
                    <a:gd name="T32" fmla="*/ 55 w 57"/>
                    <a:gd name="T33" fmla="*/ 37 h 122"/>
                    <a:gd name="T34" fmla="*/ 54 w 57"/>
                    <a:gd name="T35" fmla="*/ 41 h 122"/>
                    <a:gd name="T36" fmla="*/ 50 w 57"/>
                    <a:gd name="T37" fmla="*/ 47 h 122"/>
                    <a:gd name="T38" fmla="*/ 46 w 57"/>
                    <a:gd name="T39" fmla="*/ 54 h 122"/>
                    <a:gd name="T40" fmla="*/ 43 w 57"/>
                    <a:gd name="T41" fmla="*/ 61 h 122"/>
                    <a:gd name="T42" fmla="*/ 40 w 57"/>
                    <a:gd name="T43" fmla="*/ 68 h 122"/>
                    <a:gd name="T44" fmla="*/ 42 w 57"/>
                    <a:gd name="T45" fmla="*/ 76 h 122"/>
                    <a:gd name="T46" fmla="*/ 44 w 57"/>
                    <a:gd name="T47" fmla="*/ 81 h 122"/>
                    <a:gd name="T48" fmla="*/ 45 w 57"/>
                    <a:gd name="T49" fmla="*/ 86 h 122"/>
                    <a:gd name="T50" fmla="*/ 47 w 57"/>
                    <a:gd name="T51" fmla="*/ 96 h 122"/>
                    <a:gd name="T52" fmla="*/ 48 w 57"/>
                    <a:gd name="T53" fmla="*/ 112 h 122"/>
                    <a:gd name="T54" fmla="*/ 46 w 57"/>
                    <a:gd name="T55" fmla="*/ 122 h 122"/>
                    <a:gd name="T56" fmla="*/ 41 w 57"/>
                    <a:gd name="T57" fmla="*/ 114 h 122"/>
                    <a:gd name="T58" fmla="*/ 36 w 57"/>
                    <a:gd name="T59" fmla="*/ 105 h 122"/>
                    <a:gd name="T60" fmla="*/ 31 w 57"/>
                    <a:gd name="T61" fmla="*/ 96 h 122"/>
                    <a:gd name="T62" fmla="*/ 27 w 57"/>
                    <a:gd name="T63" fmla="*/ 88 h 122"/>
                    <a:gd name="T64" fmla="*/ 22 w 57"/>
                    <a:gd name="T65" fmla="*/ 78 h 122"/>
                    <a:gd name="T66" fmla="*/ 19 w 57"/>
                    <a:gd name="T67" fmla="*/ 68 h 122"/>
                    <a:gd name="T68" fmla="*/ 14 w 57"/>
                    <a:gd name="T69" fmla="*/ 58 h 122"/>
                    <a:gd name="T70" fmla="*/ 9 w 57"/>
                    <a:gd name="T71" fmla="*/ 48 h 122"/>
                    <a:gd name="T72" fmla="*/ 9 w 57"/>
                    <a:gd name="T73" fmla="*/ 49 h 122"/>
                    <a:gd name="T74" fmla="*/ 9 w 57"/>
                    <a:gd name="T75" fmla="*/ 51 h 122"/>
                    <a:gd name="T76" fmla="*/ 11 w 57"/>
                    <a:gd name="T77" fmla="*/ 60 h 122"/>
                    <a:gd name="T78" fmla="*/ 14 w 57"/>
                    <a:gd name="T79" fmla="*/ 68 h 122"/>
                    <a:gd name="T80" fmla="*/ 16 w 57"/>
                    <a:gd name="T81" fmla="*/ 77 h 122"/>
                    <a:gd name="T82" fmla="*/ 17 w 57"/>
                    <a:gd name="T83" fmla="*/ 86 h 122"/>
                    <a:gd name="T84" fmla="*/ 19 w 57"/>
                    <a:gd name="T85" fmla="*/ 96 h 122"/>
                    <a:gd name="T86" fmla="*/ 22 w 57"/>
                    <a:gd name="T87" fmla="*/ 106 h 122"/>
                    <a:gd name="T88" fmla="*/ 19 w 57"/>
                    <a:gd name="T89" fmla="*/ 103 h 122"/>
                    <a:gd name="T90" fmla="*/ 15 w 57"/>
                    <a:gd name="T91" fmla="*/ 101 h 122"/>
                    <a:gd name="T92" fmla="*/ 12 w 57"/>
                    <a:gd name="T93" fmla="*/ 98 h 122"/>
                    <a:gd name="T94" fmla="*/ 10 w 57"/>
                    <a:gd name="T95" fmla="*/ 95 h 122"/>
                    <a:gd name="T96" fmla="*/ 10 w 57"/>
                    <a:gd name="T97" fmla="*/ 91 h 122"/>
                    <a:gd name="T98" fmla="*/ 11 w 57"/>
                    <a:gd name="T99" fmla="*/ 88 h 122"/>
                    <a:gd name="T100" fmla="*/ 10 w 57"/>
                    <a:gd name="T101" fmla="*/ 86 h 122"/>
                    <a:gd name="T102" fmla="*/ 8 w 57"/>
                    <a:gd name="T103" fmla="*/ 69 h 122"/>
                    <a:gd name="T104" fmla="*/ 4 w 57"/>
                    <a:gd name="T105" fmla="*/ 53 h 122"/>
                    <a:gd name="T106" fmla="*/ 1 w 57"/>
                    <a:gd name="T107" fmla="*/ 41 h 122"/>
                    <a:gd name="T108" fmla="*/ 0 w 57"/>
                    <a:gd name="T109" fmla="*/ 27 h 122"/>
                    <a:gd name="T110" fmla="*/ 1 w 57"/>
                    <a:gd name="T111" fmla="*/ 25 h 122"/>
                    <a:gd name="T112" fmla="*/ 1 w 57"/>
                    <a:gd name="T113" fmla="*/ 20 h 122"/>
                    <a:gd name="T114" fmla="*/ 1 w 57"/>
                    <a:gd name="T115" fmla="*/ 17 h 122"/>
                    <a:gd name="T116" fmla="*/ 1 w 57"/>
                    <a:gd name="T117" fmla="*/ 15 h 122"/>
                    <a:gd name="T118" fmla="*/ 4 w 57"/>
                    <a:gd name="T119" fmla="*/ 13 h 122"/>
                    <a:gd name="T120" fmla="*/ 9 w 57"/>
                    <a:gd name="T121" fmla="*/ 10 h 122"/>
                    <a:gd name="T122" fmla="*/ 14 w 57"/>
                    <a:gd name="T123" fmla="*/ 6 h 122"/>
                    <a:gd name="T124" fmla="*/ 19 w 57"/>
                    <a:gd name="T125" fmla="*/ 3 h 1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
                    <a:gd name="T190" fmla="*/ 0 h 122"/>
                    <a:gd name="T191" fmla="*/ 57 w 57"/>
                    <a:gd name="T192" fmla="*/ 122 h 1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 h="122">
                      <a:moveTo>
                        <a:pt x="21" y="0"/>
                      </a:moveTo>
                      <a:lnTo>
                        <a:pt x="22" y="3"/>
                      </a:lnTo>
                      <a:lnTo>
                        <a:pt x="23" y="5"/>
                      </a:lnTo>
                      <a:lnTo>
                        <a:pt x="24" y="7"/>
                      </a:lnTo>
                      <a:lnTo>
                        <a:pt x="27" y="9"/>
                      </a:lnTo>
                      <a:lnTo>
                        <a:pt x="28" y="10"/>
                      </a:lnTo>
                      <a:lnTo>
                        <a:pt x="29" y="10"/>
                      </a:lnTo>
                      <a:lnTo>
                        <a:pt x="30" y="10"/>
                      </a:lnTo>
                      <a:lnTo>
                        <a:pt x="32" y="11"/>
                      </a:lnTo>
                      <a:lnTo>
                        <a:pt x="33" y="10"/>
                      </a:lnTo>
                      <a:lnTo>
                        <a:pt x="35" y="11"/>
                      </a:lnTo>
                      <a:lnTo>
                        <a:pt x="35" y="12"/>
                      </a:lnTo>
                      <a:lnTo>
                        <a:pt x="36" y="13"/>
                      </a:lnTo>
                      <a:lnTo>
                        <a:pt x="37" y="14"/>
                      </a:lnTo>
                      <a:lnTo>
                        <a:pt x="37" y="15"/>
                      </a:lnTo>
                      <a:lnTo>
                        <a:pt x="38" y="16"/>
                      </a:lnTo>
                      <a:lnTo>
                        <a:pt x="39" y="17"/>
                      </a:lnTo>
                      <a:lnTo>
                        <a:pt x="41" y="17"/>
                      </a:lnTo>
                      <a:lnTo>
                        <a:pt x="42" y="18"/>
                      </a:lnTo>
                      <a:lnTo>
                        <a:pt x="44" y="19"/>
                      </a:lnTo>
                      <a:lnTo>
                        <a:pt x="46" y="20"/>
                      </a:lnTo>
                      <a:lnTo>
                        <a:pt x="47" y="21"/>
                      </a:lnTo>
                      <a:lnTo>
                        <a:pt x="48" y="22"/>
                      </a:lnTo>
                      <a:lnTo>
                        <a:pt x="49" y="23"/>
                      </a:lnTo>
                      <a:lnTo>
                        <a:pt x="49" y="25"/>
                      </a:lnTo>
                      <a:lnTo>
                        <a:pt x="49" y="27"/>
                      </a:lnTo>
                      <a:lnTo>
                        <a:pt x="49" y="29"/>
                      </a:lnTo>
                      <a:lnTo>
                        <a:pt x="50" y="31"/>
                      </a:lnTo>
                      <a:lnTo>
                        <a:pt x="51" y="32"/>
                      </a:lnTo>
                      <a:lnTo>
                        <a:pt x="52" y="34"/>
                      </a:lnTo>
                      <a:lnTo>
                        <a:pt x="54" y="36"/>
                      </a:lnTo>
                      <a:lnTo>
                        <a:pt x="55" y="37"/>
                      </a:lnTo>
                      <a:lnTo>
                        <a:pt x="57" y="38"/>
                      </a:lnTo>
                      <a:lnTo>
                        <a:pt x="54" y="41"/>
                      </a:lnTo>
                      <a:lnTo>
                        <a:pt x="52" y="44"/>
                      </a:lnTo>
                      <a:lnTo>
                        <a:pt x="50" y="47"/>
                      </a:lnTo>
                      <a:lnTo>
                        <a:pt x="48" y="51"/>
                      </a:lnTo>
                      <a:lnTo>
                        <a:pt x="46" y="54"/>
                      </a:lnTo>
                      <a:lnTo>
                        <a:pt x="44" y="57"/>
                      </a:lnTo>
                      <a:lnTo>
                        <a:pt x="43" y="61"/>
                      </a:lnTo>
                      <a:lnTo>
                        <a:pt x="41" y="64"/>
                      </a:lnTo>
                      <a:lnTo>
                        <a:pt x="40" y="68"/>
                      </a:lnTo>
                      <a:lnTo>
                        <a:pt x="41" y="72"/>
                      </a:lnTo>
                      <a:lnTo>
                        <a:pt x="42" y="76"/>
                      </a:lnTo>
                      <a:lnTo>
                        <a:pt x="43" y="79"/>
                      </a:lnTo>
                      <a:lnTo>
                        <a:pt x="44" y="81"/>
                      </a:lnTo>
                      <a:lnTo>
                        <a:pt x="44" y="84"/>
                      </a:lnTo>
                      <a:lnTo>
                        <a:pt x="45" y="86"/>
                      </a:lnTo>
                      <a:lnTo>
                        <a:pt x="46" y="89"/>
                      </a:lnTo>
                      <a:lnTo>
                        <a:pt x="47" y="96"/>
                      </a:lnTo>
                      <a:lnTo>
                        <a:pt x="48" y="104"/>
                      </a:lnTo>
                      <a:lnTo>
                        <a:pt x="48" y="112"/>
                      </a:lnTo>
                      <a:lnTo>
                        <a:pt x="47" y="119"/>
                      </a:lnTo>
                      <a:lnTo>
                        <a:pt x="46" y="122"/>
                      </a:lnTo>
                      <a:lnTo>
                        <a:pt x="43" y="118"/>
                      </a:lnTo>
                      <a:lnTo>
                        <a:pt x="41" y="114"/>
                      </a:lnTo>
                      <a:lnTo>
                        <a:pt x="39" y="109"/>
                      </a:lnTo>
                      <a:lnTo>
                        <a:pt x="36" y="105"/>
                      </a:lnTo>
                      <a:lnTo>
                        <a:pt x="33" y="101"/>
                      </a:lnTo>
                      <a:lnTo>
                        <a:pt x="31" y="96"/>
                      </a:lnTo>
                      <a:lnTo>
                        <a:pt x="29" y="92"/>
                      </a:lnTo>
                      <a:lnTo>
                        <a:pt x="27" y="88"/>
                      </a:lnTo>
                      <a:lnTo>
                        <a:pt x="25" y="83"/>
                      </a:lnTo>
                      <a:lnTo>
                        <a:pt x="22" y="78"/>
                      </a:lnTo>
                      <a:lnTo>
                        <a:pt x="20" y="73"/>
                      </a:lnTo>
                      <a:lnTo>
                        <a:pt x="19" y="68"/>
                      </a:lnTo>
                      <a:lnTo>
                        <a:pt x="16" y="63"/>
                      </a:lnTo>
                      <a:lnTo>
                        <a:pt x="14" y="58"/>
                      </a:lnTo>
                      <a:lnTo>
                        <a:pt x="12" y="53"/>
                      </a:lnTo>
                      <a:lnTo>
                        <a:pt x="9" y="48"/>
                      </a:lnTo>
                      <a:lnTo>
                        <a:pt x="8" y="49"/>
                      </a:lnTo>
                      <a:lnTo>
                        <a:pt x="9" y="49"/>
                      </a:lnTo>
                      <a:lnTo>
                        <a:pt x="9" y="50"/>
                      </a:lnTo>
                      <a:lnTo>
                        <a:pt x="9" y="51"/>
                      </a:lnTo>
                      <a:lnTo>
                        <a:pt x="10" y="55"/>
                      </a:lnTo>
                      <a:lnTo>
                        <a:pt x="11" y="60"/>
                      </a:lnTo>
                      <a:lnTo>
                        <a:pt x="13" y="64"/>
                      </a:lnTo>
                      <a:lnTo>
                        <a:pt x="14" y="68"/>
                      </a:lnTo>
                      <a:lnTo>
                        <a:pt x="15" y="72"/>
                      </a:lnTo>
                      <a:lnTo>
                        <a:pt x="16" y="77"/>
                      </a:lnTo>
                      <a:lnTo>
                        <a:pt x="17" y="81"/>
                      </a:lnTo>
                      <a:lnTo>
                        <a:pt x="17" y="86"/>
                      </a:lnTo>
                      <a:lnTo>
                        <a:pt x="18" y="91"/>
                      </a:lnTo>
                      <a:lnTo>
                        <a:pt x="19" y="96"/>
                      </a:lnTo>
                      <a:lnTo>
                        <a:pt x="21" y="101"/>
                      </a:lnTo>
                      <a:lnTo>
                        <a:pt x="22" y="106"/>
                      </a:lnTo>
                      <a:lnTo>
                        <a:pt x="20" y="104"/>
                      </a:lnTo>
                      <a:lnTo>
                        <a:pt x="19" y="103"/>
                      </a:lnTo>
                      <a:lnTo>
                        <a:pt x="17" y="102"/>
                      </a:lnTo>
                      <a:lnTo>
                        <a:pt x="15" y="101"/>
                      </a:lnTo>
                      <a:lnTo>
                        <a:pt x="14" y="100"/>
                      </a:lnTo>
                      <a:lnTo>
                        <a:pt x="12" y="98"/>
                      </a:lnTo>
                      <a:lnTo>
                        <a:pt x="11" y="97"/>
                      </a:lnTo>
                      <a:lnTo>
                        <a:pt x="10" y="95"/>
                      </a:lnTo>
                      <a:lnTo>
                        <a:pt x="10" y="91"/>
                      </a:lnTo>
                      <a:lnTo>
                        <a:pt x="10" y="90"/>
                      </a:lnTo>
                      <a:lnTo>
                        <a:pt x="11" y="88"/>
                      </a:lnTo>
                      <a:lnTo>
                        <a:pt x="10" y="87"/>
                      </a:lnTo>
                      <a:lnTo>
                        <a:pt x="10" y="86"/>
                      </a:lnTo>
                      <a:lnTo>
                        <a:pt x="10" y="77"/>
                      </a:lnTo>
                      <a:lnTo>
                        <a:pt x="8" y="69"/>
                      </a:lnTo>
                      <a:lnTo>
                        <a:pt x="7" y="61"/>
                      </a:lnTo>
                      <a:lnTo>
                        <a:pt x="4" y="53"/>
                      </a:lnTo>
                      <a:lnTo>
                        <a:pt x="2" y="47"/>
                      </a:lnTo>
                      <a:lnTo>
                        <a:pt x="1" y="41"/>
                      </a:lnTo>
                      <a:lnTo>
                        <a:pt x="0" y="34"/>
                      </a:lnTo>
                      <a:lnTo>
                        <a:pt x="0" y="27"/>
                      </a:lnTo>
                      <a:lnTo>
                        <a:pt x="1" y="25"/>
                      </a:lnTo>
                      <a:lnTo>
                        <a:pt x="1" y="22"/>
                      </a:lnTo>
                      <a:lnTo>
                        <a:pt x="1" y="20"/>
                      </a:lnTo>
                      <a:lnTo>
                        <a:pt x="0" y="17"/>
                      </a:lnTo>
                      <a:lnTo>
                        <a:pt x="1" y="17"/>
                      </a:lnTo>
                      <a:lnTo>
                        <a:pt x="1" y="16"/>
                      </a:lnTo>
                      <a:lnTo>
                        <a:pt x="1" y="15"/>
                      </a:lnTo>
                      <a:lnTo>
                        <a:pt x="4" y="13"/>
                      </a:lnTo>
                      <a:lnTo>
                        <a:pt x="6" y="11"/>
                      </a:lnTo>
                      <a:lnTo>
                        <a:pt x="9" y="10"/>
                      </a:lnTo>
                      <a:lnTo>
                        <a:pt x="12" y="8"/>
                      </a:lnTo>
                      <a:lnTo>
                        <a:pt x="14" y="6"/>
                      </a:lnTo>
                      <a:lnTo>
                        <a:pt x="17" y="4"/>
                      </a:lnTo>
                      <a:lnTo>
                        <a:pt x="19" y="3"/>
                      </a:lnTo>
                      <a:lnTo>
                        <a:pt x="21" y="0"/>
                      </a:lnTo>
                      <a:close/>
                    </a:path>
                  </a:pathLst>
                </a:custGeom>
                <a:solidFill>
                  <a:srgbClr val="FFFFFF"/>
                </a:solidFill>
                <a:ln w="9525">
                  <a:noFill/>
                  <a:round/>
                  <a:headEnd/>
                  <a:tailEnd/>
                </a:ln>
              </p:spPr>
              <p:txBody>
                <a:bodyPr/>
                <a:lstStyle/>
                <a:p>
                  <a:endParaRPr lang="en-US"/>
                </a:p>
              </p:txBody>
            </p:sp>
            <p:sp>
              <p:nvSpPr>
                <p:cNvPr id="24832" name="Freeform 593"/>
                <p:cNvSpPr>
                  <a:spLocks/>
                </p:cNvSpPr>
                <p:nvPr/>
              </p:nvSpPr>
              <p:spPr bwMode="auto">
                <a:xfrm>
                  <a:off x="2848" y="1800"/>
                  <a:ext cx="12" cy="21"/>
                </a:xfrm>
                <a:custGeom>
                  <a:avLst/>
                  <a:gdLst>
                    <a:gd name="T0" fmla="*/ 12 w 12"/>
                    <a:gd name="T1" fmla="*/ 1 h 21"/>
                    <a:gd name="T2" fmla="*/ 10 w 12"/>
                    <a:gd name="T3" fmla="*/ 5 h 21"/>
                    <a:gd name="T4" fmla="*/ 8 w 12"/>
                    <a:gd name="T5" fmla="*/ 8 h 21"/>
                    <a:gd name="T6" fmla="*/ 7 w 12"/>
                    <a:gd name="T7" fmla="*/ 11 h 21"/>
                    <a:gd name="T8" fmla="*/ 7 w 12"/>
                    <a:gd name="T9" fmla="*/ 15 h 21"/>
                    <a:gd name="T10" fmla="*/ 7 w 12"/>
                    <a:gd name="T11" fmla="*/ 15 h 21"/>
                    <a:gd name="T12" fmla="*/ 6 w 12"/>
                    <a:gd name="T13" fmla="*/ 21 h 21"/>
                    <a:gd name="T14" fmla="*/ 0 w 12"/>
                    <a:gd name="T15" fmla="*/ 21 h 21"/>
                    <a:gd name="T16" fmla="*/ 0 w 12"/>
                    <a:gd name="T17" fmla="*/ 20 h 21"/>
                    <a:gd name="T18" fmla="*/ 1 w 12"/>
                    <a:gd name="T19" fmla="*/ 1 h 21"/>
                    <a:gd name="T20" fmla="*/ 2 w 12"/>
                    <a:gd name="T21" fmla="*/ 0 h 21"/>
                    <a:gd name="T22" fmla="*/ 4 w 12"/>
                    <a:gd name="T23" fmla="*/ 0 h 21"/>
                    <a:gd name="T24" fmla="*/ 5 w 12"/>
                    <a:gd name="T25" fmla="*/ 0 h 21"/>
                    <a:gd name="T26" fmla="*/ 7 w 12"/>
                    <a:gd name="T27" fmla="*/ 0 h 21"/>
                    <a:gd name="T28" fmla="*/ 8 w 12"/>
                    <a:gd name="T29" fmla="*/ 0 h 21"/>
                    <a:gd name="T30" fmla="*/ 9 w 12"/>
                    <a:gd name="T31" fmla="*/ 1 h 21"/>
                    <a:gd name="T32" fmla="*/ 11 w 12"/>
                    <a:gd name="T33" fmla="*/ 1 h 21"/>
                    <a:gd name="T34" fmla="*/ 12 w 12"/>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
                    <a:gd name="T55" fmla="*/ 0 h 21"/>
                    <a:gd name="T56" fmla="*/ 12 w 12"/>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 h="21">
                      <a:moveTo>
                        <a:pt x="12" y="1"/>
                      </a:moveTo>
                      <a:lnTo>
                        <a:pt x="10" y="5"/>
                      </a:lnTo>
                      <a:lnTo>
                        <a:pt x="8" y="8"/>
                      </a:lnTo>
                      <a:lnTo>
                        <a:pt x="7" y="11"/>
                      </a:lnTo>
                      <a:lnTo>
                        <a:pt x="7" y="15"/>
                      </a:lnTo>
                      <a:lnTo>
                        <a:pt x="6" y="21"/>
                      </a:lnTo>
                      <a:lnTo>
                        <a:pt x="0" y="21"/>
                      </a:lnTo>
                      <a:lnTo>
                        <a:pt x="0" y="20"/>
                      </a:lnTo>
                      <a:lnTo>
                        <a:pt x="1" y="1"/>
                      </a:lnTo>
                      <a:lnTo>
                        <a:pt x="2" y="0"/>
                      </a:lnTo>
                      <a:lnTo>
                        <a:pt x="4" y="0"/>
                      </a:lnTo>
                      <a:lnTo>
                        <a:pt x="5" y="0"/>
                      </a:lnTo>
                      <a:lnTo>
                        <a:pt x="7" y="0"/>
                      </a:lnTo>
                      <a:lnTo>
                        <a:pt x="8" y="0"/>
                      </a:lnTo>
                      <a:lnTo>
                        <a:pt x="9" y="1"/>
                      </a:lnTo>
                      <a:lnTo>
                        <a:pt x="11" y="1"/>
                      </a:lnTo>
                      <a:lnTo>
                        <a:pt x="12" y="1"/>
                      </a:lnTo>
                      <a:close/>
                    </a:path>
                  </a:pathLst>
                </a:custGeom>
                <a:solidFill>
                  <a:srgbClr val="FFFFFF"/>
                </a:solidFill>
                <a:ln w="9525">
                  <a:noFill/>
                  <a:round/>
                  <a:headEnd/>
                  <a:tailEnd/>
                </a:ln>
              </p:spPr>
              <p:txBody>
                <a:bodyPr/>
                <a:lstStyle/>
                <a:p>
                  <a:endParaRPr lang="en-US"/>
                </a:p>
              </p:txBody>
            </p:sp>
            <p:sp>
              <p:nvSpPr>
                <p:cNvPr id="24833" name="Freeform 594"/>
                <p:cNvSpPr>
                  <a:spLocks/>
                </p:cNvSpPr>
                <p:nvPr/>
              </p:nvSpPr>
              <p:spPr bwMode="auto">
                <a:xfrm>
                  <a:off x="2755" y="1813"/>
                  <a:ext cx="44" cy="101"/>
                </a:xfrm>
                <a:custGeom>
                  <a:avLst/>
                  <a:gdLst>
                    <a:gd name="T0" fmla="*/ 22 w 44"/>
                    <a:gd name="T1" fmla="*/ 8 h 101"/>
                    <a:gd name="T2" fmla="*/ 24 w 44"/>
                    <a:gd name="T3" fmla="*/ 24 h 101"/>
                    <a:gd name="T4" fmla="*/ 26 w 44"/>
                    <a:gd name="T5" fmla="*/ 39 h 101"/>
                    <a:gd name="T6" fmla="*/ 30 w 44"/>
                    <a:gd name="T7" fmla="*/ 53 h 101"/>
                    <a:gd name="T8" fmla="*/ 30 w 44"/>
                    <a:gd name="T9" fmla="*/ 60 h 101"/>
                    <a:gd name="T10" fmla="*/ 27 w 44"/>
                    <a:gd name="T11" fmla="*/ 57 h 101"/>
                    <a:gd name="T12" fmla="*/ 24 w 44"/>
                    <a:gd name="T13" fmla="*/ 55 h 101"/>
                    <a:gd name="T14" fmla="*/ 21 w 44"/>
                    <a:gd name="T15" fmla="*/ 53 h 101"/>
                    <a:gd name="T16" fmla="*/ 18 w 44"/>
                    <a:gd name="T17" fmla="*/ 51 h 101"/>
                    <a:gd name="T18" fmla="*/ 16 w 44"/>
                    <a:gd name="T19" fmla="*/ 49 h 101"/>
                    <a:gd name="T20" fmla="*/ 17 w 44"/>
                    <a:gd name="T21" fmla="*/ 54 h 101"/>
                    <a:gd name="T22" fmla="*/ 24 w 44"/>
                    <a:gd name="T23" fmla="*/ 64 h 101"/>
                    <a:gd name="T24" fmla="*/ 31 w 44"/>
                    <a:gd name="T25" fmla="*/ 74 h 101"/>
                    <a:gd name="T26" fmla="*/ 38 w 44"/>
                    <a:gd name="T27" fmla="*/ 83 h 101"/>
                    <a:gd name="T28" fmla="*/ 43 w 44"/>
                    <a:gd name="T29" fmla="*/ 89 h 101"/>
                    <a:gd name="T30" fmla="*/ 44 w 44"/>
                    <a:gd name="T31" fmla="*/ 91 h 101"/>
                    <a:gd name="T32" fmla="*/ 43 w 44"/>
                    <a:gd name="T33" fmla="*/ 95 h 101"/>
                    <a:gd name="T34" fmla="*/ 39 w 44"/>
                    <a:gd name="T35" fmla="*/ 99 h 101"/>
                    <a:gd name="T36" fmla="*/ 36 w 44"/>
                    <a:gd name="T37" fmla="*/ 101 h 101"/>
                    <a:gd name="T38" fmla="*/ 31 w 44"/>
                    <a:gd name="T39" fmla="*/ 92 h 101"/>
                    <a:gd name="T40" fmla="*/ 25 w 44"/>
                    <a:gd name="T41" fmla="*/ 82 h 101"/>
                    <a:gd name="T42" fmla="*/ 17 w 44"/>
                    <a:gd name="T43" fmla="*/ 74 h 101"/>
                    <a:gd name="T44" fmla="*/ 8 w 44"/>
                    <a:gd name="T45" fmla="*/ 68 h 101"/>
                    <a:gd name="T46" fmla="*/ 5 w 44"/>
                    <a:gd name="T47" fmla="*/ 58 h 101"/>
                    <a:gd name="T48" fmla="*/ 2 w 44"/>
                    <a:gd name="T49" fmla="*/ 49 h 101"/>
                    <a:gd name="T50" fmla="*/ 1 w 44"/>
                    <a:gd name="T51" fmla="*/ 43 h 101"/>
                    <a:gd name="T52" fmla="*/ 0 w 44"/>
                    <a:gd name="T53" fmla="*/ 38 h 101"/>
                    <a:gd name="T54" fmla="*/ 0 w 44"/>
                    <a:gd name="T55" fmla="*/ 19 h 101"/>
                    <a:gd name="T56" fmla="*/ 1 w 44"/>
                    <a:gd name="T57" fmla="*/ 17 h 101"/>
                    <a:gd name="T58" fmla="*/ 3 w 44"/>
                    <a:gd name="T59" fmla="*/ 13 h 101"/>
                    <a:gd name="T60" fmla="*/ 6 w 44"/>
                    <a:gd name="T61" fmla="*/ 8 h 101"/>
                    <a:gd name="T62" fmla="*/ 9 w 44"/>
                    <a:gd name="T63" fmla="*/ 4 h 101"/>
                    <a:gd name="T64" fmla="*/ 12 w 44"/>
                    <a:gd name="T65" fmla="*/ 3 h 101"/>
                    <a:gd name="T66" fmla="*/ 15 w 44"/>
                    <a:gd name="T67" fmla="*/ 2 h 101"/>
                    <a:gd name="T68" fmla="*/ 18 w 44"/>
                    <a:gd name="T69" fmla="*/ 1 h 101"/>
                    <a:gd name="T70" fmla="*/ 21 w 44"/>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101"/>
                    <a:gd name="T110" fmla="*/ 44 w 44"/>
                    <a:gd name="T111" fmla="*/ 101 h 1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101">
                      <a:moveTo>
                        <a:pt x="21" y="0"/>
                      </a:moveTo>
                      <a:lnTo>
                        <a:pt x="22" y="8"/>
                      </a:lnTo>
                      <a:lnTo>
                        <a:pt x="23" y="16"/>
                      </a:lnTo>
                      <a:lnTo>
                        <a:pt x="24" y="24"/>
                      </a:lnTo>
                      <a:lnTo>
                        <a:pt x="25" y="31"/>
                      </a:lnTo>
                      <a:lnTo>
                        <a:pt x="26" y="39"/>
                      </a:lnTo>
                      <a:lnTo>
                        <a:pt x="29" y="46"/>
                      </a:lnTo>
                      <a:lnTo>
                        <a:pt x="30" y="53"/>
                      </a:lnTo>
                      <a:lnTo>
                        <a:pt x="31" y="61"/>
                      </a:lnTo>
                      <a:lnTo>
                        <a:pt x="30" y="60"/>
                      </a:lnTo>
                      <a:lnTo>
                        <a:pt x="29" y="59"/>
                      </a:lnTo>
                      <a:lnTo>
                        <a:pt x="27" y="57"/>
                      </a:lnTo>
                      <a:lnTo>
                        <a:pt x="26" y="56"/>
                      </a:lnTo>
                      <a:lnTo>
                        <a:pt x="24" y="55"/>
                      </a:lnTo>
                      <a:lnTo>
                        <a:pt x="23" y="54"/>
                      </a:lnTo>
                      <a:lnTo>
                        <a:pt x="21" y="53"/>
                      </a:lnTo>
                      <a:lnTo>
                        <a:pt x="19" y="52"/>
                      </a:lnTo>
                      <a:lnTo>
                        <a:pt x="18" y="51"/>
                      </a:lnTo>
                      <a:lnTo>
                        <a:pt x="17" y="50"/>
                      </a:lnTo>
                      <a:lnTo>
                        <a:pt x="16" y="49"/>
                      </a:lnTo>
                      <a:lnTo>
                        <a:pt x="15" y="49"/>
                      </a:lnTo>
                      <a:lnTo>
                        <a:pt x="17" y="54"/>
                      </a:lnTo>
                      <a:lnTo>
                        <a:pt x="21" y="59"/>
                      </a:lnTo>
                      <a:lnTo>
                        <a:pt x="24" y="64"/>
                      </a:lnTo>
                      <a:lnTo>
                        <a:pt x="27" y="69"/>
                      </a:lnTo>
                      <a:lnTo>
                        <a:pt x="31" y="74"/>
                      </a:lnTo>
                      <a:lnTo>
                        <a:pt x="35" y="78"/>
                      </a:lnTo>
                      <a:lnTo>
                        <a:pt x="38" y="83"/>
                      </a:lnTo>
                      <a:lnTo>
                        <a:pt x="42" y="88"/>
                      </a:lnTo>
                      <a:lnTo>
                        <a:pt x="43" y="89"/>
                      </a:lnTo>
                      <a:lnTo>
                        <a:pt x="43" y="90"/>
                      </a:lnTo>
                      <a:lnTo>
                        <a:pt x="44" y="91"/>
                      </a:lnTo>
                      <a:lnTo>
                        <a:pt x="44" y="93"/>
                      </a:lnTo>
                      <a:lnTo>
                        <a:pt x="43" y="95"/>
                      </a:lnTo>
                      <a:lnTo>
                        <a:pt x="41" y="97"/>
                      </a:lnTo>
                      <a:lnTo>
                        <a:pt x="39" y="99"/>
                      </a:lnTo>
                      <a:lnTo>
                        <a:pt x="37" y="101"/>
                      </a:lnTo>
                      <a:lnTo>
                        <a:pt x="36" y="101"/>
                      </a:lnTo>
                      <a:lnTo>
                        <a:pt x="34" y="96"/>
                      </a:lnTo>
                      <a:lnTo>
                        <a:pt x="31" y="92"/>
                      </a:lnTo>
                      <a:lnTo>
                        <a:pt x="29" y="87"/>
                      </a:lnTo>
                      <a:lnTo>
                        <a:pt x="25" y="82"/>
                      </a:lnTo>
                      <a:lnTo>
                        <a:pt x="21" y="78"/>
                      </a:lnTo>
                      <a:lnTo>
                        <a:pt x="17" y="74"/>
                      </a:lnTo>
                      <a:lnTo>
                        <a:pt x="13" y="71"/>
                      </a:lnTo>
                      <a:lnTo>
                        <a:pt x="8" y="68"/>
                      </a:lnTo>
                      <a:lnTo>
                        <a:pt x="6" y="63"/>
                      </a:lnTo>
                      <a:lnTo>
                        <a:pt x="5" y="58"/>
                      </a:lnTo>
                      <a:lnTo>
                        <a:pt x="4" y="53"/>
                      </a:lnTo>
                      <a:lnTo>
                        <a:pt x="2" y="49"/>
                      </a:lnTo>
                      <a:lnTo>
                        <a:pt x="1" y="46"/>
                      </a:lnTo>
                      <a:lnTo>
                        <a:pt x="1" y="43"/>
                      </a:lnTo>
                      <a:lnTo>
                        <a:pt x="0" y="41"/>
                      </a:lnTo>
                      <a:lnTo>
                        <a:pt x="0" y="38"/>
                      </a:lnTo>
                      <a:lnTo>
                        <a:pt x="0" y="20"/>
                      </a:lnTo>
                      <a:lnTo>
                        <a:pt x="0" y="19"/>
                      </a:lnTo>
                      <a:lnTo>
                        <a:pt x="0" y="18"/>
                      </a:lnTo>
                      <a:lnTo>
                        <a:pt x="1" y="17"/>
                      </a:lnTo>
                      <a:lnTo>
                        <a:pt x="1" y="16"/>
                      </a:lnTo>
                      <a:lnTo>
                        <a:pt x="3" y="13"/>
                      </a:lnTo>
                      <a:lnTo>
                        <a:pt x="4" y="11"/>
                      </a:lnTo>
                      <a:lnTo>
                        <a:pt x="6" y="8"/>
                      </a:lnTo>
                      <a:lnTo>
                        <a:pt x="7" y="5"/>
                      </a:lnTo>
                      <a:lnTo>
                        <a:pt x="9" y="4"/>
                      </a:lnTo>
                      <a:lnTo>
                        <a:pt x="10" y="4"/>
                      </a:lnTo>
                      <a:lnTo>
                        <a:pt x="12" y="3"/>
                      </a:lnTo>
                      <a:lnTo>
                        <a:pt x="14" y="3"/>
                      </a:lnTo>
                      <a:lnTo>
                        <a:pt x="15" y="2"/>
                      </a:lnTo>
                      <a:lnTo>
                        <a:pt x="17" y="2"/>
                      </a:lnTo>
                      <a:lnTo>
                        <a:pt x="18" y="1"/>
                      </a:lnTo>
                      <a:lnTo>
                        <a:pt x="20" y="0"/>
                      </a:lnTo>
                      <a:lnTo>
                        <a:pt x="21" y="0"/>
                      </a:lnTo>
                      <a:close/>
                    </a:path>
                  </a:pathLst>
                </a:custGeom>
                <a:solidFill>
                  <a:srgbClr val="FFFFFF"/>
                </a:solidFill>
                <a:ln w="9525">
                  <a:noFill/>
                  <a:round/>
                  <a:headEnd/>
                  <a:tailEnd/>
                </a:ln>
              </p:spPr>
              <p:txBody>
                <a:bodyPr/>
                <a:lstStyle/>
                <a:p>
                  <a:endParaRPr lang="en-US"/>
                </a:p>
              </p:txBody>
            </p:sp>
            <p:sp>
              <p:nvSpPr>
                <p:cNvPr id="24834" name="Freeform 595"/>
                <p:cNvSpPr>
                  <a:spLocks/>
                </p:cNvSpPr>
                <p:nvPr/>
              </p:nvSpPr>
              <p:spPr bwMode="auto">
                <a:xfrm>
                  <a:off x="2841" y="1827"/>
                  <a:ext cx="31" cy="133"/>
                </a:xfrm>
                <a:custGeom>
                  <a:avLst/>
                  <a:gdLst>
                    <a:gd name="T0" fmla="*/ 16 w 31"/>
                    <a:gd name="T1" fmla="*/ 10 h 133"/>
                    <a:gd name="T2" fmla="*/ 17 w 31"/>
                    <a:gd name="T3" fmla="*/ 18 h 133"/>
                    <a:gd name="T4" fmla="*/ 20 w 31"/>
                    <a:gd name="T5" fmla="*/ 25 h 133"/>
                    <a:gd name="T6" fmla="*/ 23 w 31"/>
                    <a:gd name="T7" fmla="*/ 33 h 133"/>
                    <a:gd name="T8" fmla="*/ 25 w 31"/>
                    <a:gd name="T9" fmla="*/ 44 h 133"/>
                    <a:gd name="T10" fmla="*/ 26 w 31"/>
                    <a:gd name="T11" fmla="*/ 58 h 133"/>
                    <a:gd name="T12" fmla="*/ 30 w 31"/>
                    <a:gd name="T13" fmla="*/ 70 h 133"/>
                    <a:gd name="T14" fmla="*/ 30 w 31"/>
                    <a:gd name="T15" fmla="*/ 81 h 133"/>
                    <a:gd name="T16" fmla="*/ 27 w 31"/>
                    <a:gd name="T17" fmla="*/ 89 h 133"/>
                    <a:gd name="T18" fmla="*/ 24 w 31"/>
                    <a:gd name="T19" fmla="*/ 95 h 133"/>
                    <a:gd name="T20" fmla="*/ 22 w 31"/>
                    <a:gd name="T21" fmla="*/ 102 h 133"/>
                    <a:gd name="T22" fmla="*/ 21 w 31"/>
                    <a:gd name="T23" fmla="*/ 109 h 133"/>
                    <a:gd name="T24" fmla="*/ 22 w 31"/>
                    <a:gd name="T25" fmla="*/ 113 h 133"/>
                    <a:gd name="T26" fmla="*/ 25 w 31"/>
                    <a:gd name="T27" fmla="*/ 123 h 133"/>
                    <a:gd name="T28" fmla="*/ 27 w 31"/>
                    <a:gd name="T29" fmla="*/ 133 h 133"/>
                    <a:gd name="T30" fmla="*/ 24 w 31"/>
                    <a:gd name="T31" fmla="*/ 133 h 133"/>
                    <a:gd name="T32" fmla="*/ 21 w 31"/>
                    <a:gd name="T33" fmla="*/ 133 h 133"/>
                    <a:gd name="T34" fmla="*/ 19 w 31"/>
                    <a:gd name="T35" fmla="*/ 133 h 133"/>
                    <a:gd name="T36" fmla="*/ 16 w 31"/>
                    <a:gd name="T37" fmla="*/ 132 h 133"/>
                    <a:gd name="T38" fmla="*/ 13 w 31"/>
                    <a:gd name="T39" fmla="*/ 121 h 133"/>
                    <a:gd name="T40" fmla="*/ 12 w 31"/>
                    <a:gd name="T41" fmla="*/ 110 h 133"/>
                    <a:gd name="T42" fmla="*/ 11 w 31"/>
                    <a:gd name="T43" fmla="*/ 103 h 133"/>
                    <a:gd name="T44" fmla="*/ 9 w 31"/>
                    <a:gd name="T45" fmla="*/ 98 h 133"/>
                    <a:gd name="T46" fmla="*/ 6 w 31"/>
                    <a:gd name="T47" fmla="*/ 92 h 133"/>
                    <a:gd name="T48" fmla="*/ 2 w 31"/>
                    <a:gd name="T49" fmla="*/ 87 h 133"/>
                    <a:gd name="T50" fmla="*/ 2 w 31"/>
                    <a:gd name="T51" fmla="*/ 80 h 133"/>
                    <a:gd name="T52" fmla="*/ 5 w 31"/>
                    <a:gd name="T53" fmla="*/ 74 h 133"/>
                    <a:gd name="T54" fmla="*/ 8 w 31"/>
                    <a:gd name="T55" fmla="*/ 77 h 133"/>
                    <a:gd name="T56" fmla="*/ 12 w 31"/>
                    <a:gd name="T57" fmla="*/ 80 h 133"/>
                    <a:gd name="T58" fmla="*/ 15 w 31"/>
                    <a:gd name="T59" fmla="*/ 82 h 133"/>
                    <a:gd name="T60" fmla="*/ 19 w 31"/>
                    <a:gd name="T61" fmla="*/ 84 h 133"/>
                    <a:gd name="T62" fmla="*/ 17 w 31"/>
                    <a:gd name="T63" fmla="*/ 74 h 133"/>
                    <a:gd name="T64" fmla="*/ 14 w 31"/>
                    <a:gd name="T65" fmla="*/ 64 h 133"/>
                    <a:gd name="T66" fmla="*/ 11 w 31"/>
                    <a:gd name="T67" fmla="*/ 54 h 133"/>
                    <a:gd name="T68" fmla="*/ 8 w 31"/>
                    <a:gd name="T69" fmla="*/ 44 h 133"/>
                    <a:gd name="T70" fmla="*/ 5 w 31"/>
                    <a:gd name="T71" fmla="*/ 34 h 133"/>
                    <a:gd name="T72" fmla="*/ 2 w 31"/>
                    <a:gd name="T73" fmla="*/ 24 h 133"/>
                    <a:gd name="T74" fmla="*/ 1 w 31"/>
                    <a:gd name="T75" fmla="*/ 19 h 133"/>
                    <a:gd name="T76" fmla="*/ 1 w 31"/>
                    <a:gd name="T77" fmla="*/ 15 h 133"/>
                    <a:gd name="T78" fmla="*/ 6 w 31"/>
                    <a:gd name="T79" fmla="*/ 8 h 133"/>
                    <a:gd name="T80" fmla="*/ 9 w 31"/>
                    <a:gd name="T81" fmla="*/ 0 h 133"/>
                    <a:gd name="T82" fmla="*/ 11 w 31"/>
                    <a:gd name="T83" fmla="*/ 0 h 133"/>
                    <a:gd name="T84" fmla="*/ 14 w 31"/>
                    <a:gd name="T85" fmla="*/ 1 h 133"/>
                    <a:gd name="T86" fmla="*/ 16 w 31"/>
                    <a:gd name="T87" fmla="*/ 3 h 133"/>
                    <a:gd name="T88" fmla="*/ 17 w 31"/>
                    <a:gd name="T89" fmla="*/ 5 h 1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
                    <a:gd name="T136" fmla="*/ 0 h 133"/>
                    <a:gd name="T137" fmla="*/ 31 w 31"/>
                    <a:gd name="T138" fmla="*/ 133 h 1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 h="133">
                      <a:moveTo>
                        <a:pt x="17" y="5"/>
                      </a:moveTo>
                      <a:lnTo>
                        <a:pt x="16" y="10"/>
                      </a:lnTo>
                      <a:lnTo>
                        <a:pt x="17" y="14"/>
                      </a:lnTo>
                      <a:lnTo>
                        <a:pt x="17" y="18"/>
                      </a:lnTo>
                      <a:lnTo>
                        <a:pt x="19" y="22"/>
                      </a:lnTo>
                      <a:lnTo>
                        <a:pt x="20" y="25"/>
                      </a:lnTo>
                      <a:lnTo>
                        <a:pt x="21" y="29"/>
                      </a:lnTo>
                      <a:lnTo>
                        <a:pt x="23" y="33"/>
                      </a:lnTo>
                      <a:lnTo>
                        <a:pt x="24" y="37"/>
                      </a:lnTo>
                      <a:lnTo>
                        <a:pt x="25" y="44"/>
                      </a:lnTo>
                      <a:lnTo>
                        <a:pt x="25" y="51"/>
                      </a:lnTo>
                      <a:lnTo>
                        <a:pt x="26" y="58"/>
                      </a:lnTo>
                      <a:lnTo>
                        <a:pt x="27" y="66"/>
                      </a:lnTo>
                      <a:lnTo>
                        <a:pt x="30" y="70"/>
                      </a:lnTo>
                      <a:lnTo>
                        <a:pt x="31" y="76"/>
                      </a:lnTo>
                      <a:lnTo>
                        <a:pt x="30" y="81"/>
                      </a:lnTo>
                      <a:lnTo>
                        <a:pt x="29" y="86"/>
                      </a:lnTo>
                      <a:lnTo>
                        <a:pt x="27" y="89"/>
                      </a:lnTo>
                      <a:lnTo>
                        <a:pt x="25" y="92"/>
                      </a:lnTo>
                      <a:lnTo>
                        <a:pt x="24" y="95"/>
                      </a:lnTo>
                      <a:lnTo>
                        <a:pt x="22" y="99"/>
                      </a:lnTo>
                      <a:lnTo>
                        <a:pt x="22" y="102"/>
                      </a:lnTo>
                      <a:lnTo>
                        <a:pt x="21" y="105"/>
                      </a:lnTo>
                      <a:lnTo>
                        <a:pt x="21" y="109"/>
                      </a:lnTo>
                      <a:lnTo>
                        <a:pt x="22" y="113"/>
                      </a:lnTo>
                      <a:lnTo>
                        <a:pt x="23" y="118"/>
                      </a:lnTo>
                      <a:lnTo>
                        <a:pt x="25" y="123"/>
                      </a:lnTo>
                      <a:lnTo>
                        <a:pt x="26" y="128"/>
                      </a:lnTo>
                      <a:lnTo>
                        <a:pt x="27" y="133"/>
                      </a:lnTo>
                      <a:lnTo>
                        <a:pt x="25" y="133"/>
                      </a:lnTo>
                      <a:lnTo>
                        <a:pt x="24" y="133"/>
                      </a:lnTo>
                      <a:lnTo>
                        <a:pt x="23" y="133"/>
                      </a:lnTo>
                      <a:lnTo>
                        <a:pt x="21" y="133"/>
                      </a:lnTo>
                      <a:lnTo>
                        <a:pt x="20" y="133"/>
                      </a:lnTo>
                      <a:lnTo>
                        <a:pt x="19" y="133"/>
                      </a:lnTo>
                      <a:lnTo>
                        <a:pt x="18" y="133"/>
                      </a:lnTo>
                      <a:lnTo>
                        <a:pt x="16" y="132"/>
                      </a:lnTo>
                      <a:lnTo>
                        <a:pt x="15" y="127"/>
                      </a:lnTo>
                      <a:lnTo>
                        <a:pt x="13" y="121"/>
                      </a:lnTo>
                      <a:lnTo>
                        <a:pt x="12" y="116"/>
                      </a:lnTo>
                      <a:lnTo>
                        <a:pt x="12" y="110"/>
                      </a:lnTo>
                      <a:lnTo>
                        <a:pt x="11" y="107"/>
                      </a:lnTo>
                      <a:lnTo>
                        <a:pt x="11" y="103"/>
                      </a:lnTo>
                      <a:lnTo>
                        <a:pt x="10" y="101"/>
                      </a:lnTo>
                      <a:lnTo>
                        <a:pt x="9" y="98"/>
                      </a:lnTo>
                      <a:lnTo>
                        <a:pt x="7" y="95"/>
                      </a:lnTo>
                      <a:lnTo>
                        <a:pt x="6" y="92"/>
                      </a:lnTo>
                      <a:lnTo>
                        <a:pt x="4" y="90"/>
                      </a:lnTo>
                      <a:lnTo>
                        <a:pt x="2" y="87"/>
                      </a:lnTo>
                      <a:lnTo>
                        <a:pt x="1" y="84"/>
                      </a:lnTo>
                      <a:lnTo>
                        <a:pt x="2" y="80"/>
                      </a:lnTo>
                      <a:lnTo>
                        <a:pt x="4" y="77"/>
                      </a:lnTo>
                      <a:lnTo>
                        <a:pt x="5" y="74"/>
                      </a:lnTo>
                      <a:lnTo>
                        <a:pt x="6" y="76"/>
                      </a:lnTo>
                      <a:lnTo>
                        <a:pt x="8" y="77"/>
                      </a:lnTo>
                      <a:lnTo>
                        <a:pt x="9" y="79"/>
                      </a:lnTo>
                      <a:lnTo>
                        <a:pt x="12" y="80"/>
                      </a:lnTo>
                      <a:lnTo>
                        <a:pt x="13" y="81"/>
                      </a:lnTo>
                      <a:lnTo>
                        <a:pt x="15" y="82"/>
                      </a:lnTo>
                      <a:lnTo>
                        <a:pt x="17" y="83"/>
                      </a:lnTo>
                      <a:lnTo>
                        <a:pt x="19" y="84"/>
                      </a:lnTo>
                      <a:lnTo>
                        <a:pt x="18" y="79"/>
                      </a:lnTo>
                      <a:lnTo>
                        <a:pt x="17" y="74"/>
                      </a:lnTo>
                      <a:lnTo>
                        <a:pt x="15" y="69"/>
                      </a:lnTo>
                      <a:lnTo>
                        <a:pt x="14" y="64"/>
                      </a:lnTo>
                      <a:lnTo>
                        <a:pt x="13" y="59"/>
                      </a:lnTo>
                      <a:lnTo>
                        <a:pt x="11" y="54"/>
                      </a:lnTo>
                      <a:lnTo>
                        <a:pt x="9" y="49"/>
                      </a:lnTo>
                      <a:lnTo>
                        <a:pt x="8" y="44"/>
                      </a:lnTo>
                      <a:lnTo>
                        <a:pt x="7" y="39"/>
                      </a:lnTo>
                      <a:lnTo>
                        <a:pt x="5" y="34"/>
                      </a:lnTo>
                      <a:lnTo>
                        <a:pt x="3" y="29"/>
                      </a:lnTo>
                      <a:lnTo>
                        <a:pt x="2" y="24"/>
                      </a:lnTo>
                      <a:lnTo>
                        <a:pt x="1" y="22"/>
                      </a:lnTo>
                      <a:lnTo>
                        <a:pt x="1" y="19"/>
                      </a:lnTo>
                      <a:lnTo>
                        <a:pt x="0" y="17"/>
                      </a:lnTo>
                      <a:lnTo>
                        <a:pt x="1" y="15"/>
                      </a:lnTo>
                      <a:lnTo>
                        <a:pt x="4" y="11"/>
                      </a:lnTo>
                      <a:lnTo>
                        <a:pt x="6" y="8"/>
                      </a:lnTo>
                      <a:lnTo>
                        <a:pt x="7" y="4"/>
                      </a:lnTo>
                      <a:lnTo>
                        <a:pt x="9" y="0"/>
                      </a:lnTo>
                      <a:lnTo>
                        <a:pt x="10" y="0"/>
                      </a:lnTo>
                      <a:lnTo>
                        <a:pt x="11" y="0"/>
                      </a:lnTo>
                      <a:lnTo>
                        <a:pt x="13" y="1"/>
                      </a:lnTo>
                      <a:lnTo>
                        <a:pt x="14" y="1"/>
                      </a:lnTo>
                      <a:lnTo>
                        <a:pt x="15" y="2"/>
                      </a:lnTo>
                      <a:lnTo>
                        <a:pt x="16" y="3"/>
                      </a:lnTo>
                      <a:lnTo>
                        <a:pt x="17" y="4"/>
                      </a:lnTo>
                      <a:lnTo>
                        <a:pt x="17" y="5"/>
                      </a:lnTo>
                      <a:close/>
                    </a:path>
                  </a:pathLst>
                </a:custGeom>
                <a:solidFill>
                  <a:srgbClr val="FFFFFF"/>
                </a:solidFill>
                <a:ln w="9525">
                  <a:noFill/>
                  <a:round/>
                  <a:headEnd/>
                  <a:tailEnd/>
                </a:ln>
              </p:spPr>
              <p:txBody>
                <a:bodyPr/>
                <a:lstStyle/>
                <a:p>
                  <a:endParaRPr lang="en-US"/>
                </a:p>
              </p:txBody>
            </p:sp>
            <p:sp>
              <p:nvSpPr>
                <p:cNvPr id="24835" name="Rectangle 596"/>
                <p:cNvSpPr>
                  <a:spLocks noChangeArrowheads="1"/>
                </p:cNvSpPr>
                <p:nvPr/>
              </p:nvSpPr>
              <p:spPr bwMode="auto">
                <a:xfrm>
                  <a:off x="2769" y="1861"/>
                  <a:ext cx="1" cy="1"/>
                </a:xfrm>
                <a:prstGeom prst="rect">
                  <a:avLst/>
                </a:prstGeom>
                <a:solidFill>
                  <a:srgbClr val="000000"/>
                </a:solidFill>
                <a:ln w="9525">
                  <a:noFill/>
                  <a:miter lim="800000"/>
                  <a:headEnd/>
                  <a:tailEnd/>
                </a:ln>
              </p:spPr>
              <p:txBody>
                <a:bodyPr/>
                <a:lstStyle/>
                <a:p>
                  <a:endParaRPr lang="en-US"/>
                </a:p>
              </p:txBody>
            </p:sp>
            <p:sp>
              <p:nvSpPr>
                <p:cNvPr id="24836" name="Freeform 597"/>
                <p:cNvSpPr>
                  <a:spLocks/>
                </p:cNvSpPr>
                <p:nvPr/>
              </p:nvSpPr>
              <p:spPr bwMode="auto">
                <a:xfrm>
                  <a:off x="2738" y="1883"/>
                  <a:ext cx="55" cy="74"/>
                </a:xfrm>
                <a:custGeom>
                  <a:avLst/>
                  <a:gdLst>
                    <a:gd name="T0" fmla="*/ 44 w 55"/>
                    <a:gd name="T1" fmla="*/ 30 h 74"/>
                    <a:gd name="T2" fmla="*/ 45 w 55"/>
                    <a:gd name="T3" fmla="*/ 36 h 74"/>
                    <a:gd name="T4" fmla="*/ 40 w 55"/>
                    <a:gd name="T5" fmla="*/ 36 h 74"/>
                    <a:gd name="T6" fmla="*/ 35 w 55"/>
                    <a:gd name="T7" fmla="*/ 36 h 74"/>
                    <a:gd name="T8" fmla="*/ 34 w 55"/>
                    <a:gd name="T9" fmla="*/ 38 h 74"/>
                    <a:gd name="T10" fmla="*/ 39 w 55"/>
                    <a:gd name="T11" fmla="*/ 39 h 74"/>
                    <a:gd name="T12" fmla="*/ 47 w 55"/>
                    <a:gd name="T13" fmla="*/ 44 h 74"/>
                    <a:gd name="T14" fmla="*/ 54 w 55"/>
                    <a:gd name="T15" fmla="*/ 50 h 74"/>
                    <a:gd name="T16" fmla="*/ 55 w 55"/>
                    <a:gd name="T17" fmla="*/ 57 h 74"/>
                    <a:gd name="T18" fmla="*/ 54 w 55"/>
                    <a:gd name="T19" fmla="*/ 61 h 74"/>
                    <a:gd name="T20" fmla="*/ 50 w 55"/>
                    <a:gd name="T21" fmla="*/ 60 h 74"/>
                    <a:gd name="T22" fmla="*/ 45 w 55"/>
                    <a:gd name="T23" fmla="*/ 60 h 74"/>
                    <a:gd name="T24" fmla="*/ 39 w 55"/>
                    <a:gd name="T25" fmla="*/ 62 h 74"/>
                    <a:gd name="T26" fmla="*/ 33 w 55"/>
                    <a:gd name="T27" fmla="*/ 62 h 74"/>
                    <a:gd name="T28" fmla="*/ 30 w 55"/>
                    <a:gd name="T29" fmla="*/ 61 h 74"/>
                    <a:gd name="T30" fmla="*/ 27 w 55"/>
                    <a:gd name="T31" fmla="*/ 61 h 74"/>
                    <a:gd name="T32" fmla="*/ 23 w 55"/>
                    <a:gd name="T33" fmla="*/ 63 h 74"/>
                    <a:gd name="T34" fmla="*/ 19 w 55"/>
                    <a:gd name="T35" fmla="*/ 68 h 74"/>
                    <a:gd name="T36" fmla="*/ 16 w 55"/>
                    <a:gd name="T37" fmla="*/ 73 h 74"/>
                    <a:gd name="T38" fmla="*/ 14 w 55"/>
                    <a:gd name="T39" fmla="*/ 64 h 74"/>
                    <a:gd name="T40" fmla="*/ 15 w 55"/>
                    <a:gd name="T41" fmla="*/ 62 h 74"/>
                    <a:gd name="T42" fmla="*/ 20 w 55"/>
                    <a:gd name="T43" fmla="*/ 55 h 74"/>
                    <a:gd name="T44" fmla="*/ 19 w 55"/>
                    <a:gd name="T45" fmla="*/ 53 h 74"/>
                    <a:gd name="T46" fmla="*/ 14 w 55"/>
                    <a:gd name="T47" fmla="*/ 57 h 74"/>
                    <a:gd name="T48" fmla="*/ 9 w 55"/>
                    <a:gd name="T49" fmla="*/ 63 h 74"/>
                    <a:gd name="T50" fmla="*/ 8 w 55"/>
                    <a:gd name="T51" fmla="*/ 55 h 74"/>
                    <a:gd name="T52" fmla="*/ 11 w 55"/>
                    <a:gd name="T53" fmla="*/ 48 h 74"/>
                    <a:gd name="T54" fmla="*/ 17 w 55"/>
                    <a:gd name="T55" fmla="*/ 42 h 74"/>
                    <a:gd name="T56" fmla="*/ 25 w 55"/>
                    <a:gd name="T57" fmla="*/ 37 h 74"/>
                    <a:gd name="T58" fmla="*/ 31 w 55"/>
                    <a:gd name="T59" fmla="*/ 32 h 74"/>
                    <a:gd name="T60" fmla="*/ 28 w 55"/>
                    <a:gd name="T61" fmla="*/ 30 h 74"/>
                    <a:gd name="T62" fmla="*/ 22 w 55"/>
                    <a:gd name="T63" fmla="*/ 32 h 74"/>
                    <a:gd name="T64" fmla="*/ 14 w 55"/>
                    <a:gd name="T65" fmla="*/ 33 h 74"/>
                    <a:gd name="T66" fmla="*/ 9 w 55"/>
                    <a:gd name="T67" fmla="*/ 36 h 74"/>
                    <a:gd name="T68" fmla="*/ 4 w 55"/>
                    <a:gd name="T69" fmla="*/ 40 h 74"/>
                    <a:gd name="T70" fmla="*/ 0 w 55"/>
                    <a:gd name="T71" fmla="*/ 42 h 74"/>
                    <a:gd name="T72" fmla="*/ 0 w 55"/>
                    <a:gd name="T73" fmla="*/ 35 h 74"/>
                    <a:gd name="T74" fmla="*/ 4 w 55"/>
                    <a:gd name="T75" fmla="*/ 27 h 74"/>
                    <a:gd name="T76" fmla="*/ 9 w 55"/>
                    <a:gd name="T77" fmla="*/ 20 h 74"/>
                    <a:gd name="T78" fmla="*/ 13 w 55"/>
                    <a:gd name="T79" fmla="*/ 13 h 74"/>
                    <a:gd name="T80" fmla="*/ 17 w 55"/>
                    <a:gd name="T81" fmla="*/ 7 h 74"/>
                    <a:gd name="T82" fmla="*/ 20 w 55"/>
                    <a:gd name="T83" fmla="*/ 1 h 74"/>
                    <a:gd name="T84" fmla="*/ 28 w 55"/>
                    <a:gd name="T85" fmla="*/ 4 h 74"/>
                    <a:gd name="T86" fmla="*/ 36 w 55"/>
                    <a:gd name="T87" fmla="*/ 14 h 74"/>
                    <a:gd name="T88" fmla="*/ 42 w 55"/>
                    <a:gd name="T89" fmla="*/ 24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74"/>
                    <a:gd name="T137" fmla="*/ 55 w 55"/>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74">
                      <a:moveTo>
                        <a:pt x="42" y="24"/>
                      </a:moveTo>
                      <a:lnTo>
                        <a:pt x="43" y="27"/>
                      </a:lnTo>
                      <a:lnTo>
                        <a:pt x="44" y="30"/>
                      </a:lnTo>
                      <a:lnTo>
                        <a:pt x="45" y="34"/>
                      </a:lnTo>
                      <a:lnTo>
                        <a:pt x="46" y="37"/>
                      </a:lnTo>
                      <a:lnTo>
                        <a:pt x="45" y="36"/>
                      </a:lnTo>
                      <a:lnTo>
                        <a:pt x="43" y="36"/>
                      </a:lnTo>
                      <a:lnTo>
                        <a:pt x="41" y="36"/>
                      </a:lnTo>
                      <a:lnTo>
                        <a:pt x="40" y="36"/>
                      </a:lnTo>
                      <a:lnTo>
                        <a:pt x="38" y="36"/>
                      </a:lnTo>
                      <a:lnTo>
                        <a:pt x="36" y="36"/>
                      </a:lnTo>
                      <a:lnTo>
                        <a:pt x="35" y="36"/>
                      </a:lnTo>
                      <a:lnTo>
                        <a:pt x="33" y="36"/>
                      </a:lnTo>
                      <a:lnTo>
                        <a:pt x="33" y="37"/>
                      </a:lnTo>
                      <a:lnTo>
                        <a:pt x="34" y="38"/>
                      </a:lnTo>
                      <a:lnTo>
                        <a:pt x="35" y="38"/>
                      </a:lnTo>
                      <a:lnTo>
                        <a:pt x="36" y="38"/>
                      </a:lnTo>
                      <a:lnTo>
                        <a:pt x="39" y="39"/>
                      </a:lnTo>
                      <a:lnTo>
                        <a:pt x="42" y="40"/>
                      </a:lnTo>
                      <a:lnTo>
                        <a:pt x="45" y="42"/>
                      </a:lnTo>
                      <a:lnTo>
                        <a:pt x="47" y="44"/>
                      </a:lnTo>
                      <a:lnTo>
                        <a:pt x="50" y="45"/>
                      </a:lnTo>
                      <a:lnTo>
                        <a:pt x="52" y="48"/>
                      </a:lnTo>
                      <a:lnTo>
                        <a:pt x="54" y="50"/>
                      </a:lnTo>
                      <a:lnTo>
                        <a:pt x="55" y="53"/>
                      </a:lnTo>
                      <a:lnTo>
                        <a:pt x="55" y="55"/>
                      </a:lnTo>
                      <a:lnTo>
                        <a:pt x="55" y="57"/>
                      </a:lnTo>
                      <a:lnTo>
                        <a:pt x="55" y="60"/>
                      </a:lnTo>
                      <a:lnTo>
                        <a:pt x="55" y="62"/>
                      </a:lnTo>
                      <a:lnTo>
                        <a:pt x="54" y="61"/>
                      </a:lnTo>
                      <a:lnTo>
                        <a:pt x="53" y="60"/>
                      </a:lnTo>
                      <a:lnTo>
                        <a:pt x="51" y="60"/>
                      </a:lnTo>
                      <a:lnTo>
                        <a:pt x="50" y="60"/>
                      </a:lnTo>
                      <a:lnTo>
                        <a:pt x="47" y="60"/>
                      </a:lnTo>
                      <a:lnTo>
                        <a:pt x="45" y="60"/>
                      </a:lnTo>
                      <a:lnTo>
                        <a:pt x="43" y="61"/>
                      </a:lnTo>
                      <a:lnTo>
                        <a:pt x="41" y="62"/>
                      </a:lnTo>
                      <a:lnTo>
                        <a:pt x="39" y="62"/>
                      </a:lnTo>
                      <a:lnTo>
                        <a:pt x="37" y="63"/>
                      </a:lnTo>
                      <a:lnTo>
                        <a:pt x="35" y="62"/>
                      </a:lnTo>
                      <a:lnTo>
                        <a:pt x="33" y="62"/>
                      </a:lnTo>
                      <a:lnTo>
                        <a:pt x="32" y="61"/>
                      </a:lnTo>
                      <a:lnTo>
                        <a:pt x="31" y="61"/>
                      </a:lnTo>
                      <a:lnTo>
                        <a:pt x="30" y="61"/>
                      </a:lnTo>
                      <a:lnTo>
                        <a:pt x="29" y="61"/>
                      </a:lnTo>
                      <a:lnTo>
                        <a:pt x="28" y="61"/>
                      </a:lnTo>
                      <a:lnTo>
                        <a:pt x="27" y="61"/>
                      </a:lnTo>
                      <a:lnTo>
                        <a:pt x="26" y="61"/>
                      </a:lnTo>
                      <a:lnTo>
                        <a:pt x="25" y="62"/>
                      </a:lnTo>
                      <a:lnTo>
                        <a:pt x="23" y="63"/>
                      </a:lnTo>
                      <a:lnTo>
                        <a:pt x="21" y="65"/>
                      </a:lnTo>
                      <a:lnTo>
                        <a:pt x="20" y="66"/>
                      </a:lnTo>
                      <a:lnTo>
                        <a:pt x="19" y="68"/>
                      </a:lnTo>
                      <a:lnTo>
                        <a:pt x="19" y="70"/>
                      </a:lnTo>
                      <a:lnTo>
                        <a:pt x="17" y="71"/>
                      </a:lnTo>
                      <a:lnTo>
                        <a:pt x="16" y="73"/>
                      </a:lnTo>
                      <a:lnTo>
                        <a:pt x="14" y="74"/>
                      </a:lnTo>
                      <a:lnTo>
                        <a:pt x="14" y="65"/>
                      </a:lnTo>
                      <a:lnTo>
                        <a:pt x="14" y="64"/>
                      </a:lnTo>
                      <a:lnTo>
                        <a:pt x="15" y="64"/>
                      </a:lnTo>
                      <a:lnTo>
                        <a:pt x="15" y="63"/>
                      </a:lnTo>
                      <a:lnTo>
                        <a:pt x="15" y="62"/>
                      </a:lnTo>
                      <a:lnTo>
                        <a:pt x="17" y="59"/>
                      </a:lnTo>
                      <a:lnTo>
                        <a:pt x="18" y="57"/>
                      </a:lnTo>
                      <a:lnTo>
                        <a:pt x="20" y="55"/>
                      </a:lnTo>
                      <a:lnTo>
                        <a:pt x="22" y="53"/>
                      </a:lnTo>
                      <a:lnTo>
                        <a:pt x="20" y="52"/>
                      </a:lnTo>
                      <a:lnTo>
                        <a:pt x="19" y="53"/>
                      </a:lnTo>
                      <a:lnTo>
                        <a:pt x="18" y="54"/>
                      </a:lnTo>
                      <a:lnTo>
                        <a:pt x="17" y="55"/>
                      </a:lnTo>
                      <a:lnTo>
                        <a:pt x="14" y="57"/>
                      </a:lnTo>
                      <a:lnTo>
                        <a:pt x="13" y="59"/>
                      </a:lnTo>
                      <a:lnTo>
                        <a:pt x="11" y="61"/>
                      </a:lnTo>
                      <a:lnTo>
                        <a:pt x="9" y="63"/>
                      </a:lnTo>
                      <a:lnTo>
                        <a:pt x="8" y="60"/>
                      </a:lnTo>
                      <a:lnTo>
                        <a:pt x="8" y="57"/>
                      </a:lnTo>
                      <a:lnTo>
                        <a:pt x="8" y="55"/>
                      </a:lnTo>
                      <a:lnTo>
                        <a:pt x="9" y="52"/>
                      </a:lnTo>
                      <a:lnTo>
                        <a:pt x="10" y="50"/>
                      </a:lnTo>
                      <a:lnTo>
                        <a:pt x="11" y="48"/>
                      </a:lnTo>
                      <a:lnTo>
                        <a:pt x="13" y="45"/>
                      </a:lnTo>
                      <a:lnTo>
                        <a:pt x="15" y="44"/>
                      </a:lnTo>
                      <a:lnTo>
                        <a:pt x="17" y="42"/>
                      </a:lnTo>
                      <a:lnTo>
                        <a:pt x="20" y="40"/>
                      </a:lnTo>
                      <a:lnTo>
                        <a:pt x="22" y="39"/>
                      </a:lnTo>
                      <a:lnTo>
                        <a:pt x="25" y="37"/>
                      </a:lnTo>
                      <a:lnTo>
                        <a:pt x="27" y="35"/>
                      </a:lnTo>
                      <a:lnTo>
                        <a:pt x="29" y="34"/>
                      </a:lnTo>
                      <a:lnTo>
                        <a:pt x="31" y="32"/>
                      </a:lnTo>
                      <a:lnTo>
                        <a:pt x="33" y="30"/>
                      </a:lnTo>
                      <a:lnTo>
                        <a:pt x="31" y="30"/>
                      </a:lnTo>
                      <a:lnTo>
                        <a:pt x="28" y="30"/>
                      </a:lnTo>
                      <a:lnTo>
                        <a:pt x="26" y="31"/>
                      </a:lnTo>
                      <a:lnTo>
                        <a:pt x="24" y="32"/>
                      </a:lnTo>
                      <a:lnTo>
                        <a:pt x="22" y="32"/>
                      </a:lnTo>
                      <a:lnTo>
                        <a:pt x="19" y="33"/>
                      </a:lnTo>
                      <a:lnTo>
                        <a:pt x="17" y="33"/>
                      </a:lnTo>
                      <a:lnTo>
                        <a:pt x="14" y="33"/>
                      </a:lnTo>
                      <a:lnTo>
                        <a:pt x="12" y="34"/>
                      </a:lnTo>
                      <a:lnTo>
                        <a:pt x="11" y="35"/>
                      </a:lnTo>
                      <a:lnTo>
                        <a:pt x="9" y="36"/>
                      </a:lnTo>
                      <a:lnTo>
                        <a:pt x="7" y="37"/>
                      </a:lnTo>
                      <a:lnTo>
                        <a:pt x="6" y="39"/>
                      </a:lnTo>
                      <a:lnTo>
                        <a:pt x="4" y="40"/>
                      </a:lnTo>
                      <a:lnTo>
                        <a:pt x="3" y="42"/>
                      </a:lnTo>
                      <a:lnTo>
                        <a:pt x="1" y="43"/>
                      </a:lnTo>
                      <a:lnTo>
                        <a:pt x="0" y="42"/>
                      </a:lnTo>
                      <a:lnTo>
                        <a:pt x="0" y="39"/>
                      </a:lnTo>
                      <a:lnTo>
                        <a:pt x="0" y="37"/>
                      </a:lnTo>
                      <a:lnTo>
                        <a:pt x="0" y="35"/>
                      </a:lnTo>
                      <a:lnTo>
                        <a:pt x="1" y="33"/>
                      </a:lnTo>
                      <a:lnTo>
                        <a:pt x="3" y="30"/>
                      </a:lnTo>
                      <a:lnTo>
                        <a:pt x="4" y="27"/>
                      </a:lnTo>
                      <a:lnTo>
                        <a:pt x="6" y="25"/>
                      </a:lnTo>
                      <a:lnTo>
                        <a:pt x="7" y="23"/>
                      </a:lnTo>
                      <a:lnTo>
                        <a:pt x="9" y="20"/>
                      </a:lnTo>
                      <a:lnTo>
                        <a:pt x="11" y="17"/>
                      </a:lnTo>
                      <a:lnTo>
                        <a:pt x="12" y="15"/>
                      </a:lnTo>
                      <a:lnTo>
                        <a:pt x="13" y="13"/>
                      </a:lnTo>
                      <a:lnTo>
                        <a:pt x="14" y="11"/>
                      </a:lnTo>
                      <a:lnTo>
                        <a:pt x="15" y="9"/>
                      </a:lnTo>
                      <a:lnTo>
                        <a:pt x="17" y="7"/>
                      </a:lnTo>
                      <a:lnTo>
                        <a:pt x="18" y="5"/>
                      </a:lnTo>
                      <a:lnTo>
                        <a:pt x="19" y="3"/>
                      </a:lnTo>
                      <a:lnTo>
                        <a:pt x="20" y="1"/>
                      </a:lnTo>
                      <a:lnTo>
                        <a:pt x="21" y="0"/>
                      </a:lnTo>
                      <a:lnTo>
                        <a:pt x="24" y="2"/>
                      </a:lnTo>
                      <a:lnTo>
                        <a:pt x="28" y="4"/>
                      </a:lnTo>
                      <a:lnTo>
                        <a:pt x="31" y="7"/>
                      </a:lnTo>
                      <a:lnTo>
                        <a:pt x="33" y="10"/>
                      </a:lnTo>
                      <a:lnTo>
                        <a:pt x="36" y="14"/>
                      </a:lnTo>
                      <a:lnTo>
                        <a:pt x="38" y="17"/>
                      </a:lnTo>
                      <a:lnTo>
                        <a:pt x="40" y="20"/>
                      </a:lnTo>
                      <a:lnTo>
                        <a:pt x="42" y="24"/>
                      </a:lnTo>
                      <a:close/>
                    </a:path>
                  </a:pathLst>
                </a:custGeom>
                <a:solidFill>
                  <a:srgbClr val="FFFFFF"/>
                </a:solidFill>
                <a:ln w="9525">
                  <a:noFill/>
                  <a:round/>
                  <a:headEnd/>
                  <a:tailEnd/>
                </a:ln>
              </p:spPr>
              <p:txBody>
                <a:bodyPr/>
                <a:lstStyle/>
                <a:p>
                  <a:endParaRPr lang="en-US"/>
                </a:p>
              </p:txBody>
            </p:sp>
            <p:sp>
              <p:nvSpPr>
                <p:cNvPr id="24837" name="Freeform 598"/>
                <p:cNvSpPr>
                  <a:spLocks/>
                </p:cNvSpPr>
                <p:nvPr/>
              </p:nvSpPr>
              <p:spPr bwMode="auto">
                <a:xfrm>
                  <a:off x="2807" y="1916"/>
                  <a:ext cx="24" cy="50"/>
                </a:xfrm>
                <a:custGeom>
                  <a:avLst/>
                  <a:gdLst>
                    <a:gd name="T0" fmla="*/ 16 w 24"/>
                    <a:gd name="T1" fmla="*/ 37 h 50"/>
                    <a:gd name="T2" fmla="*/ 17 w 24"/>
                    <a:gd name="T3" fmla="*/ 39 h 50"/>
                    <a:gd name="T4" fmla="*/ 18 w 24"/>
                    <a:gd name="T5" fmla="*/ 41 h 50"/>
                    <a:gd name="T6" fmla="*/ 19 w 24"/>
                    <a:gd name="T7" fmla="*/ 42 h 50"/>
                    <a:gd name="T8" fmla="*/ 20 w 24"/>
                    <a:gd name="T9" fmla="*/ 44 h 50"/>
                    <a:gd name="T10" fmla="*/ 21 w 24"/>
                    <a:gd name="T11" fmla="*/ 45 h 50"/>
                    <a:gd name="T12" fmla="*/ 23 w 24"/>
                    <a:gd name="T13" fmla="*/ 47 h 50"/>
                    <a:gd name="T14" fmla="*/ 24 w 24"/>
                    <a:gd name="T15" fmla="*/ 48 h 50"/>
                    <a:gd name="T16" fmla="*/ 24 w 24"/>
                    <a:gd name="T17" fmla="*/ 50 h 50"/>
                    <a:gd name="T18" fmla="*/ 19 w 24"/>
                    <a:gd name="T19" fmla="*/ 47 h 50"/>
                    <a:gd name="T20" fmla="*/ 15 w 24"/>
                    <a:gd name="T21" fmla="*/ 43 h 50"/>
                    <a:gd name="T22" fmla="*/ 12 w 24"/>
                    <a:gd name="T23" fmla="*/ 38 h 50"/>
                    <a:gd name="T24" fmla="*/ 9 w 24"/>
                    <a:gd name="T25" fmla="*/ 33 h 50"/>
                    <a:gd name="T26" fmla="*/ 8 w 24"/>
                    <a:gd name="T27" fmla="*/ 28 h 50"/>
                    <a:gd name="T28" fmla="*/ 6 w 24"/>
                    <a:gd name="T29" fmla="*/ 22 h 50"/>
                    <a:gd name="T30" fmla="*/ 6 w 24"/>
                    <a:gd name="T31" fmla="*/ 16 h 50"/>
                    <a:gd name="T32" fmla="*/ 6 w 24"/>
                    <a:gd name="T33" fmla="*/ 10 h 50"/>
                    <a:gd name="T34" fmla="*/ 5 w 24"/>
                    <a:gd name="T35" fmla="*/ 7 h 50"/>
                    <a:gd name="T36" fmla="*/ 3 w 24"/>
                    <a:gd name="T37" fmla="*/ 5 h 50"/>
                    <a:gd name="T38" fmla="*/ 2 w 24"/>
                    <a:gd name="T39" fmla="*/ 2 h 50"/>
                    <a:gd name="T40" fmla="*/ 0 w 24"/>
                    <a:gd name="T41" fmla="*/ 0 h 50"/>
                    <a:gd name="T42" fmla="*/ 5 w 24"/>
                    <a:gd name="T43" fmla="*/ 3 h 50"/>
                    <a:gd name="T44" fmla="*/ 9 w 24"/>
                    <a:gd name="T45" fmla="*/ 7 h 50"/>
                    <a:gd name="T46" fmla="*/ 12 w 24"/>
                    <a:gd name="T47" fmla="*/ 11 h 50"/>
                    <a:gd name="T48" fmla="*/ 14 w 24"/>
                    <a:gd name="T49" fmla="*/ 15 h 50"/>
                    <a:gd name="T50" fmla="*/ 15 w 24"/>
                    <a:gd name="T51" fmla="*/ 20 h 50"/>
                    <a:gd name="T52" fmla="*/ 16 w 24"/>
                    <a:gd name="T53" fmla="*/ 26 h 50"/>
                    <a:gd name="T54" fmla="*/ 16 w 24"/>
                    <a:gd name="T55" fmla="*/ 31 h 50"/>
                    <a:gd name="T56" fmla="*/ 16 w 24"/>
                    <a:gd name="T57" fmla="*/ 37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
                    <a:gd name="T88" fmla="*/ 0 h 50"/>
                    <a:gd name="T89" fmla="*/ 24 w 2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 h="50">
                      <a:moveTo>
                        <a:pt x="16" y="37"/>
                      </a:moveTo>
                      <a:lnTo>
                        <a:pt x="17" y="39"/>
                      </a:lnTo>
                      <a:lnTo>
                        <a:pt x="18" y="41"/>
                      </a:lnTo>
                      <a:lnTo>
                        <a:pt x="19" y="42"/>
                      </a:lnTo>
                      <a:lnTo>
                        <a:pt x="20" y="44"/>
                      </a:lnTo>
                      <a:lnTo>
                        <a:pt x="21" y="45"/>
                      </a:lnTo>
                      <a:lnTo>
                        <a:pt x="23" y="47"/>
                      </a:lnTo>
                      <a:lnTo>
                        <a:pt x="24" y="48"/>
                      </a:lnTo>
                      <a:lnTo>
                        <a:pt x="24" y="50"/>
                      </a:lnTo>
                      <a:lnTo>
                        <a:pt x="19" y="47"/>
                      </a:lnTo>
                      <a:lnTo>
                        <a:pt x="15" y="43"/>
                      </a:lnTo>
                      <a:lnTo>
                        <a:pt x="12" y="38"/>
                      </a:lnTo>
                      <a:lnTo>
                        <a:pt x="9" y="33"/>
                      </a:lnTo>
                      <a:lnTo>
                        <a:pt x="8" y="28"/>
                      </a:lnTo>
                      <a:lnTo>
                        <a:pt x="6" y="22"/>
                      </a:lnTo>
                      <a:lnTo>
                        <a:pt x="6" y="16"/>
                      </a:lnTo>
                      <a:lnTo>
                        <a:pt x="6" y="10"/>
                      </a:lnTo>
                      <a:lnTo>
                        <a:pt x="5" y="7"/>
                      </a:lnTo>
                      <a:lnTo>
                        <a:pt x="3" y="5"/>
                      </a:lnTo>
                      <a:lnTo>
                        <a:pt x="2" y="2"/>
                      </a:lnTo>
                      <a:lnTo>
                        <a:pt x="0" y="0"/>
                      </a:lnTo>
                      <a:lnTo>
                        <a:pt x="5" y="3"/>
                      </a:lnTo>
                      <a:lnTo>
                        <a:pt x="9" y="7"/>
                      </a:lnTo>
                      <a:lnTo>
                        <a:pt x="12" y="11"/>
                      </a:lnTo>
                      <a:lnTo>
                        <a:pt x="14" y="15"/>
                      </a:lnTo>
                      <a:lnTo>
                        <a:pt x="15" y="20"/>
                      </a:lnTo>
                      <a:lnTo>
                        <a:pt x="16" y="26"/>
                      </a:lnTo>
                      <a:lnTo>
                        <a:pt x="16" y="31"/>
                      </a:lnTo>
                      <a:lnTo>
                        <a:pt x="16" y="37"/>
                      </a:lnTo>
                      <a:close/>
                    </a:path>
                  </a:pathLst>
                </a:custGeom>
                <a:solidFill>
                  <a:srgbClr val="FFFFFF"/>
                </a:solidFill>
                <a:ln w="9525">
                  <a:noFill/>
                  <a:round/>
                  <a:headEnd/>
                  <a:tailEnd/>
                </a:ln>
              </p:spPr>
              <p:txBody>
                <a:bodyPr/>
                <a:lstStyle/>
                <a:p>
                  <a:endParaRPr lang="en-US"/>
                </a:p>
              </p:txBody>
            </p:sp>
            <p:sp>
              <p:nvSpPr>
                <p:cNvPr id="24838" name="Freeform 599"/>
                <p:cNvSpPr>
                  <a:spLocks/>
                </p:cNvSpPr>
                <p:nvPr/>
              </p:nvSpPr>
              <p:spPr bwMode="auto">
                <a:xfrm>
                  <a:off x="2828" y="1934"/>
                  <a:ext cx="7" cy="10"/>
                </a:xfrm>
                <a:custGeom>
                  <a:avLst/>
                  <a:gdLst>
                    <a:gd name="T0" fmla="*/ 5 w 7"/>
                    <a:gd name="T1" fmla="*/ 2 h 10"/>
                    <a:gd name="T2" fmla="*/ 6 w 7"/>
                    <a:gd name="T3" fmla="*/ 3 h 10"/>
                    <a:gd name="T4" fmla="*/ 6 w 7"/>
                    <a:gd name="T5" fmla="*/ 4 h 10"/>
                    <a:gd name="T6" fmla="*/ 7 w 7"/>
                    <a:gd name="T7" fmla="*/ 5 h 10"/>
                    <a:gd name="T8" fmla="*/ 6 w 7"/>
                    <a:gd name="T9" fmla="*/ 7 h 10"/>
                    <a:gd name="T10" fmla="*/ 6 w 7"/>
                    <a:gd name="T11" fmla="*/ 8 h 10"/>
                    <a:gd name="T12" fmla="*/ 5 w 7"/>
                    <a:gd name="T13" fmla="*/ 9 h 10"/>
                    <a:gd name="T14" fmla="*/ 5 w 7"/>
                    <a:gd name="T15" fmla="*/ 10 h 10"/>
                    <a:gd name="T16" fmla="*/ 5 w 7"/>
                    <a:gd name="T17" fmla="*/ 10 h 10"/>
                    <a:gd name="T18" fmla="*/ 3 w 7"/>
                    <a:gd name="T19" fmla="*/ 8 h 10"/>
                    <a:gd name="T20" fmla="*/ 1 w 7"/>
                    <a:gd name="T21" fmla="*/ 6 h 10"/>
                    <a:gd name="T22" fmla="*/ 0 w 7"/>
                    <a:gd name="T23" fmla="*/ 4 h 10"/>
                    <a:gd name="T24" fmla="*/ 0 w 7"/>
                    <a:gd name="T25" fmla="*/ 0 h 10"/>
                    <a:gd name="T26" fmla="*/ 1 w 7"/>
                    <a:gd name="T27" fmla="*/ 0 h 10"/>
                    <a:gd name="T28" fmla="*/ 3 w 7"/>
                    <a:gd name="T29" fmla="*/ 0 h 10"/>
                    <a:gd name="T30" fmla="*/ 4 w 7"/>
                    <a:gd name="T31" fmla="*/ 1 h 10"/>
                    <a:gd name="T32" fmla="*/ 5 w 7"/>
                    <a:gd name="T33" fmla="*/ 2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0"/>
                    <a:gd name="T53" fmla="*/ 7 w 7"/>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0">
                      <a:moveTo>
                        <a:pt x="5" y="2"/>
                      </a:moveTo>
                      <a:lnTo>
                        <a:pt x="6" y="3"/>
                      </a:lnTo>
                      <a:lnTo>
                        <a:pt x="6" y="4"/>
                      </a:lnTo>
                      <a:lnTo>
                        <a:pt x="7" y="5"/>
                      </a:lnTo>
                      <a:lnTo>
                        <a:pt x="6" y="7"/>
                      </a:lnTo>
                      <a:lnTo>
                        <a:pt x="6" y="8"/>
                      </a:lnTo>
                      <a:lnTo>
                        <a:pt x="5" y="9"/>
                      </a:lnTo>
                      <a:lnTo>
                        <a:pt x="5" y="10"/>
                      </a:lnTo>
                      <a:lnTo>
                        <a:pt x="3" y="8"/>
                      </a:lnTo>
                      <a:lnTo>
                        <a:pt x="1" y="6"/>
                      </a:lnTo>
                      <a:lnTo>
                        <a:pt x="0" y="4"/>
                      </a:lnTo>
                      <a:lnTo>
                        <a:pt x="0" y="0"/>
                      </a:lnTo>
                      <a:lnTo>
                        <a:pt x="1" y="0"/>
                      </a:lnTo>
                      <a:lnTo>
                        <a:pt x="3" y="0"/>
                      </a:lnTo>
                      <a:lnTo>
                        <a:pt x="4" y="1"/>
                      </a:lnTo>
                      <a:lnTo>
                        <a:pt x="5" y="2"/>
                      </a:lnTo>
                      <a:close/>
                    </a:path>
                  </a:pathLst>
                </a:custGeom>
                <a:solidFill>
                  <a:srgbClr val="FFFFFF"/>
                </a:solidFill>
                <a:ln w="9525">
                  <a:noFill/>
                  <a:round/>
                  <a:headEnd/>
                  <a:tailEnd/>
                </a:ln>
              </p:spPr>
              <p:txBody>
                <a:bodyPr/>
                <a:lstStyle/>
                <a:p>
                  <a:endParaRPr lang="en-US"/>
                </a:p>
              </p:txBody>
            </p:sp>
            <p:sp>
              <p:nvSpPr>
                <p:cNvPr id="24839" name="Freeform 600"/>
                <p:cNvSpPr>
                  <a:spLocks/>
                </p:cNvSpPr>
                <p:nvPr/>
              </p:nvSpPr>
              <p:spPr bwMode="auto">
                <a:xfrm>
                  <a:off x="2916" y="1948"/>
                  <a:ext cx="143" cy="64"/>
                </a:xfrm>
                <a:custGeom>
                  <a:avLst/>
                  <a:gdLst>
                    <a:gd name="T0" fmla="*/ 125 w 143"/>
                    <a:gd name="T1" fmla="*/ 10 h 64"/>
                    <a:gd name="T2" fmla="*/ 137 w 143"/>
                    <a:gd name="T3" fmla="*/ 18 h 64"/>
                    <a:gd name="T4" fmla="*/ 142 w 143"/>
                    <a:gd name="T5" fmla="*/ 25 h 64"/>
                    <a:gd name="T6" fmla="*/ 138 w 143"/>
                    <a:gd name="T7" fmla="*/ 35 h 64"/>
                    <a:gd name="T8" fmla="*/ 138 w 143"/>
                    <a:gd name="T9" fmla="*/ 38 h 64"/>
                    <a:gd name="T10" fmla="*/ 130 w 143"/>
                    <a:gd name="T11" fmla="*/ 30 h 64"/>
                    <a:gd name="T12" fmla="*/ 118 w 143"/>
                    <a:gd name="T13" fmla="*/ 22 h 64"/>
                    <a:gd name="T14" fmla="*/ 105 w 143"/>
                    <a:gd name="T15" fmla="*/ 16 h 64"/>
                    <a:gd name="T16" fmla="*/ 91 w 143"/>
                    <a:gd name="T17" fmla="*/ 12 h 64"/>
                    <a:gd name="T18" fmla="*/ 89 w 143"/>
                    <a:gd name="T19" fmla="*/ 14 h 64"/>
                    <a:gd name="T20" fmla="*/ 105 w 143"/>
                    <a:gd name="T21" fmla="*/ 23 h 64"/>
                    <a:gd name="T22" fmla="*/ 121 w 143"/>
                    <a:gd name="T23" fmla="*/ 40 h 64"/>
                    <a:gd name="T24" fmla="*/ 120 w 143"/>
                    <a:gd name="T25" fmla="*/ 46 h 64"/>
                    <a:gd name="T26" fmla="*/ 113 w 143"/>
                    <a:gd name="T27" fmla="*/ 48 h 64"/>
                    <a:gd name="T28" fmla="*/ 105 w 143"/>
                    <a:gd name="T29" fmla="*/ 45 h 64"/>
                    <a:gd name="T30" fmla="*/ 95 w 143"/>
                    <a:gd name="T31" fmla="*/ 43 h 64"/>
                    <a:gd name="T32" fmla="*/ 88 w 143"/>
                    <a:gd name="T33" fmla="*/ 41 h 64"/>
                    <a:gd name="T34" fmla="*/ 83 w 143"/>
                    <a:gd name="T35" fmla="*/ 39 h 64"/>
                    <a:gd name="T36" fmla="*/ 85 w 143"/>
                    <a:gd name="T37" fmla="*/ 42 h 64"/>
                    <a:gd name="T38" fmla="*/ 94 w 143"/>
                    <a:gd name="T39" fmla="*/ 47 h 64"/>
                    <a:gd name="T40" fmla="*/ 99 w 143"/>
                    <a:gd name="T41" fmla="*/ 54 h 64"/>
                    <a:gd name="T42" fmla="*/ 92 w 143"/>
                    <a:gd name="T43" fmla="*/ 56 h 64"/>
                    <a:gd name="T44" fmla="*/ 86 w 143"/>
                    <a:gd name="T45" fmla="*/ 56 h 64"/>
                    <a:gd name="T46" fmla="*/ 80 w 143"/>
                    <a:gd name="T47" fmla="*/ 51 h 64"/>
                    <a:gd name="T48" fmla="*/ 71 w 143"/>
                    <a:gd name="T49" fmla="*/ 46 h 64"/>
                    <a:gd name="T50" fmla="*/ 65 w 143"/>
                    <a:gd name="T51" fmla="*/ 45 h 64"/>
                    <a:gd name="T52" fmla="*/ 66 w 143"/>
                    <a:gd name="T53" fmla="*/ 51 h 64"/>
                    <a:gd name="T54" fmla="*/ 62 w 143"/>
                    <a:gd name="T55" fmla="*/ 56 h 64"/>
                    <a:gd name="T56" fmla="*/ 58 w 143"/>
                    <a:gd name="T57" fmla="*/ 51 h 64"/>
                    <a:gd name="T58" fmla="*/ 52 w 143"/>
                    <a:gd name="T59" fmla="*/ 44 h 64"/>
                    <a:gd name="T60" fmla="*/ 47 w 143"/>
                    <a:gd name="T61" fmla="*/ 37 h 64"/>
                    <a:gd name="T62" fmla="*/ 45 w 143"/>
                    <a:gd name="T63" fmla="*/ 37 h 64"/>
                    <a:gd name="T64" fmla="*/ 51 w 143"/>
                    <a:gd name="T65" fmla="*/ 49 h 64"/>
                    <a:gd name="T66" fmla="*/ 48 w 143"/>
                    <a:gd name="T67" fmla="*/ 59 h 64"/>
                    <a:gd name="T68" fmla="*/ 40 w 143"/>
                    <a:gd name="T69" fmla="*/ 59 h 64"/>
                    <a:gd name="T70" fmla="*/ 33 w 143"/>
                    <a:gd name="T71" fmla="*/ 58 h 64"/>
                    <a:gd name="T72" fmla="*/ 26 w 143"/>
                    <a:gd name="T73" fmla="*/ 57 h 64"/>
                    <a:gd name="T74" fmla="*/ 15 w 143"/>
                    <a:gd name="T75" fmla="*/ 52 h 64"/>
                    <a:gd name="T76" fmla="*/ 9 w 143"/>
                    <a:gd name="T77" fmla="*/ 48 h 64"/>
                    <a:gd name="T78" fmla="*/ 11 w 143"/>
                    <a:gd name="T79" fmla="*/ 57 h 64"/>
                    <a:gd name="T80" fmla="*/ 6 w 143"/>
                    <a:gd name="T81" fmla="*/ 60 h 64"/>
                    <a:gd name="T82" fmla="*/ 0 w 143"/>
                    <a:gd name="T83" fmla="*/ 41 h 64"/>
                    <a:gd name="T84" fmla="*/ 19 w 143"/>
                    <a:gd name="T85" fmla="*/ 36 h 64"/>
                    <a:gd name="T86" fmla="*/ 36 w 143"/>
                    <a:gd name="T87" fmla="*/ 30 h 64"/>
                    <a:gd name="T88" fmla="*/ 43 w 143"/>
                    <a:gd name="T89" fmla="*/ 26 h 64"/>
                    <a:gd name="T90" fmla="*/ 37 w 143"/>
                    <a:gd name="T91" fmla="*/ 27 h 64"/>
                    <a:gd name="T92" fmla="*/ 31 w 143"/>
                    <a:gd name="T93" fmla="*/ 26 h 64"/>
                    <a:gd name="T94" fmla="*/ 33 w 143"/>
                    <a:gd name="T95" fmla="*/ 19 h 64"/>
                    <a:gd name="T96" fmla="*/ 51 w 143"/>
                    <a:gd name="T97" fmla="*/ 21 h 64"/>
                    <a:gd name="T98" fmla="*/ 67 w 143"/>
                    <a:gd name="T99" fmla="*/ 25 h 64"/>
                    <a:gd name="T100" fmla="*/ 72 w 143"/>
                    <a:gd name="T101" fmla="*/ 26 h 64"/>
                    <a:gd name="T102" fmla="*/ 77 w 143"/>
                    <a:gd name="T103" fmla="*/ 26 h 64"/>
                    <a:gd name="T104" fmla="*/ 70 w 143"/>
                    <a:gd name="T105" fmla="*/ 21 h 64"/>
                    <a:gd name="T106" fmla="*/ 62 w 143"/>
                    <a:gd name="T107" fmla="*/ 18 h 64"/>
                    <a:gd name="T108" fmla="*/ 65 w 143"/>
                    <a:gd name="T109" fmla="*/ 12 h 64"/>
                    <a:gd name="T110" fmla="*/ 70 w 143"/>
                    <a:gd name="T111" fmla="*/ 8 h 64"/>
                    <a:gd name="T112" fmla="*/ 81 w 143"/>
                    <a:gd name="T113" fmla="*/ 7 h 64"/>
                    <a:gd name="T114" fmla="*/ 91 w 143"/>
                    <a:gd name="T115" fmla="*/ 3 h 64"/>
                    <a:gd name="T116" fmla="*/ 101 w 143"/>
                    <a:gd name="T117" fmla="*/ 0 h 64"/>
                    <a:gd name="T118" fmla="*/ 113 w 143"/>
                    <a:gd name="T119" fmla="*/ 2 h 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3"/>
                    <a:gd name="T181" fmla="*/ 0 h 64"/>
                    <a:gd name="T182" fmla="*/ 143 w 143"/>
                    <a:gd name="T183" fmla="*/ 64 h 6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3" h="64">
                      <a:moveTo>
                        <a:pt x="116" y="4"/>
                      </a:moveTo>
                      <a:lnTo>
                        <a:pt x="119" y="6"/>
                      </a:lnTo>
                      <a:lnTo>
                        <a:pt x="122" y="8"/>
                      </a:lnTo>
                      <a:lnTo>
                        <a:pt x="125" y="10"/>
                      </a:lnTo>
                      <a:lnTo>
                        <a:pt x="128" y="12"/>
                      </a:lnTo>
                      <a:lnTo>
                        <a:pt x="131" y="14"/>
                      </a:lnTo>
                      <a:lnTo>
                        <a:pt x="134" y="16"/>
                      </a:lnTo>
                      <a:lnTo>
                        <a:pt x="137" y="18"/>
                      </a:lnTo>
                      <a:lnTo>
                        <a:pt x="140" y="20"/>
                      </a:lnTo>
                      <a:lnTo>
                        <a:pt x="141" y="21"/>
                      </a:lnTo>
                      <a:lnTo>
                        <a:pt x="142" y="23"/>
                      </a:lnTo>
                      <a:lnTo>
                        <a:pt x="142" y="25"/>
                      </a:lnTo>
                      <a:lnTo>
                        <a:pt x="143" y="26"/>
                      </a:lnTo>
                      <a:lnTo>
                        <a:pt x="141" y="29"/>
                      </a:lnTo>
                      <a:lnTo>
                        <a:pt x="140" y="32"/>
                      </a:lnTo>
                      <a:lnTo>
                        <a:pt x="138" y="35"/>
                      </a:lnTo>
                      <a:lnTo>
                        <a:pt x="138" y="38"/>
                      </a:lnTo>
                      <a:lnTo>
                        <a:pt x="137" y="38"/>
                      </a:lnTo>
                      <a:lnTo>
                        <a:pt x="135" y="36"/>
                      </a:lnTo>
                      <a:lnTo>
                        <a:pt x="132" y="33"/>
                      </a:lnTo>
                      <a:lnTo>
                        <a:pt x="130" y="30"/>
                      </a:lnTo>
                      <a:lnTo>
                        <a:pt x="127" y="28"/>
                      </a:lnTo>
                      <a:lnTo>
                        <a:pt x="124" y="26"/>
                      </a:lnTo>
                      <a:lnTo>
                        <a:pt x="121" y="24"/>
                      </a:lnTo>
                      <a:lnTo>
                        <a:pt x="118" y="22"/>
                      </a:lnTo>
                      <a:lnTo>
                        <a:pt x="115" y="20"/>
                      </a:lnTo>
                      <a:lnTo>
                        <a:pt x="112" y="19"/>
                      </a:lnTo>
                      <a:lnTo>
                        <a:pt x="108" y="17"/>
                      </a:lnTo>
                      <a:lnTo>
                        <a:pt x="105" y="16"/>
                      </a:lnTo>
                      <a:lnTo>
                        <a:pt x="101" y="15"/>
                      </a:lnTo>
                      <a:lnTo>
                        <a:pt x="98" y="14"/>
                      </a:lnTo>
                      <a:lnTo>
                        <a:pt x="94" y="13"/>
                      </a:lnTo>
                      <a:lnTo>
                        <a:pt x="91" y="12"/>
                      </a:lnTo>
                      <a:lnTo>
                        <a:pt x="87" y="12"/>
                      </a:lnTo>
                      <a:lnTo>
                        <a:pt x="87" y="13"/>
                      </a:lnTo>
                      <a:lnTo>
                        <a:pt x="88" y="13"/>
                      </a:lnTo>
                      <a:lnTo>
                        <a:pt x="89" y="14"/>
                      </a:lnTo>
                      <a:lnTo>
                        <a:pt x="91" y="14"/>
                      </a:lnTo>
                      <a:lnTo>
                        <a:pt x="96" y="17"/>
                      </a:lnTo>
                      <a:lnTo>
                        <a:pt x="101" y="20"/>
                      </a:lnTo>
                      <a:lnTo>
                        <a:pt x="105" y="23"/>
                      </a:lnTo>
                      <a:lnTo>
                        <a:pt x="109" y="27"/>
                      </a:lnTo>
                      <a:lnTo>
                        <a:pt x="113" y="32"/>
                      </a:lnTo>
                      <a:lnTo>
                        <a:pt x="117" y="36"/>
                      </a:lnTo>
                      <a:lnTo>
                        <a:pt x="121" y="40"/>
                      </a:lnTo>
                      <a:lnTo>
                        <a:pt x="125" y="44"/>
                      </a:lnTo>
                      <a:lnTo>
                        <a:pt x="123" y="44"/>
                      </a:lnTo>
                      <a:lnTo>
                        <a:pt x="122" y="45"/>
                      </a:lnTo>
                      <a:lnTo>
                        <a:pt x="120" y="46"/>
                      </a:lnTo>
                      <a:lnTo>
                        <a:pt x="118" y="46"/>
                      </a:lnTo>
                      <a:lnTo>
                        <a:pt x="117" y="47"/>
                      </a:lnTo>
                      <a:lnTo>
                        <a:pt x="115" y="48"/>
                      </a:lnTo>
                      <a:lnTo>
                        <a:pt x="113" y="48"/>
                      </a:lnTo>
                      <a:lnTo>
                        <a:pt x="111" y="47"/>
                      </a:lnTo>
                      <a:lnTo>
                        <a:pt x="109" y="47"/>
                      </a:lnTo>
                      <a:lnTo>
                        <a:pt x="107" y="46"/>
                      </a:lnTo>
                      <a:lnTo>
                        <a:pt x="105" y="45"/>
                      </a:lnTo>
                      <a:lnTo>
                        <a:pt x="102" y="44"/>
                      </a:lnTo>
                      <a:lnTo>
                        <a:pt x="100" y="44"/>
                      </a:lnTo>
                      <a:lnTo>
                        <a:pt x="98" y="43"/>
                      </a:lnTo>
                      <a:lnTo>
                        <a:pt x="95" y="43"/>
                      </a:lnTo>
                      <a:lnTo>
                        <a:pt x="93" y="42"/>
                      </a:lnTo>
                      <a:lnTo>
                        <a:pt x="91" y="42"/>
                      </a:lnTo>
                      <a:lnTo>
                        <a:pt x="90" y="42"/>
                      </a:lnTo>
                      <a:lnTo>
                        <a:pt x="88" y="41"/>
                      </a:lnTo>
                      <a:lnTo>
                        <a:pt x="87" y="41"/>
                      </a:lnTo>
                      <a:lnTo>
                        <a:pt x="85" y="40"/>
                      </a:lnTo>
                      <a:lnTo>
                        <a:pt x="84" y="40"/>
                      </a:lnTo>
                      <a:lnTo>
                        <a:pt x="83" y="39"/>
                      </a:lnTo>
                      <a:lnTo>
                        <a:pt x="81" y="39"/>
                      </a:lnTo>
                      <a:lnTo>
                        <a:pt x="83" y="41"/>
                      </a:lnTo>
                      <a:lnTo>
                        <a:pt x="85" y="42"/>
                      </a:lnTo>
                      <a:lnTo>
                        <a:pt x="87" y="43"/>
                      </a:lnTo>
                      <a:lnTo>
                        <a:pt x="90" y="44"/>
                      </a:lnTo>
                      <a:lnTo>
                        <a:pt x="92" y="45"/>
                      </a:lnTo>
                      <a:lnTo>
                        <a:pt x="94" y="47"/>
                      </a:lnTo>
                      <a:lnTo>
                        <a:pt x="96" y="48"/>
                      </a:lnTo>
                      <a:lnTo>
                        <a:pt x="98" y="50"/>
                      </a:lnTo>
                      <a:lnTo>
                        <a:pt x="100" y="53"/>
                      </a:lnTo>
                      <a:lnTo>
                        <a:pt x="99" y="54"/>
                      </a:lnTo>
                      <a:lnTo>
                        <a:pt x="97" y="54"/>
                      </a:lnTo>
                      <a:lnTo>
                        <a:pt x="95" y="55"/>
                      </a:lnTo>
                      <a:lnTo>
                        <a:pt x="94" y="56"/>
                      </a:lnTo>
                      <a:lnTo>
                        <a:pt x="92" y="56"/>
                      </a:lnTo>
                      <a:lnTo>
                        <a:pt x="90" y="57"/>
                      </a:lnTo>
                      <a:lnTo>
                        <a:pt x="89" y="57"/>
                      </a:lnTo>
                      <a:lnTo>
                        <a:pt x="87" y="58"/>
                      </a:lnTo>
                      <a:lnTo>
                        <a:pt x="86" y="56"/>
                      </a:lnTo>
                      <a:lnTo>
                        <a:pt x="85" y="55"/>
                      </a:lnTo>
                      <a:lnTo>
                        <a:pt x="84" y="54"/>
                      </a:lnTo>
                      <a:lnTo>
                        <a:pt x="82" y="53"/>
                      </a:lnTo>
                      <a:lnTo>
                        <a:pt x="80" y="51"/>
                      </a:lnTo>
                      <a:lnTo>
                        <a:pt x="78" y="49"/>
                      </a:lnTo>
                      <a:lnTo>
                        <a:pt x="76" y="48"/>
                      </a:lnTo>
                      <a:lnTo>
                        <a:pt x="73" y="47"/>
                      </a:lnTo>
                      <a:lnTo>
                        <a:pt x="71" y="46"/>
                      </a:lnTo>
                      <a:lnTo>
                        <a:pt x="69" y="45"/>
                      </a:lnTo>
                      <a:lnTo>
                        <a:pt x="66" y="45"/>
                      </a:lnTo>
                      <a:lnTo>
                        <a:pt x="64" y="44"/>
                      </a:lnTo>
                      <a:lnTo>
                        <a:pt x="65" y="45"/>
                      </a:lnTo>
                      <a:lnTo>
                        <a:pt x="65" y="46"/>
                      </a:lnTo>
                      <a:lnTo>
                        <a:pt x="66" y="48"/>
                      </a:lnTo>
                      <a:lnTo>
                        <a:pt x="66" y="49"/>
                      </a:lnTo>
                      <a:lnTo>
                        <a:pt x="66" y="51"/>
                      </a:lnTo>
                      <a:lnTo>
                        <a:pt x="65" y="53"/>
                      </a:lnTo>
                      <a:lnTo>
                        <a:pt x="63" y="55"/>
                      </a:lnTo>
                      <a:lnTo>
                        <a:pt x="62" y="56"/>
                      </a:lnTo>
                      <a:lnTo>
                        <a:pt x="61" y="55"/>
                      </a:lnTo>
                      <a:lnTo>
                        <a:pt x="61" y="54"/>
                      </a:lnTo>
                      <a:lnTo>
                        <a:pt x="60" y="53"/>
                      </a:lnTo>
                      <a:lnTo>
                        <a:pt x="58" y="51"/>
                      </a:lnTo>
                      <a:lnTo>
                        <a:pt x="57" y="49"/>
                      </a:lnTo>
                      <a:lnTo>
                        <a:pt x="55" y="48"/>
                      </a:lnTo>
                      <a:lnTo>
                        <a:pt x="54" y="46"/>
                      </a:lnTo>
                      <a:lnTo>
                        <a:pt x="52" y="44"/>
                      </a:lnTo>
                      <a:lnTo>
                        <a:pt x="51" y="43"/>
                      </a:lnTo>
                      <a:lnTo>
                        <a:pt x="49" y="41"/>
                      </a:lnTo>
                      <a:lnTo>
                        <a:pt x="48" y="38"/>
                      </a:lnTo>
                      <a:lnTo>
                        <a:pt x="47" y="37"/>
                      </a:lnTo>
                      <a:lnTo>
                        <a:pt x="46" y="36"/>
                      </a:lnTo>
                      <a:lnTo>
                        <a:pt x="44" y="35"/>
                      </a:lnTo>
                      <a:lnTo>
                        <a:pt x="43" y="34"/>
                      </a:lnTo>
                      <a:lnTo>
                        <a:pt x="45" y="37"/>
                      </a:lnTo>
                      <a:lnTo>
                        <a:pt x="46" y="40"/>
                      </a:lnTo>
                      <a:lnTo>
                        <a:pt x="48" y="43"/>
                      </a:lnTo>
                      <a:lnTo>
                        <a:pt x="50" y="46"/>
                      </a:lnTo>
                      <a:lnTo>
                        <a:pt x="51" y="49"/>
                      </a:lnTo>
                      <a:lnTo>
                        <a:pt x="52" y="53"/>
                      </a:lnTo>
                      <a:lnTo>
                        <a:pt x="52" y="56"/>
                      </a:lnTo>
                      <a:lnTo>
                        <a:pt x="50" y="58"/>
                      </a:lnTo>
                      <a:lnTo>
                        <a:pt x="48" y="59"/>
                      </a:lnTo>
                      <a:lnTo>
                        <a:pt x="46" y="59"/>
                      </a:lnTo>
                      <a:lnTo>
                        <a:pt x="44" y="60"/>
                      </a:lnTo>
                      <a:lnTo>
                        <a:pt x="42" y="59"/>
                      </a:lnTo>
                      <a:lnTo>
                        <a:pt x="40" y="59"/>
                      </a:lnTo>
                      <a:lnTo>
                        <a:pt x="38" y="59"/>
                      </a:lnTo>
                      <a:lnTo>
                        <a:pt x="36" y="59"/>
                      </a:lnTo>
                      <a:lnTo>
                        <a:pt x="34" y="58"/>
                      </a:lnTo>
                      <a:lnTo>
                        <a:pt x="33" y="58"/>
                      </a:lnTo>
                      <a:lnTo>
                        <a:pt x="31" y="58"/>
                      </a:lnTo>
                      <a:lnTo>
                        <a:pt x="30" y="58"/>
                      </a:lnTo>
                      <a:lnTo>
                        <a:pt x="29" y="58"/>
                      </a:lnTo>
                      <a:lnTo>
                        <a:pt x="26" y="57"/>
                      </a:lnTo>
                      <a:lnTo>
                        <a:pt x="23" y="56"/>
                      </a:lnTo>
                      <a:lnTo>
                        <a:pt x="20" y="55"/>
                      </a:lnTo>
                      <a:lnTo>
                        <a:pt x="18" y="54"/>
                      </a:lnTo>
                      <a:lnTo>
                        <a:pt x="15" y="52"/>
                      </a:lnTo>
                      <a:lnTo>
                        <a:pt x="13" y="50"/>
                      </a:lnTo>
                      <a:lnTo>
                        <a:pt x="10" y="48"/>
                      </a:lnTo>
                      <a:lnTo>
                        <a:pt x="8" y="47"/>
                      </a:lnTo>
                      <a:lnTo>
                        <a:pt x="9" y="48"/>
                      </a:lnTo>
                      <a:lnTo>
                        <a:pt x="10" y="50"/>
                      </a:lnTo>
                      <a:lnTo>
                        <a:pt x="11" y="52"/>
                      </a:lnTo>
                      <a:lnTo>
                        <a:pt x="12" y="53"/>
                      </a:lnTo>
                      <a:lnTo>
                        <a:pt x="11" y="57"/>
                      </a:lnTo>
                      <a:lnTo>
                        <a:pt x="10" y="60"/>
                      </a:lnTo>
                      <a:lnTo>
                        <a:pt x="8" y="62"/>
                      </a:lnTo>
                      <a:lnTo>
                        <a:pt x="6" y="64"/>
                      </a:lnTo>
                      <a:lnTo>
                        <a:pt x="6" y="60"/>
                      </a:lnTo>
                      <a:lnTo>
                        <a:pt x="6" y="55"/>
                      </a:lnTo>
                      <a:lnTo>
                        <a:pt x="6" y="51"/>
                      </a:lnTo>
                      <a:lnTo>
                        <a:pt x="6" y="47"/>
                      </a:lnTo>
                      <a:lnTo>
                        <a:pt x="0" y="41"/>
                      </a:lnTo>
                      <a:lnTo>
                        <a:pt x="5" y="41"/>
                      </a:lnTo>
                      <a:lnTo>
                        <a:pt x="10" y="40"/>
                      </a:lnTo>
                      <a:lnTo>
                        <a:pt x="14" y="38"/>
                      </a:lnTo>
                      <a:lnTo>
                        <a:pt x="19" y="36"/>
                      </a:lnTo>
                      <a:lnTo>
                        <a:pt x="23" y="35"/>
                      </a:lnTo>
                      <a:lnTo>
                        <a:pt x="27" y="33"/>
                      </a:lnTo>
                      <a:lnTo>
                        <a:pt x="32" y="31"/>
                      </a:lnTo>
                      <a:lnTo>
                        <a:pt x="36" y="30"/>
                      </a:lnTo>
                      <a:lnTo>
                        <a:pt x="38" y="29"/>
                      </a:lnTo>
                      <a:lnTo>
                        <a:pt x="40" y="28"/>
                      </a:lnTo>
                      <a:lnTo>
                        <a:pt x="42" y="27"/>
                      </a:lnTo>
                      <a:lnTo>
                        <a:pt x="43" y="26"/>
                      </a:lnTo>
                      <a:lnTo>
                        <a:pt x="41" y="26"/>
                      </a:lnTo>
                      <a:lnTo>
                        <a:pt x="40" y="26"/>
                      </a:lnTo>
                      <a:lnTo>
                        <a:pt x="39" y="26"/>
                      </a:lnTo>
                      <a:lnTo>
                        <a:pt x="37" y="27"/>
                      </a:lnTo>
                      <a:lnTo>
                        <a:pt x="35" y="27"/>
                      </a:lnTo>
                      <a:lnTo>
                        <a:pt x="34" y="27"/>
                      </a:lnTo>
                      <a:lnTo>
                        <a:pt x="32" y="27"/>
                      </a:lnTo>
                      <a:lnTo>
                        <a:pt x="31" y="26"/>
                      </a:lnTo>
                      <a:lnTo>
                        <a:pt x="31" y="24"/>
                      </a:lnTo>
                      <a:lnTo>
                        <a:pt x="32" y="23"/>
                      </a:lnTo>
                      <a:lnTo>
                        <a:pt x="33" y="21"/>
                      </a:lnTo>
                      <a:lnTo>
                        <a:pt x="33" y="19"/>
                      </a:lnTo>
                      <a:lnTo>
                        <a:pt x="38" y="19"/>
                      </a:lnTo>
                      <a:lnTo>
                        <a:pt x="42" y="20"/>
                      </a:lnTo>
                      <a:lnTo>
                        <a:pt x="47" y="20"/>
                      </a:lnTo>
                      <a:lnTo>
                        <a:pt x="51" y="21"/>
                      </a:lnTo>
                      <a:lnTo>
                        <a:pt x="55" y="22"/>
                      </a:lnTo>
                      <a:lnTo>
                        <a:pt x="59" y="23"/>
                      </a:lnTo>
                      <a:lnTo>
                        <a:pt x="63" y="24"/>
                      </a:lnTo>
                      <a:lnTo>
                        <a:pt x="67" y="25"/>
                      </a:lnTo>
                      <a:lnTo>
                        <a:pt x="68" y="25"/>
                      </a:lnTo>
                      <a:lnTo>
                        <a:pt x="69" y="25"/>
                      </a:lnTo>
                      <a:lnTo>
                        <a:pt x="71" y="25"/>
                      </a:lnTo>
                      <a:lnTo>
                        <a:pt x="72" y="26"/>
                      </a:lnTo>
                      <a:lnTo>
                        <a:pt x="73" y="26"/>
                      </a:lnTo>
                      <a:lnTo>
                        <a:pt x="75" y="26"/>
                      </a:lnTo>
                      <a:lnTo>
                        <a:pt x="76" y="26"/>
                      </a:lnTo>
                      <a:lnTo>
                        <a:pt x="77" y="26"/>
                      </a:lnTo>
                      <a:lnTo>
                        <a:pt x="76" y="24"/>
                      </a:lnTo>
                      <a:lnTo>
                        <a:pt x="74" y="23"/>
                      </a:lnTo>
                      <a:lnTo>
                        <a:pt x="72" y="22"/>
                      </a:lnTo>
                      <a:lnTo>
                        <a:pt x="70" y="21"/>
                      </a:lnTo>
                      <a:lnTo>
                        <a:pt x="68" y="20"/>
                      </a:lnTo>
                      <a:lnTo>
                        <a:pt x="66" y="20"/>
                      </a:lnTo>
                      <a:lnTo>
                        <a:pt x="64" y="19"/>
                      </a:lnTo>
                      <a:lnTo>
                        <a:pt x="62" y="18"/>
                      </a:lnTo>
                      <a:lnTo>
                        <a:pt x="63" y="16"/>
                      </a:lnTo>
                      <a:lnTo>
                        <a:pt x="64" y="15"/>
                      </a:lnTo>
                      <a:lnTo>
                        <a:pt x="64" y="14"/>
                      </a:lnTo>
                      <a:lnTo>
                        <a:pt x="65" y="12"/>
                      </a:lnTo>
                      <a:lnTo>
                        <a:pt x="66" y="11"/>
                      </a:lnTo>
                      <a:lnTo>
                        <a:pt x="67" y="10"/>
                      </a:lnTo>
                      <a:lnTo>
                        <a:pt x="68" y="9"/>
                      </a:lnTo>
                      <a:lnTo>
                        <a:pt x="70" y="8"/>
                      </a:lnTo>
                      <a:lnTo>
                        <a:pt x="73" y="9"/>
                      </a:lnTo>
                      <a:lnTo>
                        <a:pt x="76" y="8"/>
                      </a:lnTo>
                      <a:lnTo>
                        <a:pt x="79" y="8"/>
                      </a:lnTo>
                      <a:lnTo>
                        <a:pt x="81" y="7"/>
                      </a:lnTo>
                      <a:lnTo>
                        <a:pt x="84" y="6"/>
                      </a:lnTo>
                      <a:lnTo>
                        <a:pt x="86" y="5"/>
                      </a:lnTo>
                      <a:lnTo>
                        <a:pt x="89" y="4"/>
                      </a:lnTo>
                      <a:lnTo>
                        <a:pt x="91" y="3"/>
                      </a:lnTo>
                      <a:lnTo>
                        <a:pt x="94" y="2"/>
                      </a:lnTo>
                      <a:lnTo>
                        <a:pt x="96" y="1"/>
                      </a:lnTo>
                      <a:lnTo>
                        <a:pt x="99" y="0"/>
                      </a:lnTo>
                      <a:lnTo>
                        <a:pt x="101" y="0"/>
                      </a:lnTo>
                      <a:lnTo>
                        <a:pt x="104" y="0"/>
                      </a:lnTo>
                      <a:lnTo>
                        <a:pt x="107" y="0"/>
                      </a:lnTo>
                      <a:lnTo>
                        <a:pt x="110" y="1"/>
                      </a:lnTo>
                      <a:lnTo>
                        <a:pt x="113" y="2"/>
                      </a:lnTo>
                      <a:lnTo>
                        <a:pt x="116" y="4"/>
                      </a:lnTo>
                      <a:close/>
                    </a:path>
                  </a:pathLst>
                </a:custGeom>
                <a:solidFill>
                  <a:srgbClr val="FFFFFF"/>
                </a:solidFill>
                <a:ln w="9525">
                  <a:noFill/>
                  <a:round/>
                  <a:headEnd/>
                  <a:tailEnd/>
                </a:ln>
              </p:spPr>
              <p:txBody>
                <a:bodyPr/>
                <a:lstStyle/>
                <a:p>
                  <a:endParaRPr lang="en-US"/>
                </a:p>
              </p:txBody>
            </p:sp>
            <p:sp>
              <p:nvSpPr>
                <p:cNvPr id="24840" name="Freeform 601"/>
                <p:cNvSpPr>
                  <a:spLocks/>
                </p:cNvSpPr>
                <p:nvPr/>
              </p:nvSpPr>
              <p:spPr bwMode="auto">
                <a:xfrm>
                  <a:off x="2626" y="1949"/>
                  <a:ext cx="231" cy="91"/>
                </a:xfrm>
                <a:custGeom>
                  <a:avLst/>
                  <a:gdLst>
                    <a:gd name="T0" fmla="*/ 214 w 231"/>
                    <a:gd name="T1" fmla="*/ 91 h 91"/>
                    <a:gd name="T2" fmla="*/ 211 w 231"/>
                    <a:gd name="T3" fmla="*/ 90 h 91"/>
                    <a:gd name="T4" fmla="*/ 205 w 231"/>
                    <a:gd name="T5" fmla="*/ 88 h 91"/>
                    <a:gd name="T6" fmla="*/ 194 w 231"/>
                    <a:gd name="T7" fmla="*/ 84 h 91"/>
                    <a:gd name="T8" fmla="*/ 181 w 231"/>
                    <a:gd name="T9" fmla="*/ 79 h 91"/>
                    <a:gd name="T10" fmla="*/ 166 w 231"/>
                    <a:gd name="T11" fmla="*/ 73 h 91"/>
                    <a:gd name="T12" fmla="*/ 149 w 231"/>
                    <a:gd name="T13" fmla="*/ 67 h 91"/>
                    <a:gd name="T14" fmla="*/ 130 w 231"/>
                    <a:gd name="T15" fmla="*/ 59 h 91"/>
                    <a:gd name="T16" fmla="*/ 111 w 231"/>
                    <a:gd name="T17" fmla="*/ 52 h 91"/>
                    <a:gd name="T18" fmla="*/ 92 w 231"/>
                    <a:gd name="T19" fmla="*/ 45 h 91"/>
                    <a:gd name="T20" fmla="*/ 73 w 231"/>
                    <a:gd name="T21" fmla="*/ 37 h 91"/>
                    <a:gd name="T22" fmla="*/ 55 w 231"/>
                    <a:gd name="T23" fmla="*/ 30 h 91"/>
                    <a:gd name="T24" fmla="*/ 39 w 231"/>
                    <a:gd name="T25" fmla="*/ 24 h 91"/>
                    <a:gd name="T26" fmla="*/ 25 w 231"/>
                    <a:gd name="T27" fmla="*/ 19 h 91"/>
                    <a:gd name="T28" fmla="*/ 13 w 231"/>
                    <a:gd name="T29" fmla="*/ 14 h 91"/>
                    <a:gd name="T30" fmla="*/ 4 w 231"/>
                    <a:gd name="T31" fmla="*/ 11 h 91"/>
                    <a:gd name="T32" fmla="*/ 0 w 231"/>
                    <a:gd name="T33" fmla="*/ 9 h 91"/>
                    <a:gd name="T34" fmla="*/ 2 w 231"/>
                    <a:gd name="T35" fmla="*/ 7 h 91"/>
                    <a:gd name="T36" fmla="*/ 4 w 231"/>
                    <a:gd name="T37" fmla="*/ 5 h 91"/>
                    <a:gd name="T38" fmla="*/ 6 w 231"/>
                    <a:gd name="T39" fmla="*/ 3 h 91"/>
                    <a:gd name="T40" fmla="*/ 7 w 231"/>
                    <a:gd name="T41" fmla="*/ 0 h 91"/>
                    <a:gd name="T42" fmla="*/ 12 w 231"/>
                    <a:gd name="T43" fmla="*/ 2 h 91"/>
                    <a:gd name="T44" fmla="*/ 20 w 231"/>
                    <a:gd name="T45" fmla="*/ 4 h 91"/>
                    <a:gd name="T46" fmla="*/ 32 w 231"/>
                    <a:gd name="T47" fmla="*/ 9 h 91"/>
                    <a:gd name="T48" fmla="*/ 46 w 231"/>
                    <a:gd name="T49" fmla="*/ 14 h 91"/>
                    <a:gd name="T50" fmla="*/ 63 w 231"/>
                    <a:gd name="T51" fmla="*/ 21 h 91"/>
                    <a:gd name="T52" fmla="*/ 82 w 231"/>
                    <a:gd name="T53" fmla="*/ 28 h 91"/>
                    <a:gd name="T54" fmla="*/ 102 w 231"/>
                    <a:gd name="T55" fmla="*/ 35 h 91"/>
                    <a:gd name="T56" fmla="*/ 122 w 231"/>
                    <a:gd name="T57" fmla="*/ 43 h 91"/>
                    <a:gd name="T58" fmla="*/ 142 w 231"/>
                    <a:gd name="T59" fmla="*/ 51 h 91"/>
                    <a:gd name="T60" fmla="*/ 162 w 231"/>
                    <a:gd name="T61" fmla="*/ 59 h 91"/>
                    <a:gd name="T62" fmla="*/ 180 w 231"/>
                    <a:gd name="T63" fmla="*/ 66 h 91"/>
                    <a:gd name="T64" fmla="*/ 196 w 231"/>
                    <a:gd name="T65" fmla="*/ 72 h 91"/>
                    <a:gd name="T66" fmla="*/ 210 w 231"/>
                    <a:gd name="T67" fmla="*/ 78 h 91"/>
                    <a:gd name="T68" fmla="*/ 221 w 231"/>
                    <a:gd name="T69" fmla="*/ 82 h 91"/>
                    <a:gd name="T70" fmla="*/ 228 w 231"/>
                    <a:gd name="T71" fmla="*/ 85 h 91"/>
                    <a:gd name="T72" fmla="*/ 231 w 231"/>
                    <a:gd name="T73" fmla="*/ 86 h 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
                    <a:gd name="T112" fmla="*/ 0 h 91"/>
                    <a:gd name="T113" fmla="*/ 231 w 231"/>
                    <a:gd name="T114" fmla="*/ 91 h 9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 h="91">
                      <a:moveTo>
                        <a:pt x="231" y="86"/>
                      </a:moveTo>
                      <a:lnTo>
                        <a:pt x="214" y="91"/>
                      </a:lnTo>
                      <a:lnTo>
                        <a:pt x="213" y="91"/>
                      </a:lnTo>
                      <a:lnTo>
                        <a:pt x="211" y="90"/>
                      </a:lnTo>
                      <a:lnTo>
                        <a:pt x="208" y="89"/>
                      </a:lnTo>
                      <a:lnTo>
                        <a:pt x="205" y="88"/>
                      </a:lnTo>
                      <a:lnTo>
                        <a:pt x="200" y="86"/>
                      </a:lnTo>
                      <a:lnTo>
                        <a:pt x="194" y="84"/>
                      </a:lnTo>
                      <a:lnTo>
                        <a:pt x="188" y="82"/>
                      </a:lnTo>
                      <a:lnTo>
                        <a:pt x="181" y="79"/>
                      </a:lnTo>
                      <a:lnTo>
                        <a:pt x="174" y="76"/>
                      </a:lnTo>
                      <a:lnTo>
                        <a:pt x="166" y="73"/>
                      </a:lnTo>
                      <a:lnTo>
                        <a:pt x="158" y="70"/>
                      </a:lnTo>
                      <a:lnTo>
                        <a:pt x="149" y="67"/>
                      </a:lnTo>
                      <a:lnTo>
                        <a:pt x="140" y="63"/>
                      </a:lnTo>
                      <a:lnTo>
                        <a:pt x="130" y="59"/>
                      </a:lnTo>
                      <a:lnTo>
                        <a:pt x="121" y="56"/>
                      </a:lnTo>
                      <a:lnTo>
                        <a:pt x="111" y="52"/>
                      </a:lnTo>
                      <a:lnTo>
                        <a:pt x="102" y="48"/>
                      </a:lnTo>
                      <a:lnTo>
                        <a:pt x="92" y="45"/>
                      </a:lnTo>
                      <a:lnTo>
                        <a:pt x="82" y="41"/>
                      </a:lnTo>
                      <a:lnTo>
                        <a:pt x="73" y="37"/>
                      </a:lnTo>
                      <a:lnTo>
                        <a:pt x="64" y="34"/>
                      </a:lnTo>
                      <a:lnTo>
                        <a:pt x="55" y="30"/>
                      </a:lnTo>
                      <a:lnTo>
                        <a:pt x="47" y="27"/>
                      </a:lnTo>
                      <a:lnTo>
                        <a:pt x="39" y="24"/>
                      </a:lnTo>
                      <a:lnTo>
                        <a:pt x="31" y="21"/>
                      </a:lnTo>
                      <a:lnTo>
                        <a:pt x="25" y="19"/>
                      </a:lnTo>
                      <a:lnTo>
                        <a:pt x="18" y="16"/>
                      </a:lnTo>
                      <a:lnTo>
                        <a:pt x="13" y="14"/>
                      </a:lnTo>
                      <a:lnTo>
                        <a:pt x="8" y="12"/>
                      </a:lnTo>
                      <a:lnTo>
                        <a:pt x="4" y="11"/>
                      </a:lnTo>
                      <a:lnTo>
                        <a:pt x="1" y="10"/>
                      </a:lnTo>
                      <a:lnTo>
                        <a:pt x="0" y="9"/>
                      </a:lnTo>
                      <a:lnTo>
                        <a:pt x="1" y="8"/>
                      </a:lnTo>
                      <a:lnTo>
                        <a:pt x="2" y="7"/>
                      </a:lnTo>
                      <a:lnTo>
                        <a:pt x="3" y="6"/>
                      </a:lnTo>
                      <a:lnTo>
                        <a:pt x="4" y="5"/>
                      </a:lnTo>
                      <a:lnTo>
                        <a:pt x="5" y="4"/>
                      </a:lnTo>
                      <a:lnTo>
                        <a:pt x="6" y="3"/>
                      </a:lnTo>
                      <a:lnTo>
                        <a:pt x="7" y="2"/>
                      </a:lnTo>
                      <a:lnTo>
                        <a:pt x="7" y="0"/>
                      </a:lnTo>
                      <a:lnTo>
                        <a:pt x="9" y="1"/>
                      </a:lnTo>
                      <a:lnTo>
                        <a:pt x="12" y="2"/>
                      </a:lnTo>
                      <a:lnTo>
                        <a:pt x="15" y="3"/>
                      </a:lnTo>
                      <a:lnTo>
                        <a:pt x="20" y="4"/>
                      </a:lnTo>
                      <a:lnTo>
                        <a:pt x="25" y="6"/>
                      </a:lnTo>
                      <a:lnTo>
                        <a:pt x="32" y="9"/>
                      </a:lnTo>
                      <a:lnTo>
                        <a:pt x="39" y="11"/>
                      </a:lnTo>
                      <a:lnTo>
                        <a:pt x="46" y="14"/>
                      </a:lnTo>
                      <a:lnTo>
                        <a:pt x="54" y="17"/>
                      </a:lnTo>
                      <a:lnTo>
                        <a:pt x="63" y="21"/>
                      </a:lnTo>
                      <a:lnTo>
                        <a:pt x="73" y="24"/>
                      </a:lnTo>
                      <a:lnTo>
                        <a:pt x="82" y="28"/>
                      </a:lnTo>
                      <a:lnTo>
                        <a:pt x="92" y="32"/>
                      </a:lnTo>
                      <a:lnTo>
                        <a:pt x="102" y="35"/>
                      </a:lnTo>
                      <a:lnTo>
                        <a:pt x="112" y="39"/>
                      </a:lnTo>
                      <a:lnTo>
                        <a:pt x="122" y="43"/>
                      </a:lnTo>
                      <a:lnTo>
                        <a:pt x="132" y="47"/>
                      </a:lnTo>
                      <a:lnTo>
                        <a:pt x="142" y="51"/>
                      </a:lnTo>
                      <a:lnTo>
                        <a:pt x="152" y="55"/>
                      </a:lnTo>
                      <a:lnTo>
                        <a:pt x="162" y="59"/>
                      </a:lnTo>
                      <a:lnTo>
                        <a:pt x="171" y="62"/>
                      </a:lnTo>
                      <a:lnTo>
                        <a:pt x="180" y="66"/>
                      </a:lnTo>
                      <a:lnTo>
                        <a:pt x="188" y="69"/>
                      </a:lnTo>
                      <a:lnTo>
                        <a:pt x="196" y="72"/>
                      </a:lnTo>
                      <a:lnTo>
                        <a:pt x="204" y="75"/>
                      </a:lnTo>
                      <a:lnTo>
                        <a:pt x="210" y="78"/>
                      </a:lnTo>
                      <a:lnTo>
                        <a:pt x="216" y="80"/>
                      </a:lnTo>
                      <a:lnTo>
                        <a:pt x="221" y="82"/>
                      </a:lnTo>
                      <a:lnTo>
                        <a:pt x="225" y="84"/>
                      </a:lnTo>
                      <a:lnTo>
                        <a:pt x="228" y="85"/>
                      </a:lnTo>
                      <a:lnTo>
                        <a:pt x="230" y="86"/>
                      </a:lnTo>
                      <a:lnTo>
                        <a:pt x="231" y="86"/>
                      </a:lnTo>
                      <a:close/>
                    </a:path>
                  </a:pathLst>
                </a:custGeom>
                <a:solidFill>
                  <a:srgbClr val="FFFFFF"/>
                </a:solidFill>
                <a:ln w="9525">
                  <a:noFill/>
                  <a:round/>
                  <a:headEnd/>
                  <a:tailEnd/>
                </a:ln>
              </p:spPr>
              <p:txBody>
                <a:bodyPr/>
                <a:lstStyle/>
                <a:p>
                  <a:endParaRPr lang="en-US"/>
                </a:p>
              </p:txBody>
            </p:sp>
            <p:sp>
              <p:nvSpPr>
                <p:cNvPr id="24841" name="Freeform 602"/>
                <p:cNvSpPr>
                  <a:spLocks/>
                </p:cNvSpPr>
                <p:nvPr/>
              </p:nvSpPr>
              <p:spPr bwMode="auto">
                <a:xfrm>
                  <a:off x="2767" y="1951"/>
                  <a:ext cx="32" cy="48"/>
                </a:xfrm>
                <a:custGeom>
                  <a:avLst/>
                  <a:gdLst>
                    <a:gd name="T0" fmla="*/ 25 w 32"/>
                    <a:gd name="T1" fmla="*/ 5 h 48"/>
                    <a:gd name="T2" fmla="*/ 29 w 32"/>
                    <a:gd name="T3" fmla="*/ 14 h 48"/>
                    <a:gd name="T4" fmla="*/ 32 w 32"/>
                    <a:gd name="T5" fmla="*/ 25 h 48"/>
                    <a:gd name="T6" fmla="*/ 32 w 32"/>
                    <a:gd name="T7" fmla="*/ 36 h 48"/>
                    <a:gd name="T8" fmla="*/ 32 w 32"/>
                    <a:gd name="T9" fmla="*/ 43 h 48"/>
                    <a:gd name="T10" fmla="*/ 31 w 32"/>
                    <a:gd name="T11" fmla="*/ 44 h 48"/>
                    <a:gd name="T12" fmla="*/ 30 w 32"/>
                    <a:gd name="T13" fmla="*/ 46 h 48"/>
                    <a:gd name="T14" fmla="*/ 28 w 32"/>
                    <a:gd name="T15" fmla="*/ 47 h 48"/>
                    <a:gd name="T16" fmla="*/ 25 w 32"/>
                    <a:gd name="T17" fmla="*/ 48 h 48"/>
                    <a:gd name="T18" fmla="*/ 23 w 32"/>
                    <a:gd name="T19" fmla="*/ 48 h 48"/>
                    <a:gd name="T20" fmla="*/ 21 w 32"/>
                    <a:gd name="T21" fmla="*/ 43 h 48"/>
                    <a:gd name="T22" fmla="*/ 20 w 32"/>
                    <a:gd name="T23" fmla="*/ 34 h 48"/>
                    <a:gd name="T24" fmla="*/ 21 w 32"/>
                    <a:gd name="T25" fmla="*/ 29 h 48"/>
                    <a:gd name="T26" fmla="*/ 22 w 32"/>
                    <a:gd name="T27" fmla="*/ 28 h 48"/>
                    <a:gd name="T28" fmla="*/ 23 w 32"/>
                    <a:gd name="T29" fmla="*/ 25 h 48"/>
                    <a:gd name="T30" fmla="*/ 26 w 32"/>
                    <a:gd name="T31" fmla="*/ 22 h 48"/>
                    <a:gd name="T32" fmla="*/ 28 w 32"/>
                    <a:gd name="T33" fmla="*/ 21 h 48"/>
                    <a:gd name="T34" fmla="*/ 27 w 32"/>
                    <a:gd name="T35" fmla="*/ 21 h 48"/>
                    <a:gd name="T36" fmla="*/ 26 w 32"/>
                    <a:gd name="T37" fmla="*/ 21 h 48"/>
                    <a:gd name="T38" fmla="*/ 25 w 32"/>
                    <a:gd name="T39" fmla="*/ 21 h 48"/>
                    <a:gd name="T40" fmla="*/ 24 w 32"/>
                    <a:gd name="T41" fmla="*/ 21 h 48"/>
                    <a:gd name="T42" fmla="*/ 21 w 32"/>
                    <a:gd name="T43" fmla="*/ 22 h 48"/>
                    <a:gd name="T44" fmla="*/ 19 w 32"/>
                    <a:gd name="T45" fmla="*/ 18 h 48"/>
                    <a:gd name="T46" fmla="*/ 17 w 32"/>
                    <a:gd name="T47" fmla="*/ 10 h 48"/>
                    <a:gd name="T48" fmla="*/ 16 w 32"/>
                    <a:gd name="T49" fmla="*/ 5 h 48"/>
                    <a:gd name="T50" fmla="*/ 15 w 32"/>
                    <a:gd name="T51" fmla="*/ 5 h 48"/>
                    <a:gd name="T52" fmla="*/ 15 w 32"/>
                    <a:gd name="T53" fmla="*/ 6 h 48"/>
                    <a:gd name="T54" fmla="*/ 13 w 32"/>
                    <a:gd name="T55" fmla="*/ 15 h 48"/>
                    <a:gd name="T56" fmla="*/ 16 w 32"/>
                    <a:gd name="T57" fmla="*/ 33 h 48"/>
                    <a:gd name="T58" fmla="*/ 14 w 32"/>
                    <a:gd name="T59" fmla="*/ 43 h 48"/>
                    <a:gd name="T60" fmla="*/ 12 w 32"/>
                    <a:gd name="T61" fmla="*/ 43 h 48"/>
                    <a:gd name="T62" fmla="*/ 8 w 32"/>
                    <a:gd name="T63" fmla="*/ 42 h 48"/>
                    <a:gd name="T64" fmla="*/ 6 w 32"/>
                    <a:gd name="T65" fmla="*/ 37 h 48"/>
                    <a:gd name="T66" fmla="*/ 4 w 32"/>
                    <a:gd name="T67" fmla="*/ 33 h 48"/>
                    <a:gd name="T68" fmla="*/ 3 w 32"/>
                    <a:gd name="T69" fmla="*/ 28 h 48"/>
                    <a:gd name="T70" fmla="*/ 1 w 32"/>
                    <a:gd name="T71" fmla="*/ 20 h 48"/>
                    <a:gd name="T72" fmla="*/ 0 w 32"/>
                    <a:gd name="T73" fmla="*/ 9 h 48"/>
                    <a:gd name="T74" fmla="*/ 2 w 32"/>
                    <a:gd name="T75" fmla="*/ 2 h 48"/>
                    <a:gd name="T76" fmla="*/ 5 w 32"/>
                    <a:gd name="T77" fmla="*/ 1 h 48"/>
                    <a:gd name="T78" fmla="*/ 8 w 32"/>
                    <a:gd name="T79" fmla="*/ 0 h 48"/>
                    <a:gd name="T80" fmla="*/ 11 w 32"/>
                    <a:gd name="T81" fmla="*/ 1 h 48"/>
                    <a:gd name="T82" fmla="*/ 13 w 32"/>
                    <a:gd name="T83" fmla="*/ 2 h 48"/>
                    <a:gd name="T84" fmla="*/ 16 w 32"/>
                    <a:gd name="T85" fmla="*/ 2 h 48"/>
                    <a:gd name="T86" fmla="*/ 18 w 32"/>
                    <a:gd name="T87" fmla="*/ 1 h 48"/>
                    <a:gd name="T88" fmla="*/ 21 w 32"/>
                    <a:gd name="T89" fmla="*/ 0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2"/>
                    <a:gd name="T136" fmla="*/ 0 h 48"/>
                    <a:gd name="T137" fmla="*/ 32 w 32"/>
                    <a:gd name="T138" fmla="*/ 48 h 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2" h="48">
                      <a:moveTo>
                        <a:pt x="23" y="0"/>
                      </a:moveTo>
                      <a:lnTo>
                        <a:pt x="25" y="5"/>
                      </a:lnTo>
                      <a:lnTo>
                        <a:pt x="27" y="9"/>
                      </a:lnTo>
                      <a:lnTo>
                        <a:pt x="29" y="14"/>
                      </a:lnTo>
                      <a:lnTo>
                        <a:pt x="31" y="20"/>
                      </a:lnTo>
                      <a:lnTo>
                        <a:pt x="32" y="25"/>
                      </a:lnTo>
                      <a:lnTo>
                        <a:pt x="32" y="30"/>
                      </a:lnTo>
                      <a:lnTo>
                        <a:pt x="32" y="36"/>
                      </a:lnTo>
                      <a:lnTo>
                        <a:pt x="32" y="42"/>
                      </a:lnTo>
                      <a:lnTo>
                        <a:pt x="32" y="43"/>
                      </a:lnTo>
                      <a:lnTo>
                        <a:pt x="31" y="43"/>
                      </a:lnTo>
                      <a:lnTo>
                        <a:pt x="31" y="44"/>
                      </a:lnTo>
                      <a:lnTo>
                        <a:pt x="31" y="45"/>
                      </a:lnTo>
                      <a:lnTo>
                        <a:pt x="30" y="46"/>
                      </a:lnTo>
                      <a:lnTo>
                        <a:pt x="29" y="47"/>
                      </a:lnTo>
                      <a:lnTo>
                        <a:pt x="28" y="47"/>
                      </a:lnTo>
                      <a:lnTo>
                        <a:pt x="26" y="48"/>
                      </a:lnTo>
                      <a:lnTo>
                        <a:pt x="25" y="48"/>
                      </a:lnTo>
                      <a:lnTo>
                        <a:pt x="24" y="48"/>
                      </a:lnTo>
                      <a:lnTo>
                        <a:pt x="23" y="48"/>
                      </a:lnTo>
                      <a:lnTo>
                        <a:pt x="23" y="47"/>
                      </a:lnTo>
                      <a:lnTo>
                        <a:pt x="21" y="43"/>
                      </a:lnTo>
                      <a:lnTo>
                        <a:pt x="21" y="38"/>
                      </a:lnTo>
                      <a:lnTo>
                        <a:pt x="20" y="34"/>
                      </a:lnTo>
                      <a:lnTo>
                        <a:pt x="21" y="30"/>
                      </a:lnTo>
                      <a:lnTo>
                        <a:pt x="21" y="29"/>
                      </a:lnTo>
                      <a:lnTo>
                        <a:pt x="21" y="28"/>
                      </a:lnTo>
                      <a:lnTo>
                        <a:pt x="22" y="28"/>
                      </a:lnTo>
                      <a:lnTo>
                        <a:pt x="22" y="27"/>
                      </a:lnTo>
                      <a:lnTo>
                        <a:pt x="23" y="25"/>
                      </a:lnTo>
                      <a:lnTo>
                        <a:pt x="25" y="24"/>
                      </a:lnTo>
                      <a:lnTo>
                        <a:pt x="26" y="22"/>
                      </a:lnTo>
                      <a:lnTo>
                        <a:pt x="28" y="21"/>
                      </a:lnTo>
                      <a:lnTo>
                        <a:pt x="27" y="21"/>
                      </a:lnTo>
                      <a:lnTo>
                        <a:pt x="26" y="21"/>
                      </a:lnTo>
                      <a:lnTo>
                        <a:pt x="25" y="21"/>
                      </a:lnTo>
                      <a:lnTo>
                        <a:pt x="24" y="21"/>
                      </a:lnTo>
                      <a:lnTo>
                        <a:pt x="22" y="22"/>
                      </a:lnTo>
                      <a:lnTo>
                        <a:pt x="21" y="22"/>
                      </a:lnTo>
                      <a:lnTo>
                        <a:pt x="19" y="23"/>
                      </a:lnTo>
                      <a:lnTo>
                        <a:pt x="19" y="18"/>
                      </a:lnTo>
                      <a:lnTo>
                        <a:pt x="18" y="14"/>
                      </a:lnTo>
                      <a:lnTo>
                        <a:pt x="17" y="10"/>
                      </a:lnTo>
                      <a:lnTo>
                        <a:pt x="17" y="5"/>
                      </a:lnTo>
                      <a:lnTo>
                        <a:pt x="16" y="5"/>
                      </a:lnTo>
                      <a:lnTo>
                        <a:pt x="15" y="5"/>
                      </a:lnTo>
                      <a:lnTo>
                        <a:pt x="15" y="6"/>
                      </a:lnTo>
                      <a:lnTo>
                        <a:pt x="14" y="6"/>
                      </a:lnTo>
                      <a:lnTo>
                        <a:pt x="13" y="15"/>
                      </a:lnTo>
                      <a:lnTo>
                        <a:pt x="14" y="24"/>
                      </a:lnTo>
                      <a:lnTo>
                        <a:pt x="16" y="33"/>
                      </a:lnTo>
                      <a:lnTo>
                        <a:pt x="15" y="42"/>
                      </a:lnTo>
                      <a:lnTo>
                        <a:pt x="14" y="43"/>
                      </a:lnTo>
                      <a:lnTo>
                        <a:pt x="13" y="43"/>
                      </a:lnTo>
                      <a:lnTo>
                        <a:pt x="12" y="43"/>
                      </a:lnTo>
                      <a:lnTo>
                        <a:pt x="10" y="43"/>
                      </a:lnTo>
                      <a:lnTo>
                        <a:pt x="8" y="42"/>
                      </a:lnTo>
                      <a:lnTo>
                        <a:pt x="7" y="40"/>
                      </a:lnTo>
                      <a:lnTo>
                        <a:pt x="6" y="37"/>
                      </a:lnTo>
                      <a:lnTo>
                        <a:pt x="5" y="35"/>
                      </a:lnTo>
                      <a:lnTo>
                        <a:pt x="4" y="33"/>
                      </a:lnTo>
                      <a:lnTo>
                        <a:pt x="3" y="30"/>
                      </a:lnTo>
                      <a:lnTo>
                        <a:pt x="3" y="28"/>
                      </a:lnTo>
                      <a:lnTo>
                        <a:pt x="2" y="25"/>
                      </a:lnTo>
                      <a:lnTo>
                        <a:pt x="1" y="20"/>
                      </a:lnTo>
                      <a:lnTo>
                        <a:pt x="1" y="14"/>
                      </a:lnTo>
                      <a:lnTo>
                        <a:pt x="0" y="9"/>
                      </a:lnTo>
                      <a:lnTo>
                        <a:pt x="1" y="3"/>
                      </a:lnTo>
                      <a:lnTo>
                        <a:pt x="2" y="2"/>
                      </a:lnTo>
                      <a:lnTo>
                        <a:pt x="4" y="2"/>
                      </a:lnTo>
                      <a:lnTo>
                        <a:pt x="5" y="1"/>
                      </a:lnTo>
                      <a:lnTo>
                        <a:pt x="7" y="0"/>
                      </a:lnTo>
                      <a:lnTo>
                        <a:pt x="8" y="0"/>
                      </a:lnTo>
                      <a:lnTo>
                        <a:pt x="10" y="1"/>
                      </a:lnTo>
                      <a:lnTo>
                        <a:pt x="11" y="1"/>
                      </a:lnTo>
                      <a:lnTo>
                        <a:pt x="12" y="1"/>
                      </a:lnTo>
                      <a:lnTo>
                        <a:pt x="13" y="2"/>
                      </a:lnTo>
                      <a:lnTo>
                        <a:pt x="14" y="2"/>
                      </a:lnTo>
                      <a:lnTo>
                        <a:pt x="16" y="2"/>
                      </a:lnTo>
                      <a:lnTo>
                        <a:pt x="17" y="2"/>
                      </a:lnTo>
                      <a:lnTo>
                        <a:pt x="18" y="1"/>
                      </a:lnTo>
                      <a:lnTo>
                        <a:pt x="20" y="0"/>
                      </a:lnTo>
                      <a:lnTo>
                        <a:pt x="21" y="0"/>
                      </a:lnTo>
                      <a:lnTo>
                        <a:pt x="23" y="0"/>
                      </a:lnTo>
                      <a:close/>
                    </a:path>
                  </a:pathLst>
                </a:custGeom>
                <a:solidFill>
                  <a:srgbClr val="FFFFFF"/>
                </a:solidFill>
                <a:ln w="9525">
                  <a:noFill/>
                  <a:round/>
                  <a:headEnd/>
                  <a:tailEnd/>
                </a:ln>
              </p:spPr>
              <p:txBody>
                <a:bodyPr/>
                <a:lstStyle/>
                <a:p>
                  <a:endParaRPr lang="en-US"/>
                </a:p>
              </p:txBody>
            </p:sp>
            <p:sp>
              <p:nvSpPr>
                <p:cNvPr id="24842" name="Freeform 603"/>
                <p:cNvSpPr>
                  <a:spLocks/>
                </p:cNvSpPr>
                <p:nvPr/>
              </p:nvSpPr>
              <p:spPr bwMode="auto">
                <a:xfrm>
                  <a:off x="2754" y="1960"/>
                  <a:ext cx="13" cy="31"/>
                </a:xfrm>
                <a:custGeom>
                  <a:avLst/>
                  <a:gdLst>
                    <a:gd name="T0" fmla="*/ 8 w 13"/>
                    <a:gd name="T1" fmla="*/ 2 h 31"/>
                    <a:gd name="T2" fmla="*/ 9 w 13"/>
                    <a:gd name="T3" fmla="*/ 5 h 31"/>
                    <a:gd name="T4" fmla="*/ 9 w 13"/>
                    <a:gd name="T5" fmla="*/ 9 h 31"/>
                    <a:gd name="T6" fmla="*/ 10 w 13"/>
                    <a:gd name="T7" fmla="*/ 12 h 31"/>
                    <a:gd name="T8" fmla="*/ 10 w 13"/>
                    <a:gd name="T9" fmla="*/ 16 h 31"/>
                    <a:gd name="T10" fmla="*/ 11 w 13"/>
                    <a:gd name="T11" fmla="*/ 20 h 31"/>
                    <a:gd name="T12" fmla="*/ 12 w 13"/>
                    <a:gd name="T13" fmla="*/ 23 h 31"/>
                    <a:gd name="T14" fmla="*/ 13 w 13"/>
                    <a:gd name="T15" fmla="*/ 27 h 31"/>
                    <a:gd name="T16" fmla="*/ 13 w 13"/>
                    <a:gd name="T17" fmla="*/ 31 h 31"/>
                    <a:gd name="T18" fmla="*/ 12 w 13"/>
                    <a:gd name="T19" fmla="*/ 31 h 31"/>
                    <a:gd name="T20" fmla="*/ 11 w 13"/>
                    <a:gd name="T21" fmla="*/ 31 h 31"/>
                    <a:gd name="T22" fmla="*/ 10 w 13"/>
                    <a:gd name="T23" fmla="*/ 30 h 31"/>
                    <a:gd name="T24" fmla="*/ 8 w 13"/>
                    <a:gd name="T25" fmla="*/ 30 h 31"/>
                    <a:gd name="T26" fmla="*/ 7 w 13"/>
                    <a:gd name="T27" fmla="*/ 29 h 31"/>
                    <a:gd name="T28" fmla="*/ 6 w 13"/>
                    <a:gd name="T29" fmla="*/ 29 h 31"/>
                    <a:gd name="T30" fmla="*/ 5 w 13"/>
                    <a:gd name="T31" fmla="*/ 29 h 31"/>
                    <a:gd name="T32" fmla="*/ 4 w 13"/>
                    <a:gd name="T33" fmla="*/ 28 h 31"/>
                    <a:gd name="T34" fmla="*/ 2 w 13"/>
                    <a:gd name="T35" fmla="*/ 23 h 31"/>
                    <a:gd name="T36" fmla="*/ 1 w 13"/>
                    <a:gd name="T37" fmla="*/ 17 h 31"/>
                    <a:gd name="T38" fmla="*/ 0 w 13"/>
                    <a:gd name="T39" fmla="*/ 11 h 31"/>
                    <a:gd name="T40" fmla="*/ 0 w 13"/>
                    <a:gd name="T41" fmla="*/ 5 h 31"/>
                    <a:gd name="T42" fmla="*/ 0 w 13"/>
                    <a:gd name="T43" fmla="*/ 3 h 31"/>
                    <a:gd name="T44" fmla="*/ 1 w 13"/>
                    <a:gd name="T45" fmla="*/ 2 h 31"/>
                    <a:gd name="T46" fmla="*/ 3 w 13"/>
                    <a:gd name="T47" fmla="*/ 1 h 31"/>
                    <a:gd name="T48" fmla="*/ 4 w 13"/>
                    <a:gd name="T49" fmla="*/ 0 h 31"/>
                    <a:gd name="T50" fmla="*/ 6 w 13"/>
                    <a:gd name="T51" fmla="*/ 0 h 31"/>
                    <a:gd name="T52" fmla="*/ 7 w 13"/>
                    <a:gd name="T53" fmla="*/ 0 h 31"/>
                    <a:gd name="T54" fmla="*/ 8 w 13"/>
                    <a:gd name="T55" fmla="*/ 1 h 31"/>
                    <a:gd name="T56" fmla="*/ 8 w 13"/>
                    <a:gd name="T57" fmla="*/ 2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
                    <a:gd name="T88" fmla="*/ 0 h 31"/>
                    <a:gd name="T89" fmla="*/ 13 w 13"/>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 h="31">
                      <a:moveTo>
                        <a:pt x="8" y="2"/>
                      </a:moveTo>
                      <a:lnTo>
                        <a:pt x="9" y="5"/>
                      </a:lnTo>
                      <a:lnTo>
                        <a:pt x="9" y="9"/>
                      </a:lnTo>
                      <a:lnTo>
                        <a:pt x="10" y="12"/>
                      </a:lnTo>
                      <a:lnTo>
                        <a:pt x="10" y="16"/>
                      </a:lnTo>
                      <a:lnTo>
                        <a:pt x="11" y="20"/>
                      </a:lnTo>
                      <a:lnTo>
                        <a:pt x="12" y="23"/>
                      </a:lnTo>
                      <a:lnTo>
                        <a:pt x="13" y="27"/>
                      </a:lnTo>
                      <a:lnTo>
                        <a:pt x="13" y="31"/>
                      </a:lnTo>
                      <a:lnTo>
                        <a:pt x="12" y="31"/>
                      </a:lnTo>
                      <a:lnTo>
                        <a:pt x="11" y="31"/>
                      </a:lnTo>
                      <a:lnTo>
                        <a:pt x="10" y="30"/>
                      </a:lnTo>
                      <a:lnTo>
                        <a:pt x="8" y="30"/>
                      </a:lnTo>
                      <a:lnTo>
                        <a:pt x="7" y="29"/>
                      </a:lnTo>
                      <a:lnTo>
                        <a:pt x="6" y="29"/>
                      </a:lnTo>
                      <a:lnTo>
                        <a:pt x="5" y="29"/>
                      </a:lnTo>
                      <a:lnTo>
                        <a:pt x="4" y="28"/>
                      </a:lnTo>
                      <a:lnTo>
                        <a:pt x="2" y="23"/>
                      </a:lnTo>
                      <a:lnTo>
                        <a:pt x="1" y="17"/>
                      </a:lnTo>
                      <a:lnTo>
                        <a:pt x="0" y="11"/>
                      </a:lnTo>
                      <a:lnTo>
                        <a:pt x="0" y="5"/>
                      </a:lnTo>
                      <a:lnTo>
                        <a:pt x="0" y="3"/>
                      </a:lnTo>
                      <a:lnTo>
                        <a:pt x="1" y="2"/>
                      </a:lnTo>
                      <a:lnTo>
                        <a:pt x="3" y="1"/>
                      </a:lnTo>
                      <a:lnTo>
                        <a:pt x="4" y="0"/>
                      </a:lnTo>
                      <a:lnTo>
                        <a:pt x="6" y="0"/>
                      </a:lnTo>
                      <a:lnTo>
                        <a:pt x="7" y="0"/>
                      </a:lnTo>
                      <a:lnTo>
                        <a:pt x="8" y="1"/>
                      </a:lnTo>
                      <a:lnTo>
                        <a:pt x="8" y="2"/>
                      </a:lnTo>
                      <a:close/>
                    </a:path>
                  </a:pathLst>
                </a:custGeom>
                <a:solidFill>
                  <a:srgbClr val="FFFFFF"/>
                </a:solidFill>
                <a:ln w="9525">
                  <a:noFill/>
                  <a:round/>
                  <a:headEnd/>
                  <a:tailEnd/>
                </a:ln>
              </p:spPr>
              <p:txBody>
                <a:bodyPr/>
                <a:lstStyle/>
                <a:p>
                  <a:endParaRPr lang="en-US"/>
                </a:p>
              </p:txBody>
            </p:sp>
            <p:sp>
              <p:nvSpPr>
                <p:cNvPr id="24843" name="Freeform 604"/>
                <p:cNvSpPr>
                  <a:spLocks/>
                </p:cNvSpPr>
                <p:nvPr/>
              </p:nvSpPr>
              <p:spPr bwMode="auto">
                <a:xfrm>
                  <a:off x="2803" y="1964"/>
                  <a:ext cx="7" cy="8"/>
                </a:xfrm>
                <a:custGeom>
                  <a:avLst/>
                  <a:gdLst>
                    <a:gd name="T0" fmla="*/ 1 w 7"/>
                    <a:gd name="T1" fmla="*/ 0 h 8"/>
                    <a:gd name="T2" fmla="*/ 2 w 7"/>
                    <a:gd name="T3" fmla="*/ 0 h 8"/>
                    <a:gd name="T4" fmla="*/ 4 w 7"/>
                    <a:gd name="T5" fmla="*/ 0 h 8"/>
                    <a:gd name="T6" fmla="*/ 5 w 7"/>
                    <a:gd name="T7" fmla="*/ 0 h 8"/>
                    <a:gd name="T8" fmla="*/ 6 w 7"/>
                    <a:gd name="T9" fmla="*/ 0 h 8"/>
                    <a:gd name="T10" fmla="*/ 7 w 7"/>
                    <a:gd name="T11" fmla="*/ 2 h 8"/>
                    <a:gd name="T12" fmla="*/ 7 w 7"/>
                    <a:gd name="T13" fmla="*/ 4 h 8"/>
                    <a:gd name="T14" fmla="*/ 7 w 7"/>
                    <a:gd name="T15" fmla="*/ 6 h 8"/>
                    <a:gd name="T16" fmla="*/ 6 w 7"/>
                    <a:gd name="T17" fmla="*/ 7 h 8"/>
                    <a:gd name="T18" fmla="*/ 5 w 7"/>
                    <a:gd name="T19" fmla="*/ 8 h 8"/>
                    <a:gd name="T20" fmla="*/ 5 w 7"/>
                    <a:gd name="T21" fmla="*/ 7 h 8"/>
                    <a:gd name="T22" fmla="*/ 4 w 7"/>
                    <a:gd name="T23" fmla="*/ 7 h 8"/>
                    <a:gd name="T24" fmla="*/ 3 w 7"/>
                    <a:gd name="T25" fmla="*/ 7 h 8"/>
                    <a:gd name="T26" fmla="*/ 2 w 7"/>
                    <a:gd name="T27" fmla="*/ 5 h 8"/>
                    <a:gd name="T28" fmla="*/ 1 w 7"/>
                    <a:gd name="T29" fmla="*/ 4 h 8"/>
                    <a:gd name="T30" fmla="*/ 0 w 7"/>
                    <a:gd name="T31" fmla="*/ 2 h 8"/>
                    <a:gd name="T32" fmla="*/ 0 w 7"/>
                    <a:gd name="T33" fmla="*/ 0 h 8"/>
                    <a:gd name="T34" fmla="*/ 1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
                    <a:gd name="T55" fmla="*/ 0 h 8"/>
                    <a:gd name="T56" fmla="*/ 7 w 7"/>
                    <a:gd name="T57" fmla="*/ 8 h 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 h="8">
                      <a:moveTo>
                        <a:pt x="1" y="0"/>
                      </a:moveTo>
                      <a:lnTo>
                        <a:pt x="2" y="0"/>
                      </a:lnTo>
                      <a:lnTo>
                        <a:pt x="4" y="0"/>
                      </a:lnTo>
                      <a:lnTo>
                        <a:pt x="5" y="0"/>
                      </a:lnTo>
                      <a:lnTo>
                        <a:pt x="6" y="0"/>
                      </a:lnTo>
                      <a:lnTo>
                        <a:pt x="7" y="2"/>
                      </a:lnTo>
                      <a:lnTo>
                        <a:pt x="7" y="4"/>
                      </a:lnTo>
                      <a:lnTo>
                        <a:pt x="7" y="6"/>
                      </a:lnTo>
                      <a:lnTo>
                        <a:pt x="6" y="7"/>
                      </a:lnTo>
                      <a:lnTo>
                        <a:pt x="5" y="8"/>
                      </a:lnTo>
                      <a:lnTo>
                        <a:pt x="5" y="7"/>
                      </a:lnTo>
                      <a:lnTo>
                        <a:pt x="4" y="7"/>
                      </a:lnTo>
                      <a:lnTo>
                        <a:pt x="3" y="7"/>
                      </a:lnTo>
                      <a:lnTo>
                        <a:pt x="2" y="5"/>
                      </a:lnTo>
                      <a:lnTo>
                        <a:pt x="1" y="4"/>
                      </a:lnTo>
                      <a:lnTo>
                        <a:pt x="0" y="2"/>
                      </a:lnTo>
                      <a:lnTo>
                        <a:pt x="0" y="0"/>
                      </a:lnTo>
                      <a:lnTo>
                        <a:pt x="1" y="0"/>
                      </a:lnTo>
                      <a:close/>
                    </a:path>
                  </a:pathLst>
                </a:custGeom>
                <a:solidFill>
                  <a:srgbClr val="FFFFFF"/>
                </a:solidFill>
                <a:ln w="9525">
                  <a:noFill/>
                  <a:round/>
                  <a:headEnd/>
                  <a:tailEnd/>
                </a:ln>
              </p:spPr>
              <p:txBody>
                <a:bodyPr/>
                <a:lstStyle/>
                <a:p>
                  <a:endParaRPr lang="en-US"/>
                </a:p>
              </p:txBody>
            </p:sp>
            <p:sp>
              <p:nvSpPr>
                <p:cNvPr id="24844" name="Freeform 605"/>
                <p:cNvSpPr>
                  <a:spLocks/>
                </p:cNvSpPr>
                <p:nvPr/>
              </p:nvSpPr>
              <p:spPr bwMode="auto">
                <a:xfrm>
                  <a:off x="2826" y="1966"/>
                  <a:ext cx="89" cy="50"/>
                </a:xfrm>
                <a:custGeom>
                  <a:avLst/>
                  <a:gdLst>
                    <a:gd name="T0" fmla="*/ 80 w 89"/>
                    <a:gd name="T1" fmla="*/ 23 h 50"/>
                    <a:gd name="T2" fmla="*/ 87 w 89"/>
                    <a:gd name="T3" fmla="*/ 32 h 50"/>
                    <a:gd name="T4" fmla="*/ 89 w 89"/>
                    <a:gd name="T5" fmla="*/ 44 h 50"/>
                    <a:gd name="T6" fmla="*/ 84 w 89"/>
                    <a:gd name="T7" fmla="*/ 46 h 50"/>
                    <a:gd name="T8" fmla="*/ 77 w 89"/>
                    <a:gd name="T9" fmla="*/ 46 h 50"/>
                    <a:gd name="T10" fmla="*/ 72 w 89"/>
                    <a:gd name="T11" fmla="*/ 45 h 50"/>
                    <a:gd name="T12" fmla="*/ 67 w 89"/>
                    <a:gd name="T13" fmla="*/ 42 h 50"/>
                    <a:gd name="T14" fmla="*/ 60 w 89"/>
                    <a:gd name="T15" fmla="*/ 39 h 50"/>
                    <a:gd name="T16" fmla="*/ 52 w 89"/>
                    <a:gd name="T17" fmla="*/ 42 h 50"/>
                    <a:gd name="T18" fmla="*/ 46 w 89"/>
                    <a:gd name="T19" fmla="*/ 47 h 50"/>
                    <a:gd name="T20" fmla="*/ 38 w 89"/>
                    <a:gd name="T21" fmla="*/ 50 h 50"/>
                    <a:gd name="T22" fmla="*/ 34 w 89"/>
                    <a:gd name="T23" fmla="*/ 47 h 50"/>
                    <a:gd name="T24" fmla="*/ 36 w 89"/>
                    <a:gd name="T25" fmla="*/ 42 h 50"/>
                    <a:gd name="T26" fmla="*/ 41 w 89"/>
                    <a:gd name="T27" fmla="*/ 34 h 50"/>
                    <a:gd name="T28" fmla="*/ 49 w 89"/>
                    <a:gd name="T29" fmla="*/ 30 h 50"/>
                    <a:gd name="T30" fmla="*/ 50 w 89"/>
                    <a:gd name="T31" fmla="*/ 26 h 50"/>
                    <a:gd name="T32" fmla="*/ 42 w 89"/>
                    <a:gd name="T33" fmla="*/ 27 h 50"/>
                    <a:gd name="T34" fmla="*/ 35 w 89"/>
                    <a:gd name="T35" fmla="*/ 30 h 50"/>
                    <a:gd name="T36" fmla="*/ 31 w 89"/>
                    <a:gd name="T37" fmla="*/ 40 h 50"/>
                    <a:gd name="T38" fmla="*/ 26 w 89"/>
                    <a:gd name="T39" fmla="*/ 49 h 50"/>
                    <a:gd name="T40" fmla="*/ 22 w 89"/>
                    <a:gd name="T41" fmla="*/ 50 h 50"/>
                    <a:gd name="T42" fmla="*/ 20 w 89"/>
                    <a:gd name="T43" fmla="*/ 45 h 50"/>
                    <a:gd name="T44" fmla="*/ 24 w 89"/>
                    <a:gd name="T45" fmla="*/ 34 h 50"/>
                    <a:gd name="T46" fmla="*/ 28 w 89"/>
                    <a:gd name="T47" fmla="*/ 25 h 50"/>
                    <a:gd name="T48" fmla="*/ 35 w 89"/>
                    <a:gd name="T49" fmla="*/ 21 h 50"/>
                    <a:gd name="T50" fmla="*/ 40 w 89"/>
                    <a:gd name="T51" fmla="*/ 19 h 50"/>
                    <a:gd name="T52" fmla="*/ 47 w 89"/>
                    <a:gd name="T53" fmla="*/ 18 h 50"/>
                    <a:gd name="T54" fmla="*/ 51 w 89"/>
                    <a:gd name="T55" fmla="*/ 15 h 50"/>
                    <a:gd name="T56" fmla="*/ 44 w 89"/>
                    <a:gd name="T57" fmla="*/ 15 h 50"/>
                    <a:gd name="T58" fmla="*/ 38 w 89"/>
                    <a:gd name="T59" fmla="*/ 17 h 50"/>
                    <a:gd name="T60" fmla="*/ 32 w 89"/>
                    <a:gd name="T61" fmla="*/ 17 h 50"/>
                    <a:gd name="T62" fmla="*/ 26 w 89"/>
                    <a:gd name="T63" fmla="*/ 21 h 50"/>
                    <a:gd name="T64" fmla="*/ 20 w 89"/>
                    <a:gd name="T65" fmla="*/ 30 h 50"/>
                    <a:gd name="T66" fmla="*/ 15 w 89"/>
                    <a:gd name="T67" fmla="*/ 40 h 50"/>
                    <a:gd name="T68" fmla="*/ 9 w 89"/>
                    <a:gd name="T69" fmla="*/ 40 h 50"/>
                    <a:gd name="T70" fmla="*/ 10 w 89"/>
                    <a:gd name="T71" fmla="*/ 34 h 50"/>
                    <a:gd name="T72" fmla="*/ 15 w 89"/>
                    <a:gd name="T73" fmla="*/ 24 h 50"/>
                    <a:gd name="T74" fmla="*/ 19 w 89"/>
                    <a:gd name="T75" fmla="*/ 15 h 50"/>
                    <a:gd name="T76" fmla="*/ 23 w 89"/>
                    <a:gd name="T77" fmla="*/ 11 h 50"/>
                    <a:gd name="T78" fmla="*/ 33 w 89"/>
                    <a:gd name="T79" fmla="*/ 11 h 50"/>
                    <a:gd name="T80" fmla="*/ 39 w 89"/>
                    <a:gd name="T81" fmla="*/ 8 h 50"/>
                    <a:gd name="T82" fmla="*/ 39 w 89"/>
                    <a:gd name="T83" fmla="*/ 6 h 50"/>
                    <a:gd name="T84" fmla="*/ 28 w 89"/>
                    <a:gd name="T85" fmla="*/ 8 h 50"/>
                    <a:gd name="T86" fmla="*/ 17 w 89"/>
                    <a:gd name="T87" fmla="*/ 11 h 50"/>
                    <a:gd name="T88" fmla="*/ 12 w 89"/>
                    <a:gd name="T89" fmla="*/ 23 h 50"/>
                    <a:gd name="T90" fmla="*/ 6 w 89"/>
                    <a:gd name="T91" fmla="*/ 33 h 50"/>
                    <a:gd name="T92" fmla="*/ 2 w 89"/>
                    <a:gd name="T93" fmla="*/ 31 h 50"/>
                    <a:gd name="T94" fmla="*/ 8 w 89"/>
                    <a:gd name="T95" fmla="*/ 20 h 50"/>
                    <a:gd name="T96" fmla="*/ 13 w 89"/>
                    <a:gd name="T97" fmla="*/ 12 h 50"/>
                    <a:gd name="T98" fmla="*/ 19 w 89"/>
                    <a:gd name="T99" fmla="*/ 5 h 50"/>
                    <a:gd name="T100" fmla="*/ 32 w 89"/>
                    <a:gd name="T101" fmla="*/ 4 h 50"/>
                    <a:gd name="T102" fmla="*/ 43 w 89"/>
                    <a:gd name="T103" fmla="*/ 2 h 50"/>
                    <a:gd name="T104" fmla="*/ 51 w 89"/>
                    <a:gd name="T105" fmla="*/ 0 h 50"/>
                    <a:gd name="T106" fmla="*/ 59 w 89"/>
                    <a:gd name="T107" fmla="*/ 2 h 50"/>
                    <a:gd name="T108" fmla="*/ 68 w 89"/>
                    <a:gd name="T109" fmla="*/ 11 h 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9"/>
                    <a:gd name="T166" fmla="*/ 0 h 50"/>
                    <a:gd name="T167" fmla="*/ 89 w 89"/>
                    <a:gd name="T168" fmla="*/ 50 h 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9" h="50">
                      <a:moveTo>
                        <a:pt x="75" y="17"/>
                      </a:moveTo>
                      <a:lnTo>
                        <a:pt x="77" y="19"/>
                      </a:lnTo>
                      <a:lnTo>
                        <a:pt x="79" y="21"/>
                      </a:lnTo>
                      <a:lnTo>
                        <a:pt x="80" y="23"/>
                      </a:lnTo>
                      <a:lnTo>
                        <a:pt x="82" y="25"/>
                      </a:lnTo>
                      <a:lnTo>
                        <a:pt x="84" y="28"/>
                      </a:lnTo>
                      <a:lnTo>
                        <a:pt x="85" y="30"/>
                      </a:lnTo>
                      <a:lnTo>
                        <a:pt x="87" y="32"/>
                      </a:lnTo>
                      <a:lnTo>
                        <a:pt x="89" y="34"/>
                      </a:lnTo>
                      <a:lnTo>
                        <a:pt x="89" y="43"/>
                      </a:lnTo>
                      <a:lnTo>
                        <a:pt x="89" y="44"/>
                      </a:lnTo>
                      <a:lnTo>
                        <a:pt x="88" y="45"/>
                      </a:lnTo>
                      <a:lnTo>
                        <a:pt x="86" y="45"/>
                      </a:lnTo>
                      <a:lnTo>
                        <a:pt x="84" y="46"/>
                      </a:lnTo>
                      <a:lnTo>
                        <a:pt x="83" y="46"/>
                      </a:lnTo>
                      <a:lnTo>
                        <a:pt x="81" y="46"/>
                      </a:lnTo>
                      <a:lnTo>
                        <a:pt x="79" y="46"/>
                      </a:lnTo>
                      <a:lnTo>
                        <a:pt x="77" y="46"/>
                      </a:lnTo>
                      <a:lnTo>
                        <a:pt x="75" y="45"/>
                      </a:lnTo>
                      <a:lnTo>
                        <a:pt x="73" y="45"/>
                      </a:lnTo>
                      <a:lnTo>
                        <a:pt x="72" y="45"/>
                      </a:lnTo>
                      <a:lnTo>
                        <a:pt x="71" y="44"/>
                      </a:lnTo>
                      <a:lnTo>
                        <a:pt x="70" y="44"/>
                      </a:lnTo>
                      <a:lnTo>
                        <a:pt x="69" y="43"/>
                      </a:lnTo>
                      <a:lnTo>
                        <a:pt x="67" y="42"/>
                      </a:lnTo>
                      <a:lnTo>
                        <a:pt x="65" y="41"/>
                      </a:lnTo>
                      <a:lnTo>
                        <a:pt x="64" y="40"/>
                      </a:lnTo>
                      <a:lnTo>
                        <a:pt x="62" y="39"/>
                      </a:lnTo>
                      <a:lnTo>
                        <a:pt x="60" y="39"/>
                      </a:lnTo>
                      <a:lnTo>
                        <a:pt x="58" y="39"/>
                      </a:lnTo>
                      <a:lnTo>
                        <a:pt x="56" y="39"/>
                      </a:lnTo>
                      <a:lnTo>
                        <a:pt x="54" y="40"/>
                      </a:lnTo>
                      <a:lnTo>
                        <a:pt x="52" y="42"/>
                      </a:lnTo>
                      <a:lnTo>
                        <a:pt x="51" y="43"/>
                      </a:lnTo>
                      <a:lnTo>
                        <a:pt x="49" y="45"/>
                      </a:lnTo>
                      <a:lnTo>
                        <a:pt x="48" y="46"/>
                      </a:lnTo>
                      <a:lnTo>
                        <a:pt x="46" y="47"/>
                      </a:lnTo>
                      <a:lnTo>
                        <a:pt x="44" y="48"/>
                      </a:lnTo>
                      <a:lnTo>
                        <a:pt x="42" y="49"/>
                      </a:lnTo>
                      <a:lnTo>
                        <a:pt x="40" y="50"/>
                      </a:lnTo>
                      <a:lnTo>
                        <a:pt x="38" y="50"/>
                      </a:lnTo>
                      <a:lnTo>
                        <a:pt x="36" y="50"/>
                      </a:lnTo>
                      <a:lnTo>
                        <a:pt x="34" y="50"/>
                      </a:lnTo>
                      <a:lnTo>
                        <a:pt x="34" y="48"/>
                      </a:lnTo>
                      <a:lnTo>
                        <a:pt x="34" y="47"/>
                      </a:lnTo>
                      <a:lnTo>
                        <a:pt x="34" y="46"/>
                      </a:lnTo>
                      <a:lnTo>
                        <a:pt x="35" y="45"/>
                      </a:lnTo>
                      <a:lnTo>
                        <a:pt x="35" y="44"/>
                      </a:lnTo>
                      <a:lnTo>
                        <a:pt x="36" y="42"/>
                      </a:lnTo>
                      <a:lnTo>
                        <a:pt x="37" y="40"/>
                      </a:lnTo>
                      <a:lnTo>
                        <a:pt x="38" y="38"/>
                      </a:lnTo>
                      <a:lnTo>
                        <a:pt x="39" y="36"/>
                      </a:lnTo>
                      <a:lnTo>
                        <a:pt x="41" y="34"/>
                      </a:lnTo>
                      <a:lnTo>
                        <a:pt x="42" y="32"/>
                      </a:lnTo>
                      <a:lnTo>
                        <a:pt x="44" y="31"/>
                      </a:lnTo>
                      <a:lnTo>
                        <a:pt x="47" y="30"/>
                      </a:lnTo>
                      <a:lnTo>
                        <a:pt x="49" y="30"/>
                      </a:lnTo>
                      <a:lnTo>
                        <a:pt x="50" y="29"/>
                      </a:lnTo>
                      <a:lnTo>
                        <a:pt x="51" y="28"/>
                      </a:lnTo>
                      <a:lnTo>
                        <a:pt x="52" y="27"/>
                      </a:lnTo>
                      <a:lnTo>
                        <a:pt x="50" y="26"/>
                      </a:lnTo>
                      <a:lnTo>
                        <a:pt x="48" y="26"/>
                      </a:lnTo>
                      <a:lnTo>
                        <a:pt x="46" y="26"/>
                      </a:lnTo>
                      <a:lnTo>
                        <a:pt x="44" y="27"/>
                      </a:lnTo>
                      <a:lnTo>
                        <a:pt x="42" y="27"/>
                      </a:lnTo>
                      <a:lnTo>
                        <a:pt x="41" y="28"/>
                      </a:lnTo>
                      <a:lnTo>
                        <a:pt x="39" y="28"/>
                      </a:lnTo>
                      <a:lnTo>
                        <a:pt x="37" y="29"/>
                      </a:lnTo>
                      <a:lnTo>
                        <a:pt x="35" y="30"/>
                      </a:lnTo>
                      <a:lnTo>
                        <a:pt x="34" y="32"/>
                      </a:lnTo>
                      <a:lnTo>
                        <a:pt x="33" y="35"/>
                      </a:lnTo>
                      <a:lnTo>
                        <a:pt x="33" y="37"/>
                      </a:lnTo>
                      <a:lnTo>
                        <a:pt x="31" y="40"/>
                      </a:lnTo>
                      <a:lnTo>
                        <a:pt x="29" y="42"/>
                      </a:lnTo>
                      <a:lnTo>
                        <a:pt x="28" y="45"/>
                      </a:lnTo>
                      <a:lnTo>
                        <a:pt x="27" y="49"/>
                      </a:lnTo>
                      <a:lnTo>
                        <a:pt x="26" y="49"/>
                      </a:lnTo>
                      <a:lnTo>
                        <a:pt x="26" y="50"/>
                      </a:lnTo>
                      <a:lnTo>
                        <a:pt x="25" y="50"/>
                      </a:lnTo>
                      <a:lnTo>
                        <a:pt x="24" y="50"/>
                      </a:lnTo>
                      <a:lnTo>
                        <a:pt x="22" y="50"/>
                      </a:lnTo>
                      <a:lnTo>
                        <a:pt x="21" y="50"/>
                      </a:lnTo>
                      <a:lnTo>
                        <a:pt x="20" y="49"/>
                      </a:lnTo>
                      <a:lnTo>
                        <a:pt x="20" y="48"/>
                      </a:lnTo>
                      <a:lnTo>
                        <a:pt x="20" y="45"/>
                      </a:lnTo>
                      <a:lnTo>
                        <a:pt x="22" y="42"/>
                      </a:lnTo>
                      <a:lnTo>
                        <a:pt x="23" y="39"/>
                      </a:lnTo>
                      <a:lnTo>
                        <a:pt x="24" y="36"/>
                      </a:lnTo>
                      <a:lnTo>
                        <a:pt x="24" y="34"/>
                      </a:lnTo>
                      <a:lnTo>
                        <a:pt x="25" y="32"/>
                      </a:lnTo>
                      <a:lnTo>
                        <a:pt x="26" y="29"/>
                      </a:lnTo>
                      <a:lnTo>
                        <a:pt x="27" y="27"/>
                      </a:lnTo>
                      <a:lnTo>
                        <a:pt x="28" y="25"/>
                      </a:lnTo>
                      <a:lnTo>
                        <a:pt x="30" y="23"/>
                      </a:lnTo>
                      <a:lnTo>
                        <a:pt x="31" y="22"/>
                      </a:lnTo>
                      <a:lnTo>
                        <a:pt x="34" y="21"/>
                      </a:lnTo>
                      <a:lnTo>
                        <a:pt x="35" y="21"/>
                      </a:lnTo>
                      <a:lnTo>
                        <a:pt x="36" y="20"/>
                      </a:lnTo>
                      <a:lnTo>
                        <a:pt x="37" y="20"/>
                      </a:lnTo>
                      <a:lnTo>
                        <a:pt x="38" y="20"/>
                      </a:lnTo>
                      <a:lnTo>
                        <a:pt x="40" y="19"/>
                      </a:lnTo>
                      <a:lnTo>
                        <a:pt x="42" y="19"/>
                      </a:lnTo>
                      <a:lnTo>
                        <a:pt x="44" y="18"/>
                      </a:lnTo>
                      <a:lnTo>
                        <a:pt x="45" y="18"/>
                      </a:lnTo>
                      <a:lnTo>
                        <a:pt x="47" y="18"/>
                      </a:lnTo>
                      <a:lnTo>
                        <a:pt x="49" y="17"/>
                      </a:lnTo>
                      <a:lnTo>
                        <a:pt x="51" y="17"/>
                      </a:lnTo>
                      <a:lnTo>
                        <a:pt x="52" y="16"/>
                      </a:lnTo>
                      <a:lnTo>
                        <a:pt x="51" y="15"/>
                      </a:lnTo>
                      <a:lnTo>
                        <a:pt x="50" y="14"/>
                      </a:lnTo>
                      <a:lnTo>
                        <a:pt x="47" y="15"/>
                      </a:lnTo>
                      <a:lnTo>
                        <a:pt x="45" y="15"/>
                      </a:lnTo>
                      <a:lnTo>
                        <a:pt x="44" y="15"/>
                      </a:lnTo>
                      <a:lnTo>
                        <a:pt x="43" y="16"/>
                      </a:lnTo>
                      <a:lnTo>
                        <a:pt x="41" y="16"/>
                      </a:lnTo>
                      <a:lnTo>
                        <a:pt x="40" y="17"/>
                      </a:lnTo>
                      <a:lnTo>
                        <a:pt x="38" y="17"/>
                      </a:lnTo>
                      <a:lnTo>
                        <a:pt x="37" y="17"/>
                      </a:lnTo>
                      <a:lnTo>
                        <a:pt x="35" y="17"/>
                      </a:lnTo>
                      <a:lnTo>
                        <a:pt x="34" y="17"/>
                      </a:lnTo>
                      <a:lnTo>
                        <a:pt x="32" y="17"/>
                      </a:lnTo>
                      <a:lnTo>
                        <a:pt x="30" y="18"/>
                      </a:lnTo>
                      <a:lnTo>
                        <a:pt x="29" y="18"/>
                      </a:lnTo>
                      <a:lnTo>
                        <a:pt x="27" y="18"/>
                      </a:lnTo>
                      <a:lnTo>
                        <a:pt x="26" y="21"/>
                      </a:lnTo>
                      <a:lnTo>
                        <a:pt x="24" y="23"/>
                      </a:lnTo>
                      <a:lnTo>
                        <a:pt x="23" y="25"/>
                      </a:lnTo>
                      <a:lnTo>
                        <a:pt x="21" y="28"/>
                      </a:lnTo>
                      <a:lnTo>
                        <a:pt x="20" y="30"/>
                      </a:lnTo>
                      <a:lnTo>
                        <a:pt x="19" y="33"/>
                      </a:lnTo>
                      <a:lnTo>
                        <a:pt x="17" y="35"/>
                      </a:lnTo>
                      <a:lnTo>
                        <a:pt x="17" y="38"/>
                      </a:lnTo>
                      <a:lnTo>
                        <a:pt x="15" y="40"/>
                      </a:lnTo>
                      <a:lnTo>
                        <a:pt x="14" y="40"/>
                      </a:lnTo>
                      <a:lnTo>
                        <a:pt x="12" y="41"/>
                      </a:lnTo>
                      <a:lnTo>
                        <a:pt x="10" y="41"/>
                      </a:lnTo>
                      <a:lnTo>
                        <a:pt x="9" y="40"/>
                      </a:lnTo>
                      <a:lnTo>
                        <a:pt x="9" y="39"/>
                      </a:lnTo>
                      <a:lnTo>
                        <a:pt x="9" y="38"/>
                      </a:lnTo>
                      <a:lnTo>
                        <a:pt x="9" y="37"/>
                      </a:lnTo>
                      <a:lnTo>
                        <a:pt x="10" y="34"/>
                      </a:lnTo>
                      <a:lnTo>
                        <a:pt x="12" y="32"/>
                      </a:lnTo>
                      <a:lnTo>
                        <a:pt x="13" y="29"/>
                      </a:lnTo>
                      <a:lnTo>
                        <a:pt x="14" y="27"/>
                      </a:lnTo>
                      <a:lnTo>
                        <a:pt x="15" y="24"/>
                      </a:lnTo>
                      <a:lnTo>
                        <a:pt x="16" y="21"/>
                      </a:lnTo>
                      <a:lnTo>
                        <a:pt x="17" y="19"/>
                      </a:lnTo>
                      <a:lnTo>
                        <a:pt x="19" y="17"/>
                      </a:lnTo>
                      <a:lnTo>
                        <a:pt x="19" y="15"/>
                      </a:lnTo>
                      <a:lnTo>
                        <a:pt x="19" y="13"/>
                      </a:lnTo>
                      <a:lnTo>
                        <a:pt x="20" y="12"/>
                      </a:lnTo>
                      <a:lnTo>
                        <a:pt x="21" y="11"/>
                      </a:lnTo>
                      <a:lnTo>
                        <a:pt x="23" y="11"/>
                      </a:lnTo>
                      <a:lnTo>
                        <a:pt x="26" y="11"/>
                      </a:lnTo>
                      <a:lnTo>
                        <a:pt x="28" y="11"/>
                      </a:lnTo>
                      <a:lnTo>
                        <a:pt x="30" y="11"/>
                      </a:lnTo>
                      <a:lnTo>
                        <a:pt x="33" y="11"/>
                      </a:lnTo>
                      <a:lnTo>
                        <a:pt x="35" y="11"/>
                      </a:lnTo>
                      <a:lnTo>
                        <a:pt x="37" y="10"/>
                      </a:lnTo>
                      <a:lnTo>
                        <a:pt x="38" y="9"/>
                      </a:lnTo>
                      <a:lnTo>
                        <a:pt x="39" y="8"/>
                      </a:lnTo>
                      <a:lnTo>
                        <a:pt x="41" y="8"/>
                      </a:lnTo>
                      <a:lnTo>
                        <a:pt x="42" y="7"/>
                      </a:lnTo>
                      <a:lnTo>
                        <a:pt x="42" y="6"/>
                      </a:lnTo>
                      <a:lnTo>
                        <a:pt x="39" y="6"/>
                      </a:lnTo>
                      <a:lnTo>
                        <a:pt x="36" y="7"/>
                      </a:lnTo>
                      <a:lnTo>
                        <a:pt x="34" y="7"/>
                      </a:lnTo>
                      <a:lnTo>
                        <a:pt x="31" y="7"/>
                      </a:lnTo>
                      <a:lnTo>
                        <a:pt x="28" y="8"/>
                      </a:lnTo>
                      <a:lnTo>
                        <a:pt x="25" y="8"/>
                      </a:lnTo>
                      <a:lnTo>
                        <a:pt x="22" y="8"/>
                      </a:lnTo>
                      <a:lnTo>
                        <a:pt x="19" y="8"/>
                      </a:lnTo>
                      <a:lnTo>
                        <a:pt x="17" y="11"/>
                      </a:lnTo>
                      <a:lnTo>
                        <a:pt x="16" y="14"/>
                      </a:lnTo>
                      <a:lnTo>
                        <a:pt x="14" y="17"/>
                      </a:lnTo>
                      <a:lnTo>
                        <a:pt x="13" y="20"/>
                      </a:lnTo>
                      <a:lnTo>
                        <a:pt x="12" y="23"/>
                      </a:lnTo>
                      <a:lnTo>
                        <a:pt x="10" y="26"/>
                      </a:lnTo>
                      <a:lnTo>
                        <a:pt x="9" y="28"/>
                      </a:lnTo>
                      <a:lnTo>
                        <a:pt x="7" y="31"/>
                      </a:lnTo>
                      <a:lnTo>
                        <a:pt x="6" y="33"/>
                      </a:lnTo>
                      <a:lnTo>
                        <a:pt x="4" y="34"/>
                      </a:lnTo>
                      <a:lnTo>
                        <a:pt x="2" y="34"/>
                      </a:lnTo>
                      <a:lnTo>
                        <a:pt x="0" y="34"/>
                      </a:lnTo>
                      <a:lnTo>
                        <a:pt x="2" y="31"/>
                      </a:lnTo>
                      <a:lnTo>
                        <a:pt x="4" y="28"/>
                      </a:lnTo>
                      <a:lnTo>
                        <a:pt x="5" y="25"/>
                      </a:lnTo>
                      <a:lnTo>
                        <a:pt x="7" y="22"/>
                      </a:lnTo>
                      <a:lnTo>
                        <a:pt x="8" y="20"/>
                      </a:lnTo>
                      <a:lnTo>
                        <a:pt x="9" y="18"/>
                      </a:lnTo>
                      <a:lnTo>
                        <a:pt x="10" y="16"/>
                      </a:lnTo>
                      <a:lnTo>
                        <a:pt x="12" y="14"/>
                      </a:lnTo>
                      <a:lnTo>
                        <a:pt x="13" y="12"/>
                      </a:lnTo>
                      <a:lnTo>
                        <a:pt x="14" y="10"/>
                      </a:lnTo>
                      <a:lnTo>
                        <a:pt x="15" y="8"/>
                      </a:lnTo>
                      <a:lnTo>
                        <a:pt x="16" y="6"/>
                      </a:lnTo>
                      <a:lnTo>
                        <a:pt x="19" y="5"/>
                      </a:lnTo>
                      <a:lnTo>
                        <a:pt x="22" y="5"/>
                      </a:lnTo>
                      <a:lnTo>
                        <a:pt x="25" y="4"/>
                      </a:lnTo>
                      <a:lnTo>
                        <a:pt x="29" y="4"/>
                      </a:lnTo>
                      <a:lnTo>
                        <a:pt x="32" y="4"/>
                      </a:lnTo>
                      <a:lnTo>
                        <a:pt x="35" y="4"/>
                      </a:lnTo>
                      <a:lnTo>
                        <a:pt x="39" y="3"/>
                      </a:lnTo>
                      <a:lnTo>
                        <a:pt x="42" y="2"/>
                      </a:lnTo>
                      <a:lnTo>
                        <a:pt x="43" y="2"/>
                      </a:lnTo>
                      <a:lnTo>
                        <a:pt x="45" y="1"/>
                      </a:lnTo>
                      <a:lnTo>
                        <a:pt x="47" y="1"/>
                      </a:lnTo>
                      <a:lnTo>
                        <a:pt x="49" y="1"/>
                      </a:lnTo>
                      <a:lnTo>
                        <a:pt x="51" y="0"/>
                      </a:lnTo>
                      <a:lnTo>
                        <a:pt x="52" y="0"/>
                      </a:lnTo>
                      <a:lnTo>
                        <a:pt x="55" y="0"/>
                      </a:lnTo>
                      <a:lnTo>
                        <a:pt x="57" y="1"/>
                      </a:lnTo>
                      <a:lnTo>
                        <a:pt x="59" y="2"/>
                      </a:lnTo>
                      <a:lnTo>
                        <a:pt x="62" y="4"/>
                      </a:lnTo>
                      <a:lnTo>
                        <a:pt x="64" y="7"/>
                      </a:lnTo>
                      <a:lnTo>
                        <a:pt x="66" y="9"/>
                      </a:lnTo>
                      <a:lnTo>
                        <a:pt x="68" y="11"/>
                      </a:lnTo>
                      <a:lnTo>
                        <a:pt x="70" y="13"/>
                      </a:lnTo>
                      <a:lnTo>
                        <a:pt x="72" y="15"/>
                      </a:lnTo>
                      <a:lnTo>
                        <a:pt x="75" y="17"/>
                      </a:lnTo>
                      <a:close/>
                    </a:path>
                  </a:pathLst>
                </a:custGeom>
                <a:solidFill>
                  <a:srgbClr val="FFFFFF"/>
                </a:solidFill>
                <a:ln w="9525">
                  <a:noFill/>
                  <a:round/>
                  <a:headEnd/>
                  <a:tailEnd/>
                </a:ln>
              </p:spPr>
              <p:txBody>
                <a:bodyPr/>
                <a:lstStyle/>
                <a:p>
                  <a:endParaRPr lang="en-US"/>
                </a:p>
              </p:txBody>
            </p:sp>
            <p:sp>
              <p:nvSpPr>
                <p:cNvPr id="24845" name="Freeform 606"/>
                <p:cNvSpPr>
                  <a:spLocks/>
                </p:cNvSpPr>
                <p:nvPr/>
              </p:nvSpPr>
              <p:spPr bwMode="auto">
                <a:xfrm>
                  <a:off x="2742" y="1971"/>
                  <a:ext cx="10" cy="14"/>
                </a:xfrm>
                <a:custGeom>
                  <a:avLst/>
                  <a:gdLst>
                    <a:gd name="T0" fmla="*/ 6 w 10"/>
                    <a:gd name="T1" fmla="*/ 0 h 14"/>
                    <a:gd name="T2" fmla="*/ 6 w 10"/>
                    <a:gd name="T3" fmla="*/ 0 h 14"/>
                    <a:gd name="T4" fmla="*/ 7 w 10"/>
                    <a:gd name="T5" fmla="*/ 0 h 14"/>
                    <a:gd name="T6" fmla="*/ 7 w 10"/>
                    <a:gd name="T7" fmla="*/ 0 h 14"/>
                    <a:gd name="T8" fmla="*/ 7 w 10"/>
                    <a:gd name="T9" fmla="*/ 0 h 14"/>
                    <a:gd name="T10" fmla="*/ 8 w 10"/>
                    <a:gd name="T11" fmla="*/ 4 h 14"/>
                    <a:gd name="T12" fmla="*/ 9 w 10"/>
                    <a:gd name="T13" fmla="*/ 7 h 14"/>
                    <a:gd name="T14" fmla="*/ 10 w 10"/>
                    <a:gd name="T15" fmla="*/ 10 h 14"/>
                    <a:gd name="T16" fmla="*/ 10 w 10"/>
                    <a:gd name="T17" fmla="*/ 14 h 14"/>
                    <a:gd name="T18" fmla="*/ 8 w 10"/>
                    <a:gd name="T19" fmla="*/ 14 h 14"/>
                    <a:gd name="T20" fmla="*/ 7 w 10"/>
                    <a:gd name="T21" fmla="*/ 14 h 14"/>
                    <a:gd name="T22" fmla="*/ 6 w 10"/>
                    <a:gd name="T23" fmla="*/ 14 h 14"/>
                    <a:gd name="T24" fmla="*/ 5 w 10"/>
                    <a:gd name="T25" fmla="*/ 13 h 14"/>
                    <a:gd name="T26" fmla="*/ 4 w 10"/>
                    <a:gd name="T27" fmla="*/ 13 h 14"/>
                    <a:gd name="T28" fmla="*/ 3 w 10"/>
                    <a:gd name="T29" fmla="*/ 12 h 14"/>
                    <a:gd name="T30" fmla="*/ 2 w 10"/>
                    <a:gd name="T31" fmla="*/ 12 h 14"/>
                    <a:gd name="T32" fmla="*/ 1 w 10"/>
                    <a:gd name="T33" fmla="*/ 11 h 14"/>
                    <a:gd name="T34" fmla="*/ 1 w 10"/>
                    <a:gd name="T35" fmla="*/ 8 h 14"/>
                    <a:gd name="T36" fmla="*/ 0 w 10"/>
                    <a:gd name="T37" fmla="*/ 5 h 14"/>
                    <a:gd name="T38" fmla="*/ 0 w 10"/>
                    <a:gd name="T39" fmla="*/ 2 h 14"/>
                    <a:gd name="T40" fmla="*/ 2 w 10"/>
                    <a:gd name="T41" fmla="*/ 0 h 14"/>
                    <a:gd name="T42" fmla="*/ 3 w 10"/>
                    <a:gd name="T43" fmla="*/ 0 h 14"/>
                    <a:gd name="T44" fmla="*/ 4 w 10"/>
                    <a:gd name="T45" fmla="*/ 0 h 14"/>
                    <a:gd name="T46" fmla="*/ 5 w 10"/>
                    <a:gd name="T47" fmla="*/ 0 h 14"/>
                    <a:gd name="T48" fmla="*/ 6 w 10"/>
                    <a:gd name="T49" fmla="*/ 0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
                    <a:gd name="T76" fmla="*/ 0 h 14"/>
                    <a:gd name="T77" fmla="*/ 10 w 10"/>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 h="14">
                      <a:moveTo>
                        <a:pt x="6" y="0"/>
                      </a:moveTo>
                      <a:lnTo>
                        <a:pt x="6" y="0"/>
                      </a:lnTo>
                      <a:lnTo>
                        <a:pt x="7" y="0"/>
                      </a:lnTo>
                      <a:lnTo>
                        <a:pt x="8" y="4"/>
                      </a:lnTo>
                      <a:lnTo>
                        <a:pt x="9" y="7"/>
                      </a:lnTo>
                      <a:lnTo>
                        <a:pt x="10" y="10"/>
                      </a:lnTo>
                      <a:lnTo>
                        <a:pt x="10" y="14"/>
                      </a:lnTo>
                      <a:lnTo>
                        <a:pt x="8" y="14"/>
                      </a:lnTo>
                      <a:lnTo>
                        <a:pt x="7" y="14"/>
                      </a:lnTo>
                      <a:lnTo>
                        <a:pt x="6" y="14"/>
                      </a:lnTo>
                      <a:lnTo>
                        <a:pt x="5" y="13"/>
                      </a:lnTo>
                      <a:lnTo>
                        <a:pt x="4" y="13"/>
                      </a:lnTo>
                      <a:lnTo>
                        <a:pt x="3" y="12"/>
                      </a:lnTo>
                      <a:lnTo>
                        <a:pt x="2" y="12"/>
                      </a:lnTo>
                      <a:lnTo>
                        <a:pt x="1" y="11"/>
                      </a:lnTo>
                      <a:lnTo>
                        <a:pt x="1" y="8"/>
                      </a:lnTo>
                      <a:lnTo>
                        <a:pt x="0" y="5"/>
                      </a:lnTo>
                      <a:lnTo>
                        <a:pt x="0" y="2"/>
                      </a:lnTo>
                      <a:lnTo>
                        <a:pt x="2" y="0"/>
                      </a:lnTo>
                      <a:lnTo>
                        <a:pt x="3" y="0"/>
                      </a:lnTo>
                      <a:lnTo>
                        <a:pt x="4" y="0"/>
                      </a:lnTo>
                      <a:lnTo>
                        <a:pt x="5" y="0"/>
                      </a:lnTo>
                      <a:lnTo>
                        <a:pt x="6" y="0"/>
                      </a:lnTo>
                      <a:close/>
                    </a:path>
                  </a:pathLst>
                </a:custGeom>
                <a:solidFill>
                  <a:srgbClr val="FFFFFF"/>
                </a:solidFill>
                <a:ln w="9525">
                  <a:noFill/>
                  <a:round/>
                  <a:headEnd/>
                  <a:tailEnd/>
                </a:ln>
              </p:spPr>
              <p:txBody>
                <a:bodyPr/>
                <a:lstStyle/>
                <a:p>
                  <a:endParaRPr lang="en-US"/>
                </a:p>
              </p:txBody>
            </p:sp>
            <p:sp>
              <p:nvSpPr>
                <p:cNvPr id="24846" name="Freeform 607"/>
                <p:cNvSpPr>
                  <a:spLocks/>
                </p:cNvSpPr>
                <p:nvPr/>
              </p:nvSpPr>
              <p:spPr bwMode="auto">
                <a:xfrm>
                  <a:off x="2831" y="1971"/>
                  <a:ext cx="7" cy="10"/>
                </a:xfrm>
                <a:custGeom>
                  <a:avLst/>
                  <a:gdLst>
                    <a:gd name="T0" fmla="*/ 7 w 7"/>
                    <a:gd name="T1" fmla="*/ 1 h 10"/>
                    <a:gd name="T2" fmla="*/ 5 w 7"/>
                    <a:gd name="T3" fmla="*/ 3 h 10"/>
                    <a:gd name="T4" fmla="*/ 4 w 7"/>
                    <a:gd name="T5" fmla="*/ 5 h 10"/>
                    <a:gd name="T6" fmla="*/ 3 w 7"/>
                    <a:gd name="T7" fmla="*/ 8 h 10"/>
                    <a:gd name="T8" fmla="*/ 1 w 7"/>
                    <a:gd name="T9" fmla="*/ 10 h 10"/>
                    <a:gd name="T10" fmla="*/ 1 w 7"/>
                    <a:gd name="T11" fmla="*/ 9 h 10"/>
                    <a:gd name="T12" fmla="*/ 0 w 7"/>
                    <a:gd name="T13" fmla="*/ 8 h 10"/>
                    <a:gd name="T14" fmla="*/ 0 w 7"/>
                    <a:gd name="T15" fmla="*/ 6 h 10"/>
                    <a:gd name="T16" fmla="*/ 1 w 7"/>
                    <a:gd name="T17" fmla="*/ 5 h 10"/>
                    <a:gd name="T18" fmla="*/ 2 w 7"/>
                    <a:gd name="T19" fmla="*/ 3 h 10"/>
                    <a:gd name="T20" fmla="*/ 3 w 7"/>
                    <a:gd name="T21" fmla="*/ 2 h 10"/>
                    <a:gd name="T22" fmla="*/ 5 w 7"/>
                    <a:gd name="T23" fmla="*/ 0 h 10"/>
                    <a:gd name="T24" fmla="*/ 7 w 7"/>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10"/>
                    <a:gd name="T41" fmla="*/ 7 w 7"/>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10">
                      <a:moveTo>
                        <a:pt x="7" y="1"/>
                      </a:moveTo>
                      <a:lnTo>
                        <a:pt x="5" y="3"/>
                      </a:lnTo>
                      <a:lnTo>
                        <a:pt x="4" y="5"/>
                      </a:lnTo>
                      <a:lnTo>
                        <a:pt x="3" y="8"/>
                      </a:lnTo>
                      <a:lnTo>
                        <a:pt x="1" y="10"/>
                      </a:lnTo>
                      <a:lnTo>
                        <a:pt x="1" y="9"/>
                      </a:lnTo>
                      <a:lnTo>
                        <a:pt x="0" y="8"/>
                      </a:lnTo>
                      <a:lnTo>
                        <a:pt x="0" y="6"/>
                      </a:lnTo>
                      <a:lnTo>
                        <a:pt x="1" y="5"/>
                      </a:lnTo>
                      <a:lnTo>
                        <a:pt x="2" y="3"/>
                      </a:lnTo>
                      <a:lnTo>
                        <a:pt x="3" y="2"/>
                      </a:lnTo>
                      <a:lnTo>
                        <a:pt x="5" y="0"/>
                      </a:lnTo>
                      <a:lnTo>
                        <a:pt x="7" y="1"/>
                      </a:lnTo>
                      <a:close/>
                    </a:path>
                  </a:pathLst>
                </a:custGeom>
                <a:solidFill>
                  <a:srgbClr val="FFFFFF"/>
                </a:solidFill>
                <a:ln w="9525">
                  <a:noFill/>
                  <a:round/>
                  <a:headEnd/>
                  <a:tailEnd/>
                </a:ln>
              </p:spPr>
              <p:txBody>
                <a:bodyPr/>
                <a:lstStyle/>
                <a:p>
                  <a:endParaRPr lang="en-US"/>
                </a:p>
              </p:txBody>
            </p:sp>
            <p:sp>
              <p:nvSpPr>
                <p:cNvPr id="24847" name="Freeform 608"/>
                <p:cNvSpPr>
                  <a:spLocks/>
                </p:cNvSpPr>
                <p:nvPr/>
              </p:nvSpPr>
              <p:spPr bwMode="auto">
                <a:xfrm>
                  <a:off x="2804" y="1978"/>
                  <a:ext cx="14" cy="16"/>
                </a:xfrm>
                <a:custGeom>
                  <a:avLst/>
                  <a:gdLst>
                    <a:gd name="T0" fmla="*/ 11 w 14"/>
                    <a:gd name="T1" fmla="*/ 3 h 16"/>
                    <a:gd name="T2" fmla="*/ 12 w 14"/>
                    <a:gd name="T3" fmla="*/ 5 h 16"/>
                    <a:gd name="T4" fmla="*/ 13 w 14"/>
                    <a:gd name="T5" fmla="*/ 7 h 16"/>
                    <a:gd name="T6" fmla="*/ 14 w 14"/>
                    <a:gd name="T7" fmla="*/ 10 h 16"/>
                    <a:gd name="T8" fmla="*/ 13 w 14"/>
                    <a:gd name="T9" fmla="*/ 13 h 16"/>
                    <a:gd name="T10" fmla="*/ 13 w 14"/>
                    <a:gd name="T11" fmla="*/ 14 h 16"/>
                    <a:gd name="T12" fmla="*/ 12 w 14"/>
                    <a:gd name="T13" fmla="*/ 15 h 16"/>
                    <a:gd name="T14" fmla="*/ 11 w 14"/>
                    <a:gd name="T15" fmla="*/ 15 h 16"/>
                    <a:gd name="T16" fmla="*/ 10 w 14"/>
                    <a:gd name="T17" fmla="*/ 16 h 16"/>
                    <a:gd name="T18" fmla="*/ 8 w 14"/>
                    <a:gd name="T19" fmla="*/ 16 h 16"/>
                    <a:gd name="T20" fmla="*/ 6 w 14"/>
                    <a:gd name="T21" fmla="*/ 16 h 16"/>
                    <a:gd name="T22" fmla="*/ 5 w 14"/>
                    <a:gd name="T23" fmla="*/ 15 h 16"/>
                    <a:gd name="T24" fmla="*/ 3 w 14"/>
                    <a:gd name="T25" fmla="*/ 14 h 16"/>
                    <a:gd name="T26" fmla="*/ 2 w 14"/>
                    <a:gd name="T27" fmla="*/ 11 h 16"/>
                    <a:gd name="T28" fmla="*/ 1 w 14"/>
                    <a:gd name="T29" fmla="*/ 9 h 16"/>
                    <a:gd name="T30" fmla="*/ 0 w 14"/>
                    <a:gd name="T31" fmla="*/ 6 h 16"/>
                    <a:gd name="T32" fmla="*/ 1 w 14"/>
                    <a:gd name="T33" fmla="*/ 3 h 16"/>
                    <a:gd name="T34" fmla="*/ 2 w 14"/>
                    <a:gd name="T35" fmla="*/ 2 h 16"/>
                    <a:gd name="T36" fmla="*/ 2 w 14"/>
                    <a:gd name="T37" fmla="*/ 1 h 16"/>
                    <a:gd name="T38" fmla="*/ 3 w 14"/>
                    <a:gd name="T39" fmla="*/ 1 h 16"/>
                    <a:gd name="T40" fmla="*/ 4 w 14"/>
                    <a:gd name="T41" fmla="*/ 0 h 16"/>
                    <a:gd name="T42" fmla="*/ 6 w 14"/>
                    <a:gd name="T43" fmla="*/ 0 h 16"/>
                    <a:gd name="T44" fmla="*/ 8 w 14"/>
                    <a:gd name="T45" fmla="*/ 1 h 16"/>
                    <a:gd name="T46" fmla="*/ 10 w 14"/>
                    <a:gd name="T47" fmla="*/ 2 h 16"/>
                    <a:gd name="T48" fmla="*/ 11 w 14"/>
                    <a:gd name="T49" fmla="*/ 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6"/>
                    <a:gd name="T77" fmla="*/ 14 w 14"/>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6">
                      <a:moveTo>
                        <a:pt x="11" y="3"/>
                      </a:moveTo>
                      <a:lnTo>
                        <a:pt x="12" y="5"/>
                      </a:lnTo>
                      <a:lnTo>
                        <a:pt x="13" y="7"/>
                      </a:lnTo>
                      <a:lnTo>
                        <a:pt x="14" y="10"/>
                      </a:lnTo>
                      <a:lnTo>
                        <a:pt x="13" y="13"/>
                      </a:lnTo>
                      <a:lnTo>
                        <a:pt x="13" y="14"/>
                      </a:lnTo>
                      <a:lnTo>
                        <a:pt x="12" y="15"/>
                      </a:lnTo>
                      <a:lnTo>
                        <a:pt x="11" y="15"/>
                      </a:lnTo>
                      <a:lnTo>
                        <a:pt x="10" y="16"/>
                      </a:lnTo>
                      <a:lnTo>
                        <a:pt x="8" y="16"/>
                      </a:lnTo>
                      <a:lnTo>
                        <a:pt x="6" y="16"/>
                      </a:lnTo>
                      <a:lnTo>
                        <a:pt x="5" y="15"/>
                      </a:lnTo>
                      <a:lnTo>
                        <a:pt x="3" y="14"/>
                      </a:lnTo>
                      <a:lnTo>
                        <a:pt x="2" y="11"/>
                      </a:lnTo>
                      <a:lnTo>
                        <a:pt x="1" y="9"/>
                      </a:lnTo>
                      <a:lnTo>
                        <a:pt x="0" y="6"/>
                      </a:lnTo>
                      <a:lnTo>
                        <a:pt x="1" y="3"/>
                      </a:lnTo>
                      <a:lnTo>
                        <a:pt x="2" y="2"/>
                      </a:lnTo>
                      <a:lnTo>
                        <a:pt x="2" y="1"/>
                      </a:lnTo>
                      <a:lnTo>
                        <a:pt x="3" y="1"/>
                      </a:lnTo>
                      <a:lnTo>
                        <a:pt x="4" y="0"/>
                      </a:lnTo>
                      <a:lnTo>
                        <a:pt x="6" y="0"/>
                      </a:lnTo>
                      <a:lnTo>
                        <a:pt x="8" y="1"/>
                      </a:lnTo>
                      <a:lnTo>
                        <a:pt x="10" y="2"/>
                      </a:lnTo>
                      <a:lnTo>
                        <a:pt x="11" y="3"/>
                      </a:lnTo>
                      <a:close/>
                    </a:path>
                  </a:pathLst>
                </a:custGeom>
                <a:solidFill>
                  <a:srgbClr val="FFFFFF"/>
                </a:solidFill>
                <a:ln w="9525">
                  <a:noFill/>
                  <a:round/>
                  <a:headEnd/>
                  <a:tailEnd/>
                </a:ln>
              </p:spPr>
              <p:txBody>
                <a:bodyPr/>
                <a:lstStyle/>
                <a:p>
                  <a:endParaRPr lang="en-US"/>
                </a:p>
              </p:txBody>
            </p:sp>
            <p:sp>
              <p:nvSpPr>
                <p:cNvPr id="24848" name="Freeform 609"/>
                <p:cNvSpPr>
                  <a:spLocks/>
                </p:cNvSpPr>
                <p:nvPr/>
              </p:nvSpPr>
              <p:spPr bwMode="auto">
                <a:xfrm>
                  <a:off x="2839" y="2024"/>
                  <a:ext cx="76" cy="89"/>
                </a:xfrm>
                <a:custGeom>
                  <a:avLst/>
                  <a:gdLst>
                    <a:gd name="T0" fmla="*/ 0 w 76"/>
                    <a:gd name="T1" fmla="*/ 29 h 89"/>
                    <a:gd name="T2" fmla="*/ 0 w 76"/>
                    <a:gd name="T3" fmla="*/ 89 h 89"/>
                    <a:gd name="T4" fmla="*/ 76 w 76"/>
                    <a:gd name="T5" fmla="*/ 8 h 89"/>
                    <a:gd name="T6" fmla="*/ 76 w 76"/>
                    <a:gd name="T7" fmla="*/ 0 h 89"/>
                    <a:gd name="T8" fmla="*/ 36 w 76"/>
                    <a:gd name="T9" fmla="*/ 36 h 89"/>
                    <a:gd name="T10" fmla="*/ 20 w 76"/>
                    <a:gd name="T11" fmla="*/ 20 h 89"/>
                    <a:gd name="T12" fmla="*/ 0 w 76"/>
                    <a:gd name="T13" fmla="*/ 29 h 89"/>
                    <a:gd name="T14" fmla="*/ 0 60000 65536"/>
                    <a:gd name="T15" fmla="*/ 0 60000 65536"/>
                    <a:gd name="T16" fmla="*/ 0 60000 65536"/>
                    <a:gd name="T17" fmla="*/ 0 60000 65536"/>
                    <a:gd name="T18" fmla="*/ 0 60000 65536"/>
                    <a:gd name="T19" fmla="*/ 0 60000 65536"/>
                    <a:gd name="T20" fmla="*/ 0 60000 65536"/>
                    <a:gd name="T21" fmla="*/ 0 w 76"/>
                    <a:gd name="T22" fmla="*/ 0 h 89"/>
                    <a:gd name="T23" fmla="*/ 76 w 7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89">
                      <a:moveTo>
                        <a:pt x="0" y="29"/>
                      </a:moveTo>
                      <a:lnTo>
                        <a:pt x="0" y="89"/>
                      </a:lnTo>
                      <a:lnTo>
                        <a:pt x="76" y="8"/>
                      </a:lnTo>
                      <a:lnTo>
                        <a:pt x="76" y="0"/>
                      </a:lnTo>
                      <a:lnTo>
                        <a:pt x="36" y="36"/>
                      </a:lnTo>
                      <a:lnTo>
                        <a:pt x="20" y="20"/>
                      </a:lnTo>
                      <a:lnTo>
                        <a:pt x="0" y="29"/>
                      </a:lnTo>
                      <a:close/>
                    </a:path>
                  </a:pathLst>
                </a:custGeom>
                <a:solidFill>
                  <a:srgbClr val="FFFFFF"/>
                </a:solidFill>
                <a:ln w="9525">
                  <a:noFill/>
                  <a:round/>
                  <a:headEnd/>
                  <a:tailEnd/>
                </a:ln>
              </p:spPr>
              <p:txBody>
                <a:bodyPr/>
                <a:lstStyle/>
                <a:p>
                  <a:endParaRPr lang="en-US"/>
                </a:p>
              </p:txBody>
            </p:sp>
            <p:sp>
              <p:nvSpPr>
                <p:cNvPr id="24849" name="Freeform 610"/>
                <p:cNvSpPr>
                  <a:spLocks/>
                </p:cNvSpPr>
                <p:nvPr/>
              </p:nvSpPr>
              <p:spPr bwMode="auto">
                <a:xfrm>
                  <a:off x="2879" y="2027"/>
                  <a:ext cx="11" cy="9"/>
                </a:xfrm>
                <a:custGeom>
                  <a:avLst/>
                  <a:gdLst>
                    <a:gd name="T0" fmla="*/ 10 w 11"/>
                    <a:gd name="T1" fmla="*/ 5 h 9"/>
                    <a:gd name="T2" fmla="*/ 10 w 11"/>
                    <a:gd name="T3" fmla="*/ 4 h 9"/>
                    <a:gd name="T4" fmla="*/ 11 w 11"/>
                    <a:gd name="T5" fmla="*/ 3 h 9"/>
                    <a:gd name="T6" fmla="*/ 10 w 11"/>
                    <a:gd name="T7" fmla="*/ 2 h 9"/>
                    <a:gd name="T8" fmla="*/ 10 w 11"/>
                    <a:gd name="T9" fmla="*/ 1 h 9"/>
                    <a:gd name="T10" fmla="*/ 10 w 11"/>
                    <a:gd name="T11" fmla="*/ 1 h 9"/>
                    <a:gd name="T12" fmla="*/ 9 w 11"/>
                    <a:gd name="T13" fmla="*/ 0 h 9"/>
                    <a:gd name="T14" fmla="*/ 8 w 11"/>
                    <a:gd name="T15" fmla="*/ 0 h 9"/>
                    <a:gd name="T16" fmla="*/ 7 w 11"/>
                    <a:gd name="T17" fmla="*/ 0 h 9"/>
                    <a:gd name="T18" fmla="*/ 6 w 11"/>
                    <a:gd name="T19" fmla="*/ 1 h 9"/>
                    <a:gd name="T20" fmla="*/ 1 w 11"/>
                    <a:gd name="T21" fmla="*/ 4 h 9"/>
                    <a:gd name="T22" fmla="*/ 0 w 11"/>
                    <a:gd name="T23" fmla="*/ 5 h 9"/>
                    <a:gd name="T24" fmla="*/ 0 w 11"/>
                    <a:gd name="T25" fmla="*/ 6 h 9"/>
                    <a:gd name="T26" fmla="*/ 0 w 11"/>
                    <a:gd name="T27" fmla="*/ 7 h 9"/>
                    <a:gd name="T28" fmla="*/ 1 w 11"/>
                    <a:gd name="T29" fmla="*/ 8 h 9"/>
                    <a:gd name="T30" fmla="*/ 1 w 11"/>
                    <a:gd name="T31" fmla="*/ 8 h 9"/>
                    <a:gd name="T32" fmla="*/ 2 w 11"/>
                    <a:gd name="T33" fmla="*/ 9 h 9"/>
                    <a:gd name="T34" fmla="*/ 3 w 11"/>
                    <a:gd name="T35" fmla="*/ 9 h 9"/>
                    <a:gd name="T36" fmla="*/ 4 w 11"/>
                    <a:gd name="T37" fmla="*/ 9 h 9"/>
                    <a:gd name="T38" fmla="*/ 5 w 11"/>
                    <a:gd name="T39" fmla="*/ 9 h 9"/>
                    <a:gd name="T40" fmla="*/ 10 w 11"/>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9"/>
                    <a:gd name="T65" fmla="*/ 11 w 11"/>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9">
                      <a:moveTo>
                        <a:pt x="10" y="5"/>
                      </a:moveTo>
                      <a:lnTo>
                        <a:pt x="10" y="4"/>
                      </a:lnTo>
                      <a:lnTo>
                        <a:pt x="11" y="3"/>
                      </a:lnTo>
                      <a:lnTo>
                        <a:pt x="10" y="2"/>
                      </a:lnTo>
                      <a:lnTo>
                        <a:pt x="10" y="1"/>
                      </a:lnTo>
                      <a:lnTo>
                        <a:pt x="9" y="0"/>
                      </a:lnTo>
                      <a:lnTo>
                        <a:pt x="8" y="0"/>
                      </a:lnTo>
                      <a:lnTo>
                        <a:pt x="7" y="0"/>
                      </a:lnTo>
                      <a:lnTo>
                        <a:pt x="6" y="1"/>
                      </a:lnTo>
                      <a:lnTo>
                        <a:pt x="1" y="4"/>
                      </a:lnTo>
                      <a:lnTo>
                        <a:pt x="0" y="5"/>
                      </a:lnTo>
                      <a:lnTo>
                        <a:pt x="0" y="6"/>
                      </a:lnTo>
                      <a:lnTo>
                        <a:pt x="0" y="7"/>
                      </a:lnTo>
                      <a:lnTo>
                        <a:pt x="1" y="8"/>
                      </a:lnTo>
                      <a:lnTo>
                        <a:pt x="2" y="9"/>
                      </a:lnTo>
                      <a:lnTo>
                        <a:pt x="3" y="9"/>
                      </a:lnTo>
                      <a:lnTo>
                        <a:pt x="4" y="9"/>
                      </a:lnTo>
                      <a:lnTo>
                        <a:pt x="5" y="9"/>
                      </a:lnTo>
                      <a:lnTo>
                        <a:pt x="10" y="5"/>
                      </a:lnTo>
                      <a:close/>
                    </a:path>
                  </a:pathLst>
                </a:custGeom>
                <a:solidFill>
                  <a:srgbClr val="FFFFFF"/>
                </a:solidFill>
                <a:ln w="9525">
                  <a:noFill/>
                  <a:round/>
                  <a:headEnd/>
                  <a:tailEnd/>
                </a:ln>
              </p:spPr>
              <p:txBody>
                <a:bodyPr/>
                <a:lstStyle/>
                <a:p>
                  <a:endParaRPr lang="en-US"/>
                </a:p>
              </p:txBody>
            </p:sp>
            <p:sp>
              <p:nvSpPr>
                <p:cNvPr id="24850" name="Freeform 611"/>
                <p:cNvSpPr>
                  <a:spLocks/>
                </p:cNvSpPr>
                <p:nvPr/>
              </p:nvSpPr>
              <p:spPr bwMode="auto">
                <a:xfrm>
                  <a:off x="2865" y="2023"/>
                  <a:ext cx="11" cy="9"/>
                </a:xfrm>
                <a:custGeom>
                  <a:avLst/>
                  <a:gdLst>
                    <a:gd name="T0" fmla="*/ 10 w 11"/>
                    <a:gd name="T1" fmla="*/ 5 h 9"/>
                    <a:gd name="T2" fmla="*/ 10 w 11"/>
                    <a:gd name="T3" fmla="*/ 4 h 9"/>
                    <a:gd name="T4" fmla="*/ 11 w 11"/>
                    <a:gd name="T5" fmla="*/ 3 h 9"/>
                    <a:gd name="T6" fmla="*/ 10 w 11"/>
                    <a:gd name="T7" fmla="*/ 2 h 9"/>
                    <a:gd name="T8" fmla="*/ 10 w 11"/>
                    <a:gd name="T9" fmla="*/ 1 h 9"/>
                    <a:gd name="T10" fmla="*/ 10 w 11"/>
                    <a:gd name="T11" fmla="*/ 1 h 9"/>
                    <a:gd name="T12" fmla="*/ 9 w 11"/>
                    <a:gd name="T13" fmla="*/ 0 h 9"/>
                    <a:gd name="T14" fmla="*/ 8 w 11"/>
                    <a:gd name="T15" fmla="*/ 0 h 9"/>
                    <a:gd name="T16" fmla="*/ 7 w 11"/>
                    <a:gd name="T17" fmla="*/ 0 h 9"/>
                    <a:gd name="T18" fmla="*/ 6 w 11"/>
                    <a:gd name="T19" fmla="*/ 1 h 9"/>
                    <a:gd name="T20" fmla="*/ 1 w 11"/>
                    <a:gd name="T21" fmla="*/ 5 h 9"/>
                    <a:gd name="T22" fmla="*/ 0 w 11"/>
                    <a:gd name="T23" fmla="*/ 6 h 9"/>
                    <a:gd name="T24" fmla="*/ 0 w 11"/>
                    <a:gd name="T25" fmla="*/ 6 h 9"/>
                    <a:gd name="T26" fmla="*/ 0 w 11"/>
                    <a:gd name="T27" fmla="*/ 7 h 9"/>
                    <a:gd name="T28" fmla="*/ 1 w 11"/>
                    <a:gd name="T29" fmla="*/ 8 h 9"/>
                    <a:gd name="T30" fmla="*/ 1 w 11"/>
                    <a:gd name="T31" fmla="*/ 8 h 9"/>
                    <a:gd name="T32" fmla="*/ 2 w 11"/>
                    <a:gd name="T33" fmla="*/ 9 h 9"/>
                    <a:gd name="T34" fmla="*/ 3 w 11"/>
                    <a:gd name="T35" fmla="*/ 9 h 9"/>
                    <a:gd name="T36" fmla="*/ 4 w 11"/>
                    <a:gd name="T37" fmla="*/ 9 h 9"/>
                    <a:gd name="T38" fmla="*/ 5 w 11"/>
                    <a:gd name="T39" fmla="*/ 9 h 9"/>
                    <a:gd name="T40" fmla="*/ 10 w 11"/>
                    <a:gd name="T41" fmla="*/ 5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9"/>
                    <a:gd name="T65" fmla="*/ 11 w 11"/>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9">
                      <a:moveTo>
                        <a:pt x="10" y="5"/>
                      </a:moveTo>
                      <a:lnTo>
                        <a:pt x="10" y="4"/>
                      </a:lnTo>
                      <a:lnTo>
                        <a:pt x="11" y="3"/>
                      </a:lnTo>
                      <a:lnTo>
                        <a:pt x="10" y="2"/>
                      </a:lnTo>
                      <a:lnTo>
                        <a:pt x="10" y="1"/>
                      </a:lnTo>
                      <a:lnTo>
                        <a:pt x="9" y="0"/>
                      </a:lnTo>
                      <a:lnTo>
                        <a:pt x="8" y="0"/>
                      </a:lnTo>
                      <a:lnTo>
                        <a:pt x="7" y="0"/>
                      </a:lnTo>
                      <a:lnTo>
                        <a:pt x="6" y="1"/>
                      </a:lnTo>
                      <a:lnTo>
                        <a:pt x="1" y="5"/>
                      </a:lnTo>
                      <a:lnTo>
                        <a:pt x="0" y="6"/>
                      </a:lnTo>
                      <a:lnTo>
                        <a:pt x="0" y="7"/>
                      </a:lnTo>
                      <a:lnTo>
                        <a:pt x="1" y="8"/>
                      </a:lnTo>
                      <a:lnTo>
                        <a:pt x="2" y="9"/>
                      </a:lnTo>
                      <a:lnTo>
                        <a:pt x="3" y="9"/>
                      </a:lnTo>
                      <a:lnTo>
                        <a:pt x="4" y="9"/>
                      </a:lnTo>
                      <a:lnTo>
                        <a:pt x="5" y="9"/>
                      </a:lnTo>
                      <a:lnTo>
                        <a:pt x="10" y="5"/>
                      </a:lnTo>
                      <a:close/>
                    </a:path>
                  </a:pathLst>
                </a:custGeom>
                <a:solidFill>
                  <a:srgbClr val="FFFFFF"/>
                </a:solidFill>
                <a:ln w="9525">
                  <a:noFill/>
                  <a:round/>
                  <a:headEnd/>
                  <a:tailEnd/>
                </a:ln>
              </p:spPr>
              <p:txBody>
                <a:bodyPr/>
                <a:lstStyle/>
                <a:p>
                  <a:endParaRPr lang="en-US"/>
                </a:p>
              </p:txBody>
            </p:sp>
          </p:grpSp>
          <p:sp>
            <p:nvSpPr>
              <p:cNvPr id="24617" name="Line 612"/>
              <p:cNvSpPr>
                <a:spLocks noChangeShapeType="1"/>
              </p:cNvSpPr>
              <p:nvPr/>
            </p:nvSpPr>
            <p:spPr bwMode="auto">
              <a:xfrm>
                <a:off x="3382" y="1968"/>
                <a:ext cx="208" cy="265"/>
              </a:xfrm>
              <a:prstGeom prst="line">
                <a:avLst/>
              </a:prstGeom>
              <a:noFill/>
              <a:ln w="22225" cap="rnd">
                <a:solidFill>
                  <a:srgbClr val="000000"/>
                </a:solidFill>
                <a:round/>
                <a:headEnd/>
                <a:tailEnd/>
              </a:ln>
            </p:spPr>
            <p:txBody>
              <a:bodyPr/>
              <a:lstStyle/>
              <a:p>
                <a:endParaRPr lang="en-US"/>
              </a:p>
            </p:txBody>
          </p:sp>
          <p:sp>
            <p:nvSpPr>
              <p:cNvPr id="24618" name="Freeform 613"/>
              <p:cNvSpPr>
                <a:spLocks/>
              </p:cNvSpPr>
              <p:nvPr/>
            </p:nvSpPr>
            <p:spPr bwMode="auto">
              <a:xfrm>
                <a:off x="3562" y="2210"/>
                <a:ext cx="78" cy="85"/>
              </a:xfrm>
              <a:custGeom>
                <a:avLst/>
                <a:gdLst>
                  <a:gd name="T0" fmla="*/ 48 w 78"/>
                  <a:gd name="T1" fmla="*/ 0 h 85"/>
                  <a:gd name="T2" fmla="*/ 78 w 78"/>
                  <a:gd name="T3" fmla="*/ 85 h 85"/>
                  <a:gd name="T4" fmla="*/ 0 w 78"/>
                  <a:gd name="T5" fmla="*/ 34 h 85"/>
                  <a:gd name="T6" fmla="*/ 48 w 78"/>
                  <a:gd name="T7" fmla="*/ 0 h 85"/>
                  <a:gd name="T8" fmla="*/ 0 60000 65536"/>
                  <a:gd name="T9" fmla="*/ 0 60000 65536"/>
                  <a:gd name="T10" fmla="*/ 0 60000 65536"/>
                  <a:gd name="T11" fmla="*/ 0 60000 65536"/>
                  <a:gd name="T12" fmla="*/ 0 w 78"/>
                  <a:gd name="T13" fmla="*/ 0 h 85"/>
                  <a:gd name="T14" fmla="*/ 78 w 78"/>
                  <a:gd name="T15" fmla="*/ 85 h 85"/>
                </a:gdLst>
                <a:ahLst/>
                <a:cxnLst>
                  <a:cxn ang="T8">
                    <a:pos x="T0" y="T1"/>
                  </a:cxn>
                  <a:cxn ang="T9">
                    <a:pos x="T2" y="T3"/>
                  </a:cxn>
                  <a:cxn ang="T10">
                    <a:pos x="T4" y="T5"/>
                  </a:cxn>
                  <a:cxn ang="T11">
                    <a:pos x="T6" y="T7"/>
                  </a:cxn>
                </a:cxnLst>
                <a:rect l="T12" t="T13" r="T14" b="T15"/>
                <a:pathLst>
                  <a:path w="78" h="85">
                    <a:moveTo>
                      <a:pt x="48" y="0"/>
                    </a:moveTo>
                    <a:lnTo>
                      <a:pt x="78" y="85"/>
                    </a:lnTo>
                    <a:lnTo>
                      <a:pt x="0" y="34"/>
                    </a:lnTo>
                    <a:lnTo>
                      <a:pt x="48" y="0"/>
                    </a:lnTo>
                    <a:close/>
                  </a:path>
                </a:pathLst>
              </a:custGeom>
              <a:solidFill>
                <a:srgbClr val="000000"/>
              </a:solidFill>
              <a:ln w="9525">
                <a:noFill/>
                <a:round/>
                <a:headEnd/>
                <a:tailEnd/>
              </a:ln>
            </p:spPr>
            <p:txBody>
              <a:bodyPr/>
              <a:lstStyle/>
              <a:p>
                <a:endParaRPr lang="en-US"/>
              </a:p>
            </p:txBody>
          </p:sp>
          <p:sp>
            <p:nvSpPr>
              <p:cNvPr id="24619" name="Line 614"/>
              <p:cNvSpPr>
                <a:spLocks noChangeShapeType="1"/>
              </p:cNvSpPr>
              <p:nvPr/>
            </p:nvSpPr>
            <p:spPr bwMode="auto">
              <a:xfrm flipV="1">
                <a:off x="3382" y="2794"/>
                <a:ext cx="208" cy="265"/>
              </a:xfrm>
              <a:prstGeom prst="line">
                <a:avLst/>
              </a:prstGeom>
              <a:noFill/>
              <a:ln w="22225" cap="rnd">
                <a:solidFill>
                  <a:srgbClr val="000000"/>
                </a:solidFill>
                <a:round/>
                <a:headEnd/>
                <a:tailEnd/>
              </a:ln>
            </p:spPr>
            <p:txBody>
              <a:bodyPr/>
              <a:lstStyle/>
              <a:p>
                <a:endParaRPr lang="en-US"/>
              </a:p>
            </p:txBody>
          </p:sp>
          <p:sp>
            <p:nvSpPr>
              <p:cNvPr id="24620" name="Freeform 615"/>
              <p:cNvSpPr>
                <a:spLocks/>
              </p:cNvSpPr>
              <p:nvPr/>
            </p:nvSpPr>
            <p:spPr bwMode="auto">
              <a:xfrm>
                <a:off x="3562" y="2731"/>
                <a:ext cx="78" cy="85"/>
              </a:xfrm>
              <a:custGeom>
                <a:avLst/>
                <a:gdLst>
                  <a:gd name="T0" fmla="*/ 0 w 78"/>
                  <a:gd name="T1" fmla="*/ 52 h 85"/>
                  <a:gd name="T2" fmla="*/ 78 w 78"/>
                  <a:gd name="T3" fmla="*/ 0 h 85"/>
                  <a:gd name="T4" fmla="*/ 48 w 78"/>
                  <a:gd name="T5" fmla="*/ 85 h 85"/>
                  <a:gd name="T6" fmla="*/ 0 w 78"/>
                  <a:gd name="T7" fmla="*/ 52 h 85"/>
                  <a:gd name="T8" fmla="*/ 0 60000 65536"/>
                  <a:gd name="T9" fmla="*/ 0 60000 65536"/>
                  <a:gd name="T10" fmla="*/ 0 60000 65536"/>
                  <a:gd name="T11" fmla="*/ 0 60000 65536"/>
                  <a:gd name="T12" fmla="*/ 0 w 78"/>
                  <a:gd name="T13" fmla="*/ 0 h 85"/>
                  <a:gd name="T14" fmla="*/ 78 w 78"/>
                  <a:gd name="T15" fmla="*/ 85 h 85"/>
                </a:gdLst>
                <a:ahLst/>
                <a:cxnLst>
                  <a:cxn ang="T8">
                    <a:pos x="T0" y="T1"/>
                  </a:cxn>
                  <a:cxn ang="T9">
                    <a:pos x="T2" y="T3"/>
                  </a:cxn>
                  <a:cxn ang="T10">
                    <a:pos x="T4" y="T5"/>
                  </a:cxn>
                  <a:cxn ang="T11">
                    <a:pos x="T6" y="T7"/>
                  </a:cxn>
                </a:cxnLst>
                <a:rect l="T12" t="T13" r="T14" b="T15"/>
                <a:pathLst>
                  <a:path w="78" h="85">
                    <a:moveTo>
                      <a:pt x="0" y="52"/>
                    </a:moveTo>
                    <a:lnTo>
                      <a:pt x="78" y="0"/>
                    </a:lnTo>
                    <a:lnTo>
                      <a:pt x="48" y="85"/>
                    </a:lnTo>
                    <a:lnTo>
                      <a:pt x="0" y="52"/>
                    </a:lnTo>
                    <a:close/>
                  </a:path>
                </a:pathLst>
              </a:custGeom>
              <a:solidFill>
                <a:srgbClr val="000000"/>
              </a:solidFill>
              <a:ln w="9525">
                <a:noFill/>
                <a:round/>
                <a:headEnd/>
                <a:tailEnd/>
              </a:ln>
            </p:spPr>
            <p:txBody>
              <a:bodyPr/>
              <a:lstStyle/>
              <a:p>
                <a:endParaRPr lang="en-US"/>
              </a:p>
            </p:txBody>
          </p:sp>
          <p:sp>
            <p:nvSpPr>
              <p:cNvPr id="24621" name="Line 616"/>
              <p:cNvSpPr>
                <a:spLocks noChangeShapeType="1"/>
              </p:cNvSpPr>
              <p:nvPr/>
            </p:nvSpPr>
            <p:spPr bwMode="auto">
              <a:xfrm>
                <a:off x="4309" y="2404"/>
                <a:ext cx="196" cy="0"/>
              </a:xfrm>
              <a:prstGeom prst="line">
                <a:avLst/>
              </a:prstGeom>
              <a:noFill/>
              <a:ln w="22225" cap="rnd">
                <a:solidFill>
                  <a:srgbClr val="000000"/>
                </a:solidFill>
                <a:round/>
                <a:headEnd/>
                <a:tailEnd/>
              </a:ln>
            </p:spPr>
            <p:txBody>
              <a:bodyPr/>
              <a:lstStyle/>
              <a:p>
                <a:endParaRPr lang="en-US"/>
              </a:p>
            </p:txBody>
          </p:sp>
          <p:sp>
            <p:nvSpPr>
              <p:cNvPr id="24622" name="Freeform 617"/>
              <p:cNvSpPr>
                <a:spLocks/>
              </p:cNvSpPr>
              <p:nvPr/>
            </p:nvSpPr>
            <p:spPr bwMode="auto">
              <a:xfrm>
                <a:off x="4497" y="2376"/>
                <a:ext cx="91" cy="57"/>
              </a:xfrm>
              <a:custGeom>
                <a:avLst/>
                <a:gdLst>
                  <a:gd name="T0" fmla="*/ 0 w 91"/>
                  <a:gd name="T1" fmla="*/ 0 h 57"/>
                  <a:gd name="T2" fmla="*/ 91 w 91"/>
                  <a:gd name="T3" fmla="*/ 28 h 57"/>
                  <a:gd name="T4" fmla="*/ 0 w 91"/>
                  <a:gd name="T5" fmla="*/ 57 h 57"/>
                  <a:gd name="T6" fmla="*/ 0 w 91"/>
                  <a:gd name="T7" fmla="*/ 0 h 57"/>
                  <a:gd name="T8" fmla="*/ 0 60000 65536"/>
                  <a:gd name="T9" fmla="*/ 0 60000 65536"/>
                  <a:gd name="T10" fmla="*/ 0 60000 65536"/>
                  <a:gd name="T11" fmla="*/ 0 60000 65536"/>
                  <a:gd name="T12" fmla="*/ 0 w 91"/>
                  <a:gd name="T13" fmla="*/ 0 h 57"/>
                  <a:gd name="T14" fmla="*/ 91 w 91"/>
                  <a:gd name="T15" fmla="*/ 57 h 57"/>
                </a:gdLst>
                <a:ahLst/>
                <a:cxnLst>
                  <a:cxn ang="T8">
                    <a:pos x="T0" y="T1"/>
                  </a:cxn>
                  <a:cxn ang="T9">
                    <a:pos x="T2" y="T3"/>
                  </a:cxn>
                  <a:cxn ang="T10">
                    <a:pos x="T4" y="T5"/>
                  </a:cxn>
                  <a:cxn ang="T11">
                    <a:pos x="T6" y="T7"/>
                  </a:cxn>
                </a:cxnLst>
                <a:rect l="T12" t="T13" r="T14" b="T15"/>
                <a:pathLst>
                  <a:path w="91" h="57">
                    <a:moveTo>
                      <a:pt x="0" y="0"/>
                    </a:moveTo>
                    <a:lnTo>
                      <a:pt x="91" y="28"/>
                    </a:lnTo>
                    <a:lnTo>
                      <a:pt x="0" y="57"/>
                    </a:lnTo>
                    <a:lnTo>
                      <a:pt x="0" y="0"/>
                    </a:lnTo>
                    <a:close/>
                  </a:path>
                </a:pathLst>
              </a:custGeom>
              <a:solidFill>
                <a:srgbClr val="000000"/>
              </a:solidFill>
              <a:ln w="9525">
                <a:noFill/>
                <a:round/>
                <a:headEnd/>
                <a:tailEnd/>
              </a:ln>
            </p:spPr>
            <p:txBody>
              <a:bodyPr/>
              <a:lstStyle/>
              <a:p>
                <a:endParaRPr lang="en-US"/>
              </a:p>
            </p:txBody>
          </p:sp>
          <p:sp>
            <p:nvSpPr>
              <p:cNvPr id="24623" name="Rectangle 618"/>
              <p:cNvSpPr>
                <a:spLocks noChangeArrowheads="1"/>
              </p:cNvSpPr>
              <p:nvPr/>
            </p:nvSpPr>
            <p:spPr bwMode="auto">
              <a:xfrm>
                <a:off x="3889" y="2802"/>
                <a:ext cx="47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UNIT TESTED</a:t>
                </a:r>
                <a:endParaRPr lang="en-US" sz="1200"/>
              </a:p>
            </p:txBody>
          </p:sp>
          <p:sp>
            <p:nvSpPr>
              <p:cNvPr id="24624" name="Rectangle 619"/>
              <p:cNvSpPr>
                <a:spLocks noChangeArrowheads="1"/>
              </p:cNvSpPr>
              <p:nvPr/>
            </p:nvSpPr>
            <p:spPr bwMode="auto">
              <a:xfrm>
                <a:off x="4001" y="2888"/>
                <a:ext cx="20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CODE</a:t>
                </a:r>
                <a:endParaRPr lang="en-US" sz="1200"/>
              </a:p>
            </p:txBody>
          </p:sp>
          <p:grpSp>
            <p:nvGrpSpPr>
              <p:cNvPr id="24625" name="Group 620"/>
              <p:cNvGrpSpPr>
                <a:grpSpLocks/>
              </p:cNvGrpSpPr>
              <p:nvPr/>
            </p:nvGrpSpPr>
            <p:grpSpPr bwMode="auto">
              <a:xfrm>
                <a:off x="394" y="555"/>
                <a:ext cx="365" cy="187"/>
                <a:chOff x="394" y="555"/>
                <a:chExt cx="365" cy="187"/>
              </a:xfrm>
            </p:grpSpPr>
            <p:sp>
              <p:nvSpPr>
                <p:cNvPr id="24774" name="Freeform 621"/>
                <p:cNvSpPr>
                  <a:spLocks/>
                </p:cNvSpPr>
                <p:nvPr/>
              </p:nvSpPr>
              <p:spPr bwMode="auto">
                <a:xfrm>
                  <a:off x="394" y="555"/>
                  <a:ext cx="365" cy="187"/>
                </a:xfrm>
                <a:custGeom>
                  <a:avLst/>
                  <a:gdLst>
                    <a:gd name="T0" fmla="*/ 358 w 365"/>
                    <a:gd name="T1" fmla="*/ 100 h 187"/>
                    <a:gd name="T2" fmla="*/ 362 w 365"/>
                    <a:gd name="T3" fmla="*/ 97 h 187"/>
                    <a:gd name="T4" fmla="*/ 364 w 365"/>
                    <a:gd name="T5" fmla="*/ 94 h 187"/>
                    <a:gd name="T6" fmla="*/ 365 w 365"/>
                    <a:gd name="T7" fmla="*/ 92 h 187"/>
                    <a:gd name="T8" fmla="*/ 364 w 365"/>
                    <a:gd name="T9" fmla="*/ 87 h 187"/>
                    <a:gd name="T10" fmla="*/ 360 w 365"/>
                    <a:gd name="T11" fmla="*/ 81 h 187"/>
                    <a:gd name="T12" fmla="*/ 358 w 365"/>
                    <a:gd name="T13" fmla="*/ 80 h 187"/>
                    <a:gd name="T14" fmla="*/ 350 w 365"/>
                    <a:gd name="T15" fmla="*/ 75 h 187"/>
                    <a:gd name="T16" fmla="*/ 337 w 365"/>
                    <a:gd name="T17" fmla="*/ 69 h 187"/>
                    <a:gd name="T18" fmla="*/ 320 w 365"/>
                    <a:gd name="T19" fmla="*/ 60 h 187"/>
                    <a:gd name="T20" fmla="*/ 301 w 365"/>
                    <a:gd name="T21" fmla="*/ 50 h 187"/>
                    <a:gd name="T22" fmla="*/ 281 w 365"/>
                    <a:gd name="T23" fmla="*/ 39 h 187"/>
                    <a:gd name="T24" fmla="*/ 261 w 365"/>
                    <a:gd name="T25" fmla="*/ 29 h 187"/>
                    <a:gd name="T26" fmla="*/ 243 w 365"/>
                    <a:gd name="T27" fmla="*/ 19 h 187"/>
                    <a:gd name="T28" fmla="*/ 228 w 365"/>
                    <a:gd name="T29" fmla="*/ 11 h 187"/>
                    <a:gd name="T30" fmla="*/ 218 w 365"/>
                    <a:gd name="T31" fmla="*/ 6 h 187"/>
                    <a:gd name="T32" fmla="*/ 214 w 365"/>
                    <a:gd name="T33" fmla="*/ 4 h 187"/>
                    <a:gd name="T34" fmla="*/ 209 w 365"/>
                    <a:gd name="T35" fmla="*/ 1 h 187"/>
                    <a:gd name="T36" fmla="*/ 204 w 365"/>
                    <a:gd name="T37" fmla="*/ 0 h 187"/>
                    <a:gd name="T38" fmla="*/ 200 w 365"/>
                    <a:gd name="T39" fmla="*/ 0 h 187"/>
                    <a:gd name="T40" fmla="*/ 25 w 365"/>
                    <a:gd name="T41" fmla="*/ 22 h 187"/>
                    <a:gd name="T42" fmla="*/ 22 w 365"/>
                    <a:gd name="T43" fmla="*/ 24 h 187"/>
                    <a:gd name="T44" fmla="*/ 19 w 365"/>
                    <a:gd name="T45" fmla="*/ 24 h 187"/>
                    <a:gd name="T46" fmla="*/ 14 w 365"/>
                    <a:gd name="T47" fmla="*/ 24 h 187"/>
                    <a:gd name="T48" fmla="*/ 8 w 365"/>
                    <a:gd name="T49" fmla="*/ 26 h 187"/>
                    <a:gd name="T50" fmla="*/ 4 w 365"/>
                    <a:gd name="T51" fmla="*/ 29 h 187"/>
                    <a:gd name="T52" fmla="*/ 2 w 365"/>
                    <a:gd name="T53" fmla="*/ 32 h 187"/>
                    <a:gd name="T54" fmla="*/ 2 w 365"/>
                    <a:gd name="T55" fmla="*/ 59 h 187"/>
                    <a:gd name="T56" fmla="*/ 10 w 365"/>
                    <a:gd name="T57" fmla="*/ 75 h 187"/>
                    <a:gd name="T58" fmla="*/ 19 w 365"/>
                    <a:gd name="T59" fmla="*/ 86 h 187"/>
                    <a:gd name="T60" fmla="*/ 41 w 365"/>
                    <a:gd name="T61" fmla="*/ 108 h 187"/>
                    <a:gd name="T62" fmla="*/ 66 w 365"/>
                    <a:gd name="T63" fmla="*/ 132 h 187"/>
                    <a:gd name="T64" fmla="*/ 89 w 365"/>
                    <a:gd name="T65" fmla="*/ 156 h 187"/>
                    <a:gd name="T66" fmla="*/ 108 w 365"/>
                    <a:gd name="T67" fmla="*/ 174 h 187"/>
                    <a:gd name="T68" fmla="*/ 116 w 365"/>
                    <a:gd name="T69" fmla="*/ 182 h 187"/>
                    <a:gd name="T70" fmla="*/ 122 w 365"/>
                    <a:gd name="T71" fmla="*/ 185 h 187"/>
                    <a:gd name="T72" fmla="*/ 126 w 365"/>
                    <a:gd name="T73" fmla="*/ 186 h 187"/>
                    <a:gd name="T74" fmla="*/ 130 w 365"/>
                    <a:gd name="T75" fmla="*/ 187 h 187"/>
                    <a:gd name="T76" fmla="*/ 137 w 365"/>
                    <a:gd name="T77" fmla="*/ 186 h 187"/>
                    <a:gd name="T78" fmla="*/ 142 w 365"/>
                    <a:gd name="T79" fmla="*/ 183 h 187"/>
                    <a:gd name="T80" fmla="*/ 145 w 365"/>
                    <a:gd name="T81" fmla="*/ 182 h 187"/>
                    <a:gd name="T82" fmla="*/ 147 w 365"/>
                    <a:gd name="T83" fmla="*/ 182 h 187"/>
                    <a:gd name="T84" fmla="*/ 148 w 365"/>
                    <a:gd name="T85" fmla="*/ 183 h 187"/>
                    <a:gd name="T86" fmla="*/ 356 w 365"/>
                    <a:gd name="T87" fmla="*/ 142 h 187"/>
                    <a:gd name="T88" fmla="*/ 361 w 365"/>
                    <a:gd name="T89" fmla="*/ 139 h 187"/>
                    <a:gd name="T90" fmla="*/ 363 w 365"/>
                    <a:gd name="T91" fmla="*/ 134 h 187"/>
                    <a:gd name="T92" fmla="*/ 363 w 365"/>
                    <a:gd name="T93" fmla="*/ 130 h 187"/>
                    <a:gd name="T94" fmla="*/ 361 w 365"/>
                    <a:gd name="T95" fmla="*/ 124 h 187"/>
                    <a:gd name="T96" fmla="*/ 358 w 365"/>
                    <a:gd name="T97" fmla="*/ 123 h 187"/>
                    <a:gd name="T98" fmla="*/ 354 w 365"/>
                    <a:gd name="T99" fmla="*/ 122 h 187"/>
                    <a:gd name="T100" fmla="*/ 351 w 365"/>
                    <a:gd name="T101" fmla="*/ 119 h 187"/>
                    <a:gd name="T102" fmla="*/ 350 w 365"/>
                    <a:gd name="T103" fmla="*/ 106 h 187"/>
                    <a:gd name="T104" fmla="*/ 350 w 365"/>
                    <a:gd name="T105" fmla="*/ 103 h 187"/>
                    <a:gd name="T106" fmla="*/ 353 w 365"/>
                    <a:gd name="T107" fmla="*/ 101 h 187"/>
                    <a:gd name="T108" fmla="*/ 355 w 365"/>
                    <a:gd name="T109" fmla="*/ 101 h 187"/>
                    <a:gd name="T110" fmla="*/ 357 w 365"/>
                    <a:gd name="T111" fmla="*/ 100 h 1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5"/>
                    <a:gd name="T169" fmla="*/ 0 h 187"/>
                    <a:gd name="T170" fmla="*/ 365 w 365"/>
                    <a:gd name="T171" fmla="*/ 187 h 1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5" h="187">
                      <a:moveTo>
                        <a:pt x="357" y="100"/>
                      </a:moveTo>
                      <a:lnTo>
                        <a:pt x="357" y="100"/>
                      </a:lnTo>
                      <a:lnTo>
                        <a:pt x="358" y="100"/>
                      </a:lnTo>
                      <a:lnTo>
                        <a:pt x="360" y="99"/>
                      </a:lnTo>
                      <a:lnTo>
                        <a:pt x="361" y="98"/>
                      </a:lnTo>
                      <a:lnTo>
                        <a:pt x="362" y="97"/>
                      </a:lnTo>
                      <a:lnTo>
                        <a:pt x="363" y="96"/>
                      </a:lnTo>
                      <a:lnTo>
                        <a:pt x="364" y="95"/>
                      </a:lnTo>
                      <a:lnTo>
                        <a:pt x="364" y="94"/>
                      </a:lnTo>
                      <a:lnTo>
                        <a:pt x="364" y="93"/>
                      </a:lnTo>
                      <a:lnTo>
                        <a:pt x="365" y="92"/>
                      </a:lnTo>
                      <a:lnTo>
                        <a:pt x="365" y="91"/>
                      </a:lnTo>
                      <a:lnTo>
                        <a:pt x="364" y="87"/>
                      </a:lnTo>
                      <a:lnTo>
                        <a:pt x="363" y="85"/>
                      </a:lnTo>
                      <a:lnTo>
                        <a:pt x="362" y="83"/>
                      </a:lnTo>
                      <a:lnTo>
                        <a:pt x="360" y="81"/>
                      </a:lnTo>
                      <a:lnTo>
                        <a:pt x="360" y="80"/>
                      </a:lnTo>
                      <a:lnTo>
                        <a:pt x="359" y="80"/>
                      </a:lnTo>
                      <a:lnTo>
                        <a:pt x="358" y="80"/>
                      </a:lnTo>
                      <a:lnTo>
                        <a:pt x="356" y="79"/>
                      </a:lnTo>
                      <a:lnTo>
                        <a:pt x="353" y="77"/>
                      </a:lnTo>
                      <a:lnTo>
                        <a:pt x="350" y="75"/>
                      </a:lnTo>
                      <a:lnTo>
                        <a:pt x="346" y="74"/>
                      </a:lnTo>
                      <a:lnTo>
                        <a:pt x="342" y="71"/>
                      </a:lnTo>
                      <a:lnTo>
                        <a:pt x="337" y="69"/>
                      </a:lnTo>
                      <a:lnTo>
                        <a:pt x="332" y="66"/>
                      </a:lnTo>
                      <a:lnTo>
                        <a:pt x="326" y="63"/>
                      </a:lnTo>
                      <a:lnTo>
                        <a:pt x="320" y="60"/>
                      </a:lnTo>
                      <a:lnTo>
                        <a:pt x="314" y="56"/>
                      </a:lnTo>
                      <a:lnTo>
                        <a:pt x="308" y="53"/>
                      </a:lnTo>
                      <a:lnTo>
                        <a:pt x="301" y="50"/>
                      </a:lnTo>
                      <a:lnTo>
                        <a:pt x="294" y="46"/>
                      </a:lnTo>
                      <a:lnTo>
                        <a:pt x="287" y="43"/>
                      </a:lnTo>
                      <a:lnTo>
                        <a:pt x="281" y="39"/>
                      </a:lnTo>
                      <a:lnTo>
                        <a:pt x="274" y="36"/>
                      </a:lnTo>
                      <a:lnTo>
                        <a:pt x="267" y="32"/>
                      </a:lnTo>
                      <a:lnTo>
                        <a:pt x="261" y="29"/>
                      </a:lnTo>
                      <a:lnTo>
                        <a:pt x="255" y="25"/>
                      </a:lnTo>
                      <a:lnTo>
                        <a:pt x="249" y="22"/>
                      </a:lnTo>
                      <a:lnTo>
                        <a:pt x="243" y="19"/>
                      </a:lnTo>
                      <a:lnTo>
                        <a:pt x="237" y="16"/>
                      </a:lnTo>
                      <a:lnTo>
                        <a:pt x="233" y="14"/>
                      </a:lnTo>
                      <a:lnTo>
                        <a:pt x="228" y="11"/>
                      </a:lnTo>
                      <a:lnTo>
                        <a:pt x="224" y="9"/>
                      </a:lnTo>
                      <a:lnTo>
                        <a:pt x="221" y="8"/>
                      </a:lnTo>
                      <a:lnTo>
                        <a:pt x="218" y="6"/>
                      </a:lnTo>
                      <a:lnTo>
                        <a:pt x="216" y="5"/>
                      </a:lnTo>
                      <a:lnTo>
                        <a:pt x="214" y="4"/>
                      </a:lnTo>
                      <a:lnTo>
                        <a:pt x="212" y="3"/>
                      </a:lnTo>
                      <a:lnTo>
                        <a:pt x="211" y="2"/>
                      </a:lnTo>
                      <a:lnTo>
                        <a:pt x="209" y="1"/>
                      </a:lnTo>
                      <a:lnTo>
                        <a:pt x="208" y="1"/>
                      </a:lnTo>
                      <a:lnTo>
                        <a:pt x="206" y="1"/>
                      </a:lnTo>
                      <a:lnTo>
                        <a:pt x="204" y="0"/>
                      </a:lnTo>
                      <a:lnTo>
                        <a:pt x="203" y="0"/>
                      </a:lnTo>
                      <a:lnTo>
                        <a:pt x="201" y="0"/>
                      </a:lnTo>
                      <a:lnTo>
                        <a:pt x="200" y="0"/>
                      </a:lnTo>
                      <a:lnTo>
                        <a:pt x="199" y="0"/>
                      </a:lnTo>
                      <a:lnTo>
                        <a:pt x="26" y="22"/>
                      </a:lnTo>
                      <a:lnTo>
                        <a:pt x="25" y="22"/>
                      </a:lnTo>
                      <a:lnTo>
                        <a:pt x="24" y="23"/>
                      </a:lnTo>
                      <a:lnTo>
                        <a:pt x="23" y="24"/>
                      </a:lnTo>
                      <a:lnTo>
                        <a:pt x="22" y="24"/>
                      </a:lnTo>
                      <a:lnTo>
                        <a:pt x="21" y="24"/>
                      </a:lnTo>
                      <a:lnTo>
                        <a:pt x="20" y="24"/>
                      </a:lnTo>
                      <a:lnTo>
                        <a:pt x="19" y="24"/>
                      </a:lnTo>
                      <a:lnTo>
                        <a:pt x="17" y="23"/>
                      </a:lnTo>
                      <a:lnTo>
                        <a:pt x="16" y="23"/>
                      </a:lnTo>
                      <a:lnTo>
                        <a:pt x="14" y="24"/>
                      </a:lnTo>
                      <a:lnTo>
                        <a:pt x="11" y="24"/>
                      </a:lnTo>
                      <a:lnTo>
                        <a:pt x="10" y="25"/>
                      </a:lnTo>
                      <a:lnTo>
                        <a:pt x="8" y="26"/>
                      </a:lnTo>
                      <a:lnTo>
                        <a:pt x="6" y="27"/>
                      </a:lnTo>
                      <a:lnTo>
                        <a:pt x="5" y="28"/>
                      </a:lnTo>
                      <a:lnTo>
                        <a:pt x="4" y="29"/>
                      </a:lnTo>
                      <a:lnTo>
                        <a:pt x="3" y="30"/>
                      </a:lnTo>
                      <a:lnTo>
                        <a:pt x="2" y="31"/>
                      </a:lnTo>
                      <a:lnTo>
                        <a:pt x="2" y="32"/>
                      </a:lnTo>
                      <a:lnTo>
                        <a:pt x="0" y="42"/>
                      </a:lnTo>
                      <a:lnTo>
                        <a:pt x="0" y="51"/>
                      </a:lnTo>
                      <a:lnTo>
                        <a:pt x="2" y="59"/>
                      </a:lnTo>
                      <a:lnTo>
                        <a:pt x="4" y="66"/>
                      </a:lnTo>
                      <a:lnTo>
                        <a:pt x="7" y="71"/>
                      </a:lnTo>
                      <a:lnTo>
                        <a:pt x="10" y="75"/>
                      </a:lnTo>
                      <a:lnTo>
                        <a:pt x="12" y="78"/>
                      </a:lnTo>
                      <a:lnTo>
                        <a:pt x="13" y="80"/>
                      </a:lnTo>
                      <a:lnTo>
                        <a:pt x="19" y="86"/>
                      </a:lnTo>
                      <a:lnTo>
                        <a:pt x="26" y="92"/>
                      </a:lnTo>
                      <a:lnTo>
                        <a:pt x="33" y="100"/>
                      </a:lnTo>
                      <a:lnTo>
                        <a:pt x="41" y="108"/>
                      </a:lnTo>
                      <a:lnTo>
                        <a:pt x="49" y="116"/>
                      </a:lnTo>
                      <a:lnTo>
                        <a:pt x="58" y="124"/>
                      </a:lnTo>
                      <a:lnTo>
                        <a:pt x="66" y="132"/>
                      </a:lnTo>
                      <a:lnTo>
                        <a:pt x="74" y="140"/>
                      </a:lnTo>
                      <a:lnTo>
                        <a:pt x="82" y="148"/>
                      </a:lnTo>
                      <a:lnTo>
                        <a:pt x="89" y="156"/>
                      </a:lnTo>
                      <a:lnTo>
                        <a:pt x="96" y="163"/>
                      </a:lnTo>
                      <a:lnTo>
                        <a:pt x="102" y="169"/>
                      </a:lnTo>
                      <a:lnTo>
                        <a:pt x="108" y="174"/>
                      </a:lnTo>
                      <a:lnTo>
                        <a:pt x="112" y="178"/>
                      </a:lnTo>
                      <a:lnTo>
                        <a:pt x="115" y="181"/>
                      </a:lnTo>
                      <a:lnTo>
                        <a:pt x="116" y="182"/>
                      </a:lnTo>
                      <a:lnTo>
                        <a:pt x="118" y="183"/>
                      </a:lnTo>
                      <a:lnTo>
                        <a:pt x="120" y="184"/>
                      </a:lnTo>
                      <a:lnTo>
                        <a:pt x="122" y="185"/>
                      </a:lnTo>
                      <a:lnTo>
                        <a:pt x="123" y="185"/>
                      </a:lnTo>
                      <a:lnTo>
                        <a:pt x="125" y="186"/>
                      </a:lnTo>
                      <a:lnTo>
                        <a:pt x="126" y="186"/>
                      </a:lnTo>
                      <a:lnTo>
                        <a:pt x="127" y="186"/>
                      </a:lnTo>
                      <a:lnTo>
                        <a:pt x="128" y="187"/>
                      </a:lnTo>
                      <a:lnTo>
                        <a:pt x="130" y="187"/>
                      </a:lnTo>
                      <a:lnTo>
                        <a:pt x="132" y="187"/>
                      </a:lnTo>
                      <a:lnTo>
                        <a:pt x="135" y="186"/>
                      </a:lnTo>
                      <a:lnTo>
                        <a:pt x="137" y="186"/>
                      </a:lnTo>
                      <a:lnTo>
                        <a:pt x="138" y="185"/>
                      </a:lnTo>
                      <a:lnTo>
                        <a:pt x="140" y="184"/>
                      </a:lnTo>
                      <a:lnTo>
                        <a:pt x="142" y="183"/>
                      </a:lnTo>
                      <a:lnTo>
                        <a:pt x="143" y="182"/>
                      </a:lnTo>
                      <a:lnTo>
                        <a:pt x="144" y="182"/>
                      </a:lnTo>
                      <a:lnTo>
                        <a:pt x="145" y="182"/>
                      </a:lnTo>
                      <a:lnTo>
                        <a:pt x="146" y="182"/>
                      </a:lnTo>
                      <a:lnTo>
                        <a:pt x="147" y="182"/>
                      </a:lnTo>
                      <a:lnTo>
                        <a:pt x="148" y="182"/>
                      </a:lnTo>
                      <a:lnTo>
                        <a:pt x="148" y="183"/>
                      </a:lnTo>
                      <a:lnTo>
                        <a:pt x="354" y="143"/>
                      </a:lnTo>
                      <a:lnTo>
                        <a:pt x="356" y="142"/>
                      </a:lnTo>
                      <a:lnTo>
                        <a:pt x="358" y="141"/>
                      </a:lnTo>
                      <a:lnTo>
                        <a:pt x="360" y="140"/>
                      </a:lnTo>
                      <a:lnTo>
                        <a:pt x="361" y="139"/>
                      </a:lnTo>
                      <a:lnTo>
                        <a:pt x="362" y="137"/>
                      </a:lnTo>
                      <a:lnTo>
                        <a:pt x="362" y="136"/>
                      </a:lnTo>
                      <a:lnTo>
                        <a:pt x="363" y="134"/>
                      </a:lnTo>
                      <a:lnTo>
                        <a:pt x="363" y="132"/>
                      </a:lnTo>
                      <a:lnTo>
                        <a:pt x="363" y="131"/>
                      </a:lnTo>
                      <a:lnTo>
                        <a:pt x="363" y="130"/>
                      </a:lnTo>
                      <a:lnTo>
                        <a:pt x="362" y="129"/>
                      </a:lnTo>
                      <a:lnTo>
                        <a:pt x="362" y="128"/>
                      </a:lnTo>
                      <a:lnTo>
                        <a:pt x="361" y="124"/>
                      </a:lnTo>
                      <a:lnTo>
                        <a:pt x="360" y="124"/>
                      </a:lnTo>
                      <a:lnTo>
                        <a:pt x="358" y="123"/>
                      </a:lnTo>
                      <a:lnTo>
                        <a:pt x="357" y="123"/>
                      </a:lnTo>
                      <a:lnTo>
                        <a:pt x="355" y="123"/>
                      </a:lnTo>
                      <a:lnTo>
                        <a:pt x="354" y="122"/>
                      </a:lnTo>
                      <a:lnTo>
                        <a:pt x="352" y="122"/>
                      </a:lnTo>
                      <a:lnTo>
                        <a:pt x="351" y="121"/>
                      </a:lnTo>
                      <a:lnTo>
                        <a:pt x="351" y="119"/>
                      </a:lnTo>
                      <a:lnTo>
                        <a:pt x="351" y="115"/>
                      </a:lnTo>
                      <a:lnTo>
                        <a:pt x="350" y="111"/>
                      </a:lnTo>
                      <a:lnTo>
                        <a:pt x="350" y="106"/>
                      </a:lnTo>
                      <a:lnTo>
                        <a:pt x="350" y="105"/>
                      </a:lnTo>
                      <a:lnTo>
                        <a:pt x="350" y="104"/>
                      </a:lnTo>
                      <a:lnTo>
                        <a:pt x="350" y="103"/>
                      </a:lnTo>
                      <a:lnTo>
                        <a:pt x="350" y="102"/>
                      </a:lnTo>
                      <a:lnTo>
                        <a:pt x="351" y="102"/>
                      </a:lnTo>
                      <a:lnTo>
                        <a:pt x="353" y="101"/>
                      </a:lnTo>
                      <a:lnTo>
                        <a:pt x="354" y="101"/>
                      </a:lnTo>
                      <a:lnTo>
                        <a:pt x="355" y="101"/>
                      </a:lnTo>
                      <a:lnTo>
                        <a:pt x="356" y="100"/>
                      </a:lnTo>
                      <a:lnTo>
                        <a:pt x="357" y="100"/>
                      </a:lnTo>
                      <a:close/>
                    </a:path>
                  </a:pathLst>
                </a:custGeom>
                <a:solidFill>
                  <a:srgbClr val="000000"/>
                </a:solidFill>
                <a:ln w="9525">
                  <a:noFill/>
                  <a:round/>
                  <a:headEnd/>
                  <a:tailEnd/>
                </a:ln>
              </p:spPr>
              <p:txBody>
                <a:bodyPr/>
                <a:lstStyle/>
                <a:p>
                  <a:endParaRPr lang="en-US"/>
                </a:p>
              </p:txBody>
            </p:sp>
            <p:sp>
              <p:nvSpPr>
                <p:cNvPr id="24775" name="Freeform 622"/>
                <p:cNvSpPr>
                  <a:spLocks/>
                </p:cNvSpPr>
                <p:nvPr/>
              </p:nvSpPr>
              <p:spPr bwMode="auto">
                <a:xfrm>
                  <a:off x="403" y="562"/>
                  <a:ext cx="346" cy="172"/>
                </a:xfrm>
                <a:custGeom>
                  <a:avLst/>
                  <a:gdLst>
                    <a:gd name="T0" fmla="*/ 191 w 346"/>
                    <a:gd name="T1" fmla="*/ 0 h 172"/>
                    <a:gd name="T2" fmla="*/ 192 w 346"/>
                    <a:gd name="T3" fmla="*/ 1 h 172"/>
                    <a:gd name="T4" fmla="*/ 195 w 346"/>
                    <a:gd name="T5" fmla="*/ 1 h 172"/>
                    <a:gd name="T6" fmla="*/ 197 w 346"/>
                    <a:gd name="T7" fmla="*/ 2 h 172"/>
                    <a:gd name="T8" fmla="*/ 199 w 346"/>
                    <a:gd name="T9" fmla="*/ 3 h 172"/>
                    <a:gd name="T10" fmla="*/ 345 w 346"/>
                    <a:gd name="T11" fmla="*/ 80 h 172"/>
                    <a:gd name="T12" fmla="*/ 346 w 346"/>
                    <a:gd name="T13" fmla="*/ 84 h 172"/>
                    <a:gd name="T14" fmla="*/ 332 w 346"/>
                    <a:gd name="T15" fmla="*/ 90 h 172"/>
                    <a:gd name="T16" fmla="*/ 331 w 346"/>
                    <a:gd name="T17" fmla="*/ 93 h 172"/>
                    <a:gd name="T18" fmla="*/ 330 w 346"/>
                    <a:gd name="T19" fmla="*/ 101 h 172"/>
                    <a:gd name="T20" fmla="*/ 329 w 346"/>
                    <a:gd name="T21" fmla="*/ 111 h 172"/>
                    <a:gd name="T22" fmla="*/ 331 w 346"/>
                    <a:gd name="T23" fmla="*/ 119 h 172"/>
                    <a:gd name="T24" fmla="*/ 344 w 346"/>
                    <a:gd name="T25" fmla="*/ 124 h 172"/>
                    <a:gd name="T26" fmla="*/ 344 w 346"/>
                    <a:gd name="T27" fmla="*/ 127 h 172"/>
                    <a:gd name="T28" fmla="*/ 139 w 346"/>
                    <a:gd name="T29" fmla="*/ 168 h 172"/>
                    <a:gd name="T30" fmla="*/ 129 w 346"/>
                    <a:gd name="T31" fmla="*/ 166 h 172"/>
                    <a:gd name="T32" fmla="*/ 127 w 346"/>
                    <a:gd name="T33" fmla="*/ 169 h 172"/>
                    <a:gd name="T34" fmla="*/ 126 w 346"/>
                    <a:gd name="T35" fmla="*/ 170 h 172"/>
                    <a:gd name="T36" fmla="*/ 125 w 346"/>
                    <a:gd name="T37" fmla="*/ 172 h 172"/>
                    <a:gd name="T38" fmla="*/ 122 w 346"/>
                    <a:gd name="T39" fmla="*/ 172 h 172"/>
                    <a:gd name="T40" fmla="*/ 120 w 346"/>
                    <a:gd name="T41" fmla="*/ 172 h 172"/>
                    <a:gd name="T42" fmla="*/ 119 w 346"/>
                    <a:gd name="T43" fmla="*/ 172 h 172"/>
                    <a:gd name="T44" fmla="*/ 117 w 346"/>
                    <a:gd name="T45" fmla="*/ 171 h 172"/>
                    <a:gd name="T46" fmla="*/ 115 w 346"/>
                    <a:gd name="T47" fmla="*/ 170 h 172"/>
                    <a:gd name="T48" fmla="*/ 111 w 346"/>
                    <a:gd name="T49" fmla="*/ 167 h 172"/>
                    <a:gd name="T50" fmla="*/ 102 w 346"/>
                    <a:gd name="T51" fmla="*/ 158 h 172"/>
                    <a:gd name="T52" fmla="*/ 88 w 346"/>
                    <a:gd name="T53" fmla="*/ 144 h 172"/>
                    <a:gd name="T54" fmla="*/ 70 w 346"/>
                    <a:gd name="T55" fmla="*/ 126 h 172"/>
                    <a:gd name="T56" fmla="*/ 51 w 346"/>
                    <a:gd name="T57" fmla="*/ 108 h 172"/>
                    <a:gd name="T58" fmla="*/ 34 w 346"/>
                    <a:gd name="T59" fmla="*/ 91 h 172"/>
                    <a:gd name="T60" fmla="*/ 21 w 346"/>
                    <a:gd name="T61" fmla="*/ 77 h 172"/>
                    <a:gd name="T62" fmla="*/ 13 w 346"/>
                    <a:gd name="T63" fmla="*/ 69 h 172"/>
                    <a:gd name="T64" fmla="*/ 11 w 346"/>
                    <a:gd name="T65" fmla="*/ 67 h 172"/>
                    <a:gd name="T66" fmla="*/ 7 w 346"/>
                    <a:gd name="T67" fmla="*/ 62 h 172"/>
                    <a:gd name="T68" fmla="*/ 2 w 346"/>
                    <a:gd name="T69" fmla="*/ 51 h 172"/>
                    <a:gd name="T70" fmla="*/ 0 w 346"/>
                    <a:gd name="T71" fmla="*/ 36 h 172"/>
                    <a:gd name="T72" fmla="*/ 2 w 346"/>
                    <a:gd name="T73" fmla="*/ 27 h 172"/>
                    <a:gd name="T74" fmla="*/ 4 w 346"/>
                    <a:gd name="T75" fmla="*/ 26 h 172"/>
                    <a:gd name="T76" fmla="*/ 6 w 346"/>
                    <a:gd name="T77" fmla="*/ 24 h 172"/>
                    <a:gd name="T78" fmla="*/ 8 w 346"/>
                    <a:gd name="T79" fmla="*/ 24 h 172"/>
                    <a:gd name="T80" fmla="*/ 10 w 346"/>
                    <a:gd name="T81" fmla="*/ 26 h 172"/>
                    <a:gd name="T82" fmla="*/ 12 w 346"/>
                    <a:gd name="T83" fmla="*/ 27 h 172"/>
                    <a:gd name="T84" fmla="*/ 13 w 346"/>
                    <a:gd name="T85" fmla="*/ 26 h 172"/>
                    <a:gd name="T86" fmla="*/ 16 w 346"/>
                    <a:gd name="T87" fmla="*/ 25 h 172"/>
                    <a:gd name="T88" fmla="*/ 18 w 346"/>
                    <a:gd name="T89" fmla="*/ 23 h 172"/>
                    <a:gd name="T90" fmla="*/ 20 w 346"/>
                    <a:gd name="T91" fmla="*/ 22 h 17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6"/>
                    <a:gd name="T139" fmla="*/ 0 h 172"/>
                    <a:gd name="T140" fmla="*/ 346 w 346"/>
                    <a:gd name="T141" fmla="*/ 172 h 17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6" h="172">
                      <a:moveTo>
                        <a:pt x="20" y="22"/>
                      </a:moveTo>
                      <a:lnTo>
                        <a:pt x="191" y="0"/>
                      </a:lnTo>
                      <a:lnTo>
                        <a:pt x="192" y="1"/>
                      </a:lnTo>
                      <a:lnTo>
                        <a:pt x="193" y="1"/>
                      </a:lnTo>
                      <a:lnTo>
                        <a:pt x="195" y="1"/>
                      </a:lnTo>
                      <a:lnTo>
                        <a:pt x="196" y="1"/>
                      </a:lnTo>
                      <a:lnTo>
                        <a:pt x="197" y="2"/>
                      </a:lnTo>
                      <a:lnTo>
                        <a:pt x="198" y="2"/>
                      </a:lnTo>
                      <a:lnTo>
                        <a:pt x="199" y="3"/>
                      </a:lnTo>
                      <a:lnTo>
                        <a:pt x="344" y="79"/>
                      </a:lnTo>
                      <a:lnTo>
                        <a:pt x="345" y="80"/>
                      </a:lnTo>
                      <a:lnTo>
                        <a:pt x="346" y="82"/>
                      </a:lnTo>
                      <a:lnTo>
                        <a:pt x="346" y="84"/>
                      </a:lnTo>
                      <a:lnTo>
                        <a:pt x="344" y="86"/>
                      </a:lnTo>
                      <a:lnTo>
                        <a:pt x="332" y="90"/>
                      </a:lnTo>
                      <a:lnTo>
                        <a:pt x="331" y="93"/>
                      </a:lnTo>
                      <a:lnTo>
                        <a:pt x="331" y="97"/>
                      </a:lnTo>
                      <a:lnTo>
                        <a:pt x="330" y="101"/>
                      </a:lnTo>
                      <a:lnTo>
                        <a:pt x="329" y="106"/>
                      </a:lnTo>
                      <a:lnTo>
                        <a:pt x="329" y="111"/>
                      </a:lnTo>
                      <a:lnTo>
                        <a:pt x="330" y="116"/>
                      </a:lnTo>
                      <a:lnTo>
                        <a:pt x="331" y="119"/>
                      </a:lnTo>
                      <a:lnTo>
                        <a:pt x="344" y="123"/>
                      </a:lnTo>
                      <a:lnTo>
                        <a:pt x="344" y="124"/>
                      </a:lnTo>
                      <a:lnTo>
                        <a:pt x="345" y="125"/>
                      </a:lnTo>
                      <a:lnTo>
                        <a:pt x="344" y="127"/>
                      </a:lnTo>
                      <a:lnTo>
                        <a:pt x="342" y="128"/>
                      </a:lnTo>
                      <a:lnTo>
                        <a:pt x="139" y="168"/>
                      </a:lnTo>
                      <a:lnTo>
                        <a:pt x="131" y="166"/>
                      </a:lnTo>
                      <a:lnTo>
                        <a:pt x="129" y="166"/>
                      </a:lnTo>
                      <a:lnTo>
                        <a:pt x="127" y="169"/>
                      </a:lnTo>
                      <a:lnTo>
                        <a:pt x="127" y="170"/>
                      </a:lnTo>
                      <a:lnTo>
                        <a:pt x="126" y="170"/>
                      </a:lnTo>
                      <a:lnTo>
                        <a:pt x="125" y="171"/>
                      </a:lnTo>
                      <a:lnTo>
                        <a:pt x="125" y="172"/>
                      </a:lnTo>
                      <a:lnTo>
                        <a:pt x="123" y="172"/>
                      </a:lnTo>
                      <a:lnTo>
                        <a:pt x="122" y="172"/>
                      </a:lnTo>
                      <a:lnTo>
                        <a:pt x="120" y="172"/>
                      </a:lnTo>
                      <a:lnTo>
                        <a:pt x="119" y="172"/>
                      </a:lnTo>
                      <a:lnTo>
                        <a:pt x="118" y="172"/>
                      </a:lnTo>
                      <a:lnTo>
                        <a:pt x="117" y="171"/>
                      </a:lnTo>
                      <a:lnTo>
                        <a:pt x="116" y="171"/>
                      </a:lnTo>
                      <a:lnTo>
                        <a:pt x="115" y="170"/>
                      </a:lnTo>
                      <a:lnTo>
                        <a:pt x="113" y="169"/>
                      </a:lnTo>
                      <a:lnTo>
                        <a:pt x="111" y="167"/>
                      </a:lnTo>
                      <a:lnTo>
                        <a:pt x="107" y="164"/>
                      </a:lnTo>
                      <a:lnTo>
                        <a:pt x="102" y="158"/>
                      </a:lnTo>
                      <a:lnTo>
                        <a:pt x="95" y="152"/>
                      </a:lnTo>
                      <a:lnTo>
                        <a:pt x="88" y="144"/>
                      </a:lnTo>
                      <a:lnTo>
                        <a:pt x="79" y="135"/>
                      </a:lnTo>
                      <a:lnTo>
                        <a:pt x="70" y="126"/>
                      </a:lnTo>
                      <a:lnTo>
                        <a:pt x="61" y="117"/>
                      </a:lnTo>
                      <a:lnTo>
                        <a:pt x="51" y="108"/>
                      </a:lnTo>
                      <a:lnTo>
                        <a:pt x="42" y="99"/>
                      </a:lnTo>
                      <a:lnTo>
                        <a:pt x="34" y="91"/>
                      </a:lnTo>
                      <a:lnTo>
                        <a:pt x="27" y="83"/>
                      </a:lnTo>
                      <a:lnTo>
                        <a:pt x="21" y="77"/>
                      </a:lnTo>
                      <a:lnTo>
                        <a:pt x="16" y="72"/>
                      </a:lnTo>
                      <a:lnTo>
                        <a:pt x="13" y="69"/>
                      </a:lnTo>
                      <a:lnTo>
                        <a:pt x="12" y="68"/>
                      </a:lnTo>
                      <a:lnTo>
                        <a:pt x="11" y="67"/>
                      </a:lnTo>
                      <a:lnTo>
                        <a:pt x="9" y="65"/>
                      </a:lnTo>
                      <a:lnTo>
                        <a:pt x="7" y="62"/>
                      </a:lnTo>
                      <a:lnTo>
                        <a:pt x="4" y="57"/>
                      </a:lnTo>
                      <a:lnTo>
                        <a:pt x="2" y="51"/>
                      </a:lnTo>
                      <a:lnTo>
                        <a:pt x="0" y="44"/>
                      </a:lnTo>
                      <a:lnTo>
                        <a:pt x="0" y="36"/>
                      </a:lnTo>
                      <a:lnTo>
                        <a:pt x="2" y="27"/>
                      </a:lnTo>
                      <a:lnTo>
                        <a:pt x="3" y="26"/>
                      </a:lnTo>
                      <a:lnTo>
                        <a:pt x="4" y="26"/>
                      </a:lnTo>
                      <a:lnTo>
                        <a:pt x="5" y="25"/>
                      </a:lnTo>
                      <a:lnTo>
                        <a:pt x="6" y="24"/>
                      </a:lnTo>
                      <a:lnTo>
                        <a:pt x="7" y="24"/>
                      </a:lnTo>
                      <a:lnTo>
                        <a:pt x="8" y="24"/>
                      </a:lnTo>
                      <a:lnTo>
                        <a:pt x="9" y="25"/>
                      </a:lnTo>
                      <a:lnTo>
                        <a:pt x="10" y="26"/>
                      </a:lnTo>
                      <a:lnTo>
                        <a:pt x="11" y="26"/>
                      </a:lnTo>
                      <a:lnTo>
                        <a:pt x="12" y="27"/>
                      </a:lnTo>
                      <a:lnTo>
                        <a:pt x="13" y="26"/>
                      </a:lnTo>
                      <a:lnTo>
                        <a:pt x="15" y="25"/>
                      </a:lnTo>
                      <a:lnTo>
                        <a:pt x="16" y="25"/>
                      </a:lnTo>
                      <a:lnTo>
                        <a:pt x="17" y="24"/>
                      </a:lnTo>
                      <a:lnTo>
                        <a:pt x="18" y="23"/>
                      </a:lnTo>
                      <a:lnTo>
                        <a:pt x="19" y="23"/>
                      </a:lnTo>
                      <a:lnTo>
                        <a:pt x="20" y="22"/>
                      </a:lnTo>
                      <a:close/>
                    </a:path>
                  </a:pathLst>
                </a:custGeom>
                <a:solidFill>
                  <a:srgbClr val="84000F"/>
                </a:solidFill>
                <a:ln w="9525">
                  <a:noFill/>
                  <a:round/>
                  <a:headEnd/>
                  <a:tailEnd/>
                </a:ln>
              </p:spPr>
              <p:txBody>
                <a:bodyPr/>
                <a:lstStyle/>
                <a:p>
                  <a:endParaRPr lang="en-US"/>
                </a:p>
              </p:txBody>
            </p:sp>
            <p:sp>
              <p:nvSpPr>
                <p:cNvPr id="24776" name="Freeform 623"/>
                <p:cNvSpPr>
                  <a:spLocks/>
                </p:cNvSpPr>
                <p:nvPr/>
              </p:nvSpPr>
              <p:spPr bwMode="auto">
                <a:xfrm>
                  <a:off x="534" y="652"/>
                  <a:ext cx="203" cy="67"/>
                </a:xfrm>
                <a:custGeom>
                  <a:avLst/>
                  <a:gdLst>
                    <a:gd name="T0" fmla="*/ 201 w 203"/>
                    <a:gd name="T1" fmla="*/ 0 h 67"/>
                    <a:gd name="T2" fmla="*/ 9 w 203"/>
                    <a:gd name="T3" fmla="*/ 34 h 67"/>
                    <a:gd name="T4" fmla="*/ 9 w 203"/>
                    <a:gd name="T5" fmla="*/ 34 h 67"/>
                    <a:gd name="T6" fmla="*/ 8 w 203"/>
                    <a:gd name="T7" fmla="*/ 34 h 67"/>
                    <a:gd name="T8" fmla="*/ 7 w 203"/>
                    <a:gd name="T9" fmla="*/ 35 h 67"/>
                    <a:gd name="T10" fmla="*/ 6 w 203"/>
                    <a:gd name="T11" fmla="*/ 36 h 67"/>
                    <a:gd name="T12" fmla="*/ 5 w 203"/>
                    <a:gd name="T13" fmla="*/ 36 h 67"/>
                    <a:gd name="T14" fmla="*/ 3 w 203"/>
                    <a:gd name="T15" fmla="*/ 37 h 67"/>
                    <a:gd name="T16" fmla="*/ 3 w 203"/>
                    <a:gd name="T17" fmla="*/ 38 h 67"/>
                    <a:gd name="T18" fmla="*/ 2 w 203"/>
                    <a:gd name="T19" fmla="*/ 38 h 67"/>
                    <a:gd name="T20" fmla="*/ 1 w 203"/>
                    <a:gd name="T21" fmla="*/ 43 h 67"/>
                    <a:gd name="T22" fmla="*/ 0 w 203"/>
                    <a:gd name="T23" fmla="*/ 51 h 67"/>
                    <a:gd name="T24" fmla="*/ 0 w 203"/>
                    <a:gd name="T25" fmla="*/ 60 h 67"/>
                    <a:gd name="T26" fmla="*/ 1 w 203"/>
                    <a:gd name="T27" fmla="*/ 65 h 67"/>
                    <a:gd name="T28" fmla="*/ 3 w 203"/>
                    <a:gd name="T29" fmla="*/ 66 h 67"/>
                    <a:gd name="T30" fmla="*/ 4 w 203"/>
                    <a:gd name="T31" fmla="*/ 66 h 67"/>
                    <a:gd name="T32" fmla="*/ 5 w 203"/>
                    <a:gd name="T33" fmla="*/ 67 h 67"/>
                    <a:gd name="T34" fmla="*/ 5 w 203"/>
                    <a:gd name="T35" fmla="*/ 67 h 67"/>
                    <a:gd name="T36" fmla="*/ 6 w 203"/>
                    <a:gd name="T37" fmla="*/ 67 h 67"/>
                    <a:gd name="T38" fmla="*/ 7 w 203"/>
                    <a:gd name="T39" fmla="*/ 67 h 67"/>
                    <a:gd name="T40" fmla="*/ 8 w 203"/>
                    <a:gd name="T41" fmla="*/ 67 h 67"/>
                    <a:gd name="T42" fmla="*/ 9 w 203"/>
                    <a:gd name="T43" fmla="*/ 66 h 67"/>
                    <a:gd name="T44" fmla="*/ 10 w 203"/>
                    <a:gd name="T45" fmla="*/ 66 h 67"/>
                    <a:gd name="T46" fmla="*/ 12 w 203"/>
                    <a:gd name="T47" fmla="*/ 66 h 67"/>
                    <a:gd name="T48" fmla="*/ 15 w 203"/>
                    <a:gd name="T49" fmla="*/ 65 h 67"/>
                    <a:gd name="T50" fmla="*/ 19 w 203"/>
                    <a:gd name="T51" fmla="*/ 65 h 67"/>
                    <a:gd name="T52" fmla="*/ 24 w 203"/>
                    <a:gd name="T53" fmla="*/ 64 h 67"/>
                    <a:gd name="T54" fmla="*/ 29 w 203"/>
                    <a:gd name="T55" fmla="*/ 63 h 67"/>
                    <a:gd name="T56" fmla="*/ 35 w 203"/>
                    <a:gd name="T57" fmla="*/ 62 h 67"/>
                    <a:gd name="T58" fmla="*/ 41 w 203"/>
                    <a:gd name="T59" fmla="*/ 60 h 67"/>
                    <a:gd name="T60" fmla="*/ 49 w 203"/>
                    <a:gd name="T61" fmla="*/ 59 h 67"/>
                    <a:gd name="T62" fmla="*/ 56 w 203"/>
                    <a:gd name="T63" fmla="*/ 57 h 67"/>
                    <a:gd name="T64" fmla="*/ 64 w 203"/>
                    <a:gd name="T65" fmla="*/ 56 h 67"/>
                    <a:gd name="T66" fmla="*/ 72 w 203"/>
                    <a:gd name="T67" fmla="*/ 54 h 67"/>
                    <a:gd name="T68" fmla="*/ 81 w 203"/>
                    <a:gd name="T69" fmla="*/ 53 h 67"/>
                    <a:gd name="T70" fmla="*/ 90 w 203"/>
                    <a:gd name="T71" fmla="*/ 51 h 67"/>
                    <a:gd name="T72" fmla="*/ 99 w 203"/>
                    <a:gd name="T73" fmla="*/ 49 h 67"/>
                    <a:gd name="T74" fmla="*/ 108 w 203"/>
                    <a:gd name="T75" fmla="*/ 48 h 67"/>
                    <a:gd name="T76" fmla="*/ 117 w 203"/>
                    <a:gd name="T77" fmla="*/ 46 h 67"/>
                    <a:gd name="T78" fmla="*/ 126 w 203"/>
                    <a:gd name="T79" fmla="*/ 44 h 67"/>
                    <a:gd name="T80" fmla="*/ 134 w 203"/>
                    <a:gd name="T81" fmla="*/ 43 h 67"/>
                    <a:gd name="T82" fmla="*/ 143 w 203"/>
                    <a:gd name="T83" fmla="*/ 41 h 67"/>
                    <a:gd name="T84" fmla="*/ 151 w 203"/>
                    <a:gd name="T85" fmla="*/ 40 h 67"/>
                    <a:gd name="T86" fmla="*/ 159 w 203"/>
                    <a:gd name="T87" fmla="*/ 38 h 67"/>
                    <a:gd name="T88" fmla="*/ 166 w 203"/>
                    <a:gd name="T89" fmla="*/ 37 h 67"/>
                    <a:gd name="T90" fmla="*/ 173 w 203"/>
                    <a:gd name="T91" fmla="*/ 35 h 67"/>
                    <a:gd name="T92" fmla="*/ 180 w 203"/>
                    <a:gd name="T93" fmla="*/ 34 h 67"/>
                    <a:gd name="T94" fmla="*/ 185 w 203"/>
                    <a:gd name="T95" fmla="*/ 33 h 67"/>
                    <a:gd name="T96" fmla="*/ 190 w 203"/>
                    <a:gd name="T97" fmla="*/ 32 h 67"/>
                    <a:gd name="T98" fmla="*/ 195 w 203"/>
                    <a:gd name="T99" fmla="*/ 31 h 67"/>
                    <a:gd name="T100" fmla="*/ 198 w 203"/>
                    <a:gd name="T101" fmla="*/ 31 h 67"/>
                    <a:gd name="T102" fmla="*/ 201 w 203"/>
                    <a:gd name="T103" fmla="*/ 30 h 67"/>
                    <a:gd name="T104" fmla="*/ 202 w 203"/>
                    <a:gd name="T105" fmla="*/ 30 h 67"/>
                    <a:gd name="T106" fmla="*/ 203 w 203"/>
                    <a:gd name="T107" fmla="*/ 30 h 67"/>
                    <a:gd name="T108" fmla="*/ 202 w 203"/>
                    <a:gd name="T109" fmla="*/ 28 h 67"/>
                    <a:gd name="T110" fmla="*/ 202 w 203"/>
                    <a:gd name="T111" fmla="*/ 22 h 67"/>
                    <a:gd name="T112" fmla="*/ 201 w 203"/>
                    <a:gd name="T113" fmla="*/ 13 h 67"/>
                    <a:gd name="T114" fmla="*/ 201 w 203"/>
                    <a:gd name="T115" fmla="*/ 0 h 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3"/>
                    <a:gd name="T175" fmla="*/ 0 h 67"/>
                    <a:gd name="T176" fmla="*/ 203 w 203"/>
                    <a:gd name="T177" fmla="*/ 67 h 6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3" h="67">
                      <a:moveTo>
                        <a:pt x="201" y="0"/>
                      </a:moveTo>
                      <a:lnTo>
                        <a:pt x="9" y="34"/>
                      </a:lnTo>
                      <a:lnTo>
                        <a:pt x="8" y="34"/>
                      </a:lnTo>
                      <a:lnTo>
                        <a:pt x="7" y="35"/>
                      </a:lnTo>
                      <a:lnTo>
                        <a:pt x="6" y="36"/>
                      </a:lnTo>
                      <a:lnTo>
                        <a:pt x="5" y="36"/>
                      </a:lnTo>
                      <a:lnTo>
                        <a:pt x="3" y="37"/>
                      </a:lnTo>
                      <a:lnTo>
                        <a:pt x="3" y="38"/>
                      </a:lnTo>
                      <a:lnTo>
                        <a:pt x="2" y="38"/>
                      </a:lnTo>
                      <a:lnTo>
                        <a:pt x="1" y="43"/>
                      </a:lnTo>
                      <a:lnTo>
                        <a:pt x="0" y="51"/>
                      </a:lnTo>
                      <a:lnTo>
                        <a:pt x="0" y="60"/>
                      </a:lnTo>
                      <a:lnTo>
                        <a:pt x="1" y="65"/>
                      </a:lnTo>
                      <a:lnTo>
                        <a:pt x="3" y="66"/>
                      </a:lnTo>
                      <a:lnTo>
                        <a:pt x="4" y="66"/>
                      </a:lnTo>
                      <a:lnTo>
                        <a:pt x="5" y="67"/>
                      </a:lnTo>
                      <a:lnTo>
                        <a:pt x="6" y="67"/>
                      </a:lnTo>
                      <a:lnTo>
                        <a:pt x="7" y="67"/>
                      </a:lnTo>
                      <a:lnTo>
                        <a:pt x="8" y="67"/>
                      </a:lnTo>
                      <a:lnTo>
                        <a:pt x="9" y="66"/>
                      </a:lnTo>
                      <a:lnTo>
                        <a:pt x="10" y="66"/>
                      </a:lnTo>
                      <a:lnTo>
                        <a:pt x="12" y="66"/>
                      </a:lnTo>
                      <a:lnTo>
                        <a:pt x="15" y="65"/>
                      </a:lnTo>
                      <a:lnTo>
                        <a:pt x="19" y="65"/>
                      </a:lnTo>
                      <a:lnTo>
                        <a:pt x="24" y="64"/>
                      </a:lnTo>
                      <a:lnTo>
                        <a:pt x="29" y="63"/>
                      </a:lnTo>
                      <a:lnTo>
                        <a:pt x="35" y="62"/>
                      </a:lnTo>
                      <a:lnTo>
                        <a:pt x="41" y="60"/>
                      </a:lnTo>
                      <a:lnTo>
                        <a:pt x="49" y="59"/>
                      </a:lnTo>
                      <a:lnTo>
                        <a:pt x="56" y="57"/>
                      </a:lnTo>
                      <a:lnTo>
                        <a:pt x="64" y="56"/>
                      </a:lnTo>
                      <a:lnTo>
                        <a:pt x="72" y="54"/>
                      </a:lnTo>
                      <a:lnTo>
                        <a:pt x="81" y="53"/>
                      </a:lnTo>
                      <a:lnTo>
                        <a:pt x="90" y="51"/>
                      </a:lnTo>
                      <a:lnTo>
                        <a:pt x="99" y="49"/>
                      </a:lnTo>
                      <a:lnTo>
                        <a:pt x="108" y="48"/>
                      </a:lnTo>
                      <a:lnTo>
                        <a:pt x="117" y="46"/>
                      </a:lnTo>
                      <a:lnTo>
                        <a:pt x="126" y="44"/>
                      </a:lnTo>
                      <a:lnTo>
                        <a:pt x="134" y="43"/>
                      </a:lnTo>
                      <a:lnTo>
                        <a:pt x="143" y="41"/>
                      </a:lnTo>
                      <a:lnTo>
                        <a:pt x="151" y="40"/>
                      </a:lnTo>
                      <a:lnTo>
                        <a:pt x="159" y="38"/>
                      </a:lnTo>
                      <a:lnTo>
                        <a:pt x="166" y="37"/>
                      </a:lnTo>
                      <a:lnTo>
                        <a:pt x="173" y="35"/>
                      </a:lnTo>
                      <a:lnTo>
                        <a:pt x="180" y="34"/>
                      </a:lnTo>
                      <a:lnTo>
                        <a:pt x="185" y="33"/>
                      </a:lnTo>
                      <a:lnTo>
                        <a:pt x="190" y="32"/>
                      </a:lnTo>
                      <a:lnTo>
                        <a:pt x="195" y="31"/>
                      </a:lnTo>
                      <a:lnTo>
                        <a:pt x="198" y="31"/>
                      </a:lnTo>
                      <a:lnTo>
                        <a:pt x="201" y="30"/>
                      </a:lnTo>
                      <a:lnTo>
                        <a:pt x="202" y="30"/>
                      </a:lnTo>
                      <a:lnTo>
                        <a:pt x="203" y="30"/>
                      </a:lnTo>
                      <a:lnTo>
                        <a:pt x="202" y="28"/>
                      </a:lnTo>
                      <a:lnTo>
                        <a:pt x="202" y="22"/>
                      </a:lnTo>
                      <a:lnTo>
                        <a:pt x="201" y="13"/>
                      </a:lnTo>
                      <a:lnTo>
                        <a:pt x="201" y="0"/>
                      </a:lnTo>
                      <a:close/>
                    </a:path>
                  </a:pathLst>
                </a:custGeom>
                <a:solidFill>
                  <a:srgbClr val="D3C9A0"/>
                </a:solidFill>
                <a:ln w="9525">
                  <a:noFill/>
                  <a:round/>
                  <a:headEnd/>
                  <a:tailEnd/>
                </a:ln>
              </p:spPr>
              <p:txBody>
                <a:bodyPr/>
                <a:lstStyle/>
                <a:p>
                  <a:endParaRPr lang="en-US"/>
                </a:p>
              </p:txBody>
            </p:sp>
            <p:sp>
              <p:nvSpPr>
                <p:cNvPr id="24777" name="Freeform 624"/>
                <p:cNvSpPr>
                  <a:spLocks/>
                </p:cNvSpPr>
                <p:nvPr/>
              </p:nvSpPr>
              <p:spPr bwMode="auto">
                <a:xfrm>
                  <a:off x="427" y="566"/>
                  <a:ext cx="314" cy="113"/>
                </a:xfrm>
                <a:custGeom>
                  <a:avLst/>
                  <a:gdLst>
                    <a:gd name="T0" fmla="*/ 1 w 314"/>
                    <a:gd name="T1" fmla="*/ 21 h 113"/>
                    <a:gd name="T2" fmla="*/ 3 w 314"/>
                    <a:gd name="T3" fmla="*/ 21 h 113"/>
                    <a:gd name="T4" fmla="*/ 7 w 314"/>
                    <a:gd name="T5" fmla="*/ 20 h 113"/>
                    <a:gd name="T6" fmla="*/ 12 w 314"/>
                    <a:gd name="T7" fmla="*/ 20 h 113"/>
                    <a:gd name="T8" fmla="*/ 23 w 314"/>
                    <a:gd name="T9" fmla="*/ 18 h 113"/>
                    <a:gd name="T10" fmla="*/ 40 w 314"/>
                    <a:gd name="T11" fmla="*/ 16 h 113"/>
                    <a:gd name="T12" fmla="*/ 59 w 314"/>
                    <a:gd name="T13" fmla="*/ 13 h 113"/>
                    <a:gd name="T14" fmla="*/ 81 w 314"/>
                    <a:gd name="T15" fmla="*/ 11 h 113"/>
                    <a:gd name="T16" fmla="*/ 103 w 314"/>
                    <a:gd name="T17" fmla="*/ 8 h 113"/>
                    <a:gd name="T18" fmla="*/ 124 w 314"/>
                    <a:gd name="T19" fmla="*/ 5 h 113"/>
                    <a:gd name="T20" fmla="*/ 142 w 314"/>
                    <a:gd name="T21" fmla="*/ 3 h 113"/>
                    <a:gd name="T22" fmla="*/ 156 w 314"/>
                    <a:gd name="T23" fmla="*/ 1 h 113"/>
                    <a:gd name="T24" fmla="*/ 165 w 314"/>
                    <a:gd name="T25" fmla="*/ 0 h 113"/>
                    <a:gd name="T26" fmla="*/ 172 w 314"/>
                    <a:gd name="T27" fmla="*/ 1 h 113"/>
                    <a:gd name="T28" fmla="*/ 175 w 314"/>
                    <a:gd name="T29" fmla="*/ 3 h 113"/>
                    <a:gd name="T30" fmla="*/ 183 w 314"/>
                    <a:gd name="T31" fmla="*/ 7 h 113"/>
                    <a:gd name="T32" fmla="*/ 195 w 314"/>
                    <a:gd name="T33" fmla="*/ 14 h 113"/>
                    <a:gd name="T34" fmla="*/ 211 w 314"/>
                    <a:gd name="T35" fmla="*/ 22 h 113"/>
                    <a:gd name="T36" fmla="*/ 228 w 314"/>
                    <a:gd name="T37" fmla="*/ 31 h 113"/>
                    <a:gd name="T38" fmla="*/ 245 w 314"/>
                    <a:gd name="T39" fmla="*/ 40 h 113"/>
                    <a:gd name="T40" fmla="*/ 262 w 314"/>
                    <a:gd name="T41" fmla="*/ 49 h 113"/>
                    <a:gd name="T42" fmla="*/ 277 w 314"/>
                    <a:gd name="T43" fmla="*/ 57 h 113"/>
                    <a:gd name="T44" fmla="*/ 290 w 314"/>
                    <a:gd name="T45" fmla="*/ 64 h 113"/>
                    <a:gd name="T46" fmla="*/ 298 w 314"/>
                    <a:gd name="T47" fmla="*/ 68 h 113"/>
                    <a:gd name="T48" fmla="*/ 303 w 314"/>
                    <a:gd name="T49" fmla="*/ 70 h 113"/>
                    <a:gd name="T50" fmla="*/ 310 w 314"/>
                    <a:gd name="T51" fmla="*/ 75 h 113"/>
                    <a:gd name="T52" fmla="*/ 314 w 314"/>
                    <a:gd name="T53" fmla="*/ 78 h 113"/>
                    <a:gd name="T54" fmla="*/ 314 w 314"/>
                    <a:gd name="T55" fmla="*/ 78 h 113"/>
                    <a:gd name="T56" fmla="*/ 313 w 314"/>
                    <a:gd name="T57" fmla="*/ 80 h 113"/>
                    <a:gd name="T58" fmla="*/ 307 w 314"/>
                    <a:gd name="T59" fmla="*/ 80 h 113"/>
                    <a:gd name="T60" fmla="*/ 301 w 314"/>
                    <a:gd name="T61" fmla="*/ 81 h 113"/>
                    <a:gd name="T62" fmla="*/ 287 w 314"/>
                    <a:gd name="T63" fmla="*/ 83 h 113"/>
                    <a:gd name="T64" fmla="*/ 267 w 314"/>
                    <a:gd name="T65" fmla="*/ 87 h 113"/>
                    <a:gd name="T66" fmla="*/ 243 w 314"/>
                    <a:gd name="T67" fmla="*/ 91 h 113"/>
                    <a:gd name="T68" fmla="*/ 217 w 314"/>
                    <a:gd name="T69" fmla="*/ 95 h 113"/>
                    <a:gd name="T70" fmla="*/ 191 w 314"/>
                    <a:gd name="T71" fmla="*/ 100 h 113"/>
                    <a:gd name="T72" fmla="*/ 166 w 314"/>
                    <a:gd name="T73" fmla="*/ 104 h 113"/>
                    <a:gd name="T74" fmla="*/ 144 w 314"/>
                    <a:gd name="T75" fmla="*/ 108 h 113"/>
                    <a:gd name="T76" fmla="*/ 127 w 314"/>
                    <a:gd name="T77" fmla="*/ 111 h 113"/>
                    <a:gd name="T78" fmla="*/ 117 w 314"/>
                    <a:gd name="T79" fmla="*/ 113 h 113"/>
                    <a:gd name="T80" fmla="*/ 109 w 314"/>
                    <a:gd name="T81" fmla="*/ 109 h 113"/>
                    <a:gd name="T82" fmla="*/ 100 w 314"/>
                    <a:gd name="T83" fmla="*/ 102 h 113"/>
                    <a:gd name="T84" fmla="*/ 77 w 314"/>
                    <a:gd name="T85" fmla="*/ 84 h 113"/>
                    <a:gd name="T86" fmla="*/ 48 w 314"/>
                    <a:gd name="T87" fmla="*/ 61 h 113"/>
                    <a:gd name="T88" fmla="*/ 21 w 314"/>
                    <a:gd name="T89" fmla="*/ 39 h 113"/>
                    <a:gd name="T90" fmla="*/ 3 w 314"/>
                    <a:gd name="T91" fmla="*/ 24 h 1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4"/>
                    <a:gd name="T139" fmla="*/ 0 h 113"/>
                    <a:gd name="T140" fmla="*/ 314 w 314"/>
                    <a:gd name="T141" fmla="*/ 113 h 11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4" h="113">
                      <a:moveTo>
                        <a:pt x="0" y="22"/>
                      </a:moveTo>
                      <a:lnTo>
                        <a:pt x="0" y="22"/>
                      </a:lnTo>
                      <a:lnTo>
                        <a:pt x="1" y="21"/>
                      </a:lnTo>
                      <a:lnTo>
                        <a:pt x="2" y="21"/>
                      </a:lnTo>
                      <a:lnTo>
                        <a:pt x="3" y="21"/>
                      </a:lnTo>
                      <a:lnTo>
                        <a:pt x="4" y="21"/>
                      </a:lnTo>
                      <a:lnTo>
                        <a:pt x="5" y="20"/>
                      </a:lnTo>
                      <a:lnTo>
                        <a:pt x="7" y="20"/>
                      </a:lnTo>
                      <a:lnTo>
                        <a:pt x="8" y="20"/>
                      </a:lnTo>
                      <a:lnTo>
                        <a:pt x="9" y="20"/>
                      </a:lnTo>
                      <a:lnTo>
                        <a:pt x="12" y="20"/>
                      </a:lnTo>
                      <a:lnTo>
                        <a:pt x="15" y="19"/>
                      </a:lnTo>
                      <a:lnTo>
                        <a:pt x="19" y="19"/>
                      </a:lnTo>
                      <a:lnTo>
                        <a:pt x="23" y="18"/>
                      </a:lnTo>
                      <a:lnTo>
                        <a:pt x="28" y="18"/>
                      </a:lnTo>
                      <a:lnTo>
                        <a:pt x="34" y="17"/>
                      </a:lnTo>
                      <a:lnTo>
                        <a:pt x="40" y="16"/>
                      </a:lnTo>
                      <a:lnTo>
                        <a:pt x="46" y="15"/>
                      </a:lnTo>
                      <a:lnTo>
                        <a:pt x="53" y="14"/>
                      </a:lnTo>
                      <a:lnTo>
                        <a:pt x="59" y="13"/>
                      </a:lnTo>
                      <a:lnTo>
                        <a:pt x="66" y="13"/>
                      </a:lnTo>
                      <a:lnTo>
                        <a:pt x="74" y="12"/>
                      </a:lnTo>
                      <a:lnTo>
                        <a:pt x="81" y="11"/>
                      </a:lnTo>
                      <a:lnTo>
                        <a:pt x="88" y="10"/>
                      </a:lnTo>
                      <a:lnTo>
                        <a:pt x="96" y="9"/>
                      </a:lnTo>
                      <a:lnTo>
                        <a:pt x="103" y="8"/>
                      </a:lnTo>
                      <a:lnTo>
                        <a:pt x="110" y="7"/>
                      </a:lnTo>
                      <a:lnTo>
                        <a:pt x="117" y="6"/>
                      </a:lnTo>
                      <a:lnTo>
                        <a:pt x="124" y="5"/>
                      </a:lnTo>
                      <a:lnTo>
                        <a:pt x="130" y="4"/>
                      </a:lnTo>
                      <a:lnTo>
                        <a:pt x="136" y="4"/>
                      </a:lnTo>
                      <a:lnTo>
                        <a:pt x="142" y="3"/>
                      </a:lnTo>
                      <a:lnTo>
                        <a:pt x="147" y="2"/>
                      </a:lnTo>
                      <a:lnTo>
                        <a:pt x="152" y="2"/>
                      </a:lnTo>
                      <a:lnTo>
                        <a:pt x="156" y="1"/>
                      </a:lnTo>
                      <a:lnTo>
                        <a:pt x="160" y="1"/>
                      </a:lnTo>
                      <a:lnTo>
                        <a:pt x="163" y="0"/>
                      </a:lnTo>
                      <a:lnTo>
                        <a:pt x="165" y="0"/>
                      </a:lnTo>
                      <a:lnTo>
                        <a:pt x="166" y="0"/>
                      </a:lnTo>
                      <a:lnTo>
                        <a:pt x="167" y="0"/>
                      </a:lnTo>
                      <a:lnTo>
                        <a:pt x="172" y="1"/>
                      </a:lnTo>
                      <a:lnTo>
                        <a:pt x="173" y="2"/>
                      </a:lnTo>
                      <a:lnTo>
                        <a:pt x="175" y="3"/>
                      </a:lnTo>
                      <a:lnTo>
                        <a:pt x="177" y="4"/>
                      </a:lnTo>
                      <a:lnTo>
                        <a:pt x="180" y="5"/>
                      </a:lnTo>
                      <a:lnTo>
                        <a:pt x="183" y="7"/>
                      </a:lnTo>
                      <a:lnTo>
                        <a:pt x="187" y="9"/>
                      </a:lnTo>
                      <a:lnTo>
                        <a:pt x="191" y="11"/>
                      </a:lnTo>
                      <a:lnTo>
                        <a:pt x="195" y="14"/>
                      </a:lnTo>
                      <a:lnTo>
                        <a:pt x="200" y="16"/>
                      </a:lnTo>
                      <a:lnTo>
                        <a:pt x="205" y="19"/>
                      </a:lnTo>
                      <a:lnTo>
                        <a:pt x="211" y="22"/>
                      </a:lnTo>
                      <a:lnTo>
                        <a:pt x="216" y="25"/>
                      </a:lnTo>
                      <a:lnTo>
                        <a:pt x="222" y="28"/>
                      </a:lnTo>
                      <a:lnTo>
                        <a:pt x="228" y="31"/>
                      </a:lnTo>
                      <a:lnTo>
                        <a:pt x="233" y="34"/>
                      </a:lnTo>
                      <a:lnTo>
                        <a:pt x="239" y="37"/>
                      </a:lnTo>
                      <a:lnTo>
                        <a:pt x="245" y="40"/>
                      </a:lnTo>
                      <a:lnTo>
                        <a:pt x="251" y="43"/>
                      </a:lnTo>
                      <a:lnTo>
                        <a:pt x="257" y="46"/>
                      </a:lnTo>
                      <a:lnTo>
                        <a:pt x="262" y="49"/>
                      </a:lnTo>
                      <a:lnTo>
                        <a:pt x="268" y="52"/>
                      </a:lnTo>
                      <a:lnTo>
                        <a:pt x="273" y="55"/>
                      </a:lnTo>
                      <a:lnTo>
                        <a:pt x="277" y="57"/>
                      </a:lnTo>
                      <a:lnTo>
                        <a:pt x="282" y="59"/>
                      </a:lnTo>
                      <a:lnTo>
                        <a:pt x="286" y="62"/>
                      </a:lnTo>
                      <a:lnTo>
                        <a:pt x="290" y="64"/>
                      </a:lnTo>
                      <a:lnTo>
                        <a:pt x="293" y="65"/>
                      </a:lnTo>
                      <a:lnTo>
                        <a:pt x="296" y="67"/>
                      </a:lnTo>
                      <a:lnTo>
                        <a:pt x="298" y="68"/>
                      </a:lnTo>
                      <a:lnTo>
                        <a:pt x="300" y="69"/>
                      </a:lnTo>
                      <a:lnTo>
                        <a:pt x="301" y="69"/>
                      </a:lnTo>
                      <a:lnTo>
                        <a:pt x="303" y="70"/>
                      </a:lnTo>
                      <a:lnTo>
                        <a:pt x="306" y="72"/>
                      </a:lnTo>
                      <a:lnTo>
                        <a:pt x="308" y="73"/>
                      </a:lnTo>
                      <a:lnTo>
                        <a:pt x="310" y="75"/>
                      </a:lnTo>
                      <a:lnTo>
                        <a:pt x="312" y="76"/>
                      </a:lnTo>
                      <a:lnTo>
                        <a:pt x="313" y="77"/>
                      </a:lnTo>
                      <a:lnTo>
                        <a:pt x="314" y="78"/>
                      </a:lnTo>
                      <a:lnTo>
                        <a:pt x="314" y="79"/>
                      </a:lnTo>
                      <a:lnTo>
                        <a:pt x="313" y="80"/>
                      </a:lnTo>
                      <a:lnTo>
                        <a:pt x="312" y="80"/>
                      </a:lnTo>
                      <a:lnTo>
                        <a:pt x="310" y="80"/>
                      </a:lnTo>
                      <a:lnTo>
                        <a:pt x="307" y="80"/>
                      </a:lnTo>
                      <a:lnTo>
                        <a:pt x="306" y="80"/>
                      </a:lnTo>
                      <a:lnTo>
                        <a:pt x="304" y="81"/>
                      </a:lnTo>
                      <a:lnTo>
                        <a:pt x="301" y="81"/>
                      </a:lnTo>
                      <a:lnTo>
                        <a:pt x="297" y="82"/>
                      </a:lnTo>
                      <a:lnTo>
                        <a:pt x="292" y="82"/>
                      </a:lnTo>
                      <a:lnTo>
                        <a:pt x="287" y="83"/>
                      </a:lnTo>
                      <a:lnTo>
                        <a:pt x="281" y="84"/>
                      </a:lnTo>
                      <a:lnTo>
                        <a:pt x="274" y="85"/>
                      </a:lnTo>
                      <a:lnTo>
                        <a:pt x="267" y="87"/>
                      </a:lnTo>
                      <a:lnTo>
                        <a:pt x="259" y="88"/>
                      </a:lnTo>
                      <a:lnTo>
                        <a:pt x="251" y="89"/>
                      </a:lnTo>
                      <a:lnTo>
                        <a:pt x="243" y="91"/>
                      </a:lnTo>
                      <a:lnTo>
                        <a:pt x="235" y="92"/>
                      </a:lnTo>
                      <a:lnTo>
                        <a:pt x="226" y="94"/>
                      </a:lnTo>
                      <a:lnTo>
                        <a:pt x="217" y="95"/>
                      </a:lnTo>
                      <a:lnTo>
                        <a:pt x="208" y="97"/>
                      </a:lnTo>
                      <a:lnTo>
                        <a:pt x="200" y="98"/>
                      </a:lnTo>
                      <a:lnTo>
                        <a:pt x="191" y="100"/>
                      </a:lnTo>
                      <a:lnTo>
                        <a:pt x="182" y="101"/>
                      </a:lnTo>
                      <a:lnTo>
                        <a:pt x="174" y="103"/>
                      </a:lnTo>
                      <a:lnTo>
                        <a:pt x="166" y="104"/>
                      </a:lnTo>
                      <a:lnTo>
                        <a:pt x="158" y="106"/>
                      </a:lnTo>
                      <a:lnTo>
                        <a:pt x="151" y="107"/>
                      </a:lnTo>
                      <a:lnTo>
                        <a:pt x="144" y="108"/>
                      </a:lnTo>
                      <a:lnTo>
                        <a:pt x="138" y="109"/>
                      </a:lnTo>
                      <a:lnTo>
                        <a:pt x="132" y="110"/>
                      </a:lnTo>
                      <a:lnTo>
                        <a:pt x="127" y="111"/>
                      </a:lnTo>
                      <a:lnTo>
                        <a:pt x="123" y="112"/>
                      </a:lnTo>
                      <a:lnTo>
                        <a:pt x="120" y="113"/>
                      </a:lnTo>
                      <a:lnTo>
                        <a:pt x="117" y="113"/>
                      </a:lnTo>
                      <a:lnTo>
                        <a:pt x="116" y="113"/>
                      </a:lnTo>
                      <a:lnTo>
                        <a:pt x="115" y="113"/>
                      </a:lnTo>
                      <a:lnTo>
                        <a:pt x="109" y="109"/>
                      </a:lnTo>
                      <a:lnTo>
                        <a:pt x="108" y="108"/>
                      </a:lnTo>
                      <a:lnTo>
                        <a:pt x="105" y="106"/>
                      </a:lnTo>
                      <a:lnTo>
                        <a:pt x="100" y="102"/>
                      </a:lnTo>
                      <a:lnTo>
                        <a:pt x="93" y="97"/>
                      </a:lnTo>
                      <a:lnTo>
                        <a:pt x="86" y="91"/>
                      </a:lnTo>
                      <a:lnTo>
                        <a:pt x="77" y="84"/>
                      </a:lnTo>
                      <a:lnTo>
                        <a:pt x="68" y="77"/>
                      </a:lnTo>
                      <a:lnTo>
                        <a:pt x="58" y="69"/>
                      </a:lnTo>
                      <a:lnTo>
                        <a:pt x="48" y="61"/>
                      </a:lnTo>
                      <a:lnTo>
                        <a:pt x="39" y="54"/>
                      </a:lnTo>
                      <a:lnTo>
                        <a:pt x="30" y="46"/>
                      </a:lnTo>
                      <a:lnTo>
                        <a:pt x="21" y="39"/>
                      </a:lnTo>
                      <a:lnTo>
                        <a:pt x="14" y="33"/>
                      </a:lnTo>
                      <a:lnTo>
                        <a:pt x="8" y="28"/>
                      </a:lnTo>
                      <a:lnTo>
                        <a:pt x="3" y="24"/>
                      </a:lnTo>
                      <a:lnTo>
                        <a:pt x="0" y="22"/>
                      </a:lnTo>
                      <a:close/>
                    </a:path>
                  </a:pathLst>
                </a:custGeom>
                <a:solidFill>
                  <a:srgbClr val="931E2B"/>
                </a:solidFill>
                <a:ln w="9525">
                  <a:noFill/>
                  <a:round/>
                  <a:headEnd/>
                  <a:tailEnd/>
                </a:ln>
              </p:spPr>
              <p:txBody>
                <a:bodyPr/>
                <a:lstStyle/>
                <a:p>
                  <a:endParaRPr lang="en-US"/>
                </a:p>
              </p:txBody>
            </p:sp>
            <p:sp>
              <p:nvSpPr>
                <p:cNvPr id="24778" name="Freeform 625"/>
                <p:cNvSpPr>
                  <a:spLocks/>
                </p:cNvSpPr>
                <p:nvPr/>
              </p:nvSpPr>
              <p:spPr bwMode="auto">
                <a:xfrm>
                  <a:off x="407" y="590"/>
                  <a:ext cx="124" cy="98"/>
                </a:xfrm>
                <a:custGeom>
                  <a:avLst/>
                  <a:gdLst>
                    <a:gd name="T0" fmla="*/ 5 w 124"/>
                    <a:gd name="T1" fmla="*/ 0 h 98"/>
                    <a:gd name="T2" fmla="*/ 4 w 124"/>
                    <a:gd name="T3" fmla="*/ 0 h 98"/>
                    <a:gd name="T4" fmla="*/ 3 w 124"/>
                    <a:gd name="T5" fmla="*/ 0 h 98"/>
                    <a:gd name="T6" fmla="*/ 1 w 124"/>
                    <a:gd name="T7" fmla="*/ 0 h 98"/>
                    <a:gd name="T8" fmla="*/ 0 w 124"/>
                    <a:gd name="T9" fmla="*/ 2 h 98"/>
                    <a:gd name="T10" fmla="*/ 1 w 124"/>
                    <a:gd name="T11" fmla="*/ 3 h 98"/>
                    <a:gd name="T12" fmla="*/ 5 w 124"/>
                    <a:gd name="T13" fmla="*/ 6 h 98"/>
                    <a:gd name="T14" fmla="*/ 11 w 124"/>
                    <a:gd name="T15" fmla="*/ 11 h 98"/>
                    <a:gd name="T16" fmla="*/ 18 w 124"/>
                    <a:gd name="T17" fmla="*/ 17 h 98"/>
                    <a:gd name="T18" fmla="*/ 27 w 124"/>
                    <a:gd name="T19" fmla="*/ 24 h 98"/>
                    <a:gd name="T20" fmla="*/ 37 w 124"/>
                    <a:gd name="T21" fmla="*/ 32 h 98"/>
                    <a:gd name="T22" fmla="*/ 47 w 124"/>
                    <a:gd name="T23" fmla="*/ 40 h 98"/>
                    <a:gd name="T24" fmla="*/ 58 w 124"/>
                    <a:gd name="T25" fmla="*/ 49 h 98"/>
                    <a:gd name="T26" fmla="*/ 69 w 124"/>
                    <a:gd name="T27" fmla="*/ 58 h 98"/>
                    <a:gd name="T28" fmla="*/ 79 w 124"/>
                    <a:gd name="T29" fmla="*/ 66 h 98"/>
                    <a:gd name="T30" fmla="*/ 89 w 124"/>
                    <a:gd name="T31" fmla="*/ 74 h 98"/>
                    <a:gd name="T32" fmla="*/ 98 w 124"/>
                    <a:gd name="T33" fmla="*/ 82 h 98"/>
                    <a:gd name="T34" fmla="*/ 105 w 124"/>
                    <a:gd name="T35" fmla="*/ 88 h 98"/>
                    <a:gd name="T36" fmla="*/ 111 w 124"/>
                    <a:gd name="T37" fmla="*/ 93 h 98"/>
                    <a:gd name="T38" fmla="*/ 115 w 124"/>
                    <a:gd name="T39" fmla="*/ 96 h 98"/>
                    <a:gd name="T40" fmla="*/ 116 w 124"/>
                    <a:gd name="T41" fmla="*/ 98 h 98"/>
                    <a:gd name="T42" fmla="*/ 117 w 124"/>
                    <a:gd name="T43" fmla="*/ 98 h 98"/>
                    <a:gd name="T44" fmla="*/ 117 w 124"/>
                    <a:gd name="T45" fmla="*/ 97 h 98"/>
                    <a:gd name="T46" fmla="*/ 117 w 124"/>
                    <a:gd name="T47" fmla="*/ 97 h 98"/>
                    <a:gd name="T48" fmla="*/ 117 w 124"/>
                    <a:gd name="T49" fmla="*/ 96 h 98"/>
                    <a:gd name="T50" fmla="*/ 117 w 124"/>
                    <a:gd name="T51" fmla="*/ 95 h 98"/>
                    <a:gd name="T52" fmla="*/ 119 w 124"/>
                    <a:gd name="T53" fmla="*/ 94 h 98"/>
                    <a:gd name="T54" fmla="*/ 121 w 124"/>
                    <a:gd name="T55" fmla="*/ 94 h 98"/>
                    <a:gd name="T56" fmla="*/ 124 w 124"/>
                    <a:gd name="T57" fmla="*/ 95 h 98"/>
                    <a:gd name="T58" fmla="*/ 5 w 124"/>
                    <a:gd name="T59" fmla="*/ 0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4"/>
                    <a:gd name="T91" fmla="*/ 0 h 98"/>
                    <a:gd name="T92" fmla="*/ 124 w 124"/>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4" h="98">
                      <a:moveTo>
                        <a:pt x="5" y="0"/>
                      </a:moveTo>
                      <a:lnTo>
                        <a:pt x="4" y="0"/>
                      </a:lnTo>
                      <a:lnTo>
                        <a:pt x="3" y="0"/>
                      </a:lnTo>
                      <a:lnTo>
                        <a:pt x="1" y="0"/>
                      </a:lnTo>
                      <a:lnTo>
                        <a:pt x="0" y="2"/>
                      </a:lnTo>
                      <a:lnTo>
                        <a:pt x="1" y="3"/>
                      </a:lnTo>
                      <a:lnTo>
                        <a:pt x="5" y="6"/>
                      </a:lnTo>
                      <a:lnTo>
                        <a:pt x="11" y="11"/>
                      </a:lnTo>
                      <a:lnTo>
                        <a:pt x="18" y="17"/>
                      </a:lnTo>
                      <a:lnTo>
                        <a:pt x="27" y="24"/>
                      </a:lnTo>
                      <a:lnTo>
                        <a:pt x="37" y="32"/>
                      </a:lnTo>
                      <a:lnTo>
                        <a:pt x="47" y="40"/>
                      </a:lnTo>
                      <a:lnTo>
                        <a:pt x="58" y="49"/>
                      </a:lnTo>
                      <a:lnTo>
                        <a:pt x="69" y="58"/>
                      </a:lnTo>
                      <a:lnTo>
                        <a:pt x="79" y="66"/>
                      </a:lnTo>
                      <a:lnTo>
                        <a:pt x="89" y="74"/>
                      </a:lnTo>
                      <a:lnTo>
                        <a:pt x="98" y="82"/>
                      </a:lnTo>
                      <a:lnTo>
                        <a:pt x="105" y="88"/>
                      </a:lnTo>
                      <a:lnTo>
                        <a:pt x="111" y="93"/>
                      </a:lnTo>
                      <a:lnTo>
                        <a:pt x="115" y="96"/>
                      </a:lnTo>
                      <a:lnTo>
                        <a:pt x="116" y="98"/>
                      </a:lnTo>
                      <a:lnTo>
                        <a:pt x="117" y="98"/>
                      </a:lnTo>
                      <a:lnTo>
                        <a:pt x="117" y="97"/>
                      </a:lnTo>
                      <a:lnTo>
                        <a:pt x="117" y="96"/>
                      </a:lnTo>
                      <a:lnTo>
                        <a:pt x="117" y="95"/>
                      </a:lnTo>
                      <a:lnTo>
                        <a:pt x="119" y="94"/>
                      </a:lnTo>
                      <a:lnTo>
                        <a:pt x="121" y="94"/>
                      </a:lnTo>
                      <a:lnTo>
                        <a:pt x="124" y="95"/>
                      </a:lnTo>
                      <a:lnTo>
                        <a:pt x="5" y="0"/>
                      </a:lnTo>
                      <a:close/>
                    </a:path>
                  </a:pathLst>
                </a:custGeom>
                <a:solidFill>
                  <a:srgbClr val="931E2B"/>
                </a:solidFill>
                <a:ln w="9525">
                  <a:noFill/>
                  <a:round/>
                  <a:headEnd/>
                  <a:tailEnd/>
                </a:ln>
              </p:spPr>
              <p:txBody>
                <a:bodyPr/>
                <a:lstStyle/>
                <a:p>
                  <a:endParaRPr lang="en-US"/>
                </a:p>
              </p:txBody>
            </p:sp>
            <p:sp>
              <p:nvSpPr>
                <p:cNvPr id="24779" name="Freeform 626"/>
                <p:cNvSpPr>
                  <a:spLocks/>
                </p:cNvSpPr>
                <p:nvPr/>
              </p:nvSpPr>
              <p:spPr bwMode="auto">
                <a:xfrm>
                  <a:off x="526" y="690"/>
                  <a:ext cx="18" cy="30"/>
                </a:xfrm>
                <a:custGeom>
                  <a:avLst/>
                  <a:gdLst>
                    <a:gd name="T0" fmla="*/ 10 w 18"/>
                    <a:gd name="T1" fmla="*/ 0 h 30"/>
                    <a:gd name="T2" fmla="*/ 9 w 18"/>
                    <a:gd name="T3" fmla="*/ 1 h 30"/>
                    <a:gd name="T4" fmla="*/ 8 w 18"/>
                    <a:gd name="T5" fmla="*/ 1 h 30"/>
                    <a:gd name="T6" fmla="*/ 7 w 18"/>
                    <a:gd name="T7" fmla="*/ 1 h 30"/>
                    <a:gd name="T8" fmla="*/ 5 w 18"/>
                    <a:gd name="T9" fmla="*/ 1 h 30"/>
                    <a:gd name="T10" fmla="*/ 3 w 18"/>
                    <a:gd name="T11" fmla="*/ 1 h 30"/>
                    <a:gd name="T12" fmla="*/ 2 w 18"/>
                    <a:gd name="T13" fmla="*/ 1 h 30"/>
                    <a:gd name="T14" fmla="*/ 1 w 18"/>
                    <a:gd name="T15" fmla="*/ 1 h 30"/>
                    <a:gd name="T16" fmla="*/ 0 w 18"/>
                    <a:gd name="T17" fmla="*/ 2 h 30"/>
                    <a:gd name="T18" fmla="*/ 0 w 18"/>
                    <a:gd name="T19" fmla="*/ 7 h 30"/>
                    <a:gd name="T20" fmla="*/ 1 w 18"/>
                    <a:gd name="T21" fmla="*/ 16 h 30"/>
                    <a:gd name="T22" fmla="*/ 2 w 18"/>
                    <a:gd name="T23" fmla="*/ 24 h 30"/>
                    <a:gd name="T24" fmla="*/ 2 w 18"/>
                    <a:gd name="T25" fmla="*/ 28 h 30"/>
                    <a:gd name="T26" fmla="*/ 3 w 18"/>
                    <a:gd name="T27" fmla="*/ 29 h 30"/>
                    <a:gd name="T28" fmla="*/ 3 w 18"/>
                    <a:gd name="T29" fmla="*/ 30 h 30"/>
                    <a:gd name="T30" fmla="*/ 4 w 18"/>
                    <a:gd name="T31" fmla="*/ 30 h 30"/>
                    <a:gd name="T32" fmla="*/ 6 w 18"/>
                    <a:gd name="T33" fmla="*/ 30 h 30"/>
                    <a:gd name="T34" fmla="*/ 7 w 18"/>
                    <a:gd name="T35" fmla="*/ 30 h 30"/>
                    <a:gd name="T36" fmla="*/ 8 w 18"/>
                    <a:gd name="T37" fmla="*/ 30 h 30"/>
                    <a:gd name="T38" fmla="*/ 8 w 18"/>
                    <a:gd name="T39" fmla="*/ 29 h 30"/>
                    <a:gd name="T40" fmla="*/ 9 w 18"/>
                    <a:gd name="T41" fmla="*/ 29 h 30"/>
                    <a:gd name="T42" fmla="*/ 10 w 18"/>
                    <a:gd name="T43" fmla="*/ 28 h 30"/>
                    <a:gd name="T44" fmla="*/ 11 w 18"/>
                    <a:gd name="T45" fmla="*/ 28 h 30"/>
                    <a:gd name="T46" fmla="*/ 12 w 18"/>
                    <a:gd name="T47" fmla="*/ 28 h 30"/>
                    <a:gd name="T48" fmla="*/ 14 w 18"/>
                    <a:gd name="T49" fmla="*/ 28 h 30"/>
                    <a:gd name="T50" fmla="*/ 16 w 18"/>
                    <a:gd name="T51" fmla="*/ 29 h 30"/>
                    <a:gd name="T52" fmla="*/ 17 w 18"/>
                    <a:gd name="T53" fmla="*/ 29 h 30"/>
                    <a:gd name="T54" fmla="*/ 18 w 18"/>
                    <a:gd name="T55" fmla="*/ 28 h 30"/>
                    <a:gd name="T56" fmla="*/ 18 w 18"/>
                    <a:gd name="T57" fmla="*/ 28 h 30"/>
                    <a:gd name="T58" fmla="*/ 18 w 18"/>
                    <a:gd name="T59" fmla="*/ 28 h 30"/>
                    <a:gd name="T60" fmla="*/ 18 w 18"/>
                    <a:gd name="T61" fmla="*/ 27 h 30"/>
                    <a:gd name="T62" fmla="*/ 18 w 18"/>
                    <a:gd name="T63" fmla="*/ 27 h 30"/>
                    <a:gd name="T64" fmla="*/ 18 w 18"/>
                    <a:gd name="T65" fmla="*/ 27 h 30"/>
                    <a:gd name="T66" fmla="*/ 10 w 18"/>
                    <a:gd name="T67" fmla="*/ 0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
                    <a:gd name="T103" fmla="*/ 0 h 30"/>
                    <a:gd name="T104" fmla="*/ 18 w 18"/>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 h="30">
                      <a:moveTo>
                        <a:pt x="10" y="0"/>
                      </a:moveTo>
                      <a:lnTo>
                        <a:pt x="9" y="1"/>
                      </a:lnTo>
                      <a:lnTo>
                        <a:pt x="8" y="1"/>
                      </a:lnTo>
                      <a:lnTo>
                        <a:pt x="7" y="1"/>
                      </a:lnTo>
                      <a:lnTo>
                        <a:pt x="5" y="1"/>
                      </a:lnTo>
                      <a:lnTo>
                        <a:pt x="3" y="1"/>
                      </a:lnTo>
                      <a:lnTo>
                        <a:pt x="2" y="1"/>
                      </a:lnTo>
                      <a:lnTo>
                        <a:pt x="1" y="1"/>
                      </a:lnTo>
                      <a:lnTo>
                        <a:pt x="0" y="2"/>
                      </a:lnTo>
                      <a:lnTo>
                        <a:pt x="0" y="7"/>
                      </a:lnTo>
                      <a:lnTo>
                        <a:pt x="1" y="16"/>
                      </a:lnTo>
                      <a:lnTo>
                        <a:pt x="2" y="24"/>
                      </a:lnTo>
                      <a:lnTo>
                        <a:pt x="2" y="28"/>
                      </a:lnTo>
                      <a:lnTo>
                        <a:pt x="3" y="29"/>
                      </a:lnTo>
                      <a:lnTo>
                        <a:pt x="3" y="30"/>
                      </a:lnTo>
                      <a:lnTo>
                        <a:pt x="4" y="30"/>
                      </a:lnTo>
                      <a:lnTo>
                        <a:pt x="6" y="30"/>
                      </a:lnTo>
                      <a:lnTo>
                        <a:pt x="7" y="30"/>
                      </a:lnTo>
                      <a:lnTo>
                        <a:pt x="8" y="30"/>
                      </a:lnTo>
                      <a:lnTo>
                        <a:pt x="8" y="29"/>
                      </a:lnTo>
                      <a:lnTo>
                        <a:pt x="9" y="29"/>
                      </a:lnTo>
                      <a:lnTo>
                        <a:pt x="10" y="28"/>
                      </a:lnTo>
                      <a:lnTo>
                        <a:pt x="11" y="28"/>
                      </a:lnTo>
                      <a:lnTo>
                        <a:pt x="12" y="28"/>
                      </a:lnTo>
                      <a:lnTo>
                        <a:pt x="14" y="28"/>
                      </a:lnTo>
                      <a:lnTo>
                        <a:pt x="16" y="29"/>
                      </a:lnTo>
                      <a:lnTo>
                        <a:pt x="17" y="29"/>
                      </a:lnTo>
                      <a:lnTo>
                        <a:pt x="18" y="28"/>
                      </a:lnTo>
                      <a:lnTo>
                        <a:pt x="18" y="27"/>
                      </a:lnTo>
                      <a:lnTo>
                        <a:pt x="10" y="0"/>
                      </a:lnTo>
                      <a:close/>
                    </a:path>
                  </a:pathLst>
                </a:custGeom>
                <a:solidFill>
                  <a:srgbClr val="D3C9A0"/>
                </a:solidFill>
                <a:ln w="9525">
                  <a:noFill/>
                  <a:round/>
                  <a:headEnd/>
                  <a:tailEnd/>
                </a:ln>
              </p:spPr>
              <p:txBody>
                <a:bodyPr/>
                <a:lstStyle/>
                <a:p>
                  <a:endParaRPr lang="en-US"/>
                </a:p>
              </p:txBody>
            </p:sp>
            <p:sp>
              <p:nvSpPr>
                <p:cNvPr id="24780" name="Freeform 627"/>
                <p:cNvSpPr>
                  <a:spLocks/>
                </p:cNvSpPr>
                <p:nvPr/>
              </p:nvSpPr>
              <p:spPr bwMode="auto">
                <a:xfrm>
                  <a:off x="408" y="596"/>
                  <a:ext cx="112" cy="134"/>
                </a:xfrm>
                <a:custGeom>
                  <a:avLst/>
                  <a:gdLst>
                    <a:gd name="T0" fmla="*/ 109 w 112"/>
                    <a:gd name="T1" fmla="*/ 93 h 134"/>
                    <a:gd name="T2" fmla="*/ 109 w 112"/>
                    <a:gd name="T3" fmla="*/ 98 h 134"/>
                    <a:gd name="T4" fmla="*/ 109 w 112"/>
                    <a:gd name="T5" fmla="*/ 109 h 134"/>
                    <a:gd name="T6" fmla="*/ 110 w 112"/>
                    <a:gd name="T7" fmla="*/ 122 h 134"/>
                    <a:gd name="T8" fmla="*/ 112 w 112"/>
                    <a:gd name="T9" fmla="*/ 134 h 134"/>
                    <a:gd name="T10" fmla="*/ 111 w 112"/>
                    <a:gd name="T11" fmla="*/ 133 h 134"/>
                    <a:gd name="T12" fmla="*/ 108 w 112"/>
                    <a:gd name="T13" fmla="*/ 130 h 134"/>
                    <a:gd name="T14" fmla="*/ 103 w 112"/>
                    <a:gd name="T15" fmla="*/ 125 h 134"/>
                    <a:gd name="T16" fmla="*/ 96 w 112"/>
                    <a:gd name="T17" fmla="*/ 119 h 134"/>
                    <a:gd name="T18" fmla="*/ 89 w 112"/>
                    <a:gd name="T19" fmla="*/ 111 h 134"/>
                    <a:gd name="T20" fmla="*/ 80 w 112"/>
                    <a:gd name="T21" fmla="*/ 103 h 134"/>
                    <a:gd name="T22" fmla="*/ 70 w 112"/>
                    <a:gd name="T23" fmla="*/ 94 h 134"/>
                    <a:gd name="T24" fmla="*/ 61 w 112"/>
                    <a:gd name="T25" fmla="*/ 84 h 134"/>
                    <a:gd name="T26" fmla="*/ 51 w 112"/>
                    <a:gd name="T27" fmla="*/ 75 h 134"/>
                    <a:gd name="T28" fmla="*/ 42 w 112"/>
                    <a:gd name="T29" fmla="*/ 65 h 134"/>
                    <a:gd name="T30" fmla="*/ 33 w 112"/>
                    <a:gd name="T31" fmla="*/ 57 h 134"/>
                    <a:gd name="T32" fmla="*/ 25 w 112"/>
                    <a:gd name="T33" fmla="*/ 48 h 134"/>
                    <a:gd name="T34" fmla="*/ 18 w 112"/>
                    <a:gd name="T35" fmla="*/ 41 h 134"/>
                    <a:gd name="T36" fmla="*/ 13 w 112"/>
                    <a:gd name="T37" fmla="*/ 36 h 134"/>
                    <a:gd name="T38" fmla="*/ 9 w 112"/>
                    <a:gd name="T39" fmla="*/ 32 h 134"/>
                    <a:gd name="T40" fmla="*/ 7 w 112"/>
                    <a:gd name="T41" fmla="*/ 29 h 134"/>
                    <a:gd name="T42" fmla="*/ 7 w 112"/>
                    <a:gd name="T43" fmla="*/ 29 h 134"/>
                    <a:gd name="T44" fmla="*/ 6 w 112"/>
                    <a:gd name="T45" fmla="*/ 27 h 134"/>
                    <a:gd name="T46" fmla="*/ 5 w 112"/>
                    <a:gd name="T47" fmla="*/ 24 h 134"/>
                    <a:gd name="T48" fmla="*/ 3 w 112"/>
                    <a:gd name="T49" fmla="*/ 20 h 134"/>
                    <a:gd name="T50" fmla="*/ 2 w 112"/>
                    <a:gd name="T51" fmla="*/ 16 h 134"/>
                    <a:gd name="T52" fmla="*/ 0 w 112"/>
                    <a:gd name="T53" fmla="*/ 11 h 134"/>
                    <a:gd name="T54" fmla="*/ 0 w 112"/>
                    <a:gd name="T55" fmla="*/ 6 h 134"/>
                    <a:gd name="T56" fmla="*/ 0 w 112"/>
                    <a:gd name="T57" fmla="*/ 0 h 134"/>
                    <a:gd name="T58" fmla="*/ 109 w 112"/>
                    <a:gd name="T59" fmla="*/ 93 h 1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2"/>
                    <a:gd name="T91" fmla="*/ 0 h 134"/>
                    <a:gd name="T92" fmla="*/ 112 w 112"/>
                    <a:gd name="T93" fmla="*/ 134 h 1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2" h="134">
                      <a:moveTo>
                        <a:pt x="109" y="93"/>
                      </a:moveTo>
                      <a:lnTo>
                        <a:pt x="109" y="98"/>
                      </a:lnTo>
                      <a:lnTo>
                        <a:pt x="109" y="109"/>
                      </a:lnTo>
                      <a:lnTo>
                        <a:pt x="110" y="122"/>
                      </a:lnTo>
                      <a:lnTo>
                        <a:pt x="112" y="134"/>
                      </a:lnTo>
                      <a:lnTo>
                        <a:pt x="111" y="133"/>
                      </a:lnTo>
                      <a:lnTo>
                        <a:pt x="108" y="130"/>
                      </a:lnTo>
                      <a:lnTo>
                        <a:pt x="103" y="125"/>
                      </a:lnTo>
                      <a:lnTo>
                        <a:pt x="96" y="119"/>
                      </a:lnTo>
                      <a:lnTo>
                        <a:pt x="89" y="111"/>
                      </a:lnTo>
                      <a:lnTo>
                        <a:pt x="80" y="103"/>
                      </a:lnTo>
                      <a:lnTo>
                        <a:pt x="70" y="94"/>
                      </a:lnTo>
                      <a:lnTo>
                        <a:pt x="61" y="84"/>
                      </a:lnTo>
                      <a:lnTo>
                        <a:pt x="51" y="75"/>
                      </a:lnTo>
                      <a:lnTo>
                        <a:pt x="42" y="65"/>
                      </a:lnTo>
                      <a:lnTo>
                        <a:pt x="33" y="57"/>
                      </a:lnTo>
                      <a:lnTo>
                        <a:pt x="25" y="48"/>
                      </a:lnTo>
                      <a:lnTo>
                        <a:pt x="18" y="41"/>
                      </a:lnTo>
                      <a:lnTo>
                        <a:pt x="13" y="36"/>
                      </a:lnTo>
                      <a:lnTo>
                        <a:pt x="9" y="32"/>
                      </a:lnTo>
                      <a:lnTo>
                        <a:pt x="7" y="29"/>
                      </a:lnTo>
                      <a:lnTo>
                        <a:pt x="6" y="27"/>
                      </a:lnTo>
                      <a:lnTo>
                        <a:pt x="5" y="24"/>
                      </a:lnTo>
                      <a:lnTo>
                        <a:pt x="3" y="20"/>
                      </a:lnTo>
                      <a:lnTo>
                        <a:pt x="2" y="16"/>
                      </a:lnTo>
                      <a:lnTo>
                        <a:pt x="0" y="11"/>
                      </a:lnTo>
                      <a:lnTo>
                        <a:pt x="0" y="6"/>
                      </a:lnTo>
                      <a:lnTo>
                        <a:pt x="0" y="0"/>
                      </a:lnTo>
                      <a:lnTo>
                        <a:pt x="109" y="93"/>
                      </a:lnTo>
                      <a:close/>
                    </a:path>
                  </a:pathLst>
                </a:custGeom>
                <a:solidFill>
                  <a:srgbClr val="440000"/>
                </a:solidFill>
                <a:ln w="9525">
                  <a:noFill/>
                  <a:round/>
                  <a:headEnd/>
                  <a:tailEnd/>
                </a:ln>
              </p:spPr>
              <p:txBody>
                <a:bodyPr/>
                <a:lstStyle/>
                <a:p>
                  <a:endParaRPr lang="en-US"/>
                </a:p>
              </p:txBody>
            </p:sp>
            <p:sp>
              <p:nvSpPr>
                <p:cNvPr id="24781" name="Freeform 628"/>
                <p:cNvSpPr>
                  <a:spLocks/>
                </p:cNvSpPr>
                <p:nvPr/>
              </p:nvSpPr>
              <p:spPr bwMode="auto">
                <a:xfrm>
                  <a:off x="418" y="588"/>
                  <a:ext cx="120" cy="95"/>
                </a:xfrm>
                <a:custGeom>
                  <a:avLst/>
                  <a:gdLst>
                    <a:gd name="T0" fmla="*/ 0 w 120"/>
                    <a:gd name="T1" fmla="*/ 2 h 95"/>
                    <a:gd name="T2" fmla="*/ 115 w 120"/>
                    <a:gd name="T3" fmla="*/ 95 h 95"/>
                    <a:gd name="T4" fmla="*/ 116 w 120"/>
                    <a:gd name="T5" fmla="*/ 95 h 95"/>
                    <a:gd name="T6" fmla="*/ 117 w 120"/>
                    <a:gd name="T7" fmla="*/ 95 h 95"/>
                    <a:gd name="T8" fmla="*/ 119 w 120"/>
                    <a:gd name="T9" fmla="*/ 95 h 95"/>
                    <a:gd name="T10" fmla="*/ 120 w 120"/>
                    <a:gd name="T11" fmla="*/ 94 h 95"/>
                    <a:gd name="T12" fmla="*/ 4 w 120"/>
                    <a:gd name="T13" fmla="*/ 0 h 95"/>
                    <a:gd name="T14" fmla="*/ 4 w 120"/>
                    <a:gd name="T15" fmla="*/ 0 h 95"/>
                    <a:gd name="T16" fmla="*/ 3 w 120"/>
                    <a:gd name="T17" fmla="*/ 0 h 95"/>
                    <a:gd name="T18" fmla="*/ 1 w 120"/>
                    <a:gd name="T19" fmla="*/ 1 h 95"/>
                    <a:gd name="T20" fmla="*/ 0 w 120"/>
                    <a:gd name="T21" fmla="*/ 2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
                    <a:gd name="T34" fmla="*/ 0 h 95"/>
                    <a:gd name="T35" fmla="*/ 120 w 120"/>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 h="95">
                      <a:moveTo>
                        <a:pt x="0" y="2"/>
                      </a:moveTo>
                      <a:lnTo>
                        <a:pt x="115" y="95"/>
                      </a:lnTo>
                      <a:lnTo>
                        <a:pt x="116" y="95"/>
                      </a:lnTo>
                      <a:lnTo>
                        <a:pt x="117" y="95"/>
                      </a:lnTo>
                      <a:lnTo>
                        <a:pt x="119" y="95"/>
                      </a:lnTo>
                      <a:lnTo>
                        <a:pt x="120" y="94"/>
                      </a:lnTo>
                      <a:lnTo>
                        <a:pt x="4" y="0"/>
                      </a:lnTo>
                      <a:lnTo>
                        <a:pt x="3" y="0"/>
                      </a:lnTo>
                      <a:lnTo>
                        <a:pt x="1" y="1"/>
                      </a:lnTo>
                      <a:lnTo>
                        <a:pt x="0" y="2"/>
                      </a:lnTo>
                      <a:close/>
                    </a:path>
                  </a:pathLst>
                </a:custGeom>
                <a:solidFill>
                  <a:srgbClr val="440000"/>
                </a:solidFill>
                <a:ln w="9525">
                  <a:noFill/>
                  <a:round/>
                  <a:headEnd/>
                  <a:tailEnd/>
                </a:ln>
              </p:spPr>
              <p:txBody>
                <a:bodyPr/>
                <a:lstStyle/>
                <a:p>
                  <a:endParaRPr lang="en-US"/>
                </a:p>
              </p:txBody>
            </p:sp>
            <p:sp>
              <p:nvSpPr>
                <p:cNvPr id="24782" name="Freeform 629"/>
                <p:cNvSpPr>
                  <a:spLocks/>
                </p:cNvSpPr>
                <p:nvPr/>
              </p:nvSpPr>
              <p:spPr bwMode="auto">
                <a:xfrm>
                  <a:off x="542" y="641"/>
                  <a:ext cx="202" cy="40"/>
                </a:xfrm>
                <a:custGeom>
                  <a:avLst/>
                  <a:gdLst>
                    <a:gd name="T0" fmla="*/ 0 w 202"/>
                    <a:gd name="T1" fmla="*/ 38 h 40"/>
                    <a:gd name="T2" fmla="*/ 195 w 202"/>
                    <a:gd name="T3" fmla="*/ 3 h 40"/>
                    <a:gd name="T4" fmla="*/ 199 w 202"/>
                    <a:gd name="T5" fmla="*/ 3 h 40"/>
                    <a:gd name="T6" fmla="*/ 196 w 202"/>
                    <a:gd name="T7" fmla="*/ 0 h 40"/>
                    <a:gd name="T8" fmla="*/ 197 w 202"/>
                    <a:gd name="T9" fmla="*/ 0 h 40"/>
                    <a:gd name="T10" fmla="*/ 197 w 202"/>
                    <a:gd name="T11" fmla="*/ 0 h 40"/>
                    <a:gd name="T12" fmla="*/ 198 w 202"/>
                    <a:gd name="T13" fmla="*/ 0 h 40"/>
                    <a:gd name="T14" fmla="*/ 199 w 202"/>
                    <a:gd name="T15" fmla="*/ 1 h 40"/>
                    <a:gd name="T16" fmla="*/ 200 w 202"/>
                    <a:gd name="T17" fmla="*/ 1 h 40"/>
                    <a:gd name="T18" fmla="*/ 201 w 202"/>
                    <a:gd name="T19" fmla="*/ 2 h 40"/>
                    <a:gd name="T20" fmla="*/ 202 w 202"/>
                    <a:gd name="T21" fmla="*/ 3 h 40"/>
                    <a:gd name="T22" fmla="*/ 202 w 202"/>
                    <a:gd name="T23" fmla="*/ 3 h 40"/>
                    <a:gd name="T24" fmla="*/ 200 w 202"/>
                    <a:gd name="T25" fmla="*/ 4 h 40"/>
                    <a:gd name="T26" fmla="*/ 2 w 202"/>
                    <a:gd name="T27" fmla="*/ 40 h 40"/>
                    <a:gd name="T28" fmla="*/ 1 w 202"/>
                    <a:gd name="T29" fmla="*/ 40 h 40"/>
                    <a:gd name="T30" fmla="*/ 0 w 202"/>
                    <a:gd name="T31" fmla="*/ 40 h 40"/>
                    <a:gd name="T32" fmla="*/ 0 w 202"/>
                    <a:gd name="T33" fmla="*/ 40 h 40"/>
                    <a:gd name="T34" fmla="*/ 0 w 202"/>
                    <a:gd name="T35" fmla="*/ 38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2"/>
                    <a:gd name="T55" fmla="*/ 0 h 40"/>
                    <a:gd name="T56" fmla="*/ 202 w 202"/>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2" h="40">
                      <a:moveTo>
                        <a:pt x="0" y="38"/>
                      </a:moveTo>
                      <a:lnTo>
                        <a:pt x="195" y="3"/>
                      </a:lnTo>
                      <a:lnTo>
                        <a:pt x="199" y="3"/>
                      </a:lnTo>
                      <a:lnTo>
                        <a:pt x="196" y="0"/>
                      </a:lnTo>
                      <a:lnTo>
                        <a:pt x="197" y="0"/>
                      </a:lnTo>
                      <a:lnTo>
                        <a:pt x="198" y="0"/>
                      </a:lnTo>
                      <a:lnTo>
                        <a:pt x="199" y="1"/>
                      </a:lnTo>
                      <a:lnTo>
                        <a:pt x="200" y="1"/>
                      </a:lnTo>
                      <a:lnTo>
                        <a:pt x="201" y="2"/>
                      </a:lnTo>
                      <a:lnTo>
                        <a:pt x="202" y="3"/>
                      </a:lnTo>
                      <a:lnTo>
                        <a:pt x="200" y="4"/>
                      </a:lnTo>
                      <a:lnTo>
                        <a:pt x="2" y="40"/>
                      </a:lnTo>
                      <a:lnTo>
                        <a:pt x="1" y="40"/>
                      </a:lnTo>
                      <a:lnTo>
                        <a:pt x="0" y="40"/>
                      </a:lnTo>
                      <a:lnTo>
                        <a:pt x="0" y="38"/>
                      </a:lnTo>
                      <a:close/>
                    </a:path>
                  </a:pathLst>
                </a:custGeom>
                <a:solidFill>
                  <a:srgbClr val="BA7077"/>
                </a:solidFill>
                <a:ln w="9525">
                  <a:noFill/>
                  <a:round/>
                  <a:headEnd/>
                  <a:tailEnd/>
                </a:ln>
              </p:spPr>
              <p:txBody>
                <a:bodyPr/>
                <a:lstStyle/>
                <a:p>
                  <a:endParaRPr lang="en-US"/>
                </a:p>
              </p:txBody>
            </p:sp>
            <p:sp>
              <p:nvSpPr>
                <p:cNvPr id="24783" name="Freeform 630"/>
                <p:cNvSpPr>
                  <a:spLocks/>
                </p:cNvSpPr>
                <p:nvPr/>
              </p:nvSpPr>
              <p:spPr bwMode="auto">
                <a:xfrm>
                  <a:off x="531" y="683"/>
                  <a:ext cx="210" cy="42"/>
                </a:xfrm>
                <a:custGeom>
                  <a:avLst/>
                  <a:gdLst>
                    <a:gd name="T0" fmla="*/ 0 w 210"/>
                    <a:gd name="T1" fmla="*/ 39 h 42"/>
                    <a:gd name="T2" fmla="*/ 1 w 210"/>
                    <a:gd name="T3" fmla="*/ 39 h 42"/>
                    <a:gd name="T4" fmla="*/ 1 w 210"/>
                    <a:gd name="T5" fmla="*/ 39 h 42"/>
                    <a:gd name="T6" fmla="*/ 2 w 210"/>
                    <a:gd name="T7" fmla="*/ 39 h 42"/>
                    <a:gd name="T8" fmla="*/ 3 w 210"/>
                    <a:gd name="T9" fmla="*/ 39 h 42"/>
                    <a:gd name="T10" fmla="*/ 4 w 210"/>
                    <a:gd name="T11" fmla="*/ 39 h 42"/>
                    <a:gd name="T12" fmla="*/ 5 w 210"/>
                    <a:gd name="T13" fmla="*/ 40 h 42"/>
                    <a:gd name="T14" fmla="*/ 6 w 210"/>
                    <a:gd name="T15" fmla="*/ 40 h 42"/>
                    <a:gd name="T16" fmla="*/ 7 w 210"/>
                    <a:gd name="T17" fmla="*/ 41 h 42"/>
                    <a:gd name="T18" fmla="*/ 8 w 210"/>
                    <a:gd name="T19" fmla="*/ 42 h 42"/>
                    <a:gd name="T20" fmla="*/ 9 w 210"/>
                    <a:gd name="T21" fmla="*/ 42 h 42"/>
                    <a:gd name="T22" fmla="*/ 11 w 210"/>
                    <a:gd name="T23" fmla="*/ 42 h 42"/>
                    <a:gd name="T24" fmla="*/ 12 w 210"/>
                    <a:gd name="T25" fmla="*/ 42 h 42"/>
                    <a:gd name="T26" fmla="*/ 13 w 210"/>
                    <a:gd name="T27" fmla="*/ 42 h 42"/>
                    <a:gd name="T28" fmla="*/ 14 w 210"/>
                    <a:gd name="T29" fmla="*/ 41 h 42"/>
                    <a:gd name="T30" fmla="*/ 15 w 210"/>
                    <a:gd name="T31" fmla="*/ 41 h 42"/>
                    <a:gd name="T32" fmla="*/ 15 w 210"/>
                    <a:gd name="T33" fmla="*/ 41 h 42"/>
                    <a:gd name="T34" fmla="*/ 210 w 210"/>
                    <a:gd name="T35" fmla="*/ 2 h 42"/>
                    <a:gd name="T36" fmla="*/ 205 w 210"/>
                    <a:gd name="T37" fmla="*/ 0 h 42"/>
                    <a:gd name="T38" fmla="*/ 11 w 210"/>
                    <a:gd name="T39" fmla="*/ 37 h 42"/>
                    <a:gd name="T40" fmla="*/ 6 w 210"/>
                    <a:gd name="T41" fmla="*/ 38 h 42"/>
                    <a:gd name="T42" fmla="*/ 0 w 210"/>
                    <a:gd name="T43" fmla="*/ 39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0"/>
                    <a:gd name="T67" fmla="*/ 0 h 42"/>
                    <a:gd name="T68" fmla="*/ 210 w 210"/>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0" h="42">
                      <a:moveTo>
                        <a:pt x="0" y="39"/>
                      </a:moveTo>
                      <a:lnTo>
                        <a:pt x="1" y="39"/>
                      </a:lnTo>
                      <a:lnTo>
                        <a:pt x="2" y="39"/>
                      </a:lnTo>
                      <a:lnTo>
                        <a:pt x="3" y="39"/>
                      </a:lnTo>
                      <a:lnTo>
                        <a:pt x="4" y="39"/>
                      </a:lnTo>
                      <a:lnTo>
                        <a:pt x="5" y="40"/>
                      </a:lnTo>
                      <a:lnTo>
                        <a:pt x="6" y="40"/>
                      </a:lnTo>
                      <a:lnTo>
                        <a:pt x="7" y="41"/>
                      </a:lnTo>
                      <a:lnTo>
                        <a:pt x="8" y="42"/>
                      </a:lnTo>
                      <a:lnTo>
                        <a:pt x="9" y="42"/>
                      </a:lnTo>
                      <a:lnTo>
                        <a:pt x="11" y="42"/>
                      </a:lnTo>
                      <a:lnTo>
                        <a:pt x="12" y="42"/>
                      </a:lnTo>
                      <a:lnTo>
                        <a:pt x="13" y="42"/>
                      </a:lnTo>
                      <a:lnTo>
                        <a:pt x="14" y="41"/>
                      </a:lnTo>
                      <a:lnTo>
                        <a:pt x="15" y="41"/>
                      </a:lnTo>
                      <a:lnTo>
                        <a:pt x="210" y="2"/>
                      </a:lnTo>
                      <a:lnTo>
                        <a:pt x="205" y="0"/>
                      </a:lnTo>
                      <a:lnTo>
                        <a:pt x="11" y="37"/>
                      </a:lnTo>
                      <a:lnTo>
                        <a:pt x="6" y="38"/>
                      </a:lnTo>
                      <a:lnTo>
                        <a:pt x="0" y="39"/>
                      </a:lnTo>
                      <a:close/>
                    </a:path>
                  </a:pathLst>
                </a:custGeom>
                <a:solidFill>
                  <a:srgbClr val="931E2B"/>
                </a:solidFill>
                <a:ln w="9525">
                  <a:noFill/>
                  <a:round/>
                  <a:headEnd/>
                  <a:tailEnd/>
                </a:ln>
              </p:spPr>
              <p:txBody>
                <a:bodyPr/>
                <a:lstStyle/>
                <a:p>
                  <a:endParaRPr lang="en-US"/>
                </a:p>
              </p:txBody>
            </p:sp>
            <p:sp>
              <p:nvSpPr>
                <p:cNvPr id="24784" name="Freeform 631"/>
                <p:cNvSpPr>
                  <a:spLocks/>
                </p:cNvSpPr>
                <p:nvPr/>
              </p:nvSpPr>
              <p:spPr bwMode="auto">
                <a:xfrm>
                  <a:off x="541" y="685"/>
                  <a:ext cx="202" cy="40"/>
                </a:xfrm>
                <a:custGeom>
                  <a:avLst/>
                  <a:gdLst>
                    <a:gd name="T0" fmla="*/ 0 w 202"/>
                    <a:gd name="T1" fmla="*/ 39 h 40"/>
                    <a:gd name="T2" fmla="*/ 200 w 202"/>
                    <a:gd name="T3" fmla="*/ 0 h 40"/>
                    <a:gd name="T4" fmla="*/ 202 w 202"/>
                    <a:gd name="T5" fmla="*/ 2 h 40"/>
                    <a:gd name="T6" fmla="*/ 1 w 202"/>
                    <a:gd name="T7" fmla="*/ 40 h 40"/>
                    <a:gd name="T8" fmla="*/ 0 w 202"/>
                    <a:gd name="T9" fmla="*/ 39 h 40"/>
                    <a:gd name="T10" fmla="*/ 0 60000 65536"/>
                    <a:gd name="T11" fmla="*/ 0 60000 65536"/>
                    <a:gd name="T12" fmla="*/ 0 60000 65536"/>
                    <a:gd name="T13" fmla="*/ 0 60000 65536"/>
                    <a:gd name="T14" fmla="*/ 0 60000 65536"/>
                    <a:gd name="T15" fmla="*/ 0 w 202"/>
                    <a:gd name="T16" fmla="*/ 0 h 40"/>
                    <a:gd name="T17" fmla="*/ 202 w 202"/>
                    <a:gd name="T18" fmla="*/ 40 h 40"/>
                  </a:gdLst>
                  <a:ahLst/>
                  <a:cxnLst>
                    <a:cxn ang="T10">
                      <a:pos x="T0" y="T1"/>
                    </a:cxn>
                    <a:cxn ang="T11">
                      <a:pos x="T2" y="T3"/>
                    </a:cxn>
                    <a:cxn ang="T12">
                      <a:pos x="T4" y="T5"/>
                    </a:cxn>
                    <a:cxn ang="T13">
                      <a:pos x="T6" y="T7"/>
                    </a:cxn>
                    <a:cxn ang="T14">
                      <a:pos x="T8" y="T9"/>
                    </a:cxn>
                  </a:cxnLst>
                  <a:rect l="T15" t="T16" r="T17" b="T18"/>
                  <a:pathLst>
                    <a:path w="202" h="40">
                      <a:moveTo>
                        <a:pt x="0" y="39"/>
                      </a:moveTo>
                      <a:lnTo>
                        <a:pt x="200" y="0"/>
                      </a:lnTo>
                      <a:lnTo>
                        <a:pt x="202" y="2"/>
                      </a:lnTo>
                      <a:lnTo>
                        <a:pt x="1" y="40"/>
                      </a:lnTo>
                      <a:lnTo>
                        <a:pt x="0" y="39"/>
                      </a:lnTo>
                      <a:close/>
                    </a:path>
                  </a:pathLst>
                </a:custGeom>
                <a:solidFill>
                  <a:srgbClr val="BA7077"/>
                </a:solidFill>
                <a:ln w="9525">
                  <a:noFill/>
                  <a:round/>
                  <a:headEnd/>
                  <a:tailEnd/>
                </a:ln>
              </p:spPr>
              <p:txBody>
                <a:bodyPr/>
                <a:lstStyle/>
                <a:p>
                  <a:endParaRPr lang="en-US"/>
                </a:p>
              </p:txBody>
            </p:sp>
            <p:sp>
              <p:nvSpPr>
                <p:cNvPr id="24785" name="Freeform 632"/>
                <p:cNvSpPr>
                  <a:spLocks/>
                </p:cNvSpPr>
                <p:nvPr/>
              </p:nvSpPr>
              <p:spPr bwMode="auto">
                <a:xfrm>
                  <a:off x="411" y="588"/>
                  <a:ext cx="120" cy="97"/>
                </a:xfrm>
                <a:custGeom>
                  <a:avLst/>
                  <a:gdLst>
                    <a:gd name="T0" fmla="*/ 0 w 120"/>
                    <a:gd name="T1" fmla="*/ 0 h 97"/>
                    <a:gd name="T2" fmla="*/ 117 w 120"/>
                    <a:gd name="T3" fmla="*/ 97 h 97"/>
                    <a:gd name="T4" fmla="*/ 120 w 120"/>
                    <a:gd name="T5" fmla="*/ 97 h 97"/>
                    <a:gd name="T6" fmla="*/ 3 w 120"/>
                    <a:gd name="T7" fmla="*/ 1 h 97"/>
                    <a:gd name="T8" fmla="*/ 3 w 120"/>
                    <a:gd name="T9" fmla="*/ 1 h 97"/>
                    <a:gd name="T10" fmla="*/ 2 w 120"/>
                    <a:gd name="T11" fmla="*/ 0 h 97"/>
                    <a:gd name="T12" fmla="*/ 1 w 120"/>
                    <a:gd name="T13" fmla="*/ 0 h 97"/>
                    <a:gd name="T14" fmla="*/ 0 w 120"/>
                    <a:gd name="T15" fmla="*/ 0 h 97"/>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97"/>
                    <a:gd name="T26" fmla="*/ 120 w 120"/>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97">
                      <a:moveTo>
                        <a:pt x="0" y="0"/>
                      </a:moveTo>
                      <a:lnTo>
                        <a:pt x="117" y="97"/>
                      </a:lnTo>
                      <a:lnTo>
                        <a:pt x="120" y="97"/>
                      </a:lnTo>
                      <a:lnTo>
                        <a:pt x="3" y="1"/>
                      </a:lnTo>
                      <a:lnTo>
                        <a:pt x="2" y="0"/>
                      </a:lnTo>
                      <a:lnTo>
                        <a:pt x="1" y="0"/>
                      </a:lnTo>
                      <a:lnTo>
                        <a:pt x="0" y="0"/>
                      </a:lnTo>
                      <a:close/>
                    </a:path>
                  </a:pathLst>
                </a:custGeom>
                <a:solidFill>
                  <a:srgbClr val="BA7077"/>
                </a:solidFill>
                <a:ln w="9525">
                  <a:noFill/>
                  <a:round/>
                  <a:headEnd/>
                  <a:tailEnd/>
                </a:ln>
              </p:spPr>
              <p:txBody>
                <a:bodyPr/>
                <a:lstStyle/>
                <a:p>
                  <a:endParaRPr lang="en-US"/>
                </a:p>
              </p:txBody>
            </p:sp>
            <p:sp>
              <p:nvSpPr>
                <p:cNvPr id="24786" name="Freeform 633"/>
                <p:cNvSpPr>
                  <a:spLocks/>
                </p:cNvSpPr>
                <p:nvPr/>
              </p:nvSpPr>
              <p:spPr bwMode="auto">
                <a:xfrm>
                  <a:off x="412" y="615"/>
                  <a:ext cx="107" cy="113"/>
                </a:xfrm>
                <a:custGeom>
                  <a:avLst/>
                  <a:gdLst>
                    <a:gd name="T0" fmla="*/ 3 w 107"/>
                    <a:gd name="T1" fmla="*/ 10 h 113"/>
                    <a:gd name="T2" fmla="*/ 4 w 107"/>
                    <a:gd name="T3" fmla="*/ 11 h 113"/>
                    <a:gd name="T4" fmla="*/ 7 w 107"/>
                    <a:gd name="T5" fmla="*/ 14 h 113"/>
                    <a:gd name="T6" fmla="*/ 11 w 107"/>
                    <a:gd name="T7" fmla="*/ 18 h 113"/>
                    <a:gd name="T8" fmla="*/ 17 w 107"/>
                    <a:gd name="T9" fmla="*/ 24 h 113"/>
                    <a:gd name="T10" fmla="*/ 23 w 107"/>
                    <a:gd name="T11" fmla="*/ 30 h 113"/>
                    <a:gd name="T12" fmla="*/ 30 w 107"/>
                    <a:gd name="T13" fmla="*/ 37 h 113"/>
                    <a:gd name="T14" fmla="*/ 39 w 107"/>
                    <a:gd name="T15" fmla="*/ 46 h 113"/>
                    <a:gd name="T16" fmla="*/ 47 w 107"/>
                    <a:gd name="T17" fmla="*/ 54 h 113"/>
                    <a:gd name="T18" fmla="*/ 56 w 107"/>
                    <a:gd name="T19" fmla="*/ 63 h 113"/>
                    <a:gd name="T20" fmla="*/ 65 w 107"/>
                    <a:gd name="T21" fmla="*/ 72 h 113"/>
                    <a:gd name="T22" fmla="*/ 74 w 107"/>
                    <a:gd name="T23" fmla="*/ 80 h 113"/>
                    <a:gd name="T24" fmla="*/ 82 w 107"/>
                    <a:gd name="T25" fmla="*/ 88 h 113"/>
                    <a:gd name="T26" fmla="*/ 90 w 107"/>
                    <a:gd name="T27" fmla="*/ 96 h 113"/>
                    <a:gd name="T28" fmla="*/ 96 w 107"/>
                    <a:gd name="T29" fmla="*/ 103 h 113"/>
                    <a:gd name="T30" fmla="*/ 102 w 107"/>
                    <a:gd name="T31" fmla="*/ 109 h 113"/>
                    <a:gd name="T32" fmla="*/ 107 w 107"/>
                    <a:gd name="T33" fmla="*/ 113 h 113"/>
                    <a:gd name="T34" fmla="*/ 106 w 107"/>
                    <a:gd name="T35" fmla="*/ 112 h 113"/>
                    <a:gd name="T36" fmla="*/ 106 w 107"/>
                    <a:gd name="T37" fmla="*/ 108 h 113"/>
                    <a:gd name="T38" fmla="*/ 105 w 107"/>
                    <a:gd name="T39" fmla="*/ 103 h 113"/>
                    <a:gd name="T40" fmla="*/ 104 w 107"/>
                    <a:gd name="T41" fmla="*/ 99 h 113"/>
                    <a:gd name="T42" fmla="*/ 103 w 107"/>
                    <a:gd name="T43" fmla="*/ 97 h 113"/>
                    <a:gd name="T44" fmla="*/ 100 w 107"/>
                    <a:gd name="T45" fmla="*/ 94 h 113"/>
                    <a:gd name="T46" fmla="*/ 95 w 107"/>
                    <a:gd name="T47" fmla="*/ 90 h 113"/>
                    <a:gd name="T48" fmla="*/ 88 w 107"/>
                    <a:gd name="T49" fmla="*/ 84 h 113"/>
                    <a:gd name="T50" fmla="*/ 80 w 107"/>
                    <a:gd name="T51" fmla="*/ 77 h 113"/>
                    <a:gd name="T52" fmla="*/ 72 w 107"/>
                    <a:gd name="T53" fmla="*/ 69 h 113"/>
                    <a:gd name="T54" fmla="*/ 62 w 107"/>
                    <a:gd name="T55" fmla="*/ 60 h 113"/>
                    <a:gd name="T56" fmla="*/ 52 w 107"/>
                    <a:gd name="T57" fmla="*/ 51 h 113"/>
                    <a:gd name="T58" fmla="*/ 43 w 107"/>
                    <a:gd name="T59" fmla="*/ 42 h 113"/>
                    <a:gd name="T60" fmla="*/ 33 w 107"/>
                    <a:gd name="T61" fmla="*/ 34 h 113"/>
                    <a:gd name="T62" fmla="*/ 25 w 107"/>
                    <a:gd name="T63" fmla="*/ 25 h 113"/>
                    <a:gd name="T64" fmla="*/ 17 w 107"/>
                    <a:gd name="T65" fmla="*/ 18 h 113"/>
                    <a:gd name="T66" fmla="*/ 10 w 107"/>
                    <a:gd name="T67" fmla="*/ 11 h 113"/>
                    <a:gd name="T68" fmla="*/ 5 w 107"/>
                    <a:gd name="T69" fmla="*/ 6 h 113"/>
                    <a:gd name="T70" fmla="*/ 1 w 107"/>
                    <a:gd name="T71" fmla="*/ 2 h 113"/>
                    <a:gd name="T72" fmla="*/ 0 w 107"/>
                    <a:gd name="T73" fmla="*/ 0 h 113"/>
                    <a:gd name="T74" fmla="*/ 0 w 107"/>
                    <a:gd name="T75" fmla="*/ 1 h 113"/>
                    <a:gd name="T76" fmla="*/ 1 w 107"/>
                    <a:gd name="T77" fmla="*/ 4 h 113"/>
                    <a:gd name="T78" fmla="*/ 2 w 107"/>
                    <a:gd name="T79" fmla="*/ 8 h 113"/>
                    <a:gd name="T80" fmla="*/ 3 w 107"/>
                    <a:gd name="T81" fmla="*/ 10 h 1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113"/>
                    <a:gd name="T125" fmla="*/ 107 w 107"/>
                    <a:gd name="T126" fmla="*/ 113 h 11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113">
                      <a:moveTo>
                        <a:pt x="3" y="10"/>
                      </a:moveTo>
                      <a:lnTo>
                        <a:pt x="4" y="11"/>
                      </a:lnTo>
                      <a:lnTo>
                        <a:pt x="7" y="14"/>
                      </a:lnTo>
                      <a:lnTo>
                        <a:pt x="11" y="18"/>
                      </a:lnTo>
                      <a:lnTo>
                        <a:pt x="17" y="24"/>
                      </a:lnTo>
                      <a:lnTo>
                        <a:pt x="23" y="30"/>
                      </a:lnTo>
                      <a:lnTo>
                        <a:pt x="30" y="37"/>
                      </a:lnTo>
                      <a:lnTo>
                        <a:pt x="39" y="46"/>
                      </a:lnTo>
                      <a:lnTo>
                        <a:pt x="47" y="54"/>
                      </a:lnTo>
                      <a:lnTo>
                        <a:pt x="56" y="63"/>
                      </a:lnTo>
                      <a:lnTo>
                        <a:pt x="65" y="72"/>
                      </a:lnTo>
                      <a:lnTo>
                        <a:pt x="74" y="80"/>
                      </a:lnTo>
                      <a:lnTo>
                        <a:pt x="82" y="88"/>
                      </a:lnTo>
                      <a:lnTo>
                        <a:pt x="90" y="96"/>
                      </a:lnTo>
                      <a:lnTo>
                        <a:pt x="96" y="103"/>
                      </a:lnTo>
                      <a:lnTo>
                        <a:pt x="102" y="109"/>
                      </a:lnTo>
                      <a:lnTo>
                        <a:pt x="107" y="113"/>
                      </a:lnTo>
                      <a:lnTo>
                        <a:pt x="106" y="112"/>
                      </a:lnTo>
                      <a:lnTo>
                        <a:pt x="106" y="108"/>
                      </a:lnTo>
                      <a:lnTo>
                        <a:pt x="105" y="103"/>
                      </a:lnTo>
                      <a:lnTo>
                        <a:pt x="104" y="99"/>
                      </a:lnTo>
                      <a:lnTo>
                        <a:pt x="103" y="97"/>
                      </a:lnTo>
                      <a:lnTo>
                        <a:pt x="100" y="94"/>
                      </a:lnTo>
                      <a:lnTo>
                        <a:pt x="95" y="90"/>
                      </a:lnTo>
                      <a:lnTo>
                        <a:pt x="88" y="84"/>
                      </a:lnTo>
                      <a:lnTo>
                        <a:pt x="80" y="77"/>
                      </a:lnTo>
                      <a:lnTo>
                        <a:pt x="72" y="69"/>
                      </a:lnTo>
                      <a:lnTo>
                        <a:pt x="62" y="60"/>
                      </a:lnTo>
                      <a:lnTo>
                        <a:pt x="52" y="51"/>
                      </a:lnTo>
                      <a:lnTo>
                        <a:pt x="43" y="42"/>
                      </a:lnTo>
                      <a:lnTo>
                        <a:pt x="33" y="34"/>
                      </a:lnTo>
                      <a:lnTo>
                        <a:pt x="25" y="25"/>
                      </a:lnTo>
                      <a:lnTo>
                        <a:pt x="17" y="18"/>
                      </a:lnTo>
                      <a:lnTo>
                        <a:pt x="10" y="11"/>
                      </a:lnTo>
                      <a:lnTo>
                        <a:pt x="5" y="6"/>
                      </a:lnTo>
                      <a:lnTo>
                        <a:pt x="1" y="2"/>
                      </a:lnTo>
                      <a:lnTo>
                        <a:pt x="0" y="0"/>
                      </a:lnTo>
                      <a:lnTo>
                        <a:pt x="0" y="1"/>
                      </a:lnTo>
                      <a:lnTo>
                        <a:pt x="1" y="4"/>
                      </a:lnTo>
                      <a:lnTo>
                        <a:pt x="2" y="8"/>
                      </a:lnTo>
                      <a:lnTo>
                        <a:pt x="3" y="10"/>
                      </a:lnTo>
                      <a:close/>
                    </a:path>
                  </a:pathLst>
                </a:custGeom>
                <a:solidFill>
                  <a:srgbClr val="260000"/>
                </a:solidFill>
                <a:ln w="9525">
                  <a:noFill/>
                  <a:round/>
                  <a:headEnd/>
                  <a:tailEnd/>
                </a:ln>
              </p:spPr>
              <p:txBody>
                <a:bodyPr/>
                <a:lstStyle/>
                <a:p>
                  <a:endParaRPr lang="en-US"/>
                </a:p>
              </p:txBody>
            </p:sp>
            <p:sp>
              <p:nvSpPr>
                <p:cNvPr id="24787" name="Freeform 634"/>
                <p:cNvSpPr>
                  <a:spLocks/>
                </p:cNvSpPr>
                <p:nvPr/>
              </p:nvSpPr>
              <p:spPr bwMode="auto">
                <a:xfrm>
                  <a:off x="421" y="590"/>
                  <a:ext cx="114" cy="93"/>
                </a:xfrm>
                <a:custGeom>
                  <a:avLst/>
                  <a:gdLst>
                    <a:gd name="T0" fmla="*/ 0 w 114"/>
                    <a:gd name="T1" fmla="*/ 0 h 93"/>
                    <a:gd name="T2" fmla="*/ 112 w 114"/>
                    <a:gd name="T3" fmla="*/ 93 h 93"/>
                    <a:gd name="T4" fmla="*/ 114 w 114"/>
                    <a:gd name="T5" fmla="*/ 93 h 93"/>
                    <a:gd name="T6" fmla="*/ 1 w 114"/>
                    <a:gd name="T7" fmla="*/ 0 h 93"/>
                    <a:gd name="T8" fmla="*/ 0 w 114"/>
                    <a:gd name="T9" fmla="*/ 0 h 93"/>
                    <a:gd name="T10" fmla="*/ 0 60000 65536"/>
                    <a:gd name="T11" fmla="*/ 0 60000 65536"/>
                    <a:gd name="T12" fmla="*/ 0 60000 65536"/>
                    <a:gd name="T13" fmla="*/ 0 60000 65536"/>
                    <a:gd name="T14" fmla="*/ 0 60000 65536"/>
                    <a:gd name="T15" fmla="*/ 0 w 114"/>
                    <a:gd name="T16" fmla="*/ 0 h 93"/>
                    <a:gd name="T17" fmla="*/ 114 w 114"/>
                    <a:gd name="T18" fmla="*/ 93 h 93"/>
                  </a:gdLst>
                  <a:ahLst/>
                  <a:cxnLst>
                    <a:cxn ang="T10">
                      <a:pos x="T0" y="T1"/>
                    </a:cxn>
                    <a:cxn ang="T11">
                      <a:pos x="T2" y="T3"/>
                    </a:cxn>
                    <a:cxn ang="T12">
                      <a:pos x="T4" y="T5"/>
                    </a:cxn>
                    <a:cxn ang="T13">
                      <a:pos x="T6" y="T7"/>
                    </a:cxn>
                    <a:cxn ang="T14">
                      <a:pos x="T8" y="T9"/>
                    </a:cxn>
                  </a:cxnLst>
                  <a:rect l="T15" t="T16" r="T17" b="T18"/>
                  <a:pathLst>
                    <a:path w="114" h="93">
                      <a:moveTo>
                        <a:pt x="0" y="0"/>
                      </a:moveTo>
                      <a:lnTo>
                        <a:pt x="112" y="93"/>
                      </a:lnTo>
                      <a:lnTo>
                        <a:pt x="114" y="93"/>
                      </a:lnTo>
                      <a:lnTo>
                        <a:pt x="1" y="0"/>
                      </a:lnTo>
                      <a:lnTo>
                        <a:pt x="0" y="0"/>
                      </a:lnTo>
                      <a:close/>
                    </a:path>
                  </a:pathLst>
                </a:custGeom>
                <a:solidFill>
                  <a:srgbClr val="260000"/>
                </a:solidFill>
                <a:ln w="9525">
                  <a:noFill/>
                  <a:round/>
                  <a:headEnd/>
                  <a:tailEnd/>
                </a:ln>
              </p:spPr>
              <p:txBody>
                <a:bodyPr/>
                <a:lstStyle/>
                <a:p>
                  <a:endParaRPr lang="en-US"/>
                </a:p>
              </p:txBody>
            </p:sp>
            <p:sp>
              <p:nvSpPr>
                <p:cNvPr id="24788" name="Freeform 635"/>
                <p:cNvSpPr>
                  <a:spLocks/>
                </p:cNvSpPr>
                <p:nvPr/>
              </p:nvSpPr>
              <p:spPr bwMode="auto">
                <a:xfrm>
                  <a:off x="527" y="652"/>
                  <a:ext cx="207" cy="44"/>
                </a:xfrm>
                <a:custGeom>
                  <a:avLst/>
                  <a:gdLst>
                    <a:gd name="T0" fmla="*/ 1 w 207"/>
                    <a:gd name="T1" fmla="*/ 44 h 44"/>
                    <a:gd name="T2" fmla="*/ 0 w 207"/>
                    <a:gd name="T3" fmla="*/ 43 h 44"/>
                    <a:gd name="T4" fmla="*/ 0 w 207"/>
                    <a:gd name="T5" fmla="*/ 42 h 44"/>
                    <a:gd name="T6" fmla="*/ 0 w 207"/>
                    <a:gd name="T7" fmla="*/ 40 h 44"/>
                    <a:gd name="T8" fmla="*/ 1 w 207"/>
                    <a:gd name="T9" fmla="*/ 39 h 44"/>
                    <a:gd name="T10" fmla="*/ 3 w 207"/>
                    <a:gd name="T11" fmla="*/ 39 h 44"/>
                    <a:gd name="T12" fmla="*/ 5 w 207"/>
                    <a:gd name="T13" fmla="*/ 39 h 44"/>
                    <a:gd name="T14" fmla="*/ 6 w 207"/>
                    <a:gd name="T15" fmla="*/ 40 h 44"/>
                    <a:gd name="T16" fmla="*/ 6 w 207"/>
                    <a:gd name="T17" fmla="*/ 40 h 44"/>
                    <a:gd name="T18" fmla="*/ 7 w 207"/>
                    <a:gd name="T19" fmla="*/ 40 h 44"/>
                    <a:gd name="T20" fmla="*/ 8 w 207"/>
                    <a:gd name="T21" fmla="*/ 39 h 44"/>
                    <a:gd name="T22" fmla="*/ 9 w 207"/>
                    <a:gd name="T23" fmla="*/ 39 h 44"/>
                    <a:gd name="T24" fmla="*/ 9 w 207"/>
                    <a:gd name="T25" fmla="*/ 39 h 44"/>
                    <a:gd name="T26" fmla="*/ 10 w 207"/>
                    <a:gd name="T27" fmla="*/ 38 h 44"/>
                    <a:gd name="T28" fmla="*/ 11 w 207"/>
                    <a:gd name="T29" fmla="*/ 38 h 44"/>
                    <a:gd name="T30" fmla="*/ 12 w 207"/>
                    <a:gd name="T31" fmla="*/ 37 h 44"/>
                    <a:gd name="T32" fmla="*/ 13 w 207"/>
                    <a:gd name="T33" fmla="*/ 36 h 44"/>
                    <a:gd name="T34" fmla="*/ 14 w 207"/>
                    <a:gd name="T35" fmla="*/ 35 h 44"/>
                    <a:gd name="T36" fmla="*/ 15 w 207"/>
                    <a:gd name="T37" fmla="*/ 34 h 44"/>
                    <a:gd name="T38" fmla="*/ 16 w 207"/>
                    <a:gd name="T39" fmla="*/ 34 h 44"/>
                    <a:gd name="T40" fmla="*/ 16 w 207"/>
                    <a:gd name="T41" fmla="*/ 34 h 44"/>
                    <a:gd name="T42" fmla="*/ 207 w 207"/>
                    <a:gd name="T43" fmla="*/ 0 h 44"/>
                    <a:gd name="T44" fmla="*/ 207 w 207"/>
                    <a:gd name="T45" fmla="*/ 7 h 44"/>
                    <a:gd name="T46" fmla="*/ 18 w 207"/>
                    <a:gd name="T47" fmla="*/ 40 h 44"/>
                    <a:gd name="T48" fmla="*/ 18 w 207"/>
                    <a:gd name="T49" fmla="*/ 40 h 44"/>
                    <a:gd name="T50" fmla="*/ 17 w 207"/>
                    <a:gd name="T51" fmla="*/ 40 h 44"/>
                    <a:gd name="T52" fmla="*/ 16 w 207"/>
                    <a:gd name="T53" fmla="*/ 41 h 44"/>
                    <a:gd name="T54" fmla="*/ 15 w 207"/>
                    <a:gd name="T55" fmla="*/ 41 h 44"/>
                    <a:gd name="T56" fmla="*/ 13 w 207"/>
                    <a:gd name="T57" fmla="*/ 42 h 44"/>
                    <a:gd name="T58" fmla="*/ 12 w 207"/>
                    <a:gd name="T59" fmla="*/ 42 h 44"/>
                    <a:gd name="T60" fmla="*/ 11 w 207"/>
                    <a:gd name="T61" fmla="*/ 42 h 44"/>
                    <a:gd name="T62" fmla="*/ 10 w 207"/>
                    <a:gd name="T63" fmla="*/ 42 h 44"/>
                    <a:gd name="T64" fmla="*/ 9 w 207"/>
                    <a:gd name="T65" fmla="*/ 42 h 44"/>
                    <a:gd name="T66" fmla="*/ 8 w 207"/>
                    <a:gd name="T67" fmla="*/ 42 h 44"/>
                    <a:gd name="T68" fmla="*/ 6 w 207"/>
                    <a:gd name="T69" fmla="*/ 42 h 44"/>
                    <a:gd name="T70" fmla="*/ 5 w 207"/>
                    <a:gd name="T71" fmla="*/ 42 h 44"/>
                    <a:gd name="T72" fmla="*/ 3 w 207"/>
                    <a:gd name="T73" fmla="*/ 43 h 44"/>
                    <a:gd name="T74" fmla="*/ 2 w 207"/>
                    <a:gd name="T75" fmla="*/ 43 h 44"/>
                    <a:gd name="T76" fmla="*/ 1 w 207"/>
                    <a:gd name="T77" fmla="*/ 43 h 44"/>
                    <a:gd name="T78" fmla="*/ 1 w 207"/>
                    <a:gd name="T79" fmla="*/ 44 h 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7"/>
                    <a:gd name="T121" fmla="*/ 0 h 44"/>
                    <a:gd name="T122" fmla="*/ 207 w 207"/>
                    <a:gd name="T123" fmla="*/ 44 h 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7" h="44">
                      <a:moveTo>
                        <a:pt x="1" y="44"/>
                      </a:moveTo>
                      <a:lnTo>
                        <a:pt x="0" y="43"/>
                      </a:lnTo>
                      <a:lnTo>
                        <a:pt x="0" y="42"/>
                      </a:lnTo>
                      <a:lnTo>
                        <a:pt x="0" y="40"/>
                      </a:lnTo>
                      <a:lnTo>
                        <a:pt x="1" y="39"/>
                      </a:lnTo>
                      <a:lnTo>
                        <a:pt x="3" y="39"/>
                      </a:lnTo>
                      <a:lnTo>
                        <a:pt x="5" y="39"/>
                      </a:lnTo>
                      <a:lnTo>
                        <a:pt x="6" y="40"/>
                      </a:lnTo>
                      <a:lnTo>
                        <a:pt x="7" y="40"/>
                      </a:lnTo>
                      <a:lnTo>
                        <a:pt x="8" y="39"/>
                      </a:lnTo>
                      <a:lnTo>
                        <a:pt x="9" y="39"/>
                      </a:lnTo>
                      <a:lnTo>
                        <a:pt x="10" y="38"/>
                      </a:lnTo>
                      <a:lnTo>
                        <a:pt x="11" y="38"/>
                      </a:lnTo>
                      <a:lnTo>
                        <a:pt x="12" y="37"/>
                      </a:lnTo>
                      <a:lnTo>
                        <a:pt x="13" y="36"/>
                      </a:lnTo>
                      <a:lnTo>
                        <a:pt x="14" y="35"/>
                      </a:lnTo>
                      <a:lnTo>
                        <a:pt x="15" y="34"/>
                      </a:lnTo>
                      <a:lnTo>
                        <a:pt x="16" y="34"/>
                      </a:lnTo>
                      <a:lnTo>
                        <a:pt x="207" y="0"/>
                      </a:lnTo>
                      <a:lnTo>
                        <a:pt x="207" y="7"/>
                      </a:lnTo>
                      <a:lnTo>
                        <a:pt x="18" y="40"/>
                      </a:lnTo>
                      <a:lnTo>
                        <a:pt x="17" y="40"/>
                      </a:lnTo>
                      <a:lnTo>
                        <a:pt x="16" y="41"/>
                      </a:lnTo>
                      <a:lnTo>
                        <a:pt x="15" y="41"/>
                      </a:lnTo>
                      <a:lnTo>
                        <a:pt x="13" y="42"/>
                      </a:lnTo>
                      <a:lnTo>
                        <a:pt x="12" y="42"/>
                      </a:lnTo>
                      <a:lnTo>
                        <a:pt x="11" y="42"/>
                      </a:lnTo>
                      <a:lnTo>
                        <a:pt x="10" y="42"/>
                      </a:lnTo>
                      <a:lnTo>
                        <a:pt x="9" y="42"/>
                      </a:lnTo>
                      <a:lnTo>
                        <a:pt x="8" y="42"/>
                      </a:lnTo>
                      <a:lnTo>
                        <a:pt x="6" y="42"/>
                      </a:lnTo>
                      <a:lnTo>
                        <a:pt x="5" y="42"/>
                      </a:lnTo>
                      <a:lnTo>
                        <a:pt x="3" y="43"/>
                      </a:lnTo>
                      <a:lnTo>
                        <a:pt x="2" y="43"/>
                      </a:lnTo>
                      <a:lnTo>
                        <a:pt x="1" y="43"/>
                      </a:lnTo>
                      <a:lnTo>
                        <a:pt x="1" y="44"/>
                      </a:lnTo>
                      <a:close/>
                    </a:path>
                  </a:pathLst>
                </a:custGeom>
                <a:solidFill>
                  <a:srgbClr val="ADA37A"/>
                </a:solidFill>
                <a:ln w="9525">
                  <a:noFill/>
                  <a:round/>
                  <a:headEnd/>
                  <a:tailEnd/>
                </a:ln>
              </p:spPr>
              <p:txBody>
                <a:bodyPr/>
                <a:lstStyle/>
                <a:p>
                  <a:endParaRPr lang="en-US"/>
                </a:p>
              </p:txBody>
            </p:sp>
            <p:sp>
              <p:nvSpPr>
                <p:cNvPr id="24789" name="Freeform 636"/>
                <p:cNvSpPr>
                  <a:spLocks/>
                </p:cNvSpPr>
                <p:nvPr/>
              </p:nvSpPr>
              <p:spPr bwMode="auto">
                <a:xfrm>
                  <a:off x="526" y="693"/>
                  <a:ext cx="9" cy="27"/>
                </a:xfrm>
                <a:custGeom>
                  <a:avLst/>
                  <a:gdLst>
                    <a:gd name="T0" fmla="*/ 9 w 9"/>
                    <a:gd name="T1" fmla="*/ 1 h 27"/>
                    <a:gd name="T2" fmla="*/ 8 w 9"/>
                    <a:gd name="T3" fmla="*/ 1 h 27"/>
                    <a:gd name="T4" fmla="*/ 7 w 9"/>
                    <a:gd name="T5" fmla="*/ 1 h 27"/>
                    <a:gd name="T6" fmla="*/ 6 w 9"/>
                    <a:gd name="T7" fmla="*/ 1 h 27"/>
                    <a:gd name="T8" fmla="*/ 6 w 9"/>
                    <a:gd name="T9" fmla="*/ 2 h 27"/>
                    <a:gd name="T10" fmla="*/ 6 w 9"/>
                    <a:gd name="T11" fmla="*/ 6 h 27"/>
                    <a:gd name="T12" fmla="*/ 6 w 9"/>
                    <a:gd name="T13" fmla="*/ 14 h 27"/>
                    <a:gd name="T14" fmla="*/ 6 w 9"/>
                    <a:gd name="T15" fmla="*/ 22 h 27"/>
                    <a:gd name="T16" fmla="*/ 7 w 9"/>
                    <a:gd name="T17" fmla="*/ 26 h 27"/>
                    <a:gd name="T18" fmla="*/ 7 w 9"/>
                    <a:gd name="T19" fmla="*/ 27 h 27"/>
                    <a:gd name="T20" fmla="*/ 6 w 9"/>
                    <a:gd name="T21" fmla="*/ 27 h 27"/>
                    <a:gd name="T22" fmla="*/ 5 w 9"/>
                    <a:gd name="T23" fmla="*/ 27 h 27"/>
                    <a:gd name="T24" fmla="*/ 3 w 9"/>
                    <a:gd name="T25" fmla="*/ 27 h 27"/>
                    <a:gd name="T26" fmla="*/ 2 w 9"/>
                    <a:gd name="T27" fmla="*/ 25 h 27"/>
                    <a:gd name="T28" fmla="*/ 0 w 9"/>
                    <a:gd name="T29" fmla="*/ 2 h 27"/>
                    <a:gd name="T30" fmla="*/ 1 w 9"/>
                    <a:gd name="T31" fmla="*/ 2 h 27"/>
                    <a:gd name="T32" fmla="*/ 1 w 9"/>
                    <a:gd name="T33" fmla="*/ 2 h 27"/>
                    <a:gd name="T34" fmla="*/ 2 w 9"/>
                    <a:gd name="T35" fmla="*/ 1 h 27"/>
                    <a:gd name="T36" fmla="*/ 3 w 9"/>
                    <a:gd name="T37" fmla="*/ 1 h 27"/>
                    <a:gd name="T38" fmla="*/ 4 w 9"/>
                    <a:gd name="T39" fmla="*/ 0 h 27"/>
                    <a:gd name="T40" fmla="*/ 6 w 9"/>
                    <a:gd name="T41" fmla="*/ 0 h 27"/>
                    <a:gd name="T42" fmla="*/ 7 w 9"/>
                    <a:gd name="T43" fmla="*/ 0 h 27"/>
                    <a:gd name="T44" fmla="*/ 9 w 9"/>
                    <a:gd name="T45" fmla="*/ 1 h 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7"/>
                    <a:gd name="T71" fmla="*/ 9 w 9"/>
                    <a:gd name="T72" fmla="*/ 27 h 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7">
                      <a:moveTo>
                        <a:pt x="9" y="1"/>
                      </a:moveTo>
                      <a:lnTo>
                        <a:pt x="8" y="1"/>
                      </a:lnTo>
                      <a:lnTo>
                        <a:pt x="7" y="1"/>
                      </a:lnTo>
                      <a:lnTo>
                        <a:pt x="6" y="1"/>
                      </a:lnTo>
                      <a:lnTo>
                        <a:pt x="6" y="2"/>
                      </a:lnTo>
                      <a:lnTo>
                        <a:pt x="6" y="6"/>
                      </a:lnTo>
                      <a:lnTo>
                        <a:pt x="6" y="14"/>
                      </a:lnTo>
                      <a:lnTo>
                        <a:pt x="6" y="22"/>
                      </a:lnTo>
                      <a:lnTo>
                        <a:pt x="7" y="26"/>
                      </a:lnTo>
                      <a:lnTo>
                        <a:pt x="7" y="27"/>
                      </a:lnTo>
                      <a:lnTo>
                        <a:pt x="6" y="27"/>
                      </a:lnTo>
                      <a:lnTo>
                        <a:pt x="5" y="27"/>
                      </a:lnTo>
                      <a:lnTo>
                        <a:pt x="3" y="27"/>
                      </a:lnTo>
                      <a:lnTo>
                        <a:pt x="2" y="25"/>
                      </a:lnTo>
                      <a:lnTo>
                        <a:pt x="0" y="2"/>
                      </a:lnTo>
                      <a:lnTo>
                        <a:pt x="1" y="2"/>
                      </a:lnTo>
                      <a:lnTo>
                        <a:pt x="2" y="1"/>
                      </a:lnTo>
                      <a:lnTo>
                        <a:pt x="3" y="1"/>
                      </a:lnTo>
                      <a:lnTo>
                        <a:pt x="4" y="0"/>
                      </a:lnTo>
                      <a:lnTo>
                        <a:pt x="6" y="0"/>
                      </a:lnTo>
                      <a:lnTo>
                        <a:pt x="7" y="0"/>
                      </a:lnTo>
                      <a:lnTo>
                        <a:pt x="9" y="1"/>
                      </a:lnTo>
                      <a:close/>
                    </a:path>
                  </a:pathLst>
                </a:custGeom>
                <a:solidFill>
                  <a:srgbClr val="ADA37A"/>
                </a:solidFill>
                <a:ln w="9525">
                  <a:noFill/>
                  <a:round/>
                  <a:headEnd/>
                  <a:tailEnd/>
                </a:ln>
              </p:spPr>
              <p:txBody>
                <a:bodyPr/>
                <a:lstStyle/>
                <a:p>
                  <a:endParaRPr lang="en-US"/>
                </a:p>
              </p:txBody>
            </p:sp>
            <p:sp>
              <p:nvSpPr>
                <p:cNvPr id="24790" name="Freeform 637"/>
                <p:cNvSpPr>
                  <a:spLocks/>
                </p:cNvSpPr>
                <p:nvPr/>
              </p:nvSpPr>
              <p:spPr bwMode="auto">
                <a:xfrm>
                  <a:off x="530" y="661"/>
                  <a:ext cx="199" cy="37"/>
                </a:xfrm>
                <a:custGeom>
                  <a:avLst/>
                  <a:gdLst>
                    <a:gd name="T0" fmla="*/ 0 w 199"/>
                    <a:gd name="T1" fmla="*/ 34 h 37"/>
                    <a:gd name="T2" fmla="*/ 199 w 199"/>
                    <a:gd name="T3" fmla="*/ 0 h 37"/>
                    <a:gd name="T4" fmla="*/ 0 w 199"/>
                    <a:gd name="T5" fmla="*/ 37 h 37"/>
                    <a:gd name="T6" fmla="*/ 0 w 199"/>
                    <a:gd name="T7" fmla="*/ 34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4"/>
                      </a:moveTo>
                      <a:lnTo>
                        <a:pt x="199" y="0"/>
                      </a:lnTo>
                      <a:lnTo>
                        <a:pt x="0" y="37"/>
                      </a:lnTo>
                      <a:lnTo>
                        <a:pt x="0" y="34"/>
                      </a:lnTo>
                      <a:close/>
                    </a:path>
                  </a:pathLst>
                </a:custGeom>
                <a:solidFill>
                  <a:srgbClr val="ADA37A"/>
                </a:solidFill>
                <a:ln w="9525">
                  <a:noFill/>
                  <a:round/>
                  <a:headEnd/>
                  <a:tailEnd/>
                </a:ln>
              </p:spPr>
              <p:txBody>
                <a:bodyPr/>
                <a:lstStyle/>
                <a:p>
                  <a:endParaRPr lang="en-US"/>
                </a:p>
              </p:txBody>
            </p:sp>
            <p:sp>
              <p:nvSpPr>
                <p:cNvPr id="24791" name="Freeform 638"/>
                <p:cNvSpPr>
                  <a:spLocks/>
                </p:cNvSpPr>
                <p:nvPr/>
              </p:nvSpPr>
              <p:spPr bwMode="auto">
                <a:xfrm>
                  <a:off x="530" y="664"/>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2" name="Freeform 639"/>
                <p:cNvSpPr>
                  <a:spLocks/>
                </p:cNvSpPr>
                <p:nvPr/>
              </p:nvSpPr>
              <p:spPr bwMode="auto">
                <a:xfrm>
                  <a:off x="529" y="664"/>
                  <a:ext cx="200" cy="37"/>
                </a:xfrm>
                <a:custGeom>
                  <a:avLst/>
                  <a:gdLst>
                    <a:gd name="T0" fmla="*/ 1 w 200"/>
                    <a:gd name="T1" fmla="*/ 35 h 37"/>
                    <a:gd name="T2" fmla="*/ 200 w 200"/>
                    <a:gd name="T3" fmla="*/ 0 h 37"/>
                    <a:gd name="T4" fmla="*/ 0 w 200"/>
                    <a:gd name="T5" fmla="*/ 37 h 37"/>
                    <a:gd name="T6" fmla="*/ 1 w 200"/>
                    <a:gd name="T7" fmla="*/ 35 h 37"/>
                    <a:gd name="T8" fmla="*/ 0 60000 65536"/>
                    <a:gd name="T9" fmla="*/ 0 60000 65536"/>
                    <a:gd name="T10" fmla="*/ 0 60000 65536"/>
                    <a:gd name="T11" fmla="*/ 0 60000 65536"/>
                    <a:gd name="T12" fmla="*/ 0 w 200"/>
                    <a:gd name="T13" fmla="*/ 0 h 37"/>
                    <a:gd name="T14" fmla="*/ 200 w 200"/>
                    <a:gd name="T15" fmla="*/ 37 h 37"/>
                  </a:gdLst>
                  <a:ahLst/>
                  <a:cxnLst>
                    <a:cxn ang="T8">
                      <a:pos x="T0" y="T1"/>
                    </a:cxn>
                    <a:cxn ang="T9">
                      <a:pos x="T2" y="T3"/>
                    </a:cxn>
                    <a:cxn ang="T10">
                      <a:pos x="T4" y="T5"/>
                    </a:cxn>
                    <a:cxn ang="T11">
                      <a:pos x="T6" y="T7"/>
                    </a:cxn>
                  </a:cxnLst>
                  <a:rect l="T12" t="T13" r="T14" b="T15"/>
                  <a:pathLst>
                    <a:path w="200" h="37">
                      <a:moveTo>
                        <a:pt x="1" y="35"/>
                      </a:moveTo>
                      <a:lnTo>
                        <a:pt x="200" y="0"/>
                      </a:lnTo>
                      <a:lnTo>
                        <a:pt x="0" y="37"/>
                      </a:lnTo>
                      <a:lnTo>
                        <a:pt x="1" y="35"/>
                      </a:lnTo>
                      <a:close/>
                    </a:path>
                  </a:pathLst>
                </a:custGeom>
                <a:solidFill>
                  <a:srgbClr val="ADA37A"/>
                </a:solidFill>
                <a:ln w="9525">
                  <a:noFill/>
                  <a:round/>
                  <a:headEnd/>
                  <a:tailEnd/>
                </a:ln>
              </p:spPr>
              <p:txBody>
                <a:bodyPr/>
                <a:lstStyle/>
                <a:p>
                  <a:endParaRPr lang="en-US"/>
                </a:p>
              </p:txBody>
            </p:sp>
            <p:sp>
              <p:nvSpPr>
                <p:cNvPr id="24793" name="Freeform 640"/>
                <p:cNvSpPr>
                  <a:spLocks/>
                </p:cNvSpPr>
                <p:nvPr/>
              </p:nvSpPr>
              <p:spPr bwMode="auto">
                <a:xfrm>
                  <a:off x="530" y="667"/>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4" name="Freeform 641"/>
                <p:cNvSpPr>
                  <a:spLocks/>
                </p:cNvSpPr>
                <p:nvPr/>
              </p:nvSpPr>
              <p:spPr bwMode="auto">
                <a:xfrm>
                  <a:off x="530" y="667"/>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5" name="Freeform 642"/>
                <p:cNvSpPr>
                  <a:spLocks/>
                </p:cNvSpPr>
                <p:nvPr/>
              </p:nvSpPr>
              <p:spPr bwMode="auto">
                <a:xfrm>
                  <a:off x="530" y="670"/>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6" name="Freeform 643"/>
                <p:cNvSpPr>
                  <a:spLocks/>
                </p:cNvSpPr>
                <p:nvPr/>
              </p:nvSpPr>
              <p:spPr bwMode="auto">
                <a:xfrm>
                  <a:off x="530" y="670"/>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7" name="Freeform 644"/>
                <p:cNvSpPr>
                  <a:spLocks/>
                </p:cNvSpPr>
                <p:nvPr/>
              </p:nvSpPr>
              <p:spPr bwMode="auto">
                <a:xfrm>
                  <a:off x="530" y="673"/>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8" name="Freeform 645"/>
                <p:cNvSpPr>
                  <a:spLocks/>
                </p:cNvSpPr>
                <p:nvPr/>
              </p:nvSpPr>
              <p:spPr bwMode="auto">
                <a:xfrm>
                  <a:off x="530" y="673"/>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799" name="Freeform 646"/>
                <p:cNvSpPr>
                  <a:spLocks/>
                </p:cNvSpPr>
                <p:nvPr/>
              </p:nvSpPr>
              <p:spPr bwMode="auto">
                <a:xfrm>
                  <a:off x="530" y="676"/>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0" name="Freeform 647"/>
                <p:cNvSpPr>
                  <a:spLocks/>
                </p:cNvSpPr>
                <p:nvPr/>
              </p:nvSpPr>
              <p:spPr bwMode="auto">
                <a:xfrm>
                  <a:off x="530" y="676"/>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1" name="Freeform 648"/>
                <p:cNvSpPr>
                  <a:spLocks/>
                </p:cNvSpPr>
                <p:nvPr/>
              </p:nvSpPr>
              <p:spPr bwMode="auto">
                <a:xfrm>
                  <a:off x="530" y="679"/>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2" name="Freeform 649"/>
                <p:cNvSpPr>
                  <a:spLocks/>
                </p:cNvSpPr>
                <p:nvPr/>
              </p:nvSpPr>
              <p:spPr bwMode="auto">
                <a:xfrm>
                  <a:off x="530" y="679"/>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3" name="Freeform 650"/>
                <p:cNvSpPr>
                  <a:spLocks/>
                </p:cNvSpPr>
                <p:nvPr/>
              </p:nvSpPr>
              <p:spPr bwMode="auto">
                <a:xfrm>
                  <a:off x="530" y="682"/>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4" name="Freeform 651"/>
                <p:cNvSpPr>
                  <a:spLocks/>
                </p:cNvSpPr>
                <p:nvPr/>
              </p:nvSpPr>
              <p:spPr bwMode="auto">
                <a:xfrm>
                  <a:off x="530" y="682"/>
                  <a:ext cx="199" cy="37"/>
                </a:xfrm>
                <a:custGeom>
                  <a:avLst/>
                  <a:gdLst>
                    <a:gd name="T0" fmla="*/ 0 w 199"/>
                    <a:gd name="T1" fmla="*/ 35 h 37"/>
                    <a:gd name="T2" fmla="*/ 199 w 199"/>
                    <a:gd name="T3" fmla="*/ 0 h 37"/>
                    <a:gd name="T4" fmla="*/ 0 w 199"/>
                    <a:gd name="T5" fmla="*/ 37 h 37"/>
                    <a:gd name="T6" fmla="*/ 0 w 199"/>
                    <a:gd name="T7" fmla="*/ 35 h 37"/>
                    <a:gd name="T8" fmla="*/ 0 60000 65536"/>
                    <a:gd name="T9" fmla="*/ 0 60000 65536"/>
                    <a:gd name="T10" fmla="*/ 0 60000 65536"/>
                    <a:gd name="T11" fmla="*/ 0 60000 65536"/>
                    <a:gd name="T12" fmla="*/ 0 w 199"/>
                    <a:gd name="T13" fmla="*/ 0 h 37"/>
                    <a:gd name="T14" fmla="*/ 199 w 199"/>
                    <a:gd name="T15" fmla="*/ 37 h 37"/>
                  </a:gdLst>
                  <a:ahLst/>
                  <a:cxnLst>
                    <a:cxn ang="T8">
                      <a:pos x="T0" y="T1"/>
                    </a:cxn>
                    <a:cxn ang="T9">
                      <a:pos x="T2" y="T3"/>
                    </a:cxn>
                    <a:cxn ang="T10">
                      <a:pos x="T4" y="T5"/>
                    </a:cxn>
                    <a:cxn ang="T11">
                      <a:pos x="T6" y="T7"/>
                    </a:cxn>
                  </a:cxnLst>
                  <a:rect l="T12" t="T13" r="T14" b="T15"/>
                  <a:pathLst>
                    <a:path w="199" h="37">
                      <a:moveTo>
                        <a:pt x="0" y="35"/>
                      </a:moveTo>
                      <a:lnTo>
                        <a:pt x="199" y="0"/>
                      </a:lnTo>
                      <a:lnTo>
                        <a:pt x="0" y="37"/>
                      </a:lnTo>
                      <a:lnTo>
                        <a:pt x="0" y="35"/>
                      </a:lnTo>
                      <a:close/>
                    </a:path>
                  </a:pathLst>
                </a:custGeom>
                <a:solidFill>
                  <a:srgbClr val="ADA37A"/>
                </a:solidFill>
                <a:ln w="9525">
                  <a:noFill/>
                  <a:round/>
                  <a:headEnd/>
                  <a:tailEnd/>
                </a:ln>
              </p:spPr>
              <p:txBody>
                <a:bodyPr/>
                <a:lstStyle/>
                <a:p>
                  <a:endParaRPr lang="en-US"/>
                </a:p>
              </p:txBody>
            </p:sp>
            <p:sp>
              <p:nvSpPr>
                <p:cNvPr id="24805" name="Freeform 652"/>
                <p:cNvSpPr>
                  <a:spLocks/>
                </p:cNvSpPr>
                <p:nvPr/>
              </p:nvSpPr>
              <p:spPr bwMode="auto">
                <a:xfrm>
                  <a:off x="678" y="662"/>
                  <a:ext cx="54" cy="9"/>
                </a:xfrm>
                <a:custGeom>
                  <a:avLst/>
                  <a:gdLst>
                    <a:gd name="T0" fmla="*/ 54 w 54"/>
                    <a:gd name="T1" fmla="*/ 0 h 9"/>
                    <a:gd name="T2" fmla="*/ 0 w 54"/>
                    <a:gd name="T3" fmla="*/ 9 h 9"/>
                    <a:gd name="T4" fmla="*/ 54 w 54"/>
                    <a:gd name="T5" fmla="*/ 1 h 9"/>
                    <a:gd name="T6" fmla="*/ 54 w 54"/>
                    <a:gd name="T7" fmla="*/ 0 h 9"/>
                    <a:gd name="T8" fmla="*/ 0 60000 65536"/>
                    <a:gd name="T9" fmla="*/ 0 60000 65536"/>
                    <a:gd name="T10" fmla="*/ 0 60000 65536"/>
                    <a:gd name="T11" fmla="*/ 0 60000 65536"/>
                    <a:gd name="T12" fmla="*/ 0 w 54"/>
                    <a:gd name="T13" fmla="*/ 0 h 9"/>
                    <a:gd name="T14" fmla="*/ 54 w 54"/>
                    <a:gd name="T15" fmla="*/ 9 h 9"/>
                  </a:gdLst>
                  <a:ahLst/>
                  <a:cxnLst>
                    <a:cxn ang="T8">
                      <a:pos x="T0" y="T1"/>
                    </a:cxn>
                    <a:cxn ang="T9">
                      <a:pos x="T2" y="T3"/>
                    </a:cxn>
                    <a:cxn ang="T10">
                      <a:pos x="T4" y="T5"/>
                    </a:cxn>
                    <a:cxn ang="T11">
                      <a:pos x="T6" y="T7"/>
                    </a:cxn>
                  </a:cxnLst>
                  <a:rect l="T12" t="T13" r="T14" b="T15"/>
                  <a:pathLst>
                    <a:path w="54" h="9">
                      <a:moveTo>
                        <a:pt x="54" y="0"/>
                      </a:moveTo>
                      <a:lnTo>
                        <a:pt x="0" y="9"/>
                      </a:lnTo>
                      <a:lnTo>
                        <a:pt x="54" y="1"/>
                      </a:lnTo>
                      <a:lnTo>
                        <a:pt x="54" y="0"/>
                      </a:lnTo>
                      <a:close/>
                    </a:path>
                  </a:pathLst>
                </a:custGeom>
                <a:solidFill>
                  <a:srgbClr val="E8E0C9"/>
                </a:solidFill>
                <a:ln w="9525">
                  <a:noFill/>
                  <a:round/>
                  <a:headEnd/>
                  <a:tailEnd/>
                </a:ln>
              </p:spPr>
              <p:txBody>
                <a:bodyPr/>
                <a:lstStyle/>
                <a:p>
                  <a:endParaRPr lang="en-US"/>
                </a:p>
              </p:txBody>
            </p:sp>
            <p:sp>
              <p:nvSpPr>
                <p:cNvPr id="24806" name="Freeform 653"/>
                <p:cNvSpPr>
                  <a:spLocks/>
                </p:cNvSpPr>
                <p:nvPr/>
              </p:nvSpPr>
              <p:spPr bwMode="auto">
                <a:xfrm>
                  <a:off x="678" y="665"/>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07" name="Freeform 654"/>
                <p:cNvSpPr>
                  <a:spLocks/>
                </p:cNvSpPr>
                <p:nvPr/>
              </p:nvSpPr>
              <p:spPr bwMode="auto">
                <a:xfrm>
                  <a:off x="678" y="665"/>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08" name="Freeform 655"/>
                <p:cNvSpPr>
                  <a:spLocks/>
                </p:cNvSpPr>
                <p:nvPr/>
              </p:nvSpPr>
              <p:spPr bwMode="auto">
                <a:xfrm>
                  <a:off x="678" y="668"/>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09" name="Freeform 656"/>
                <p:cNvSpPr>
                  <a:spLocks/>
                </p:cNvSpPr>
                <p:nvPr/>
              </p:nvSpPr>
              <p:spPr bwMode="auto">
                <a:xfrm>
                  <a:off x="678" y="668"/>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10" name="Freeform 657"/>
                <p:cNvSpPr>
                  <a:spLocks/>
                </p:cNvSpPr>
                <p:nvPr/>
              </p:nvSpPr>
              <p:spPr bwMode="auto">
                <a:xfrm>
                  <a:off x="678" y="671"/>
                  <a:ext cx="54" cy="10"/>
                </a:xfrm>
                <a:custGeom>
                  <a:avLst/>
                  <a:gdLst>
                    <a:gd name="T0" fmla="*/ 54 w 54"/>
                    <a:gd name="T1" fmla="*/ 0 h 10"/>
                    <a:gd name="T2" fmla="*/ 0 w 54"/>
                    <a:gd name="T3" fmla="*/ 10 h 10"/>
                    <a:gd name="T4" fmla="*/ 54 w 54"/>
                    <a:gd name="T5" fmla="*/ 2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2"/>
                      </a:lnTo>
                      <a:lnTo>
                        <a:pt x="54" y="0"/>
                      </a:lnTo>
                      <a:close/>
                    </a:path>
                  </a:pathLst>
                </a:custGeom>
                <a:solidFill>
                  <a:srgbClr val="E8E0C9"/>
                </a:solidFill>
                <a:ln w="9525">
                  <a:noFill/>
                  <a:round/>
                  <a:headEnd/>
                  <a:tailEnd/>
                </a:ln>
              </p:spPr>
              <p:txBody>
                <a:bodyPr/>
                <a:lstStyle/>
                <a:p>
                  <a:endParaRPr lang="en-US"/>
                </a:p>
              </p:txBody>
            </p:sp>
            <p:sp>
              <p:nvSpPr>
                <p:cNvPr id="24811" name="Freeform 658"/>
                <p:cNvSpPr>
                  <a:spLocks/>
                </p:cNvSpPr>
                <p:nvPr/>
              </p:nvSpPr>
              <p:spPr bwMode="auto">
                <a:xfrm>
                  <a:off x="678" y="671"/>
                  <a:ext cx="54" cy="10"/>
                </a:xfrm>
                <a:custGeom>
                  <a:avLst/>
                  <a:gdLst>
                    <a:gd name="T0" fmla="*/ 54 w 54"/>
                    <a:gd name="T1" fmla="*/ 0 h 10"/>
                    <a:gd name="T2" fmla="*/ 0 w 54"/>
                    <a:gd name="T3" fmla="*/ 10 h 10"/>
                    <a:gd name="T4" fmla="*/ 54 w 54"/>
                    <a:gd name="T5" fmla="*/ 2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2"/>
                      </a:lnTo>
                      <a:lnTo>
                        <a:pt x="54" y="0"/>
                      </a:lnTo>
                      <a:close/>
                    </a:path>
                  </a:pathLst>
                </a:custGeom>
                <a:solidFill>
                  <a:srgbClr val="E8E0C9"/>
                </a:solidFill>
                <a:ln w="9525">
                  <a:noFill/>
                  <a:round/>
                  <a:headEnd/>
                  <a:tailEnd/>
                </a:ln>
              </p:spPr>
              <p:txBody>
                <a:bodyPr/>
                <a:lstStyle/>
                <a:p>
                  <a:endParaRPr lang="en-US"/>
                </a:p>
              </p:txBody>
            </p:sp>
            <p:sp>
              <p:nvSpPr>
                <p:cNvPr id="24812" name="Freeform 659"/>
                <p:cNvSpPr>
                  <a:spLocks/>
                </p:cNvSpPr>
                <p:nvPr/>
              </p:nvSpPr>
              <p:spPr bwMode="auto">
                <a:xfrm>
                  <a:off x="678" y="675"/>
                  <a:ext cx="54" cy="9"/>
                </a:xfrm>
                <a:custGeom>
                  <a:avLst/>
                  <a:gdLst>
                    <a:gd name="T0" fmla="*/ 54 w 54"/>
                    <a:gd name="T1" fmla="*/ 0 h 9"/>
                    <a:gd name="T2" fmla="*/ 0 w 54"/>
                    <a:gd name="T3" fmla="*/ 9 h 9"/>
                    <a:gd name="T4" fmla="*/ 54 w 54"/>
                    <a:gd name="T5" fmla="*/ 1 h 9"/>
                    <a:gd name="T6" fmla="*/ 54 w 54"/>
                    <a:gd name="T7" fmla="*/ 0 h 9"/>
                    <a:gd name="T8" fmla="*/ 0 60000 65536"/>
                    <a:gd name="T9" fmla="*/ 0 60000 65536"/>
                    <a:gd name="T10" fmla="*/ 0 60000 65536"/>
                    <a:gd name="T11" fmla="*/ 0 60000 65536"/>
                    <a:gd name="T12" fmla="*/ 0 w 54"/>
                    <a:gd name="T13" fmla="*/ 0 h 9"/>
                    <a:gd name="T14" fmla="*/ 54 w 54"/>
                    <a:gd name="T15" fmla="*/ 9 h 9"/>
                  </a:gdLst>
                  <a:ahLst/>
                  <a:cxnLst>
                    <a:cxn ang="T8">
                      <a:pos x="T0" y="T1"/>
                    </a:cxn>
                    <a:cxn ang="T9">
                      <a:pos x="T2" y="T3"/>
                    </a:cxn>
                    <a:cxn ang="T10">
                      <a:pos x="T4" y="T5"/>
                    </a:cxn>
                    <a:cxn ang="T11">
                      <a:pos x="T6" y="T7"/>
                    </a:cxn>
                  </a:cxnLst>
                  <a:rect l="T12" t="T13" r="T14" b="T15"/>
                  <a:pathLst>
                    <a:path w="54" h="9">
                      <a:moveTo>
                        <a:pt x="54" y="0"/>
                      </a:moveTo>
                      <a:lnTo>
                        <a:pt x="0" y="9"/>
                      </a:lnTo>
                      <a:lnTo>
                        <a:pt x="54" y="1"/>
                      </a:lnTo>
                      <a:lnTo>
                        <a:pt x="54" y="0"/>
                      </a:lnTo>
                      <a:close/>
                    </a:path>
                  </a:pathLst>
                </a:custGeom>
                <a:solidFill>
                  <a:srgbClr val="E8E0C9"/>
                </a:solidFill>
                <a:ln w="9525">
                  <a:noFill/>
                  <a:round/>
                  <a:headEnd/>
                  <a:tailEnd/>
                </a:ln>
              </p:spPr>
              <p:txBody>
                <a:bodyPr/>
                <a:lstStyle/>
                <a:p>
                  <a:endParaRPr lang="en-US"/>
                </a:p>
              </p:txBody>
            </p:sp>
            <p:sp>
              <p:nvSpPr>
                <p:cNvPr id="24813" name="Freeform 660"/>
                <p:cNvSpPr>
                  <a:spLocks/>
                </p:cNvSpPr>
                <p:nvPr/>
              </p:nvSpPr>
              <p:spPr bwMode="auto">
                <a:xfrm>
                  <a:off x="678" y="675"/>
                  <a:ext cx="54" cy="9"/>
                </a:xfrm>
                <a:custGeom>
                  <a:avLst/>
                  <a:gdLst>
                    <a:gd name="T0" fmla="*/ 54 w 54"/>
                    <a:gd name="T1" fmla="*/ 0 h 9"/>
                    <a:gd name="T2" fmla="*/ 0 w 54"/>
                    <a:gd name="T3" fmla="*/ 9 h 9"/>
                    <a:gd name="T4" fmla="*/ 54 w 54"/>
                    <a:gd name="T5" fmla="*/ 1 h 9"/>
                    <a:gd name="T6" fmla="*/ 54 w 54"/>
                    <a:gd name="T7" fmla="*/ 0 h 9"/>
                    <a:gd name="T8" fmla="*/ 0 60000 65536"/>
                    <a:gd name="T9" fmla="*/ 0 60000 65536"/>
                    <a:gd name="T10" fmla="*/ 0 60000 65536"/>
                    <a:gd name="T11" fmla="*/ 0 60000 65536"/>
                    <a:gd name="T12" fmla="*/ 0 w 54"/>
                    <a:gd name="T13" fmla="*/ 0 h 9"/>
                    <a:gd name="T14" fmla="*/ 54 w 54"/>
                    <a:gd name="T15" fmla="*/ 9 h 9"/>
                  </a:gdLst>
                  <a:ahLst/>
                  <a:cxnLst>
                    <a:cxn ang="T8">
                      <a:pos x="T0" y="T1"/>
                    </a:cxn>
                    <a:cxn ang="T9">
                      <a:pos x="T2" y="T3"/>
                    </a:cxn>
                    <a:cxn ang="T10">
                      <a:pos x="T4" y="T5"/>
                    </a:cxn>
                    <a:cxn ang="T11">
                      <a:pos x="T6" y="T7"/>
                    </a:cxn>
                  </a:cxnLst>
                  <a:rect l="T12" t="T13" r="T14" b="T15"/>
                  <a:pathLst>
                    <a:path w="54" h="9">
                      <a:moveTo>
                        <a:pt x="54" y="0"/>
                      </a:moveTo>
                      <a:lnTo>
                        <a:pt x="0" y="9"/>
                      </a:lnTo>
                      <a:lnTo>
                        <a:pt x="54" y="1"/>
                      </a:lnTo>
                      <a:lnTo>
                        <a:pt x="54" y="0"/>
                      </a:lnTo>
                      <a:close/>
                    </a:path>
                  </a:pathLst>
                </a:custGeom>
                <a:solidFill>
                  <a:srgbClr val="E8E0C9"/>
                </a:solidFill>
                <a:ln w="9525">
                  <a:noFill/>
                  <a:round/>
                  <a:headEnd/>
                  <a:tailEnd/>
                </a:ln>
              </p:spPr>
              <p:txBody>
                <a:bodyPr/>
                <a:lstStyle/>
                <a:p>
                  <a:endParaRPr lang="en-US"/>
                </a:p>
              </p:txBody>
            </p:sp>
            <p:sp>
              <p:nvSpPr>
                <p:cNvPr id="24814" name="Freeform 661"/>
                <p:cNvSpPr>
                  <a:spLocks/>
                </p:cNvSpPr>
                <p:nvPr/>
              </p:nvSpPr>
              <p:spPr bwMode="auto">
                <a:xfrm>
                  <a:off x="678" y="678"/>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15" name="Freeform 662"/>
                <p:cNvSpPr>
                  <a:spLocks/>
                </p:cNvSpPr>
                <p:nvPr/>
              </p:nvSpPr>
              <p:spPr bwMode="auto">
                <a:xfrm>
                  <a:off x="678" y="678"/>
                  <a:ext cx="54" cy="10"/>
                </a:xfrm>
                <a:custGeom>
                  <a:avLst/>
                  <a:gdLst>
                    <a:gd name="T0" fmla="*/ 54 w 54"/>
                    <a:gd name="T1" fmla="*/ 0 h 10"/>
                    <a:gd name="T2" fmla="*/ 0 w 54"/>
                    <a:gd name="T3" fmla="*/ 10 h 10"/>
                    <a:gd name="T4" fmla="*/ 54 w 54"/>
                    <a:gd name="T5" fmla="*/ 1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1"/>
                      </a:lnTo>
                      <a:lnTo>
                        <a:pt x="54" y="0"/>
                      </a:lnTo>
                      <a:close/>
                    </a:path>
                  </a:pathLst>
                </a:custGeom>
                <a:solidFill>
                  <a:srgbClr val="E8E0C9"/>
                </a:solidFill>
                <a:ln w="9525">
                  <a:noFill/>
                  <a:round/>
                  <a:headEnd/>
                  <a:tailEnd/>
                </a:ln>
              </p:spPr>
              <p:txBody>
                <a:bodyPr/>
                <a:lstStyle/>
                <a:p>
                  <a:endParaRPr lang="en-US"/>
                </a:p>
              </p:txBody>
            </p:sp>
            <p:sp>
              <p:nvSpPr>
                <p:cNvPr id="24816" name="Freeform 663"/>
                <p:cNvSpPr>
                  <a:spLocks/>
                </p:cNvSpPr>
                <p:nvPr/>
              </p:nvSpPr>
              <p:spPr bwMode="auto">
                <a:xfrm>
                  <a:off x="678" y="681"/>
                  <a:ext cx="54" cy="10"/>
                </a:xfrm>
                <a:custGeom>
                  <a:avLst/>
                  <a:gdLst>
                    <a:gd name="T0" fmla="*/ 54 w 54"/>
                    <a:gd name="T1" fmla="*/ 0 h 10"/>
                    <a:gd name="T2" fmla="*/ 0 w 54"/>
                    <a:gd name="T3" fmla="*/ 10 h 10"/>
                    <a:gd name="T4" fmla="*/ 54 w 54"/>
                    <a:gd name="T5" fmla="*/ 2 h 10"/>
                    <a:gd name="T6" fmla="*/ 54 w 54"/>
                    <a:gd name="T7" fmla="*/ 0 h 10"/>
                    <a:gd name="T8" fmla="*/ 0 60000 65536"/>
                    <a:gd name="T9" fmla="*/ 0 60000 65536"/>
                    <a:gd name="T10" fmla="*/ 0 60000 65536"/>
                    <a:gd name="T11" fmla="*/ 0 60000 65536"/>
                    <a:gd name="T12" fmla="*/ 0 w 54"/>
                    <a:gd name="T13" fmla="*/ 0 h 10"/>
                    <a:gd name="T14" fmla="*/ 54 w 54"/>
                    <a:gd name="T15" fmla="*/ 10 h 10"/>
                  </a:gdLst>
                  <a:ahLst/>
                  <a:cxnLst>
                    <a:cxn ang="T8">
                      <a:pos x="T0" y="T1"/>
                    </a:cxn>
                    <a:cxn ang="T9">
                      <a:pos x="T2" y="T3"/>
                    </a:cxn>
                    <a:cxn ang="T10">
                      <a:pos x="T4" y="T5"/>
                    </a:cxn>
                    <a:cxn ang="T11">
                      <a:pos x="T6" y="T7"/>
                    </a:cxn>
                  </a:cxnLst>
                  <a:rect l="T12" t="T13" r="T14" b="T15"/>
                  <a:pathLst>
                    <a:path w="54" h="10">
                      <a:moveTo>
                        <a:pt x="54" y="0"/>
                      </a:moveTo>
                      <a:lnTo>
                        <a:pt x="0" y="10"/>
                      </a:lnTo>
                      <a:lnTo>
                        <a:pt x="54" y="2"/>
                      </a:lnTo>
                      <a:lnTo>
                        <a:pt x="54" y="0"/>
                      </a:lnTo>
                      <a:close/>
                    </a:path>
                  </a:pathLst>
                </a:custGeom>
                <a:solidFill>
                  <a:srgbClr val="E8E0C9"/>
                </a:solidFill>
                <a:ln w="9525">
                  <a:noFill/>
                  <a:round/>
                  <a:headEnd/>
                  <a:tailEnd/>
                </a:ln>
              </p:spPr>
              <p:txBody>
                <a:bodyPr/>
                <a:lstStyle/>
                <a:p>
                  <a:endParaRPr lang="en-US"/>
                </a:p>
              </p:txBody>
            </p:sp>
            <p:sp>
              <p:nvSpPr>
                <p:cNvPr id="24817" name="Freeform 664"/>
                <p:cNvSpPr>
                  <a:spLocks/>
                </p:cNvSpPr>
                <p:nvPr/>
              </p:nvSpPr>
              <p:spPr bwMode="auto">
                <a:xfrm>
                  <a:off x="538" y="653"/>
                  <a:ext cx="194" cy="38"/>
                </a:xfrm>
                <a:custGeom>
                  <a:avLst/>
                  <a:gdLst>
                    <a:gd name="T0" fmla="*/ 0 w 194"/>
                    <a:gd name="T1" fmla="*/ 37 h 38"/>
                    <a:gd name="T2" fmla="*/ 0 w 194"/>
                    <a:gd name="T3" fmla="*/ 37 h 38"/>
                    <a:gd name="T4" fmla="*/ 1 w 194"/>
                    <a:gd name="T5" fmla="*/ 36 h 38"/>
                    <a:gd name="T6" fmla="*/ 2 w 194"/>
                    <a:gd name="T7" fmla="*/ 36 h 38"/>
                    <a:gd name="T8" fmla="*/ 3 w 194"/>
                    <a:gd name="T9" fmla="*/ 35 h 38"/>
                    <a:gd name="T10" fmla="*/ 5 w 194"/>
                    <a:gd name="T11" fmla="*/ 35 h 38"/>
                    <a:gd name="T12" fmla="*/ 6 w 194"/>
                    <a:gd name="T13" fmla="*/ 34 h 38"/>
                    <a:gd name="T14" fmla="*/ 7 w 194"/>
                    <a:gd name="T15" fmla="*/ 34 h 38"/>
                    <a:gd name="T16" fmla="*/ 8 w 194"/>
                    <a:gd name="T17" fmla="*/ 34 h 38"/>
                    <a:gd name="T18" fmla="*/ 194 w 194"/>
                    <a:gd name="T19" fmla="*/ 0 h 38"/>
                    <a:gd name="T20" fmla="*/ 193 w 194"/>
                    <a:gd name="T21" fmla="*/ 3 h 38"/>
                    <a:gd name="T22" fmla="*/ 8 w 194"/>
                    <a:gd name="T23" fmla="*/ 36 h 38"/>
                    <a:gd name="T24" fmla="*/ 8 w 194"/>
                    <a:gd name="T25" fmla="*/ 36 h 38"/>
                    <a:gd name="T26" fmla="*/ 7 w 194"/>
                    <a:gd name="T27" fmla="*/ 36 h 38"/>
                    <a:gd name="T28" fmla="*/ 7 w 194"/>
                    <a:gd name="T29" fmla="*/ 36 h 38"/>
                    <a:gd name="T30" fmla="*/ 5 w 194"/>
                    <a:gd name="T31" fmla="*/ 37 h 38"/>
                    <a:gd name="T32" fmla="*/ 4 w 194"/>
                    <a:gd name="T33" fmla="*/ 37 h 38"/>
                    <a:gd name="T34" fmla="*/ 3 w 194"/>
                    <a:gd name="T35" fmla="*/ 37 h 38"/>
                    <a:gd name="T36" fmla="*/ 2 w 194"/>
                    <a:gd name="T37" fmla="*/ 38 h 38"/>
                    <a:gd name="T38" fmla="*/ 2 w 194"/>
                    <a:gd name="T39" fmla="*/ 38 h 38"/>
                    <a:gd name="T40" fmla="*/ 1 w 194"/>
                    <a:gd name="T41" fmla="*/ 38 h 38"/>
                    <a:gd name="T42" fmla="*/ 0 w 194"/>
                    <a:gd name="T43" fmla="*/ 38 h 38"/>
                    <a:gd name="T44" fmla="*/ 0 w 194"/>
                    <a:gd name="T45" fmla="*/ 38 h 38"/>
                    <a:gd name="T46" fmla="*/ 0 w 194"/>
                    <a:gd name="T47" fmla="*/ 37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
                    <a:gd name="T73" fmla="*/ 0 h 38"/>
                    <a:gd name="T74" fmla="*/ 194 w 194"/>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 h="38">
                      <a:moveTo>
                        <a:pt x="0" y="37"/>
                      </a:moveTo>
                      <a:lnTo>
                        <a:pt x="0" y="37"/>
                      </a:lnTo>
                      <a:lnTo>
                        <a:pt x="1" y="36"/>
                      </a:lnTo>
                      <a:lnTo>
                        <a:pt x="2" y="36"/>
                      </a:lnTo>
                      <a:lnTo>
                        <a:pt x="3" y="35"/>
                      </a:lnTo>
                      <a:lnTo>
                        <a:pt x="5" y="35"/>
                      </a:lnTo>
                      <a:lnTo>
                        <a:pt x="6" y="34"/>
                      </a:lnTo>
                      <a:lnTo>
                        <a:pt x="7" y="34"/>
                      </a:lnTo>
                      <a:lnTo>
                        <a:pt x="8" y="34"/>
                      </a:lnTo>
                      <a:lnTo>
                        <a:pt x="194" y="0"/>
                      </a:lnTo>
                      <a:lnTo>
                        <a:pt x="193" y="3"/>
                      </a:lnTo>
                      <a:lnTo>
                        <a:pt x="8" y="36"/>
                      </a:lnTo>
                      <a:lnTo>
                        <a:pt x="7" y="36"/>
                      </a:lnTo>
                      <a:lnTo>
                        <a:pt x="5" y="37"/>
                      </a:lnTo>
                      <a:lnTo>
                        <a:pt x="4" y="37"/>
                      </a:lnTo>
                      <a:lnTo>
                        <a:pt x="3" y="37"/>
                      </a:lnTo>
                      <a:lnTo>
                        <a:pt x="2" y="38"/>
                      </a:lnTo>
                      <a:lnTo>
                        <a:pt x="1" y="38"/>
                      </a:lnTo>
                      <a:lnTo>
                        <a:pt x="0" y="38"/>
                      </a:lnTo>
                      <a:lnTo>
                        <a:pt x="0" y="37"/>
                      </a:lnTo>
                      <a:close/>
                    </a:path>
                  </a:pathLst>
                </a:custGeom>
                <a:solidFill>
                  <a:srgbClr val="8C8259"/>
                </a:solidFill>
                <a:ln w="9525">
                  <a:noFill/>
                  <a:round/>
                  <a:headEnd/>
                  <a:tailEnd/>
                </a:ln>
              </p:spPr>
              <p:txBody>
                <a:bodyPr/>
                <a:lstStyle/>
                <a:p>
                  <a:endParaRPr lang="en-US"/>
                </a:p>
              </p:txBody>
            </p:sp>
            <p:sp>
              <p:nvSpPr>
                <p:cNvPr id="24818" name="Freeform 665"/>
                <p:cNvSpPr>
                  <a:spLocks/>
                </p:cNvSpPr>
                <p:nvPr/>
              </p:nvSpPr>
              <p:spPr bwMode="auto">
                <a:xfrm>
                  <a:off x="596" y="567"/>
                  <a:ext cx="147" cy="77"/>
                </a:xfrm>
                <a:custGeom>
                  <a:avLst/>
                  <a:gdLst>
                    <a:gd name="T0" fmla="*/ 0 w 147"/>
                    <a:gd name="T1" fmla="*/ 0 h 77"/>
                    <a:gd name="T2" fmla="*/ 145 w 147"/>
                    <a:gd name="T3" fmla="*/ 77 h 77"/>
                    <a:gd name="T4" fmla="*/ 147 w 147"/>
                    <a:gd name="T5" fmla="*/ 76 h 77"/>
                    <a:gd name="T6" fmla="*/ 0 w 147"/>
                    <a:gd name="T7" fmla="*/ 0 h 77"/>
                    <a:gd name="T8" fmla="*/ 0 60000 65536"/>
                    <a:gd name="T9" fmla="*/ 0 60000 65536"/>
                    <a:gd name="T10" fmla="*/ 0 60000 65536"/>
                    <a:gd name="T11" fmla="*/ 0 60000 65536"/>
                    <a:gd name="T12" fmla="*/ 0 w 147"/>
                    <a:gd name="T13" fmla="*/ 0 h 77"/>
                    <a:gd name="T14" fmla="*/ 147 w 147"/>
                    <a:gd name="T15" fmla="*/ 77 h 77"/>
                  </a:gdLst>
                  <a:ahLst/>
                  <a:cxnLst>
                    <a:cxn ang="T8">
                      <a:pos x="T0" y="T1"/>
                    </a:cxn>
                    <a:cxn ang="T9">
                      <a:pos x="T2" y="T3"/>
                    </a:cxn>
                    <a:cxn ang="T10">
                      <a:pos x="T4" y="T5"/>
                    </a:cxn>
                    <a:cxn ang="T11">
                      <a:pos x="T6" y="T7"/>
                    </a:cxn>
                  </a:cxnLst>
                  <a:rect l="T12" t="T13" r="T14" b="T15"/>
                  <a:pathLst>
                    <a:path w="147" h="77">
                      <a:moveTo>
                        <a:pt x="0" y="0"/>
                      </a:moveTo>
                      <a:lnTo>
                        <a:pt x="145" y="77"/>
                      </a:lnTo>
                      <a:lnTo>
                        <a:pt x="147" y="76"/>
                      </a:lnTo>
                      <a:lnTo>
                        <a:pt x="0" y="0"/>
                      </a:lnTo>
                      <a:close/>
                    </a:path>
                  </a:pathLst>
                </a:custGeom>
                <a:solidFill>
                  <a:srgbClr val="BA7077"/>
                </a:solidFill>
                <a:ln w="9525">
                  <a:noFill/>
                  <a:round/>
                  <a:headEnd/>
                  <a:tailEnd/>
                </a:ln>
              </p:spPr>
              <p:txBody>
                <a:bodyPr/>
                <a:lstStyle/>
                <a:p>
                  <a:endParaRPr lang="en-US"/>
                </a:p>
              </p:txBody>
            </p:sp>
          </p:grpSp>
          <p:sp>
            <p:nvSpPr>
              <p:cNvPr id="24626" name="Rectangle 666"/>
              <p:cNvSpPr>
                <a:spLocks noChangeArrowheads="1"/>
              </p:cNvSpPr>
              <p:nvPr/>
            </p:nvSpPr>
            <p:spPr bwMode="auto">
              <a:xfrm>
                <a:off x="390" y="769"/>
                <a:ext cx="48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Finalized High</a:t>
                </a:r>
                <a:endParaRPr lang="en-US" sz="1200"/>
              </a:p>
            </p:txBody>
          </p:sp>
          <p:sp>
            <p:nvSpPr>
              <p:cNvPr id="24627" name="Rectangle 667"/>
              <p:cNvSpPr>
                <a:spLocks noChangeArrowheads="1"/>
              </p:cNvSpPr>
              <p:nvPr/>
            </p:nvSpPr>
            <p:spPr bwMode="auto">
              <a:xfrm>
                <a:off x="408" y="855"/>
                <a:ext cx="444"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Level Design</a:t>
                </a:r>
                <a:endParaRPr lang="en-US" sz="1200"/>
              </a:p>
            </p:txBody>
          </p:sp>
          <p:sp>
            <p:nvSpPr>
              <p:cNvPr id="24628" name="Rectangle 668"/>
              <p:cNvSpPr>
                <a:spLocks noChangeArrowheads="1"/>
              </p:cNvSpPr>
              <p:nvPr/>
            </p:nvSpPr>
            <p:spPr bwMode="auto">
              <a:xfrm>
                <a:off x="452" y="946"/>
                <a:ext cx="35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Document</a:t>
                </a:r>
                <a:endParaRPr lang="en-US" sz="1200"/>
              </a:p>
            </p:txBody>
          </p:sp>
          <p:grpSp>
            <p:nvGrpSpPr>
              <p:cNvPr id="24629" name="Group 669"/>
              <p:cNvGrpSpPr>
                <a:grpSpLocks/>
              </p:cNvGrpSpPr>
              <p:nvPr/>
            </p:nvGrpSpPr>
            <p:grpSpPr bwMode="auto">
              <a:xfrm>
                <a:off x="966" y="555"/>
                <a:ext cx="494" cy="304"/>
                <a:chOff x="966" y="555"/>
                <a:chExt cx="494" cy="304"/>
              </a:xfrm>
            </p:grpSpPr>
            <p:sp>
              <p:nvSpPr>
                <p:cNvPr id="24729" name="Freeform 670"/>
                <p:cNvSpPr>
                  <a:spLocks/>
                </p:cNvSpPr>
                <p:nvPr/>
              </p:nvSpPr>
              <p:spPr bwMode="auto">
                <a:xfrm>
                  <a:off x="966" y="555"/>
                  <a:ext cx="494" cy="304"/>
                </a:xfrm>
                <a:custGeom>
                  <a:avLst/>
                  <a:gdLst>
                    <a:gd name="T0" fmla="*/ 485 w 494"/>
                    <a:gd name="T1" fmla="*/ 162 h 304"/>
                    <a:gd name="T2" fmla="*/ 490 w 494"/>
                    <a:gd name="T3" fmla="*/ 158 h 304"/>
                    <a:gd name="T4" fmla="*/ 493 w 494"/>
                    <a:gd name="T5" fmla="*/ 153 h 304"/>
                    <a:gd name="T6" fmla="*/ 494 w 494"/>
                    <a:gd name="T7" fmla="*/ 149 h 304"/>
                    <a:gd name="T8" fmla="*/ 493 w 494"/>
                    <a:gd name="T9" fmla="*/ 142 h 304"/>
                    <a:gd name="T10" fmla="*/ 488 w 494"/>
                    <a:gd name="T11" fmla="*/ 133 h 304"/>
                    <a:gd name="T12" fmla="*/ 485 w 494"/>
                    <a:gd name="T13" fmla="*/ 130 h 304"/>
                    <a:gd name="T14" fmla="*/ 474 w 494"/>
                    <a:gd name="T15" fmla="*/ 123 h 304"/>
                    <a:gd name="T16" fmla="*/ 456 w 494"/>
                    <a:gd name="T17" fmla="*/ 112 h 304"/>
                    <a:gd name="T18" fmla="*/ 434 w 494"/>
                    <a:gd name="T19" fmla="*/ 98 h 304"/>
                    <a:gd name="T20" fmla="*/ 408 w 494"/>
                    <a:gd name="T21" fmla="*/ 81 h 304"/>
                    <a:gd name="T22" fmla="*/ 380 w 494"/>
                    <a:gd name="T23" fmla="*/ 64 h 304"/>
                    <a:gd name="T24" fmla="*/ 353 w 494"/>
                    <a:gd name="T25" fmla="*/ 47 h 304"/>
                    <a:gd name="T26" fmla="*/ 329 w 494"/>
                    <a:gd name="T27" fmla="*/ 31 h 304"/>
                    <a:gd name="T28" fmla="*/ 309 w 494"/>
                    <a:gd name="T29" fmla="*/ 19 h 304"/>
                    <a:gd name="T30" fmla="*/ 295 w 494"/>
                    <a:gd name="T31" fmla="*/ 10 h 304"/>
                    <a:gd name="T32" fmla="*/ 290 w 494"/>
                    <a:gd name="T33" fmla="*/ 7 h 304"/>
                    <a:gd name="T34" fmla="*/ 284 w 494"/>
                    <a:gd name="T35" fmla="*/ 2 h 304"/>
                    <a:gd name="T36" fmla="*/ 277 w 494"/>
                    <a:gd name="T37" fmla="*/ 0 h 304"/>
                    <a:gd name="T38" fmla="*/ 271 w 494"/>
                    <a:gd name="T39" fmla="*/ 0 h 304"/>
                    <a:gd name="T40" fmla="*/ 34 w 494"/>
                    <a:gd name="T41" fmla="*/ 37 h 304"/>
                    <a:gd name="T42" fmla="*/ 30 w 494"/>
                    <a:gd name="T43" fmla="*/ 39 h 304"/>
                    <a:gd name="T44" fmla="*/ 25 w 494"/>
                    <a:gd name="T45" fmla="*/ 38 h 304"/>
                    <a:gd name="T46" fmla="*/ 19 w 494"/>
                    <a:gd name="T47" fmla="*/ 38 h 304"/>
                    <a:gd name="T48" fmla="*/ 11 w 494"/>
                    <a:gd name="T49" fmla="*/ 42 h 304"/>
                    <a:gd name="T50" fmla="*/ 6 w 494"/>
                    <a:gd name="T51" fmla="*/ 47 h 304"/>
                    <a:gd name="T52" fmla="*/ 3 w 494"/>
                    <a:gd name="T53" fmla="*/ 53 h 304"/>
                    <a:gd name="T54" fmla="*/ 2 w 494"/>
                    <a:gd name="T55" fmla="*/ 96 h 304"/>
                    <a:gd name="T56" fmla="*/ 13 w 494"/>
                    <a:gd name="T57" fmla="*/ 123 h 304"/>
                    <a:gd name="T58" fmla="*/ 26 w 494"/>
                    <a:gd name="T59" fmla="*/ 140 h 304"/>
                    <a:gd name="T60" fmla="*/ 56 w 494"/>
                    <a:gd name="T61" fmla="*/ 175 h 304"/>
                    <a:gd name="T62" fmla="*/ 89 w 494"/>
                    <a:gd name="T63" fmla="*/ 216 h 304"/>
                    <a:gd name="T64" fmla="*/ 121 w 494"/>
                    <a:gd name="T65" fmla="*/ 254 h 304"/>
                    <a:gd name="T66" fmla="*/ 146 w 494"/>
                    <a:gd name="T67" fmla="*/ 283 h 304"/>
                    <a:gd name="T68" fmla="*/ 158 w 494"/>
                    <a:gd name="T69" fmla="*/ 296 h 304"/>
                    <a:gd name="T70" fmla="*/ 165 w 494"/>
                    <a:gd name="T71" fmla="*/ 301 h 304"/>
                    <a:gd name="T72" fmla="*/ 171 w 494"/>
                    <a:gd name="T73" fmla="*/ 303 h 304"/>
                    <a:gd name="T74" fmla="*/ 176 w 494"/>
                    <a:gd name="T75" fmla="*/ 304 h 304"/>
                    <a:gd name="T76" fmla="*/ 185 w 494"/>
                    <a:gd name="T77" fmla="*/ 303 h 304"/>
                    <a:gd name="T78" fmla="*/ 192 w 494"/>
                    <a:gd name="T79" fmla="*/ 298 h 304"/>
                    <a:gd name="T80" fmla="*/ 196 w 494"/>
                    <a:gd name="T81" fmla="*/ 296 h 304"/>
                    <a:gd name="T82" fmla="*/ 199 w 494"/>
                    <a:gd name="T83" fmla="*/ 297 h 304"/>
                    <a:gd name="T84" fmla="*/ 201 w 494"/>
                    <a:gd name="T85" fmla="*/ 298 h 304"/>
                    <a:gd name="T86" fmla="*/ 483 w 494"/>
                    <a:gd name="T87" fmla="*/ 231 h 304"/>
                    <a:gd name="T88" fmla="*/ 489 w 494"/>
                    <a:gd name="T89" fmla="*/ 226 h 304"/>
                    <a:gd name="T90" fmla="*/ 491 w 494"/>
                    <a:gd name="T91" fmla="*/ 219 h 304"/>
                    <a:gd name="T92" fmla="*/ 491 w 494"/>
                    <a:gd name="T93" fmla="*/ 212 h 304"/>
                    <a:gd name="T94" fmla="*/ 488 w 494"/>
                    <a:gd name="T95" fmla="*/ 202 h 304"/>
                    <a:gd name="T96" fmla="*/ 485 w 494"/>
                    <a:gd name="T97" fmla="*/ 201 h 304"/>
                    <a:gd name="T98" fmla="*/ 479 w 494"/>
                    <a:gd name="T99" fmla="*/ 199 h 304"/>
                    <a:gd name="T100" fmla="*/ 475 w 494"/>
                    <a:gd name="T101" fmla="*/ 193 h 304"/>
                    <a:gd name="T102" fmla="*/ 474 w 494"/>
                    <a:gd name="T103" fmla="*/ 172 h 304"/>
                    <a:gd name="T104" fmla="*/ 474 w 494"/>
                    <a:gd name="T105" fmla="*/ 168 h 304"/>
                    <a:gd name="T106" fmla="*/ 477 w 494"/>
                    <a:gd name="T107" fmla="*/ 165 h 304"/>
                    <a:gd name="T108" fmla="*/ 481 w 494"/>
                    <a:gd name="T109" fmla="*/ 164 h 304"/>
                    <a:gd name="T110" fmla="*/ 483 w 494"/>
                    <a:gd name="T111" fmla="*/ 163 h 3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94"/>
                    <a:gd name="T169" fmla="*/ 0 h 304"/>
                    <a:gd name="T170" fmla="*/ 494 w 494"/>
                    <a:gd name="T171" fmla="*/ 304 h 3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94" h="304">
                      <a:moveTo>
                        <a:pt x="483" y="163"/>
                      </a:moveTo>
                      <a:lnTo>
                        <a:pt x="483" y="163"/>
                      </a:lnTo>
                      <a:lnTo>
                        <a:pt x="485" y="162"/>
                      </a:lnTo>
                      <a:lnTo>
                        <a:pt x="487" y="161"/>
                      </a:lnTo>
                      <a:lnTo>
                        <a:pt x="489" y="160"/>
                      </a:lnTo>
                      <a:lnTo>
                        <a:pt x="490" y="158"/>
                      </a:lnTo>
                      <a:lnTo>
                        <a:pt x="491" y="157"/>
                      </a:lnTo>
                      <a:lnTo>
                        <a:pt x="492" y="155"/>
                      </a:lnTo>
                      <a:lnTo>
                        <a:pt x="493" y="153"/>
                      </a:lnTo>
                      <a:lnTo>
                        <a:pt x="494" y="151"/>
                      </a:lnTo>
                      <a:lnTo>
                        <a:pt x="494" y="150"/>
                      </a:lnTo>
                      <a:lnTo>
                        <a:pt x="494" y="149"/>
                      </a:lnTo>
                      <a:lnTo>
                        <a:pt x="494" y="148"/>
                      </a:lnTo>
                      <a:lnTo>
                        <a:pt x="493" y="142"/>
                      </a:lnTo>
                      <a:lnTo>
                        <a:pt x="492" y="138"/>
                      </a:lnTo>
                      <a:lnTo>
                        <a:pt x="490" y="135"/>
                      </a:lnTo>
                      <a:lnTo>
                        <a:pt x="488" y="133"/>
                      </a:lnTo>
                      <a:lnTo>
                        <a:pt x="487" y="131"/>
                      </a:lnTo>
                      <a:lnTo>
                        <a:pt x="486" y="131"/>
                      </a:lnTo>
                      <a:lnTo>
                        <a:pt x="485" y="130"/>
                      </a:lnTo>
                      <a:lnTo>
                        <a:pt x="482" y="128"/>
                      </a:lnTo>
                      <a:lnTo>
                        <a:pt x="478" y="126"/>
                      </a:lnTo>
                      <a:lnTo>
                        <a:pt x="474" y="123"/>
                      </a:lnTo>
                      <a:lnTo>
                        <a:pt x="469" y="120"/>
                      </a:lnTo>
                      <a:lnTo>
                        <a:pt x="463" y="116"/>
                      </a:lnTo>
                      <a:lnTo>
                        <a:pt x="456" y="112"/>
                      </a:lnTo>
                      <a:lnTo>
                        <a:pt x="449" y="107"/>
                      </a:lnTo>
                      <a:lnTo>
                        <a:pt x="442" y="103"/>
                      </a:lnTo>
                      <a:lnTo>
                        <a:pt x="434" y="98"/>
                      </a:lnTo>
                      <a:lnTo>
                        <a:pt x="425" y="92"/>
                      </a:lnTo>
                      <a:lnTo>
                        <a:pt x="417" y="87"/>
                      </a:lnTo>
                      <a:lnTo>
                        <a:pt x="408" y="81"/>
                      </a:lnTo>
                      <a:lnTo>
                        <a:pt x="399" y="75"/>
                      </a:lnTo>
                      <a:lnTo>
                        <a:pt x="389" y="70"/>
                      </a:lnTo>
                      <a:lnTo>
                        <a:pt x="380" y="64"/>
                      </a:lnTo>
                      <a:lnTo>
                        <a:pt x="371" y="58"/>
                      </a:lnTo>
                      <a:lnTo>
                        <a:pt x="362" y="52"/>
                      </a:lnTo>
                      <a:lnTo>
                        <a:pt x="353" y="47"/>
                      </a:lnTo>
                      <a:lnTo>
                        <a:pt x="345" y="41"/>
                      </a:lnTo>
                      <a:lnTo>
                        <a:pt x="337" y="36"/>
                      </a:lnTo>
                      <a:lnTo>
                        <a:pt x="329" y="31"/>
                      </a:lnTo>
                      <a:lnTo>
                        <a:pt x="322" y="27"/>
                      </a:lnTo>
                      <a:lnTo>
                        <a:pt x="315" y="23"/>
                      </a:lnTo>
                      <a:lnTo>
                        <a:pt x="309" y="19"/>
                      </a:lnTo>
                      <a:lnTo>
                        <a:pt x="304" y="15"/>
                      </a:lnTo>
                      <a:lnTo>
                        <a:pt x="299" y="12"/>
                      </a:lnTo>
                      <a:lnTo>
                        <a:pt x="295" y="10"/>
                      </a:lnTo>
                      <a:lnTo>
                        <a:pt x="292" y="8"/>
                      </a:lnTo>
                      <a:lnTo>
                        <a:pt x="290" y="7"/>
                      </a:lnTo>
                      <a:lnTo>
                        <a:pt x="288" y="5"/>
                      </a:lnTo>
                      <a:lnTo>
                        <a:pt x="286" y="4"/>
                      </a:lnTo>
                      <a:lnTo>
                        <a:pt x="284" y="2"/>
                      </a:lnTo>
                      <a:lnTo>
                        <a:pt x="281" y="2"/>
                      </a:lnTo>
                      <a:lnTo>
                        <a:pt x="279" y="1"/>
                      </a:lnTo>
                      <a:lnTo>
                        <a:pt x="277" y="0"/>
                      </a:lnTo>
                      <a:lnTo>
                        <a:pt x="274" y="0"/>
                      </a:lnTo>
                      <a:lnTo>
                        <a:pt x="272" y="0"/>
                      </a:lnTo>
                      <a:lnTo>
                        <a:pt x="271" y="0"/>
                      </a:lnTo>
                      <a:lnTo>
                        <a:pt x="269" y="0"/>
                      </a:lnTo>
                      <a:lnTo>
                        <a:pt x="36" y="36"/>
                      </a:lnTo>
                      <a:lnTo>
                        <a:pt x="34" y="37"/>
                      </a:lnTo>
                      <a:lnTo>
                        <a:pt x="32" y="38"/>
                      </a:lnTo>
                      <a:lnTo>
                        <a:pt x="31" y="38"/>
                      </a:lnTo>
                      <a:lnTo>
                        <a:pt x="30" y="39"/>
                      </a:lnTo>
                      <a:lnTo>
                        <a:pt x="29" y="40"/>
                      </a:lnTo>
                      <a:lnTo>
                        <a:pt x="27" y="39"/>
                      </a:lnTo>
                      <a:lnTo>
                        <a:pt x="25" y="38"/>
                      </a:lnTo>
                      <a:lnTo>
                        <a:pt x="24" y="38"/>
                      </a:lnTo>
                      <a:lnTo>
                        <a:pt x="22" y="38"/>
                      </a:lnTo>
                      <a:lnTo>
                        <a:pt x="19" y="38"/>
                      </a:lnTo>
                      <a:lnTo>
                        <a:pt x="16" y="39"/>
                      </a:lnTo>
                      <a:lnTo>
                        <a:pt x="13" y="41"/>
                      </a:lnTo>
                      <a:lnTo>
                        <a:pt x="11" y="42"/>
                      </a:lnTo>
                      <a:lnTo>
                        <a:pt x="9" y="44"/>
                      </a:lnTo>
                      <a:lnTo>
                        <a:pt x="7" y="45"/>
                      </a:lnTo>
                      <a:lnTo>
                        <a:pt x="6" y="47"/>
                      </a:lnTo>
                      <a:lnTo>
                        <a:pt x="5" y="48"/>
                      </a:lnTo>
                      <a:lnTo>
                        <a:pt x="3" y="50"/>
                      </a:lnTo>
                      <a:lnTo>
                        <a:pt x="3" y="53"/>
                      </a:lnTo>
                      <a:lnTo>
                        <a:pt x="0" y="69"/>
                      </a:lnTo>
                      <a:lnTo>
                        <a:pt x="0" y="83"/>
                      </a:lnTo>
                      <a:lnTo>
                        <a:pt x="2" y="96"/>
                      </a:lnTo>
                      <a:lnTo>
                        <a:pt x="6" y="107"/>
                      </a:lnTo>
                      <a:lnTo>
                        <a:pt x="9" y="116"/>
                      </a:lnTo>
                      <a:lnTo>
                        <a:pt x="13" y="123"/>
                      </a:lnTo>
                      <a:lnTo>
                        <a:pt x="16" y="127"/>
                      </a:lnTo>
                      <a:lnTo>
                        <a:pt x="18" y="130"/>
                      </a:lnTo>
                      <a:lnTo>
                        <a:pt x="26" y="140"/>
                      </a:lnTo>
                      <a:lnTo>
                        <a:pt x="36" y="151"/>
                      </a:lnTo>
                      <a:lnTo>
                        <a:pt x="45" y="162"/>
                      </a:lnTo>
                      <a:lnTo>
                        <a:pt x="56" y="175"/>
                      </a:lnTo>
                      <a:lnTo>
                        <a:pt x="67" y="189"/>
                      </a:lnTo>
                      <a:lnTo>
                        <a:pt x="78" y="202"/>
                      </a:lnTo>
                      <a:lnTo>
                        <a:pt x="89" y="216"/>
                      </a:lnTo>
                      <a:lnTo>
                        <a:pt x="101" y="229"/>
                      </a:lnTo>
                      <a:lnTo>
                        <a:pt x="111" y="242"/>
                      </a:lnTo>
                      <a:lnTo>
                        <a:pt x="121" y="254"/>
                      </a:lnTo>
                      <a:lnTo>
                        <a:pt x="130" y="265"/>
                      </a:lnTo>
                      <a:lnTo>
                        <a:pt x="139" y="275"/>
                      </a:lnTo>
                      <a:lnTo>
                        <a:pt x="146" y="283"/>
                      </a:lnTo>
                      <a:lnTo>
                        <a:pt x="151" y="289"/>
                      </a:lnTo>
                      <a:lnTo>
                        <a:pt x="156" y="294"/>
                      </a:lnTo>
                      <a:lnTo>
                        <a:pt x="158" y="296"/>
                      </a:lnTo>
                      <a:lnTo>
                        <a:pt x="160" y="298"/>
                      </a:lnTo>
                      <a:lnTo>
                        <a:pt x="163" y="300"/>
                      </a:lnTo>
                      <a:lnTo>
                        <a:pt x="165" y="301"/>
                      </a:lnTo>
                      <a:lnTo>
                        <a:pt x="167" y="302"/>
                      </a:lnTo>
                      <a:lnTo>
                        <a:pt x="169" y="303"/>
                      </a:lnTo>
                      <a:lnTo>
                        <a:pt x="171" y="303"/>
                      </a:lnTo>
                      <a:lnTo>
                        <a:pt x="172" y="304"/>
                      </a:lnTo>
                      <a:lnTo>
                        <a:pt x="173" y="304"/>
                      </a:lnTo>
                      <a:lnTo>
                        <a:pt x="176" y="304"/>
                      </a:lnTo>
                      <a:lnTo>
                        <a:pt x="179" y="304"/>
                      </a:lnTo>
                      <a:lnTo>
                        <a:pt x="182" y="304"/>
                      </a:lnTo>
                      <a:lnTo>
                        <a:pt x="185" y="303"/>
                      </a:lnTo>
                      <a:lnTo>
                        <a:pt x="188" y="301"/>
                      </a:lnTo>
                      <a:lnTo>
                        <a:pt x="190" y="300"/>
                      </a:lnTo>
                      <a:lnTo>
                        <a:pt x="192" y="298"/>
                      </a:lnTo>
                      <a:lnTo>
                        <a:pt x="194" y="296"/>
                      </a:lnTo>
                      <a:lnTo>
                        <a:pt x="195" y="296"/>
                      </a:lnTo>
                      <a:lnTo>
                        <a:pt x="196" y="296"/>
                      </a:lnTo>
                      <a:lnTo>
                        <a:pt x="197" y="297"/>
                      </a:lnTo>
                      <a:lnTo>
                        <a:pt x="198" y="297"/>
                      </a:lnTo>
                      <a:lnTo>
                        <a:pt x="199" y="297"/>
                      </a:lnTo>
                      <a:lnTo>
                        <a:pt x="200" y="297"/>
                      </a:lnTo>
                      <a:lnTo>
                        <a:pt x="201" y="298"/>
                      </a:lnTo>
                      <a:lnTo>
                        <a:pt x="479" y="233"/>
                      </a:lnTo>
                      <a:lnTo>
                        <a:pt x="480" y="232"/>
                      </a:lnTo>
                      <a:lnTo>
                        <a:pt x="483" y="231"/>
                      </a:lnTo>
                      <a:lnTo>
                        <a:pt x="485" y="230"/>
                      </a:lnTo>
                      <a:lnTo>
                        <a:pt x="487" y="228"/>
                      </a:lnTo>
                      <a:lnTo>
                        <a:pt x="489" y="226"/>
                      </a:lnTo>
                      <a:lnTo>
                        <a:pt x="490" y="224"/>
                      </a:lnTo>
                      <a:lnTo>
                        <a:pt x="491" y="221"/>
                      </a:lnTo>
                      <a:lnTo>
                        <a:pt x="491" y="219"/>
                      </a:lnTo>
                      <a:lnTo>
                        <a:pt x="492" y="216"/>
                      </a:lnTo>
                      <a:lnTo>
                        <a:pt x="492" y="214"/>
                      </a:lnTo>
                      <a:lnTo>
                        <a:pt x="491" y="212"/>
                      </a:lnTo>
                      <a:lnTo>
                        <a:pt x="491" y="210"/>
                      </a:lnTo>
                      <a:lnTo>
                        <a:pt x="490" y="208"/>
                      </a:lnTo>
                      <a:lnTo>
                        <a:pt x="488" y="202"/>
                      </a:lnTo>
                      <a:lnTo>
                        <a:pt x="487" y="202"/>
                      </a:lnTo>
                      <a:lnTo>
                        <a:pt x="485" y="201"/>
                      </a:lnTo>
                      <a:lnTo>
                        <a:pt x="483" y="200"/>
                      </a:lnTo>
                      <a:lnTo>
                        <a:pt x="481" y="200"/>
                      </a:lnTo>
                      <a:lnTo>
                        <a:pt x="479" y="199"/>
                      </a:lnTo>
                      <a:lnTo>
                        <a:pt x="477" y="198"/>
                      </a:lnTo>
                      <a:lnTo>
                        <a:pt x="476" y="198"/>
                      </a:lnTo>
                      <a:lnTo>
                        <a:pt x="475" y="193"/>
                      </a:lnTo>
                      <a:lnTo>
                        <a:pt x="475" y="187"/>
                      </a:lnTo>
                      <a:lnTo>
                        <a:pt x="474" y="181"/>
                      </a:lnTo>
                      <a:lnTo>
                        <a:pt x="474" y="172"/>
                      </a:lnTo>
                      <a:lnTo>
                        <a:pt x="474" y="171"/>
                      </a:lnTo>
                      <a:lnTo>
                        <a:pt x="474" y="169"/>
                      </a:lnTo>
                      <a:lnTo>
                        <a:pt x="474" y="168"/>
                      </a:lnTo>
                      <a:lnTo>
                        <a:pt x="474" y="166"/>
                      </a:lnTo>
                      <a:lnTo>
                        <a:pt x="476" y="166"/>
                      </a:lnTo>
                      <a:lnTo>
                        <a:pt x="477" y="165"/>
                      </a:lnTo>
                      <a:lnTo>
                        <a:pt x="479" y="165"/>
                      </a:lnTo>
                      <a:lnTo>
                        <a:pt x="480" y="164"/>
                      </a:lnTo>
                      <a:lnTo>
                        <a:pt x="481" y="164"/>
                      </a:lnTo>
                      <a:lnTo>
                        <a:pt x="482" y="164"/>
                      </a:lnTo>
                      <a:lnTo>
                        <a:pt x="483" y="163"/>
                      </a:lnTo>
                      <a:close/>
                    </a:path>
                  </a:pathLst>
                </a:custGeom>
                <a:solidFill>
                  <a:srgbClr val="000000"/>
                </a:solidFill>
                <a:ln w="9525">
                  <a:noFill/>
                  <a:round/>
                  <a:headEnd/>
                  <a:tailEnd/>
                </a:ln>
              </p:spPr>
              <p:txBody>
                <a:bodyPr/>
                <a:lstStyle/>
                <a:p>
                  <a:endParaRPr lang="en-US"/>
                </a:p>
              </p:txBody>
            </p:sp>
            <p:sp>
              <p:nvSpPr>
                <p:cNvPr id="24730" name="Freeform 671"/>
                <p:cNvSpPr>
                  <a:spLocks/>
                </p:cNvSpPr>
                <p:nvPr/>
              </p:nvSpPr>
              <p:spPr bwMode="auto">
                <a:xfrm>
                  <a:off x="979" y="567"/>
                  <a:ext cx="468" cy="280"/>
                </a:xfrm>
                <a:custGeom>
                  <a:avLst/>
                  <a:gdLst>
                    <a:gd name="T0" fmla="*/ 258 w 468"/>
                    <a:gd name="T1" fmla="*/ 0 h 280"/>
                    <a:gd name="T2" fmla="*/ 260 w 468"/>
                    <a:gd name="T3" fmla="*/ 0 h 280"/>
                    <a:gd name="T4" fmla="*/ 263 w 468"/>
                    <a:gd name="T5" fmla="*/ 1 h 280"/>
                    <a:gd name="T6" fmla="*/ 266 w 468"/>
                    <a:gd name="T7" fmla="*/ 2 h 280"/>
                    <a:gd name="T8" fmla="*/ 268 w 468"/>
                    <a:gd name="T9" fmla="*/ 4 h 280"/>
                    <a:gd name="T10" fmla="*/ 466 w 468"/>
                    <a:gd name="T11" fmla="*/ 130 h 280"/>
                    <a:gd name="T12" fmla="*/ 468 w 468"/>
                    <a:gd name="T13" fmla="*/ 137 h 280"/>
                    <a:gd name="T14" fmla="*/ 449 w 468"/>
                    <a:gd name="T15" fmla="*/ 145 h 280"/>
                    <a:gd name="T16" fmla="*/ 448 w 468"/>
                    <a:gd name="T17" fmla="*/ 151 h 280"/>
                    <a:gd name="T18" fmla="*/ 446 w 468"/>
                    <a:gd name="T19" fmla="*/ 165 h 280"/>
                    <a:gd name="T20" fmla="*/ 445 w 468"/>
                    <a:gd name="T21" fmla="*/ 181 h 280"/>
                    <a:gd name="T22" fmla="*/ 448 w 468"/>
                    <a:gd name="T23" fmla="*/ 194 h 280"/>
                    <a:gd name="T24" fmla="*/ 466 w 468"/>
                    <a:gd name="T25" fmla="*/ 201 h 280"/>
                    <a:gd name="T26" fmla="*/ 465 w 468"/>
                    <a:gd name="T27" fmla="*/ 207 h 280"/>
                    <a:gd name="T28" fmla="*/ 188 w 468"/>
                    <a:gd name="T29" fmla="*/ 273 h 280"/>
                    <a:gd name="T30" fmla="*/ 174 w 468"/>
                    <a:gd name="T31" fmla="*/ 270 h 280"/>
                    <a:gd name="T32" fmla="*/ 171 w 468"/>
                    <a:gd name="T33" fmla="*/ 275 h 280"/>
                    <a:gd name="T34" fmla="*/ 170 w 468"/>
                    <a:gd name="T35" fmla="*/ 277 h 280"/>
                    <a:gd name="T36" fmla="*/ 168 w 468"/>
                    <a:gd name="T37" fmla="*/ 279 h 280"/>
                    <a:gd name="T38" fmla="*/ 164 w 468"/>
                    <a:gd name="T39" fmla="*/ 280 h 280"/>
                    <a:gd name="T40" fmla="*/ 162 w 468"/>
                    <a:gd name="T41" fmla="*/ 280 h 280"/>
                    <a:gd name="T42" fmla="*/ 161 w 468"/>
                    <a:gd name="T43" fmla="*/ 279 h 280"/>
                    <a:gd name="T44" fmla="*/ 158 w 468"/>
                    <a:gd name="T45" fmla="*/ 278 h 280"/>
                    <a:gd name="T46" fmla="*/ 155 w 468"/>
                    <a:gd name="T47" fmla="*/ 276 h 280"/>
                    <a:gd name="T48" fmla="*/ 150 w 468"/>
                    <a:gd name="T49" fmla="*/ 272 h 280"/>
                    <a:gd name="T50" fmla="*/ 138 w 468"/>
                    <a:gd name="T51" fmla="*/ 257 h 280"/>
                    <a:gd name="T52" fmla="*/ 118 w 468"/>
                    <a:gd name="T53" fmla="*/ 234 h 280"/>
                    <a:gd name="T54" fmla="*/ 94 w 468"/>
                    <a:gd name="T55" fmla="*/ 205 h 280"/>
                    <a:gd name="T56" fmla="*/ 69 w 468"/>
                    <a:gd name="T57" fmla="*/ 175 h 280"/>
                    <a:gd name="T58" fmla="*/ 46 w 468"/>
                    <a:gd name="T59" fmla="*/ 147 h 280"/>
                    <a:gd name="T60" fmla="*/ 27 w 468"/>
                    <a:gd name="T61" fmla="*/ 125 h 280"/>
                    <a:gd name="T62" fmla="*/ 17 w 468"/>
                    <a:gd name="T63" fmla="*/ 112 h 280"/>
                    <a:gd name="T64" fmla="*/ 14 w 468"/>
                    <a:gd name="T65" fmla="*/ 109 h 280"/>
                    <a:gd name="T66" fmla="*/ 8 w 468"/>
                    <a:gd name="T67" fmla="*/ 100 h 280"/>
                    <a:gd name="T68" fmla="*/ 2 w 468"/>
                    <a:gd name="T69" fmla="*/ 83 h 280"/>
                    <a:gd name="T70" fmla="*/ 0 w 468"/>
                    <a:gd name="T71" fmla="*/ 58 h 280"/>
                    <a:gd name="T72" fmla="*/ 2 w 468"/>
                    <a:gd name="T73" fmla="*/ 43 h 280"/>
                    <a:gd name="T74" fmla="*/ 4 w 468"/>
                    <a:gd name="T75" fmla="*/ 41 h 280"/>
                    <a:gd name="T76" fmla="*/ 7 w 468"/>
                    <a:gd name="T77" fmla="*/ 39 h 280"/>
                    <a:gd name="T78" fmla="*/ 11 w 468"/>
                    <a:gd name="T79" fmla="*/ 39 h 280"/>
                    <a:gd name="T80" fmla="*/ 13 w 468"/>
                    <a:gd name="T81" fmla="*/ 41 h 280"/>
                    <a:gd name="T82" fmla="*/ 15 w 468"/>
                    <a:gd name="T83" fmla="*/ 43 h 280"/>
                    <a:gd name="T84" fmla="*/ 18 w 468"/>
                    <a:gd name="T85" fmla="*/ 42 h 280"/>
                    <a:gd name="T86" fmla="*/ 21 w 468"/>
                    <a:gd name="T87" fmla="*/ 39 h 280"/>
                    <a:gd name="T88" fmla="*/ 24 w 468"/>
                    <a:gd name="T89" fmla="*/ 37 h 280"/>
                    <a:gd name="T90" fmla="*/ 27 w 468"/>
                    <a:gd name="T91" fmla="*/ 3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8"/>
                    <a:gd name="T139" fmla="*/ 0 h 280"/>
                    <a:gd name="T140" fmla="*/ 468 w 468"/>
                    <a:gd name="T141" fmla="*/ 280 h 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8" h="280">
                      <a:moveTo>
                        <a:pt x="27" y="36"/>
                      </a:moveTo>
                      <a:lnTo>
                        <a:pt x="258" y="0"/>
                      </a:lnTo>
                      <a:lnTo>
                        <a:pt x="259" y="0"/>
                      </a:lnTo>
                      <a:lnTo>
                        <a:pt x="260" y="0"/>
                      </a:lnTo>
                      <a:lnTo>
                        <a:pt x="261" y="1"/>
                      </a:lnTo>
                      <a:lnTo>
                        <a:pt x="263" y="1"/>
                      </a:lnTo>
                      <a:lnTo>
                        <a:pt x="264" y="1"/>
                      </a:lnTo>
                      <a:lnTo>
                        <a:pt x="266" y="2"/>
                      </a:lnTo>
                      <a:lnTo>
                        <a:pt x="267" y="3"/>
                      </a:lnTo>
                      <a:lnTo>
                        <a:pt x="268" y="4"/>
                      </a:lnTo>
                      <a:lnTo>
                        <a:pt x="465" y="128"/>
                      </a:lnTo>
                      <a:lnTo>
                        <a:pt x="466" y="130"/>
                      </a:lnTo>
                      <a:lnTo>
                        <a:pt x="468" y="133"/>
                      </a:lnTo>
                      <a:lnTo>
                        <a:pt x="468" y="137"/>
                      </a:lnTo>
                      <a:lnTo>
                        <a:pt x="465" y="140"/>
                      </a:lnTo>
                      <a:lnTo>
                        <a:pt x="449" y="145"/>
                      </a:lnTo>
                      <a:lnTo>
                        <a:pt x="449" y="147"/>
                      </a:lnTo>
                      <a:lnTo>
                        <a:pt x="448" y="151"/>
                      </a:lnTo>
                      <a:lnTo>
                        <a:pt x="447" y="157"/>
                      </a:lnTo>
                      <a:lnTo>
                        <a:pt x="446" y="165"/>
                      </a:lnTo>
                      <a:lnTo>
                        <a:pt x="445" y="173"/>
                      </a:lnTo>
                      <a:lnTo>
                        <a:pt x="445" y="181"/>
                      </a:lnTo>
                      <a:lnTo>
                        <a:pt x="446" y="188"/>
                      </a:lnTo>
                      <a:lnTo>
                        <a:pt x="448" y="194"/>
                      </a:lnTo>
                      <a:lnTo>
                        <a:pt x="465" y="200"/>
                      </a:lnTo>
                      <a:lnTo>
                        <a:pt x="466" y="201"/>
                      </a:lnTo>
                      <a:lnTo>
                        <a:pt x="466" y="204"/>
                      </a:lnTo>
                      <a:lnTo>
                        <a:pt x="465" y="207"/>
                      </a:lnTo>
                      <a:lnTo>
                        <a:pt x="463" y="209"/>
                      </a:lnTo>
                      <a:lnTo>
                        <a:pt x="188" y="273"/>
                      </a:lnTo>
                      <a:lnTo>
                        <a:pt x="177" y="270"/>
                      </a:lnTo>
                      <a:lnTo>
                        <a:pt x="174" y="270"/>
                      </a:lnTo>
                      <a:lnTo>
                        <a:pt x="172" y="275"/>
                      </a:lnTo>
                      <a:lnTo>
                        <a:pt x="171" y="275"/>
                      </a:lnTo>
                      <a:lnTo>
                        <a:pt x="171" y="276"/>
                      </a:lnTo>
                      <a:lnTo>
                        <a:pt x="170" y="277"/>
                      </a:lnTo>
                      <a:lnTo>
                        <a:pt x="169" y="278"/>
                      </a:lnTo>
                      <a:lnTo>
                        <a:pt x="168" y="279"/>
                      </a:lnTo>
                      <a:lnTo>
                        <a:pt x="166" y="280"/>
                      </a:lnTo>
                      <a:lnTo>
                        <a:pt x="164" y="280"/>
                      </a:lnTo>
                      <a:lnTo>
                        <a:pt x="162" y="280"/>
                      </a:lnTo>
                      <a:lnTo>
                        <a:pt x="161" y="280"/>
                      </a:lnTo>
                      <a:lnTo>
                        <a:pt x="161" y="279"/>
                      </a:lnTo>
                      <a:lnTo>
                        <a:pt x="160" y="279"/>
                      </a:lnTo>
                      <a:lnTo>
                        <a:pt x="158" y="278"/>
                      </a:lnTo>
                      <a:lnTo>
                        <a:pt x="157" y="277"/>
                      </a:lnTo>
                      <a:lnTo>
                        <a:pt x="155" y="276"/>
                      </a:lnTo>
                      <a:lnTo>
                        <a:pt x="153" y="275"/>
                      </a:lnTo>
                      <a:lnTo>
                        <a:pt x="150" y="272"/>
                      </a:lnTo>
                      <a:lnTo>
                        <a:pt x="145" y="266"/>
                      </a:lnTo>
                      <a:lnTo>
                        <a:pt x="138" y="257"/>
                      </a:lnTo>
                      <a:lnTo>
                        <a:pt x="128" y="247"/>
                      </a:lnTo>
                      <a:lnTo>
                        <a:pt x="118" y="234"/>
                      </a:lnTo>
                      <a:lnTo>
                        <a:pt x="106" y="220"/>
                      </a:lnTo>
                      <a:lnTo>
                        <a:pt x="94" y="205"/>
                      </a:lnTo>
                      <a:lnTo>
                        <a:pt x="81" y="190"/>
                      </a:lnTo>
                      <a:lnTo>
                        <a:pt x="69" y="175"/>
                      </a:lnTo>
                      <a:lnTo>
                        <a:pt x="57" y="161"/>
                      </a:lnTo>
                      <a:lnTo>
                        <a:pt x="46" y="147"/>
                      </a:lnTo>
                      <a:lnTo>
                        <a:pt x="36" y="135"/>
                      </a:lnTo>
                      <a:lnTo>
                        <a:pt x="27" y="125"/>
                      </a:lnTo>
                      <a:lnTo>
                        <a:pt x="21" y="117"/>
                      </a:lnTo>
                      <a:lnTo>
                        <a:pt x="17" y="112"/>
                      </a:lnTo>
                      <a:lnTo>
                        <a:pt x="15" y="110"/>
                      </a:lnTo>
                      <a:lnTo>
                        <a:pt x="14" y="109"/>
                      </a:lnTo>
                      <a:lnTo>
                        <a:pt x="12" y="105"/>
                      </a:lnTo>
                      <a:lnTo>
                        <a:pt x="8" y="100"/>
                      </a:lnTo>
                      <a:lnTo>
                        <a:pt x="5" y="92"/>
                      </a:lnTo>
                      <a:lnTo>
                        <a:pt x="2" y="83"/>
                      </a:lnTo>
                      <a:lnTo>
                        <a:pt x="0" y="71"/>
                      </a:lnTo>
                      <a:lnTo>
                        <a:pt x="0" y="58"/>
                      </a:lnTo>
                      <a:lnTo>
                        <a:pt x="2" y="44"/>
                      </a:lnTo>
                      <a:lnTo>
                        <a:pt x="2" y="43"/>
                      </a:lnTo>
                      <a:lnTo>
                        <a:pt x="3" y="42"/>
                      </a:lnTo>
                      <a:lnTo>
                        <a:pt x="4" y="41"/>
                      </a:lnTo>
                      <a:lnTo>
                        <a:pt x="6" y="40"/>
                      </a:lnTo>
                      <a:lnTo>
                        <a:pt x="7" y="39"/>
                      </a:lnTo>
                      <a:lnTo>
                        <a:pt x="9" y="39"/>
                      </a:lnTo>
                      <a:lnTo>
                        <a:pt x="11" y="39"/>
                      </a:lnTo>
                      <a:lnTo>
                        <a:pt x="12" y="40"/>
                      </a:lnTo>
                      <a:lnTo>
                        <a:pt x="13" y="41"/>
                      </a:lnTo>
                      <a:lnTo>
                        <a:pt x="14" y="42"/>
                      </a:lnTo>
                      <a:lnTo>
                        <a:pt x="15" y="43"/>
                      </a:lnTo>
                      <a:lnTo>
                        <a:pt x="17" y="43"/>
                      </a:lnTo>
                      <a:lnTo>
                        <a:pt x="18" y="42"/>
                      </a:lnTo>
                      <a:lnTo>
                        <a:pt x="19" y="41"/>
                      </a:lnTo>
                      <a:lnTo>
                        <a:pt x="21" y="39"/>
                      </a:lnTo>
                      <a:lnTo>
                        <a:pt x="23" y="38"/>
                      </a:lnTo>
                      <a:lnTo>
                        <a:pt x="24" y="37"/>
                      </a:lnTo>
                      <a:lnTo>
                        <a:pt x="26" y="36"/>
                      </a:lnTo>
                      <a:lnTo>
                        <a:pt x="27" y="36"/>
                      </a:lnTo>
                      <a:close/>
                    </a:path>
                  </a:pathLst>
                </a:custGeom>
                <a:solidFill>
                  <a:srgbClr val="84000F"/>
                </a:solidFill>
                <a:ln w="9525">
                  <a:noFill/>
                  <a:round/>
                  <a:headEnd/>
                  <a:tailEnd/>
                </a:ln>
              </p:spPr>
              <p:txBody>
                <a:bodyPr/>
                <a:lstStyle/>
                <a:p>
                  <a:endParaRPr lang="en-US"/>
                </a:p>
              </p:txBody>
            </p:sp>
            <p:sp>
              <p:nvSpPr>
                <p:cNvPr id="24731" name="Freeform 672"/>
                <p:cNvSpPr>
                  <a:spLocks/>
                </p:cNvSpPr>
                <p:nvPr/>
              </p:nvSpPr>
              <p:spPr bwMode="auto">
                <a:xfrm>
                  <a:off x="1155" y="712"/>
                  <a:ext cx="275" cy="110"/>
                </a:xfrm>
                <a:custGeom>
                  <a:avLst/>
                  <a:gdLst>
                    <a:gd name="T0" fmla="*/ 273 w 275"/>
                    <a:gd name="T1" fmla="*/ 0 h 110"/>
                    <a:gd name="T2" fmla="*/ 14 w 275"/>
                    <a:gd name="T3" fmla="*/ 56 h 110"/>
                    <a:gd name="T4" fmla="*/ 13 w 275"/>
                    <a:gd name="T5" fmla="*/ 56 h 110"/>
                    <a:gd name="T6" fmla="*/ 12 w 275"/>
                    <a:gd name="T7" fmla="*/ 57 h 110"/>
                    <a:gd name="T8" fmla="*/ 11 w 275"/>
                    <a:gd name="T9" fmla="*/ 58 h 110"/>
                    <a:gd name="T10" fmla="*/ 9 w 275"/>
                    <a:gd name="T11" fmla="*/ 59 h 110"/>
                    <a:gd name="T12" fmla="*/ 7 w 275"/>
                    <a:gd name="T13" fmla="*/ 60 h 110"/>
                    <a:gd name="T14" fmla="*/ 5 w 275"/>
                    <a:gd name="T15" fmla="*/ 61 h 110"/>
                    <a:gd name="T16" fmla="*/ 4 w 275"/>
                    <a:gd name="T17" fmla="*/ 63 h 110"/>
                    <a:gd name="T18" fmla="*/ 3 w 275"/>
                    <a:gd name="T19" fmla="*/ 64 h 110"/>
                    <a:gd name="T20" fmla="*/ 2 w 275"/>
                    <a:gd name="T21" fmla="*/ 71 h 110"/>
                    <a:gd name="T22" fmla="*/ 1 w 275"/>
                    <a:gd name="T23" fmla="*/ 85 h 110"/>
                    <a:gd name="T24" fmla="*/ 0 w 275"/>
                    <a:gd name="T25" fmla="*/ 99 h 110"/>
                    <a:gd name="T26" fmla="*/ 3 w 275"/>
                    <a:gd name="T27" fmla="*/ 107 h 110"/>
                    <a:gd name="T28" fmla="*/ 4 w 275"/>
                    <a:gd name="T29" fmla="*/ 108 h 110"/>
                    <a:gd name="T30" fmla="*/ 6 w 275"/>
                    <a:gd name="T31" fmla="*/ 109 h 110"/>
                    <a:gd name="T32" fmla="*/ 7 w 275"/>
                    <a:gd name="T33" fmla="*/ 110 h 110"/>
                    <a:gd name="T34" fmla="*/ 8 w 275"/>
                    <a:gd name="T35" fmla="*/ 110 h 110"/>
                    <a:gd name="T36" fmla="*/ 9 w 275"/>
                    <a:gd name="T37" fmla="*/ 110 h 110"/>
                    <a:gd name="T38" fmla="*/ 10 w 275"/>
                    <a:gd name="T39" fmla="*/ 110 h 110"/>
                    <a:gd name="T40" fmla="*/ 12 w 275"/>
                    <a:gd name="T41" fmla="*/ 110 h 110"/>
                    <a:gd name="T42" fmla="*/ 14 w 275"/>
                    <a:gd name="T43" fmla="*/ 109 h 110"/>
                    <a:gd name="T44" fmla="*/ 15 w 275"/>
                    <a:gd name="T45" fmla="*/ 109 h 110"/>
                    <a:gd name="T46" fmla="*/ 17 w 275"/>
                    <a:gd name="T47" fmla="*/ 108 h 110"/>
                    <a:gd name="T48" fmla="*/ 21 w 275"/>
                    <a:gd name="T49" fmla="*/ 107 h 110"/>
                    <a:gd name="T50" fmla="*/ 26 w 275"/>
                    <a:gd name="T51" fmla="*/ 106 h 110"/>
                    <a:gd name="T52" fmla="*/ 33 w 275"/>
                    <a:gd name="T53" fmla="*/ 105 h 110"/>
                    <a:gd name="T54" fmla="*/ 40 w 275"/>
                    <a:gd name="T55" fmla="*/ 103 h 110"/>
                    <a:gd name="T56" fmla="*/ 48 w 275"/>
                    <a:gd name="T57" fmla="*/ 101 h 110"/>
                    <a:gd name="T58" fmla="*/ 57 w 275"/>
                    <a:gd name="T59" fmla="*/ 99 h 110"/>
                    <a:gd name="T60" fmla="*/ 66 w 275"/>
                    <a:gd name="T61" fmla="*/ 97 h 110"/>
                    <a:gd name="T62" fmla="*/ 77 w 275"/>
                    <a:gd name="T63" fmla="*/ 95 h 110"/>
                    <a:gd name="T64" fmla="*/ 87 w 275"/>
                    <a:gd name="T65" fmla="*/ 92 h 110"/>
                    <a:gd name="T66" fmla="*/ 99 w 275"/>
                    <a:gd name="T67" fmla="*/ 90 h 110"/>
                    <a:gd name="T68" fmla="*/ 110 w 275"/>
                    <a:gd name="T69" fmla="*/ 87 h 110"/>
                    <a:gd name="T70" fmla="*/ 122 w 275"/>
                    <a:gd name="T71" fmla="*/ 84 h 110"/>
                    <a:gd name="T72" fmla="*/ 134 w 275"/>
                    <a:gd name="T73" fmla="*/ 81 h 110"/>
                    <a:gd name="T74" fmla="*/ 147 w 275"/>
                    <a:gd name="T75" fmla="*/ 79 h 110"/>
                    <a:gd name="T76" fmla="*/ 159 w 275"/>
                    <a:gd name="T77" fmla="*/ 76 h 110"/>
                    <a:gd name="T78" fmla="*/ 171 w 275"/>
                    <a:gd name="T79" fmla="*/ 73 h 110"/>
                    <a:gd name="T80" fmla="*/ 183 w 275"/>
                    <a:gd name="T81" fmla="*/ 71 h 110"/>
                    <a:gd name="T82" fmla="*/ 194 w 275"/>
                    <a:gd name="T83" fmla="*/ 68 h 110"/>
                    <a:gd name="T84" fmla="*/ 205 w 275"/>
                    <a:gd name="T85" fmla="*/ 66 h 110"/>
                    <a:gd name="T86" fmla="*/ 216 w 275"/>
                    <a:gd name="T87" fmla="*/ 63 h 110"/>
                    <a:gd name="T88" fmla="*/ 226 w 275"/>
                    <a:gd name="T89" fmla="*/ 61 h 110"/>
                    <a:gd name="T90" fmla="*/ 235 w 275"/>
                    <a:gd name="T91" fmla="*/ 59 h 110"/>
                    <a:gd name="T92" fmla="*/ 244 w 275"/>
                    <a:gd name="T93" fmla="*/ 57 h 110"/>
                    <a:gd name="T94" fmla="*/ 252 w 275"/>
                    <a:gd name="T95" fmla="*/ 55 h 110"/>
                    <a:gd name="T96" fmla="*/ 258 w 275"/>
                    <a:gd name="T97" fmla="*/ 54 h 110"/>
                    <a:gd name="T98" fmla="*/ 264 w 275"/>
                    <a:gd name="T99" fmla="*/ 52 h 110"/>
                    <a:gd name="T100" fmla="*/ 269 w 275"/>
                    <a:gd name="T101" fmla="*/ 51 h 110"/>
                    <a:gd name="T102" fmla="*/ 272 w 275"/>
                    <a:gd name="T103" fmla="*/ 50 h 110"/>
                    <a:gd name="T104" fmla="*/ 275 w 275"/>
                    <a:gd name="T105" fmla="*/ 50 h 110"/>
                    <a:gd name="T106" fmla="*/ 275 w 275"/>
                    <a:gd name="T107" fmla="*/ 50 h 110"/>
                    <a:gd name="T108" fmla="*/ 275 w 275"/>
                    <a:gd name="T109" fmla="*/ 47 h 110"/>
                    <a:gd name="T110" fmla="*/ 274 w 275"/>
                    <a:gd name="T111" fmla="*/ 37 h 110"/>
                    <a:gd name="T112" fmla="*/ 273 w 275"/>
                    <a:gd name="T113" fmla="*/ 22 h 110"/>
                    <a:gd name="T114" fmla="*/ 273 w 275"/>
                    <a:gd name="T115" fmla="*/ 0 h 1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5"/>
                    <a:gd name="T175" fmla="*/ 0 h 110"/>
                    <a:gd name="T176" fmla="*/ 275 w 275"/>
                    <a:gd name="T177" fmla="*/ 110 h 1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5" h="110">
                      <a:moveTo>
                        <a:pt x="273" y="0"/>
                      </a:moveTo>
                      <a:lnTo>
                        <a:pt x="14" y="56"/>
                      </a:lnTo>
                      <a:lnTo>
                        <a:pt x="13" y="56"/>
                      </a:lnTo>
                      <a:lnTo>
                        <a:pt x="12" y="57"/>
                      </a:lnTo>
                      <a:lnTo>
                        <a:pt x="11" y="58"/>
                      </a:lnTo>
                      <a:lnTo>
                        <a:pt x="9" y="59"/>
                      </a:lnTo>
                      <a:lnTo>
                        <a:pt x="7" y="60"/>
                      </a:lnTo>
                      <a:lnTo>
                        <a:pt x="5" y="61"/>
                      </a:lnTo>
                      <a:lnTo>
                        <a:pt x="4" y="63"/>
                      </a:lnTo>
                      <a:lnTo>
                        <a:pt x="3" y="64"/>
                      </a:lnTo>
                      <a:lnTo>
                        <a:pt x="2" y="71"/>
                      </a:lnTo>
                      <a:lnTo>
                        <a:pt x="1" y="85"/>
                      </a:lnTo>
                      <a:lnTo>
                        <a:pt x="0" y="99"/>
                      </a:lnTo>
                      <a:lnTo>
                        <a:pt x="3" y="107"/>
                      </a:lnTo>
                      <a:lnTo>
                        <a:pt x="4" y="108"/>
                      </a:lnTo>
                      <a:lnTo>
                        <a:pt x="6" y="109"/>
                      </a:lnTo>
                      <a:lnTo>
                        <a:pt x="7" y="110"/>
                      </a:lnTo>
                      <a:lnTo>
                        <a:pt x="8" y="110"/>
                      </a:lnTo>
                      <a:lnTo>
                        <a:pt x="9" y="110"/>
                      </a:lnTo>
                      <a:lnTo>
                        <a:pt x="10" y="110"/>
                      </a:lnTo>
                      <a:lnTo>
                        <a:pt x="12" y="110"/>
                      </a:lnTo>
                      <a:lnTo>
                        <a:pt x="14" y="109"/>
                      </a:lnTo>
                      <a:lnTo>
                        <a:pt x="15" y="109"/>
                      </a:lnTo>
                      <a:lnTo>
                        <a:pt x="17" y="108"/>
                      </a:lnTo>
                      <a:lnTo>
                        <a:pt x="21" y="107"/>
                      </a:lnTo>
                      <a:lnTo>
                        <a:pt x="26" y="106"/>
                      </a:lnTo>
                      <a:lnTo>
                        <a:pt x="33" y="105"/>
                      </a:lnTo>
                      <a:lnTo>
                        <a:pt x="40" y="103"/>
                      </a:lnTo>
                      <a:lnTo>
                        <a:pt x="48" y="101"/>
                      </a:lnTo>
                      <a:lnTo>
                        <a:pt x="57" y="99"/>
                      </a:lnTo>
                      <a:lnTo>
                        <a:pt x="66" y="97"/>
                      </a:lnTo>
                      <a:lnTo>
                        <a:pt x="77" y="95"/>
                      </a:lnTo>
                      <a:lnTo>
                        <a:pt x="87" y="92"/>
                      </a:lnTo>
                      <a:lnTo>
                        <a:pt x="99" y="90"/>
                      </a:lnTo>
                      <a:lnTo>
                        <a:pt x="110" y="87"/>
                      </a:lnTo>
                      <a:lnTo>
                        <a:pt x="122" y="84"/>
                      </a:lnTo>
                      <a:lnTo>
                        <a:pt x="134" y="81"/>
                      </a:lnTo>
                      <a:lnTo>
                        <a:pt x="147" y="79"/>
                      </a:lnTo>
                      <a:lnTo>
                        <a:pt x="159" y="76"/>
                      </a:lnTo>
                      <a:lnTo>
                        <a:pt x="171" y="73"/>
                      </a:lnTo>
                      <a:lnTo>
                        <a:pt x="183" y="71"/>
                      </a:lnTo>
                      <a:lnTo>
                        <a:pt x="194" y="68"/>
                      </a:lnTo>
                      <a:lnTo>
                        <a:pt x="205" y="66"/>
                      </a:lnTo>
                      <a:lnTo>
                        <a:pt x="216" y="63"/>
                      </a:lnTo>
                      <a:lnTo>
                        <a:pt x="226" y="61"/>
                      </a:lnTo>
                      <a:lnTo>
                        <a:pt x="235" y="59"/>
                      </a:lnTo>
                      <a:lnTo>
                        <a:pt x="244" y="57"/>
                      </a:lnTo>
                      <a:lnTo>
                        <a:pt x="252" y="55"/>
                      </a:lnTo>
                      <a:lnTo>
                        <a:pt x="258" y="54"/>
                      </a:lnTo>
                      <a:lnTo>
                        <a:pt x="264" y="52"/>
                      </a:lnTo>
                      <a:lnTo>
                        <a:pt x="269" y="51"/>
                      </a:lnTo>
                      <a:lnTo>
                        <a:pt x="272" y="50"/>
                      </a:lnTo>
                      <a:lnTo>
                        <a:pt x="275" y="50"/>
                      </a:lnTo>
                      <a:lnTo>
                        <a:pt x="275" y="47"/>
                      </a:lnTo>
                      <a:lnTo>
                        <a:pt x="274" y="37"/>
                      </a:lnTo>
                      <a:lnTo>
                        <a:pt x="273" y="22"/>
                      </a:lnTo>
                      <a:lnTo>
                        <a:pt x="273" y="0"/>
                      </a:lnTo>
                      <a:close/>
                    </a:path>
                  </a:pathLst>
                </a:custGeom>
                <a:solidFill>
                  <a:srgbClr val="D3C9A0"/>
                </a:solidFill>
                <a:ln w="9525">
                  <a:noFill/>
                  <a:round/>
                  <a:headEnd/>
                  <a:tailEnd/>
                </a:ln>
              </p:spPr>
              <p:txBody>
                <a:bodyPr/>
                <a:lstStyle/>
                <a:p>
                  <a:endParaRPr lang="en-US"/>
                </a:p>
              </p:txBody>
            </p:sp>
            <p:sp>
              <p:nvSpPr>
                <p:cNvPr id="24732" name="Freeform 673"/>
                <p:cNvSpPr>
                  <a:spLocks/>
                </p:cNvSpPr>
                <p:nvPr/>
              </p:nvSpPr>
              <p:spPr bwMode="auto">
                <a:xfrm>
                  <a:off x="1011" y="573"/>
                  <a:ext cx="425" cy="185"/>
                </a:xfrm>
                <a:custGeom>
                  <a:avLst/>
                  <a:gdLst>
                    <a:gd name="T0" fmla="*/ 1 w 425"/>
                    <a:gd name="T1" fmla="*/ 35 h 185"/>
                    <a:gd name="T2" fmla="*/ 3 w 425"/>
                    <a:gd name="T3" fmla="*/ 34 h 185"/>
                    <a:gd name="T4" fmla="*/ 9 w 425"/>
                    <a:gd name="T5" fmla="*/ 33 h 185"/>
                    <a:gd name="T6" fmla="*/ 16 w 425"/>
                    <a:gd name="T7" fmla="*/ 32 h 185"/>
                    <a:gd name="T8" fmla="*/ 31 w 425"/>
                    <a:gd name="T9" fmla="*/ 30 h 185"/>
                    <a:gd name="T10" fmla="*/ 53 w 425"/>
                    <a:gd name="T11" fmla="*/ 26 h 185"/>
                    <a:gd name="T12" fmla="*/ 80 w 425"/>
                    <a:gd name="T13" fmla="*/ 22 h 185"/>
                    <a:gd name="T14" fmla="*/ 109 w 425"/>
                    <a:gd name="T15" fmla="*/ 18 h 185"/>
                    <a:gd name="T16" fmla="*/ 139 w 425"/>
                    <a:gd name="T17" fmla="*/ 13 h 185"/>
                    <a:gd name="T18" fmla="*/ 168 w 425"/>
                    <a:gd name="T19" fmla="*/ 8 h 185"/>
                    <a:gd name="T20" fmla="*/ 192 w 425"/>
                    <a:gd name="T21" fmla="*/ 5 h 185"/>
                    <a:gd name="T22" fmla="*/ 211 w 425"/>
                    <a:gd name="T23" fmla="*/ 2 h 185"/>
                    <a:gd name="T24" fmla="*/ 223 w 425"/>
                    <a:gd name="T25" fmla="*/ 0 h 185"/>
                    <a:gd name="T26" fmla="*/ 232 w 425"/>
                    <a:gd name="T27" fmla="*/ 2 h 185"/>
                    <a:gd name="T28" fmla="*/ 236 w 425"/>
                    <a:gd name="T29" fmla="*/ 5 h 185"/>
                    <a:gd name="T30" fmla="*/ 248 w 425"/>
                    <a:gd name="T31" fmla="*/ 12 h 185"/>
                    <a:gd name="T32" fmla="*/ 264 w 425"/>
                    <a:gd name="T33" fmla="*/ 23 h 185"/>
                    <a:gd name="T34" fmla="*/ 285 w 425"/>
                    <a:gd name="T35" fmla="*/ 36 h 185"/>
                    <a:gd name="T36" fmla="*/ 308 w 425"/>
                    <a:gd name="T37" fmla="*/ 50 h 185"/>
                    <a:gd name="T38" fmla="*/ 332 w 425"/>
                    <a:gd name="T39" fmla="*/ 66 h 185"/>
                    <a:gd name="T40" fmla="*/ 355 w 425"/>
                    <a:gd name="T41" fmla="*/ 80 h 185"/>
                    <a:gd name="T42" fmla="*/ 375 w 425"/>
                    <a:gd name="T43" fmla="*/ 93 h 185"/>
                    <a:gd name="T44" fmla="*/ 392 w 425"/>
                    <a:gd name="T45" fmla="*/ 104 h 185"/>
                    <a:gd name="T46" fmla="*/ 403 w 425"/>
                    <a:gd name="T47" fmla="*/ 110 h 185"/>
                    <a:gd name="T48" fmla="*/ 411 w 425"/>
                    <a:gd name="T49" fmla="*/ 114 h 185"/>
                    <a:gd name="T50" fmla="*/ 420 w 425"/>
                    <a:gd name="T51" fmla="*/ 121 h 185"/>
                    <a:gd name="T52" fmla="*/ 425 w 425"/>
                    <a:gd name="T53" fmla="*/ 126 h 185"/>
                    <a:gd name="T54" fmla="*/ 425 w 425"/>
                    <a:gd name="T55" fmla="*/ 127 h 185"/>
                    <a:gd name="T56" fmla="*/ 424 w 425"/>
                    <a:gd name="T57" fmla="*/ 130 h 185"/>
                    <a:gd name="T58" fmla="*/ 416 w 425"/>
                    <a:gd name="T59" fmla="*/ 131 h 185"/>
                    <a:gd name="T60" fmla="*/ 407 w 425"/>
                    <a:gd name="T61" fmla="*/ 132 h 185"/>
                    <a:gd name="T62" fmla="*/ 388 w 425"/>
                    <a:gd name="T63" fmla="*/ 136 h 185"/>
                    <a:gd name="T64" fmla="*/ 361 w 425"/>
                    <a:gd name="T65" fmla="*/ 141 h 185"/>
                    <a:gd name="T66" fmla="*/ 329 w 425"/>
                    <a:gd name="T67" fmla="*/ 148 h 185"/>
                    <a:gd name="T68" fmla="*/ 294 w 425"/>
                    <a:gd name="T69" fmla="*/ 155 h 185"/>
                    <a:gd name="T70" fmla="*/ 258 w 425"/>
                    <a:gd name="T71" fmla="*/ 163 h 185"/>
                    <a:gd name="T72" fmla="*/ 225 w 425"/>
                    <a:gd name="T73" fmla="*/ 170 h 185"/>
                    <a:gd name="T74" fmla="*/ 195 w 425"/>
                    <a:gd name="T75" fmla="*/ 176 h 185"/>
                    <a:gd name="T76" fmla="*/ 172 w 425"/>
                    <a:gd name="T77" fmla="*/ 181 h 185"/>
                    <a:gd name="T78" fmla="*/ 159 w 425"/>
                    <a:gd name="T79" fmla="*/ 184 h 185"/>
                    <a:gd name="T80" fmla="*/ 147 w 425"/>
                    <a:gd name="T81" fmla="*/ 178 h 185"/>
                    <a:gd name="T82" fmla="*/ 135 w 425"/>
                    <a:gd name="T83" fmla="*/ 166 h 185"/>
                    <a:gd name="T84" fmla="*/ 104 w 425"/>
                    <a:gd name="T85" fmla="*/ 137 h 185"/>
                    <a:gd name="T86" fmla="*/ 65 w 425"/>
                    <a:gd name="T87" fmla="*/ 100 h 185"/>
                    <a:gd name="T88" fmla="*/ 29 w 425"/>
                    <a:gd name="T89" fmla="*/ 64 h 185"/>
                    <a:gd name="T90" fmla="*/ 4 w 425"/>
                    <a:gd name="T91" fmla="*/ 39 h 1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5"/>
                    <a:gd name="T139" fmla="*/ 0 h 185"/>
                    <a:gd name="T140" fmla="*/ 425 w 425"/>
                    <a:gd name="T141" fmla="*/ 185 h 1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5" h="185">
                      <a:moveTo>
                        <a:pt x="0" y="35"/>
                      </a:moveTo>
                      <a:lnTo>
                        <a:pt x="0" y="35"/>
                      </a:lnTo>
                      <a:lnTo>
                        <a:pt x="1" y="35"/>
                      </a:lnTo>
                      <a:lnTo>
                        <a:pt x="2" y="34"/>
                      </a:lnTo>
                      <a:lnTo>
                        <a:pt x="3" y="34"/>
                      </a:lnTo>
                      <a:lnTo>
                        <a:pt x="5" y="34"/>
                      </a:lnTo>
                      <a:lnTo>
                        <a:pt x="7" y="33"/>
                      </a:lnTo>
                      <a:lnTo>
                        <a:pt x="9" y="33"/>
                      </a:lnTo>
                      <a:lnTo>
                        <a:pt x="10" y="33"/>
                      </a:lnTo>
                      <a:lnTo>
                        <a:pt x="12" y="32"/>
                      </a:lnTo>
                      <a:lnTo>
                        <a:pt x="16" y="32"/>
                      </a:lnTo>
                      <a:lnTo>
                        <a:pt x="20" y="31"/>
                      </a:lnTo>
                      <a:lnTo>
                        <a:pt x="25" y="30"/>
                      </a:lnTo>
                      <a:lnTo>
                        <a:pt x="31" y="30"/>
                      </a:lnTo>
                      <a:lnTo>
                        <a:pt x="38" y="29"/>
                      </a:lnTo>
                      <a:lnTo>
                        <a:pt x="45" y="27"/>
                      </a:lnTo>
                      <a:lnTo>
                        <a:pt x="53" y="26"/>
                      </a:lnTo>
                      <a:lnTo>
                        <a:pt x="62" y="25"/>
                      </a:lnTo>
                      <a:lnTo>
                        <a:pt x="71" y="23"/>
                      </a:lnTo>
                      <a:lnTo>
                        <a:pt x="80" y="22"/>
                      </a:lnTo>
                      <a:lnTo>
                        <a:pt x="90" y="20"/>
                      </a:lnTo>
                      <a:lnTo>
                        <a:pt x="99" y="19"/>
                      </a:lnTo>
                      <a:lnTo>
                        <a:pt x="109" y="18"/>
                      </a:lnTo>
                      <a:lnTo>
                        <a:pt x="120" y="16"/>
                      </a:lnTo>
                      <a:lnTo>
                        <a:pt x="129" y="14"/>
                      </a:lnTo>
                      <a:lnTo>
                        <a:pt x="139" y="13"/>
                      </a:lnTo>
                      <a:lnTo>
                        <a:pt x="149" y="11"/>
                      </a:lnTo>
                      <a:lnTo>
                        <a:pt x="159" y="10"/>
                      </a:lnTo>
                      <a:lnTo>
                        <a:pt x="168" y="8"/>
                      </a:lnTo>
                      <a:lnTo>
                        <a:pt x="176" y="7"/>
                      </a:lnTo>
                      <a:lnTo>
                        <a:pt x="185" y="6"/>
                      </a:lnTo>
                      <a:lnTo>
                        <a:pt x="192" y="5"/>
                      </a:lnTo>
                      <a:lnTo>
                        <a:pt x="199" y="4"/>
                      </a:lnTo>
                      <a:lnTo>
                        <a:pt x="206" y="3"/>
                      </a:lnTo>
                      <a:lnTo>
                        <a:pt x="211" y="2"/>
                      </a:lnTo>
                      <a:lnTo>
                        <a:pt x="216" y="1"/>
                      </a:lnTo>
                      <a:lnTo>
                        <a:pt x="220" y="0"/>
                      </a:lnTo>
                      <a:lnTo>
                        <a:pt x="223" y="0"/>
                      </a:lnTo>
                      <a:lnTo>
                        <a:pt x="225" y="0"/>
                      </a:lnTo>
                      <a:lnTo>
                        <a:pt x="232" y="2"/>
                      </a:lnTo>
                      <a:lnTo>
                        <a:pt x="233" y="2"/>
                      </a:lnTo>
                      <a:lnTo>
                        <a:pt x="234" y="3"/>
                      </a:lnTo>
                      <a:lnTo>
                        <a:pt x="236" y="5"/>
                      </a:lnTo>
                      <a:lnTo>
                        <a:pt x="240" y="7"/>
                      </a:lnTo>
                      <a:lnTo>
                        <a:pt x="243" y="9"/>
                      </a:lnTo>
                      <a:lnTo>
                        <a:pt x="248" y="12"/>
                      </a:lnTo>
                      <a:lnTo>
                        <a:pt x="253" y="15"/>
                      </a:lnTo>
                      <a:lnTo>
                        <a:pt x="258" y="19"/>
                      </a:lnTo>
                      <a:lnTo>
                        <a:pt x="264" y="23"/>
                      </a:lnTo>
                      <a:lnTo>
                        <a:pt x="271" y="27"/>
                      </a:lnTo>
                      <a:lnTo>
                        <a:pt x="278" y="31"/>
                      </a:lnTo>
                      <a:lnTo>
                        <a:pt x="285" y="36"/>
                      </a:lnTo>
                      <a:lnTo>
                        <a:pt x="293" y="41"/>
                      </a:lnTo>
                      <a:lnTo>
                        <a:pt x="300" y="45"/>
                      </a:lnTo>
                      <a:lnTo>
                        <a:pt x="308" y="50"/>
                      </a:lnTo>
                      <a:lnTo>
                        <a:pt x="316" y="55"/>
                      </a:lnTo>
                      <a:lnTo>
                        <a:pt x="324" y="61"/>
                      </a:lnTo>
                      <a:lnTo>
                        <a:pt x="332" y="66"/>
                      </a:lnTo>
                      <a:lnTo>
                        <a:pt x="340" y="70"/>
                      </a:lnTo>
                      <a:lnTo>
                        <a:pt x="347" y="75"/>
                      </a:lnTo>
                      <a:lnTo>
                        <a:pt x="355" y="80"/>
                      </a:lnTo>
                      <a:lnTo>
                        <a:pt x="362" y="85"/>
                      </a:lnTo>
                      <a:lnTo>
                        <a:pt x="369" y="89"/>
                      </a:lnTo>
                      <a:lnTo>
                        <a:pt x="375" y="93"/>
                      </a:lnTo>
                      <a:lnTo>
                        <a:pt x="381" y="97"/>
                      </a:lnTo>
                      <a:lnTo>
                        <a:pt x="387" y="100"/>
                      </a:lnTo>
                      <a:lnTo>
                        <a:pt x="392" y="104"/>
                      </a:lnTo>
                      <a:lnTo>
                        <a:pt x="396" y="106"/>
                      </a:lnTo>
                      <a:lnTo>
                        <a:pt x="400" y="108"/>
                      </a:lnTo>
                      <a:lnTo>
                        <a:pt x="403" y="110"/>
                      </a:lnTo>
                      <a:lnTo>
                        <a:pt x="405" y="112"/>
                      </a:lnTo>
                      <a:lnTo>
                        <a:pt x="407" y="112"/>
                      </a:lnTo>
                      <a:lnTo>
                        <a:pt x="411" y="114"/>
                      </a:lnTo>
                      <a:lnTo>
                        <a:pt x="414" y="117"/>
                      </a:lnTo>
                      <a:lnTo>
                        <a:pt x="417" y="119"/>
                      </a:lnTo>
                      <a:lnTo>
                        <a:pt x="420" y="121"/>
                      </a:lnTo>
                      <a:lnTo>
                        <a:pt x="422" y="123"/>
                      </a:lnTo>
                      <a:lnTo>
                        <a:pt x="424" y="125"/>
                      </a:lnTo>
                      <a:lnTo>
                        <a:pt x="425" y="126"/>
                      </a:lnTo>
                      <a:lnTo>
                        <a:pt x="425" y="127"/>
                      </a:lnTo>
                      <a:lnTo>
                        <a:pt x="425" y="128"/>
                      </a:lnTo>
                      <a:lnTo>
                        <a:pt x="425" y="129"/>
                      </a:lnTo>
                      <a:lnTo>
                        <a:pt x="424" y="130"/>
                      </a:lnTo>
                      <a:lnTo>
                        <a:pt x="422" y="130"/>
                      </a:lnTo>
                      <a:lnTo>
                        <a:pt x="420" y="131"/>
                      </a:lnTo>
                      <a:lnTo>
                        <a:pt x="416" y="131"/>
                      </a:lnTo>
                      <a:lnTo>
                        <a:pt x="414" y="131"/>
                      </a:lnTo>
                      <a:lnTo>
                        <a:pt x="411" y="131"/>
                      </a:lnTo>
                      <a:lnTo>
                        <a:pt x="407" y="132"/>
                      </a:lnTo>
                      <a:lnTo>
                        <a:pt x="402" y="133"/>
                      </a:lnTo>
                      <a:lnTo>
                        <a:pt x="395" y="134"/>
                      </a:lnTo>
                      <a:lnTo>
                        <a:pt x="388" y="136"/>
                      </a:lnTo>
                      <a:lnTo>
                        <a:pt x="380" y="137"/>
                      </a:lnTo>
                      <a:lnTo>
                        <a:pt x="371" y="139"/>
                      </a:lnTo>
                      <a:lnTo>
                        <a:pt x="361" y="141"/>
                      </a:lnTo>
                      <a:lnTo>
                        <a:pt x="351" y="143"/>
                      </a:lnTo>
                      <a:lnTo>
                        <a:pt x="340" y="145"/>
                      </a:lnTo>
                      <a:lnTo>
                        <a:pt x="329" y="148"/>
                      </a:lnTo>
                      <a:lnTo>
                        <a:pt x="318" y="150"/>
                      </a:lnTo>
                      <a:lnTo>
                        <a:pt x="306" y="153"/>
                      </a:lnTo>
                      <a:lnTo>
                        <a:pt x="294" y="155"/>
                      </a:lnTo>
                      <a:lnTo>
                        <a:pt x="282" y="158"/>
                      </a:lnTo>
                      <a:lnTo>
                        <a:pt x="270" y="160"/>
                      </a:lnTo>
                      <a:lnTo>
                        <a:pt x="258" y="163"/>
                      </a:lnTo>
                      <a:lnTo>
                        <a:pt x="247" y="165"/>
                      </a:lnTo>
                      <a:lnTo>
                        <a:pt x="235" y="168"/>
                      </a:lnTo>
                      <a:lnTo>
                        <a:pt x="225" y="170"/>
                      </a:lnTo>
                      <a:lnTo>
                        <a:pt x="214" y="172"/>
                      </a:lnTo>
                      <a:lnTo>
                        <a:pt x="204" y="174"/>
                      </a:lnTo>
                      <a:lnTo>
                        <a:pt x="195" y="176"/>
                      </a:lnTo>
                      <a:lnTo>
                        <a:pt x="187" y="178"/>
                      </a:lnTo>
                      <a:lnTo>
                        <a:pt x="179" y="180"/>
                      </a:lnTo>
                      <a:lnTo>
                        <a:pt x="172" y="181"/>
                      </a:lnTo>
                      <a:lnTo>
                        <a:pt x="167" y="182"/>
                      </a:lnTo>
                      <a:lnTo>
                        <a:pt x="162" y="183"/>
                      </a:lnTo>
                      <a:lnTo>
                        <a:pt x="159" y="184"/>
                      </a:lnTo>
                      <a:lnTo>
                        <a:pt x="157" y="184"/>
                      </a:lnTo>
                      <a:lnTo>
                        <a:pt x="156" y="185"/>
                      </a:lnTo>
                      <a:lnTo>
                        <a:pt x="147" y="178"/>
                      </a:lnTo>
                      <a:lnTo>
                        <a:pt x="146" y="176"/>
                      </a:lnTo>
                      <a:lnTo>
                        <a:pt x="142" y="172"/>
                      </a:lnTo>
                      <a:lnTo>
                        <a:pt x="135" y="166"/>
                      </a:lnTo>
                      <a:lnTo>
                        <a:pt x="126" y="158"/>
                      </a:lnTo>
                      <a:lnTo>
                        <a:pt x="116" y="148"/>
                      </a:lnTo>
                      <a:lnTo>
                        <a:pt x="104" y="137"/>
                      </a:lnTo>
                      <a:lnTo>
                        <a:pt x="92" y="125"/>
                      </a:lnTo>
                      <a:lnTo>
                        <a:pt x="79" y="113"/>
                      </a:lnTo>
                      <a:lnTo>
                        <a:pt x="65" y="100"/>
                      </a:lnTo>
                      <a:lnTo>
                        <a:pt x="52" y="87"/>
                      </a:lnTo>
                      <a:lnTo>
                        <a:pt x="40" y="75"/>
                      </a:lnTo>
                      <a:lnTo>
                        <a:pt x="29" y="64"/>
                      </a:lnTo>
                      <a:lnTo>
                        <a:pt x="19" y="54"/>
                      </a:lnTo>
                      <a:lnTo>
                        <a:pt x="10" y="46"/>
                      </a:lnTo>
                      <a:lnTo>
                        <a:pt x="4" y="39"/>
                      </a:lnTo>
                      <a:lnTo>
                        <a:pt x="0" y="35"/>
                      </a:lnTo>
                      <a:close/>
                    </a:path>
                  </a:pathLst>
                </a:custGeom>
                <a:solidFill>
                  <a:srgbClr val="931E2B"/>
                </a:solidFill>
                <a:ln w="9525">
                  <a:noFill/>
                  <a:round/>
                  <a:headEnd/>
                  <a:tailEnd/>
                </a:ln>
              </p:spPr>
              <p:txBody>
                <a:bodyPr/>
                <a:lstStyle/>
                <a:p>
                  <a:endParaRPr lang="en-US"/>
                </a:p>
              </p:txBody>
            </p:sp>
            <p:sp>
              <p:nvSpPr>
                <p:cNvPr id="24733" name="Freeform 674"/>
                <p:cNvSpPr>
                  <a:spLocks/>
                </p:cNvSpPr>
                <p:nvPr/>
              </p:nvSpPr>
              <p:spPr bwMode="auto">
                <a:xfrm>
                  <a:off x="984" y="612"/>
                  <a:ext cx="167" cy="159"/>
                </a:xfrm>
                <a:custGeom>
                  <a:avLst/>
                  <a:gdLst>
                    <a:gd name="T0" fmla="*/ 6 w 167"/>
                    <a:gd name="T1" fmla="*/ 0 h 159"/>
                    <a:gd name="T2" fmla="*/ 6 w 167"/>
                    <a:gd name="T3" fmla="*/ 0 h 159"/>
                    <a:gd name="T4" fmla="*/ 4 w 167"/>
                    <a:gd name="T5" fmla="*/ 0 h 159"/>
                    <a:gd name="T6" fmla="*/ 1 w 167"/>
                    <a:gd name="T7" fmla="*/ 0 h 159"/>
                    <a:gd name="T8" fmla="*/ 0 w 167"/>
                    <a:gd name="T9" fmla="*/ 3 h 159"/>
                    <a:gd name="T10" fmla="*/ 2 w 167"/>
                    <a:gd name="T11" fmla="*/ 5 h 159"/>
                    <a:gd name="T12" fmla="*/ 7 w 167"/>
                    <a:gd name="T13" fmla="*/ 10 h 159"/>
                    <a:gd name="T14" fmla="*/ 14 w 167"/>
                    <a:gd name="T15" fmla="*/ 17 h 159"/>
                    <a:gd name="T16" fmla="*/ 24 w 167"/>
                    <a:gd name="T17" fmla="*/ 27 h 159"/>
                    <a:gd name="T18" fmla="*/ 36 w 167"/>
                    <a:gd name="T19" fmla="*/ 39 h 159"/>
                    <a:gd name="T20" fmla="*/ 49 w 167"/>
                    <a:gd name="T21" fmla="*/ 52 h 159"/>
                    <a:gd name="T22" fmla="*/ 63 w 167"/>
                    <a:gd name="T23" fmla="*/ 65 h 159"/>
                    <a:gd name="T24" fmla="*/ 78 w 167"/>
                    <a:gd name="T25" fmla="*/ 80 h 159"/>
                    <a:gd name="T26" fmla="*/ 93 w 167"/>
                    <a:gd name="T27" fmla="*/ 94 h 159"/>
                    <a:gd name="T28" fmla="*/ 107 w 167"/>
                    <a:gd name="T29" fmla="*/ 108 h 159"/>
                    <a:gd name="T30" fmla="*/ 120 w 167"/>
                    <a:gd name="T31" fmla="*/ 121 h 159"/>
                    <a:gd name="T32" fmla="*/ 132 w 167"/>
                    <a:gd name="T33" fmla="*/ 133 h 159"/>
                    <a:gd name="T34" fmla="*/ 142 w 167"/>
                    <a:gd name="T35" fmla="*/ 143 h 159"/>
                    <a:gd name="T36" fmla="*/ 150 w 167"/>
                    <a:gd name="T37" fmla="*/ 151 h 159"/>
                    <a:gd name="T38" fmla="*/ 155 w 167"/>
                    <a:gd name="T39" fmla="*/ 157 h 159"/>
                    <a:gd name="T40" fmla="*/ 157 w 167"/>
                    <a:gd name="T41" fmla="*/ 159 h 159"/>
                    <a:gd name="T42" fmla="*/ 157 w 167"/>
                    <a:gd name="T43" fmla="*/ 159 h 159"/>
                    <a:gd name="T44" fmla="*/ 157 w 167"/>
                    <a:gd name="T45" fmla="*/ 159 h 159"/>
                    <a:gd name="T46" fmla="*/ 157 w 167"/>
                    <a:gd name="T47" fmla="*/ 157 h 159"/>
                    <a:gd name="T48" fmla="*/ 158 w 167"/>
                    <a:gd name="T49" fmla="*/ 156 h 159"/>
                    <a:gd name="T50" fmla="*/ 159 w 167"/>
                    <a:gd name="T51" fmla="*/ 154 h 159"/>
                    <a:gd name="T52" fmla="*/ 160 w 167"/>
                    <a:gd name="T53" fmla="*/ 154 h 159"/>
                    <a:gd name="T54" fmla="*/ 163 w 167"/>
                    <a:gd name="T55" fmla="*/ 154 h 159"/>
                    <a:gd name="T56" fmla="*/ 167 w 167"/>
                    <a:gd name="T57" fmla="*/ 155 h 159"/>
                    <a:gd name="T58" fmla="*/ 6 w 167"/>
                    <a:gd name="T59" fmla="*/ 0 h 1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7"/>
                    <a:gd name="T91" fmla="*/ 0 h 159"/>
                    <a:gd name="T92" fmla="*/ 167 w 167"/>
                    <a:gd name="T93" fmla="*/ 159 h 15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7" h="159">
                      <a:moveTo>
                        <a:pt x="6" y="0"/>
                      </a:moveTo>
                      <a:lnTo>
                        <a:pt x="6" y="0"/>
                      </a:lnTo>
                      <a:lnTo>
                        <a:pt x="4" y="0"/>
                      </a:lnTo>
                      <a:lnTo>
                        <a:pt x="1" y="0"/>
                      </a:lnTo>
                      <a:lnTo>
                        <a:pt x="0" y="3"/>
                      </a:lnTo>
                      <a:lnTo>
                        <a:pt x="2" y="5"/>
                      </a:lnTo>
                      <a:lnTo>
                        <a:pt x="7" y="10"/>
                      </a:lnTo>
                      <a:lnTo>
                        <a:pt x="14" y="17"/>
                      </a:lnTo>
                      <a:lnTo>
                        <a:pt x="24" y="27"/>
                      </a:lnTo>
                      <a:lnTo>
                        <a:pt x="36" y="39"/>
                      </a:lnTo>
                      <a:lnTo>
                        <a:pt x="49" y="52"/>
                      </a:lnTo>
                      <a:lnTo>
                        <a:pt x="63" y="65"/>
                      </a:lnTo>
                      <a:lnTo>
                        <a:pt x="78" y="80"/>
                      </a:lnTo>
                      <a:lnTo>
                        <a:pt x="93" y="94"/>
                      </a:lnTo>
                      <a:lnTo>
                        <a:pt x="107" y="108"/>
                      </a:lnTo>
                      <a:lnTo>
                        <a:pt x="120" y="121"/>
                      </a:lnTo>
                      <a:lnTo>
                        <a:pt x="132" y="133"/>
                      </a:lnTo>
                      <a:lnTo>
                        <a:pt x="142" y="143"/>
                      </a:lnTo>
                      <a:lnTo>
                        <a:pt x="150" y="151"/>
                      </a:lnTo>
                      <a:lnTo>
                        <a:pt x="155" y="157"/>
                      </a:lnTo>
                      <a:lnTo>
                        <a:pt x="157" y="159"/>
                      </a:lnTo>
                      <a:lnTo>
                        <a:pt x="157" y="157"/>
                      </a:lnTo>
                      <a:lnTo>
                        <a:pt x="158" y="156"/>
                      </a:lnTo>
                      <a:lnTo>
                        <a:pt x="159" y="154"/>
                      </a:lnTo>
                      <a:lnTo>
                        <a:pt x="160" y="154"/>
                      </a:lnTo>
                      <a:lnTo>
                        <a:pt x="163" y="154"/>
                      </a:lnTo>
                      <a:lnTo>
                        <a:pt x="167" y="155"/>
                      </a:lnTo>
                      <a:lnTo>
                        <a:pt x="6" y="0"/>
                      </a:lnTo>
                      <a:close/>
                    </a:path>
                  </a:pathLst>
                </a:custGeom>
                <a:solidFill>
                  <a:srgbClr val="931E2B"/>
                </a:solidFill>
                <a:ln w="9525">
                  <a:noFill/>
                  <a:round/>
                  <a:headEnd/>
                  <a:tailEnd/>
                </a:ln>
              </p:spPr>
              <p:txBody>
                <a:bodyPr/>
                <a:lstStyle/>
                <a:p>
                  <a:endParaRPr lang="en-US"/>
                </a:p>
              </p:txBody>
            </p:sp>
            <p:sp>
              <p:nvSpPr>
                <p:cNvPr id="24734" name="Freeform 675"/>
                <p:cNvSpPr>
                  <a:spLocks/>
                </p:cNvSpPr>
                <p:nvPr/>
              </p:nvSpPr>
              <p:spPr bwMode="auto">
                <a:xfrm>
                  <a:off x="1145" y="776"/>
                  <a:ext cx="25" cy="48"/>
                </a:xfrm>
                <a:custGeom>
                  <a:avLst/>
                  <a:gdLst>
                    <a:gd name="T0" fmla="*/ 13 w 25"/>
                    <a:gd name="T1" fmla="*/ 0 h 48"/>
                    <a:gd name="T2" fmla="*/ 13 w 25"/>
                    <a:gd name="T3" fmla="*/ 0 h 48"/>
                    <a:gd name="T4" fmla="*/ 11 w 25"/>
                    <a:gd name="T5" fmla="*/ 1 h 48"/>
                    <a:gd name="T6" fmla="*/ 9 w 25"/>
                    <a:gd name="T7" fmla="*/ 1 h 48"/>
                    <a:gd name="T8" fmla="*/ 7 w 25"/>
                    <a:gd name="T9" fmla="*/ 1 h 48"/>
                    <a:gd name="T10" fmla="*/ 4 w 25"/>
                    <a:gd name="T11" fmla="*/ 0 h 48"/>
                    <a:gd name="T12" fmla="*/ 2 w 25"/>
                    <a:gd name="T13" fmla="*/ 0 h 48"/>
                    <a:gd name="T14" fmla="*/ 1 w 25"/>
                    <a:gd name="T15" fmla="*/ 1 h 48"/>
                    <a:gd name="T16" fmla="*/ 0 w 25"/>
                    <a:gd name="T17" fmla="*/ 2 h 48"/>
                    <a:gd name="T18" fmla="*/ 0 w 25"/>
                    <a:gd name="T19" fmla="*/ 10 h 48"/>
                    <a:gd name="T20" fmla="*/ 1 w 25"/>
                    <a:gd name="T21" fmla="*/ 24 h 48"/>
                    <a:gd name="T22" fmla="*/ 3 w 25"/>
                    <a:gd name="T23" fmla="*/ 39 h 48"/>
                    <a:gd name="T24" fmla="*/ 3 w 25"/>
                    <a:gd name="T25" fmla="*/ 45 h 48"/>
                    <a:gd name="T26" fmla="*/ 3 w 25"/>
                    <a:gd name="T27" fmla="*/ 46 h 48"/>
                    <a:gd name="T28" fmla="*/ 4 w 25"/>
                    <a:gd name="T29" fmla="*/ 47 h 48"/>
                    <a:gd name="T30" fmla="*/ 5 w 25"/>
                    <a:gd name="T31" fmla="*/ 48 h 48"/>
                    <a:gd name="T32" fmla="*/ 8 w 25"/>
                    <a:gd name="T33" fmla="*/ 48 h 48"/>
                    <a:gd name="T34" fmla="*/ 9 w 25"/>
                    <a:gd name="T35" fmla="*/ 48 h 48"/>
                    <a:gd name="T36" fmla="*/ 10 w 25"/>
                    <a:gd name="T37" fmla="*/ 47 h 48"/>
                    <a:gd name="T38" fmla="*/ 11 w 25"/>
                    <a:gd name="T39" fmla="*/ 47 h 48"/>
                    <a:gd name="T40" fmla="*/ 12 w 25"/>
                    <a:gd name="T41" fmla="*/ 46 h 48"/>
                    <a:gd name="T42" fmla="*/ 13 w 25"/>
                    <a:gd name="T43" fmla="*/ 45 h 48"/>
                    <a:gd name="T44" fmla="*/ 14 w 25"/>
                    <a:gd name="T45" fmla="*/ 45 h 48"/>
                    <a:gd name="T46" fmla="*/ 16 w 25"/>
                    <a:gd name="T47" fmla="*/ 45 h 48"/>
                    <a:gd name="T48" fmla="*/ 19 w 25"/>
                    <a:gd name="T49" fmla="*/ 45 h 48"/>
                    <a:gd name="T50" fmla="*/ 21 w 25"/>
                    <a:gd name="T51" fmla="*/ 45 h 48"/>
                    <a:gd name="T52" fmla="*/ 23 w 25"/>
                    <a:gd name="T53" fmla="*/ 45 h 48"/>
                    <a:gd name="T54" fmla="*/ 24 w 25"/>
                    <a:gd name="T55" fmla="*/ 45 h 48"/>
                    <a:gd name="T56" fmla="*/ 25 w 25"/>
                    <a:gd name="T57" fmla="*/ 44 h 48"/>
                    <a:gd name="T58" fmla="*/ 25 w 25"/>
                    <a:gd name="T59" fmla="*/ 44 h 48"/>
                    <a:gd name="T60" fmla="*/ 25 w 25"/>
                    <a:gd name="T61" fmla="*/ 43 h 48"/>
                    <a:gd name="T62" fmla="*/ 24 w 25"/>
                    <a:gd name="T63" fmla="*/ 43 h 48"/>
                    <a:gd name="T64" fmla="*/ 24 w 25"/>
                    <a:gd name="T65" fmla="*/ 43 h 48"/>
                    <a:gd name="T66" fmla="*/ 13 w 25"/>
                    <a:gd name="T67" fmla="*/ 0 h 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48"/>
                    <a:gd name="T104" fmla="*/ 25 w 25"/>
                    <a:gd name="T105" fmla="*/ 48 h 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48">
                      <a:moveTo>
                        <a:pt x="13" y="0"/>
                      </a:moveTo>
                      <a:lnTo>
                        <a:pt x="13" y="0"/>
                      </a:lnTo>
                      <a:lnTo>
                        <a:pt x="11" y="1"/>
                      </a:lnTo>
                      <a:lnTo>
                        <a:pt x="9" y="1"/>
                      </a:lnTo>
                      <a:lnTo>
                        <a:pt x="7" y="1"/>
                      </a:lnTo>
                      <a:lnTo>
                        <a:pt x="4" y="0"/>
                      </a:lnTo>
                      <a:lnTo>
                        <a:pt x="2" y="0"/>
                      </a:lnTo>
                      <a:lnTo>
                        <a:pt x="1" y="1"/>
                      </a:lnTo>
                      <a:lnTo>
                        <a:pt x="0" y="2"/>
                      </a:lnTo>
                      <a:lnTo>
                        <a:pt x="0" y="10"/>
                      </a:lnTo>
                      <a:lnTo>
                        <a:pt x="1" y="24"/>
                      </a:lnTo>
                      <a:lnTo>
                        <a:pt x="3" y="39"/>
                      </a:lnTo>
                      <a:lnTo>
                        <a:pt x="3" y="45"/>
                      </a:lnTo>
                      <a:lnTo>
                        <a:pt x="3" y="46"/>
                      </a:lnTo>
                      <a:lnTo>
                        <a:pt x="4" y="47"/>
                      </a:lnTo>
                      <a:lnTo>
                        <a:pt x="5" y="48"/>
                      </a:lnTo>
                      <a:lnTo>
                        <a:pt x="8" y="48"/>
                      </a:lnTo>
                      <a:lnTo>
                        <a:pt x="9" y="48"/>
                      </a:lnTo>
                      <a:lnTo>
                        <a:pt x="10" y="47"/>
                      </a:lnTo>
                      <a:lnTo>
                        <a:pt x="11" y="47"/>
                      </a:lnTo>
                      <a:lnTo>
                        <a:pt x="12" y="46"/>
                      </a:lnTo>
                      <a:lnTo>
                        <a:pt x="13" y="45"/>
                      </a:lnTo>
                      <a:lnTo>
                        <a:pt x="14" y="45"/>
                      </a:lnTo>
                      <a:lnTo>
                        <a:pt x="16" y="45"/>
                      </a:lnTo>
                      <a:lnTo>
                        <a:pt x="19" y="45"/>
                      </a:lnTo>
                      <a:lnTo>
                        <a:pt x="21" y="45"/>
                      </a:lnTo>
                      <a:lnTo>
                        <a:pt x="23" y="45"/>
                      </a:lnTo>
                      <a:lnTo>
                        <a:pt x="24" y="45"/>
                      </a:lnTo>
                      <a:lnTo>
                        <a:pt x="25" y="44"/>
                      </a:lnTo>
                      <a:lnTo>
                        <a:pt x="25" y="43"/>
                      </a:lnTo>
                      <a:lnTo>
                        <a:pt x="24" y="43"/>
                      </a:lnTo>
                      <a:lnTo>
                        <a:pt x="13" y="0"/>
                      </a:lnTo>
                      <a:close/>
                    </a:path>
                  </a:pathLst>
                </a:custGeom>
                <a:solidFill>
                  <a:srgbClr val="D3C9A0"/>
                </a:solidFill>
                <a:ln w="9525">
                  <a:noFill/>
                  <a:round/>
                  <a:headEnd/>
                  <a:tailEnd/>
                </a:ln>
              </p:spPr>
              <p:txBody>
                <a:bodyPr/>
                <a:lstStyle/>
                <a:p>
                  <a:endParaRPr lang="en-US"/>
                </a:p>
              </p:txBody>
            </p:sp>
            <p:sp>
              <p:nvSpPr>
                <p:cNvPr id="24735" name="Freeform 676"/>
                <p:cNvSpPr>
                  <a:spLocks/>
                </p:cNvSpPr>
                <p:nvPr/>
              </p:nvSpPr>
              <p:spPr bwMode="auto">
                <a:xfrm>
                  <a:off x="985" y="622"/>
                  <a:ext cx="152" cy="219"/>
                </a:xfrm>
                <a:custGeom>
                  <a:avLst/>
                  <a:gdLst>
                    <a:gd name="T0" fmla="*/ 148 w 152"/>
                    <a:gd name="T1" fmla="*/ 151 h 219"/>
                    <a:gd name="T2" fmla="*/ 147 w 152"/>
                    <a:gd name="T3" fmla="*/ 159 h 219"/>
                    <a:gd name="T4" fmla="*/ 148 w 152"/>
                    <a:gd name="T5" fmla="*/ 177 h 219"/>
                    <a:gd name="T6" fmla="*/ 149 w 152"/>
                    <a:gd name="T7" fmla="*/ 199 h 219"/>
                    <a:gd name="T8" fmla="*/ 152 w 152"/>
                    <a:gd name="T9" fmla="*/ 219 h 219"/>
                    <a:gd name="T10" fmla="*/ 151 w 152"/>
                    <a:gd name="T11" fmla="*/ 217 h 219"/>
                    <a:gd name="T12" fmla="*/ 146 w 152"/>
                    <a:gd name="T13" fmla="*/ 212 h 219"/>
                    <a:gd name="T14" fmla="*/ 139 w 152"/>
                    <a:gd name="T15" fmla="*/ 204 h 219"/>
                    <a:gd name="T16" fmla="*/ 130 w 152"/>
                    <a:gd name="T17" fmla="*/ 193 h 219"/>
                    <a:gd name="T18" fmla="*/ 120 w 152"/>
                    <a:gd name="T19" fmla="*/ 181 h 219"/>
                    <a:gd name="T20" fmla="*/ 108 w 152"/>
                    <a:gd name="T21" fmla="*/ 167 h 219"/>
                    <a:gd name="T22" fmla="*/ 95 w 152"/>
                    <a:gd name="T23" fmla="*/ 152 h 219"/>
                    <a:gd name="T24" fmla="*/ 82 w 152"/>
                    <a:gd name="T25" fmla="*/ 137 h 219"/>
                    <a:gd name="T26" fmla="*/ 69 w 152"/>
                    <a:gd name="T27" fmla="*/ 121 h 219"/>
                    <a:gd name="T28" fmla="*/ 56 w 152"/>
                    <a:gd name="T29" fmla="*/ 106 h 219"/>
                    <a:gd name="T30" fmla="*/ 44 w 152"/>
                    <a:gd name="T31" fmla="*/ 92 h 219"/>
                    <a:gd name="T32" fmla="*/ 34 w 152"/>
                    <a:gd name="T33" fmla="*/ 79 h 219"/>
                    <a:gd name="T34" fmla="*/ 24 w 152"/>
                    <a:gd name="T35" fmla="*/ 67 h 219"/>
                    <a:gd name="T36" fmla="*/ 17 w 152"/>
                    <a:gd name="T37" fmla="*/ 58 h 219"/>
                    <a:gd name="T38" fmla="*/ 12 w 152"/>
                    <a:gd name="T39" fmla="*/ 52 h 219"/>
                    <a:gd name="T40" fmla="*/ 10 w 152"/>
                    <a:gd name="T41" fmla="*/ 48 h 219"/>
                    <a:gd name="T42" fmla="*/ 10 w 152"/>
                    <a:gd name="T43" fmla="*/ 47 h 219"/>
                    <a:gd name="T44" fmla="*/ 8 w 152"/>
                    <a:gd name="T45" fmla="*/ 44 h 219"/>
                    <a:gd name="T46" fmla="*/ 6 w 152"/>
                    <a:gd name="T47" fmla="*/ 39 h 219"/>
                    <a:gd name="T48" fmla="*/ 4 w 152"/>
                    <a:gd name="T49" fmla="*/ 33 h 219"/>
                    <a:gd name="T50" fmla="*/ 2 w 152"/>
                    <a:gd name="T51" fmla="*/ 26 h 219"/>
                    <a:gd name="T52" fmla="*/ 1 w 152"/>
                    <a:gd name="T53" fmla="*/ 18 h 219"/>
                    <a:gd name="T54" fmla="*/ 0 w 152"/>
                    <a:gd name="T55" fmla="*/ 9 h 219"/>
                    <a:gd name="T56" fmla="*/ 0 w 152"/>
                    <a:gd name="T57" fmla="*/ 0 h 219"/>
                    <a:gd name="T58" fmla="*/ 148 w 152"/>
                    <a:gd name="T59" fmla="*/ 151 h 2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2"/>
                    <a:gd name="T91" fmla="*/ 0 h 219"/>
                    <a:gd name="T92" fmla="*/ 152 w 152"/>
                    <a:gd name="T93" fmla="*/ 219 h 2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2" h="219">
                      <a:moveTo>
                        <a:pt x="148" y="151"/>
                      </a:moveTo>
                      <a:lnTo>
                        <a:pt x="147" y="159"/>
                      </a:lnTo>
                      <a:lnTo>
                        <a:pt x="148" y="177"/>
                      </a:lnTo>
                      <a:lnTo>
                        <a:pt x="149" y="199"/>
                      </a:lnTo>
                      <a:lnTo>
                        <a:pt x="152" y="219"/>
                      </a:lnTo>
                      <a:lnTo>
                        <a:pt x="151" y="217"/>
                      </a:lnTo>
                      <a:lnTo>
                        <a:pt x="146" y="212"/>
                      </a:lnTo>
                      <a:lnTo>
                        <a:pt x="139" y="204"/>
                      </a:lnTo>
                      <a:lnTo>
                        <a:pt x="130" y="193"/>
                      </a:lnTo>
                      <a:lnTo>
                        <a:pt x="120" y="181"/>
                      </a:lnTo>
                      <a:lnTo>
                        <a:pt x="108" y="167"/>
                      </a:lnTo>
                      <a:lnTo>
                        <a:pt x="95" y="152"/>
                      </a:lnTo>
                      <a:lnTo>
                        <a:pt x="82" y="137"/>
                      </a:lnTo>
                      <a:lnTo>
                        <a:pt x="69" y="121"/>
                      </a:lnTo>
                      <a:lnTo>
                        <a:pt x="56" y="106"/>
                      </a:lnTo>
                      <a:lnTo>
                        <a:pt x="44" y="92"/>
                      </a:lnTo>
                      <a:lnTo>
                        <a:pt x="34" y="79"/>
                      </a:lnTo>
                      <a:lnTo>
                        <a:pt x="24" y="67"/>
                      </a:lnTo>
                      <a:lnTo>
                        <a:pt x="17" y="58"/>
                      </a:lnTo>
                      <a:lnTo>
                        <a:pt x="12" y="52"/>
                      </a:lnTo>
                      <a:lnTo>
                        <a:pt x="10" y="48"/>
                      </a:lnTo>
                      <a:lnTo>
                        <a:pt x="10" y="47"/>
                      </a:lnTo>
                      <a:lnTo>
                        <a:pt x="8" y="44"/>
                      </a:lnTo>
                      <a:lnTo>
                        <a:pt x="6" y="39"/>
                      </a:lnTo>
                      <a:lnTo>
                        <a:pt x="4" y="33"/>
                      </a:lnTo>
                      <a:lnTo>
                        <a:pt x="2" y="26"/>
                      </a:lnTo>
                      <a:lnTo>
                        <a:pt x="1" y="18"/>
                      </a:lnTo>
                      <a:lnTo>
                        <a:pt x="0" y="9"/>
                      </a:lnTo>
                      <a:lnTo>
                        <a:pt x="0" y="0"/>
                      </a:lnTo>
                      <a:lnTo>
                        <a:pt x="148" y="151"/>
                      </a:lnTo>
                      <a:close/>
                    </a:path>
                  </a:pathLst>
                </a:custGeom>
                <a:solidFill>
                  <a:srgbClr val="440000"/>
                </a:solidFill>
                <a:ln w="9525">
                  <a:noFill/>
                  <a:round/>
                  <a:headEnd/>
                  <a:tailEnd/>
                </a:ln>
              </p:spPr>
              <p:txBody>
                <a:bodyPr/>
                <a:lstStyle/>
                <a:p>
                  <a:endParaRPr lang="en-US"/>
                </a:p>
              </p:txBody>
            </p:sp>
            <p:sp>
              <p:nvSpPr>
                <p:cNvPr id="24736" name="Freeform 677"/>
                <p:cNvSpPr>
                  <a:spLocks/>
                </p:cNvSpPr>
                <p:nvPr/>
              </p:nvSpPr>
              <p:spPr bwMode="auto">
                <a:xfrm>
                  <a:off x="999" y="608"/>
                  <a:ext cx="162" cy="156"/>
                </a:xfrm>
                <a:custGeom>
                  <a:avLst/>
                  <a:gdLst>
                    <a:gd name="T0" fmla="*/ 0 w 162"/>
                    <a:gd name="T1" fmla="*/ 3 h 156"/>
                    <a:gd name="T2" fmla="*/ 155 w 162"/>
                    <a:gd name="T3" fmla="*/ 156 h 156"/>
                    <a:gd name="T4" fmla="*/ 156 w 162"/>
                    <a:gd name="T5" fmla="*/ 156 h 156"/>
                    <a:gd name="T6" fmla="*/ 159 w 162"/>
                    <a:gd name="T7" fmla="*/ 156 h 156"/>
                    <a:gd name="T8" fmla="*/ 161 w 162"/>
                    <a:gd name="T9" fmla="*/ 155 h 156"/>
                    <a:gd name="T10" fmla="*/ 162 w 162"/>
                    <a:gd name="T11" fmla="*/ 154 h 156"/>
                    <a:gd name="T12" fmla="*/ 5 w 162"/>
                    <a:gd name="T13" fmla="*/ 0 h 156"/>
                    <a:gd name="T14" fmla="*/ 5 w 162"/>
                    <a:gd name="T15" fmla="*/ 0 h 156"/>
                    <a:gd name="T16" fmla="*/ 3 w 162"/>
                    <a:gd name="T17" fmla="*/ 1 h 156"/>
                    <a:gd name="T18" fmla="*/ 1 w 162"/>
                    <a:gd name="T19" fmla="*/ 2 h 156"/>
                    <a:gd name="T20" fmla="*/ 0 w 162"/>
                    <a:gd name="T21" fmla="*/ 3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2"/>
                    <a:gd name="T34" fmla="*/ 0 h 156"/>
                    <a:gd name="T35" fmla="*/ 162 w 16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2" h="156">
                      <a:moveTo>
                        <a:pt x="0" y="3"/>
                      </a:moveTo>
                      <a:lnTo>
                        <a:pt x="155" y="156"/>
                      </a:lnTo>
                      <a:lnTo>
                        <a:pt x="156" y="156"/>
                      </a:lnTo>
                      <a:lnTo>
                        <a:pt x="159" y="156"/>
                      </a:lnTo>
                      <a:lnTo>
                        <a:pt x="161" y="155"/>
                      </a:lnTo>
                      <a:lnTo>
                        <a:pt x="162" y="154"/>
                      </a:lnTo>
                      <a:lnTo>
                        <a:pt x="5" y="0"/>
                      </a:lnTo>
                      <a:lnTo>
                        <a:pt x="3" y="1"/>
                      </a:lnTo>
                      <a:lnTo>
                        <a:pt x="1" y="2"/>
                      </a:lnTo>
                      <a:lnTo>
                        <a:pt x="0" y="3"/>
                      </a:lnTo>
                      <a:close/>
                    </a:path>
                  </a:pathLst>
                </a:custGeom>
                <a:solidFill>
                  <a:srgbClr val="440000"/>
                </a:solidFill>
                <a:ln w="9525">
                  <a:noFill/>
                  <a:round/>
                  <a:headEnd/>
                  <a:tailEnd/>
                </a:ln>
              </p:spPr>
              <p:txBody>
                <a:bodyPr/>
                <a:lstStyle/>
                <a:p>
                  <a:endParaRPr lang="en-US"/>
                </a:p>
              </p:txBody>
            </p:sp>
            <p:sp>
              <p:nvSpPr>
                <p:cNvPr id="24737" name="Freeform 678"/>
                <p:cNvSpPr>
                  <a:spLocks/>
                </p:cNvSpPr>
                <p:nvPr/>
              </p:nvSpPr>
              <p:spPr bwMode="auto">
                <a:xfrm>
                  <a:off x="1166" y="694"/>
                  <a:ext cx="274" cy="67"/>
                </a:xfrm>
                <a:custGeom>
                  <a:avLst/>
                  <a:gdLst>
                    <a:gd name="T0" fmla="*/ 1 w 274"/>
                    <a:gd name="T1" fmla="*/ 64 h 67"/>
                    <a:gd name="T2" fmla="*/ 264 w 274"/>
                    <a:gd name="T3" fmla="*/ 7 h 67"/>
                    <a:gd name="T4" fmla="*/ 270 w 274"/>
                    <a:gd name="T5" fmla="*/ 6 h 67"/>
                    <a:gd name="T6" fmla="*/ 267 w 274"/>
                    <a:gd name="T7" fmla="*/ 0 h 67"/>
                    <a:gd name="T8" fmla="*/ 267 w 274"/>
                    <a:gd name="T9" fmla="*/ 1 h 67"/>
                    <a:gd name="T10" fmla="*/ 268 w 274"/>
                    <a:gd name="T11" fmla="*/ 1 h 67"/>
                    <a:gd name="T12" fmla="*/ 269 w 274"/>
                    <a:gd name="T13" fmla="*/ 2 h 67"/>
                    <a:gd name="T14" fmla="*/ 271 w 274"/>
                    <a:gd name="T15" fmla="*/ 2 h 67"/>
                    <a:gd name="T16" fmla="*/ 272 w 274"/>
                    <a:gd name="T17" fmla="*/ 3 h 67"/>
                    <a:gd name="T18" fmla="*/ 273 w 274"/>
                    <a:gd name="T19" fmla="*/ 4 h 67"/>
                    <a:gd name="T20" fmla="*/ 274 w 274"/>
                    <a:gd name="T21" fmla="*/ 5 h 67"/>
                    <a:gd name="T22" fmla="*/ 274 w 274"/>
                    <a:gd name="T23" fmla="*/ 7 h 67"/>
                    <a:gd name="T24" fmla="*/ 271 w 274"/>
                    <a:gd name="T25" fmla="*/ 8 h 67"/>
                    <a:gd name="T26" fmla="*/ 3 w 274"/>
                    <a:gd name="T27" fmla="*/ 66 h 67"/>
                    <a:gd name="T28" fmla="*/ 3 w 274"/>
                    <a:gd name="T29" fmla="*/ 67 h 67"/>
                    <a:gd name="T30" fmla="*/ 1 w 274"/>
                    <a:gd name="T31" fmla="*/ 67 h 67"/>
                    <a:gd name="T32" fmla="*/ 0 w 274"/>
                    <a:gd name="T33" fmla="*/ 66 h 67"/>
                    <a:gd name="T34" fmla="*/ 1 w 274"/>
                    <a:gd name="T35" fmla="*/ 64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4"/>
                    <a:gd name="T55" fmla="*/ 0 h 67"/>
                    <a:gd name="T56" fmla="*/ 274 w 274"/>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4" h="67">
                      <a:moveTo>
                        <a:pt x="1" y="64"/>
                      </a:moveTo>
                      <a:lnTo>
                        <a:pt x="264" y="7"/>
                      </a:lnTo>
                      <a:lnTo>
                        <a:pt x="270" y="6"/>
                      </a:lnTo>
                      <a:lnTo>
                        <a:pt x="267" y="0"/>
                      </a:lnTo>
                      <a:lnTo>
                        <a:pt x="267" y="1"/>
                      </a:lnTo>
                      <a:lnTo>
                        <a:pt x="268" y="1"/>
                      </a:lnTo>
                      <a:lnTo>
                        <a:pt x="269" y="2"/>
                      </a:lnTo>
                      <a:lnTo>
                        <a:pt x="271" y="2"/>
                      </a:lnTo>
                      <a:lnTo>
                        <a:pt x="272" y="3"/>
                      </a:lnTo>
                      <a:lnTo>
                        <a:pt x="273" y="4"/>
                      </a:lnTo>
                      <a:lnTo>
                        <a:pt x="274" y="5"/>
                      </a:lnTo>
                      <a:lnTo>
                        <a:pt x="274" y="7"/>
                      </a:lnTo>
                      <a:lnTo>
                        <a:pt x="271" y="8"/>
                      </a:lnTo>
                      <a:lnTo>
                        <a:pt x="3" y="66"/>
                      </a:lnTo>
                      <a:lnTo>
                        <a:pt x="3" y="67"/>
                      </a:lnTo>
                      <a:lnTo>
                        <a:pt x="1" y="67"/>
                      </a:lnTo>
                      <a:lnTo>
                        <a:pt x="0" y="66"/>
                      </a:lnTo>
                      <a:lnTo>
                        <a:pt x="1" y="64"/>
                      </a:lnTo>
                      <a:close/>
                    </a:path>
                  </a:pathLst>
                </a:custGeom>
                <a:solidFill>
                  <a:srgbClr val="BA7077"/>
                </a:solidFill>
                <a:ln w="9525">
                  <a:noFill/>
                  <a:round/>
                  <a:headEnd/>
                  <a:tailEnd/>
                </a:ln>
              </p:spPr>
              <p:txBody>
                <a:bodyPr/>
                <a:lstStyle/>
                <a:p>
                  <a:endParaRPr lang="en-US"/>
                </a:p>
              </p:txBody>
            </p:sp>
            <p:sp>
              <p:nvSpPr>
                <p:cNvPr id="24738" name="Freeform 679"/>
                <p:cNvSpPr>
                  <a:spLocks/>
                </p:cNvSpPr>
                <p:nvPr/>
              </p:nvSpPr>
              <p:spPr bwMode="auto">
                <a:xfrm>
                  <a:off x="1152" y="764"/>
                  <a:ext cx="284" cy="68"/>
                </a:xfrm>
                <a:custGeom>
                  <a:avLst/>
                  <a:gdLst>
                    <a:gd name="T0" fmla="*/ 0 w 284"/>
                    <a:gd name="T1" fmla="*/ 63 h 68"/>
                    <a:gd name="T2" fmla="*/ 0 w 284"/>
                    <a:gd name="T3" fmla="*/ 63 h 68"/>
                    <a:gd name="T4" fmla="*/ 1 w 284"/>
                    <a:gd name="T5" fmla="*/ 63 h 68"/>
                    <a:gd name="T6" fmla="*/ 2 w 284"/>
                    <a:gd name="T7" fmla="*/ 63 h 68"/>
                    <a:gd name="T8" fmla="*/ 4 w 284"/>
                    <a:gd name="T9" fmla="*/ 63 h 68"/>
                    <a:gd name="T10" fmla="*/ 5 w 284"/>
                    <a:gd name="T11" fmla="*/ 64 h 68"/>
                    <a:gd name="T12" fmla="*/ 7 w 284"/>
                    <a:gd name="T13" fmla="*/ 64 h 68"/>
                    <a:gd name="T14" fmla="*/ 8 w 284"/>
                    <a:gd name="T15" fmla="*/ 65 h 68"/>
                    <a:gd name="T16" fmla="*/ 10 w 284"/>
                    <a:gd name="T17" fmla="*/ 66 h 68"/>
                    <a:gd name="T18" fmla="*/ 11 w 284"/>
                    <a:gd name="T19" fmla="*/ 67 h 68"/>
                    <a:gd name="T20" fmla="*/ 12 w 284"/>
                    <a:gd name="T21" fmla="*/ 68 h 68"/>
                    <a:gd name="T22" fmla="*/ 14 w 284"/>
                    <a:gd name="T23" fmla="*/ 68 h 68"/>
                    <a:gd name="T24" fmla="*/ 16 w 284"/>
                    <a:gd name="T25" fmla="*/ 68 h 68"/>
                    <a:gd name="T26" fmla="*/ 17 w 284"/>
                    <a:gd name="T27" fmla="*/ 67 h 68"/>
                    <a:gd name="T28" fmla="*/ 19 w 284"/>
                    <a:gd name="T29" fmla="*/ 67 h 68"/>
                    <a:gd name="T30" fmla="*/ 20 w 284"/>
                    <a:gd name="T31" fmla="*/ 67 h 68"/>
                    <a:gd name="T32" fmla="*/ 20 w 284"/>
                    <a:gd name="T33" fmla="*/ 66 h 68"/>
                    <a:gd name="T34" fmla="*/ 284 w 284"/>
                    <a:gd name="T35" fmla="*/ 3 h 68"/>
                    <a:gd name="T36" fmla="*/ 277 w 284"/>
                    <a:gd name="T37" fmla="*/ 0 h 68"/>
                    <a:gd name="T38" fmla="*/ 15 w 284"/>
                    <a:gd name="T39" fmla="*/ 60 h 68"/>
                    <a:gd name="T40" fmla="*/ 8 w 284"/>
                    <a:gd name="T41" fmla="*/ 61 h 68"/>
                    <a:gd name="T42" fmla="*/ 0 w 284"/>
                    <a:gd name="T43" fmla="*/ 63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4"/>
                    <a:gd name="T67" fmla="*/ 0 h 68"/>
                    <a:gd name="T68" fmla="*/ 284 w 284"/>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4" h="68">
                      <a:moveTo>
                        <a:pt x="0" y="63"/>
                      </a:moveTo>
                      <a:lnTo>
                        <a:pt x="0" y="63"/>
                      </a:lnTo>
                      <a:lnTo>
                        <a:pt x="1" y="63"/>
                      </a:lnTo>
                      <a:lnTo>
                        <a:pt x="2" y="63"/>
                      </a:lnTo>
                      <a:lnTo>
                        <a:pt x="4" y="63"/>
                      </a:lnTo>
                      <a:lnTo>
                        <a:pt x="5" y="64"/>
                      </a:lnTo>
                      <a:lnTo>
                        <a:pt x="7" y="64"/>
                      </a:lnTo>
                      <a:lnTo>
                        <a:pt x="8" y="65"/>
                      </a:lnTo>
                      <a:lnTo>
                        <a:pt x="10" y="66"/>
                      </a:lnTo>
                      <a:lnTo>
                        <a:pt x="11" y="67"/>
                      </a:lnTo>
                      <a:lnTo>
                        <a:pt x="12" y="68"/>
                      </a:lnTo>
                      <a:lnTo>
                        <a:pt x="14" y="68"/>
                      </a:lnTo>
                      <a:lnTo>
                        <a:pt x="16" y="68"/>
                      </a:lnTo>
                      <a:lnTo>
                        <a:pt x="17" y="67"/>
                      </a:lnTo>
                      <a:lnTo>
                        <a:pt x="19" y="67"/>
                      </a:lnTo>
                      <a:lnTo>
                        <a:pt x="20" y="67"/>
                      </a:lnTo>
                      <a:lnTo>
                        <a:pt x="20" y="66"/>
                      </a:lnTo>
                      <a:lnTo>
                        <a:pt x="284" y="3"/>
                      </a:lnTo>
                      <a:lnTo>
                        <a:pt x="277" y="0"/>
                      </a:lnTo>
                      <a:lnTo>
                        <a:pt x="15" y="60"/>
                      </a:lnTo>
                      <a:lnTo>
                        <a:pt x="8" y="61"/>
                      </a:lnTo>
                      <a:lnTo>
                        <a:pt x="0" y="63"/>
                      </a:lnTo>
                      <a:close/>
                    </a:path>
                  </a:pathLst>
                </a:custGeom>
                <a:solidFill>
                  <a:srgbClr val="931E2B"/>
                </a:solidFill>
                <a:ln w="9525">
                  <a:noFill/>
                  <a:round/>
                  <a:headEnd/>
                  <a:tailEnd/>
                </a:ln>
              </p:spPr>
              <p:txBody>
                <a:bodyPr/>
                <a:lstStyle/>
                <a:p>
                  <a:endParaRPr lang="en-US"/>
                </a:p>
              </p:txBody>
            </p:sp>
            <p:sp>
              <p:nvSpPr>
                <p:cNvPr id="24739" name="Freeform 680"/>
                <p:cNvSpPr>
                  <a:spLocks/>
                </p:cNvSpPr>
                <p:nvPr/>
              </p:nvSpPr>
              <p:spPr bwMode="auto">
                <a:xfrm>
                  <a:off x="1165" y="767"/>
                  <a:ext cx="273" cy="66"/>
                </a:xfrm>
                <a:custGeom>
                  <a:avLst/>
                  <a:gdLst>
                    <a:gd name="T0" fmla="*/ 0 w 273"/>
                    <a:gd name="T1" fmla="*/ 63 h 66"/>
                    <a:gd name="T2" fmla="*/ 271 w 273"/>
                    <a:gd name="T3" fmla="*/ 0 h 66"/>
                    <a:gd name="T4" fmla="*/ 273 w 273"/>
                    <a:gd name="T5" fmla="*/ 2 h 66"/>
                    <a:gd name="T6" fmla="*/ 1 w 273"/>
                    <a:gd name="T7" fmla="*/ 66 h 66"/>
                    <a:gd name="T8" fmla="*/ 0 w 273"/>
                    <a:gd name="T9" fmla="*/ 63 h 66"/>
                    <a:gd name="T10" fmla="*/ 0 60000 65536"/>
                    <a:gd name="T11" fmla="*/ 0 60000 65536"/>
                    <a:gd name="T12" fmla="*/ 0 60000 65536"/>
                    <a:gd name="T13" fmla="*/ 0 60000 65536"/>
                    <a:gd name="T14" fmla="*/ 0 60000 65536"/>
                    <a:gd name="T15" fmla="*/ 0 w 273"/>
                    <a:gd name="T16" fmla="*/ 0 h 66"/>
                    <a:gd name="T17" fmla="*/ 273 w 273"/>
                    <a:gd name="T18" fmla="*/ 66 h 66"/>
                  </a:gdLst>
                  <a:ahLst/>
                  <a:cxnLst>
                    <a:cxn ang="T10">
                      <a:pos x="T0" y="T1"/>
                    </a:cxn>
                    <a:cxn ang="T11">
                      <a:pos x="T2" y="T3"/>
                    </a:cxn>
                    <a:cxn ang="T12">
                      <a:pos x="T4" y="T5"/>
                    </a:cxn>
                    <a:cxn ang="T13">
                      <a:pos x="T6" y="T7"/>
                    </a:cxn>
                    <a:cxn ang="T14">
                      <a:pos x="T8" y="T9"/>
                    </a:cxn>
                  </a:cxnLst>
                  <a:rect l="T15" t="T16" r="T17" b="T18"/>
                  <a:pathLst>
                    <a:path w="273" h="66">
                      <a:moveTo>
                        <a:pt x="0" y="63"/>
                      </a:moveTo>
                      <a:lnTo>
                        <a:pt x="271" y="0"/>
                      </a:lnTo>
                      <a:lnTo>
                        <a:pt x="273" y="2"/>
                      </a:lnTo>
                      <a:lnTo>
                        <a:pt x="1" y="66"/>
                      </a:lnTo>
                      <a:lnTo>
                        <a:pt x="0" y="63"/>
                      </a:lnTo>
                      <a:close/>
                    </a:path>
                  </a:pathLst>
                </a:custGeom>
                <a:solidFill>
                  <a:srgbClr val="BA7077"/>
                </a:solidFill>
                <a:ln w="9525">
                  <a:noFill/>
                  <a:round/>
                  <a:headEnd/>
                  <a:tailEnd/>
                </a:ln>
              </p:spPr>
              <p:txBody>
                <a:bodyPr/>
                <a:lstStyle/>
                <a:p>
                  <a:endParaRPr lang="en-US"/>
                </a:p>
              </p:txBody>
            </p:sp>
            <p:sp>
              <p:nvSpPr>
                <p:cNvPr id="24740" name="Freeform 681"/>
                <p:cNvSpPr>
                  <a:spLocks/>
                </p:cNvSpPr>
                <p:nvPr/>
              </p:nvSpPr>
              <p:spPr bwMode="auto">
                <a:xfrm>
                  <a:off x="989" y="609"/>
                  <a:ext cx="162" cy="158"/>
                </a:xfrm>
                <a:custGeom>
                  <a:avLst/>
                  <a:gdLst>
                    <a:gd name="T0" fmla="*/ 0 w 162"/>
                    <a:gd name="T1" fmla="*/ 0 h 158"/>
                    <a:gd name="T2" fmla="*/ 159 w 162"/>
                    <a:gd name="T3" fmla="*/ 157 h 158"/>
                    <a:gd name="T4" fmla="*/ 162 w 162"/>
                    <a:gd name="T5" fmla="*/ 158 h 158"/>
                    <a:gd name="T6" fmla="*/ 4 w 162"/>
                    <a:gd name="T7" fmla="*/ 2 h 158"/>
                    <a:gd name="T8" fmla="*/ 4 w 162"/>
                    <a:gd name="T9" fmla="*/ 1 h 158"/>
                    <a:gd name="T10" fmla="*/ 3 w 162"/>
                    <a:gd name="T11" fmla="*/ 0 h 158"/>
                    <a:gd name="T12" fmla="*/ 2 w 162"/>
                    <a:gd name="T13" fmla="*/ 0 h 158"/>
                    <a:gd name="T14" fmla="*/ 0 w 162"/>
                    <a:gd name="T15" fmla="*/ 0 h 158"/>
                    <a:gd name="T16" fmla="*/ 0 60000 65536"/>
                    <a:gd name="T17" fmla="*/ 0 60000 65536"/>
                    <a:gd name="T18" fmla="*/ 0 60000 65536"/>
                    <a:gd name="T19" fmla="*/ 0 60000 65536"/>
                    <a:gd name="T20" fmla="*/ 0 60000 65536"/>
                    <a:gd name="T21" fmla="*/ 0 60000 65536"/>
                    <a:gd name="T22" fmla="*/ 0 60000 65536"/>
                    <a:gd name="T23" fmla="*/ 0 60000 65536"/>
                    <a:gd name="T24" fmla="*/ 0 w 162"/>
                    <a:gd name="T25" fmla="*/ 0 h 158"/>
                    <a:gd name="T26" fmla="*/ 162 w 162"/>
                    <a:gd name="T27" fmla="*/ 158 h 1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2" h="158">
                      <a:moveTo>
                        <a:pt x="0" y="0"/>
                      </a:moveTo>
                      <a:lnTo>
                        <a:pt x="159" y="157"/>
                      </a:lnTo>
                      <a:lnTo>
                        <a:pt x="162" y="158"/>
                      </a:lnTo>
                      <a:lnTo>
                        <a:pt x="4" y="2"/>
                      </a:lnTo>
                      <a:lnTo>
                        <a:pt x="4" y="1"/>
                      </a:lnTo>
                      <a:lnTo>
                        <a:pt x="3" y="0"/>
                      </a:lnTo>
                      <a:lnTo>
                        <a:pt x="2" y="0"/>
                      </a:lnTo>
                      <a:lnTo>
                        <a:pt x="0" y="0"/>
                      </a:lnTo>
                      <a:close/>
                    </a:path>
                  </a:pathLst>
                </a:custGeom>
                <a:solidFill>
                  <a:srgbClr val="BA7077"/>
                </a:solidFill>
                <a:ln w="9525">
                  <a:noFill/>
                  <a:round/>
                  <a:headEnd/>
                  <a:tailEnd/>
                </a:ln>
              </p:spPr>
              <p:txBody>
                <a:bodyPr/>
                <a:lstStyle/>
                <a:p>
                  <a:endParaRPr lang="en-US"/>
                </a:p>
              </p:txBody>
            </p:sp>
            <p:sp>
              <p:nvSpPr>
                <p:cNvPr id="24741" name="Freeform 682"/>
                <p:cNvSpPr>
                  <a:spLocks/>
                </p:cNvSpPr>
                <p:nvPr/>
              </p:nvSpPr>
              <p:spPr bwMode="auto">
                <a:xfrm>
                  <a:off x="990" y="653"/>
                  <a:ext cx="145" cy="184"/>
                </a:xfrm>
                <a:custGeom>
                  <a:avLst/>
                  <a:gdLst>
                    <a:gd name="T0" fmla="*/ 5 w 145"/>
                    <a:gd name="T1" fmla="*/ 17 h 184"/>
                    <a:gd name="T2" fmla="*/ 6 w 145"/>
                    <a:gd name="T3" fmla="*/ 18 h 184"/>
                    <a:gd name="T4" fmla="*/ 10 w 145"/>
                    <a:gd name="T5" fmla="*/ 23 h 184"/>
                    <a:gd name="T6" fmla="*/ 16 w 145"/>
                    <a:gd name="T7" fmla="*/ 29 h 184"/>
                    <a:gd name="T8" fmla="*/ 23 w 145"/>
                    <a:gd name="T9" fmla="*/ 38 h 184"/>
                    <a:gd name="T10" fmla="*/ 32 w 145"/>
                    <a:gd name="T11" fmla="*/ 49 h 184"/>
                    <a:gd name="T12" fmla="*/ 42 w 145"/>
                    <a:gd name="T13" fmla="*/ 61 h 184"/>
                    <a:gd name="T14" fmla="*/ 53 w 145"/>
                    <a:gd name="T15" fmla="*/ 74 h 184"/>
                    <a:gd name="T16" fmla="*/ 64 w 145"/>
                    <a:gd name="T17" fmla="*/ 88 h 184"/>
                    <a:gd name="T18" fmla="*/ 76 w 145"/>
                    <a:gd name="T19" fmla="*/ 102 h 184"/>
                    <a:gd name="T20" fmla="*/ 88 w 145"/>
                    <a:gd name="T21" fmla="*/ 116 h 184"/>
                    <a:gd name="T22" fmla="*/ 100 w 145"/>
                    <a:gd name="T23" fmla="*/ 130 h 184"/>
                    <a:gd name="T24" fmla="*/ 111 w 145"/>
                    <a:gd name="T25" fmla="*/ 144 h 184"/>
                    <a:gd name="T26" fmla="*/ 122 w 145"/>
                    <a:gd name="T27" fmla="*/ 156 h 184"/>
                    <a:gd name="T28" fmla="*/ 131 w 145"/>
                    <a:gd name="T29" fmla="*/ 167 h 184"/>
                    <a:gd name="T30" fmla="*/ 139 w 145"/>
                    <a:gd name="T31" fmla="*/ 177 h 184"/>
                    <a:gd name="T32" fmla="*/ 145 w 145"/>
                    <a:gd name="T33" fmla="*/ 184 h 184"/>
                    <a:gd name="T34" fmla="*/ 145 w 145"/>
                    <a:gd name="T35" fmla="*/ 182 h 184"/>
                    <a:gd name="T36" fmla="*/ 144 w 145"/>
                    <a:gd name="T37" fmla="*/ 175 h 184"/>
                    <a:gd name="T38" fmla="*/ 142 w 145"/>
                    <a:gd name="T39" fmla="*/ 167 h 184"/>
                    <a:gd name="T40" fmla="*/ 142 w 145"/>
                    <a:gd name="T41" fmla="*/ 160 h 184"/>
                    <a:gd name="T42" fmla="*/ 140 w 145"/>
                    <a:gd name="T43" fmla="*/ 159 h 184"/>
                    <a:gd name="T44" fmla="*/ 136 w 145"/>
                    <a:gd name="T45" fmla="*/ 154 h 184"/>
                    <a:gd name="T46" fmla="*/ 129 w 145"/>
                    <a:gd name="T47" fmla="*/ 146 h 184"/>
                    <a:gd name="T48" fmla="*/ 120 w 145"/>
                    <a:gd name="T49" fmla="*/ 137 h 184"/>
                    <a:gd name="T50" fmla="*/ 109 w 145"/>
                    <a:gd name="T51" fmla="*/ 125 h 184"/>
                    <a:gd name="T52" fmla="*/ 97 w 145"/>
                    <a:gd name="T53" fmla="*/ 112 h 184"/>
                    <a:gd name="T54" fmla="*/ 85 w 145"/>
                    <a:gd name="T55" fmla="*/ 98 h 184"/>
                    <a:gd name="T56" fmla="*/ 72 w 145"/>
                    <a:gd name="T57" fmla="*/ 83 h 184"/>
                    <a:gd name="T58" fmla="*/ 58 w 145"/>
                    <a:gd name="T59" fmla="*/ 69 h 184"/>
                    <a:gd name="T60" fmla="*/ 46 w 145"/>
                    <a:gd name="T61" fmla="*/ 54 h 184"/>
                    <a:gd name="T62" fmla="*/ 34 w 145"/>
                    <a:gd name="T63" fmla="*/ 41 h 184"/>
                    <a:gd name="T64" fmla="*/ 23 w 145"/>
                    <a:gd name="T65" fmla="*/ 29 h 184"/>
                    <a:gd name="T66" fmla="*/ 14 w 145"/>
                    <a:gd name="T67" fmla="*/ 18 h 184"/>
                    <a:gd name="T68" fmla="*/ 7 w 145"/>
                    <a:gd name="T69" fmla="*/ 9 h 184"/>
                    <a:gd name="T70" fmla="*/ 2 w 145"/>
                    <a:gd name="T71" fmla="*/ 3 h 184"/>
                    <a:gd name="T72" fmla="*/ 0 w 145"/>
                    <a:gd name="T73" fmla="*/ 0 h 184"/>
                    <a:gd name="T74" fmla="*/ 1 w 145"/>
                    <a:gd name="T75" fmla="*/ 2 h 184"/>
                    <a:gd name="T76" fmla="*/ 2 w 145"/>
                    <a:gd name="T77" fmla="*/ 7 h 184"/>
                    <a:gd name="T78" fmla="*/ 3 w 145"/>
                    <a:gd name="T79" fmla="*/ 12 h 184"/>
                    <a:gd name="T80" fmla="*/ 5 w 145"/>
                    <a:gd name="T81" fmla="*/ 17 h 1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5"/>
                    <a:gd name="T124" fmla="*/ 0 h 184"/>
                    <a:gd name="T125" fmla="*/ 145 w 145"/>
                    <a:gd name="T126" fmla="*/ 184 h 1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5" h="184">
                      <a:moveTo>
                        <a:pt x="5" y="17"/>
                      </a:moveTo>
                      <a:lnTo>
                        <a:pt x="6" y="18"/>
                      </a:lnTo>
                      <a:lnTo>
                        <a:pt x="10" y="23"/>
                      </a:lnTo>
                      <a:lnTo>
                        <a:pt x="16" y="29"/>
                      </a:lnTo>
                      <a:lnTo>
                        <a:pt x="23" y="38"/>
                      </a:lnTo>
                      <a:lnTo>
                        <a:pt x="32" y="49"/>
                      </a:lnTo>
                      <a:lnTo>
                        <a:pt x="42" y="61"/>
                      </a:lnTo>
                      <a:lnTo>
                        <a:pt x="53" y="74"/>
                      </a:lnTo>
                      <a:lnTo>
                        <a:pt x="64" y="88"/>
                      </a:lnTo>
                      <a:lnTo>
                        <a:pt x="76" y="102"/>
                      </a:lnTo>
                      <a:lnTo>
                        <a:pt x="88" y="116"/>
                      </a:lnTo>
                      <a:lnTo>
                        <a:pt x="100" y="130"/>
                      </a:lnTo>
                      <a:lnTo>
                        <a:pt x="111" y="144"/>
                      </a:lnTo>
                      <a:lnTo>
                        <a:pt x="122" y="156"/>
                      </a:lnTo>
                      <a:lnTo>
                        <a:pt x="131" y="167"/>
                      </a:lnTo>
                      <a:lnTo>
                        <a:pt x="139" y="177"/>
                      </a:lnTo>
                      <a:lnTo>
                        <a:pt x="145" y="184"/>
                      </a:lnTo>
                      <a:lnTo>
                        <a:pt x="145" y="182"/>
                      </a:lnTo>
                      <a:lnTo>
                        <a:pt x="144" y="175"/>
                      </a:lnTo>
                      <a:lnTo>
                        <a:pt x="142" y="167"/>
                      </a:lnTo>
                      <a:lnTo>
                        <a:pt x="142" y="160"/>
                      </a:lnTo>
                      <a:lnTo>
                        <a:pt x="140" y="159"/>
                      </a:lnTo>
                      <a:lnTo>
                        <a:pt x="136" y="154"/>
                      </a:lnTo>
                      <a:lnTo>
                        <a:pt x="129" y="146"/>
                      </a:lnTo>
                      <a:lnTo>
                        <a:pt x="120" y="137"/>
                      </a:lnTo>
                      <a:lnTo>
                        <a:pt x="109" y="125"/>
                      </a:lnTo>
                      <a:lnTo>
                        <a:pt x="97" y="112"/>
                      </a:lnTo>
                      <a:lnTo>
                        <a:pt x="85" y="98"/>
                      </a:lnTo>
                      <a:lnTo>
                        <a:pt x="72" y="83"/>
                      </a:lnTo>
                      <a:lnTo>
                        <a:pt x="58" y="69"/>
                      </a:lnTo>
                      <a:lnTo>
                        <a:pt x="46" y="54"/>
                      </a:lnTo>
                      <a:lnTo>
                        <a:pt x="34" y="41"/>
                      </a:lnTo>
                      <a:lnTo>
                        <a:pt x="23" y="29"/>
                      </a:lnTo>
                      <a:lnTo>
                        <a:pt x="14" y="18"/>
                      </a:lnTo>
                      <a:lnTo>
                        <a:pt x="7" y="9"/>
                      </a:lnTo>
                      <a:lnTo>
                        <a:pt x="2" y="3"/>
                      </a:lnTo>
                      <a:lnTo>
                        <a:pt x="0" y="0"/>
                      </a:lnTo>
                      <a:lnTo>
                        <a:pt x="1" y="2"/>
                      </a:lnTo>
                      <a:lnTo>
                        <a:pt x="2" y="7"/>
                      </a:lnTo>
                      <a:lnTo>
                        <a:pt x="3" y="12"/>
                      </a:lnTo>
                      <a:lnTo>
                        <a:pt x="5" y="17"/>
                      </a:lnTo>
                      <a:close/>
                    </a:path>
                  </a:pathLst>
                </a:custGeom>
                <a:solidFill>
                  <a:srgbClr val="260000"/>
                </a:solidFill>
                <a:ln w="9525">
                  <a:noFill/>
                  <a:round/>
                  <a:headEnd/>
                  <a:tailEnd/>
                </a:ln>
              </p:spPr>
              <p:txBody>
                <a:bodyPr/>
                <a:lstStyle/>
                <a:p>
                  <a:endParaRPr lang="en-US"/>
                </a:p>
              </p:txBody>
            </p:sp>
            <p:sp>
              <p:nvSpPr>
                <p:cNvPr id="24742" name="Freeform 683"/>
                <p:cNvSpPr>
                  <a:spLocks/>
                </p:cNvSpPr>
                <p:nvPr/>
              </p:nvSpPr>
              <p:spPr bwMode="auto">
                <a:xfrm>
                  <a:off x="1002" y="612"/>
                  <a:ext cx="156" cy="152"/>
                </a:xfrm>
                <a:custGeom>
                  <a:avLst/>
                  <a:gdLst>
                    <a:gd name="T0" fmla="*/ 0 w 156"/>
                    <a:gd name="T1" fmla="*/ 0 h 152"/>
                    <a:gd name="T2" fmla="*/ 152 w 156"/>
                    <a:gd name="T3" fmla="*/ 152 h 152"/>
                    <a:gd name="T4" fmla="*/ 156 w 156"/>
                    <a:gd name="T5" fmla="*/ 151 h 152"/>
                    <a:gd name="T6" fmla="*/ 2 w 156"/>
                    <a:gd name="T7" fmla="*/ 0 h 152"/>
                    <a:gd name="T8" fmla="*/ 0 w 156"/>
                    <a:gd name="T9" fmla="*/ 0 h 152"/>
                    <a:gd name="T10" fmla="*/ 0 60000 65536"/>
                    <a:gd name="T11" fmla="*/ 0 60000 65536"/>
                    <a:gd name="T12" fmla="*/ 0 60000 65536"/>
                    <a:gd name="T13" fmla="*/ 0 60000 65536"/>
                    <a:gd name="T14" fmla="*/ 0 60000 65536"/>
                    <a:gd name="T15" fmla="*/ 0 w 156"/>
                    <a:gd name="T16" fmla="*/ 0 h 152"/>
                    <a:gd name="T17" fmla="*/ 156 w 156"/>
                    <a:gd name="T18" fmla="*/ 152 h 152"/>
                  </a:gdLst>
                  <a:ahLst/>
                  <a:cxnLst>
                    <a:cxn ang="T10">
                      <a:pos x="T0" y="T1"/>
                    </a:cxn>
                    <a:cxn ang="T11">
                      <a:pos x="T2" y="T3"/>
                    </a:cxn>
                    <a:cxn ang="T12">
                      <a:pos x="T4" y="T5"/>
                    </a:cxn>
                    <a:cxn ang="T13">
                      <a:pos x="T6" y="T7"/>
                    </a:cxn>
                    <a:cxn ang="T14">
                      <a:pos x="T8" y="T9"/>
                    </a:cxn>
                  </a:cxnLst>
                  <a:rect l="T15" t="T16" r="T17" b="T18"/>
                  <a:pathLst>
                    <a:path w="156" h="152">
                      <a:moveTo>
                        <a:pt x="0" y="0"/>
                      </a:moveTo>
                      <a:lnTo>
                        <a:pt x="152" y="152"/>
                      </a:lnTo>
                      <a:lnTo>
                        <a:pt x="156" y="151"/>
                      </a:lnTo>
                      <a:lnTo>
                        <a:pt x="2" y="0"/>
                      </a:lnTo>
                      <a:lnTo>
                        <a:pt x="0" y="0"/>
                      </a:lnTo>
                      <a:close/>
                    </a:path>
                  </a:pathLst>
                </a:custGeom>
                <a:solidFill>
                  <a:srgbClr val="260000"/>
                </a:solidFill>
                <a:ln w="9525">
                  <a:noFill/>
                  <a:round/>
                  <a:headEnd/>
                  <a:tailEnd/>
                </a:ln>
              </p:spPr>
              <p:txBody>
                <a:bodyPr/>
                <a:lstStyle/>
                <a:p>
                  <a:endParaRPr lang="en-US"/>
                </a:p>
              </p:txBody>
            </p:sp>
            <p:sp>
              <p:nvSpPr>
                <p:cNvPr id="24743" name="Freeform 684"/>
                <p:cNvSpPr>
                  <a:spLocks/>
                </p:cNvSpPr>
                <p:nvPr/>
              </p:nvSpPr>
              <p:spPr bwMode="auto">
                <a:xfrm>
                  <a:off x="1146" y="713"/>
                  <a:ext cx="280" cy="72"/>
                </a:xfrm>
                <a:custGeom>
                  <a:avLst/>
                  <a:gdLst>
                    <a:gd name="T0" fmla="*/ 1 w 280"/>
                    <a:gd name="T1" fmla="*/ 72 h 72"/>
                    <a:gd name="T2" fmla="*/ 1 w 280"/>
                    <a:gd name="T3" fmla="*/ 71 h 72"/>
                    <a:gd name="T4" fmla="*/ 0 w 280"/>
                    <a:gd name="T5" fmla="*/ 68 h 72"/>
                    <a:gd name="T6" fmla="*/ 0 w 280"/>
                    <a:gd name="T7" fmla="*/ 66 h 72"/>
                    <a:gd name="T8" fmla="*/ 2 w 280"/>
                    <a:gd name="T9" fmla="*/ 64 h 72"/>
                    <a:gd name="T10" fmla="*/ 5 w 280"/>
                    <a:gd name="T11" fmla="*/ 64 h 72"/>
                    <a:gd name="T12" fmla="*/ 7 w 280"/>
                    <a:gd name="T13" fmla="*/ 64 h 72"/>
                    <a:gd name="T14" fmla="*/ 8 w 280"/>
                    <a:gd name="T15" fmla="*/ 65 h 72"/>
                    <a:gd name="T16" fmla="*/ 9 w 280"/>
                    <a:gd name="T17" fmla="*/ 65 h 72"/>
                    <a:gd name="T18" fmla="*/ 9 w 280"/>
                    <a:gd name="T19" fmla="*/ 65 h 72"/>
                    <a:gd name="T20" fmla="*/ 10 w 280"/>
                    <a:gd name="T21" fmla="*/ 64 h 72"/>
                    <a:gd name="T22" fmla="*/ 12 w 280"/>
                    <a:gd name="T23" fmla="*/ 64 h 72"/>
                    <a:gd name="T24" fmla="*/ 13 w 280"/>
                    <a:gd name="T25" fmla="*/ 63 h 72"/>
                    <a:gd name="T26" fmla="*/ 14 w 280"/>
                    <a:gd name="T27" fmla="*/ 62 h 72"/>
                    <a:gd name="T28" fmla="*/ 15 w 280"/>
                    <a:gd name="T29" fmla="*/ 61 h 72"/>
                    <a:gd name="T30" fmla="*/ 16 w 280"/>
                    <a:gd name="T31" fmla="*/ 60 h 72"/>
                    <a:gd name="T32" fmla="*/ 18 w 280"/>
                    <a:gd name="T33" fmla="*/ 59 h 72"/>
                    <a:gd name="T34" fmla="*/ 20 w 280"/>
                    <a:gd name="T35" fmla="*/ 57 h 72"/>
                    <a:gd name="T36" fmla="*/ 21 w 280"/>
                    <a:gd name="T37" fmla="*/ 56 h 72"/>
                    <a:gd name="T38" fmla="*/ 22 w 280"/>
                    <a:gd name="T39" fmla="*/ 55 h 72"/>
                    <a:gd name="T40" fmla="*/ 23 w 280"/>
                    <a:gd name="T41" fmla="*/ 55 h 72"/>
                    <a:gd name="T42" fmla="*/ 280 w 280"/>
                    <a:gd name="T43" fmla="*/ 0 h 72"/>
                    <a:gd name="T44" fmla="*/ 280 w 280"/>
                    <a:gd name="T45" fmla="*/ 11 h 72"/>
                    <a:gd name="T46" fmla="*/ 25 w 280"/>
                    <a:gd name="T47" fmla="*/ 65 h 72"/>
                    <a:gd name="T48" fmla="*/ 24 w 280"/>
                    <a:gd name="T49" fmla="*/ 66 h 72"/>
                    <a:gd name="T50" fmla="*/ 23 w 280"/>
                    <a:gd name="T51" fmla="*/ 66 h 72"/>
                    <a:gd name="T52" fmla="*/ 22 w 280"/>
                    <a:gd name="T53" fmla="*/ 66 h 72"/>
                    <a:gd name="T54" fmla="*/ 20 w 280"/>
                    <a:gd name="T55" fmla="*/ 67 h 72"/>
                    <a:gd name="T56" fmla="*/ 18 w 280"/>
                    <a:gd name="T57" fmla="*/ 68 h 72"/>
                    <a:gd name="T58" fmla="*/ 16 w 280"/>
                    <a:gd name="T59" fmla="*/ 68 h 72"/>
                    <a:gd name="T60" fmla="*/ 15 w 280"/>
                    <a:gd name="T61" fmla="*/ 68 h 72"/>
                    <a:gd name="T62" fmla="*/ 14 w 280"/>
                    <a:gd name="T63" fmla="*/ 69 h 72"/>
                    <a:gd name="T64" fmla="*/ 12 w 280"/>
                    <a:gd name="T65" fmla="*/ 69 h 72"/>
                    <a:gd name="T66" fmla="*/ 11 w 280"/>
                    <a:gd name="T67" fmla="*/ 69 h 72"/>
                    <a:gd name="T68" fmla="*/ 9 w 280"/>
                    <a:gd name="T69" fmla="*/ 69 h 72"/>
                    <a:gd name="T70" fmla="*/ 7 w 280"/>
                    <a:gd name="T71" fmla="*/ 69 h 72"/>
                    <a:gd name="T72" fmla="*/ 5 w 280"/>
                    <a:gd name="T73" fmla="*/ 70 h 72"/>
                    <a:gd name="T74" fmla="*/ 3 w 280"/>
                    <a:gd name="T75" fmla="*/ 70 h 72"/>
                    <a:gd name="T76" fmla="*/ 2 w 280"/>
                    <a:gd name="T77" fmla="*/ 71 h 72"/>
                    <a:gd name="T78" fmla="*/ 1 w 280"/>
                    <a:gd name="T79" fmla="*/ 72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72"/>
                    <a:gd name="T122" fmla="*/ 280 w 280"/>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72">
                      <a:moveTo>
                        <a:pt x="1" y="72"/>
                      </a:moveTo>
                      <a:lnTo>
                        <a:pt x="1" y="71"/>
                      </a:lnTo>
                      <a:lnTo>
                        <a:pt x="0" y="68"/>
                      </a:lnTo>
                      <a:lnTo>
                        <a:pt x="0" y="66"/>
                      </a:lnTo>
                      <a:lnTo>
                        <a:pt x="2" y="64"/>
                      </a:lnTo>
                      <a:lnTo>
                        <a:pt x="5" y="64"/>
                      </a:lnTo>
                      <a:lnTo>
                        <a:pt x="7" y="64"/>
                      </a:lnTo>
                      <a:lnTo>
                        <a:pt x="8" y="65"/>
                      </a:lnTo>
                      <a:lnTo>
                        <a:pt x="9" y="65"/>
                      </a:lnTo>
                      <a:lnTo>
                        <a:pt x="10" y="64"/>
                      </a:lnTo>
                      <a:lnTo>
                        <a:pt x="12" y="64"/>
                      </a:lnTo>
                      <a:lnTo>
                        <a:pt x="13" y="63"/>
                      </a:lnTo>
                      <a:lnTo>
                        <a:pt x="14" y="62"/>
                      </a:lnTo>
                      <a:lnTo>
                        <a:pt x="15" y="61"/>
                      </a:lnTo>
                      <a:lnTo>
                        <a:pt x="16" y="60"/>
                      </a:lnTo>
                      <a:lnTo>
                        <a:pt x="18" y="59"/>
                      </a:lnTo>
                      <a:lnTo>
                        <a:pt x="20" y="57"/>
                      </a:lnTo>
                      <a:lnTo>
                        <a:pt x="21" y="56"/>
                      </a:lnTo>
                      <a:lnTo>
                        <a:pt x="22" y="55"/>
                      </a:lnTo>
                      <a:lnTo>
                        <a:pt x="23" y="55"/>
                      </a:lnTo>
                      <a:lnTo>
                        <a:pt x="280" y="0"/>
                      </a:lnTo>
                      <a:lnTo>
                        <a:pt x="280" y="11"/>
                      </a:lnTo>
                      <a:lnTo>
                        <a:pt x="25" y="65"/>
                      </a:lnTo>
                      <a:lnTo>
                        <a:pt x="24" y="66"/>
                      </a:lnTo>
                      <a:lnTo>
                        <a:pt x="23" y="66"/>
                      </a:lnTo>
                      <a:lnTo>
                        <a:pt x="22" y="66"/>
                      </a:lnTo>
                      <a:lnTo>
                        <a:pt x="20" y="67"/>
                      </a:lnTo>
                      <a:lnTo>
                        <a:pt x="18" y="68"/>
                      </a:lnTo>
                      <a:lnTo>
                        <a:pt x="16" y="68"/>
                      </a:lnTo>
                      <a:lnTo>
                        <a:pt x="15" y="68"/>
                      </a:lnTo>
                      <a:lnTo>
                        <a:pt x="14" y="69"/>
                      </a:lnTo>
                      <a:lnTo>
                        <a:pt x="12" y="69"/>
                      </a:lnTo>
                      <a:lnTo>
                        <a:pt x="11" y="69"/>
                      </a:lnTo>
                      <a:lnTo>
                        <a:pt x="9" y="69"/>
                      </a:lnTo>
                      <a:lnTo>
                        <a:pt x="7" y="69"/>
                      </a:lnTo>
                      <a:lnTo>
                        <a:pt x="5" y="70"/>
                      </a:lnTo>
                      <a:lnTo>
                        <a:pt x="3" y="70"/>
                      </a:lnTo>
                      <a:lnTo>
                        <a:pt x="2" y="71"/>
                      </a:lnTo>
                      <a:lnTo>
                        <a:pt x="1" y="72"/>
                      </a:lnTo>
                      <a:close/>
                    </a:path>
                  </a:pathLst>
                </a:custGeom>
                <a:solidFill>
                  <a:srgbClr val="ADA37A"/>
                </a:solidFill>
                <a:ln w="9525">
                  <a:noFill/>
                  <a:round/>
                  <a:headEnd/>
                  <a:tailEnd/>
                </a:ln>
              </p:spPr>
              <p:txBody>
                <a:bodyPr/>
                <a:lstStyle/>
                <a:p>
                  <a:endParaRPr lang="en-US"/>
                </a:p>
              </p:txBody>
            </p:sp>
            <p:sp>
              <p:nvSpPr>
                <p:cNvPr id="24744" name="Freeform 685"/>
                <p:cNvSpPr>
                  <a:spLocks/>
                </p:cNvSpPr>
                <p:nvPr/>
              </p:nvSpPr>
              <p:spPr bwMode="auto">
                <a:xfrm>
                  <a:off x="1145" y="780"/>
                  <a:ext cx="11" cy="44"/>
                </a:xfrm>
                <a:custGeom>
                  <a:avLst/>
                  <a:gdLst>
                    <a:gd name="T0" fmla="*/ 11 w 11"/>
                    <a:gd name="T1" fmla="*/ 1 h 44"/>
                    <a:gd name="T2" fmla="*/ 11 w 11"/>
                    <a:gd name="T3" fmla="*/ 1 h 44"/>
                    <a:gd name="T4" fmla="*/ 10 w 11"/>
                    <a:gd name="T5" fmla="*/ 1 h 44"/>
                    <a:gd name="T6" fmla="*/ 8 w 11"/>
                    <a:gd name="T7" fmla="*/ 2 h 44"/>
                    <a:gd name="T8" fmla="*/ 7 w 11"/>
                    <a:gd name="T9" fmla="*/ 3 h 44"/>
                    <a:gd name="T10" fmla="*/ 7 w 11"/>
                    <a:gd name="T11" fmla="*/ 10 h 44"/>
                    <a:gd name="T12" fmla="*/ 8 w 11"/>
                    <a:gd name="T13" fmla="*/ 23 h 44"/>
                    <a:gd name="T14" fmla="*/ 9 w 11"/>
                    <a:gd name="T15" fmla="*/ 36 h 44"/>
                    <a:gd name="T16" fmla="*/ 9 w 11"/>
                    <a:gd name="T17" fmla="*/ 41 h 44"/>
                    <a:gd name="T18" fmla="*/ 9 w 11"/>
                    <a:gd name="T19" fmla="*/ 43 h 44"/>
                    <a:gd name="T20" fmla="*/ 8 w 11"/>
                    <a:gd name="T21" fmla="*/ 43 h 44"/>
                    <a:gd name="T22" fmla="*/ 6 w 11"/>
                    <a:gd name="T23" fmla="*/ 44 h 44"/>
                    <a:gd name="T24" fmla="*/ 4 w 11"/>
                    <a:gd name="T25" fmla="*/ 43 h 44"/>
                    <a:gd name="T26" fmla="*/ 3 w 11"/>
                    <a:gd name="T27" fmla="*/ 41 h 44"/>
                    <a:gd name="T28" fmla="*/ 0 w 11"/>
                    <a:gd name="T29" fmla="*/ 4 h 44"/>
                    <a:gd name="T30" fmla="*/ 1 w 11"/>
                    <a:gd name="T31" fmla="*/ 4 h 44"/>
                    <a:gd name="T32" fmla="*/ 1 w 11"/>
                    <a:gd name="T33" fmla="*/ 3 h 44"/>
                    <a:gd name="T34" fmla="*/ 2 w 11"/>
                    <a:gd name="T35" fmla="*/ 2 h 44"/>
                    <a:gd name="T36" fmla="*/ 4 w 11"/>
                    <a:gd name="T37" fmla="*/ 1 h 44"/>
                    <a:gd name="T38" fmla="*/ 6 w 11"/>
                    <a:gd name="T39" fmla="*/ 0 h 44"/>
                    <a:gd name="T40" fmla="*/ 7 w 11"/>
                    <a:gd name="T41" fmla="*/ 0 h 44"/>
                    <a:gd name="T42" fmla="*/ 9 w 11"/>
                    <a:gd name="T43" fmla="*/ 0 h 44"/>
                    <a:gd name="T44" fmla="*/ 11 w 11"/>
                    <a:gd name="T45" fmla="*/ 1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
                    <a:gd name="T70" fmla="*/ 0 h 44"/>
                    <a:gd name="T71" fmla="*/ 11 w 11"/>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 h="44">
                      <a:moveTo>
                        <a:pt x="11" y="1"/>
                      </a:moveTo>
                      <a:lnTo>
                        <a:pt x="11" y="1"/>
                      </a:lnTo>
                      <a:lnTo>
                        <a:pt x="10" y="1"/>
                      </a:lnTo>
                      <a:lnTo>
                        <a:pt x="8" y="2"/>
                      </a:lnTo>
                      <a:lnTo>
                        <a:pt x="7" y="3"/>
                      </a:lnTo>
                      <a:lnTo>
                        <a:pt x="7" y="10"/>
                      </a:lnTo>
                      <a:lnTo>
                        <a:pt x="8" y="23"/>
                      </a:lnTo>
                      <a:lnTo>
                        <a:pt x="9" y="36"/>
                      </a:lnTo>
                      <a:lnTo>
                        <a:pt x="9" y="41"/>
                      </a:lnTo>
                      <a:lnTo>
                        <a:pt x="9" y="43"/>
                      </a:lnTo>
                      <a:lnTo>
                        <a:pt x="8" y="43"/>
                      </a:lnTo>
                      <a:lnTo>
                        <a:pt x="6" y="44"/>
                      </a:lnTo>
                      <a:lnTo>
                        <a:pt x="4" y="43"/>
                      </a:lnTo>
                      <a:lnTo>
                        <a:pt x="3" y="41"/>
                      </a:lnTo>
                      <a:lnTo>
                        <a:pt x="0" y="4"/>
                      </a:lnTo>
                      <a:lnTo>
                        <a:pt x="1" y="4"/>
                      </a:lnTo>
                      <a:lnTo>
                        <a:pt x="1" y="3"/>
                      </a:lnTo>
                      <a:lnTo>
                        <a:pt x="2" y="2"/>
                      </a:lnTo>
                      <a:lnTo>
                        <a:pt x="4" y="1"/>
                      </a:lnTo>
                      <a:lnTo>
                        <a:pt x="6" y="0"/>
                      </a:lnTo>
                      <a:lnTo>
                        <a:pt x="7" y="0"/>
                      </a:lnTo>
                      <a:lnTo>
                        <a:pt x="9" y="0"/>
                      </a:lnTo>
                      <a:lnTo>
                        <a:pt x="11" y="1"/>
                      </a:lnTo>
                      <a:close/>
                    </a:path>
                  </a:pathLst>
                </a:custGeom>
                <a:solidFill>
                  <a:srgbClr val="ADA37A"/>
                </a:solidFill>
                <a:ln w="9525">
                  <a:noFill/>
                  <a:round/>
                  <a:headEnd/>
                  <a:tailEnd/>
                </a:ln>
              </p:spPr>
              <p:txBody>
                <a:bodyPr/>
                <a:lstStyle/>
                <a:p>
                  <a:endParaRPr lang="en-US"/>
                </a:p>
              </p:txBody>
            </p:sp>
            <p:sp>
              <p:nvSpPr>
                <p:cNvPr id="24745" name="Freeform 686"/>
                <p:cNvSpPr>
                  <a:spLocks/>
                </p:cNvSpPr>
                <p:nvPr/>
              </p:nvSpPr>
              <p:spPr bwMode="auto">
                <a:xfrm>
                  <a:off x="1150" y="728"/>
                  <a:ext cx="269" cy="60"/>
                </a:xfrm>
                <a:custGeom>
                  <a:avLst/>
                  <a:gdLst>
                    <a:gd name="T0" fmla="*/ 0 w 269"/>
                    <a:gd name="T1" fmla="*/ 55 h 60"/>
                    <a:gd name="T2" fmla="*/ 269 w 269"/>
                    <a:gd name="T3" fmla="*/ 0 h 60"/>
                    <a:gd name="T4" fmla="*/ 0 w 269"/>
                    <a:gd name="T5" fmla="*/ 60 h 60"/>
                    <a:gd name="T6" fmla="*/ 0 w 269"/>
                    <a:gd name="T7" fmla="*/ 55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0" y="55"/>
                      </a:moveTo>
                      <a:lnTo>
                        <a:pt x="269" y="0"/>
                      </a:lnTo>
                      <a:lnTo>
                        <a:pt x="0" y="60"/>
                      </a:lnTo>
                      <a:lnTo>
                        <a:pt x="0" y="55"/>
                      </a:lnTo>
                      <a:close/>
                    </a:path>
                  </a:pathLst>
                </a:custGeom>
                <a:solidFill>
                  <a:srgbClr val="ADA37A"/>
                </a:solidFill>
                <a:ln w="9525">
                  <a:noFill/>
                  <a:round/>
                  <a:headEnd/>
                  <a:tailEnd/>
                </a:ln>
              </p:spPr>
              <p:txBody>
                <a:bodyPr/>
                <a:lstStyle/>
                <a:p>
                  <a:endParaRPr lang="en-US"/>
                </a:p>
              </p:txBody>
            </p:sp>
            <p:sp>
              <p:nvSpPr>
                <p:cNvPr id="24746" name="Freeform 687"/>
                <p:cNvSpPr>
                  <a:spLocks/>
                </p:cNvSpPr>
                <p:nvPr/>
              </p:nvSpPr>
              <p:spPr bwMode="auto">
                <a:xfrm>
                  <a:off x="1150" y="732"/>
                  <a:ext cx="269" cy="61"/>
                </a:xfrm>
                <a:custGeom>
                  <a:avLst/>
                  <a:gdLst>
                    <a:gd name="T0" fmla="*/ 1 w 269"/>
                    <a:gd name="T1" fmla="*/ 58 h 61"/>
                    <a:gd name="T2" fmla="*/ 269 w 269"/>
                    <a:gd name="T3" fmla="*/ 0 h 61"/>
                    <a:gd name="T4" fmla="*/ 0 w 269"/>
                    <a:gd name="T5" fmla="*/ 61 h 61"/>
                    <a:gd name="T6" fmla="*/ 1 w 269"/>
                    <a:gd name="T7" fmla="*/ 58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8"/>
                      </a:moveTo>
                      <a:lnTo>
                        <a:pt x="269" y="0"/>
                      </a:lnTo>
                      <a:lnTo>
                        <a:pt x="0" y="61"/>
                      </a:lnTo>
                      <a:lnTo>
                        <a:pt x="1" y="58"/>
                      </a:lnTo>
                      <a:close/>
                    </a:path>
                  </a:pathLst>
                </a:custGeom>
                <a:solidFill>
                  <a:srgbClr val="ADA37A"/>
                </a:solidFill>
                <a:ln w="9525">
                  <a:noFill/>
                  <a:round/>
                  <a:headEnd/>
                  <a:tailEnd/>
                </a:ln>
              </p:spPr>
              <p:txBody>
                <a:bodyPr/>
                <a:lstStyle/>
                <a:p>
                  <a:endParaRPr lang="en-US"/>
                </a:p>
              </p:txBody>
            </p:sp>
            <p:sp>
              <p:nvSpPr>
                <p:cNvPr id="24747" name="Freeform 688"/>
                <p:cNvSpPr>
                  <a:spLocks/>
                </p:cNvSpPr>
                <p:nvPr/>
              </p:nvSpPr>
              <p:spPr bwMode="auto">
                <a:xfrm>
                  <a:off x="1148" y="732"/>
                  <a:ext cx="271" cy="62"/>
                </a:xfrm>
                <a:custGeom>
                  <a:avLst/>
                  <a:gdLst>
                    <a:gd name="T0" fmla="*/ 3 w 271"/>
                    <a:gd name="T1" fmla="*/ 58 h 62"/>
                    <a:gd name="T2" fmla="*/ 271 w 271"/>
                    <a:gd name="T3" fmla="*/ 0 h 62"/>
                    <a:gd name="T4" fmla="*/ 0 w 271"/>
                    <a:gd name="T5" fmla="*/ 62 h 62"/>
                    <a:gd name="T6" fmla="*/ 3 w 271"/>
                    <a:gd name="T7" fmla="*/ 58 h 62"/>
                    <a:gd name="T8" fmla="*/ 0 60000 65536"/>
                    <a:gd name="T9" fmla="*/ 0 60000 65536"/>
                    <a:gd name="T10" fmla="*/ 0 60000 65536"/>
                    <a:gd name="T11" fmla="*/ 0 60000 65536"/>
                    <a:gd name="T12" fmla="*/ 0 w 271"/>
                    <a:gd name="T13" fmla="*/ 0 h 62"/>
                    <a:gd name="T14" fmla="*/ 271 w 271"/>
                    <a:gd name="T15" fmla="*/ 62 h 62"/>
                  </a:gdLst>
                  <a:ahLst/>
                  <a:cxnLst>
                    <a:cxn ang="T8">
                      <a:pos x="T0" y="T1"/>
                    </a:cxn>
                    <a:cxn ang="T9">
                      <a:pos x="T2" y="T3"/>
                    </a:cxn>
                    <a:cxn ang="T10">
                      <a:pos x="T4" y="T5"/>
                    </a:cxn>
                    <a:cxn ang="T11">
                      <a:pos x="T6" y="T7"/>
                    </a:cxn>
                  </a:cxnLst>
                  <a:rect l="T12" t="T13" r="T14" b="T15"/>
                  <a:pathLst>
                    <a:path w="271" h="62">
                      <a:moveTo>
                        <a:pt x="3" y="58"/>
                      </a:moveTo>
                      <a:lnTo>
                        <a:pt x="271" y="0"/>
                      </a:lnTo>
                      <a:lnTo>
                        <a:pt x="0" y="62"/>
                      </a:lnTo>
                      <a:lnTo>
                        <a:pt x="3" y="58"/>
                      </a:lnTo>
                      <a:close/>
                    </a:path>
                  </a:pathLst>
                </a:custGeom>
                <a:solidFill>
                  <a:srgbClr val="ADA37A"/>
                </a:solidFill>
                <a:ln w="9525">
                  <a:noFill/>
                  <a:round/>
                  <a:headEnd/>
                  <a:tailEnd/>
                </a:ln>
              </p:spPr>
              <p:txBody>
                <a:bodyPr/>
                <a:lstStyle/>
                <a:p>
                  <a:endParaRPr lang="en-US"/>
                </a:p>
              </p:txBody>
            </p:sp>
            <p:sp>
              <p:nvSpPr>
                <p:cNvPr id="24748" name="Freeform 689"/>
                <p:cNvSpPr>
                  <a:spLocks/>
                </p:cNvSpPr>
                <p:nvPr/>
              </p:nvSpPr>
              <p:spPr bwMode="auto">
                <a:xfrm>
                  <a:off x="1150" y="737"/>
                  <a:ext cx="269" cy="61"/>
                </a:xfrm>
                <a:custGeom>
                  <a:avLst/>
                  <a:gdLst>
                    <a:gd name="T0" fmla="*/ 1 w 269"/>
                    <a:gd name="T1" fmla="*/ 57 h 61"/>
                    <a:gd name="T2" fmla="*/ 269 w 269"/>
                    <a:gd name="T3" fmla="*/ 0 h 61"/>
                    <a:gd name="T4" fmla="*/ 0 w 269"/>
                    <a:gd name="T5" fmla="*/ 61 h 61"/>
                    <a:gd name="T6" fmla="*/ 1 w 269"/>
                    <a:gd name="T7" fmla="*/ 57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7"/>
                      </a:moveTo>
                      <a:lnTo>
                        <a:pt x="269" y="0"/>
                      </a:lnTo>
                      <a:lnTo>
                        <a:pt x="0" y="61"/>
                      </a:lnTo>
                      <a:lnTo>
                        <a:pt x="1" y="57"/>
                      </a:lnTo>
                      <a:close/>
                    </a:path>
                  </a:pathLst>
                </a:custGeom>
                <a:solidFill>
                  <a:srgbClr val="ADA37A"/>
                </a:solidFill>
                <a:ln w="9525">
                  <a:noFill/>
                  <a:round/>
                  <a:headEnd/>
                  <a:tailEnd/>
                </a:ln>
              </p:spPr>
              <p:txBody>
                <a:bodyPr/>
                <a:lstStyle/>
                <a:p>
                  <a:endParaRPr lang="en-US"/>
                </a:p>
              </p:txBody>
            </p:sp>
            <p:sp>
              <p:nvSpPr>
                <p:cNvPr id="24749" name="Freeform 690"/>
                <p:cNvSpPr>
                  <a:spLocks/>
                </p:cNvSpPr>
                <p:nvPr/>
              </p:nvSpPr>
              <p:spPr bwMode="auto">
                <a:xfrm>
                  <a:off x="1150" y="737"/>
                  <a:ext cx="269" cy="61"/>
                </a:xfrm>
                <a:custGeom>
                  <a:avLst/>
                  <a:gdLst>
                    <a:gd name="T0" fmla="*/ 1 w 269"/>
                    <a:gd name="T1" fmla="*/ 57 h 61"/>
                    <a:gd name="T2" fmla="*/ 269 w 269"/>
                    <a:gd name="T3" fmla="*/ 0 h 61"/>
                    <a:gd name="T4" fmla="*/ 0 w 269"/>
                    <a:gd name="T5" fmla="*/ 61 h 61"/>
                    <a:gd name="T6" fmla="*/ 1 w 269"/>
                    <a:gd name="T7" fmla="*/ 57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7"/>
                      </a:moveTo>
                      <a:lnTo>
                        <a:pt x="269" y="0"/>
                      </a:lnTo>
                      <a:lnTo>
                        <a:pt x="0" y="61"/>
                      </a:lnTo>
                      <a:lnTo>
                        <a:pt x="1" y="57"/>
                      </a:lnTo>
                      <a:close/>
                    </a:path>
                  </a:pathLst>
                </a:custGeom>
                <a:solidFill>
                  <a:srgbClr val="ADA37A"/>
                </a:solidFill>
                <a:ln w="9525">
                  <a:noFill/>
                  <a:round/>
                  <a:headEnd/>
                  <a:tailEnd/>
                </a:ln>
              </p:spPr>
              <p:txBody>
                <a:bodyPr/>
                <a:lstStyle/>
                <a:p>
                  <a:endParaRPr lang="en-US"/>
                </a:p>
              </p:txBody>
            </p:sp>
            <p:sp>
              <p:nvSpPr>
                <p:cNvPr id="24750" name="Freeform 691"/>
                <p:cNvSpPr>
                  <a:spLocks/>
                </p:cNvSpPr>
                <p:nvPr/>
              </p:nvSpPr>
              <p:spPr bwMode="auto">
                <a:xfrm>
                  <a:off x="1150" y="742"/>
                  <a:ext cx="269" cy="61"/>
                </a:xfrm>
                <a:custGeom>
                  <a:avLst/>
                  <a:gdLst>
                    <a:gd name="T0" fmla="*/ 1 w 269"/>
                    <a:gd name="T1" fmla="*/ 57 h 61"/>
                    <a:gd name="T2" fmla="*/ 269 w 269"/>
                    <a:gd name="T3" fmla="*/ 0 h 61"/>
                    <a:gd name="T4" fmla="*/ 0 w 269"/>
                    <a:gd name="T5" fmla="*/ 61 h 61"/>
                    <a:gd name="T6" fmla="*/ 1 w 269"/>
                    <a:gd name="T7" fmla="*/ 57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7"/>
                      </a:moveTo>
                      <a:lnTo>
                        <a:pt x="269" y="0"/>
                      </a:lnTo>
                      <a:lnTo>
                        <a:pt x="0" y="61"/>
                      </a:lnTo>
                      <a:lnTo>
                        <a:pt x="1" y="57"/>
                      </a:lnTo>
                      <a:close/>
                    </a:path>
                  </a:pathLst>
                </a:custGeom>
                <a:solidFill>
                  <a:srgbClr val="ADA37A"/>
                </a:solidFill>
                <a:ln w="9525">
                  <a:noFill/>
                  <a:round/>
                  <a:headEnd/>
                  <a:tailEnd/>
                </a:ln>
              </p:spPr>
              <p:txBody>
                <a:bodyPr/>
                <a:lstStyle/>
                <a:p>
                  <a:endParaRPr lang="en-US"/>
                </a:p>
              </p:txBody>
            </p:sp>
            <p:sp>
              <p:nvSpPr>
                <p:cNvPr id="24751" name="Freeform 692"/>
                <p:cNvSpPr>
                  <a:spLocks/>
                </p:cNvSpPr>
                <p:nvPr/>
              </p:nvSpPr>
              <p:spPr bwMode="auto">
                <a:xfrm>
                  <a:off x="1150" y="742"/>
                  <a:ext cx="269" cy="61"/>
                </a:xfrm>
                <a:custGeom>
                  <a:avLst/>
                  <a:gdLst>
                    <a:gd name="T0" fmla="*/ 1 w 269"/>
                    <a:gd name="T1" fmla="*/ 57 h 61"/>
                    <a:gd name="T2" fmla="*/ 269 w 269"/>
                    <a:gd name="T3" fmla="*/ 0 h 61"/>
                    <a:gd name="T4" fmla="*/ 0 w 269"/>
                    <a:gd name="T5" fmla="*/ 61 h 61"/>
                    <a:gd name="T6" fmla="*/ 1 w 269"/>
                    <a:gd name="T7" fmla="*/ 57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7"/>
                      </a:moveTo>
                      <a:lnTo>
                        <a:pt x="269" y="0"/>
                      </a:lnTo>
                      <a:lnTo>
                        <a:pt x="0" y="61"/>
                      </a:lnTo>
                      <a:lnTo>
                        <a:pt x="1" y="57"/>
                      </a:lnTo>
                      <a:close/>
                    </a:path>
                  </a:pathLst>
                </a:custGeom>
                <a:solidFill>
                  <a:srgbClr val="ADA37A"/>
                </a:solidFill>
                <a:ln w="9525">
                  <a:noFill/>
                  <a:round/>
                  <a:headEnd/>
                  <a:tailEnd/>
                </a:ln>
              </p:spPr>
              <p:txBody>
                <a:bodyPr/>
                <a:lstStyle/>
                <a:p>
                  <a:endParaRPr lang="en-US"/>
                </a:p>
              </p:txBody>
            </p:sp>
            <p:sp>
              <p:nvSpPr>
                <p:cNvPr id="24752" name="Freeform 693"/>
                <p:cNvSpPr>
                  <a:spLocks/>
                </p:cNvSpPr>
                <p:nvPr/>
              </p:nvSpPr>
              <p:spPr bwMode="auto">
                <a:xfrm>
                  <a:off x="1150" y="747"/>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3" name="Freeform 694"/>
                <p:cNvSpPr>
                  <a:spLocks/>
                </p:cNvSpPr>
                <p:nvPr/>
              </p:nvSpPr>
              <p:spPr bwMode="auto">
                <a:xfrm>
                  <a:off x="1150" y="747"/>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4" name="Freeform 695"/>
                <p:cNvSpPr>
                  <a:spLocks/>
                </p:cNvSpPr>
                <p:nvPr/>
              </p:nvSpPr>
              <p:spPr bwMode="auto">
                <a:xfrm>
                  <a:off x="1150" y="752"/>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5" name="Freeform 696"/>
                <p:cNvSpPr>
                  <a:spLocks/>
                </p:cNvSpPr>
                <p:nvPr/>
              </p:nvSpPr>
              <p:spPr bwMode="auto">
                <a:xfrm>
                  <a:off x="1150" y="752"/>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6" name="Freeform 697"/>
                <p:cNvSpPr>
                  <a:spLocks/>
                </p:cNvSpPr>
                <p:nvPr/>
              </p:nvSpPr>
              <p:spPr bwMode="auto">
                <a:xfrm>
                  <a:off x="1150" y="757"/>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7" name="Freeform 698"/>
                <p:cNvSpPr>
                  <a:spLocks/>
                </p:cNvSpPr>
                <p:nvPr/>
              </p:nvSpPr>
              <p:spPr bwMode="auto">
                <a:xfrm>
                  <a:off x="1150" y="757"/>
                  <a:ext cx="269" cy="60"/>
                </a:xfrm>
                <a:custGeom>
                  <a:avLst/>
                  <a:gdLst>
                    <a:gd name="T0" fmla="*/ 1 w 269"/>
                    <a:gd name="T1" fmla="*/ 57 h 60"/>
                    <a:gd name="T2" fmla="*/ 269 w 269"/>
                    <a:gd name="T3" fmla="*/ 0 h 60"/>
                    <a:gd name="T4" fmla="*/ 0 w 269"/>
                    <a:gd name="T5" fmla="*/ 60 h 60"/>
                    <a:gd name="T6" fmla="*/ 1 w 269"/>
                    <a:gd name="T7" fmla="*/ 57 h 60"/>
                    <a:gd name="T8" fmla="*/ 0 60000 65536"/>
                    <a:gd name="T9" fmla="*/ 0 60000 65536"/>
                    <a:gd name="T10" fmla="*/ 0 60000 65536"/>
                    <a:gd name="T11" fmla="*/ 0 60000 65536"/>
                    <a:gd name="T12" fmla="*/ 0 w 269"/>
                    <a:gd name="T13" fmla="*/ 0 h 60"/>
                    <a:gd name="T14" fmla="*/ 269 w 269"/>
                    <a:gd name="T15" fmla="*/ 60 h 60"/>
                  </a:gdLst>
                  <a:ahLst/>
                  <a:cxnLst>
                    <a:cxn ang="T8">
                      <a:pos x="T0" y="T1"/>
                    </a:cxn>
                    <a:cxn ang="T9">
                      <a:pos x="T2" y="T3"/>
                    </a:cxn>
                    <a:cxn ang="T10">
                      <a:pos x="T4" y="T5"/>
                    </a:cxn>
                    <a:cxn ang="T11">
                      <a:pos x="T6" y="T7"/>
                    </a:cxn>
                  </a:cxnLst>
                  <a:rect l="T12" t="T13" r="T14" b="T15"/>
                  <a:pathLst>
                    <a:path w="269" h="60">
                      <a:moveTo>
                        <a:pt x="1" y="57"/>
                      </a:moveTo>
                      <a:lnTo>
                        <a:pt x="269" y="0"/>
                      </a:lnTo>
                      <a:lnTo>
                        <a:pt x="0" y="60"/>
                      </a:lnTo>
                      <a:lnTo>
                        <a:pt x="1" y="57"/>
                      </a:lnTo>
                      <a:close/>
                    </a:path>
                  </a:pathLst>
                </a:custGeom>
                <a:solidFill>
                  <a:srgbClr val="ADA37A"/>
                </a:solidFill>
                <a:ln w="9525">
                  <a:noFill/>
                  <a:round/>
                  <a:headEnd/>
                  <a:tailEnd/>
                </a:ln>
              </p:spPr>
              <p:txBody>
                <a:bodyPr/>
                <a:lstStyle/>
                <a:p>
                  <a:endParaRPr lang="en-US"/>
                </a:p>
              </p:txBody>
            </p:sp>
            <p:sp>
              <p:nvSpPr>
                <p:cNvPr id="24758" name="Freeform 699"/>
                <p:cNvSpPr>
                  <a:spLocks/>
                </p:cNvSpPr>
                <p:nvPr/>
              </p:nvSpPr>
              <p:spPr bwMode="auto">
                <a:xfrm>
                  <a:off x="1150" y="761"/>
                  <a:ext cx="269" cy="61"/>
                </a:xfrm>
                <a:custGeom>
                  <a:avLst/>
                  <a:gdLst>
                    <a:gd name="T0" fmla="*/ 1 w 269"/>
                    <a:gd name="T1" fmla="*/ 58 h 61"/>
                    <a:gd name="T2" fmla="*/ 269 w 269"/>
                    <a:gd name="T3" fmla="*/ 0 h 61"/>
                    <a:gd name="T4" fmla="*/ 0 w 269"/>
                    <a:gd name="T5" fmla="*/ 61 h 61"/>
                    <a:gd name="T6" fmla="*/ 1 w 269"/>
                    <a:gd name="T7" fmla="*/ 58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8"/>
                      </a:moveTo>
                      <a:lnTo>
                        <a:pt x="269" y="0"/>
                      </a:lnTo>
                      <a:lnTo>
                        <a:pt x="0" y="61"/>
                      </a:lnTo>
                      <a:lnTo>
                        <a:pt x="1" y="58"/>
                      </a:lnTo>
                      <a:close/>
                    </a:path>
                  </a:pathLst>
                </a:custGeom>
                <a:solidFill>
                  <a:srgbClr val="ADA37A"/>
                </a:solidFill>
                <a:ln w="9525">
                  <a:noFill/>
                  <a:round/>
                  <a:headEnd/>
                  <a:tailEnd/>
                </a:ln>
              </p:spPr>
              <p:txBody>
                <a:bodyPr/>
                <a:lstStyle/>
                <a:p>
                  <a:endParaRPr lang="en-US"/>
                </a:p>
              </p:txBody>
            </p:sp>
            <p:sp>
              <p:nvSpPr>
                <p:cNvPr id="24759" name="Freeform 700"/>
                <p:cNvSpPr>
                  <a:spLocks/>
                </p:cNvSpPr>
                <p:nvPr/>
              </p:nvSpPr>
              <p:spPr bwMode="auto">
                <a:xfrm>
                  <a:off x="1150" y="761"/>
                  <a:ext cx="269" cy="61"/>
                </a:xfrm>
                <a:custGeom>
                  <a:avLst/>
                  <a:gdLst>
                    <a:gd name="T0" fmla="*/ 1 w 269"/>
                    <a:gd name="T1" fmla="*/ 58 h 61"/>
                    <a:gd name="T2" fmla="*/ 269 w 269"/>
                    <a:gd name="T3" fmla="*/ 0 h 61"/>
                    <a:gd name="T4" fmla="*/ 0 w 269"/>
                    <a:gd name="T5" fmla="*/ 61 h 61"/>
                    <a:gd name="T6" fmla="*/ 1 w 269"/>
                    <a:gd name="T7" fmla="*/ 58 h 61"/>
                    <a:gd name="T8" fmla="*/ 0 60000 65536"/>
                    <a:gd name="T9" fmla="*/ 0 60000 65536"/>
                    <a:gd name="T10" fmla="*/ 0 60000 65536"/>
                    <a:gd name="T11" fmla="*/ 0 60000 65536"/>
                    <a:gd name="T12" fmla="*/ 0 w 269"/>
                    <a:gd name="T13" fmla="*/ 0 h 61"/>
                    <a:gd name="T14" fmla="*/ 269 w 269"/>
                    <a:gd name="T15" fmla="*/ 61 h 61"/>
                  </a:gdLst>
                  <a:ahLst/>
                  <a:cxnLst>
                    <a:cxn ang="T8">
                      <a:pos x="T0" y="T1"/>
                    </a:cxn>
                    <a:cxn ang="T9">
                      <a:pos x="T2" y="T3"/>
                    </a:cxn>
                    <a:cxn ang="T10">
                      <a:pos x="T4" y="T5"/>
                    </a:cxn>
                    <a:cxn ang="T11">
                      <a:pos x="T6" y="T7"/>
                    </a:cxn>
                  </a:cxnLst>
                  <a:rect l="T12" t="T13" r="T14" b="T15"/>
                  <a:pathLst>
                    <a:path w="269" h="61">
                      <a:moveTo>
                        <a:pt x="1" y="58"/>
                      </a:moveTo>
                      <a:lnTo>
                        <a:pt x="269" y="0"/>
                      </a:lnTo>
                      <a:lnTo>
                        <a:pt x="0" y="61"/>
                      </a:lnTo>
                      <a:lnTo>
                        <a:pt x="1" y="58"/>
                      </a:lnTo>
                      <a:close/>
                    </a:path>
                  </a:pathLst>
                </a:custGeom>
                <a:solidFill>
                  <a:srgbClr val="ADA37A"/>
                </a:solidFill>
                <a:ln w="9525">
                  <a:noFill/>
                  <a:round/>
                  <a:headEnd/>
                  <a:tailEnd/>
                </a:ln>
              </p:spPr>
              <p:txBody>
                <a:bodyPr/>
                <a:lstStyle/>
                <a:p>
                  <a:endParaRPr lang="en-US"/>
                </a:p>
              </p:txBody>
            </p:sp>
            <p:sp>
              <p:nvSpPr>
                <p:cNvPr id="24760" name="Freeform 701"/>
                <p:cNvSpPr>
                  <a:spLocks/>
                </p:cNvSpPr>
                <p:nvPr/>
              </p:nvSpPr>
              <p:spPr bwMode="auto">
                <a:xfrm>
                  <a:off x="1351" y="729"/>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1" name="Freeform 702"/>
                <p:cNvSpPr>
                  <a:spLocks/>
                </p:cNvSpPr>
                <p:nvPr/>
              </p:nvSpPr>
              <p:spPr bwMode="auto">
                <a:xfrm>
                  <a:off x="1351" y="734"/>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2" name="Freeform 703"/>
                <p:cNvSpPr>
                  <a:spLocks/>
                </p:cNvSpPr>
                <p:nvPr/>
              </p:nvSpPr>
              <p:spPr bwMode="auto">
                <a:xfrm>
                  <a:off x="1351" y="734"/>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3" name="Freeform 704"/>
                <p:cNvSpPr>
                  <a:spLocks/>
                </p:cNvSpPr>
                <p:nvPr/>
              </p:nvSpPr>
              <p:spPr bwMode="auto">
                <a:xfrm>
                  <a:off x="1351" y="739"/>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4" name="Freeform 705"/>
                <p:cNvSpPr>
                  <a:spLocks/>
                </p:cNvSpPr>
                <p:nvPr/>
              </p:nvSpPr>
              <p:spPr bwMode="auto">
                <a:xfrm>
                  <a:off x="1351" y="739"/>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5" name="Freeform 706"/>
                <p:cNvSpPr>
                  <a:spLocks/>
                </p:cNvSpPr>
                <p:nvPr/>
              </p:nvSpPr>
              <p:spPr bwMode="auto">
                <a:xfrm>
                  <a:off x="1351" y="745"/>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6" name="Freeform 707"/>
                <p:cNvSpPr>
                  <a:spLocks/>
                </p:cNvSpPr>
                <p:nvPr/>
              </p:nvSpPr>
              <p:spPr bwMode="auto">
                <a:xfrm>
                  <a:off x="1351" y="745"/>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7" name="Freeform 708"/>
                <p:cNvSpPr>
                  <a:spLocks/>
                </p:cNvSpPr>
                <p:nvPr/>
              </p:nvSpPr>
              <p:spPr bwMode="auto">
                <a:xfrm>
                  <a:off x="1351" y="750"/>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8" name="Freeform 709"/>
                <p:cNvSpPr>
                  <a:spLocks/>
                </p:cNvSpPr>
                <p:nvPr/>
              </p:nvSpPr>
              <p:spPr bwMode="auto">
                <a:xfrm>
                  <a:off x="1351" y="750"/>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69" name="Freeform 710"/>
                <p:cNvSpPr>
                  <a:spLocks/>
                </p:cNvSpPr>
                <p:nvPr/>
              </p:nvSpPr>
              <p:spPr bwMode="auto">
                <a:xfrm>
                  <a:off x="1351" y="755"/>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70" name="Freeform 711"/>
                <p:cNvSpPr>
                  <a:spLocks/>
                </p:cNvSpPr>
                <p:nvPr/>
              </p:nvSpPr>
              <p:spPr bwMode="auto">
                <a:xfrm>
                  <a:off x="1351" y="755"/>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71" name="Freeform 712"/>
                <p:cNvSpPr>
                  <a:spLocks/>
                </p:cNvSpPr>
                <p:nvPr/>
              </p:nvSpPr>
              <p:spPr bwMode="auto">
                <a:xfrm>
                  <a:off x="1351" y="761"/>
                  <a:ext cx="73" cy="16"/>
                </a:xfrm>
                <a:custGeom>
                  <a:avLst/>
                  <a:gdLst>
                    <a:gd name="T0" fmla="*/ 73 w 73"/>
                    <a:gd name="T1" fmla="*/ 0 h 16"/>
                    <a:gd name="T2" fmla="*/ 0 w 73"/>
                    <a:gd name="T3" fmla="*/ 16 h 16"/>
                    <a:gd name="T4" fmla="*/ 73 w 73"/>
                    <a:gd name="T5" fmla="*/ 2 h 16"/>
                    <a:gd name="T6" fmla="*/ 73 w 73"/>
                    <a:gd name="T7" fmla="*/ 0 h 16"/>
                    <a:gd name="T8" fmla="*/ 0 60000 65536"/>
                    <a:gd name="T9" fmla="*/ 0 60000 65536"/>
                    <a:gd name="T10" fmla="*/ 0 60000 65536"/>
                    <a:gd name="T11" fmla="*/ 0 60000 65536"/>
                    <a:gd name="T12" fmla="*/ 0 w 73"/>
                    <a:gd name="T13" fmla="*/ 0 h 16"/>
                    <a:gd name="T14" fmla="*/ 73 w 73"/>
                    <a:gd name="T15" fmla="*/ 16 h 16"/>
                  </a:gdLst>
                  <a:ahLst/>
                  <a:cxnLst>
                    <a:cxn ang="T8">
                      <a:pos x="T0" y="T1"/>
                    </a:cxn>
                    <a:cxn ang="T9">
                      <a:pos x="T2" y="T3"/>
                    </a:cxn>
                    <a:cxn ang="T10">
                      <a:pos x="T4" y="T5"/>
                    </a:cxn>
                    <a:cxn ang="T11">
                      <a:pos x="T6" y="T7"/>
                    </a:cxn>
                  </a:cxnLst>
                  <a:rect l="T12" t="T13" r="T14" b="T15"/>
                  <a:pathLst>
                    <a:path w="73" h="16">
                      <a:moveTo>
                        <a:pt x="73" y="0"/>
                      </a:moveTo>
                      <a:lnTo>
                        <a:pt x="0" y="16"/>
                      </a:lnTo>
                      <a:lnTo>
                        <a:pt x="73" y="2"/>
                      </a:lnTo>
                      <a:lnTo>
                        <a:pt x="73" y="0"/>
                      </a:lnTo>
                      <a:close/>
                    </a:path>
                  </a:pathLst>
                </a:custGeom>
                <a:solidFill>
                  <a:srgbClr val="E8E0C9"/>
                </a:solidFill>
                <a:ln w="9525">
                  <a:noFill/>
                  <a:round/>
                  <a:headEnd/>
                  <a:tailEnd/>
                </a:ln>
              </p:spPr>
              <p:txBody>
                <a:bodyPr/>
                <a:lstStyle/>
                <a:p>
                  <a:endParaRPr lang="en-US"/>
                </a:p>
              </p:txBody>
            </p:sp>
            <p:sp>
              <p:nvSpPr>
                <p:cNvPr id="24772" name="Freeform 713"/>
                <p:cNvSpPr>
                  <a:spLocks/>
                </p:cNvSpPr>
                <p:nvPr/>
              </p:nvSpPr>
              <p:spPr bwMode="auto">
                <a:xfrm>
                  <a:off x="1161" y="714"/>
                  <a:ext cx="263" cy="63"/>
                </a:xfrm>
                <a:custGeom>
                  <a:avLst/>
                  <a:gdLst>
                    <a:gd name="T0" fmla="*/ 0 w 263"/>
                    <a:gd name="T1" fmla="*/ 61 h 63"/>
                    <a:gd name="T2" fmla="*/ 1 w 263"/>
                    <a:gd name="T3" fmla="*/ 60 h 63"/>
                    <a:gd name="T4" fmla="*/ 2 w 263"/>
                    <a:gd name="T5" fmla="*/ 60 h 63"/>
                    <a:gd name="T6" fmla="*/ 3 w 263"/>
                    <a:gd name="T7" fmla="*/ 59 h 63"/>
                    <a:gd name="T8" fmla="*/ 5 w 263"/>
                    <a:gd name="T9" fmla="*/ 58 h 63"/>
                    <a:gd name="T10" fmla="*/ 7 w 263"/>
                    <a:gd name="T11" fmla="*/ 57 h 63"/>
                    <a:gd name="T12" fmla="*/ 8 w 263"/>
                    <a:gd name="T13" fmla="*/ 56 h 63"/>
                    <a:gd name="T14" fmla="*/ 10 w 263"/>
                    <a:gd name="T15" fmla="*/ 56 h 63"/>
                    <a:gd name="T16" fmla="*/ 11 w 263"/>
                    <a:gd name="T17" fmla="*/ 55 h 63"/>
                    <a:gd name="T18" fmla="*/ 263 w 263"/>
                    <a:gd name="T19" fmla="*/ 0 h 63"/>
                    <a:gd name="T20" fmla="*/ 262 w 263"/>
                    <a:gd name="T21" fmla="*/ 5 h 63"/>
                    <a:gd name="T22" fmla="*/ 11 w 263"/>
                    <a:gd name="T23" fmla="*/ 59 h 63"/>
                    <a:gd name="T24" fmla="*/ 11 w 263"/>
                    <a:gd name="T25" fmla="*/ 59 h 63"/>
                    <a:gd name="T26" fmla="*/ 10 w 263"/>
                    <a:gd name="T27" fmla="*/ 59 h 63"/>
                    <a:gd name="T28" fmla="*/ 9 w 263"/>
                    <a:gd name="T29" fmla="*/ 60 h 63"/>
                    <a:gd name="T30" fmla="*/ 8 w 263"/>
                    <a:gd name="T31" fmla="*/ 60 h 63"/>
                    <a:gd name="T32" fmla="*/ 6 w 263"/>
                    <a:gd name="T33" fmla="*/ 61 h 63"/>
                    <a:gd name="T34" fmla="*/ 5 w 263"/>
                    <a:gd name="T35" fmla="*/ 61 h 63"/>
                    <a:gd name="T36" fmla="*/ 3 w 263"/>
                    <a:gd name="T37" fmla="*/ 62 h 63"/>
                    <a:gd name="T38" fmla="*/ 3 w 263"/>
                    <a:gd name="T39" fmla="*/ 62 h 63"/>
                    <a:gd name="T40" fmla="*/ 1 w 263"/>
                    <a:gd name="T41" fmla="*/ 63 h 63"/>
                    <a:gd name="T42" fmla="*/ 0 w 263"/>
                    <a:gd name="T43" fmla="*/ 63 h 63"/>
                    <a:gd name="T44" fmla="*/ 0 w 263"/>
                    <a:gd name="T45" fmla="*/ 62 h 63"/>
                    <a:gd name="T46" fmla="*/ 0 w 263"/>
                    <a:gd name="T47" fmla="*/ 61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3"/>
                    <a:gd name="T73" fmla="*/ 0 h 63"/>
                    <a:gd name="T74" fmla="*/ 263 w 263"/>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3" h="63">
                      <a:moveTo>
                        <a:pt x="0" y="61"/>
                      </a:moveTo>
                      <a:lnTo>
                        <a:pt x="1" y="60"/>
                      </a:lnTo>
                      <a:lnTo>
                        <a:pt x="2" y="60"/>
                      </a:lnTo>
                      <a:lnTo>
                        <a:pt x="3" y="59"/>
                      </a:lnTo>
                      <a:lnTo>
                        <a:pt x="5" y="58"/>
                      </a:lnTo>
                      <a:lnTo>
                        <a:pt x="7" y="57"/>
                      </a:lnTo>
                      <a:lnTo>
                        <a:pt x="8" y="56"/>
                      </a:lnTo>
                      <a:lnTo>
                        <a:pt x="10" y="56"/>
                      </a:lnTo>
                      <a:lnTo>
                        <a:pt x="11" y="55"/>
                      </a:lnTo>
                      <a:lnTo>
                        <a:pt x="263" y="0"/>
                      </a:lnTo>
                      <a:lnTo>
                        <a:pt x="262" y="5"/>
                      </a:lnTo>
                      <a:lnTo>
                        <a:pt x="11" y="59"/>
                      </a:lnTo>
                      <a:lnTo>
                        <a:pt x="10" y="59"/>
                      </a:lnTo>
                      <a:lnTo>
                        <a:pt x="9" y="60"/>
                      </a:lnTo>
                      <a:lnTo>
                        <a:pt x="8" y="60"/>
                      </a:lnTo>
                      <a:lnTo>
                        <a:pt x="6" y="61"/>
                      </a:lnTo>
                      <a:lnTo>
                        <a:pt x="5" y="61"/>
                      </a:lnTo>
                      <a:lnTo>
                        <a:pt x="3" y="62"/>
                      </a:lnTo>
                      <a:lnTo>
                        <a:pt x="1" y="63"/>
                      </a:lnTo>
                      <a:lnTo>
                        <a:pt x="0" y="63"/>
                      </a:lnTo>
                      <a:lnTo>
                        <a:pt x="0" y="62"/>
                      </a:lnTo>
                      <a:lnTo>
                        <a:pt x="0" y="61"/>
                      </a:lnTo>
                      <a:close/>
                    </a:path>
                  </a:pathLst>
                </a:custGeom>
                <a:solidFill>
                  <a:srgbClr val="8C8259"/>
                </a:solidFill>
                <a:ln w="9525">
                  <a:noFill/>
                  <a:round/>
                  <a:headEnd/>
                  <a:tailEnd/>
                </a:ln>
              </p:spPr>
              <p:txBody>
                <a:bodyPr/>
                <a:lstStyle/>
                <a:p>
                  <a:endParaRPr lang="en-US"/>
                </a:p>
              </p:txBody>
            </p:sp>
            <p:sp>
              <p:nvSpPr>
                <p:cNvPr id="24773" name="Freeform 714"/>
                <p:cNvSpPr>
                  <a:spLocks/>
                </p:cNvSpPr>
                <p:nvPr/>
              </p:nvSpPr>
              <p:spPr bwMode="auto">
                <a:xfrm>
                  <a:off x="1240" y="574"/>
                  <a:ext cx="198" cy="126"/>
                </a:xfrm>
                <a:custGeom>
                  <a:avLst/>
                  <a:gdLst>
                    <a:gd name="T0" fmla="*/ 0 w 198"/>
                    <a:gd name="T1" fmla="*/ 0 h 126"/>
                    <a:gd name="T2" fmla="*/ 196 w 198"/>
                    <a:gd name="T3" fmla="*/ 126 h 126"/>
                    <a:gd name="T4" fmla="*/ 198 w 198"/>
                    <a:gd name="T5" fmla="*/ 124 h 126"/>
                    <a:gd name="T6" fmla="*/ 0 w 198"/>
                    <a:gd name="T7" fmla="*/ 0 h 126"/>
                    <a:gd name="T8" fmla="*/ 0 60000 65536"/>
                    <a:gd name="T9" fmla="*/ 0 60000 65536"/>
                    <a:gd name="T10" fmla="*/ 0 60000 65536"/>
                    <a:gd name="T11" fmla="*/ 0 60000 65536"/>
                    <a:gd name="T12" fmla="*/ 0 w 198"/>
                    <a:gd name="T13" fmla="*/ 0 h 126"/>
                    <a:gd name="T14" fmla="*/ 198 w 198"/>
                    <a:gd name="T15" fmla="*/ 126 h 126"/>
                  </a:gdLst>
                  <a:ahLst/>
                  <a:cxnLst>
                    <a:cxn ang="T8">
                      <a:pos x="T0" y="T1"/>
                    </a:cxn>
                    <a:cxn ang="T9">
                      <a:pos x="T2" y="T3"/>
                    </a:cxn>
                    <a:cxn ang="T10">
                      <a:pos x="T4" y="T5"/>
                    </a:cxn>
                    <a:cxn ang="T11">
                      <a:pos x="T6" y="T7"/>
                    </a:cxn>
                  </a:cxnLst>
                  <a:rect l="T12" t="T13" r="T14" b="T15"/>
                  <a:pathLst>
                    <a:path w="198" h="126">
                      <a:moveTo>
                        <a:pt x="0" y="0"/>
                      </a:moveTo>
                      <a:lnTo>
                        <a:pt x="196" y="126"/>
                      </a:lnTo>
                      <a:lnTo>
                        <a:pt x="198" y="124"/>
                      </a:lnTo>
                      <a:lnTo>
                        <a:pt x="0" y="0"/>
                      </a:lnTo>
                      <a:close/>
                    </a:path>
                  </a:pathLst>
                </a:custGeom>
                <a:solidFill>
                  <a:srgbClr val="BA7077"/>
                </a:solidFill>
                <a:ln w="9525">
                  <a:noFill/>
                  <a:round/>
                  <a:headEnd/>
                  <a:tailEnd/>
                </a:ln>
              </p:spPr>
              <p:txBody>
                <a:bodyPr/>
                <a:lstStyle/>
                <a:p>
                  <a:endParaRPr lang="en-US"/>
                </a:p>
              </p:txBody>
            </p:sp>
          </p:grpSp>
          <p:sp>
            <p:nvSpPr>
              <p:cNvPr id="24630" name="Rectangle 715"/>
              <p:cNvSpPr>
                <a:spLocks noChangeArrowheads="1"/>
              </p:cNvSpPr>
              <p:nvPr/>
            </p:nvSpPr>
            <p:spPr bwMode="auto">
              <a:xfrm>
                <a:off x="1137" y="850"/>
                <a:ext cx="30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Finalized</a:t>
                </a:r>
                <a:endParaRPr lang="en-US" sz="1200"/>
              </a:p>
            </p:txBody>
          </p:sp>
          <p:sp>
            <p:nvSpPr>
              <p:cNvPr id="24631" name="Rectangle 716"/>
              <p:cNvSpPr>
                <a:spLocks noChangeArrowheads="1"/>
              </p:cNvSpPr>
              <p:nvPr/>
            </p:nvSpPr>
            <p:spPr bwMode="auto">
              <a:xfrm>
                <a:off x="1033" y="941"/>
                <a:ext cx="5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Detailed Design</a:t>
                </a:r>
                <a:endParaRPr lang="en-US" sz="1200"/>
              </a:p>
            </p:txBody>
          </p:sp>
          <p:sp>
            <p:nvSpPr>
              <p:cNvPr id="24632" name="Rectangle 717"/>
              <p:cNvSpPr>
                <a:spLocks noChangeArrowheads="1"/>
              </p:cNvSpPr>
              <p:nvPr/>
            </p:nvSpPr>
            <p:spPr bwMode="auto">
              <a:xfrm>
                <a:off x="1119" y="1027"/>
                <a:ext cx="35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Document</a:t>
                </a:r>
                <a:endParaRPr lang="en-US" sz="1200"/>
              </a:p>
            </p:txBody>
          </p:sp>
          <p:sp>
            <p:nvSpPr>
              <p:cNvPr id="24633" name="Rectangle 718"/>
              <p:cNvSpPr>
                <a:spLocks noChangeArrowheads="1"/>
              </p:cNvSpPr>
              <p:nvPr/>
            </p:nvSpPr>
            <p:spPr bwMode="auto">
              <a:xfrm>
                <a:off x="2871" y="812"/>
                <a:ext cx="30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Finalized</a:t>
                </a:r>
                <a:endParaRPr lang="en-US" sz="1200"/>
              </a:p>
            </p:txBody>
          </p:sp>
          <p:sp>
            <p:nvSpPr>
              <p:cNvPr id="24634" name="Rectangle 719"/>
              <p:cNvSpPr>
                <a:spLocks noChangeArrowheads="1"/>
              </p:cNvSpPr>
              <p:nvPr/>
            </p:nvSpPr>
            <p:spPr bwMode="auto">
              <a:xfrm>
                <a:off x="2871" y="898"/>
                <a:ext cx="30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Unit Test</a:t>
                </a:r>
                <a:endParaRPr lang="en-US" sz="1200"/>
              </a:p>
            </p:txBody>
          </p:sp>
          <p:sp>
            <p:nvSpPr>
              <p:cNvPr id="24635" name="Rectangle 720"/>
              <p:cNvSpPr>
                <a:spLocks noChangeArrowheads="1"/>
              </p:cNvSpPr>
              <p:nvPr/>
            </p:nvSpPr>
            <p:spPr bwMode="auto">
              <a:xfrm>
                <a:off x="2943" y="984"/>
                <a:ext cx="152"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Plan</a:t>
                </a:r>
                <a:endParaRPr lang="en-US" sz="1200"/>
              </a:p>
            </p:txBody>
          </p:sp>
          <p:grpSp>
            <p:nvGrpSpPr>
              <p:cNvPr id="24636" name="Group 721"/>
              <p:cNvGrpSpPr>
                <a:grpSpLocks/>
              </p:cNvGrpSpPr>
              <p:nvPr/>
            </p:nvGrpSpPr>
            <p:grpSpPr bwMode="auto">
              <a:xfrm>
                <a:off x="2777" y="555"/>
                <a:ext cx="371" cy="208"/>
                <a:chOff x="2777" y="555"/>
                <a:chExt cx="371" cy="208"/>
              </a:xfrm>
            </p:grpSpPr>
            <p:sp>
              <p:nvSpPr>
                <p:cNvPr id="24684" name="Freeform 722"/>
                <p:cNvSpPr>
                  <a:spLocks/>
                </p:cNvSpPr>
                <p:nvPr/>
              </p:nvSpPr>
              <p:spPr bwMode="auto">
                <a:xfrm>
                  <a:off x="2777" y="555"/>
                  <a:ext cx="371" cy="208"/>
                </a:xfrm>
                <a:custGeom>
                  <a:avLst/>
                  <a:gdLst>
                    <a:gd name="T0" fmla="*/ 364 w 371"/>
                    <a:gd name="T1" fmla="*/ 111 h 208"/>
                    <a:gd name="T2" fmla="*/ 368 w 371"/>
                    <a:gd name="T3" fmla="*/ 108 h 208"/>
                    <a:gd name="T4" fmla="*/ 370 w 371"/>
                    <a:gd name="T5" fmla="*/ 105 h 208"/>
                    <a:gd name="T6" fmla="*/ 371 w 371"/>
                    <a:gd name="T7" fmla="*/ 102 h 208"/>
                    <a:gd name="T8" fmla="*/ 370 w 371"/>
                    <a:gd name="T9" fmla="*/ 97 h 208"/>
                    <a:gd name="T10" fmla="*/ 366 w 371"/>
                    <a:gd name="T11" fmla="*/ 91 h 208"/>
                    <a:gd name="T12" fmla="*/ 363 w 371"/>
                    <a:gd name="T13" fmla="*/ 89 h 208"/>
                    <a:gd name="T14" fmla="*/ 356 w 371"/>
                    <a:gd name="T15" fmla="*/ 84 h 208"/>
                    <a:gd name="T16" fmla="*/ 342 w 371"/>
                    <a:gd name="T17" fmla="*/ 77 h 208"/>
                    <a:gd name="T18" fmla="*/ 325 w 371"/>
                    <a:gd name="T19" fmla="*/ 67 h 208"/>
                    <a:gd name="T20" fmla="*/ 306 w 371"/>
                    <a:gd name="T21" fmla="*/ 55 h 208"/>
                    <a:gd name="T22" fmla="*/ 285 w 371"/>
                    <a:gd name="T23" fmla="*/ 44 h 208"/>
                    <a:gd name="T24" fmla="*/ 265 w 371"/>
                    <a:gd name="T25" fmla="*/ 32 h 208"/>
                    <a:gd name="T26" fmla="*/ 247 w 371"/>
                    <a:gd name="T27" fmla="*/ 21 h 208"/>
                    <a:gd name="T28" fmla="*/ 232 w 371"/>
                    <a:gd name="T29" fmla="*/ 13 h 208"/>
                    <a:gd name="T30" fmla="*/ 221 w 371"/>
                    <a:gd name="T31" fmla="*/ 7 h 208"/>
                    <a:gd name="T32" fmla="*/ 217 w 371"/>
                    <a:gd name="T33" fmla="*/ 4 h 208"/>
                    <a:gd name="T34" fmla="*/ 213 w 371"/>
                    <a:gd name="T35" fmla="*/ 2 h 208"/>
                    <a:gd name="T36" fmla="*/ 208 w 371"/>
                    <a:gd name="T37" fmla="*/ 0 h 208"/>
                    <a:gd name="T38" fmla="*/ 203 w 371"/>
                    <a:gd name="T39" fmla="*/ 0 h 208"/>
                    <a:gd name="T40" fmla="*/ 25 w 371"/>
                    <a:gd name="T41" fmla="*/ 25 h 208"/>
                    <a:gd name="T42" fmla="*/ 23 w 371"/>
                    <a:gd name="T43" fmla="*/ 27 h 208"/>
                    <a:gd name="T44" fmla="*/ 19 w 371"/>
                    <a:gd name="T45" fmla="*/ 26 h 208"/>
                    <a:gd name="T46" fmla="*/ 14 w 371"/>
                    <a:gd name="T47" fmla="*/ 26 h 208"/>
                    <a:gd name="T48" fmla="*/ 8 w 371"/>
                    <a:gd name="T49" fmla="*/ 29 h 208"/>
                    <a:gd name="T50" fmla="*/ 4 w 371"/>
                    <a:gd name="T51" fmla="*/ 32 h 208"/>
                    <a:gd name="T52" fmla="*/ 2 w 371"/>
                    <a:gd name="T53" fmla="*/ 36 h 208"/>
                    <a:gd name="T54" fmla="*/ 2 w 371"/>
                    <a:gd name="T55" fmla="*/ 66 h 208"/>
                    <a:gd name="T56" fmla="*/ 10 w 371"/>
                    <a:gd name="T57" fmla="*/ 84 h 208"/>
                    <a:gd name="T58" fmla="*/ 20 w 371"/>
                    <a:gd name="T59" fmla="*/ 96 h 208"/>
                    <a:gd name="T60" fmla="*/ 42 w 371"/>
                    <a:gd name="T61" fmla="*/ 120 h 208"/>
                    <a:gd name="T62" fmla="*/ 67 w 371"/>
                    <a:gd name="T63" fmla="*/ 148 h 208"/>
                    <a:gd name="T64" fmla="*/ 91 w 371"/>
                    <a:gd name="T65" fmla="*/ 174 h 208"/>
                    <a:gd name="T66" fmla="*/ 109 w 371"/>
                    <a:gd name="T67" fmla="*/ 194 h 208"/>
                    <a:gd name="T68" fmla="*/ 118 w 371"/>
                    <a:gd name="T69" fmla="*/ 203 h 208"/>
                    <a:gd name="T70" fmla="*/ 124 w 371"/>
                    <a:gd name="T71" fmla="*/ 206 h 208"/>
                    <a:gd name="T72" fmla="*/ 128 w 371"/>
                    <a:gd name="T73" fmla="*/ 208 h 208"/>
                    <a:gd name="T74" fmla="*/ 132 w 371"/>
                    <a:gd name="T75" fmla="*/ 208 h 208"/>
                    <a:gd name="T76" fmla="*/ 139 w 371"/>
                    <a:gd name="T77" fmla="*/ 207 h 208"/>
                    <a:gd name="T78" fmla="*/ 144 w 371"/>
                    <a:gd name="T79" fmla="*/ 204 h 208"/>
                    <a:gd name="T80" fmla="*/ 147 w 371"/>
                    <a:gd name="T81" fmla="*/ 203 h 208"/>
                    <a:gd name="T82" fmla="*/ 149 w 371"/>
                    <a:gd name="T83" fmla="*/ 203 h 208"/>
                    <a:gd name="T84" fmla="*/ 151 w 371"/>
                    <a:gd name="T85" fmla="*/ 204 h 208"/>
                    <a:gd name="T86" fmla="*/ 362 w 371"/>
                    <a:gd name="T87" fmla="*/ 158 h 208"/>
                    <a:gd name="T88" fmla="*/ 366 w 371"/>
                    <a:gd name="T89" fmla="*/ 155 h 208"/>
                    <a:gd name="T90" fmla="*/ 368 w 371"/>
                    <a:gd name="T91" fmla="*/ 150 h 208"/>
                    <a:gd name="T92" fmla="*/ 368 w 371"/>
                    <a:gd name="T93" fmla="*/ 145 h 208"/>
                    <a:gd name="T94" fmla="*/ 366 w 371"/>
                    <a:gd name="T95" fmla="*/ 138 h 208"/>
                    <a:gd name="T96" fmla="*/ 364 w 371"/>
                    <a:gd name="T97" fmla="*/ 138 h 208"/>
                    <a:gd name="T98" fmla="*/ 359 w 371"/>
                    <a:gd name="T99" fmla="*/ 136 h 208"/>
                    <a:gd name="T100" fmla="*/ 356 w 371"/>
                    <a:gd name="T101" fmla="*/ 132 h 208"/>
                    <a:gd name="T102" fmla="*/ 356 w 371"/>
                    <a:gd name="T103" fmla="*/ 118 h 208"/>
                    <a:gd name="T104" fmla="*/ 356 w 371"/>
                    <a:gd name="T105" fmla="*/ 115 h 208"/>
                    <a:gd name="T106" fmla="*/ 358 w 371"/>
                    <a:gd name="T107" fmla="*/ 113 h 208"/>
                    <a:gd name="T108" fmla="*/ 361 w 371"/>
                    <a:gd name="T109" fmla="*/ 112 h 208"/>
                    <a:gd name="T110" fmla="*/ 362 w 371"/>
                    <a:gd name="T111" fmla="*/ 112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1"/>
                    <a:gd name="T169" fmla="*/ 0 h 208"/>
                    <a:gd name="T170" fmla="*/ 371 w 371"/>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1" h="208">
                      <a:moveTo>
                        <a:pt x="362" y="112"/>
                      </a:moveTo>
                      <a:lnTo>
                        <a:pt x="363" y="112"/>
                      </a:lnTo>
                      <a:lnTo>
                        <a:pt x="364" y="111"/>
                      </a:lnTo>
                      <a:lnTo>
                        <a:pt x="365" y="110"/>
                      </a:lnTo>
                      <a:lnTo>
                        <a:pt x="366" y="109"/>
                      </a:lnTo>
                      <a:lnTo>
                        <a:pt x="368" y="108"/>
                      </a:lnTo>
                      <a:lnTo>
                        <a:pt x="368" y="107"/>
                      </a:lnTo>
                      <a:lnTo>
                        <a:pt x="369" y="106"/>
                      </a:lnTo>
                      <a:lnTo>
                        <a:pt x="370" y="105"/>
                      </a:lnTo>
                      <a:lnTo>
                        <a:pt x="370" y="104"/>
                      </a:lnTo>
                      <a:lnTo>
                        <a:pt x="370" y="103"/>
                      </a:lnTo>
                      <a:lnTo>
                        <a:pt x="371" y="102"/>
                      </a:lnTo>
                      <a:lnTo>
                        <a:pt x="371" y="101"/>
                      </a:lnTo>
                      <a:lnTo>
                        <a:pt x="370" y="97"/>
                      </a:lnTo>
                      <a:lnTo>
                        <a:pt x="369" y="94"/>
                      </a:lnTo>
                      <a:lnTo>
                        <a:pt x="367" y="92"/>
                      </a:lnTo>
                      <a:lnTo>
                        <a:pt x="366" y="91"/>
                      </a:lnTo>
                      <a:lnTo>
                        <a:pt x="365" y="90"/>
                      </a:lnTo>
                      <a:lnTo>
                        <a:pt x="365" y="89"/>
                      </a:lnTo>
                      <a:lnTo>
                        <a:pt x="363" y="89"/>
                      </a:lnTo>
                      <a:lnTo>
                        <a:pt x="362" y="88"/>
                      </a:lnTo>
                      <a:lnTo>
                        <a:pt x="359" y="86"/>
                      </a:lnTo>
                      <a:lnTo>
                        <a:pt x="356" y="84"/>
                      </a:lnTo>
                      <a:lnTo>
                        <a:pt x="352" y="82"/>
                      </a:lnTo>
                      <a:lnTo>
                        <a:pt x="347" y="79"/>
                      </a:lnTo>
                      <a:lnTo>
                        <a:pt x="342" y="77"/>
                      </a:lnTo>
                      <a:lnTo>
                        <a:pt x="337" y="73"/>
                      </a:lnTo>
                      <a:lnTo>
                        <a:pt x="331" y="70"/>
                      </a:lnTo>
                      <a:lnTo>
                        <a:pt x="325" y="67"/>
                      </a:lnTo>
                      <a:lnTo>
                        <a:pt x="319" y="63"/>
                      </a:lnTo>
                      <a:lnTo>
                        <a:pt x="312" y="59"/>
                      </a:lnTo>
                      <a:lnTo>
                        <a:pt x="306" y="55"/>
                      </a:lnTo>
                      <a:lnTo>
                        <a:pt x="299" y="51"/>
                      </a:lnTo>
                      <a:lnTo>
                        <a:pt x="292" y="48"/>
                      </a:lnTo>
                      <a:lnTo>
                        <a:pt x="285" y="44"/>
                      </a:lnTo>
                      <a:lnTo>
                        <a:pt x="278" y="40"/>
                      </a:lnTo>
                      <a:lnTo>
                        <a:pt x="272" y="36"/>
                      </a:lnTo>
                      <a:lnTo>
                        <a:pt x="265" y="32"/>
                      </a:lnTo>
                      <a:lnTo>
                        <a:pt x="259" y="28"/>
                      </a:lnTo>
                      <a:lnTo>
                        <a:pt x="253" y="25"/>
                      </a:lnTo>
                      <a:lnTo>
                        <a:pt x="247" y="21"/>
                      </a:lnTo>
                      <a:lnTo>
                        <a:pt x="241" y="18"/>
                      </a:lnTo>
                      <a:lnTo>
                        <a:pt x="236" y="15"/>
                      </a:lnTo>
                      <a:lnTo>
                        <a:pt x="232" y="13"/>
                      </a:lnTo>
                      <a:lnTo>
                        <a:pt x="228" y="10"/>
                      </a:lnTo>
                      <a:lnTo>
                        <a:pt x="224" y="8"/>
                      </a:lnTo>
                      <a:lnTo>
                        <a:pt x="221" y="7"/>
                      </a:lnTo>
                      <a:lnTo>
                        <a:pt x="219" y="6"/>
                      </a:lnTo>
                      <a:lnTo>
                        <a:pt x="218" y="5"/>
                      </a:lnTo>
                      <a:lnTo>
                        <a:pt x="217" y="4"/>
                      </a:lnTo>
                      <a:lnTo>
                        <a:pt x="216" y="3"/>
                      </a:lnTo>
                      <a:lnTo>
                        <a:pt x="214" y="2"/>
                      </a:lnTo>
                      <a:lnTo>
                        <a:pt x="213" y="2"/>
                      </a:lnTo>
                      <a:lnTo>
                        <a:pt x="211" y="1"/>
                      </a:lnTo>
                      <a:lnTo>
                        <a:pt x="209" y="1"/>
                      </a:lnTo>
                      <a:lnTo>
                        <a:pt x="208" y="0"/>
                      </a:lnTo>
                      <a:lnTo>
                        <a:pt x="206" y="0"/>
                      </a:lnTo>
                      <a:lnTo>
                        <a:pt x="204" y="0"/>
                      </a:lnTo>
                      <a:lnTo>
                        <a:pt x="203" y="0"/>
                      </a:lnTo>
                      <a:lnTo>
                        <a:pt x="202" y="0"/>
                      </a:lnTo>
                      <a:lnTo>
                        <a:pt x="27" y="24"/>
                      </a:lnTo>
                      <a:lnTo>
                        <a:pt x="25" y="25"/>
                      </a:lnTo>
                      <a:lnTo>
                        <a:pt x="24" y="26"/>
                      </a:lnTo>
                      <a:lnTo>
                        <a:pt x="23" y="26"/>
                      </a:lnTo>
                      <a:lnTo>
                        <a:pt x="23" y="27"/>
                      </a:lnTo>
                      <a:lnTo>
                        <a:pt x="22" y="27"/>
                      </a:lnTo>
                      <a:lnTo>
                        <a:pt x="20" y="27"/>
                      </a:lnTo>
                      <a:lnTo>
                        <a:pt x="19" y="26"/>
                      </a:lnTo>
                      <a:lnTo>
                        <a:pt x="18" y="26"/>
                      </a:lnTo>
                      <a:lnTo>
                        <a:pt x="16" y="26"/>
                      </a:lnTo>
                      <a:lnTo>
                        <a:pt x="14" y="26"/>
                      </a:lnTo>
                      <a:lnTo>
                        <a:pt x="12" y="27"/>
                      </a:lnTo>
                      <a:lnTo>
                        <a:pt x="10" y="28"/>
                      </a:lnTo>
                      <a:lnTo>
                        <a:pt x="8" y="29"/>
                      </a:lnTo>
                      <a:lnTo>
                        <a:pt x="7" y="30"/>
                      </a:lnTo>
                      <a:lnTo>
                        <a:pt x="5" y="31"/>
                      </a:lnTo>
                      <a:lnTo>
                        <a:pt x="4" y="32"/>
                      </a:lnTo>
                      <a:lnTo>
                        <a:pt x="4" y="33"/>
                      </a:lnTo>
                      <a:lnTo>
                        <a:pt x="2" y="34"/>
                      </a:lnTo>
                      <a:lnTo>
                        <a:pt x="2" y="36"/>
                      </a:lnTo>
                      <a:lnTo>
                        <a:pt x="0" y="47"/>
                      </a:lnTo>
                      <a:lnTo>
                        <a:pt x="0" y="57"/>
                      </a:lnTo>
                      <a:lnTo>
                        <a:pt x="2" y="66"/>
                      </a:lnTo>
                      <a:lnTo>
                        <a:pt x="4" y="73"/>
                      </a:lnTo>
                      <a:lnTo>
                        <a:pt x="7" y="79"/>
                      </a:lnTo>
                      <a:lnTo>
                        <a:pt x="10" y="84"/>
                      </a:lnTo>
                      <a:lnTo>
                        <a:pt x="12" y="87"/>
                      </a:lnTo>
                      <a:lnTo>
                        <a:pt x="14" y="89"/>
                      </a:lnTo>
                      <a:lnTo>
                        <a:pt x="20" y="96"/>
                      </a:lnTo>
                      <a:lnTo>
                        <a:pt x="27" y="103"/>
                      </a:lnTo>
                      <a:lnTo>
                        <a:pt x="34" y="111"/>
                      </a:lnTo>
                      <a:lnTo>
                        <a:pt x="42" y="120"/>
                      </a:lnTo>
                      <a:lnTo>
                        <a:pt x="50" y="129"/>
                      </a:lnTo>
                      <a:lnTo>
                        <a:pt x="59" y="138"/>
                      </a:lnTo>
                      <a:lnTo>
                        <a:pt x="67" y="148"/>
                      </a:lnTo>
                      <a:lnTo>
                        <a:pt x="75" y="157"/>
                      </a:lnTo>
                      <a:lnTo>
                        <a:pt x="83" y="165"/>
                      </a:lnTo>
                      <a:lnTo>
                        <a:pt x="91" y="174"/>
                      </a:lnTo>
                      <a:lnTo>
                        <a:pt x="98" y="181"/>
                      </a:lnTo>
                      <a:lnTo>
                        <a:pt x="104" y="188"/>
                      </a:lnTo>
                      <a:lnTo>
                        <a:pt x="109" y="194"/>
                      </a:lnTo>
                      <a:lnTo>
                        <a:pt x="114" y="198"/>
                      </a:lnTo>
                      <a:lnTo>
                        <a:pt x="117" y="201"/>
                      </a:lnTo>
                      <a:lnTo>
                        <a:pt x="118" y="203"/>
                      </a:lnTo>
                      <a:lnTo>
                        <a:pt x="120" y="204"/>
                      </a:lnTo>
                      <a:lnTo>
                        <a:pt x="122" y="205"/>
                      </a:lnTo>
                      <a:lnTo>
                        <a:pt x="124" y="206"/>
                      </a:lnTo>
                      <a:lnTo>
                        <a:pt x="125" y="207"/>
                      </a:lnTo>
                      <a:lnTo>
                        <a:pt x="127" y="207"/>
                      </a:lnTo>
                      <a:lnTo>
                        <a:pt x="128" y="208"/>
                      </a:lnTo>
                      <a:lnTo>
                        <a:pt x="129" y="208"/>
                      </a:lnTo>
                      <a:lnTo>
                        <a:pt x="130" y="208"/>
                      </a:lnTo>
                      <a:lnTo>
                        <a:pt x="132" y="208"/>
                      </a:lnTo>
                      <a:lnTo>
                        <a:pt x="135" y="208"/>
                      </a:lnTo>
                      <a:lnTo>
                        <a:pt x="137" y="208"/>
                      </a:lnTo>
                      <a:lnTo>
                        <a:pt x="139" y="207"/>
                      </a:lnTo>
                      <a:lnTo>
                        <a:pt x="141" y="206"/>
                      </a:lnTo>
                      <a:lnTo>
                        <a:pt x="142" y="205"/>
                      </a:lnTo>
                      <a:lnTo>
                        <a:pt x="144" y="204"/>
                      </a:lnTo>
                      <a:lnTo>
                        <a:pt x="145" y="202"/>
                      </a:lnTo>
                      <a:lnTo>
                        <a:pt x="146" y="203"/>
                      </a:lnTo>
                      <a:lnTo>
                        <a:pt x="147" y="203"/>
                      </a:lnTo>
                      <a:lnTo>
                        <a:pt x="148" y="203"/>
                      </a:lnTo>
                      <a:lnTo>
                        <a:pt x="149" y="203"/>
                      </a:lnTo>
                      <a:lnTo>
                        <a:pt x="150" y="203"/>
                      </a:lnTo>
                      <a:lnTo>
                        <a:pt x="151" y="204"/>
                      </a:lnTo>
                      <a:lnTo>
                        <a:pt x="360" y="159"/>
                      </a:lnTo>
                      <a:lnTo>
                        <a:pt x="362" y="158"/>
                      </a:lnTo>
                      <a:lnTo>
                        <a:pt x="364" y="157"/>
                      </a:lnTo>
                      <a:lnTo>
                        <a:pt x="365" y="156"/>
                      </a:lnTo>
                      <a:lnTo>
                        <a:pt x="366" y="155"/>
                      </a:lnTo>
                      <a:lnTo>
                        <a:pt x="367" y="153"/>
                      </a:lnTo>
                      <a:lnTo>
                        <a:pt x="368" y="151"/>
                      </a:lnTo>
                      <a:lnTo>
                        <a:pt x="368" y="150"/>
                      </a:lnTo>
                      <a:lnTo>
                        <a:pt x="369" y="148"/>
                      </a:lnTo>
                      <a:lnTo>
                        <a:pt x="369" y="146"/>
                      </a:lnTo>
                      <a:lnTo>
                        <a:pt x="368" y="145"/>
                      </a:lnTo>
                      <a:lnTo>
                        <a:pt x="368" y="144"/>
                      </a:lnTo>
                      <a:lnTo>
                        <a:pt x="368" y="142"/>
                      </a:lnTo>
                      <a:lnTo>
                        <a:pt x="366" y="138"/>
                      </a:lnTo>
                      <a:lnTo>
                        <a:pt x="365" y="138"/>
                      </a:lnTo>
                      <a:lnTo>
                        <a:pt x="364" y="138"/>
                      </a:lnTo>
                      <a:lnTo>
                        <a:pt x="363" y="137"/>
                      </a:lnTo>
                      <a:lnTo>
                        <a:pt x="361" y="137"/>
                      </a:lnTo>
                      <a:lnTo>
                        <a:pt x="359" y="136"/>
                      </a:lnTo>
                      <a:lnTo>
                        <a:pt x="358" y="136"/>
                      </a:lnTo>
                      <a:lnTo>
                        <a:pt x="357" y="135"/>
                      </a:lnTo>
                      <a:lnTo>
                        <a:pt x="356" y="132"/>
                      </a:lnTo>
                      <a:lnTo>
                        <a:pt x="356" y="128"/>
                      </a:lnTo>
                      <a:lnTo>
                        <a:pt x="356" y="124"/>
                      </a:lnTo>
                      <a:lnTo>
                        <a:pt x="356" y="118"/>
                      </a:lnTo>
                      <a:lnTo>
                        <a:pt x="356" y="117"/>
                      </a:lnTo>
                      <a:lnTo>
                        <a:pt x="356" y="116"/>
                      </a:lnTo>
                      <a:lnTo>
                        <a:pt x="356" y="115"/>
                      </a:lnTo>
                      <a:lnTo>
                        <a:pt x="356" y="114"/>
                      </a:lnTo>
                      <a:lnTo>
                        <a:pt x="357" y="113"/>
                      </a:lnTo>
                      <a:lnTo>
                        <a:pt x="358" y="113"/>
                      </a:lnTo>
                      <a:lnTo>
                        <a:pt x="359" y="113"/>
                      </a:lnTo>
                      <a:lnTo>
                        <a:pt x="360" y="112"/>
                      </a:lnTo>
                      <a:lnTo>
                        <a:pt x="361" y="112"/>
                      </a:lnTo>
                      <a:lnTo>
                        <a:pt x="362" y="112"/>
                      </a:lnTo>
                      <a:close/>
                    </a:path>
                  </a:pathLst>
                </a:custGeom>
                <a:solidFill>
                  <a:srgbClr val="000000"/>
                </a:solidFill>
                <a:ln w="9525">
                  <a:noFill/>
                  <a:round/>
                  <a:headEnd/>
                  <a:tailEnd/>
                </a:ln>
              </p:spPr>
              <p:txBody>
                <a:bodyPr/>
                <a:lstStyle/>
                <a:p>
                  <a:endParaRPr lang="en-US"/>
                </a:p>
              </p:txBody>
            </p:sp>
            <p:sp>
              <p:nvSpPr>
                <p:cNvPr id="24685" name="Freeform 723"/>
                <p:cNvSpPr>
                  <a:spLocks/>
                </p:cNvSpPr>
                <p:nvPr/>
              </p:nvSpPr>
              <p:spPr bwMode="auto">
                <a:xfrm>
                  <a:off x="2787" y="563"/>
                  <a:ext cx="351" cy="192"/>
                </a:xfrm>
                <a:custGeom>
                  <a:avLst/>
                  <a:gdLst>
                    <a:gd name="T0" fmla="*/ 193 w 351"/>
                    <a:gd name="T1" fmla="*/ 0 h 192"/>
                    <a:gd name="T2" fmla="*/ 194 w 351"/>
                    <a:gd name="T3" fmla="*/ 0 h 192"/>
                    <a:gd name="T4" fmla="*/ 197 w 351"/>
                    <a:gd name="T5" fmla="*/ 1 h 192"/>
                    <a:gd name="T6" fmla="*/ 199 w 351"/>
                    <a:gd name="T7" fmla="*/ 2 h 192"/>
                    <a:gd name="T8" fmla="*/ 201 w 351"/>
                    <a:gd name="T9" fmla="*/ 3 h 192"/>
                    <a:gd name="T10" fmla="*/ 350 w 351"/>
                    <a:gd name="T11" fmla="*/ 89 h 192"/>
                    <a:gd name="T12" fmla="*/ 351 w 351"/>
                    <a:gd name="T13" fmla="*/ 94 h 192"/>
                    <a:gd name="T14" fmla="*/ 337 w 351"/>
                    <a:gd name="T15" fmla="*/ 100 h 192"/>
                    <a:gd name="T16" fmla="*/ 336 w 351"/>
                    <a:gd name="T17" fmla="*/ 103 h 192"/>
                    <a:gd name="T18" fmla="*/ 334 w 351"/>
                    <a:gd name="T19" fmla="*/ 113 h 192"/>
                    <a:gd name="T20" fmla="*/ 334 w 351"/>
                    <a:gd name="T21" fmla="*/ 124 h 192"/>
                    <a:gd name="T22" fmla="*/ 336 w 351"/>
                    <a:gd name="T23" fmla="*/ 133 h 192"/>
                    <a:gd name="T24" fmla="*/ 349 w 351"/>
                    <a:gd name="T25" fmla="*/ 138 h 192"/>
                    <a:gd name="T26" fmla="*/ 349 w 351"/>
                    <a:gd name="T27" fmla="*/ 142 h 192"/>
                    <a:gd name="T28" fmla="*/ 141 w 351"/>
                    <a:gd name="T29" fmla="*/ 187 h 192"/>
                    <a:gd name="T30" fmla="*/ 130 w 351"/>
                    <a:gd name="T31" fmla="*/ 185 h 192"/>
                    <a:gd name="T32" fmla="*/ 128 w 351"/>
                    <a:gd name="T33" fmla="*/ 188 h 192"/>
                    <a:gd name="T34" fmla="*/ 128 w 351"/>
                    <a:gd name="T35" fmla="*/ 190 h 192"/>
                    <a:gd name="T36" fmla="*/ 126 w 351"/>
                    <a:gd name="T37" fmla="*/ 191 h 192"/>
                    <a:gd name="T38" fmla="*/ 123 w 351"/>
                    <a:gd name="T39" fmla="*/ 192 h 192"/>
                    <a:gd name="T40" fmla="*/ 121 w 351"/>
                    <a:gd name="T41" fmla="*/ 191 h 192"/>
                    <a:gd name="T42" fmla="*/ 120 w 351"/>
                    <a:gd name="T43" fmla="*/ 191 h 192"/>
                    <a:gd name="T44" fmla="*/ 118 w 351"/>
                    <a:gd name="T45" fmla="*/ 191 h 192"/>
                    <a:gd name="T46" fmla="*/ 116 w 351"/>
                    <a:gd name="T47" fmla="*/ 189 h 192"/>
                    <a:gd name="T48" fmla="*/ 112 w 351"/>
                    <a:gd name="T49" fmla="*/ 186 h 192"/>
                    <a:gd name="T50" fmla="*/ 103 w 351"/>
                    <a:gd name="T51" fmla="*/ 176 h 192"/>
                    <a:gd name="T52" fmla="*/ 88 w 351"/>
                    <a:gd name="T53" fmla="*/ 160 h 192"/>
                    <a:gd name="T54" fmla="*/ 70 w 351"/>
                    <a:gd name="T55" fmla="*/ 141 h 192"/>
                    <a:gd name="T56" fmla="*/ 51 w 351"/>
                    <a:gd name="T57" fmla="*/ 120 h 192"/>
                    <a:gd name="T58" fmla="*/ 34 w 351"/>
                    <a:gd name="T59" fmla="*/ 101 h 192"/>
                    <a:gd name="T60" fmla="*/ 20 w 351"/>
                    <a:gd name="T61" fmla="*/ 86 h 192"/>
                    <a:gd name="T62" fmla="*/ 12 w 351"/>
                    <a:gd name="T63" fmla="*/ 77 h 192"/>
                    <a:gd name="T64" fmla="*/ 10 w 351"/>
                    <a:gd name="T65" fmla="*/ 75 h 192"/>
                    <a:gd name="T66" fmla="*/ 6 w 351"/>
                    <a:gd name="T67" fmla="*/ 68 h 192"/>
                    <a:gd name="T68" fmla="*/ 1 w 351"/>
                    <a:gd name="T69" fmla="*/ 57 h 192"/>
                    <a:gd name="T70" fmla="*/ 0 w 351"/>
                    <a:gd name="T71" fmla="*/ 40 h 192"/>
                    <a:gd name="T72" fmla="*/ 1 w 351"/>
                    <a:gd name="T73" fmla="*/ 30 h 192"/>
                    <a:gd name="T74" fmla="*/ 3 w 351"/>
                    <a:gd name="T75" fmla="*/ 28 h 192"/>
                    <a:gd name="T76" fmla="*/ 5 w 351"/>
                    <a:gd name="T77" fmla="*/ 27 h 192"/>
                    <a:gd name="T78" fmla="*/ 8 w 351"/>
                    <a:gd name="T79" fmla="*/ 27 h 192"/>
                    <a:gd name="T80" fmla="*/ 9 w 351"/>
                    <a:gd name="T81" fmla="*/ 28 h 192"/>
                    <a:gd name="T82" fmla="*/ 11 w 351"/>
                    <a:gd name="T83" fmla="*/ 30 h 192"/>
                    <a:gd name="T84" fmla="*/ 13 w 351"/>
                    <a:gd name="T85" fmla="*/ 29 h 192"/>
                    <a:gd name="T86" fmla="*/ 15 w 351"/>
                    <a:gd name="T87" fmla="*/ 27 h 192"/>
                    <a:gd name="T88" fmla="*/ 18 w 351"/>
                    <a:gd name="T89" fmla="*/ 26 h 192"/>
                    <a:gd name="T90" fmla="*/ 20 w 351"/>
                    <a:gd name="T91" fmla="*/ 25 h 1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51"/>
                    <a:gd name="T139" fmla="*/ 0 h 192"/>
                    <a:gd name="T140" fmla="*/ 351 w 351"/>
                    <a:gd name="T141" fmla="*/ 192 h 1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51" h="192">
                      <a:moveTo>
                        <a:pt x="20" y="25"/>
                      </a:moveTo>
                      <a:lnTo>
                        <a:pt x="193" y="0"/>
                      </a:lnTo>
                      <a:lnTo>
                        <a:pt x="194" y="0"/>
                      </a:lnTo>
                      <a:lnTo>
                        <a:pt x="195" y="1"/>
                      </a:lnTo>
                      <a:lnTo>
                        <a:pt x="197" y="1"/>
                      </a:lnTo>
                      <a:lnTo>
                        <a:pt x="198" y="1"/>
                      </a:lnTo>
                      <a:lnTo>
                        <a:pt x="199" y="2"/>
                      </a:lnTo>
                      <a:lnTo>
                        <a:pt x="200" y="2"/>
                      </a:lnTo>
                      <a:lnTo>
                        <a:pt x="201" y="3"/>
                      </a:lnTo>
                      <a:lnTo>
                        <a:pt x="349" y="88"/>
                      </a:lnTo>
                      <a:lnTo>
                        <a:pt x="350" y="89"/>
                      </a:lnTo>
                      <a:lnTo>
                        <a:pt x="351" y="91"/>
                      </a:lnTo>
                      <a:lnTo>
                        <a:pt x="351" y="94"/>
                      </a:lnTo>
                      <a:lnTo>
                        <a:pt x="349" y="96"/>
                      </a:lnTo>
                      <a:lnTo>
                        <a:pt x="337" y="100"/>
                      </a:lnTo>
                      <a:lnTo>
                        <a:pt x="336" y="101"/>
                      </a:lnTo>
                      <a:lnTo>
                        <a:pt x="336" y="103"/>
                      </a:lnTo>
                      <a:lnTo>
                        <a:pt x="335" y="108"/>
                      </a:lnTo>
                      <a:lnTo>
                        <a:pt x="334" y="113"/>
                      </a:lnTo>
                      <a:lnTo>
                        <a:pt x="334" y="118"/>
                      </a:lnTo>
                      <a:lnTo>
                        <a:pt x="334" y="124"/>
                      </a:lnTo>
                      <a:lnTo>
                        <a:pt x="334" y="129"/>
                      </a:lnTo>
                      <a:lnTo>
                        <a:pt x="336" y="133"/>
                      </a:lnTo>
                      <a:lnTo>
                        <a:pt x="349" y="137"/>
                      </a:lnTo>
                      <a:lnTo>
                        <a:pt x="349" y="138"/>
                      </a:lnTo>
                      <a:lnTo>
                        <a:pt x="349" y="140"/>
                      </a:lnTo>
                      <a:lnTo>
                        <a:pt x="349" y="142"/>
                      </a:lnTo>
                      <a:lnTo>
                        <a:pt x="347" y="143"/>
                      </a:lnTo>
                      <a:lnTo>
                        <a:pt x="141" y="187"/>
                      </a:lnTo>
                      <a:lnTo>
                        <a:pt x="133" y="185"/>
                      </a:lnTo>
                      <a:lnTo>
                        <a:pt x="130" y="185"/>
                      </a:lnTo>
                      <a:lnTo>
                        <a:pt x="128" y="188"/>
                      </a:lnTo>
                      <a:lnTo>
                        <a:pt x="128" y="189"/>
                      </a:lnTo>
                      <a:lnTo>
                        <a:pt x="128" y="190"/>
                      </a:lnTo>
                      <a:lnTo>
                        <a:pt x="127" y="190"/>
                      </a:lnTo>
                      <a:lnTo>
                        <a:pt x="126" y="191"/>
                      </a:lnTo>
                      <a:lnTo>
                        <a:pt x="124" y="191"/>
                      </a:lnTo>
                      <a:lnTo>
                        <a:pt x="123" y="192"/>
                      </a:lnTo>
                      <a:lnTo>
                        <a:pt x="121" y="191"/>
                      </a:lnTo>
                      <a:lnTo>
                        <a:pt x="120" y="191"/>
                      </a:lnTo>
                      <a:lnTo>
                        <a:pt x="118" y="191"/>
                      </a:lnTo>
                      <a:lnTo>
                        <a:pt x="117" y="190"/>
                      </a:lnTo>
                      <a:lnTo>
                        <a:pt x="116" y="189"/>
                      </a:lnTo>
                      <a:lnTo>
                        <a:pt x="114" y="188"/>
                      </a:lnTo>
                      <a:lnTo>
                        <a:pt x="112" y="186"/>
                      </a:lnTo>
                      <a:lnTo>
                        <a:pt x="108" y="182"/>
                      </a:lnTo>
                      <a:lnTo>
                        <a:pt x="103" y="176"/>
                      </a:lnTo>
                      <a:lnTo>
                        <a:pt x="96" y="169"/>
                      </a:lnTo>
                      <a:lnTo>
                        <a:pt x="88" y="160"/>
                      </a:lnTo>
                      <a:lnTo>
                        <a:pt x="80" y="151"/>
                      </a:lnTo>
                      <a:lnTo>
                        <a:pt x="70" y="141"/>
                      </a:lnTo>
                      <a:lnTo>
                        <a:pt x="61" y="130"/>
                      </a:lnTo>
                      <a:lnTo>
                        <a:pt x="51" y="120"/>
                      </a:lnTo>
                      <a:lnTo>
                        <a:pt x="42" y="110"/>
                      </a:lnTo>
                      <a:lnTo>
                        <a:pt x="34" y="101"/>
                      </a:lnTo>
                      <a:lnTo>
                        <a:pt x="26" y="93"/>
                      </a:lnTo>
                      <a:lnTo>
                        <a:pt x="20" y="86"/>
                      </a:lnTo>
                      <a:lnTo>
                        <a:pt x="15" y="80"/>
                      </a:lnTo>
                      <a:lnTo>
                        <a:pt x="12" y="77"/>
                      </a:lnTo>
                      <a:lnTo>
                        <a:pt x="11" y="75"/>
                      </a:lnTo>
                      <a:lnTo>
                        <a:pt x="10" y="75"/>
                      </a:lnTo>
                      <a:lnTo>
                        <a:pt x="8" y="72"/>
                      </a:lnTo>
                      <a:lnTo>
                        <a:pt x="6" y="68"/>
                      </a:lnTo>
                      <a:lnTo>
                        <a:pt x="3" y="63"/>
                      </a:lnTo>
                      <a:lnTo>
                        <a:pt x="1" y="57"/>
                      </a:lnTo>
                      <a:lnTo>
                        <a:pt x="0" y="49"/>
                      </a:lnTo>
                      <a:lnTo>
                        <a:pt x="0" y="40"/>
                      </a:lnTo>
                      <a:lnTo>
                        <a:pt x="1" y="30"/>
                      </a:lnTo>
                      <a:lnTo>
                        <a:pt x="2" y="29"/>
                      </a:lnTo>
                      <a:lnTo>
                        <a:pt x="3" y="28"/>
                      </a:lnTo>
                      <a:lnTo>
                        <a:pt x="4" y="27"/>
                      </a:lnTo>
                      <a:lnTo>
                        <a:pt x="5" y="27"/>
                      </a:lnTo>
                      <a:lnTo>
                        <a:pt x="6" y="27"/>
                      </a:lnTo>
                      <a:lnTo>
                        <a:pt x="8" y="27"/>
                      </a:lnTo>
                      <a:lnTo>
                        <a:pt x="9" y="28"/>
                      </a:lnTo>
                      <a:lnTo>
                        <a:pt x="10" y="29"/>
                      </a:lnTo>
                      <a:lnTo>
                        <a:pt x="11" y="30"/>
                      </a:lnTo>
                      <a:lnTo>
                        <a:pt x="12" y="29"/>
                      </a:lnTo>
                      <a:lnTo>
                        <a:pt x="13" y="29"/>
                      </a:lnTo>
                      <a:lnTo>
                        <a:pt x="14" y="28"/>
                      </a:lnTo>
                      <a:lnTo>
                        <a:pt x="15" y="27"/>
                      </a:lnTo>
                      <a:lnTo>
                        <a:pt x="17" y="26"/>
                      </a:lnTo>
                      <a:lnTo>
                        <a:pt x="18" y="26"/>
                      </a:lnTo>
                      <a:lnTo>
                        <a:pt x="19" y="25"/>
                      </a:lnTo>
                      <a:lnTo>
                        <a:pt x="20" y="25"/>
                      </a:lnTo>
                      <a:close/>
                    </a:path>
                  </a:pathLst>
                </a:custGeom>
                <a:solidFill>
                  <a:srgbClr val="84000F"/>
                </a:solidFill>
                <a:ln w="9525">
                  <a:noFill/>
                  <a:round/>
                  <a:headEnd/>
                  <a:tailEnd/>
                </a:ln>
              </p:spPr>
              <p:txBody>
                <a:bodyPr/>
                <a:lstStyle/>
                <a:p>
                  <a:endParaRPr lang="en-US"/>
                </a:p>
              </p:txBody>
            </p:sp>
            <p:sp>
              <p:nvSpPr>
                <p:cNvPr id="24686" name="Freeform 724"/>
                <p:cNvSpPr>
                  <a:spLocks/>
                </p:cNvSpPr>
                <p:nvPr/>
              </p:nvSpPr>
              <p:spPr bwMode="auto">
                <a:xfrm>
                  <a:off x="2919" y="663"/>
                  <a:ext cx="206" cy="75"/>
                </a:xfrm>
                <a:custGeom>
                  <a:avLst/>
                  <a:gdLst>
                    <a:gd name="T0" fmla="*/ 205 w 206"/>
                    <a:gd name="T1" fmla="*/ 0 h 75"/>
                    <a:gd name="T2" fmla="*/ 10 w 206"/>
                    <a:gd name="T3" fmla="*/ 37 h 75"/>
                    <a:gd name="T4" fmla="*/ 9 w 206"/>
                    <a:gd name="T5" fmla="*/ 38 h 75"/>
                    <a:gd name="T6" fmla="*/ 9 w 206"/>
                    <a:gd name="T7" fmla="*/ 38 h 75"/>
                    <a:gd name="T8" fmla="*/ 8 w 206"/>
                    <a:gd name="T9" fmla="*/ 39 h 75"/>
                    <a:gd name="T10" fmla="*/ 6 w 206"/>
                    <a:gd name="T11" fmla="*/ 40 h 75"/>
                    <a:gd name="T12" fmla="*/ 5 w 206"/>
                    <a:gd name="T13" fmla="*/ 41 h 75"/>
                    <a:gd name="T14" fmla="*/ 4 w 206"/>
                    <a:gd name="T15" fmla="*/ 41 h 75"/>
                    <a:gd name="T16" fmla="*/ 3 w 206"/>
                    <a:gd name="T17" fmla="*/ 42 h 75"/>
                    <a:gd name="T18" fmla="*/ 2 w 206"/>
                    <a:gd name="T19" fmla="*/ 43 h 75"/>
                    <a:gd name="T20" fmla="*/ 1 w 206"/>
                    <a:gd name="T21" fmla="*/ 48 h 75"/>
                    <a:gd name="T22" fmla="*/ 0 w 206"/>
                    <a:gd name="T23" fmla="*/ 57 h 75"/>
                    <a:gd name="T24" fmla="*/ 0 w 206"/>
                    <a:gd name="T25" fmla="*/ 67 h 75"/>
                    <a:gd name="T26" fmla="*/ 2 w 206"/>
                    <a:gd name="T27" fmla="*/ 72 h 75"/>
                    <a:gd name="T28" fmla="*/ 3 w 206"/>
                    <a:gd name="T29" fmla="*/ 73 h 75"/>
                    <a:gd name="T30" fmla="*/ 4 w 206"/>
                    <a:gd name="T31" fmla="*/ 74 h 75"/>
                    <a:gd name="T32" fmla="*/ 5 w 206"/>
                    <a:gd name="T33" fmla="*/ 74 h 75"/>
                    <a:gd name="T34" fmla="*/ 6 w 206"/>
                    <a:gd name="T35" fmla="*/ 75 h 75"/>
                    <a:gd name="T36" fmla="*/ 7 w 206"/>
                    <a:gd name="T37" fmla="*/ 75 h 75"/>
                    <a:gd name="T38" fmla="*/ 7 w 206"/>
                    <a:gd name="T39" fmla="*/ 75 h 75"/>
                    <a:gd name="T40" fmla="*/ 9 w 206"/>
                    <a:gd name="T41" fmla="*/ 74 h 75"/>
                    <a:gd name="T42" fmla="*/ 10 w 206"/>
                    <a:gd name="T43" fmla="*/ 74 h 75"/>
                    <a:gd name="T44" fmla="*/ 11 w 206"/>
                    <a:gd name="T45" fmla="*/ 74 h 75"/>
                    <a:gd name="T46" fmla="*/ 13 w 206"/>
                    <a:gd name="T47" fmla="*/ 73 h 75"/>
                    <a:gd name="T48" fmla="*/ 16 w 206"/>
                    <a:gd name="T49" fmla="*/ 73 h 75"/>
                    <a:gd name="T50" fmla="*/ 20 w 206"/>
                    <a:gd name="T51" fmla="*/ 72 h 75"/>
                    <a:gd name="T52" fmla="*/ 24 w 206"/>
                    <a:gd name="T53" fmla="*/ 71 h 75"/>
                    <a:gd name="T54" fmla="*/ 30 w 206"/>
                    <a:gd name="T55" fmla="*/ 70 h 75"/>
                    <a:gd name="T56" fmla="*/ 36 w 206"/>
                    <a:gd name="T57" fmla="*/ 69 h 75"/>
                    <a:gd name="T58" fmla="*/ 42 w 206"/>
                    <a:gd name="T59" fmla="*/ 67 h 75"/>
                    <a:gd name="T60" fmla="*/ 50 w 206"/>
                    <a:gd name="T61" fmla="*/ 66 h 75"/>
                    <a:gd name="T62" fmla="*/ 57 w 206"/>
                    <a:gd name="T63" fmla="*/ 64 h 75"/>
                    <a:gd name="T64" fmla="*/ 65 w 206"/>
                    <a:gd name="T65" fmla="*/ 62 h 75"/>
                    <a:gd name="T66" fmla="*/ 74 w 206"/>
                    <a:gd name="T67" fmla="*/ 61 h 75"/>
                    <a:gd name="T68" fmla="*/ 82 w 206"/>
                    <a:gd name="T69" fmla="*/ 59 h 75"/>
                    <a:gd name="T70" fmla="*/ 91 w 206"/>
                    <a:gd name="T71" fmla="*/ 57 h 75"/>
                    <a:gd name="T72" fmla="*/ 101 w 206"/>
                    <a:gd name="T73" fmla="*/ 55 h 75"/>
                    <a:gd name="T74" fmla="*/ 110 w 206"/>
                    <a:gd name="T75" fmla="*/ 53 h 75"/>
                    <a:gd name="T76" fmla="*/ 119 w 206"/>
                    <a:gd name="T77" fmla="*/ 51 h 75"/>
                    <a:gd name="T78" fmla="*/ 128 w 206"/>
                    <a:gd name="T79" fmla="*/ 50 h 75"/>
                    <a:gd name="T80" fmla="*/ 137 w 206"/>
                    <a:gd name="T81" fmla="*/ 48 h 75"/>
                    <a:gd name="T82" fmla="*/ 145 w 206"/>
                    <a:gd name="T83" fmla="*/ 46 h 75"/>
                    <a:gd name="T84" fmla="*/ 154 w 206"/>
                    <a:gd name="T85" fmla="*/ 44 h 75"/>
                    <a:gd name="T86" fmla="*/ 162 w 206"/>
                    <a:gd name="T87" fmla="*/ 43 h 75"/>
                    <a:gd name="T88" fmla="*/ 169 w 206"/>
                    <a:gd name="T89" fmla="*/ 41 h 75"/>
                    <a:gd name="T90" fmla="*/ 176 w 206"/>
                    <a:gd name="T91" fmla="*/ 40 h 75"/>
                    <a:gd name="T92" fmla="*/ 183 w 206"/>
                    <a:gd name="T93" fmla="*/ 38 h 75"/>
                    <a:gd name="T94" fmla="*/ 189 w 206"/>
                    <a:gd name="T95" fmla="*/ 37 h 75"/>
                    <a:gd name="T96" fmla="*/ 194 w 206"/>
                    <a:gd name="T97" fmla="*/ 36 h 75"/>
                    <a:gd name="T98" fmla="*/ 198 w 206"/>
                    <a:gd name="T99" fmla="*/ 35 h 75"/>
                    <a:gd name="T100" fmla="*/ 201 w 206"/>
                    <a:gd name="T101" fmla="*/ 34 h 75"/>
                    <a:gd name="T102" fmla="*/ 204 w 206"/>
                    <a:gd name="T103" fmla="*/ 34 h 75"/>
                    <a:gd name="T104" fmla="*/ 206 w 206"/>
                    <a:gd name="T105" fmla="*/ 33 h 75"/>
                    <a:gd name="T106" fmla="*/ 206 w 206"/>
                    <a:gd name="T107" fmla="*/ 33 h 75"/>
                    <a:gd name="T108" fmla="*/ 206 w 206"/>
                    <a:gd name="T109" fmla="*/ 31 h 75"/>
                    <a:gd name="T110" fmla="*/ 205 w 206"/>
                    <a:gd name="T111" fmla="*/ 25 h 75"/>
                    <a:gd name="T112" fmla="*/ 204 w 206"/>
                    <a:gd name="T113" fmla="*/ 14 h 75"/>
                    <a:gd name="T114" fmla="*/ 205 w 206"/>
                    <a:gd name="T115" fmla="*/ 0 h 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
                    <a:gd name="T175" fmla="*/ 0 h 75"/>
                    <a:gd name="T176" fmla="*/ 206 w 206"/>
                    <a:gd name="T177" fmla="*/ 75 h 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 h="75">
                      <a:moveTo>
                        <a:pt x="205" y="0"/>
                      </a:moveTo>
                      <a:lnTo>
                        <a:pt x="10" y="37"/>
                      </a:lnTo>
                      <a:lnTo>
                        <a:pt x="9" y="38"/>
                      </a:lnTo>
                      <a:lnTo>
                        <a:pt x="8" y="39"/>
                      </a:lnTo>
                      <a:lnTo>
                        <a:pt x="6" y="40"/>
                      </a:lnTo>
                      <a:lnTo>
                        <a:pt x="5" y="41"/>
                      </a:lnTo>
                      <a:lnTo>
                        <a:pt x="4" y="41"/>
                      </a:lnTo>
                      <a:lnTo>
                        <a:pt x="3" y="42"/>
                      </a:lnTo>
                      <a:lnTo>
                        <a:pt x="2" y="43"/>
                      </a:lnTo>
                      <a:lnTo>
                        <a:pt x="1" y="48"/>
                      </a:lnTo>
                      <a:lnTo>
                        <a:pt x="0" y="57"/>
                      </a:lnTo>
                      <a:lnTo>
                        <a:pt x="0" y="67"/>
                      </a:lnTo>
                      <a:lnTo>
                        <a:pt x="2" y="72"/>
                      </a:lnTo>
                      <a:lnTo>
                        <a:pt x="3" y="73"/>
                      </a:lnTo>
                      <a:lnTo>
                        <a:pt x="4" y="74"/>
                      </a:lnTo>
                      <a:lnTo>
                        <a:pt x="5" y="74"/>
                      </a:lnTo>
                      <a:lnTo>
                        <a:pt x="6" y="75"/>
                      </a:lnTo>
                      <a:lnTo>
                        <a:pt x="7" y="75"/>
                      </a:lnTo>
                      <a:lnTo>
                        <a:pt x="9" y="74"/>
                      </a:lnTo>
                      <a:lnTo>
                        <a:pt x="10" y="74"/>
                      </a:lnTo>
                      <a:lnTo>
                        <a:pt x="11" y="74"/>
                      </a:lnTo>
                      <a:lnTo>
                        <a:pt x="13" y="73"/>
                      </a:lnTo>
                      <a:lnTo>
                        <a:pt x="16" y="73"/>
                      </a:lnTo>
                      <a:lnTo>
                        <a:pt x="20" y="72"/>
                      </a:lnTo>
                      <a:lnTo>
                        <a:pt x="24" y="71"/>
                      </a:lnTo>
                      <a:lnTo>
                        <a:pt x="30" y="70"/>
                      </a:lnTo>
                      <a:lnTo>
                        <a:pt x="36" y="69"/>
                      </a:lnTo>
                      <a:lnTo>
                        <a:pt x="42" y="67"/>
                      </a:lnTo>
                      <a:lnTo>
                        <a:pt x="50" y="66"/>
                      </a:lnTo>
                      <a:lnTo>
                        <a:pt x="57" y="64"/>
                      </a:lnTo>
                      <a:lnTo>
                        <a:pt x="65" y="62"/>
                      </a:lnTo>
                      <a:lnTo>
                        <a:pt x="74" y="61"/>
                      </a:lnTo>
                      <a:lnTo>
                        <a:pt x="82" y="59"/>
                      </a:lnTo>
                      <a:lnTo>
                        <a:pt x="91" y="57"/>
                      </a:lnTo>
                      <a:lnTo>
                        <a:pt x="101" y="55"/>
                      </a:lnTo>
                      <a:lnTo>
                        <a:pt x="110" y="53"/>
                      </a:lnTo>
                      <a:lnTo>
                        <a:pt x="119" y="51"/>
                      </a:lnTo>
                      <a:lnTo>
                        <a:pt x="128" y="50"/>
                      </a:lnTo>
                      <a:lnTo>
                        <a:pt x="137" y="48"/>
                      </a:lnTo>
                      <a:lnTo>
                        <a:pt x="145" y="46"/>
                      </a:lnTo>
                      <a:lnTo>
                        <a:pt x="154" y="44"/>
                      </a:lnTo>
                      <a:lnTo>
                        <a:pt x="162" y="43"/>
                      </a:lnTo>
                      <a:lnTo>
                        <a:pt x="169" y="41"/>
                      </a:lnTo>
                      <a:lnTo>
                        <a:pt x="176" y="40"/>
                      </a:lnTo>
                      <a:lnTo>
                        <a:pt x="183" y="38"/>
                      </a:lnTo>
                      <a:lnTo>
                        <a:pt x="189" y="37"/>
                      </a:lnTo>
                      <a:lnTo>
                        <a:pt x="194" y="36"/>
                      </a:lnTo>
                      <a:lnTo>
                        <a:pt x="198" y="35"/>
                      </a:lnTo>
                      <a:lnTo>
                        <a:pt x="201" y="34"/>
                      </a:lnTo>
                      <a:lnTo>
                        <a:pt x="204" y="34"/>
                      </a:lnTo>
                      <a:lnTo>
                        <a:pt x="206" y="33"/>
                      </a:lnTo>
                      <a:lnTo>
                        <a:pt x="206" y="31"/>
                      </a:lnTo>
                      <a:lnTo>
                        <a:pt x="205" y="25"/>
                      </a:lnTo>
                      <a:lnTo>
                        <a:pt x="204" y="14"/>
                      </a:lnTo>
                      <a:lnTo>
                        <a:pt x="205" y="0"/>
                      </a:lnTo>
                      <a:close/>
                    </a:path>
                  </a:pathLst>
                </a:custGeom>
                <a:solidFill>
                  <a:srgbClr val="D3C9A0"/>
                </a:solidFill>
                <a:ln w="9525">
                  <a:noFill/>
                  <a:round/>
                  <a:headEnd/>
                  <a:tailEnd/>
                </a:ln>
              </p:spPr>
              <p:txBody>
                <a:bodyPr/>
                <a:lstStyle/>
                <a:p>
                  <a:endParaRPr lang="en-US"/>
                </a:p>
              </p:txBody>
            </p:sp>
            <p:sp>
              <p:nvSpPr>
                <p:cNvPr id="24687" name="Freeform 725"/>
                <p:cNvSpPr>
                  <a:spLocks/>
                </p:cNvSpPr>
                <p:nvPr/>
              </p:nvSpPr>
              <p:spPr bwMode="auto">
                <a:xfrm>
                  <a:off x="2811" y="567"/>
                  <a:ext cx="318" cy="127"/>
                </a:xfrm>
                <a:custGeom>
                  <a:avLst/>
                  <a:gdLst>
                    <a:gd name="T0" fmla="*/ 0 w 318"/>
                    <a:gd name="T1" fmla="*/ 24 h 127"/>
                    <a:gd name="T2" fmla="*/ 2 w 318"/>
                    <a:gd name="T3" fmla="*/ 23 h 127"/>
                    <a:gd name="T4" fmla="*/ 6 w 318"/>
                    <a:gd name="T5" fmla="*/ 23 h 127"/>
                    <a:gd name="T6" fmla="*/ 12 w 318"/>
                    <a:gd name="T7" fmla="*/ 22 h 127"/>
                    <a:gd name="T8" fmla="*/ 23 w 318"/>
                    <a:gd name="T9" fmla="*/ 20 h 127"/>
                    <a:gd name="T10" fmla="*/ 40 w 318"/>
                    <a:gd name="T11" fmla="*/ 18 h 127"/>
                    <a:gd name="T12" fmla="*/ 60 w 318"/>
                    <a:gd name="T13" fmla="*/ 15 h 127"/>
                    <a:gd name="T14" fmla="*/ 82 w 318"/>
                    <a:gd name="T15" fmla="*/ 12 h 127"/>
                    <a:gd name="T16" fmla="*/ 104 w 318"/>
                    <a:gd name="T17" fmla="*/ 9 h 127"/>
                    <a:gd name="T18" fmla="*/ 125 w 318"/>
                    <a:gd name="T19" fmla="*/ 6 h 127"/>
                    <a:gd name="T20" fmla="*/ 144 w 318"/>
                    <a:gd name="T21" fmla="*/ 4 h 127"/>
                    <a:gd name="T22" fmla="*/ 158 w 318"/>
                    <a:gd name="T23" fmla="*/ 2 h 127"/>
                    <a:gd name="T24" fmla="*/ 167 w 318"/>
                    <a:gd name="T25" fmla="*/ 0 h 127"/>
                    <a:gd name="T26" fmla="*/ 174 w 318"/>
                    <a:gd name="T27" fmla="*/ 2 h 127"/>
                    <a:gd name="T28" fmla="*/ 177 w 318"/>
                    <a:gd name="T29" fmla="*/ 4 h 127"/>
                    <a:gd name="T30" fmla="*/ 185 w 318"/>
                    <a:gd name="T31" fmla="*/ 8 h 127"/>
                    <a:gd name="T32" fmla="*/ 198 w 318"/>
                    <a:gd name="T33" fmla="*/ 16 h 127"/>
                    <a:gd name="T34" fmla="*/ 214 w 318"/>
                    <a:gd name="T35" fmla="*/ 25 h 127"/>
                    <a:gd name="T36" fmla="*/ 231 w 318"/>
                    <a:gd name="T37" fmla="*/ 35 h 127"/>
                    <a:gd name="T38" fmla="*/ 249 w 318"/>
                    <a:gd name="T39" fmla="*/ 45 h 127"/>
                    <a:gd name="T40" fmla="*/ 266 w 318"/>
                    <a:gd name="T41" fmla="*/ 55 h 127"/>
                    <a:gd name="T42" fmla="*/ 281 w 318"/>
                    <a:gd name="T43" fmla="*/ 64 h 127"/>
                    <a:gd name="T44" fmla="*/ 294 w 318"/>
                    <a:gd name="T45" fmla="*/ 71 h 127"/>
                    <a:gd name="T46" fmla="*/ 302 w 318"/>
                    <a:gd name="T47" fmla="*/ 76 h 127"/>
                    <a:gd name="T48" fmla="*/ 308 w 318"/>
                    <a:gd name="T49" fmla="*/ 78 h 127"/>
                    <a:gd name="T50" fmla="*/ 314 w 318"/>
                    <a:gd name="T51" fmla="*/ 83 h 127"/>
                    <a:gd name="T52" fmla="*/ 318 w 318"/>
                    <a:gd name="T53" fmla="*/ 87 h 127"/>
                    <a:gd name="T54" fmla="*/ 318 w 318"/>
                    <a:gd name="T55" fmla="*/ 87 h 127"/>
                    <a:gd name="T56" fmla="*/ 318 w 318"/>
                    <a:gd name="T57" fmla="*/ 89 h 127"/>
                    <a:gd name="T58" fmla="*/ 312 w 318"/>
                    <a:gd name="T59" fmla="*/ 90 h 127"/>
                    <a:gd name="T60" fmla="*/ 305 w 318"/>
                    <a:gd name="T61" fmla="*/ 91 h 127"/>
                    <a:gd name="T62" fmla="*/ 291 w 318"/>
                    <a:gd name="T63" fmla="*/ 93 h 127"/>
                    <a:gd name="T64" fmla="*/ 271 w 318"/>
                    <a:gd name="T65" fmla="*/ 97 h 127"/>
                    <a:gd name="T66" fmla="*/ 246 w 318"/>
                    <a:gd name="T67" fmla="*/ 101 h 127"/>
                    <a:gd name="T68" fmla="*/ 220 w 318"/>
                    <a:gd name="T69" fmla="*/ 106 h 127"/>
                    <a:gd name="T70" fmla="*/ 193 w 318"/>
                    <a:gd name="T71" fmla="*/ 112 h 127"/>
                    <a:gd name="T72" fmla="*/ 168 w 318"/>
                    <a:gd name="T73" fmla="*/ 117 h 127"/>
                    <a:gd name="T74" fmla="*/ 146 w 318"/>
                    <a:gd name="T75" fmla="*/ 121 h 127"/>
                    <a:gd name="T76" fmla="*/ 129 w 318"/>
                    <a:gd name="T77" fmla="*/ 124 h 127"/>
                    <a:gd name="T78" fmla="*/ 119 w 318"/>
                    <a:gd name="T79" fmla="*/ 126 h 127"/>
                    <a:gd name="T80" fmla="*/ 110 w 318"/>
                    <a:gd name="T81" fmla="*/ 122 h 127"/>
                    <a:gd name="T82" fmla="*/ 101 w 318"/>
                    <a:gd name="T83" fmla="*/ 114 h 127"/>
                    <a:gd name="T84" fmla="*/ 78 w 318"/>
                    <a:gd name="T85" fmla="*/ 94 h 127"/>
                    <a:gd name="T86" fmla="*/ 49 w 318"/>
                    <a:gd name="T87" fmla="*/ 69 h 127"/>
                    <a:gd name="T88" fmla="*/ 21 w 318"/>
                    <a:gd name="T89" fmla="*/ 44 h 127"/>
                    <a:gd name="T90" fmla="*/ 3 w 318"/>
                    <a:gd name="T91" fmla="*/ 27 h 1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8"/>
                    <a:gd name="T139" fmla="*/ 0 h 127"/>
                    <a:gd name="T140" fmla="*/ 318 w 318"/>
                    <a:gd name="T141" fmla="*/ 127 h 1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8" h="127">
                      <a:moveTo>
                        <a:pt x="0" y="24"/>
                      </a:moveTo>
                      <a:lnTo>
                        <a:pt x="0" y="24"/>
                      </a:lnTo>
                      <a:lnTo>
                        <a:pt x="1" y="24"/>
                      </a:lnTo>
                      <a:lnTo>
                        <a:pt x="2" y="24"/>
                      </a:lnTo>
                      <a:lnTo>
                        <a:pt x="2" y="23"/>
                      </a:lnTo>
                      <a:lnTo>
                        <a:pt x="3" y="23"/>
                      </a:lnTo>
                      <a:lnTo>
                        <a:pt x="5" y="23"/>
                      </a:lnTo>
                      <a:lnTo>
                        <a:pt x="6" y="23"/>
                      </a:lnTo>
                      <a:lnTo>
                        <a:pt x="7" y="23"/>
                      </a:lnTo>
                      <a:lnTo>
                        <a:pt x="9" y="22"/>
                      </a:lnTo>
                      <a:lnTo>
                        <a:pt x="12" y="22"/>
                      </a:lnTo>
                      <a:lnTo>
                        <a:pt x="15" y="22"/>
                      </a:lnTo>
                      <a:lnTo>
                        <a:pt x="19" y="21"/>
                      </a:lnTo>
                      <a:lnTo>
                        <a:pt x="23" y="20"/>
                      </a:lnTo>
                      <a:lnTo>
                        <a:pt x="28" y="20"/>
                      </a:lnTo>
                      <a:lnTo>
                        <a:pt x="34" y="19"/>
                      </a:lnTo>
                      <a:lnTo>
                        <a:pt x="40" y="18"/>
                      </a:lnTo>
                      <a:lnTo>
                        <a:pt x="46" y="17"/>
                      </a:lnTo>
                      <a:lnTo>
                        <a:pt x="53" y="16"/>
                      </a:lnTo>
                      <a:lnTo>
                        <a:pt x="60" y="15"/>
                      </a:lnTo>
                      <a:lnTo>
                        <a:pt x="67" y="14"/>
                      </a:lnTo>
                      <a:lnTo>
                        <a:pt x="74" y="13"/>
                      </a:lnTo>
                      <a:lnTo>
                        <a:pt x="82" y="12"/>
                      </a:lnTo>
                      <a:lnTo>
                        <a:pt x="89" y="11"/>
                      </a:lnTo>
                      <a:lnTo>
                        <a:pt x="97" y="10"/>
                      </a:lnTo>
                      <a:lnTo>
                        <a:pt x="104" y="9"/>
                      </a:lnTo>
                      <a:lnTo>
                        <a:pt x="112" y="8"/>
                      </a:lnTo>
                      <a:lnTo>
                        <a:pt x="119" y="7"/>
                      </a:lnTo>
                      <a:lnTo>
                        <a:pt x="125" y="6"/>
                      </a:lnTo>
                      <a:lnTo>
                        <a:pt x="132" y="5"/>
                      </a:lnTo>
                      <a:lnTo>
                        <a:pt x="138" y="4"/>
                      </a:lnTo>
                      <a:lnTo>
                        <a:pt x="144" y="4"/>
                      </a:lnTo>
                      <a:lnTo>
                        <a:pt x="149" y="3"/>
                      </a:lnTo>
                      <a:lnTo>
                        <a:pt x="154" y="2"/>
                      </a:lnTo>
                      <a:lnTo>
                        <a:pt x="158" y="2"/>
                      </a:lnTo>
                      <a:lnTo>
                        <a:pt x="162" y="1"/>
                      </a:lnTo>
                      <a:lnTo>
                        <a:pt x="165" y="1"/>
                      </a:lnTo>
                      <a:lnTo>
                        <a:pt x="167" y="0"/>
                      </a:lnTo>
                      <a:lnTo>
                        <a:pt x="168" y="0"/>
                      </a:lnTo>
                      <a:lnTo>
                        <a:pt x="169" y="0"/>
                      </a:lnTo>
                      <a:lnTo>
                        <a:pt x="174" y="2"/>
                      </a:lnTo>
                      <a:lnTo>
                        <a:pt x="175" y="3"/>
                      </a:lnTo>
                      <a:lnTo>
                        <a:pt x="177" y="4"/>
                      </a:lnTo>
                      <a:lnTo>
                        <a:pt x="179" y="5"/>
                      </a:lnTo>
                      <a:lnTo>
                        <a:pt x="182" y="6"/>
                      </a:lnTo>
                      <a:lnTo>
                        <a:pt x="185" y="8"/>
                      </a:lnTo>
                      <a:lnTo>
                        <a:pt x="189" y="11"/>
                      </a:lnTo>
                      <a:lnTo>
                        <a:pt x="193" y="13"/>
                      </a:lnTo>
                      <a:lnTo>
                        <a:pt x="198" y="16"/>
                      </a:lnTo>
                      <a:lnTo>
                        <a:pt x="203" y="19"/>
                      </a:lnTo>
                      <a:lnTo>
                        <a:pt x="208" y="22"/>
                      </a:lnTo>
                      <a:lnTo>
                        <a:pt x="214" y="25"/>
                      </a:lnTo>
                      <a:lnTo>
                        <a:pt x="219" y="28"/>
                      </a:lnTo>
                      <a:lnTo>
                        <a:pt x="225" y="31"/>
                      </a:lnTo>
                      <a:lnTo>
                        <a:pt x="231" y="35"/>
                      </a:lnTo>
                      <a:lnTo>
                        <a:pt x="237" y="38"/>
                      </a:lnTo>
                      <a:lnTo>
                        <a:pt x="243" y="42"/>
                      </a:lnTo>
                      <a:lnTo>
                        <a:pt x="249" y="45"/>
                      </a:lnTo>
                      <a:lnTo>
                        <a:pt x="254" y="48"/>
                      </a:lnTo>
                      <a:lnTo>
                        <a:pt x="260" y="52"/>
                      </a:lnTo>
                      <a:lnTo>
                        <a:pt x="266" y="55"/>
                      </a:lnTo>
                      <a:lnTo>
                        <a:pt x="271" y="58"/>
                      </a:lnTo>
                      <a:lnTo>
                        <a:pt x="276" y="61"/>
                      </a:lnTo>
                      <a:lnTo>
                        <a:pt x="281" y="64"/>
                      </a:lnTo>
                      <a:lnTo>
                        <a:pt x="286" y="67"/>
                      </a:lnTo>
                      <a:lnTo>
                        <a:pt x="290" y="69"/>
                      </a:lnTo>
                      <a:lnTo>
                        <a:pt x="294" y="71"/>
                      </a:lnTo>
                      <a:lnTo>
                        <a:pt x="297" y="73"/>
                      </a:lnTo>
                      <a:lnTo>
                        <a:pt x="300" y="74"/>
                      </a:lnTo>
                      <a:lnTo>
                        <a:pt x="302" y="76"/>
                      </a:lnTo>
                      <a:lnTo>
                        <a:pt x="304" y="77"/>
                      </a:lnTo>
                      <a:lnTo>
                        <a:pt x="305" y="77"/>
                      </a:lnTo>
                      <a:lnTo>
                        <a:pt x="308" y="78"/>
                      </a:lnTo>
                      <a:lnTo>
                        <a:pt x="310" y="80"/>
                      </a:lnTo>
                      <a:lnTo>
                        <a:pt x="313" y="82"/>
                      </a:lnTo>
                      <a:lnTo>
                        <a:pt x="314" y="83"/>
                      </a:lnTo>
                      <a:lnTo>
                        <a:pt x="316" y="85"/>
                      </a:lnTo>
                      <a:lnTo>
                        <a:pt x="317" y="86"/>
                      </a:lnTo>
                      <a:lnTo>
                        <a:pt x="318" y="87"/>
                      </a:lnTo>
                      <a:lnTo>
                        <a:pt x="318" y="88"/>
                      </a:lnTo>
                      <a:lnTo>
                        <a:pt x="318" y="89"/>
                      </a:lnTo>
                      <a:lnTo>
                        <a:pt x="316" y="89"/>
                      </a:lnTo>
                      <a:lnTo>
                        <a:pt x="314" y="90"/>
                      </a:lnTo>
                      <a:lnTo>
                        <a:pt x="312" y="90"/>
                      </a:lnTo>
                      <a:lnTo>
                        <a:pt x="310" y="90"/>
                      </a:lnTo>
                      <a:lnTo>
                        <a:pt x="308" y="90"/>
                      </a:lnTo>
                      <a:lnTo>
                        <a:pt x="305" y="91"/>
                      </a:lnTo>
                      <a:lnTo>
                        <a:pt x="301" y="91"/>
                      </a:lnTo>
                      <a:lnTo>
                        <a:pt x="296" y="92"/>
                      </a:lnTo>
                      <a:lnTo>
                        <a:pt x="291" y="93"/>
                      </a:lnTo>
                      <a:lnTo>
                        <a:pt x="285" y="94"/>
                      </a:lnTo>
                      <a:lnTo>
                        <a:pt x="278" y="95"/>
                      </a:lnTo>
                      <a:lnTo>
                        <a:pt x="271" y="97"/>
                      </a:lnTo>
                      <a:lnTo>
                        <a:pt x="263" y="98"/>
                      </a:lnTo>
                      <a:lnTo>
                        <a:pt x="255" y="100"/>
                      </a:lnTo>
                      <a:lnTo>
                        <a:pt x="246" y="101"/>
                      </a:lnTo>
                      <a:lnTo>
                        <a:pt x="238" y="103"/>
                      </a:lnTo>
                      <a:lnTo>
                        <a:pt x="229" y="105"/>
                      </a:lnTo>
                      <a:lnTo>
                        <a:pt x="220" y="106"/>
                      </a:lnTo>
                      <a:lnTo>
                        <a:pt x="211" y="108"/>
                      </a:lnTo>
                      <a:lnTo>
                        <a:pt x="202" y="110"/>
                      </a:lnTo>
                      <a:lnTo>
                        <a:pt x="193" y="112"/>
                      </a:lnTo>
                      <a:lnTo>
                        <a:pt x="185" y="113"/>
                      </a:lnTo>
                      <a:lnTo>
                        <a:pt x="176" y="115"/>
                      </a:lnTo>
                      <a:lnTo>
                        <a:pt x="168" y="117"/>
                      </a:lnTo>
                      <a:lnTo>
                        <a:pt x="160" y="118"/>
                      </a:lnTo>
                      <a:lnTo>
                        <a:pt x="153" y="120"/>
                      </a:lnTo>
                      <a:lnTo>
                        <a:pt x="146" y="121"/>
                      </a:lnTo>
                      <a:lnTo>
                        <a:pt x="140" y="122"/>
                      </a:lnTo>
                      <a:lnTo>
                        <a:pt x="134" y="123"/>
                      </a:lnTo>
                      <a:lnTo>
                        <a:pt x="129" y="124"/>
                      </a:lnTo>
                      <a:lnTo>
                        <a:pt x="125" y="125"/>
                      </a:lnTo>
                      <a:lnTo>
                        <a:pt x="121" y="126"/>
                      </a:lnTo>
                      <a:lnTo>
                        <a:pt x="119" y="126"/>
                      </a:lnTo>
                      <a:lnTo>
                        <a:pt x="117" y="126"/>
                      </a:lnTo>
                      <a:lnTo>
                        <a:pt x="117" y="127"/>
                      </a:lnTo>
                      <a:lnTo>
                        <a:pt x="110" y="122"/>
                      </a:lnTo>
                      <a:lnTo>
                        <a:pt x="109" y="121"/>
                      </a:lnTo>
                      <a:lnTo>
                        <a:pt x="106" y="118"/>
                      </a:lnTo>
                      <a:lnTo>
                        <a:pt x="101" y="114"/>
                      </a:lnTo>
                      <a:lnTo>
                        <a:pt x="94" y="108"/>
                      </a:lnTo>
                      <a:lnTo>
                        <a:pt x="87" y="101"/>
                      </a:lnTo>
                      <a:lnTo>
                        <a:pt x="78" y="94"/>
                      </a:lnTo>
                      <a:lnTo>
                        <a:pt x="68" y="86"/>
                      </a:lnTo>
                      <a:lnTo>
                        <a:pt x="59" y="77"/>
                      </a:lnTo>
                      <a:lnTo>
                        <a:pt x="49" y="69"/>
                      </a:lnTo>
                      <a:lnTo>
                        <a:pt x="39" y="60"/>
                      </a:lnTo>
                      <a:lnTo>
                        <a:pt x="30" y="52"/>
                      </a:lnTo>
                      <a:lnTo>
                        <a:pt x="21" y="44"/>
                      </a:lnTo>
                      <a:lnTo>
                        <a:pt x="14" y="37"/>
                      </a:lnTo>
                      <a:lnTo>
                        <a:pt x="8" y="32"/>
                      </a:lnTo>
                      <a:lnTo>
                        <a:pt x="3" y="27"/>
                      </a:lnTo>
                      <a:lnTo>
                        <a:pt x="0" y="24"/>
                      </a:lnTo>
                      <a:close/>
                    </a:path>
                  </a:pathLst>
                </a:custGeom>
                <a:solidFill>
                  <a:srgbClr val="931E2B"/>
                </a:solidFill>
                <a:ln w="9525">
                  <a:noFill/>
                  <a:round/>
                  <a:headEnd/>
                  <a:tailEnd/>
                </a:ln>
              </p:spPr>
              <p:txBody>
                <a:bodyPr/>
                <a:lstStyle/>
                <a:p>
                  <a:endParaRPr lang="en-US"/>
                </a:p>
              </p:txBody>
            </p:sp>
            <p:sp>
              <p:nvSpPr>
                <p:cNvPr id="24688" name="Freeform 726"/>
                <p:cNvSpPr>
                  <a:spLocks/>
                </p:cNvSpPr>
                <p:nvPr/>
              </p:nvSpPr>
              <p:spPr bwMode="auto">
                <a:xfrm>
                  <a:off x="2790" y="594"/>
                  <a:ext cx="126" cy="109"/>
                </a:xfrm>
                <a:custGeom>
                  <a:avLst/>
                  <a:gdLst>
                    <a:gd name="T0" fmla="*/ 5 w 126"/>
                    <a:gd name="T1" fmla="*/ 0 h 109"/>
                    <a:gd name="T2" fmla="*/ 5 w 126"/>
                    <a:gd name="T3" fmla="*/ 0 h 109"/>
                    <a:gd name="T4" fmla="*/ 3 w 126"/>
                    <a:gd name="T5" fmla="*/ 0 h 109"/>
                    <a:gd name="T6" fmla="*/ 2 w 126"/>
                    <a:gd name="T7" fmla="*/ 0 h 109"/>
                    <a:gd name="T8" fmla="*/ 0 w 126"/>
                    <a:gd name="T9" fmla="*/ 2 h 109"/>
                    <a:gd name="T10" fmla="*/ 2 w 126"/>
                    <a:gd name="T11" fmla="*/ 3 h 109"/>
                    <a:gd name="T12" fmla="*/ 5 w 126"/>
                    <a:gd name="T13" fmla="*/ 7 h 109"/>
                    <a:gd name="T14" fmla="*/ 11 w 126"/>
                    <a:gd name="T15" fmla="*/ 12 h 109"/>
                    <a:gd name="T16" fmla="*/ 19 w 126"/>
                    <a:gd name="T17" fmla="*/ 18 h 109"/>
                    <a:gd name="T18" fmla="*/ 28 w 126"/>
                    <a:gd name="T19" fmla="*/ 26 h 109"/>
                    <a:gd name="T20" fmla="*/ 37 w 126"/>
                    <a:gd name="T21" fmla="*/ 35 h 109"/>
                    <a:gd name="T22" fmla="*/ 48 w 126"/>
                    <a:gd name="T23" fmla="*/ 45 h 109"/>
                    <a:gd name="T24" fmla="*/ 59 w 126"/>
                    <a:gd name="T25" fmla="*/ 55 h 109"/>
                    <a:gd name="T26" fmla="*/ 70 w 126"/>
                    <a:gd name="T27" fmla="*/ 64 h 109"/>
                    <a:gd name="T28" fmla="*/ 81 w 126"/>
                    <a:gd name="T29" fmla="*/ 74 h 109"/>
                    <a:gd name="T30" fmla="*/ 90 w 126"/>
                    <a:gd name="T31" fmla="*/ 83 h 109"/>
                    <a:gd name="T32" fmla="*/ 99 w 126"/>
                    <a:gd name="T33" fmla="*/ 91 h 109"/>
                    <a:gd name="T34" fmla="*/ 107 w 126"/>
                    <a:gd name="T35" fmla="*/ 98 h 109"/>
                    <a:gd name="T36" fmla="*/ 113 w 126"/>
                    <a:gd name="T37" fmla="*/ 103 h 109"/>
                    <a:gd name="T38" fmla="*/ 117 w 126"/>
                    <a:gd name="T39" fmla="*/ 107 h 109"/>
                    <a:gd name="T40" fmla="*/ 118 w 126"/>
                    <a:gd name="T41" fmla="*/ 109 h 109"/>
                    <a:gd name="T42" fmla="*/ 119 w 126"/>
                    <a:gd name="T43" fmla="*/ 109 h 109"/>
                    <a:gd name="T44" fmla="*/ 119 w 126"/>
                    <a:gd name="T45" fmla="*/ 109 h 109"/>
                    <a:gd name="T46" fmla="*/ 119 w 126"/>
                    <a:gd name="T47" fmla="*/ 108 h 109"/>
                    <a:gd name="T48" fmla="*/ 119 w 126"/>
                    <a:gd name="T49" fmla="*/ 106 h 109"/>
                    <a:gd name="T50" fmla="*/ 120 w 126"/>
                    <a:gd name="T51" fmla="*/ 106 h 109"/>
                    <a:gd name="T52" fmla="*/ 121 w 126"/>
                    <a:gd name="T53" fmla="*/ 105 h 109"/>
                    <a:gd name="T54" fmla="*/ 123 w 126"/>
                    <a:gd name="T55" fmla="*/ 105 h 109"/>
                    <a:gd name="T56" fmla="*/ 126 w 126"/>
                    <a:gd name="T57" fmla="*/ 106 h 109"/>
                    <a:gd name="T58" fmla="*/ 5 w 126"/>
                    <a:gd name="T59" fmla="*/ 0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6"/>
                    <a:gd name="T91" fmla="*/ 0 h 109"/>
                    <a:gd name="T92" fmla="*/ 126 w 126"/>
                    <a:gd name="T93" fmla="*/ 109 h 10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6" h="109">
                      <a:moveTo>
                        <a:pt x="5" y="0"/>
                      </a:moveTo>
                      <a:lnTo>
                        <a:pt x="5" y="0"/>
                      </a:lnTo>
                      <a:lnTo>
                        <a:pt x="3" y="0"/>
                      </a:lnTo>
                      <a:lnTo>
                        <a:pt x="2" y="0"/>
                      </a:lnTo>
                      <a:lnTo>
                        <a:pt x="0" y="2"/>
                      </a:lnTo>
                      <a:lnTo>
                        <a:pt x="2" y="3"/>
                      </a:lnTo>
                      <a:lnTo>
                        <a:pt x="5" y="7"/>
                      </a:lnTo>
                      <a:lnTo>
                        <a:pt x="11" y="12"/>
                      </a:lnTo>
                      <a:lnTo>
                        <a:pt x="19" y="18"/>
                      </a:lnTo>
                      <a:lnTo>
                        <a:pt x="28" y="26"/>
                      </a:lnTo>
                      <a:lnTo>
                        <a:pt x="37" y="35"/>
                      </a:lnTo>
                      <a:lnTo>
                        <a:pt x="48" y="45"/>
                      </a:lnTo>
                      <a:lnTo>
                        <a:pt x="59" y="55"/>
                      </a:lnTo>
                      <a:lnTo>
                        <a:pt x="70" y="64"/>
                      </a:lnTo>
                      <a:lnTo>
                        <a:pt x="81" y="74"/>
                      </a:lnTo>
                      <a:lnTo>
                        <a:pt x="90" y="83"/>
                      </a:lnTo>
                      <a:lnTo>
                        <a:pt x="99" y="91"/>
                      </a:lnTo>
                      <a:lnTo>
                        <a:pt x="107" y="98"/>
                      </a:lnTo>
                      <a:lnTo>
                        <a:pt x="113" y="103"/>
                      </a:lnTo>
                      <a:lnTo>
                        <a:pt x="117" y="107"/>
                      </a:lnTo>
                      <a:lnTo>
                        <a:pt x="118" y="109"/>
                      </a:lnTo>
                      <a:lnTo>
                        <a:pt x="119" y="109"/>
                      </a:lnTo>
                      <a:lnTo>
                        <a:pt x="119" y="108"/>
                      </a:lnTo>
                      <a:lnTo>
                        <a:pt x="119" y="106"/>
                      </a:lnTo>
                      <a:lnTo>
                        <a:pt x="120" y="106"/>
                      </a:lnTo>
                      <a:lnTo>
                        <a:pt x="121" y="105"/>
                      </a:lnTo>
                      <a:lnTo>
                        <a:pt x="123" y="105"/>
                      </a:lnTo>
                      <a:lnTo>
                        <a:pt x="126" y="106"/>
                      </a:lnTo>
                      <a:lnTo>
                        <a:pt x="5" y="0"/>
                      </a:lnTo>
                      <a:close/>
                    </a:path>
                  </a:pathLst>
                </a:custGeom>
                <a:solidFill>
                  <a:srgbClr val="931E2B"/>
                </a:solidFill>
                <a:ln w="9525">
                  <a:noFill/>
                  <a:round/>
                  <a:headEnd/>
                  <a:tailEnd/>
                </a:ln>
              </p:spPr>
              <p:txBody>
                <a:bodyPr/>
                <a:lstStyle/>
                <a:p>
                  <a:endParaRPr lang="en-US"/>
                </a:p>
              </p:txBody>
            </p:sp>
            <p:sp>
              <p:nvSpPr>
                <p:cNvPr id="24689" name="Freeform 727"/>
                <p:cNvSpPr>
                  <a:spLocks/>
                </p:cNvSpPr>
                <p:nvPr/>
              </p:nvSpPr>
              <p:spPr bwMode="auto">
                <a:xfrm>
                  <a:off x="2911" y="706"/>
                  <a:ext cx="19" cy="33"/>
                </a:xfrm>
                <a:custGeom>
                  <a:avLst/>
                  <a:gdLst>
                    <a:gd name="T0" fmla="*/ 10 w 19"/>
                    <a:gd name="T1" fmla="*/ 0 h 33"/>
                    <a:gd name="T2" fmla="*/ 10 w 19"/>
                    <a:gd name="T3" fmla="*/ 0 h 33"/>
                    <a:gd name="T4" fmla="*/ 9 w 19"/>
                    <a:gd name="T5" fmla="*/ 1 h 33"/>
                    <a:gd name="T6" fmla="*/ 7 w 19"/>
                    <a:gd name="T7" fmla="*/ 1 h 33"/>
                    <a:gd name="T8" fmla="*/ 6 w 19"/>
                    <a:gd name="T9" fmla="*/ 1 h 33"/>
                    <a:gd name="T10" fmla="*/ 3 w 19"/>
                    <a:gd name="T11" fmla="*/ 0 h 33"/>
                    <a:gd name="T12" fmla="*/ 2 w 19"/>
                    <a:gd name="T13" fmla="*/ 0 h 33"/>
                    <a:gd name="T14" fmla="*/ 1 w 19"/>
                    <a:gd name="T15" fmla="*/ 1 h 33"/>
                    <a:gd name="T16" fmla="*/ 0 w 19"/>
                    <a:gd name="T17" fmla="*/ 1 h 33"/>
                    <a:gd name="T18" fmla="*/ 0 w 19"/>
                    <a:gd name="T19" fmla="*/ 7 h 33"/>
                    <a:gd name="T20" fmla="*/ 1 w 19"/>
                    <a:gd name="T21" fmla="*/ 17 h 33"/>
                    <a:gd name="T22" fmla="*/ 2 w 19"/>
                    <a:gd name="T23" fmla="*/ 27 h 33"/>
                    <a:gd name="T24" fmla="*/ 3 w 19"/>
                    <a:gd name="T25" fmla="*/ 31 h 33"/>
                    <a:gd name="T26" fmla="*/ 3 w 19"/>
                    <a:gd name="T27" fmla="*/ 31 h 33"/>
                    <a:gd name="T28" fmla="*/ 3 w 19"/>
                    <a:gd name="T29" fmla="*/ 32 h 33"/>
                    <a:gd name="T30" fmla="*/ 4 w 19"/>
                    <a:gd name="T31" fmla="*/ 33 h 33"/>
                    <a:gd name="T32" fmla="*/ 6 w 19"/>
                    <a:gd name="T33" fmla="*/ 33 h 33"/>
                    <a:gd name="T34" fmla="*/ 7 w 19"/>
                    <a:gd name="T35" fmla="*/ 33 h 33"/>
                    <a:gd name="T36" fmla="*/ 8 w 19"/>
                    <a:gd name="T37" fmla="*/ 32 h 33"/>
                    <a:gd name="T38" fmla="*/ 9 w 19"/>
                    <a:gd name="T39" fmla="*/ 32 h 33"/>
                    <a:gd name="T40" fmla="*/ 9 w 19"/>
                    <a:gd name="T41" fmla="*/ 32 h 33"/>
                    <a:gd name="T42" fmla="*/ 10 w 19"/>
                    <a:gd name="T43" fmla="*/ 31 h 33"/>
                    <a:gd name="T44" fmla="*/ 11 w 19"/>
                    <a:gd name="T45" fmla="*/ 31 h 33"/>
                    <a:gd name="T46" fmla="*/ 12 w 19"/>
                    <a:gd name="T47" fmla="*/ 31 h 33"/>
                    <a:gd name="T48" fmla="*/ 14 w 19"/>
                    <a:gd name="T49" fmla="*/ 31 h 33"/>
                    <a:gd name="T50" fmla="*/ 16 w 19"/>
                    <a:gd name="T51" fmla="*/ 31 h 33"/>
                    <a:gd name="T52" fmla="*/ 17 w 19"/>
                    <a:gd name="T53" fmla="*/ 31 h 33"/>
                    <a:gd name="T54" fmla="*/ 18 w 19"/>
                    <a:gd name="T55" fmla="*/ 31 h 33"/>
                    <a:gd name="T56" fmla="*/ 19 w 19"/>
                    <a:gd name="T57" fmla="*/ 31 h 33"/>
                    <a:gd name="T58" fmla="*/ 19 w 19"/>
                    <a:gd name="T59" fmla="*/ 30 h 33"/>
                    <a:gd name="T60" fmla="*/ 19 w 19"/>
                    <a:gd name="T61" fmla="*/ 30 h 33"/>
                    <a:gd name="T62" fmla="*/ 18 w 19"/>
                    <a:gd name="T63" fmla="*/ 30 h 33"/>
                    <a:gd name="T64" fmla="*/ 18 w 19"/>
                    <a:gd name="T65" fmla="*/ 29 h 33"/>
                    <a:gd name="T66" fmla="*/ 10 w 19"/>
                    <a:gd name="T67" fmla="*/ 0 h 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
                    <a:gd name="T103" fmla="*/ 0 h 33"/>
                    <a:gd name="T104" fmla="*/ 19 w 19"/>
                    <a:gd name="T105" fmla="*/ 33 h 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 h="33">
                      <a:moveTo>
                        <a:pt x="10" y="0"/>
                      </a:moveTo>
                      <a:lnTo>
                        <a:pt x="10" y="0"/>
                      </a:lnTo>
                      <a:lnTo>
                        <a:pt x="9" y="1"/>
                      </a:lnTo>
                      <a:lnTo>
                        <a:pt x="7" y="1"/>
                      </a:lnTo>
                      <a:lnTo>
                        <a:pt x="6" y="1"/>
                      </a:lnTo>
                      <a:lnTo>
                        <a:pt x="3" y="0"/>
                      </a:lnTo>
                      <a:lnTo>
                        <a:pt x="2" y="0"/>
                      </a:lnTo>
                      <a:lnTo>
                        <a:pt x="1" y="1"/>
                      </a:lnTo>
                      <a:lnTo>
                        <a:pt x="0" y="1"/>
                      </a:lnTo>
                      <a:lnTo>
                        <a:pt x="0" y="7"/>
                      </a:lnTo>
                      <a:lnTo>
                        <a:pt x="1" y="17"/>
                      </a:lnTo>
                      <a:lnTo>
                        <a:pt x="2" y="27"/>
                      </a:lnTo>
                      <a:lnTo>
                        <a:pt x="3" y="31"/>
                      </a:lnTo>
                      <a:lnTo>
                        <a:pt x="3" y="32"/>
                      </a:lnTo>
                      <a:lnTo>
                        <a:pt x="4" y="33"/>
                      </a:lnTo>
                      <a:lnTo>
                        <a:pt x="6" y="33"/>
                      </a:lnTo>
                      <a:lnTo>
                        <a:pt x="7" y="33"/>
                      </a:lnTo>
                      <a:lnTo>
                        <a:pt x="8" y="32"/>
                      </a:lnTo>
                      <a:lnTo>
                        <a:pt x="9" y="32"/>
                      </a:lnTo>
                      <a:lnTo>
                        <a:pt x="10" y="31"/>
                      </a:lnTo>
                      <a:lnTo>
                        <a:pt x="11" y="31"/>
                      </a:lnTo>
                      <a:lnTo>
                        <a:pt x="12" y="31"/>
                      </a:lnTo>
                      <a:lnTo>
                        <a:pt x="14" y="31"/>
                      </a:lnTo>
                      <a:lnTo>
                        <a:pt x="16" y="31"/>
                      </a:lnTo>
                      <a:lnTo>
                        <a:pt x="17" y="31"/>
                      </a:lnTo>
                      <a:lnTo>
                        <a:pt x="18" y="31"/>
                      </a:lnTo>
                      <a:lnTo>
                        <a:pt x="19" y="31"/>
                      </a:lnTo>
                      <a:lnTo>
                        <a:pt x="19" y="30"/>
                      </a:lnTo>
                      <a:lnTo>
                        <a:pt x="18" y="30"/>
                      </a:lnTo>
                      <a:lnTo>
                        <a:pt x="18" y="29"/>
                      </a:lnTo>
                      <a:lnTo>
                        <a:pt x="10" y="0"/>
                      </a:lnTo>
                      <a:close/>
                    </a:path>
                  </a:pathLst>
                </a:custGeom>
                <a:solidFill>
                  <a:srgbClr val="D3C9A0"/>
                </a:solidFill>
                <a:ln w="9525">
                  <a:noFill/>
                  <a:round/>
                  <a:headEnd/>
                  <a:tailEnd/>
                </a:ln>
              </p:spPr>
              <p:txBody>
                <a:bodyPr/>
                <a:lstStyle/>
                <a:p>
                  <a:endParaRPr lang="en-US"/>
                </a:p>
              </p:txBody>
            </p:sp>
            <p:sp>
              <p:nvSpPr>
                <p:cNvPr id="24690" name="Freeform 728"/>
                <p:cNvSpPr>
                  <a:spLocks/>
                </p:cNvSpPr>
                <p:nvPr/>
              </p:nvSpPr>
              <p:spPr bwMode="auto">
                <a:xfrm>
                  <a:off x="2791" y="601"/>
                  <a:ext cx="114" cy="149"/>
                </a:xfrm>
                <a:custGeom>
                  <a:avLst/>
                  <a:gdLst>
                    <a:gd name="T0" fmla="*/ 111 w 114"/>
                    <a:gd name="T1" fmla="*/ 103 h 149"/>
                    <a:gd name="T2" fmla="*/ 111 w 114"/>
                    <a:gd name="T3" fmla="*/ 109 h 149"/>
                    <a:gd name="T4" fmla="*/ 111 w 114"/>
                    <a:gd name="T5" fmla="*/ 121 h 149"/>
                    <a:gd name="T6" fmla="*/ 112 w 114"/>
                    <a:gd name="T7" fmla="*/ 136 h 149"/>
                    <a:gd name="T8" fmla="*/ 114 w 114"/>
                    <a:gd name="T9" fmla="*/ 149 h 149"/>
                    <a:gd name="T10" fmla="*/ 113 w 114"/>
                    <a:gd name="T11" fmla="*/ 148 h 149"/>
                    <a:gd name="T12" fmla="*/ 110 w 114"/>
                    <a:gd name="T13" fmla="*/ 145 h 149"/>
                    <a:gd name="T14" fmla="*/ 105 w 114"/>
                    <a:gd name="T15" fmla="*/ 139 h 149"/>
                    <a:gd name="T16" fmla="*/ 98 w 114"/>
                    <a:gd name="T17" fmla="*/ 132 h 149"/>
                    <a:gd name="T18" fmla="*/ 90 w 114"/>
                    <a:gd name="T19" fmla="*/ 124 h 149"/>
                    <a:gd name="T20" fmla="*/ 81 w 114"/>
                    <a:gd name="T21" fmla="*/ 114 h 149"/>
                    <a:gd name="T22" fmla="*/ 72 w 114"/>
                    <a:gd name="T23" fmla="*/ 104 h 149"/>
                    <a:gd name="T24" fmla="*/ 62 w 114"/>
                    <a:gd name="T25" fmla="*/ 93 h 149"/>
                    <a:gd name="T26" fmla="*/ 52 w 114"/>
                    <a:gd name="T27" fmla="*/ 83 h 149"/>
                    <a:gd name="T28" fmla="*/ 43 w 114"/>
                    <a:gd name="T29" fmla="*/ 72 h 149"/>
                    <a:gd name="T30" fmla="*/ 33 w 114"/>
                    <a:gd name="T31" fmla="*/ 63 h 149"/>
                    <a:gd name="T32" fmla="*/ 25 w 114"/>
                    <a:gd name="T33" fmla="*/ 54 h 149"/>
                    <a:gd name="T34" fmla="*/ 18 w 114"/>
                    <a:gd name="T35" fmla="*/ 46 h 149"/>
                    <a:gd name="T36" fmla="*/ 13 w 114"/>
                    <a:gd name="T37" fmla="*/ 40 h 149"/>
                    <a:gd name="T38" fmla="*/ 9 w 114"/>
                    <a:gd name="T39" fmla="*/ 35 h 149"/>
                    <a:gd name="T40" fmla="*/ 8 w 114"/>
                    <a:gd name="T41" fmla="*/ 33 h 149"/>
                    <a:gd name="T42" fmla="*/ 7 w 114"/>
                    <a:gd name="T43" fmla="*/ 32 h 149"/>
                    <a:gd name="T44" fmla="*/ 6 w 114"/>
                    <a:gd name="T45" fmla="*/ 30 h 149"/>
                    <a:gd name="T46" fmla="*/ 5 w 114"/>
                    <a:gd name="T47" fmla="*/ 27 h 149"/>
                    <a:gd name="T48" fmla="*/ 4 w 114"/>
                    <a:gd name="T49" fmla="*/ 23 h 149"/>
                    <a:gd name="T50" fmla="*/ 2 w 114"/>
                    <a:gd name="T51" fmla="*/ 18 h 149"/>
                    <a:gd name="T52" fmla="*/ 1 w 114"/>
                    <a:gd name="T53" fmla="*/ 12 h 149"/>
                    <a:gd name="T54" fmla="*/ 0 w 114"/>
                    <a:gd name="T55" fmla="*/ 6 h 149"/>
                    <a:gd name="T56" fmla="*/ 0 w 114"/>
                    <a:gd name="T57" fmla="*/ 0 h 149"/>
                    <a:gd name="T58" fmla="*/ 111 w 114"/>
                    <a:gd name="T59" fmla="*/ 103 h 1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14"/>
                    <a:gd name="T91" fmla="*/ 0 h 149"/>
                    <a:gd name="T92" fmla="*/ 114 w 114"/>
                    <a:gd name="T93" fmla="*/ 149 h 1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14" h="149">
                      <a:moveTo>
                        <a:pt x="111" y="103"/>
                      </a:moveTo>
                      <a:lnTo>
                        <a:pt x="111" y="109"/>
                      </a:lnTo>
                      <a:lnTo>
                        <a:pt x="111" y="121"/>
                      </a:lnTo>
                      <a:lnTo>
                        <a:pt x="112" y="136"/>
                      </a:lnTo>
                      <a:lnTo>
                        <a:pt x="114" y="149"/>
                      </a:lnTo>
                      <a:lnTo>
                        <a:pt x="113" y="148"/>
                      </a:lnTo>
                      <a:lnTo>
                        <a:pt x="110" y="145"/>
                      </a:lnTo>
                      <a:lnTo>
                        <a:pt x="105" y="139"/>
                      </a:lnTo>
                      <a:lnTo>
                        <a:pt x="98" y="132"/>
                      </a:lnTo>
                      <a:lnTo>
                        <a:pt x="90" y="124"/>
                      </a:lnTo>
                      <a:lnTo>
                        <a:pt x="81" y="114"/>
                      </a:lnTo>
                      <a:lnTo>
                        <a:pt x="72" y="104"/>
                      </a:lnTo>
                      <a:lnTo>
                        <a:pt x="62" y="93"/>
                      </a:lnTo>
                      <a:lnTo>
                        <a:pt x="52" y="83"/>
                      </a:lnTo>
                      <a:lnTo>
                        <a:pt x="43" y="72"/>
                      </a:lnTo>
                      <a:lnTo>
                        <a:pt x="33" y="63"/>
                      </a:lnTo>
                      <a:lnTo>
                        <a:pt x="25" y="54"/>
                      </a:lnTo>
                      <a:lnTo>
                        <a:pt x="18" y="46"/>
                      </a:lnTo>
                      <a:lnTo>
                        <a:pt x="13" y="40"/>
                      </a:lnTo>
                      <a:lnTo>
                        <a:pt x="9" y="35"/>
                      </a:lnTo>
                      <a:lnTo>
                        <a:pt x="8" y="33"/>
                      </a:lnTo>
                      <a:lnTo>
                        <a:pt x="7" y="32"/>
                      </a:lnTo>
                      <a:lnTo>
                        <a:pt x="6" y="30"/>
                      </a:lnTo>
                      <a:lnTo>
                        <a:pt x="5" y="27"/>
                      </a:lnTo>
                      <a:lnTo>
                        <a:pt x="4" y="23"/>
                      </a:lnTo>
                      <a:lnTo>
                        <a:pt x="2" y="18"/>
                      </a:lnTo>
                      <a:lnTo>
                        <a:pt x="1" y="12"/>
                      </a:lnTo>
                      <a:lnTo>
                        <a:pt x="0" y="6"/>
                      </a:lnTo>
                      <a:lnTo>
                        <a:pt x="0" y="0"/>
                      </a:lnTo>
                      <a:lnTo>
                        <a:pt x="111" y="103"/>
                      </a:lnTo>
                      <a:close/>
                    </a:path>
                  </a:pathLst>
                </a:custGeom>
                <a:solidFill>
                  <a:srgbClr val="440000"/>
                </a:solidFill>
                <a:ln w="9525">
                  <a:noFill/>
                  <a:round/>
                  <a:headEnd/>
                  <a:tailEnd/>
                </a:ln>
              </p:spPr>
              <p:txBody>
                <a:bodyPr/>
                <a:lstStyle/>
                <a:p>
                  <a:endParaRPr lang="en-US"/>
                </a:p>
              </p:txBody>
            </p:sp>
            <p:sp>
              <p:nvSpPr>
                <p:cNvPr id="24691" name="Freeform 729"/>
                <p:cNvSpPr>
                  <a:spLocks/>
                </p:cNvSpPr>
                <p:nvPr/>
              </p:nvSpPr>
              <p:spPr bwMode="auto">
                <a:xfrm>
                  <a:off x="2802" y="591"/>
                  <a:ext cx="121" cy="107"/>
                </a:xfrm>
                <a:custGeom>
                  <a:avLst/>
                  <a:gdLst>
                    <a:gd name="T0" fmla="*/ 0 w 121"/>
                    <a:gd name="T1" fmla="*/ 2 h 107"/>
                    <a:gd name="T2" fmla="*/ 116 w 121"/>
                    <a:gd name="T3" fmla="*/ 107 h 107"/>
                    <a:gd name="T4" fmla="*/ 117 w 121"/>
                    <a:gd name="T5" fmla="*/ 107 h 107"/>
                    <a:gd name="T6" fmla="*/ 119 w 121"/>
                    <a:gd name="T7" fmla="*/ 107 h 107"/>
                    <a:gd name="T8" fmla="*/ 120 w 121"/>
                    <a:gd name="T9" fmla="*/ 106 h 107"/>
                    <a:gd name="T10" fmla="*/ 121 w 121"/>
                    <a:gd name="T11" fmla="*/ 105 h 107"/>
                    <a:gd name="T12" fmla="*/ 4 w 121"/>
                    <a:gd name="T13" fmla="*/ 0 h 107"/>
                    <a:gd name="T14" fmla="*/ 3 w 121"/>
                    <a:gd name="T15" fmla="*/ 0 h 107"/>
                    <a:gd name="T16" fmla="*/ 2 w 121"/>
                    <a:gd name="T17" fmla="*/ 1 h 107"/>
                    <a:gd name="T18" fmla="*/ 1 w 121"/>
                    <a:gd name="T19" fmla="*/ 1 h 107"/>
                    <a:gd name="T20" fmla="*/ 0 w 121"/>
                    <a:gd name="T21" fmla="*/ 2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07"/>
                    <a:gd name="T35" fmla="*/ 121 w 121"/>
                    <a:gd name="T36" fmla="*/ 107 h 1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07">
                      <a:moveTo>
                        <a:pt x="0" y="2"/>
                      </a:moveTo>
                      <a:lnTo>
                        <a:pt x="116" y="107"/>
                      </a:lnTo>
                      <a:lnTo>
                        <a:pt x="117" y="107"/>
                      </a:lnTo>
                      <a:lnTo>
                        <a:pt x="119" y="107"/>
                      </a:lnTo>
                      <a:lnTo>
                        <a:pt x="120" y="106"/>
                      </a:lnTo>
                      <a:lnTo>
                        <a:pt x="121" y="105"/>
                      </a:lnTo>
                      <a:lnTo>
                        <a:pt x="4" y="0"/>
                      </a:lnTo>
                      <a:lnTo>
                        <a:pt x="3" y="0"/>
                      </a:lnTo>
                      <a:lnTo>
                        <a:pt x="2" y="1"/>
                      </a:lnTo>
                      <a:lnTo>
                        <a:pt x="1" y="1"/>
                      </a:lnTo>
                      <a:lnTo>
                        <a:pt x="0" y="2"/>
                      </a:lnTo>
                      <a:close/>
                    </a:path>
                  </a:pathLst>
                </a:custGeom>
                <a:solidFill>
                  <a:srgbClr val="440000"/>
                </a:solidFill>
                <a:ln w="9525">
                  <a:noFill/>
                  <a:round/>
                  <a:headEnd/>
                  <a:tailEnd/>
                </a:ln>
              </p:spPr>
              <p:txBody>
                <a:bodyPr/>
                <a:lstStyle/>
                <a:p>
                  <a:endParaRPr lang="en-US"/>
                </a:p>
              </p:txBody>
            </p:sp>
            <p:sp>
              <p:nvSpPr>
                <p:cNvPr id="24692" name="Freeform 730"/>
                <p:cNvSpPr>
                  <a:spLocks/>
                </p:cNvSpPr>
                <p:nvPr/>
              </p:nvSpPr>
              <p:spPr bwMode="auto">
                <a:xfrm>
                  <a:off x="2927" y="650"/>
                  <a:ext cx="205" cy="46"/>
                </a:xfrm>
                <a:custGeom>
                  <a:avLst/>
                  <a:gdLst>
                    <a:gd name="T0" fmla="*/ 1 w 205"/>
                    <a:gd name="T1" fmla="*/ 44 h 46"/>
                    <a:gd name="T2" fmla="*/ 198 w 205"/>
                    <a:gd name="T3" fmla="*/ 5 h 46"/>
                    <a:gd name="T4" fmla="*/ 202 w 205"/>
                    <a:gd name="T5" fmla="*/ 4 h 46"/>
                    <a:gd name="T6" fmla="*/ 200 w 205"/>
                    <a:gd name="T7" fmla="*/ 0 h 46"/>
                    <a:gd name="T8" fmla="*/ 200 w 205"/>
                    <a:gd name="T9" fmla="*/ 1 h 46"/>
                    <a:gd name="T10" fmla="*/ 201 w 205"/>
                    <a:gd name="T11" fmla="*/ 1 h 46"/>
                    <a:gd name="T12" fmla="*/ 202 w 205"/>
                    <a:gd name="T13" fmla="*/ 1 h 46"/>
                    <a:gd name="T14" fmla="*/ 203 w 205"/>
                    <a:gd name="T15" fmla="*/ 2 h 46"/>
                    <a:gd name="T16" fmla="*/ 204 w 205"/>
                    <a:gd name="T17" fmla="*/ 2 h 46"/>
                    <a:gd name="T18" fmla="*/ 205 w 205"/>
                    <a:gd name="T19" fmla="*/ 3 h 46"/>
                    <a:gd name="T20" fmla="*/ 205 w 205"/>
                    <a:gd name="T21" fmla="*/ 4 h 46"/>
                    <a:gd name="T22" fmla="*/ 205 w 205"/>
                    <a:gd name="T23" fmla="*/ 5 h 46"/>
                    <a:gd name="T24" fmla="*/ 203 w 205"/>
                    <a:gd name="T25" fmla="*/ 6 h 46"/>
                    <a:gd name="T26" fmla="*/ 2 w 205"/>
                    <a:gd name="T27" fmla="*/ 45 h 46"/>
                    <a:gd name="T28" fmla="*/ 2 w 205"/>
                    <a:gd name="T29" fmla="*/ 46 h 46"/>
                    <a:gd name="T30" fmla="*/ 1 w 205"/>
                    <a:gd name="T31" fmla="*/ 46 h 46"/>
                    <a:gd name="T32" fmla="*/ 0 w 205"/>
                    <a:gd name="T33" fmla="*/ 45 h 46"/>
                    <a:gd name="T34" fmla="*/ 1 w 205"/>
                    <a:gd name="T35" fmla="*/ 44 h 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5"/>
                    <a:gd name="T55" fmla="*/ 0 h 46"/>
                    <a:gd name="T56" fmla="*/ 205 w 205"/>
                    <a:gd name="T57" fmla="*/ 46 h 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5" h="46">
                      <a:moveTo>
                        <a:pt x="1" y="44"/>
                      </a:moveTo>
                      <a:lnTo>
                        <a:pt x="198" y="5"/>
                      </a:lnTo>
                      <a:lnTo>
                        <a:pt x="202" y="4"/>
                      </a:lnTo>
                      <a:lnTo>
                        <a:pt x="200" y="0"/>
                      </a:lnTo>
                      <a:lnTo>
                        <a:pt x="200" y="1"/>
                      </a:lnTo>
                      <a:lnTo>
                        <a:pt x="201" y="1"/>
                      </a:lnTo>
                      <a:lnTo>
                        <a:pt x="202" y="1"/>
                      </a:lnTo>
                      <a:lnTo>
                        <a:pt x="203" y="2"/>
                      </a:lnTo>
                      <a:lnTo>
                        <a:pt x="204" y="2"/>
                      </a:lnTo>
                      <a:lnTo>
                        <a:pt x="205" y="3"/>
                      </a:lnTo>
                      <a:lnTo>
                        <a:pt x="205" y="4"/>
                      </a:lnTo>
                      <a:lnTo>
                        <a:pt x="205" y="5"/>
                      </a:lnTo>
                      <a:lnTo>
                        <a:pt x="203" y="6"/>
                      </a:lnTo>
                      <a:lnTo>
                        <a:pt x="2" y="45"/>
                      </a:lnTo>
                      <a:lnTo>
                        <a:pt x="2" y="46"/>
                      </a:lnTo>
                      <a:lnTo>
                        <a:pt x="1" y="46"/>
                      </a:lnTo>
                      <a:lnTo>
                        <a:pt x="0" y="45"/>
                      </a:lnTo>
                      <a:lnTo>
                        <a:pt x="1" y="44"/>
                      </a:lnTo>
                      <a:close/>
                    </a:path>
                  </a:pathLst>
                </a:custGeom>
                <a:solidFill>
                  <a:srgbClr val="BA7077"/>
                </a:solidFill>
                <a:ln w="9525">
                  <a:noFill/>
                  <a:round/>
                  <a:headEnd/>
                  <a:tailEnd/>
                </a:ln>
              </p:spPr>
              <p:txBody>
                <a:bodyPr/>
                <a:lstStyle/>
                <a:p>
                  <a:endParaRPr lang="en-US"/>
                </a:p>
              </p:txBody>
            </p:sp>
            <p:sp>
              <p:nvSpPr>
                <p:cNvPr id="24693" name="Freeform 731"/>
                <p:cNvSpPr>
                  <a:spLocks/>
                </p:cNvSpPr>
                <p:nvPr/>
              </p:nvSpPr>
              <p:spPr bwMode="auto">
                <a:xfrm>
                  <a:off x="2917" y="698"/>
                  <a:ext cx="212" cy="47"/>
                </a:xfrm>
                <a:custGeom>
                  <a:avLst/>
                  <a:gdLst>
                    <a:gd name="T0" fmla="*/ 0 w 212"/>
                    <a:gd name="T1" fmla="*/ 43 h 47"/>
                    <a:gd name="T2" fmla="*/ 0 w 212"/>
                    <a:gd name="T3" fmla="*/ 43 h 47"/>
                    <a:gd name="T4" fmla="*/ 0 w 212"/>
                    <a:gd name="T5" fmla="*/ 43 h 47"/>
                    <a:gd name="T6" fmla="*/ 1 w 212"/>
                    <a:gd name="T7" fmla="*/ 43 h 47"/>
                    <a:gd name="T8" fmla="*/ 2 w 212"/>
                    <a:gd name="T9" fmla="*/ 43 h 47"/>
                    <a:gd name="T10" fmla="*/ 3 w 212"/>
                    <a:gd name="T11" fmla="*/ 43 h 47"/>
                    <a:gd name="T12" fmla="*/ 5 w 212"/>
                    <a:gd name="T13" fmla="*/ 44 h 47"/>
                    <a:gd name="T14" fmla="*/ 6 w 212"/>
                    <a:gd name="T15" fmla="*/ 45 h 47"/>
                    <a:gd name="T16" fmla="*/ 7 w 212"/>
                    <a:gd name="T17" fmla="*/ 45 h 47"/>
                    <a:gd name="T18" fmla="*/ 8 w 212"/>
                    <a:gd name="T19" fmla="*/ 46 h 47"/>
                    <a:gd name="T20" fmla="*/ 9 w 212"/>
                    <a:gd name="T21" fmla="*/ 46 h 47"/>
                    <a:gd name="T22" fmla="*/ 10 w 212"/>
                    <a:gd name="T23" fmla="*/ 47 h 47"/>
                    <a:gd name="T24" fmla="*/ 11 w 212"/>
                    <a:gd name="T25" fmla="*/ 46 h 47"/>
                    <a:gd name="T26" fmla="*/ 12 w 212"/>
                    <a:gd name="T27" fmla="*/ 46 h 47"/>
                    <a:gd name="T28" fmla="*/ 13 w 212"/>
                    <a:gd name="T29" fmla="*/ 46 h 47"/>
                    <a:gd name="T30" fmla="*/ 14 w 212"/>
                    <a:gd name="T31" fmla="*/ 46 h 47"/>
                    <a:gd name="T32" fmla="*/ 14 w 212"/>
                    <a:gd name="T33" fmla="*/ 45 h 47"/>
                    <a:gd name="T34" fmla="*/ 212 w 212"/>
                    <a:gd name="T35" fmla="*/ 2 h 47"/>
                    <a:gd name="T36" fmla="*/ 207 w 212"/>
                    <a:gd name="T37" fmla="*/ 0 h 47"/>
                    <a:gd name="T38" fmla="*/ 11 w 212"/>
                    <a:gd name="T39" fmla="*/ 41 h 47"/>
                    <a:gd name="T40" fmla="*/ 6 w 212"/>
                    <a:gd name="T41" fmla="*/ 42 h 47"/>
                    <a:gd name="T42" fmla="*/ 0 w 212"/>
                    <a:gd name="T43" fmla="*/ 43 h 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2"/>
                    <a:gd name="T67" fmla="*/ 0 h 47"/>
                    <a:gd name="T68" fmla="*/ 212 w 212"/>
                    <a:gd name="T69" fmla="*/ 47 h 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2" h="47">
                      <a:moveTo>
                        <a:pt x="0" y="43"/>
                      </a:moveTo>
                      <a:lnTo>
                        <a:pt x="0" y="43"/>
                      </a:lnTo>
                      <a:lnTo>
                        <a:pt x="1" y="43"/>
                      </a:lnTo>
                      <a:lnTo>
                        <a:pt x="2" y="43"/>
                      </a:lnTo>
                      <a:lnTo>
                        <a:pt x="3" y="43"/>
                      </a:lnTo>
                      <a:lnTo>
                        <a:pt x="5" y="44"/>
                      </a:lnTo>
                      <a:lnTo>
                        <a:pt x="6" y="45"/>
                      </a:lnTo>
                      <a:lnTo>
                        <a:pt x="7" y="45"/>
                      </a:lnTo>
                      <a:lnTo>
                        <a:pt x="8" y="46"/>
                      </a:lnTo>
                      <a:lnTo>
                        <a:pt x="9" y="46"/>
                      </a:lnTo>
                      <a:lnTo>
                        <a:pt x="10" y="47"/>
                      </a:lnTo>
                      <a:lnTo>
                        <a:pt x="11" y="46"/>
                      </a:lnTo>
                      <a:lnTo>
                        <a:pt x="12" y="46"/>
                      </a:lnTo>
                      <a:lnTo>
                        <a:pt x="13" y="46"/>
                      </a:lnTo>
                      <a:lnTo>
                        <a:pt x="14" y="46"/>
                      </a:lnTo>
                      <a:lnTo>
                        <a:pt x="14" y="45"/>
                      </a:lnTo>
                      <a:lnTo>
                        <a:pt x="212" y="2"/>
                      </a:lnTo>
                      <a:lnTo>
                        <a:pt x="207" y="0"/>
                      </a:lnTo>
                      <a:lnTo>
                        <a:pt x="11" y="41"/>
                      </a:lnTo>
                      <a:lnTo>
                        <a:pt x="6" y="42"/>
                      </a:lnTo>
                      <a:lnTo>
                        <a:pt x="0" y="43"/>
                      </a:lnTo>
                      <a:close/>
                    </a:path>
                  </a:pathLst>
                </a:custGeom>
                <a:solidFill>
                  <a:srgbClr val="931E2B"/>
                </a:solidFill>
                <a:ln w="9525">
                  <a:noFill/>
                  <a:round/>
                  <a:headEnd/>
                  <a:tailEnd/>
                </a:ln>
              </p:spPr>
              <p:txBody>
                <a:bodyPr/>
                <a:lstStyle/>
                <a:p>
                  <a:endParaRPr lang="en-US"/>
                </a:p>
              </p:txBody>
            </p:sp>
            <p:sp>
              <p:nvSpPr>
                <p:cNvPr id="24694" name="Freeform 732"/>
                <p:cNvSpPr>
                  <a:spLocks/>
                </p:cNvSpPr>
                <p:nvPr/>
              </p:nvSpPr>
              <p:spPr bwMode="auto">
                <a:xfrm>
                  <a:off x="2926" y="700"/>
                  <a:ext cx="205" cy="45"/>
                </a:xfrm>
                <a:custGeom>
                  <a:avLst/>
                  <a:gdLst>
                    <a:gd name="T0" fmla="*/ 0 w 205"/>
                    <a:gd name="T1" fmla="*/ 43 h 45"/>
                    <a:gd name="T2" fmla="*/ 203 w 205"/>
                    <a:gd name="T3" fmla="*/ 0 h 45"/>
                    <a:gd name="T4" fmla="*/ 205 w 205"/>
                    <a:gd name="T5" fmla="*/ 2 h 45"/>
                    <a:gd name="T6" fmla="*/ 1 w 205"/>
                    <a:gd name="T7" fmla="*/ 45 h 45"/>
                    <a:gd name="T8" fmla="*/ 0 w 205"/>
                    <a:gd name="T9" fmla="*/ 43 h 45"/>
                    <a:gd name="T10" fmla="*/ 0 60000 65536"/>
                    <a:gd name="T11" fmla="*/ 0 60000 65536"/>
                    <a:gd name="T12" fmla="*/ 0 60000 65536"/>
                    <a:gd name="T13" fmla="*/ 0 60000 65536"/>
                    <a:gd name="T14" fmla="*/ 0 60000 65536"/>
                    <a:gd name="T15" fmla="*/ 0 w 205"/>
                    <a:gd name="T16" fmla="*/ 0 h 45"/>
                    <a:gd name="T17" fmla="*/ 205 w 205"/>
                    <a:gd name="T18" fmla="*/ 45 h 45"/>
                  </a:gdLst>
                  <a:ahLst/>
                  <a:cxnLst>
                    <a:cxn ang="T10">
                      <a:pos x="T0" y="T1"/>
                    </a:cxn>
                    <a:cxn ang="T11">
                      <a:pos x="T2" y="T3"/>
                    </a:cxn>
                    <a:cxn ang="T12">
                      <a:pos x="T4" y="T5"/>
                    </a:cxn>
                    <a:cxn ang="T13">
                      <a:pos x="T6" y="T7"/>
                    </a:cxn>
                    <a:cxn ang="T14">
                      <a:pos x="T8" y="T9"/>
                    </a:cxn>
                  </a:cxnLst>
                  <a:rect l="T15" t="T16" r="T17" b="T18"/>
                  <a:pathLst>
                    <a:path w="205" h="45">
                      <a:moveTo>
                        <a:pt x="0" y="43"/>
                      </a:moveTo>
                      <a:lnTo>
                        <a:pt x="203" y="0"/>
                      </a:lnTo>
                      <a:lnTo>
                        <a:pt x="205" y="2"/>
                      </a:lnTo>
                      <a:lnTo>
                        <a:pt x="1" y="45"/>
                      </a:lnTo>
                      <a:lnTo>
                        <a:pt x="0" y="43"/>
                      </a:lnTo>
                      <a:close/>
                    </a:path>
                  </a:pathLst>
                </a:custGeom>
                <a:solidFill>
                  <a:srgbClr val="BA7077"/>
                </a:solidFill>
                <a:ln w="9525">
                  <a:noFill/>
                  <a:round/>
                  <a:headEnd/>
                  <a:tailEnd/>
                </a:ln>
              </p:spPr>
              <p:txBody>
                <a:bodyPr/>
                <a:lstStyle/>
                <a:p>
                  <a:endParaRPr lang="en-US"/>
                </a:p>
              </p:txBody>
            </p:sp>
            <p:sp>
              <p:nvSpPr>
                <p:cNvPr id="24695" name="Freeform 733"/>
                <p:cNvSpPr>
                  <a:spLocks/>
                </p:cNvSpPr>
                <p:nvPr/>
              </p:nvSpPr>
              <p:spPr bwMode="auto">
                <a:xfrm>
                  <a:off x="2794" y="592"/>
                  <a:ext cx="122" cy="108"/>
                </a:xfrm>
                <a:custGeom>
                  <a:avLst/>
                  <a:gdLst>
                    <a:gd name="T0" fmla="*/ 0 w 122"/>
                    <a:gd name="T1" fmla="*/ 0 h 108"/>
                    <a:gd name="T2" fmla="*/ 120 w 122"/>
                    <a:gd name="T3" fmla="*/ 107 h 108"/>
                    <a:gd name="T4" fmla="*/ 122 w 122"/>
                    <a:gd name="T5" fmla="*/ 108 h 108"/>
                    <a:gd name="T6" fmla="*/ 3 w 122"/>
                    <a:gd name="T7" fmla="*/ 1 h 108"/>
                    <a:gd name="T8" fmla="*/ 3 w 122"/>
                    <a:gd name="T9" fmla="*/ 1 h 108"/>
                    <a:gd name="T10" fmla="*/ 3 w 122"/>
                    <a:gd name="T11" fmla="*/ 0 h 108"/>
                    <a:gd name="T12" fmla="*/ 1 w 122"/>
                    <a:gd name="T13" fmla="*/ 0 h 108"/>
                    <a:gd name="T14" fmla="*/ 0 w 122"/>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108"/>
                    <a:gd name="T26" fmla="*/ 122 w 122"/>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108">
                      <a:moveTo>
                        <a:pt x="0" y="0"/>
                      </a:moveTo>
                      <a:lnTo>
                        <a:pt x="120" y="107"/>
                      </a:lnTo>
                      <a:lnTo>
                        <a:pt x="122" y="108"/>
                      </a:lnTo>
                      <a:lnTo>
                        <a:pt x="3" y="1"/>
                      </a:lnTo>
                      <a:lnTo>
                        <a:pt x="3" y="0"/>
                      </a:lnTo>
                      <a:lnTo>
                        <a:pt x="1" y="0"/>
                      </a:lnTo>
                      <a:lnTo>
                        <a:pt x="0" y="0"/>
                      </a:lnTo>
                      <a:close/>
                    </a:path>
                  </a:pathLst>
                </a:custGeom>
                <a:solidFill>
                  <a:srgbClr val="BA7077"/>
                </a:solidFill>
                <a:ln w="9525">
                  <a:noFill/>
                  <a:round/>
                  <a:headEnd/>
                  <a:tailEnd/>
                </a:ln>
              </p:spPr>
              <p:txBody>
                <a:bodyPr/>
                <a:lstStyle/>
                <a:p>
                  <a:endParaRPr lang="en-US"/>
                </a:p>
              </p:txBody>
            </p:sp>
            <p:sp>
              <p:nvSpPr>
                <p:cNvPr id="24696" name="Freeform 734"/>
                <p:cNvSpPr>
                  <a:spLocks/>
                </p:cNvSpPr>
                <p:nvPr/>
              </p:nvSpPr>
              <p:spPr bwMode="auto">
                <a:xfrm>
                  <a:off x="2795" y="622"/>
                  <a:ext cx="109" cy="126"/>
                </a:xfrm>
                <a:custGeom>
                  <a:avLst/>
                  <a:gdLst>
                    <a:gd name="T0" fmla="*/ 4 w 109"/>
                    <a:gd name="T1" fmla="*/ 12 h 126"/>
                    <a:gd name="T2" fmla="*/ 5 w 109"/>
                    <a:gd name="T3" fmla="*/ 13 h 126"/>
                    <a:gd name="T4" fmla="*/ 8 w 109"/>
                    <a:gd name="T5" fmla="*/ 16 h 126"/>
                    <a:gd name="T6" fmla="*/ 12 w 109"/>
                    <a:gd name="T7" fmla="*/ 20 h 126"/>
                    <a:gd name="T8" fmla="*/ 17 w 109"/>
                    <a:gd name="T9" fmla="*/ 26 h 126"/>
                    <a:gd name="T10" fmla="*/ 24 w 109"/>
                    <a:gd name="T11" fmla="*/ 33 h 126"/>
                    <a:gd name="T12" fmla="*/ 31 w 109"/>
                    <a:gd name="T13" fmla="*/ 42 h 126"/>
                    <a:gd name="T14" fmla="*/ 40 w 109"/>
                    <a:gd name="T15" fmla="*/ 51 h 126"/>
                    <a:gd name="T16" fmla="*/ 48 w 109"/>
                    <a:gd name="T17" fmla="*/ 60 h 126"/>
                    <a:gd name="T18" fmla="*/ 57 w 109"/>
                    <a:gd name="T19" fmla="*/ 70 h 126"/>
                    <a:gd name="T20" fmla="*/ 66 w 109"/>
                    <a:gd name="T21" fmla="*/ 80 h 126"/>
                    <a:gd name="T22" fmla="*/ 75 w 109"/>
                    <a:gd name="T23" fmla="*/ 89 h 126"/>
                    <a:gd name="T24" fmla="*/ 83 w 109"/>
                    <a:gd name="T25" fmla="*/ 98 h 126"/>
                    <a:gd name="T26" fmla="*/ 91 w 109"/>
                    <a:gd name="T27" fmla="*/ 107 h 126"/>
                    <a:gd name="T28" fmla="*/ 98 w 109"/>
                    <a:gd name="T29" fmla="*/ 115 h 126"/>
                    <a:gd name="T30" fmla="*/ 104 w 109"/>
                    <a:gd name="T31" fmla="*/ 121 h 126"/>
                    <a:gd name="T32" fmla="*/ 109 w 109"/>
                    <a:gd name="T33" fmla="*/ 126 h 126"/>
                    <a:gd name="T34" fmla="*/ 108 w 109"/>
                    <a:gd name="T35" fmla="*/ 124 h 126"/>
                    <a:gd name="T36" fmla="*/ 108 w 109"/>
                    <a:gd name="T37" fmla="*/ 120 h 126"/>
                    <a:gd name="T38" fmla="*/ 107 w 109"/>
                    <a:gd name="T39" fmla="*/ 115 h 126"/>
                    <a:gd name="T40" fmla="*/ 106 w 109"/>
                    <a:gd name="T41" fmla="*/ 110 h 126"/>
                    <a:gd name="T42" fmla="*/ 105 w 109"/>
                    <a:gd name="T43" fmla="*/ 109 h 126"/>
                    <a:gd name="T44" fmla="*/ 102 w 109"/>
                    <a:gd name="T45" fmla="*/ 105 h 126"/>
                    <a:gd name="T46" fmla="*/ 97 w 109"/>
                    <a:gd name="T47" fmla="*/ 100 h 126"/>
                    <a:gd name="T48" fmla="*/ 90 w 109"/>
                    <a:gd name="T49" fmla="*/ 93 h 126"/>
                    <a:gd name="T50" fmla="*/ 82 w 109"/>
                    <a:gd name="T51" fmla="*/ 85 h 126"/>
                    <a:gd name="T52" fmla="*/ 73 w 109"/>
                    <a:gd name="T53" fmla="*/ 76 h 126"/>
                    <a:gd name="T54" fmla="*/ 64 w 109"/>
                    <a:gd name="T55" fmla="*/ 67 h 126"/>
                    <a:gd name="T56" fmla="*/ 54 w 109"/>
                    <a:gd name="T57" fmla="*/ 57 h 126"/>
                    <a:gd name="T58" fmla="*/ 44 w 109"/>
                    <a:gd name="T59" fmla="*/ 47 h 126"/>
                    <a:gd name="T60" fmla="*/ 34 w 109"/>
                    <a:gd name="T61" fmla="*/ 37 h 126"/>
                    <a:gd name="T62" fmla="*/ 25 w 109"/>
                    <a:gd name="T63" fmla="*/ 28 h 126"/>
                    <a:gd name="T64" fmla="*/ 17 w 109"/>
                    <a:gd name="T65" fmla="*/ 20 h 126"/>
                    <a:gd name="T66" fmla="*/ 10 w 109"/>
                    <a:gd name="T67" fmla="*/ 12 h 126"/>
                    <a:gd name="T68" fmla="*/ 5 w 109"/>
                    <a:gd name="T69" fmla="*/ 6 h 126"/>
                    <a:gd name="T70" fmla="*/ 2 w 109"/>
                    <a:gd name="T71" fmla="*/ 2 h 126"/>
                    <a:gd name="T72" fmla="*/ 0 w 109"/>
                    <a:gd name="T73" fmla="*/ 0 h 126"/>
                    <a:gd name="T74" fmla="*/ 0 w 109"/>
                    <a:gd name="T75" fmla="*/ 1 h 126"/>
                    <a:gd name="T76" fmla="*/ 1 w 109"/>
                    <a:gd name="T77" fmla="*/ 5 h 126"/>
                    <a:gd name="T78" fmla="*/ 2 w 109"/>
                    <a:gd name="T79" fmla="*/ 8 h 126"/>
                    <a:gd name="T80" fmla="*/ 4 w 109"/>
                    <a:gd name="T81" fmla="*/ 12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9"/>
                    <a:gd name="T124" fmla="*/ 0 h 126"/>
                    <a:gd name="T125" fmla="*/ 109 w 109"/>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9" h="126">
                      <a:moveTo>
                        <a:pt x="4" y="12"/>
                      </a:moveTo>
                      <a:lnTo>
                        <a:pt x="5" y="13"/>
                      </a:lnTo>
                      <a:lnTo>
                        <a:pt x="8" y="16"/>
                      </a:lnTo>
                      <a:lnTo>
                        <a:pt x="12" y="20"/>
                      </a:lnTo>
                      <a:lnTo>
                        <a:pt x="17" y="26"/>
                      </a:lnTo>
                      <a:lnTo>
                        <a:pt x="24" y="33"/>
                      </a:lnTo>
                      <a:lnTo>
                        <a:pt x="31" y="42"/>
                      </a:lnTo>
                      <a:lnTo>
                        <a:pt x="40" y="51"/>
                      </a:lnTo>
                      <a:lnTo>
                        <a:pt x="48" y="60"/>
                      </a:lnTo>
                      <a:lnTo>
                        <a:pt x="57" y="70"/>
                      </a:lnTo>
                      <a:lnTo>
                        <a:pt x="66" y="80"/>
                      </a:lnTo>
                      <a:lnTo>
                        <a:pt x="75" y="89"/>
                      </a:lnTo>
                      <a:lnTo>
                        <a:pt x="83" y="98"/>
                      </a:lnTo>
                      <a:lnTo>
                        <a:pt x="91" y="107"/>
                      </a:lnTo>
                      <a:lnTo>
                        <a:pt x="98" y="115"/>
                      </a:lnTo>
                      <a:lnTo>
                        <a:pt x="104" y="121"/>
                      </a:lnTo>
                      <a:lnTo>
                        <a:pt x="109" y="126"/>
                      </a:lnTo>
                      <a:lnTo>
                        <a:pt x="108" y="124"/>
                      </a:lnTo>
                      <a:lnTo>
                        <a:pt x="108" y="120"/>
                      </a:lnTo>
                      <a:lnTo>
                        <a:pt x="107" y="115"/>
                      </a:lnTo>
                      <a:lnTo>
                        <a:pt x="106" y="110"/>
                      </a:lnTo>
                      <a:lnTo>
                        <a:pt x="105" y="109"/>
                      </a:lnTo>
                      <a:lnTo>
                        <a:pt x="102" y="105"/>
                      </a:lnTo>
                      <a:lnTo>
                        <a:pt x="97" y="100"/>
                      </a:lnTo>
                      <a:lnTo>
                        <a:pt x="90" y="93"/>
                      </a:lnTo>
                      <a:lnTo>
                        <a:pt x="82" y="85"/>
                      </a:lnTo>
                      <a:lnTo>
                        <a:pt x="73" y="76"/>
                      </a:lnTo>
                      <a:lnTo>
                        <a:pt x="64" y="67"/>
                      </a:lnTo>
                      <a:lnTo>
                        <a:pt x="54" y="57"/>
                      </a:lnTo>
                      <a:lnTo>
                        <a:pt x="44" y="47"/>
                      </a:lnTo>
                      <a:lnTo>
                        <a:pt x="34" y="37"/>
                      </a:lnTo>
                      <a:lnTo>
                        <a:pt x="25" y="28"/>
                      </a:lnTo>
                      <a:lnTo>
                        <a:pt x="17" y="20"/>
                      </a:lnTo>
                      <a:lnTo>
                        <a:pt x="10" y="12"/>
                      </a:lnTo>
                      <a:lnTo>
                        <a:pt x="5" y="6"/>
                      </a:lnTo>
                      <a:lnTo>
                        <a:pt x="2" y="2"/>
                      </a:lnTo>
                      <a:lnTo>
                        <a:pt x="0" y="0"/>
                      </a:lnTo>
                      <a:lnTo>
                        <a:pt x="0" y="1"/>
                      </a:lnTo>
                      <a:lnTo>
                        <a:pt x="1" y="5"/>
                      </a:lnTo>
                      <a:lnTo>
                        <a:pt x="2" y="8"/>
                      </a:lnTo>
                      <a:lnTo>
                        <a:pt x="4" y="12"/>
                      </a:lnTo>
                      <a:close/>
                    </a:path>
                  </a:pathLst>
                </a:custGeom>
                <a:solidFill>
                  <a:srgbClr val="260000"/>
                </a:solidFill>
                <a:ln w="9525">
                  <a:noFill/>
                  <a:round/>
                  <a:headEnd/>
                  <a:tailEnd/>
                </a:ln>
              </p:spPr>
              <p:txBody>
                <a:bodyPr/>
                <a:lstStyle/>
                <a:p>
                  <a:endParaRPr lang="en-US"/>
                </a:p>
              </p:txBody>
            </p:sp>
            <p:sp>
              <p:nvSpPr>
                <p:cNvPr id="24697" name="Freeform 735"/>
                <p:cNvSpPr>
                  <a:spLocks/>
                </p:cNvSpPr>
                <p:nvPr/>
              </p:nvSpPr>
              <p:spPr bwMode="auto">
                <a:xfrm>
                  <a:off x="2804" y="594"/>
                  <a:ext cx="117" cy="104"/>
                </a:xfrm>
                <a:custGeom>
                  <a:avLst/>
                  <a:gdLst>
                    <a:gd name="T0" fmla="*/ 0 w 117"/>
                    <a:gd name="T1" fmla="*/ 0 h 104"/>
                    <a:gd name="T2" fmla="*/ 114 w 117"/>
                    <a:gd name="T3" fmla="*/ 104 h 104"/>
                    <a:gd name="T4" fmla="*/ 117 w 117"/>
                    <a:gd name="T5" fmla="*/ 103 h 104"/>
                    <a:gd name="T6" fmla="*/ 1 w 117"/>
                    <a:gd name="T7" fmla="*/ 0 h 104"/>
                    <a:gd name="T8" fmla="*/ 0 w 117"/>
                    <a:gd name="T9" fmla="*/ 0 h 104"/>
                    <a:gd name="T10" fmla="*/ 0 60000 65536"/>
                    <a:gd name="T11" fmla="*/ 0 60000 65536"/>
                    <a:gd name="T12" fmla="*/ 0 60000 65536"/>
                    <a:gd name="T13" fmla="*/ 0 60000 65536"/>
                    <a:gd name="T14" fmla="*/ 0 60000 65536"/>
                    <a:gd name="T15" fmla="*/ 0 w 117"/>
                    <a:gd name="T16" fmla="*/ 0 h 104"/>
                    <a:gd name="T17" fmla="*/ 117 w 117"/>
                    <a:gd name="T18" fmla="*/ 104 h 104"/>
                  </a:gdLst>
                  <a:ahLst/>
                  <a:cxnLst>
                    <a:cxn ang="T10">
                      <a:pos x="T0" y="T1"/>
                    </a:cxn>
                    <a:cxn ang="T11">
                      <a:pos x="T2" y="T3"/>
                    </a:cxn>
                    <a:cxn ang="T12">
                      <a:pos x="T4" y="T5"/>
                    </a:cxn>
                    <a:cxn ang="T13">
                      <a:pos x="T6" y="T7"/>
                    </a:cxn>
                    <a:cxn ang="T14">
                      <a:pos x="T8" y="T9"/>
                    </a:cxn>
                  </a:cxnLst>
                  <a:rect l="T15" t="T16" r="T17" b="T18"/>
                  <a:pathLst>
                    <a:path w="117" h="104">
                      <a:moveTo>
                        <a:pt x="0" y="0"/>
                      </a:moveTo>
                      <a:lnTo>
                        <a:pt x="114" y="104"/>
                      </a:lnTo>
                      <a:lnTo>
                        <a:pt x="117" y="103"/>
                      </a:lnTo>
                      <a:lnTo>
                        <a:pt x="1" y="0"/>
                      </a:lnTo>
                      <a:lnTo>
                        <a:pt x="0" y="0"/>
                      </a:lnTo>
                      <a:close/>
                    </a:path>
                  </a:pathLst>
                </a:custGeom>
                <a:solidFill>
                  <a:srgbClr val="260000"/>
                </a:solidFill>
                <a:ln w="9525">
                  <a:noFill/>
                  <a:round/>
                  <a:headEnd/>
                  <a:tailEnd/>
                </a:ln>
              </p:spPr>
              <p:txBody>
                <a:bodyPr/>
                <a:lstStyle/>
                <a:p>
                  <a:endParaRPr lang="en-US"/>
                </a:p>
              </p:txBody>
            </p:sp>
            <p:sp>
              <p:nvSpPr>
                <p:cNvPr id="24698" name="Freeform 736"/>
                <p:cNvSpPr>
                  <a:spLocks/>
                </p:cNvSpPr>
                <p:nvPr/>
              </p:nvSpPr>
              <p:spPr bwMode="auto">
                <a:xfrm>
                  <a:off x="2912" y="663"/>
                  <a:ext cx="210" cy="49"/>
                </a:xfrm>
                <a:custGeom>
                  <a:avLst/>
                  <a:gdLst>
                    <a:gd name="T0" fmla="*/ 1 w 210"/>
                    <a:gd name="T1" fmla="*/ 49 h 49"/>
                    <a:gd name="T2" fmla="*/ 0 w 210"/>
                    <a:gd name="T3" fmla="*/ 49 h 49"/>
                    <a:gd name="T4" fmla="*/ 0 w 210"/>
                    <a:gd name="T5" fmla="*/ 47 h 49"/>
                    <a:gd name="T6" fmla="*/ 0 w 210"/>
                    <a:gd name="T7" fmla="*/ 45 h 49"/>
                    <a:gd name="T8" fmla="*/ 1 w 210"/>
                    <a:gd name="T9" fmla="*/ 44 h 49"/>
                    <a:gd name="T10" fmla="*/ 3 w 210"/>
                    <a:gd name="T11" fmla="*/ 44 h 49"/>
                    <a:gd name="T12" fmla="*/ 5 w 210"/>
                    <a:gd name="T13" fmla="*/ 44 h 49"/>
                    <a:gd name="T14" fmla="*/ 6 w 210"/>
                    <a:gd name="T15" fmla="*/ 44 h 49"/>
                    <a:gd name="T16" fmla="*/ 6 w 210"/>
                    <a:gd name="T17" fmla="*/ 44 h 49"/>
                    <a:gd name="T18" fmla="*/ 7 w 210"/>
                    <a:gd name="T19" fmla="*/ 44 h 49"/>
                    <a:gd name="T20" fmla="*/ 8 w 210"/>
                    <a:gd name="T21" fmla="*/ 44 h 49"/>
                    <a:gd name="T22" fmla="*/ 9 w 210"/>
                    <a:gd name="T23" fmla="*/ 44 h 49"/>
                    <a:gd name="T24" fmla="*/ 10 w 210"/>
                    <a:gd name="T25" fmla="*/ 43 h 49"/>
                    <a:gd name="T26" fmla="*/ 10 w 210"/>
                    <a:gd name="T27" fmla="*/ 43 h 49"/>
                    <a:gd name="T28" fmla="*/ 11 w 210"/>
                    <a:gd name="T29" fmla="*/ 42 h 49"/>
                    <a:gd name="T30" fmla="*/ 12 w 210"/>
                    <a:gd name="T31" fmla="*/ 41 h 49"/>
                    <a:gd name="T32" fmla="*/ 14 w 210"/>
                    <a:gd name="T33" fmla="*/ 40 h 49"/>
                    <a:gd name="T34" fmla="*/ 15 w 210"/>
                    <a:gd name="T35" fmla="*/ 39 h 49"/>
                    <a:gd name="T36" fmla="*/ 16 w 210"/>
                    <a:gd name="T37" fmla="*/ 38 h 49"/>
                    <a:gd name="T38" fmla="*/ 16 w 210"/>
                    <a:gd name="T39" fmla="*/ 38 h 49"/>
                    <a:gd name="T40" fmla="*/ 17 w 210"/>
                    <a:gd name="T41" fmla="*/ 38 h 49"/>
                    <a:gd name="T42" fmla="*/ 210 w 210"/>
                    <a:gd name="T43" fmla="*/ 0 h 49"/>
                    <a:gd name="T44" fmla="*/ 210 w 210"/>
                    <a:gd name="T45" fmla="*/ 8 h 49"/>
                    <a:gd name="T46" fmla="*/ 19 w 210"/>
                    <a:gd name="T47" fmla="*/ 45 h 49"/>
                    <a:gd name="T48" fmla="*/ 18 w 210"/>
                    <a:gd name="T49" fmla="*/ 45 h 49"/>
                    <a:gd name="T50" fmla="*/ 17 w 210"/>
                    <a:gd name="T51" fmla="*/ 45 h 49"/>
                    <a:gd name="T52" fmla="*/ 16 w 210"/>
                    <a:gd name="T53" fmla="*/ 45 h 49"/>
                    <a:gd name="T54" fmla="*/ 15 w 210"/>
                    <a:gd name="T55" fmla="*/ 46 h 49"/>
                    <a:gd name="T56" fmla="*/ 14 w 210"/>
                    <a:gd name="T57" fmla="*/ 46 h 49"/>
                    <a:gd name="T58" fmla="*/ 12 w 210"/>
                    <a:gd name="T59" fmla="*/ 47 h 49"/>
                    <a:gd name="T60" fmla="*/ 11 w 210"/>
                    <a:gd name="T61" fmla="*/ 47 h 49"/>
                    <a:gd name="T62" fmla="*/ 10 w 210"/>
                    <a:gd name="T63" fmla="*/ 47 h 49"/>
                    <a:gd name="T64" fmla="*/ 9 w 210"/>
                    <a:gd name="T65" fmla="*/ 47 h 49"/>
                    <a:gd name="T66" fmla="*/ 8 w 210"/>
                    <a:gd name="T67" fmla="*/ 47 h 49"/>
                    <a:gd name="T68" fmla="*/ 6 w 210"/>
                    <a:gd name="T69" fmla="*/ 47 h 49"/>
                    <a:gd name="T70" fmla="*/ 5 w 210"/>
                    <a:gd name="T71" fmla="*/ 47 h 49"/>
                    <a:gd name="T72" fmla="*/ 3 w 210"/>
                    <a:gd name="T73" fmla="*/ 48 h 49"/>
                    <a:gd name="T74" fmla="*/ 2 w 210"/>
                    <a:gd name="T75" fmla="*/ 48 h 49"/>
                    <a:gd name="T76" fmla="*/ 1 w 210"/>
                    <a:gd name="T77" fmla="*/ 49 h 49"/>
                    <a:gd name="T78" fmla="*/ 1 w 210"/>
                    <a:gd name="T79" fmla="*/ 49 h 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0"/>
                    <a:gd name="T121" fmla="*/ 0 h 49"/>
                    <a:gd name="T122" fmla="*/ 210 w 210"/>
                    <a:gd name="T123" fmla="*/ 49 h 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0" h="49">
                      <a:moveTo>
                        <a:pt x="1" y="49"/>
                      </a:moveTo>
                      <a:lnTo>
                        <a:pt x="0" y="49"/>
                      </a:lnTo>
                      <a:lnTo>
                        <a:pt x="0" y="47"/>
                      </a:lnTo>
                      <a:lnTo>
                        <a:pt x="0" y="45"/>
                      </a:lnTo>
                      <a:lnTo>
                        <a:pt x="1" y="44"/>
                      </a:lnTo>
                      <a:lnTo>
                        <a:pt x="3" y="44"/>
                      </a:lnTo>
                      <a:lnTo>
                        <a:pt x="5" y="44"/>
                      </a:lnTo>
                      <a:lnTo>
                        <a:pt x="6" y="44"/>
                      </a:lnTo>
                      <a:lnTo>
                        <a:pt x="7" y="44"/>
                      </a:lnTo>
                      <a:lnTo>
                        <a:pt x="8" y="44"/>
                      </a:lnTo>
                      <a:lnTo>
                        <a:pt x="9" y="44"/>
                      </a:lnTo>
                      <a:lnTo>
                        <a:pt x="10" y="43"/>
                      </a:lnTo>
                      <a:lnTo>
                        <a:pt x="11" y="42"/>
                      </a:lnTo>
                      <a:lnTo>
                        <a:pt x="12" y="41"/>
                      </a:lnTo>
                      <a:lnTo>
                        <a:pt x="14" y="40"/>
                      </a:lnTo>
                      <a:lnTo>
                        <a:pt x="15" y="39"/>
                      </a:lnTo>
                      <a:lnTo>
                        <a:pt x="16" y="38"/>
                      </a:lnTo>
                      <a:lnTo>
                        <a:pt x="17" y="38"/>
                      </a:lnTo>
                      <a:lnTo>
                        <a:pt x="210" y="0"/>
                      </a:lnTo>
                      <a:lnTo>
                        <a:pt x="210" y="8"/>
                      </a:lnTo>
                      <a:lnTo>
                        <a:pt x="19" y="45"/>
                      </a:lnTo>
                      <a:lnTo>
                        <a:pt x="18" y="45"/>
                      </a:lnTo>
                      <a:lnTo>
                        <a:pt x="17" y="45"/>
                      </a:lnTo>
                      <a:lnTo>
                        <a:pt x="16" y="45"/>
                      </a:lnTo>
                      <a:lnTo>
                        <a:pt x="15" y="46"/>
                      </a:lnTo>
                      <a:lnTo>
                        <a:pt x="14" y="46"/>
                      </a:lnTo>
                      <a:lnTo>
                        <a:pt x="12" y="47"/>
                      </a:lnTo>
                      <a:lnTo>
                        <a:pt x="11" y="47"/>
                      </a:lnTo>
                      <a:lnTo>
                        <a:pt x="10" y="47"/>
                      </a:lnTo>
                      <a:lnTo>
                        <a:pt x="9" y="47"/>
                      </a:lnTo>
                      <a:lnTo>
                        <a:pt x="8" y="47"/>
                      </a:lnTo>
                      <a:lnTo>
                        <a:pt x="6" y="47"/>
                      </a:lnTo>
                      <a:lnTo>
                        <a:pt x="5" y="47"/>
                      </a:lnTo>
                      <a:lnTo>
                        <a:pt x="3" y="48"/>
                      </a:lnTo>
                      <a:lnTo>
                        <a:pt x="2" y="48"/>
                      </a:lnTo>
                      <a:lnTo>
                        <a:pt x="1" y="49"/>
                      </a:lnTo>
                      <a:close/>
                    </a:path>
                  </a:pathLst>
                </a:custGeom>
                <a:solidFill>
                  <a:srgbClr val="ADA37A"/>
                </a:solidFill>
                <a:ln w="9525">
                  <a:noFill/>
                  <a:round/>
                  <a:headEnd/>
                  <a:tailEnd/>
                </a:ln>
              </p:spPr>
              <p:txBody>
                <a:bodyPr/>
                <a:lstStyle/>
                <a:p>
                  <a:endParaRPr lang="en-US"/>
                </a:p>
              </p:txBody>
            </p:sp>
            <p:sp>
              <p:nvSpPr>
                <p:cNvPr id="24699" name="Freeform 737"/>
                <p:cNvSpPr>
                  <a:spLocks/>
                </p:cNvSpPr>
                <p:nvPr/>
              </p:nvSpPr>
              <p:spPr bwMode="auto">
                <a:xfrm>
                  <a:off x="2912" y="709"/>
                  <a:ext cx="8" cy="30"/>
                </a:xfrm>
                <a:custGeom>
                  <a:avLst/>
                  <a:gdLst>
                    <a:gd name="T0" fmla="*/ 8 w 8"/>
                    <a:gd name="T1" fmla="*/ 1 h 30"/>
                    <a:gd name="T2" fmla="*/ 7 w 8"/>
                    <a:gd name="T3" fmla="*/ 1 h 30"/>
                    <a:gd name="T4" fmla="*/ 6 w 8"/>
                    <a:gd name="T5" fmla="*/ 1 h 30"/>
                    <a:gd name="T6" fmla="*/ 5 w 8"/>
                    <a:gd name="T7" fmla="*/ 1 h 30"/>
                    <a:gd name="T8" fmla="*/ 5 w 8"/>
                    <a:gd name="T9" fmla="*/ 2 h 30"/>
                    <a:gd name="T10" fmla="*/ 5 w 8"/>
                    <a:gd name="T11" fmla="*/ 7 h 30"/>
                    <a:gd name="T12" fmla="*/ 5 w 8"/>
                    <a:gd name="T13" fmla="*/ 16 h 30"/>
                    <a:gd name="T14" fmla="*/ 6 w 8"/>
                    <a:gd name="T15" fmla="*/ 24 h 30"/>
                    <a:gd name="T16" fmla="*/ 6 w 8"/>
                    <a:gd name="T17" fmla="*/ 28 h 30"/>
                    <a:gd name="T18" fmla="*/ 6 w 8"/>
                    <a:gd name="T19" fmla="*/ 29 h 30"/>
                    <a:gd name="T20" fmla="*/ 5 w 8"/>
                    <a:gd name="T21" fmla="*/ 30 h 30"/>
                    <a:gd name="T22" fmla="*/ 4 w 8"/>
                    <a:gd name="T23" fmla="*/ 30 h 30"/>
                    <a:gd name="T24" fmla="*/ 2 w 8"/>
                    <a:gd name="T25" fmla="*/ 29 h 30"/>
                    <a:gd name="T26" fmla="*/ 2 w 8"/>
                    <a:gd name="T27" fmla="*/ 28 h 30"/>
                    <a:gd name="T28" fmla="*/ 0 w 8"/>
                    <a:gd name="T29" fmla="*/ 3 h 30"/>
                    <a:gd name="T30" fmla="*/ 0 w 8"/>
                    <a:gd name="T31" fmla="*/ 2 h 30"/>
                    <a:gd name="T32" fmla="*/ 0 w 8"/>
                    <a:gd name="T33" fmla="*/ 2 h 30"/>
                    <a:gd name="T34" fmla="*/ 1 w 8"/>
                    <a:gd name="T35" fmla="*/ 1 h 30"/>
                    <a:gd name="T36" fmla="*/ 2 w 8"/>
                    <a:gd name="T37" fmla="*/ 1 h 30"/>
                    <a:gd name="T38" fmla="*/ 3 w 8"/>
                    <a:gd name="T39" fmla="*/ 0 h 30"/>
                    <a:gd name="T40" fmla="*/ 5 w 8"/>
                    <a:gd name="T41" fmla="*/ 0 h 30"/>
                    <a:gd name="T42" fmla="*/ 6 w 8"/>
                    <a:gd name="T43" fmla="*/ 0 h 30"/>
                    <a:gd name="T44" fmla="*/ 8 w 8"/>
                    <a:gd name="T45" fmla="*/ 1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
                    <a:gd name="T70" fmla="*/ 0 h 30"/>
                    <a:gd name="T71" fmla="*/ 8 w 8"/>
                    <a:gd name="T72" fmla="*/ 30 h 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 h="30">
                      <a:moveTo>
                        <a:pt x="8" y="1"/>
                      </a:moveTo>
                      <a:lnTo>
                        <a:pt x="7" y="1"/>
                      </a:lnTo>
                      <a:lnTo>
                        <a:pt x="6" y="1"/>
                      </a:lnTo>
                      <a:lnTo>
                        <a:pt x="5" y="1"/>
                      </a:lnTo>
                      <a:lnTo>
                        <a:pt x="5" y="2"/>
                      </a:lnTo>
                      <a:lnTo>
                        <a:pt x="5" y="7"/>
                      </a:lnTo>
                      <a:lnTo>
                        <a:pt x="5" y="16"/>
                      </a:lnTo>
                      <a:lnTo>
                        <a:pt x="6" y="24"/>
                      </a:lnTo>
                      <a:lnTo>
                        <a:pt x="6" y="28"/>
                      </a:lnTo>
                      <a:lnTo>
                        <a:pt x="6" y="29"/>
                      </a:lnTo>
                      <a:lnTo>
                        <a:pt x="5" y="30"/>
                      </a:lnTo>
                      <a:lnTo>
                        <a:pt x="4" y="30"/>
                      </a:lnTo>
                      <a:lnTo>
                        <a:pt x="2" y="29"/>
                      </a:lnTo>
                      <a:lnTo>
                        <a:pt x="2" y="28"/>
                      </a:lnTo>
                      <a:lnTo>
                        <a:pt x="0" y="3"/>
                      </a:lnTo>
                      <a:lnTo>
                        <a:pt x="0" y="2"/>
                      </a:lnTo>
                      <a:lnTo>
                        <a:pt x="1" y="1"/>
                      </a:lnTo>
                      <a:lnTo>
                        <a:pt x="2" y="1"/>
                      </a:lnTo>
                      <a:lnTo>
                        <a:pt x="3" y="0"/>
                      </a:lnTo>
                      <a:lnTo>
                        <a:pt x="5" y="0"/>
                      </a:lnTo>
                      <a:lnTo>
                        <a:pt x="6" y="0"/>
                      </a:lnTo>
                      <a:lnTo>
                        <a:pt x="8" y="1"/>
                      </a:lnTo>
                      <a:close/>
                    </a:path>
                  </a:pathLst>
                </a:custGeom>
                <a:solidFill>
                  <a:srgbClr val="ADA37A"/>
                </a:solidFill>
                <a:ln w="9525">
                  <a:noFill/>
                  <a:round/>
                  <a:headEnd/>
                  <a:tailEnd/>
                </a:ln>
              </p:spPr>
              <p:txBody>
                <a:bodyPr/>
                <a:lstStyle/>
                <a:p>
                  <a:endParaRPr lang="en-US"/>
                </a:p>
              </p:txBody>
            </p:sp>
            <p:sp>
              <p:nvSpPr>
                <p:cNvPr id="24700" name="Freeform 738"/>
                <p:cNvSpPr>
                  <a:spLocks/>
                </p:cNvSpPr>
                <p:nvPr/>
              </p:nvSpPr>
              <p:spPr bwMode="auto">
                <a:xfrm>
                  <a:off x="2915" y="673"/>
                  <a:ext cx="202" cy="41"/>
                </a:xfrm>
                <a:custGeom>
                  <a:avLst/>
                  <a:gdLst>
                    <a:gd name="T0" fmla="*/ 0 w 202"/>
                    <a:gd name="T1" fmla="*/ 38 h 41"/>
                    <a:gd name="T2" fmla="*/ 202 w 202"/>
                    <a:gd name="T3" fmla="*/ 0 h 41"/>
                    <a:gd name="T4" fmla="*/ 0 w 202"/>
                    <a:gd name="T5" fmla="*/ 41 h 41"/>
                    <a:gd name="T6" fmla="*/ 0 w 202"/>
                    <a:gd name="T7" fmla="*/ 38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8"/>
                      </a:moveTo>
                      <a:lnTo>
                        <a:pt x="202" y="0"/>
                      </a:lnTo>
                      <a:lnTo>
                        <a:pt x="0" y="41"/>
                      </a:lnTo>
                      <a:lnTo>
                        <a:pt x="0" y="38"/>
                      </a:lnTo>
                      <a:close/>
                    </a:path>
                  </a:pathLst>
                </a:custGeom>
                <a:solidFill>
                  <a:srgbClr val="ADA37A"/>
                </a:solidFill>
                <a:ln w="9525">
                  <a:noFill/>
                  <a:round/>
                  <a:headEnd/>
                  <a:tailEnd/>
                </a:ln>
              </p:spPr>
              <p:txBody>
                <a:bodyPr/>
                <a:lstStyle/>
                <a:p>
                  <a:endParaRPr lang="en-US"/>
                </a:p>
              </p:txBody>
            </p:sp>
            <p:sp>
              <p:nvSpPr>
                <p:cNvPr id="24701" name="Freeform 739"/>
                <p:cNvSpPr>
                  <a:spLocks/>
                </p:cNvSpPr>
                <p:nvPr/>
              </p:nvSpPr>
              <p:spPr bwMode="auto">
                <a:xfrm>
                  <a:off x="2915" y="676"/>
                  <a:ext cx="202" cy="42"/>
                </a:xfrm>
                <a:custGeom>
                  <a:avLst/>
                  <a:gdLst>
                    <a:gd name="T0" fmla="*/ 0 w 202"/>
                    <a:gd name="T1" fmla="*/ 40 h 42"/>
                    <a:gd name="T2" fmla="*/ 202 w 202"/>
                    <a:gd name="T3" fmla="*/ 0 h 42"/>
                    <a:gd name="T4" fmla="*/ 0 w 202"/>
                    <a:gd name="T5" fmla="*/ 42 h 42"/>
                    <a:gd name="T6" fmla="*/ 0 w 202"/>
                    <a:gd name="T7" fmla="*/ 40 h 42"/>
                    <a:gd name="T8" fmla="*/ 0 60000 65536"/>
                    <a:gd name="T9" fmla="*/ 0 60000 65536"/>
                    <a:gd name="T10" fmla="*/ 0 60000 65536"/>
                    <a:gd name="T11" fmla="*/ 0 60000 65536"/>
                    <a:gd name="T12" fmla="*/ 0 w 202"/>
                    <a:gd name="T13" fmla="*/ 0 h 42"/>
                    <a:gd name="T14" fmla="*/ 202 w 202"/>
                    <a:gd name="T15" fmla="*/ 42 h 42"/>
                  </a:gdLst>
                  <a:ahLst/>
                  <a:cxnLst>
                    <a:cxn ang="T8">
                      <a:pos x="T0" y="T1"/>
                    </a:cxn>
                    <a:cxn ang="T9">
                      <a:pos x="T2" y="T3"/>
                    </a:cxn>
                    <a:cxn ang="T10">
                      <a:pos x="T4" y="T5"/>
                    </a:cxn>
                    <a:cxn ang="T11">
                      <a:pos x="T6" y="T7"/>
                    </a:cxn>
                  </a:cxnLst>
                  <a:rect l="T12" t="T13" r="T14" b="T15"/>
                  <a:pathLst>
                    <a:path w="202" h="42">
                      <a:moveTo>
                        <a:pt x="0" y="40"/>
                      </a:moveTo>
                      <a:lnTo>
                        <a:pt x="202" y="0"/>
                      </a:lnTo>
                      <a:lnTo>
                        <a:pt x="0" y="42"/>
                      </a:lnTo>
                      <a:lnTo>
                        <a:pt x="0" y="40"/>
                      </a:lnTo>
                      <a:close/>
                    </a:path>
                  </a:pathLst>
                </a:custGeom>
                <a:solidFill>
                  <a:srgbClr val="ADA37A"/>
                </a:solidFill>
                <a:ln w="9525">
                  <a:noFill/>
                  <a:round/>
                  <a:headEnd/>
                  <a:tailEnd/>
                </a:ln>
              </p:spPr>
              <p:txBody>
                <a:bodyPr/>
                <a:lstStyle/>
                <a:p>
                  <a:endParaRPr lang="en-US"/>
                </a:p>
              </p:txBody>
            </p:sp>
            <p:sp>
              <p:nvSpPr>
                <p:cNvPr id="24702" name="Freeform 740"/>
                <p:cNvSpPr>
                  <a:spLocks/>
                </p:cNvSpPr>
                <p:nvPr/>
              </p:nvSpPr>
              <p:spPr bwMode="auto">
                <a:xfrm>
                  <a:off x="2914" y="676"/>
                  <a:ext cx="203" cy="42"/>
                </a:xfrm>
                <a:custGeom>
                  <a:avLst/>
                  <a:gdLst>
                    <a:gd name="T0" fmla="*/ 1 w 203"/>
                    <a:gd name="T1" fmla="*/ 40 h 42"/>
                    <a:gd name="T2" fmla="*/ 203 w 203"/>
                    <a:gd name="T3" fmla="*/ 0 h 42"/>
                    <a:gd name="T4" fmla="*/ 0 w 203"/>
                    <a:gd name="T5" fmla="*/ 42 h 42"/>
                    <a:gd name="T6" fmla="*/ 1 w 203"/>
                    <a:gd name="T7" fmla="*/ 40 h 42"/>
                    <a:gd name="T8" fmla="*/ 0 60000 65536"/>
                    <a:gd name="T9" fmla="*/ 0 60000 65536"/>
                    <a:gd name="T10" fmla="*/ 0 60000 65536"/>
                    <a:gd name="T11" fmla="*/ 0 60000 65536"/>
                    <a:gd name="T12" fmla="*/ 0 w 203"/>
                    <a:gd name="T13" fmla="*/ 0 h 42"/>
                    <a:gd name="T14" fmla="*/ 203 w 203"/>
                    <a:gd name="T15" fmla="*/ 42 h 42"/>
                  </a:gdLst>
                  <a:ahLst/>
                  <a:cxnLst>
                    <a:cxn ang="T8">
                      <a:pos x="T0" y="T1"/>
                    </a:cxn>
                    <a:cxn ang="T9">
                      <a:pos x="T2" y="T3"/>
                    </a:cxn>
                    <a:cxn ang="T10">
                      <a:pos x="T4" y="T5"/>
                    </a:cxn>
                    <a:cxn ang="T11">
                      <a:pos x="T6" y="T7"/>
                    </a:cxn>
                  </a:cxnLst>
                  <a:rect l="T12" t="T13" r="T14" b="T15"/>
                  <a:pathLst>
                    <a:path w="203" h="42">
                      <a:moveTo>
                        <a:pt x="1" y="40"/>
                      </a:moveTo>
                      <a:lnTo>
                        <a:pt x="203" y="0"/>
                      </a:lnTo>
                      <a:lnTo>
                        <a:pt x="0" y="42"/>
                      </a:lnTo>
                      <a:lnTo>
                        <a:pt x="1" y="40"/>
                      </a:lnTo>
                      <a:close/>
                    </a:path>
                  </a:pathLst>
                </a:custGeom>
                <a:solidFill>
                  <a:srgbClr val="ADA37A"/>
                </a:solidFill>
                <a:ln w="9525">
                  <a:noFill/>
                  <a:round/>
                  <a:headEnd/>
                  <a:tailEnd/>
                </a:ln>
              </p:spPr>
              <p:txBody>
                <a:bodyPr/>
                <a:lstStyle/>
                <a:p>
                  <a:endParaRPr lang="en-US"/>
                </a:p>
              </p:txBody>
            </p:sp>
            <p:sp>
              <p:nvSpPr>
                <p:cNvPr id="24703" name="Freeform 741"/>
                <p:cNvSpPr>
                  <a:spLocks/>
                </p:cNvSpPr>
                <p:nvPr/>
              </p:nvSpPr>
              <p:spPr bwMode="auto">
                <a:xfrm>
                  <a:off x="2915" y="680"/>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04" name="Freeform 742"/>
                <p:cNvSpPr>
                  <a:spLocks/>
                </p:cNvSpPr>
                <p:nvPr/>
              </p:nvSpPr>
              <p:spPr bwMode="auto">
                <a:xfrm>
                  <a:off x="2915" y="680"/>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05" name="Freeform 743"/>
                <p:cNvSpPr>
                  <a:spLocks/>
                </p:cNvSpPr>
                <p:nvPr/>
              </p:nvSpPr>
              <p:spPr bwMode="auto">
                <a:xfrm>
                  <a:off x="2915" y="683"/>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06" name="Freeform 744"/>
                <p:cNvSpPr>
                  <a:spLocks/>
                </p:cNvSpPr>
                <p:nvPr/>
              </p:nvSpPr>
              <p:spPr bwMode="auto">
                <a:xfrm>
                  <a:off x="2915" y="683"/>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07" name="Freeform 745"/>
                <p:cNvSpPr>
                  <a:spLocks/>
                </p:cNvSpPr>
                <p:nvPr/>
              </p:nvSpPr>
              <p:spPr bwMode="auto">
                <a:xfrm>
                  <a:off x="2915" y="686"/>
                  <a:ext cx="202" cy="42"/>
                </a:xfrm>
                <a:custGeom>
                  <a:avLst/>
                  <a:gdLst>
                    <a:gd name="T0" fmla="*/ 0 w 202"/>
                    <a:gd name="T1" fmla="*/ 39 h 42"/>
                    <a:gd name="T2" fmla="*/ 202 w 202"/>
                    <a:gd name="T3" fmla="*/ 0 h 42"/>
                    <a:gd name="T4" fmla="*/ 0 w 202"/>
                    <a:gd name="T5" fmla="*/ 42 h 42"/>
                    <a:gd name="T6" fmla="*/ 0 w 202"/>
                    <a:gd name="T7" fmla="*/ 39 h 42"/>
                    <a:gd name="T8" fmla="*/ 0 60000 65536"/>
                    <a:gd name="T9" fmla="*/ 0 60000 65536"/>
                    <a:gd name="T10" fmla="*/ 0 60000 65536"/>
                    <a:gd name="T11" fmla="*/ 0 60000 65536"/>
                    <a:gd name="T12" fmla="*/ 0 w 202"/>
                    <a:gd name="T13" fmla="*/ 0 h 42"/>
                    <a:gd name="T14" fmla="*/ 202 w 202"/>
                    <a:gd name="T15" fmla="*/ 42 h 42"/>
                  </a:gdLst>
                  <a:ahLst/>
                  <a:cxnLst>
                    <a:cxn ang="T8">
                      <a:pos x="T0" y="T1"/>
                    </a:cxn>
                    <a:cxn ang="T9">
                      <a:pos x="T2" y="T3"/>
                    </a:cxn>
                    <a:cxn ang="T10">
                      <a:pos x="T4" y="T5"/>
                    </a:cxn>
                    <a:cxn ang="T11">
                      <a:pos x="T6" y="T7"/>
                    </a:cxn>
                  </a:cxnLst>
                  <a:rect l="T12" t="T13" r="T14" b="T15"/>
                  <a:pathLst>
                    <a:path w="202" h="42">
                      <a:moveTo>
                        <a:pt x="0" y="39"/>
                      </a:moveTo>
                      <a:lnTo>
                        <a:pt x="202" y="0"/>
                      </a:lnTo>
                      <a:lnTo>
                        <a:pt x="0" y="42"/>
                      </a:lnTo>
                      <a:lnTo>
                        <a:pt x="0" y="39"/>
                      </a:lnTo>
                      <a:close/>
                    </a:path>
                  </a:pathLst>
                </a:custGeom>
                <a:solidFill>
                  <a:srgbClr val="ADA37A"/>
                </a:solidFill>
                <a:ln w="9525">
                  <a:noFill/>
                  <a:round/>
                  <a:headEnd/>
                  <a:tailEnd/>
                </a:ln>
              </p:spPr>
              <p:txBody>
                <a:bodyPr/>
                <a:lstStyle/>
                <a:p>
                  <a:endParaRPr lang="en-US"/>
                </a:p>
              </p:txBody>
            </p:sp>
            <p:sp>
              <p:nvSpPr>
                <p:cNvPr id="24708" name="Freeform 746"/>
                <p:cNvSpPr>
                  <a:spLocks/>
                </p:cNvSpPr>
                <p:nvPr/>
              </p:nvSpPr>
              <p:spPr bwMode="auto">
                <a:xfrm>
                  <a:off x="2915" y="686"/>
                  <a:ext cx="202" cy="42"/>
                </a:xfrm>
                <a:custGeom>
                  <a:avLst/>
                  <a:gdLst>
                    <a:gd name="T0" fmla="*/ 0 w 202"/>
                    <a:gd name="T1" fmla="*/ 39 h 42"/>
                    <a:gd name="T2" fmla="*/ 202 w 202"/>
                    <a:gd name="T3" fmla="*/ 0 h 42"/>
                    <a:gd name="T4" fmla="*/ 0 w 202"/>
                    <a:gd name="T5" fmla="*/ 42 h 42"/>
                    <a:gd name="T6" fmla="*/ 0 w 202"/>
                    <a:gd name="T7" fmla="*/ 39 h 42"/>
                    <a:gd name="T8" fmla="*/ 0 60000 65536"/>
                    <a:gd name="T9" fmla="*/ 0 60000 65536"/>
                    <a:gd name="T10" fmla="*/ 0 60000 65536"/>
                    <a:gd name="T11" fmla="*/ 0 60000 65536"/>
                    <a:gd name="T12" fmla="*/ 0 w 202"/>
                    <a:gd name="T13" fmla="*/ 0 h 42"/>
                    <a:gd name="T14" fmla="*/ 202 w 202"/>
                    <a:gd name="T15" fmla="*/ 42 h 42"/>
                  </a:gdLst>
                  <a:ahLst/>
                  <a:cxnLst>
                    <a:cxn ang="T8">
                      <a:pos x="T0" y="T1"/>
                    </a:cxn>
                    <a:cxn ang="T9">
                      <a:pos x="T2" y="T3"/>
                    </a:cxn>
                    <a:cxn ang="T10">
                      <a:pos x="T4" y="T5"/>
                    </a:cxn>
                    <a:cxn ang="T11">
                      <a:pos x="T6" y="T7"/>
                    </a:cxn>
                  </a:cxnLst>
                  <a:rect l="T12" t="T13" r="T14" b="T15"/>
                  <a:pathLst>
                    <a:path w="202" h="42">
                      <a:moveTo>
                        <a:pt x="0" y="39"/>
                      </a:moveTo>
                      <a:lnTo>
                        <a:pt x="202" y="0"/>
                      </a:lnTo>
                      <a:lnTo>
                        <a:pt x="0" y="42"/>
                      </a:lnTo>
                      <a:lnTo>
                        <a:pt x="0" y="39"/>
                      </a:lnTo>
                      <a:close/>
                    </a:path>
                  </a:pathLst>
                </a:custGeom>
                <a:solidFill>
                  <a:srgbClr val="ADA37A"/>
                </a:solidFill>
                <a:ln w="9525">
                  <a:noFill/>
                  <a:round/>
                  <a:headEnd/>
                  <a:tailEnd/>
                </a:ln>
              </p:spPr>
              <p:txBody>
                <a:bodyPr/>
                <a:lstStyle/>
                <a:p>
                  <a:endParaRPr lang="en-US"/>
                </a:p>
              </p:txBody>
            </p:sp>
            <p:sp>
              <p:nvSpPr>
                <p:cNvPr id="24709" name="Freeform 747"/>
                <p:cNvSpPr>
                  <a:spLocks/>
                </p:cNvSpPr>
                <p:nvPr/>
              </p:nvSpPr>
              <p:spPr bwMode="auto">
                <a:xfrm>
                  <a:off x="2915" y="690"/>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10" name="Freeform 748"/>
                <p:cNvSpPr>
                  <a:spLocks/>
                </p:cNvSpPr>
                <p:nvPr/>
              </p:nvSpPr>
              <p:spPr bwMode="auto">
                <a:xfrm>
                  <a:off x="2915" y="690"/>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11" name="Freeform 749"/>
                <p:cNvSpPr>
                  <a:spLocks/>
                </p:cNvSpPr>
                <p:nvPr/>
              </p:nvSpPr>
              <p:spPr bwMode="auto">
                <a:xfrm>
                  <a:off x="2915" y="693"/>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12" name="Freeform 750"/>
                <p:cNvSpPr>
                  <a:spLocks/>
                </p:cNvSpPr>
                <p:nvPr/>
              </p:nvSpPr>
              <p:spPr bwMode="auto">
                <a:xfrm>
                  <a:off x="2915" y="693"/>
                  <a:ext cx="202" cy="41"/>
                </a:xfrm>
                <a:custGeom>
                  <a:avLst/>
                  <a:gdLst>
                    <a:gd name="T0" fmla="*/ 0 w 202"/>
                    <a:gd name="T1" fmla="*/ 39 h 41"/>
                    <a:gd name="T2" fmla="*/ 202 w 202"/>
                    <a:gd name="T3" fmla="*/ 0 h 41"/>
                    <a:gd name="T4" fmla="*/ 0 w 202"/>
                    <a:gd name="T5" fmla="*/ 41 h 41"/>
                    <a:gd name="T6" fmla="*/ 0 w 202"/>
                    <a:gd name="T7" fmla="*/ 39 h 41"/>
                    <a:gd name="T8" fmla="*/ 0 60000 65536"/>
                    <a:gd name="T9" fmla="*/ 0 60000 65536"/>
                    <a:gd name="T10" fmla="*/ 0 60000 65536"/>
                    <a:gd name="T11" fmla="*/ 0 60000 65536"/>
                    <a:gd name="T12" fmla="*/ 0 w 202"/>
                    <a:gd name="T13" fmla="*/ 0 h 41"/>
                    <a:gd name="T14" fmla="*/ 202 w 202"/>
                    <a:gd name="T15" fmla="*/ 41 h 41"/>
                  </a:gdLst>
                  <a:ahLst/>
                  <a:cxnLst>
                    <a:cxn ang="T8">
                      <a:pos x="T0" y="T1"/>
                    </a:cxn>
                    <a:cxn ang="T9">
                      <a:pos x="T2" y="T3"/>
                    </a:cxn>
                    <a:cxn ang="T10">
                      <a:pos x="T4" y="T5"/>
                    </a:cxn>
                    <a:cxn ang="T11">
                      <a:pos x="T6" y="T7"/>
                    </a:cxn>
                  </a:cxnLst>
                  <a:rect l="T12" t="T13" r="T14" b="T15"/>
                  <a:pathLst>
                    <a:path w="202" h="41">
                      <a:moveTo>
                        <a:pt x="0" y="39"/>
                      </a:moveTo>
                      <a:lnTo>
                        <a:pt x="202" y="0"/>
                      </a:lnTo>
                      <a:lnTo>
                        <a:pt x="0" y="41"/>
                      </a:lnTo>
                      <a:lnTo>
                        <a:pt x="0" y="39"/>
                      </a:lnTo>
                      <a:close/>
                    </a:path>
                  </a:pathLst>
                </a:custGeom>
                <a:solidFill>
                  <a:srgbClr val="ADA37A"/>
                </a:solidFill>
                <a:ln w="9525">
                  <a:noFill/>
                  <a:round/>
                  <a:headEnd/>
                  <a:tailEnd/>
                </a:ln>
              </p:spPr>
              <p:txBody>
                <a:bodyPr/>
                <a:lstStyle/>
                <a:p>
                  <a:endParaRPr lang="en-US"/>
                </a:p>
              </p:txBody>
            </p:sp>
            <p:sp>
              <p:nvSpPr>
                <p:cNvPr id="24713" name="Freeform 751"/>
                <p:cNvSpPr>
                  <a:spLocks/>
                </p:cNvSpPr>
                <p:nvPr/>
              </p:nvSpPr>
              <p:spPr bwMode="auto">
                <a:xfrm>
                  <a:off x="2915" y="696"/>
                  <a:ext cx="202" cy="42"/>
                </a:xfrm>
                <a:custGeom>
                  <a:avLst/>
                  <a:gdLst>
                    <a:gd name="T0" fmla="*/ 0 w 202"/>
                    <a:gd name="T1" fmla="*/ 39 h 42"/>
                    <a:gd name="T2" fmla="*/ 202 w 202"/>
                    <a:gd name="T3" fmla="*/ 0 h 42"/>
                    <a:gd name="T4" fmla="*/ 0 w 202"/>
                    <a:gd name="T5" fmla="*/ 42 h 42"/>
                    <a:gd name="T6" fmla="*/ 0 w 202"/>
                    <a:gd name="T7" fmla="*/ 39 h 42"/>
                    <a:gd name="T8" fmla="*/ 0 60000 65536"/>
                    <a:gd name="T9" fmla="*/ 0 60000 65536"/>
                    <a:gd name="T10" fmla="*/ 0 60000 65536"/>
                    <a:gd name="T11" fmla="*/ 0 60000 65536"/>
                    <a:gd name="T12" fmla="*/ 0 w 202"/>
                    <a:gd name="T13" fmla="*/ 0 h 42"/>
                    <a:gd name="T14" fmla="*/ 202 w 202"/>
                    <a:gd name="T15" fmla="*/ 42 h 42"/>
                  </a:gdLst>
                  <a:ahLst/>
                  <a:cxnLst>
                    <a:cxn ang="T8">
                      <a:pos x="T0" y="T1"/>
                    </a:cxn>
                    <a:cxn ang="T9">
                      <a:pos x="T2" y="T3"/>
                    </a:cxn>
                    <a:cxn ang="T10">
                      <a:pos x="T4" y="T5"/>
                    </a:cxn>
                    <a:cxn ang="T11">
                      <a:pos x="T6" y="T7"/>
                    </a:cxn>
                  </a:cxnLst>
                  <a:rect l="T12" t="T13" r="T14" b="T15"/>
                  <a:pathLst>
                    <a:path w="202" h="42">
                      <a:moveTo>
                        <a:pt x="0" y="39"/>
                      </a:moveTo>
                      <a:lnTo>
                        <a:pt x="202" y="0"/>
                      </a:lnTo>
                      <a:lnTo>
                        <a:pt x="0" y="42"/>
                      </a:lnTo>
                      <a:lnTo>
                        <a:pt x="0" y="39"/>
                      </a:lnTo>
                      <a:close/>
                    </a:path>
                  </a:pathLst>
                </a:custGeom>
                <a:solidFill>
                  <a:srgbClr val="ADA37A"/>
                </a:solidFill>
                <a:ln w="9525">
                  <a:noFill/>
                  <a:round/>
                  <a:headEnd/>
                  <a:tailEnd/>
                </a:ln>
              </p:spPr>
              <p:txBody>
                <a:bodyPr/>
                <a:lstStyle/>
                <a:p>
                  <a:endParaRPr lang="en-US"/>
                </a:p>
              </p:txBody>
            </p:sp>
            <p:sp>
              <p:nvSpPr>
                <p:cNvPr id="24714" name="Freeform 752"/>
                <p:cNvSpPr>
                  <a:spLocks/>
                </p:cNvSpPr>
                <p:nvPr/>
              </p:nvSpPr>
              <p:spPr bwMode="auto">
                <a:xfrm>
                  <a:off x="2915" y="696"/>
                  <a:ext cx="202" cy="42"/>
                </a:xfrm>
                <a:custGeom>
                  <a:avLst/>
                  <a:gdLst>
                    <a:gd name="T0" fmla="*/ 0 w 202"/>
                    <a:gd name="T1" fmla="*/ 39 h 42"/>
                    <a:gd name="T2" fmla="*/ 202 w 202"/>
                    <a:gd name="T3" fmla="*/ 0 h 42"/>
                    <a:gd name="T4" fmla="*/ 0 w 202"/>
                    <a:gd name="T5" fmla="*/ 42 h 42"/>
                    <a:gd name="T6" fmla="*/ 0 w 202"/>
                    <a:gd name="T7" fmla="*/ 39 h 42"/>
                    <a:gd name="T8" fmla="*/ 0 60000 65536"/>
                    <a:gd name="T9" fmla="*/ 0 60000 65536"/>
                    <a:gd name="T10" fmla="*/ 0 60000 65536"/>
                    <a:gd name="T11" fmla="*/ 0 60000 65536"/>
                    <a:gd name="T12" fmla="*/ 0 w 202"/>
                    <a:gd name="T13" fmla="*/ 0 h 42"/>
                    <a:gd name="T14" fmla="*/ 202 w 202"/>
                    <a:gd name="T15" fmla="*/ 42 h 42"/>
                  </a:gdLst>
                  <a:ahLst/>
                  <a:cxnLst>
                    <a:cxn ang="T8">
                      <a:pos x="T0" y="T1"/>
                    </a:cxn>
                    <a:cxn ang="T9">
                      <a:pos x="T2" y="T3"/>
                    </a:cxn>
                    <a:cxn ang="T10">
                      <a:pos x="T4" y="T5"/>
                    </a:cxn>
                    <a:cxn ang="T11">
                      <a:pos x="T6" y="T7"/>
                    </a:cxn>
                  </a:cxnLst>
                  <a:rect l="T12" t="T13" r="T14" b="T15"/>
                  <a:pathLst>
                    <a:path w="202" h="42">
                      <a:moveTo>
                        <a:pt x="0" y="39"/>
                      </a:moveTo>
                      <a:lnTo>
                        <a:pt x="202" y="0"/>
                      </a:lnTo>
                      <a:lnTo>
                        <a:pt x="0" y="42"/>
                      </a:lnTo>
                      <a:lnTo>
                        <a:pt x="0" y="39"/>
                      </a:lnTo>
                      <a:close/>
                    </a:path>
                  </a:pathLst>
                </a:custGeom>
                <a:solidFill>
                  <a:srgbClr val="ADA37A"/>
                </a:solidFill>
                <a:ln w="9525">
                  <a:noFill/>
                  <a:round/>
                  <a:headEnd/>
                  <a:tailEnd/>
                </a:ln>
              </p:spPr>
              <p:txBody>
                <a:bodyPr/>
                <a:lstStyle/>
                <a:p>
                  <a:endParaRPr lang="en-US"/>
                </a:p>
              </p:txBody>
            </p:sp>
            <p:sp>
              <p:nvSpPr>
                <p:cNvPr id="24715" name="Freeform 753"/>
                <p:cNvSpPr>
                  <a:spLocks/>
                </p:cNvSpPr>
                <p:nvPr/>
              </p:nvSpPr>
              <p:spPr bwMode="auto">
                <a:xfrm>
                  <a:off x="3065" y="674"/>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16" name="Freeform 754"/>
                <p:cNvSpPr>
                  <a:spLocks/>
                </p:cNvSpPr>
                <p:nvPr/>
              </p:nvSpPr>
              <p:spPr bwMode="auto">
                <a:xfrm>
                  <a:off x="3065" y="678"/>
                  <a:ext cx="56" cy="10"/>
                </a:xfrm>
                <a:custGeom>
                  <a:avLst/>
                  <a:gdLst>
                    <a:gd name="T0" fmla="*/ 56 w 56"/>
                    <a:gd name="T1" fmla="*/ 0 h 10"/>
                    <a:gd name="T2" fmla="*/ 0 w 56"/>
                    <a:gd name="T3" fmla="*/ 10 h 10"/>
                    <a:gd name="T4" fmla="*/ 55 w 56"/>
                    <a:gd name="T5" fmla="*/ 1 h 10"/>
                    <a:gd name="T6" fmla="*/ 56 w 56"/>
                    <a:gd name="T7" fmla="*/ 0 h 10"/>
                    <a:gd name="T8" fmla="*/ 0 60000 65536"/>
                    <a:gd name="T9" fmla="*/ 0 60000 65536"/>
                    <a:gd name="T10" fmla="*/ 0 60000 65536"/>
                    <a:gd name="T11" fmla="*/ 0 60000 65536"/>
                    <a:gd name="T12" fmla="*/ 0 w 56"/>
                    <a:gd name="T13" fmla="*/ 0 h 10"/>
                    <a:gd name="T14" fmla="*/ 56 w 56"/>
                    <a:gd name="T15" fmla="*/ 10 h 10"/>
                  </a:gdLst>
                  <a:ahLst/>
                  <a:cxnLst>
                    <a:cxn ang="T8">
                      <a:pos x="T0" y="T1"/>
                    </a:cxn>
                    <a:cxn ang="T9">
                      <a:pos x="T2" y="T3"/>
                    </a:cxn>
                    <a:cxn ang="T10">
                      <a:pos x="T4" y="T5"/>
                    </a:cxn>
                    <a:cxn ang="T11">
                      <a:pos x="T6" y="T7"/>
                    </a:cxn>
                  </a:cxnLst>
                  <a:rect l="T12" t="T13" r="T14" b="T15"/>
                  <a:pathLst>
                    <a:path w="56" h="10">
                      <a:moveTo>
                        <a:pt x="56" y="0"/>
                      </a:moveTo>
                      <a:lnTo>
                        <a:pt x="0" y="10"/>
                      </a:lnTo>
                      <a:lnTo>
                        <a:pt x="55" y="1"/>
                      </a:lnTo>
                      <a:lnTo>
                        <a:pt x="56" y="0"/>
                      </a:lnTo>
                      <a:close/>
                    </a:path>
                  </a:pathLst>
                </a:custGeom>
                <a:solidFill>
                  <a:srgbClr val="E8E0C9"/>
                </a:solidFill>
                <a:ln w="9525">
                  <a:noFill/>
                  <a:round/>
                  <a:headEnd/>
                  <a:tailEnd/>
                </a:ln>
              </p:spPr>
              <p:txBody>
                <a:bodyPr/>
                <a:lstStyle/>
                <a:p>
                  <a:endParaRPr lang="en-US"/>
                </a:p>
              </p:txBody>
            </p:sp>
            <p:sp>
              <p:nvSpPr>
                <p:cNvPr id="24717" name="Freeform 755"/>
                <p:cNvSpPr>
                  <a:spLocks/>
                </p:cNvSpPr>
                <p:nvPr/>
              </p:nvSpPr>
              <p:spPr bwMode="auto">
                <a:xfrm>
                  <a:off x="3065" y="678"/>
                  <a:ext cx="56" cy="10"/>
                </a:xfrm>
                <a:custGeom>
                  <a:avLst/>
                  <a:gdLst>
                    <a:gd name="T0" fmla="*/ 56 w 56"/>
                    <a:gd name="T1" fmla="*/ 0 h 10"/>
                    <a:gd name="T2" fmla="*/ 0 w 56"/>
                    <a:gd name="T3" fmla="*/ 10 h 10"/>
                    <a:gd name="T4" fmla="*/ 55 w 56"/>
                    <a:gd name="T5" fmla="*/ 1 h 10"/>
                    <a:gd name="T6" fmla="*/ 56 w 56"/>
                    <a:gd name="T7" fmla="*/ 0 h 10"/>
                    <a:gd name="T8" fmla="*/ 0 60000 65536"/>
                    <a:gd name="T9" fmla="*/ 0 60000 65536"/>
                    <a:gd name="T10" fmla="*/ 0 60000 65536"/>
                    <a:gd name="T11" fmla="*/ 0 60000 65536"/>
                    <a:gd name="T12" fmla="*/ 0 w 56"/>
                    <a:gd name="T13" fmla="*/ 0 h 10"/>
                    <a:gd name="T14" fmla="*/ 56 w 56"/>
                    <a:gd name="T15" fmla="*/ 10 h 10"/>
                  </a:gdLst>
                  <a:ahLst/>
                  <a:cxnLst>
                    <a:cxn ang="T8">
                      <a:pos x="T0" y="T1"/>
                    </a:cxn>
                    <a:cxn ang="T9">
                      <a:pos x="T2" y="T3"/>
                    </a:cxn>
                    <a:cxn ang="T10">
                      <a:pos x="T4" y="T5"/>
                    </a:cxn>
                    <a:cxn ang="T11">
                      <a:pos x="T6" y="T7"/>
                    </a:cxn>
                  </a:cxnLst>
                  <a:rect l="T12" t="T13" r="T14" b="T15"/>
                  <a:pathLst>
                    <a:path w="56" h="10">
                      <a:moveTo>
                        <a:pt x="56" y="0"/>
                      </a:moveTo>
                      <a:lnTo>
                        <a:pt x="0" y="10"/>
                      </a:lnTo>
                      <a:lnTo>
                        <a:pt x="55" y="1"/>
                      </a:lnTo>
                      <a:lnTo>
                        <a:pt x="56" y="0"/>
                      </a:lnTo>
                      <a:close/>
                    </a:path>
                  </a:pathLst>
                </a:custGeom>
                <a:solidFill>
                  <a:srgbClr val="E8E0C9"/>
                </a:solidFill>
                <a:ln w="9525">
                  <a:noFill/>
                  <a:round/>
                  <a:headEnd/>
                  <a:tailEnd/>
                </a:ln>
              </p:spPr>
              <p:txBody>
                <a:bodyPr/>
                <a:lstStyle/>
                <a:p>
                  <a:endParaRPr lang="en-US"/>
                </a:p>
              </p:txBody>
            </p:sp>
            <p:sp>
              <p:nvSpPr>
                <p:cNvPr id="24718" name="Freeform 756"/>
                <p:cNvSpPr>
                  <a:spLocks/>
                </p:cNvSpPr>
                <p:nvPr/>
              </p:nvSpPr>
              <p:spPr bwMode="auto">
                <a:xfrm>
                  <a:off x="3065" y="681"/>
                  <a:ext cx="56" cy="11"/>
                </a:xfrm>
                <a:custGeom>
                  <a:avLst/>
                  <a:gdLst>
                    <a:gd name="T0" fmla="*/ 56 w 56"/>
                    <a:gd name="T1" fmla="*/ 0 h 11"/>
                    <a:gd name="T2" fmla="*/ 0 w 56"/>
                    <a:gd name="T3" fmla="*/ 11 h 11"/>
                    <a:gd name="T4" fmla="*/ 55 w 56"/>
                    <a:gd name="T5" fmla="*/ 2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2"/>
                      </a:lnTo>
                      <a:lnTo>
                        <a:pt x="56" y="0"/>
                      </a:lnTo>
                      <a:close/>
                    </a:path>
                  </a:pathLst>
                </a:custGeom>
                <a:solidFill>
                  <a:srgbClr val="E8E0C9"/>
                </a:solidFill>
                <a:ln w="9525">
                  <a:noFill/>
                  <a:round/>
                  <a:headEnd/>
                  <a:tailEnd/>
                </a:ln>
              </p:spPr>
              <p:txBody>
                <a:bodyPr/>
                <a:lstStyle/>
                <a:p>
                  <a:endParaRPr lang="en-US"/>
                </a:p>
              </p:txBody>
            </p:sp>
            <p:sp>
              <p:nvSpPr>
                <p:cNvPr id="24719" name="Freeform 757"/>
                <p:cNvSpPr>
                  <a:spLocks/>
                </p:cNvSpPr>
                <p:nvPr/>
              </p:nvSpPr>
              <p:spPr bwMode="auto">
                <a:xfrm>
                  <a:off x="3065" y="681"/>
                  <a:ext cx="56" cy="11"/>
                </a:xfrm>
                <a:custGeom>
                  <a:avLst/>
                  <a:gdLst>
                    <a:gd name="T0" fmla="*/ 56 w 56"/>
                    <a:gd name="T1" fmla="*/ 0 h 11"/>
                    <a:gd name="T2" fmla="*/ 0 w 56"/>
                    <a:gd name="T3" fmla="*/ 11 h 11"/>
                    <a:gd name="T4" fmla="*/ 55 w 56"/>
                    <a:gd name="T5" fmla="*/ 2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2"/>
                      </a:lnTo>
                      <a:lnTo>
                        <a:pt x="56" y="0"/>
                      </a:lnTo>
                      <a:close/>
                    </a:path>
                  </a:pathLst>
                </a:custGeom>
                <a:solidFill>
                  <a:srgbClr val="E8E0C9"/>
                </a:solidFill>
                <a:ln w="9525">
                  <a:noFill/>
                  <a:round/>
                  <a:headEnd/>
                  <a:tailEnd/>
                </a:ln>
              </p:spPr>
              <p:txBody>
                <a:bodyPr/>
                <a:lstStyle/>
                <a:p>
                  <a:endParaRPr lang="en-US"/>
                </a:p>
              </p:txBody>
            </p:sp>
            <p:sp>
              <p:nvSpPr>
                <p:cNvPr id="24720" name="Freeform 758"/>
                <p:cNvSpPr>
                  <a:spLocks/>
                </p:cNvSpPr>
                <p:nvPr/>
              </p:nvSpPr>
              <p:spPr bwMode="auto">
                <a:xfrm>
                  <a:off x="3065" y="685"/>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21" name="Freeform 759"/>
                <p:cNvSpPr>
                  <a:spLocks/>
                </p:cNvSpPr>
                <p:nvPr/>
              </p:nvSpPr>
              <p:spPr bwMode="auto">
                <a:xfrm>
                  <a:off x="3065" y="685"/>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22" name="Freeform 760"/>
                <p:cNvSpPr>
                  <a:spLocks/>
                </p:cNvSpPr>
                <p:nvPr/>
              </p:nvSpPr>
              <p:spPr bwMode="auto">
                <a:xfrm>
                  <a:off x="3065" y="688"/>
                  <a:ext cx="56" cy="11"/>
                </a:xfrm>
                <a:custGeom>
                  <a:avLst/>
                  <a:gdLst>
                    <a:gd name="T0" fmla="*/ 56 w 56"/>
                    <a:gd name="T1" fmla="*/ 0 h 11"/>
                    <a:gd name="T2" fmla="*/ 0 w 56"/>
                    <a:gd name="T3" fmla="*/ 11 h 11"/>
                    <a:gd name="T4" fmla="*/ 55 w 56"/>
                    <a:gd name="T5" fmla="*/ 2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2"/>
                      </a:lnTo>
                      <a:lnTo>
                        <a:pt x="56" y="0"/>
                      </a:lnTo>
                      <a:close/>
                    </a:path>
                  </a:pathLst>
                </a:custGeom>
                <a:solidFill>
                  <a:srgbClr val="E8E0C9"/>
                </a:solidFill>
                <a:ln w="9525">
                  <a:noFill/>
                  <a:round/>
                  <a:headEnd/>
                  <a:tailEnd/>
                </a:ln>
              </p:spPr>
              <p:txBody>
                <a:bodyPr/>
                <a:lstStyle/>
                <a:p>
                  <a:endParaRPr lang="en-US"/>
                </a:p>
              </p:txBody>
            </p:sp>
            <p:sp>
              <p:nvSpPr>
                <p:cNvPr id="24723" name="Freeform 761"/>
                <p:cNvSpPr>
                  <a:spLocks/>
                </p:cNvSpPr>
                <p:nvPr/>
              </p:nvSpPr>
              <p:spPr bwMode="auto">
                <a:xfrm>
                  <a:off x="3065" y="688"/>
                  <a:ext cx="56" cy="11"/>
                </a:xfrm>
                <a:custGeom>
                  <a:avLst/>
                  <a:gdLst>
                    <a:gd name="T0" fmla="*/ 56 w 56"/>
                    <a:gd name="T1" fmla="*/ 0 h 11"/>
                    <a:gd name="T2" fmla="*/ 0 w 56"/>
                    <a:gd name="T3" fmla="*/ 11 h 11"/>
                    <a:gd name="T4" fmla="*/ 55 w 56"/>
                    <a:gd name="T5" fmla="*/ 2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2"/>
                      </a:lnTo>
                      <a:lnTo>
                        <a:pt x="56" y="0"/>
                      </a:lnTo>
                      <a:close/>
                    </a:path>
                  </a:pathLst>
                </a:custGeom>
                <a:solidFill>
                  <a:srgbClr val="E8E0C9"/>
                </a:solidFill>
                <a:ln w="9525">
                  <a:noFill/>
                  <a:round/>
                  <a:headEnd/>
                  <a:tailEnd/>
                </a:ln>
              </p:spPr>
              <p:txBody>
                <a:bodyPr/>
                <a:lstStyle/>
                <a:p>
                  <a:endParaRPr lang="en-US"/>
                </a:p>
              </p:txBody>
            </p:sp>
            <p:sp>
              <p:nvSpPr>
                <p:cNvPr id="24724" name="Freeform 762"/>
                <p:cNvSpPr>
                  <a:spLocks/>
                </p:cNvSpPr>
                <p:nvPr/>
              </p:nvSpPr>
              <p:spPr bwMode="auto">
                <a:xfrm>
                  <a:off x="3065" y="692"/>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25" name="Freeform 763"/>
                <p:cNvSpPr>
                  <a:spLocks/>
                </p:cNvSpPr>
                <p:nvPr/>
              </p:nvSpPr>
              <p:spPr bwMode="auto">
                <a:xfrm>
                  <a:off x="3065" y="692"/>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26" name="Freeform 764"/>
                <p:cNvSpPr>
                  <a:spLocks/>
                </p:cNvSpPr>
                <p:nvPr/>
              </p:nvSpPr>
              <p:spPr bwMode="auto">
                <a:xfrm>
                  <a:off x="3065" y="696"/>
                  <a:ext cx="56" cy="11"/>
                </a:xfrm>
                <a:custGeom>
                  <a:avLst/>
                  <a:gdLst>
                    <a:gd name="T0" fmla="*/ 56 w 56"/>
                    <a:gd name="T1" fmla="*/ 0 h 11"/>
                    <a:gd name="T2" fmla="*/ 0 w 56"/>
                    <a:gd name="T3" fmla="*/ 11 h 11"/>
                    <a:gd name="T4" fmla="*/ 55 w 56"/>
                    <a:gd name="T5" fmla="*/ 1 h 11"/>
                    <a:gd name="T6" fmla="*/ 56 w 56"/>
                    <a:gd name="T7" fmla="*/ 0 h 11"/>
                    <a:gd name="T8" fmla="*/ 0 60000 65536"/>
                    <a:gd name="T9" fmla="*/ 0 60000 65536"/>
                    <a:gd name="T10" fmla="*/ 0 60000 65536"/>
                    <a:gd name="T11" fmla="*/ 0 60000 65536"/>
                    <a:gd name="T12" fmla="*/ 0 w 56"/>
                    <a:gd name="T13" fmla="*/ 0 h 11"/>
                    <a:gd name="T14" fmla="*/ 56 w 56"/>
                    <a:gd name="T15" fmla="*/ 11 h 11"/>
                  </a:gdLst>
                  <a:ahLst/>
                  <a:cxnLst>
                    <a:cxn ang="T8">
                      <a:pos x="T0" y="T1"/>
                    </a:cxn>
                    <a:cxn ang="T9">
                      <a:pos x="T2" y="T3"/>
                    </a:cxn>
                    <a:cxn ang="T10">
                      <a:pos x="T4" y="T5"/>
                    </a:cxn>
                    <a:cxn ang="T11">
                      <a:pos x="T6" y="T7"/>
                    </a:cxn>
                  </a:cxnLst>
                  <a:rect l="T12" t="T13" r="T14" b="T15"/>
                  <a:pathLst>
                    <a:path w="56" h="11">
                      <a:moveTo>
                        <a:pt x="56" y="0"/>
                      </a:moveTo>
                      <a:lnTo>
                        <a:pt x="0" y="11"/>
                      </a:lnTo>
                      <a:lnTo>
                        <a:pt x="55" y="1"/>
                      </a:lnTo>
                      <a:lnTo>
                        <a:pt x="56" y="0"/>
                      </a:lnTo>
                      <a:close/>
                    </a:path>
                  </a:pathLst>
                </a:custGeom>
                <a:solidFill>
                  <a:srgbClr val="E8E0C9"/>
                </a:solidFill>
                <a:ln w="9525">
                  <a:noFill/>
                  <a:round/>
                  <a:headEnd/>
                  <a:tailEnd/>
                </a:ln>
              </p:spPr>
              <p:txBody>
                <a:bodyPr/>
                <a:lstStyle/>
                <a:p>
                  <a:endParaRPr lang="en-US"/>
                </a:p>
              </p:txBody>
            </p:sp>
            <p:sp>
              <p:nvSpPr>
                <p:cNvPr id="24727" name="Freeform 765"/>
                <p:cNvSpPr>
                  <a:spLocks/>
                </p:cNvSpPr>
                <p:nvPr/>
              </p:nvSpPr>
              <p:spPr bwMode="auto">
                <a:xfrm>
                  <a:off x="2923" y="664"/>
                  <a:ext cx="197" cy="43"/>
                </a:xfrm>
                <a:custGeom>
                  <a:avLst/>
                  <a:gdLst>
                    <a:gd name="T0" fmla="*/ 0 w 197"/>
                    <a:gd name="T1" fmla="*/ 41 h 43"/>
                    <a:gd name="T2" fmla="*/ 1 w 197"/>
                    <a:gd name="T3" fmla="*/ 41 h 43"/>
                    <a:gd name="T4" fmla="*/ 1 w 197"/>
                    <a:gd name="T5" fmla="*/ 41 h 43"/>
                    <a:gd name="T6" fmla="*/ 3 w 197"/>
                    <a:gd name="T7" fmla="*/ 40 h 43"/>
                    <a:gd name="T8" fmla="*/ 4 w 197"/>
                    <a:gd name="T9" fmla="*/ 39 h 43"/>
                    <a:gd name="T10" fmla="*/ 5 w 197"/>
                    <a:gd name="T11" fmla="*/ 39 h 43"/>
                    <a:gd name="T12" fmla="*/ 6 w 197"/>
                    <a:gd name="T13" fmla="*/ 38 h 43"/>
                    <a:gd name="T14" fmla="*/ 8 w 197"/>
                    <a:gd name="T15" fmla="*/ 38 h 43"/>
                    <a:gd name="T16" fmla="*/ 8 w 197"/>
                    <a:gd name="T17" fmla="*/ 38 h 43"/>
                    <a:gd name="T18" fmla="*/ 197 w 197"/>
                    <a:gd name="T19" fmla="*/ 0 h 43"/>
                    <a:gd name="T20" fmla="*/ 197 w 197"/>
                    <a:gd name="T21" fmla="*/ 3 h 43"/>
                    <a:gd name="T22" fmla="*/ 9 w 197"/>
                    <a:gd name="T23" fmla="*/ 40 h 43"/>
                    <a:gd name="T24" fmla="*/ 8 w 197"/>
                    <a:gd name="T25" fmla="*/ 40 h 43"/>
                    <a:gd name="T26" fmla="*/ 8 w 197"/>
                    <a:gd name="T27" fmla="*/ 40 h 43"/>
                    <a:gd name="T28" fmla="*/ 7 w 197"/>
                    <a:gd name="T29" fmla="*/ 41 h 43"/>
                    <a:gd name="T30" fmla="*/ 6 w 197"/>
                    <a:gd name="T31" fmla="*/ 41 h 43"/>
                    <a:gd name="T32" fmla="*/ 5 w 197"/>
                    <a:gd name="T33" fmla="*/ 41 h 43"/>
                    <a:gd name="T34" fmla="*/ 4 w 197"/>
                    <a:gd name="T35" fmla="*/ 42 h 43"/>
                    <a:gd name="T36" fmla="*/ 3 w 197"/>
                    <a:gd name="T37" fmla="*/ 42 h 43"/>
                    <a:gd name="T38" fmla="*/ 2 w 197"/>
                    <a:gd name="T39" fmla="*/ 42 h 43"/>
                    <a:gd name="T40" fmla="*/ 1 w 197"/>
                    <a:gd name="T41" fmla="*/ 43 h 43"/>
                    <a:gd name="T42" fmla="*/ 0 w 197"/>
                    <a:gd name="T43" fmla="*/ 43 h 43"/>
                    <a:gd name="T44" fmla="*/ 0 w 197"/>
                    <a:gd name="T45" fmla="*/ 42 h 43"/>
                    <a:gd name="T46" fmla="*/ 0 w 197"/>
                    <a:gd name="T47" fmla="*/ 41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7"/>
                    <a:gd name="T73" fmla="*/ 0 h 43"/>
                    <a:gd name="T74" fmla="*/ 197 w 197"/>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7" h="43">
                      <a:moveTo>
                        <a:pt x="0" y="41"/>
                      </a:moveTo>
                      <a:lnTo>
                        <a:pt x="1" y="41"/>
                      </a:lnTo>
                      <a:lnTo>
                        <a:pt x="3" y="40"/>
                      </a:lnTo>
                      <a:lnTo>
                        <a:pt x="4" y="39"/>
                      </a:lnTo>
                      <a:lnTo>
                        <a:pt x="5" y="39"/>
                      </a:lnTo>
                      <a:lnTo>
                        <a:pt x="6" y="38"/>
                      </a:lnTo>
                      <a:lnTo>
                        <a:pt x="8" y="38"/>
                      </a:lnTo>
                      <a:lnTo>
                        <a:pt x="197" y="0"/>
                      </a:lnTo>
                      <a:lnTo>
                        <a:pt x="197" y="3"/>
                      </a:lnTo>
                      <a:lnTo>
                        <a:pt x="9" y="40"/>
                      </a:lnTo>
                      <a:lnTo>
                        <a:pt x="8" y="40"/>
                      </a:lnTo>
                      <a:lnTo>
                        <a:pt x="7" y="41"/>
                      </a:lnTo>
                      <a:lnTo>
                        <a:pt x="6" y="41"/>
                      </a:lnTo>
                      <a:lnTo>
                        <a:pt x="5" y="41"/>
                      </a:lnTo>
                      <a:lnTo>
                        <a:pt x="4" y="42"/>
                      </a:lnTo>
                      <a:lnTo>
                        <a:pt x="3" y="42"/>
                      </a:lnTo>
                      <a:lnTo>
                        <a:pt x="2" y="42"/>
                      </a:lnTo>
                      <a:lnTo>
                        <a:pt x="1" y="43"/>
                      </a:lnTo>
                      <a:lnTo>
                        <a:pt x="0" y="43"/>
                      </a:lnTo>
                      <a:lnTo>
                        <a:pt x="0" y="42"/>
                      </a:lnTo>
                      <a:lnTo>
                        <a:pt x="0" y="41"/>
                      </a:lnTo>
                      <a:close/>
                    </a:path>
                  </a:pathLst>
                </a:custGeom>
                <a:solidFill>
                  <a:srgbClr val="8C8259"/>
                </a:solidFill>
                <a:ln w="9525">
                  <a:noFill/>
                  <a:round/>
                  <a:headEnd/>
                  <a:tailEnd/>
                </a:ln>
              </p:spPr>
              <p:txBody>
                <a:bodyPr/>
                <a:lstStyle/>
                <a:p>
                  <a:endParaRPr lang="en-US"/>
                </a:p>
              </p:txBody>
            </p:sp>
            <p:sp>
              <p:nvSpPr>
                <p:cNvPr id="24728" name="Freeform 766"/>
                <p:cNvSpPr>
                  <a:spLocks/>
                </p:cNvSpPr>
                <p:nvPr/>
              </p:nvSpPr>
              <p:spPr bwMode="auto">
                <a:xfrm>
                  <a:off x="2983" y="568"/>
                  <a:ext cx="148" cy="86"/>
                </a:xfrm>
                <a:custGeom>
                  <a:avLst/>
                  <a:gdLst>
                    <a:gd name="T0" fmla="*/ 0 w 148"/>
                    <a:gd name="T1" fmla="*/ 0 h 86"/>
                    <a:gd name="T2" fmla="*/ 146 w 148"/>
                    <a:gd name="T3" fmla="*/ 86 h 86"/>
                    <a:gd name="T4" fmla="*/ 148 w 148"/>
                    <a:gd name="T5" fmla="*/ 85 h 86"/>
                    <a:gd name="T6" fmla="*/ 0 w 148"/>
                    <a:gd name="T7" fmla="*/ 0 h 86"/>
                    <a:gd name="T8" fmla="*/ 0 60000 65536"/>
                    <a:gd name="T9" fmla="*/ 0 60000 65536"/>
                    <a:gd name="T10" fmla="*/ 0 60000 65536"/>
                    <a:gd name="T11" fmla="*/ 0 60000 65536"/>
                    <a:gd name="T12" fmla="*/ 0 w 148"/>
                    <a:gd name="T13" fmla="*/ 0 h 86"/>
                    <a:gd name="T14" fmla="*/ 148 w 148"/>
                    <a:gd name="T15" fmla="*/ 86 h 86"/>
                  </a:gdLst>
                  <a:ahLst/>
                  <a:cxnLst>
                    <a:cxn ang="T8">
                      <a:pos x="T0" y="T1"/>
                    </a:cxn>
                    <a:cxn ang="T9">
                      <a:pos x="T2" y="T3"/>
                    </a:cxn>
                    <a:cxn ang="T10">
                      <a:pos x="T4" y="T5"/>
                    </a:cxn>
                    <a:cxn ang="T11">
                      <a:pos x="T6" y="T7"/>
                    </a:cxn>
                  </a:cxnLst>
                  <a:rect l="T12" t="T13" r="T14" b="T15"/>
                  <a:pathLst>
                    <a:path w="148" h="86">
                      <a:moveTo>
                        <a:pt x="0" y="0"/>
                      </a:moveTo>
                      <a:lnTo>
                        <a:pt x="146" y="86"/>
                      </a:lnTo>
                      <a:lnTo>
                        <a:pt x="148" y="85"/>
                      </a:lnTo>
                      <a:lnTo>
                        <a:pt x="0" y="0"/>
                      </a:lnTo>
                      <a:close/>
                    </a:path>
                  </a:pathLst>
                </a:custGeom>
                <a:solidFill>
                  <a:srgbClr val="BA7077"/>
                </a:solidFill>
                <a:ln w="9525">
                  <a:noFill/>
                  <a:round/>
                  <a:headEnd/>
                  <a:tailEnd/>
                </a:ln>
              </p:spPr>
              <p:txBody>
                <a:bodyPr/>
                <a:lstStyle/>
                <a:p>
                  <a:endParaRPr lang="en-US"/>
                </a:p>
              </p:txBody>
            </p:sp>
          </p:grpSp>
          <p:sp>
            <p:nvSpPr>
              <p:cNvPr id="24637" name="Freeform 767"/>
              <p:cNvSpPr>
                <a:spLocks noEditPoints="1"/>
              </p:cNvSpPr>
              <p:nvPr/>
            </p:nvSpPr>
            <p:spPr bwMode="auto">
              <a:xfrm>
                <a:off x="247" y="1417"/>
                <a:ext cx="5199" cy="13"/>
              </a:xfrm>
              <a:custGeom>
                <a:avLst/>
                <a:gdLst>
                  <a:gd name="T0" fmla="*/ 0 w 14591"/>
                  <a:gd name="T1" fmla="*/ 0 h 39"/>
                  <a:gd name="T2" fmla="*/ 0 w 14591"/>
                  <a:gd name="T3" fmla="*/ 0 h 39"/>
                  <a:gd name="T4" fmla="*/ 0 w 14591"/>
                  <a:gd name="T5" fmla="*/ 0 h 39"/>
                  <a:gd name="T6" fmla="*/ 0 w 14591"/>
                  <a:gd name="T7" fmla="*/ 0 h 39"/>
                  <a:gd name="T8" fmla="*/ 0 w 14591"/>
                  <a:gd name="T9" fmla="*/ 0 h 39"/>
                  <a:gd name="T10" fmla="*/ 0 w 14591"/>
                  <a:gd name="T11" fmla="*/ 0 h 39"/>
                  <a:gd name="T12" fmla="*/ 0 w 14591"/>
                  <a:gd name="T13" fmla="*/ 0 h 39"/>
                  <a:gd name="T14" fmla="*/ 0 w 14591"/>
                  <a:gd name="T15" fmla="*/ 0 h 39"/>
                  <a:gd name="T16" fmla="*/ 0 w 14591"/>
                  <a:gd name="T17" fmla="*/ 0 h 39"/>
                  <a:gd name="T18" fmla="*/ 0 w 14591"/>
                  <a:gd name="T19" fmla="*/ 0 h 39"/>
                  <a:gd name="T20" fmla="*/ 0 w 14591"/>
                  <a:gd name="T21" fmla="*/ 0 h 39"/>
                  <a:gd name="T22" fmla="*/ 0 w 14591"/>
                  <a:gd name="T23" fmla="*/ 0 h 39"/>
                  <a:gd name="T24" fmla="*/ 0 w 14591"/>
                  <a:gd name="T25" fmla="*/ 0 h 39"/>
                  <a:gd name="T26" fmla="*/ 0 w 14591"/>
                  <a:gd name="T27" fmla="*/ 0 h 39"/>
                  <a:gd name="T28" fmla="*/ 0 w 14591"/>
                  <a:gd name="T29" fmla="*/ 0 h 39"/>
                  <a:gd name="T30" fmla="*/ 0 w 14591"/>
                  <a:gd name="T31" fmla="*/ 0 h 39"/>
                  <a:gd name="T32" fmla="*/ 0 w 14591"/>
                  <a:gd name="T33" fmla="*/ 0 h 39"/>
                  <a:gd name="T34" fmla="*/ 0 w 14591"/>
                  <a:gd name="T35" fmla="*/ 0 h 39"/>
                  <a:gd name="T36" fmla="*/ 0 w 14591"/>
                  <a:gd name="T37" fmla="*/ 0 h 39"/>
                  <a:gd name="T38" fmla="*/ 0 w 14591"/>
                  <a:gd name="T39" fmla="*/ 0 h 39"/>
                  <a:gd name="T40" fmla="*/ 0 w 14591"/>
                  <a:gd name="T41" fmla="*/ 0 h 39"/>
                  <a:gd name="T42" fmla="*/ 0 w 14591"/>
                  <a:gd name="T43" fmla="*/ 0 h 39"/>
                  <a:gd name="T44" fmla="*/ 0 w 14591"/>
                  <a:gd name="T45" fmla="*/ 0 h 39"/>
                  <a:gd name="T46" fmla="*/ 0 w 14591"/>
                  <a:gd name="T47" fmla="*/ 0 h 39"/>
                  <a:gd name="T48" fmla="*/ 0 w 14591"/>
                  <a:gd name="T49" fmla="*/ 0 h 39"/>
                  <a:gd name="T50" fmla="*/ 0 w 14591"/>
                  <a:gd name="T51" fmla="*/ 0 h 39"/>
                  <a:gd name="T52" fmla="*/ 0 w 14591"/>
                  <a:gd name="T53" fmla="*/ 0 h 39"/>
                  <a:gd name="T54" fmla="*/ 0 w 14591"/>
                  <a:gd name="T55" fmla="*/ 0 h 39"/>
                  <a:gd name="T56" fmla="*/ 0 w 14591"/>
                  <a:gd name="T57" fmla="*/ 0 h 39"/>
                  <a:gd name="T58" fmla="*/ 0 w 14591"/>
                  <a:gd name="T59" fmla="*/ 0 h 39"/>
                  <a:gd name="T60" fmla="*/ 0 w 14591"/>
                  <a:gd name="T61" fmla="*/ 0 h 39"/>
                  <a:gd name="T62" fmla="*/ 0 w 14591"/>
                  <a:gd name="T63" fmla="*/ 0 h 39"/>
                  <a:gd name="T64" fmla="*/ 0 w 14591"/>
                  <a:gd name="T65" fmla="*/ 0 h 39"/>
                  <a:gd name="T66" fmla="*/ 0 w 14591"/>
                  <a:gd name="T67" fmla="*/ 0 h 39"/>
                  <a:gd name="T68" fmla="*/ 0 w 14591"/>
                  <a:gd name="T69" fmla="*/ 0 h 39"/>
                  <a:gd name="T70" fmla="*/ 0 w 14591"/>
                  <a:gd name="T71" fmla="*/ 0 h 39"/>
                  <a:gd name="T72" fmla="*/ 0 w 14591"/>
                  <a:gd name="T73" fmla="*/ 0 h 39"/>
                  <a:gd name="T74" fmla="*/ 0 w 14591"/>
                  <a:gd name="T75" fmla="*/ 0 h 39"/>
                  <a:gd name="T76" fmla="*/ 0 w 14591"/>
                  <a:gd name="T77" fmla="*/ 0 h 39"/>
                  <a:gd name="T78" fmla="*/ 0 w 14591"/>
                  <a:gd name="T79" fmla="*/ 0 h 39"/>
                  <a:gd name="T80" fmla="*/ 0 w 14591"/>
                  <a:gd name="T81" fmla="*/ 0 h 39"/>
                  <a:gd name="T82" fmla="*/ 0 w 14591"/>
                  <a:gd name="T83" fmla="*/ 0 h 39"/>
                  <a:gd name="T84" fmla="*/ 0 w 14591"/>
                  <a:gd name="T85" fmla="*/ 0 h 39"/>
                  <a:gd name="T86" fmla="*/ 0 w 14591"/>
                  <a:gd name="T87" fmla="*/ 0 h 39"/>
                  <a:gd name="T88" fmla="*/ 0 w 14591"/>
                  <a:gd name="T89" fmla="*/ 0 h 39"/>
                  <a:gd name="T90" fmla="*/ 0 w 14591"/>
                  <a:gd name="T91" fmla="*/ 0 h 39"/>
                  <a:gd name="T92" fmla="*/ 0 w 14591"/>
                  <a:gd name="T93" fmla="*/ 0 h 39"/>
                  <a:gd name="T94" fmla="*/ 0 w 14591"/>
                  <a:gd name="T95" fmla="*/ 0 h 39"/>
                  <a:gd name="T96" fmla="*/ 0 w 14591"/>
                  <a:gd name="T97" fmla="*/ 0 h 39"/>
                  <a:gd name="T98" fmla="*/ 0 w 14591"/>
                  <a:gd name="T99" fmla="*/ 0 h 39"/>
                  <a:gd name="T100" fmla="*/ 0 w 14591"/>
                  <a:gd name="T101" fmla="*/ 0 h 39"/>
                  <a:gd name="T102" fmla="*/ 0 w 14591"/>
                  <a:gd name="T103" fmla="*/ 0 h 39"/>
                  <a:gd name="T104" fmla="*/ 0 w 14591"/>
                  <a:gd name="T105" fmla="*/ 0 h 39"/>
                  <a:gd name="T106" fmla="*/ 0 w 14591"/>
                  <a:gd name="T107" fmla="*/ 0 h 39"/>
                  <a:gd name="T108" fmla="*/ 0 w 14591"/>
                  <a:gd name="T109" fmla="*/ 0 h 39"/>
                  <a:gd name="T110" fmla="*/ 0 w 14591"/>
                  <a:gd name="T111" fmla="*/ 0 h 39"/>
                  <a:gd name="T112" fmla="*/ 0 w 14591"/>
                  <a:gd name="T113" fmla="*/ 0 h 39"/>
                  <a:gd name="T114" fmla="*/ 0 w 14591"/>
                  <a:gd name="T115" fmla="*/ 0 h 39"/>
                  <a:gd name="T116" fmla="*/ 0 w 14591"/>
                  <a:gd name="T117" fmla="*/ 0 h 39"/>
                  <a:gd name="T118" fmla="*/ 0 w 14591"/>
                  <a:gd name="T119" fmla="*/ 0 h 39"/>
                  <a:gd name="T120" fmla="*/ 0 w 14591"/>
                  <a:gd name="T121" fmla="*/ 0 h 39"/>
                  <a:gd name="T122" fmla="*/ 0 w 14591"/>
                  <a:gd name="T123" fmla="*/ 0 h 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591"/>
                  <a:gd name="T187" fmla="*/ 0 h 39"/>
                  <a:gd name="T188" fmla="*/ 14591 w 14591"/>
                  <a:gd name="T189" fmla="*/ 39 h 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591" h="39">
                    <a:moveTo>
                      <a:pt x="19" y="0"/>
                    </a:moveTo>
                    <a:lnTo>
                      <a:pt x="58" y="0"/>
                    </a:lnTo>
                    <a:cubicBezTo>
                      <a:pt x="69" y="0"/>
                      <a:pt x="78" y="9"/>
                      <a:pt x="78" y="20"/>
                    </a:cubicBezTo>
                    <a:cubicBezTo>
                      <a:pt x="78" y="31"/>
                      <a:pt x="69" y="39"/>
                      <a:pt x="58" y="39"/>
                    </a:cubicBezTo>
                    <a:lnTo>
                      <a:pt x="19" y="39"/>
                    </a:lnTo>
                    <a:cubicBezTo>
                      <a:pt x="9" y="39"/>
                      <a:pt x="0" y="31"/>
                      <a:pt x="0" y="20"/>
                    </a:cubicBezTo>
                    <a:cubicBezTo>
                      <a:pt x="0" y="9"/>
                      <a:pt x="9" y="0"/>
                      <a:pt x="19" y="0"/>
                    </a:cubicBezTo>
                    <a:close/>
                    <a:moveTo>
                      <a:pt x="136" y="0"/>
                    </a:moveTo>
                    <a:lnTo>
                      <a:pt x="175" y="0"/>
                    </a:lnTo>
                    <a:cubicBezTo>
                      <a:pt x="186" y="0"/>
                      <a:pt x="195" y="9"/>
                      <a:pt x="195" y="20"/>
                    </a:cubicBezTo>
                    <a:cubicBezTo>
                      <a:pt x="195" y="31"/>
                      <a:pt x="186" y="39"/>
                      <a:pt x="175" y="39"/>
                    </a:cubicBezTo>
                    <a:lnTo>
                      <a:pt x="136" y="39"/>
                    </a:lnTo>
                    <a:cubicBezTo>
                      <a:pt x="126" y="39"/>
                      <a:pt x="117" y="31"/>
                      <a:pt x="117" y="20"/>
                    </a:cubicBezTo>
                    <a:cubicBezTo>
                      <a:pt x="117" y="9"/>
                      <a:pt x="126" y="0"/>
                      <a:pt x="136" y="0"/>
                    </a:cubicBezTo>
                    <a:close/>
                    <a:moveTo>
                      <a:pt x="253" y="0"/>
                    </a:moveTo>
                    <a:lnTo>
                      <a:pt x="292" y="0"/>
                    </a:lnTo>
                    <a:cubicBezTo>
                      <a:pt x="303" y="0"/>
                      <a:pt x="312" y="9"/>
                      <a:pt x="312" y="20"/>
                    </a:cubicBezTo>
                    <a:cubicBezTo>
                      <a:pt x="312" y="31"/>
                      <a:pt x="303" y="39"/>
                      <a:pt x="292" y="39"/>
                    </a:cubicBezTo>
                    <a:lnTo>
                      <a:pt x="253" y="39"/>
                    </a:lnTo>
                    <a:cubicBezTo>
                      <a:pt x="243" y="39"/>
                      <a:pt x="234" y="31"/>
                      <a:pt x="234" y="20"/>
                    </a:cubicBezTo>
                    <a:cubicBezTo>
                      <a:pt x="234" y="9"/>
                      <a:pt x="243" y="0"/>
                      <a:pt x="253" y="0"/>
                    </a:cubicBezTo>
                    <a:close/>
                    <a:moveTo>
                      <a:pt x="370" y="0"/>
                    </a:moveTo>
                    <a:lnTo>
                      <a:pt x="409" y="0"/>
                    </a:lnTo>
                    <a:cubicBezTo>
                      <a:pt x="420" y="0"/>
                      <a:pt x="429" y="9"/>
                      <a:pt x="429" y="20"/>
                    </a:cubicBezTo>
                    <a:cubicBezTo>
                      <a:pt x="429" y="31"/>
                      <a:pt x="420" y="39"/>
                      <a:pt x="409" y="39"/>
                    </a:cubicBezTo>
                    <a:lnTo>
                      <a:pt x="370" y="39"/>
                    </a:lnTo>
                    <a:cubicBezTo>
                      <a:pt x="360" y="39"/>
                      <a:pt x="351" y="31"/>
                      <a:pt x="351" y="20"/>
                    </a:cubicBezTo>
                    <a:cubicBezTo>
                      <a:pt x="351" y="9"/>
                      <a:pt x="360" y="0"/>
                      <a:pt x="370" y="0"/>
                    </a:cubicBezTo>
                    <a:close/>
                    <a:moveTo>
                      <a:pt x="487" y="0"/>
                    </a:moveTo>
                    <a:lnTo>
                      <a:pt x="526" y="0"/>
                    </a:lnTo>
                    <a:cubicBezTo>
                      <a:pt x="537" y="0"/>
                      <a:pt x="546" y="9"/>
                      <a:pt x="546" y="20"/>
                    </a:cubicBezTo>
                    <a:cubicBezTo>
                      <a:pt x="546" y="31"/>
                      <a:pt x="537" y="39"/>
                      <a:pt x="526" y="39"/>
                    </a:cubicBezTo>
                    <a:lnTo>
                      <a:pt x="487" y="39"/>
                    </a:lnTo>
                    <a:cubicBezTo>
                      <a:pt x="477" y="39"/>
                      <a:pt x="468" y="31"/>
                      <a:pt x="468" y="20"/>
                    </a:cubicBezTo>
                    <a:cubicBezTo>
                      <a:pt x="468" y="9"/>
                      <a:pt x="477" y="0"/>
                      <a:pt x="487" y="0"/>
                    </a:cubicBezTo>
                    <a:close/>
                    <a:moveTo>
                      <a:pt x="605" y="0"/>
                    </a:moveTo>
                    <a:lnTo>
                      <a:pt x="644" y="0"/>
                    </a:lnTo>
                    <a:cubicBezTo>
                      <a:pt x="654" y="0"/>
                      <a:pt x="663" y="9"/>
                      <a:pt x="663" y="20"/>
                    </a:cubicBezTo>
                    <a:cubicBezTo>
                      <a:pt x="663" y="31"/>
                      <a:pt x="654" y="39"/>
                      <a:pt x="644" y="39"/>
                    </a:cubicBezTo>
                    <a:lnTo>
                      <a:pt x="605" y="39"/>
                    </a:lnTo>
                    <a:cubicBezTo>
                      <a:pt x="594" y="39"/>
                      <a:pt x="585" y="31"/>
                      <a:pt x="585" y="20"/>
                    </a:cubicBezTo>
                    <a:cubicBezTo>
                      <a:pt x="585" y="9"/>
                      <a:pt x="594" y="0"/>
                      <a:pt x="605" y="0"/>
                    </a:cubicBezTo>
                    <a:close/>
                    <a:moveTo>
                      <a:pt x="722" y="0"/>
                    </a:moveTo>
                    <a:lnTo>
                      <a:pt x="761" y="0"/>
                    </a:lnTo>
                    <a:cubicBezTo>
                      <a:pt x="771" y="0"/>
                      <a:pt x="780" y="9"/>
                      <a:pt x="780" y="20"/>
                    </a:cubicBezTo>
                    <a:cubicBezTo>
                      <a:pt x="780" y="31"/>
                      <a:pt x="771" y="39"/>
                      <a:pt x="761" y="39"/>
                    </a:cubicBezTo>
                    <a:lnTo>
                      <a:pt x="722" y="39"/>
                    </a:lnTo>
                    <a:cubicBezTo>
                      <a:pt x="711" y="39"/>
                      <a:pt x="702" y="31"/>
                      <a:pt x="702" y="20"/>
                    </a:cubicBezTo>
                    <a:cubicBezTo>
                      <a:pt x="702" y="9"/>
                      <a:pt x="711" y="0"/>
                      <a:pt x="722" y="0"/>
                    </a:cubicBezTo>
                    <a:close/>
                    <a:moveTo>
                      <a:pt x="839" y="0"/>
                    </a:moveTo>
                    <a:lnTo>
                      <a:pt x="878" y="0"/>
                    </a:lnTo>
                    <a:cubicBezTo>
                      <a:pt x="888" y="0"/>
                      <a:pt x="897" y="9"/>
                      <a:pt x="897" y="20"/>
                    </a:cubicBezTo>
                    <a:cubicBezTo>
                      <a:pt x="897" y="31"/>
                      <a:pt x="888" y="39"/>
                      <a:pt x="878" y="39"/>
                    </a:cubicBezTo>
                    <a:lnTo>
                      <a:pt x="839" y="39"/>
                    </a:lnTo>
                    <a:cubicBezTo>
                      <a:pt x="828" y="39"/>
                      <a:pt x="819" y="31"/>
                      <a:pt x="819" y="20"/>
                    </a:cubicBezTo>
                    <a:cubicBezTo>
                      <a:pt x="819" y="9"/>
                      <a:pt x="828" y="0"/>
                      <a:pt x="839" y="0"/>
                    </a:cubicBezTo>
                    <a:close/>
                    <a:moveTo>
                      <a:pt x="956" y="0"/>
                    </a:moveTo>
                    <a:lnTo>
                      <a:pt x="995" y="0"/>
                    </a:lnTo>
                    <a:cubicBezTo>
                      <a:pt x="1005" y="0"/>
                      <a:pt x="1014" y="9"/>
                      <a:pt x="1014" y="20"/>
                    </a:cubicBezTo>
                    <a:cubicBezTo>
                      <a:pt x="1014" y="31"/>
                      <a:pt x="1005" y="39"/>
                      <a:pt x="995" y="39"/>
                    </a:cubicBezTo>
                    <a:lnTo>
                      <a:pt x="956" y="39"/>
                    </a:lnTo>
                    <a:cubicBezTo>
                      <a:pt x="945" y="39"/>
                      <a:pt x="936" y="31"/>
                      <a:pt x="936" y="20"/>
                    </a:cubicBezTo>
                    <a:cubicBezTo>
                      <a:pt x="936" y="9"/>
                      <a:pt x="945" y="0"/>
                      <a:pt x="956" y="0"/>
                    </a:cubicBezTo>
                    <a:close/>
                    <a:moveTo>
                      <a:pt x="1073" y="0"/>
                    </a:moveTo>
                    <a:lnTo>
                      <a:pt x="1112" y="0"/>
                    </a:lnTo>
                    <a:cubicBezTo>
                      <a:pt x="1122" y="0"/>
                      <a:pt x="1131" y="9"/>
                      <a:pt x="1131" y="20"/>
                    </a:cubicBezTo>
                    <a:cubicBezTo>
                      <a:pt x="1131" y="31"/>
                      <a:pt x="1122" y="39"/>
                      <a:pt x="1112" y="39"/>
                    </a:cubicBezTo>
                    <a:lnTo>
                      <a:pt x="1073" y="39"/>
                    </a:lnTo>
                    <a:cubicBezTo>
                      <a:pt x="1062" y="39"/>
                      <a:pt x="1053" y="31"/>
                      <a:pt x="1053" y="20"/>
                    </a:cubicBezTo>
                    <a:cubicBezTo>
                      <a:pt x="1053" y="9"/>
                      <a:pt x="1062" y="0"/>
                      <a:pt x="1073" y="0"/>
                    </a:cubicBezTo>
                    <a:close/>
                    <a:moveTo>
                      <a:pt x="1190" y="0"/>
                    </a:moveTo>
                    <a:lnTo>
                      <a:pt x="1229" y="0"/>
                    </a:lnTo>
                    <a:cubicBezTo>
                      <a:pt x="1240" y="0"/>
                      <a:pt x="1248" y="9"/>
                      <a:pt x="1248" y="20"/>
                    </a:cubicBezTo>
                    <a:cubicBezTo>
                      <a:pt x="1248" y="31"/>
                      <a:pt x="1240" y="39"/>
                      <a:pt x="1229" y="39"/>
                    </a:cubicBezTo>
                    <a:lnTo>
                      <a:pt x="1190" y="39"/>
                    </a:lnTo>
                    <a:cubicBezTo>
                      <a:pt x="1179" y="39"/>
                      <a:pt x="1170" y="31"/>
                      <a:pt x="1170" y="20"/>
                    </a:cubicBezTo>
                    <a:cubicBezTo>
                      <a:pt x="1170" y="9"/>
                      <a:pt x="1179" y="0"/>
                      <a:pt x="1190" y="0"/>
                    </a:cubicBezTo>
                    <a:close/>
                    <a:moveTo>
                      <a:pt x="1307" y="0"/>
                    </a:moveTo>
                    <a:lnTo>
                      <a:pt x="1346" y="0"/>
                    </a:lnTo>
                    <a:cubicBezTo>
                      <a:pt x="1357" y="0"/>
                      <a:pt x="1365" y="9"/>
                      <a:pt x="1365" y="20"/>
                    </a:cubicBezTo>
                    <a:cubicBezTo>
                      <a:pt x="1365" y="31"/>
                      <a:pt x="1357" y="39"/>
                      <a:pt x="1346" y="39"/>
                    </a:cubicBezTo>
                    <a:lnTo>
                      <a:pt x="1307" y="39"/>
                    </a:lnTo>
                    <a:cubicBezTo>
                      <a:pt x="1296" y="39"/>
                      <a:pt x="1287" y="31"/>
                      <a:pt x="1287" y="20"/>
                    </a:cubicBezTo>
                    <a:cubicBezTo>
                      <a:pt x="1287" y="9"/>
                      <a:pt x="1296" y="0"/>
                      <a:pt x="1307" y="0"/>
                    </a:cubicBezTo>
                    <a:close/>
                    <a:moveTo>
                      <a:pt x="1424" y="0"/>
                    </a:moveTo>
                    <a:lnTo>
                      <a:pt x="1463" y="0"/>
                    </a:lnTo>
                    <a:cubicBezTo>
                      <a:pt x="1474" y="0"/>
                      <a:pt x="1482" y="9"/>
                      <a:pt x="1482" y="20"/>
                    </a:cubicBezTo>
                    <a:cubicBezTo>
                      <a:pt x="1482" y="31"/>
                      <a:pt x="1474" y="39"/>
                      <a:pt x="1463" y="39"/>
                    </a:cubicBezTo>
                    <a:lnTo>
                      <a:pt x="1424" y="39"/>
                    </a:lnTo>
                    <a:cubicBezTo>
                      <a:pt x="1413" y="39"/>
                      <a:pt x="1404" y="31"/>
                      <a:pt x="1404" y="20"/>
                    </a:cubicBezTo>
                    <a:cubicBezTo>
                      <a:pt x="1404" y="9"/>
                      <a:pt x="1413" y="0"/>
                      <a:pt x="1424" y="0"/>
                    </a:cubicBezTo>
                    <a:close/>
                    <a:moveTo>
                      <a:pt x="1541" y="0"/>
                    </a:moveTo>
                    <a:lnTo>
                      <a:pt x="1580" y="0"/>
                    </a:lnTo>
                    <a:cubicBezTo>
                      <a:pt x="1591" y="0"/>
                      <a:pt x="1599" y="9"/>
                      <a:pt x="1599" y="20"/>
                    </a:cubicBezTo>
                    <a:cubicBezTo>
                      <a:pt x="1599" y="31"/>
                      <a:pt x="1591" y="39"/>
                      <a:pt x="1580" y="39"/>
                    </a:cubicBezTo>
                    <a:lnTo>
                      <a:pt x="1541" y="39"/>
                    </a:lnTo>
                    <a:cubicBezTo>
                      <a:pt x="1530" y="39"/>
                      <a:pt x="1521" y="31"/>
                      <a:pt x="1521" y="20"/>
                    </a:cubicBezTo>
                    <a:cubicBezTo>
                      <a:pt x="1521" y="9"/>
                      <a:pt x="1530" y="0"/>
                      <a:pt x="1541" y="0"/>
                    </a:cubicBezTo>
                    <a:close/>
                    <a:moveTo>
                      <a:pt x="1658" y="0"/>
                    </a:moveTo>
                    <a:lnTo>
                      <a:pt x="1697" y="0"/>
                    </a:lnTo>
                    <a:cubicBezTo>
                      <a:pt x="1708" y="0"/>
                      <a:pt x="1716" y="9"/>
                      <a:pt x="1716" y="20"/>
                    </a:cubicBezTo>
                    <a:cubicBezTo>
                      <a:pt x="1716" y="31"/>
                      <a:pt x="1708" y="39"/>
                      <a:pt x="1697" y="39"/>
                    </a:cubicBezTo>
                    <a:lnTo>
                      <a:pt x="1658" y="39"/>
                    </a:lnTo>
                    <a:cubicBezTo>
                      <a:pt x="1647" y="39"/>
                      <a:pt x="1638" y="31"/>
                      <a:pt x="1638" y="20"/>
                    </a:cubicBezTo>
                    <a:cubicBezTo>
                      <a:pt x="1638" y="9"/>
                      <a:pt x="1647" y="0"/>
                      <a:pt x="1658" y="0"/>
                    </a:cubicBezTo>
                    <a:close/>
                    <a:moveTo>
                      <a:pt x="1775" y="0"/>
                    </a:moveTo>
                    <a:lnTo>
                      <a:pt x="1814" y="0"/>
                    </a:lnTo>
                    <a:cubicBezTo>
                      <a:pt x="1825" y="0"/>
                      <a:pt x="1833" y="9"/>
                      <a:pt x="1833" y="20"/>
                    </a:cubicBezTo>
                    <a:cubicBezTo>
                      <a:pt x="1833" y="31"/>
                      <a:pt x="1825" y="39"/>
                      <a:pt x="1814" y="39"/>
                    </a:cubicBezTo>
                    <a:lnTo>
                      <a:pt x="1775" y="39"/>
                    </a:lnTo>
                    <a:cubicBezTo>
                      <a:pt x="1764" y="39"/>
                      <a:pt x="1755" y="31"/>
                      <a:pt x="1755" y="20"/>
                    </a:cubicBezTo>
                    <a:cubicBezTo>
                      <a:pt x="1755" y="9"/>
                      <a:pt x="1764" y="0"/>
                      <a:pt x="1775" y="0"/>
                    </a:cubicBezTo>
                    <a:close/>
                    <a:moveTo>
                      <a:pt x="1892" y="0"/>
                    </a:moveTo>
                    <a:lnTo>
                      <a:pt x="1931" y="0"/>
                    </a:lnTo>
                    <a:cubicBezTo>
                      <a:pt x="1942" y="0"/>
                      <a:pt x="1951" y="9"/>
                      <a:pt x="1951" y="20"/>
                    </a:cubicBezTo>
                    <a:cubicBezTo>
                      <a:pt x="1951" y="31"/>
                      <a:pt x="1942" y="39"/>
                      <a:pt x="1931" y="39"/>
                    </a:cubicBezTo>
                    <a:lnTo>
                      <a:pt x="1892" y="39"/>
                    </a:lnTo>
                    <a:cubicBezTo>
                      <a:pt x="1881" y="39"/>
                      <a:pt x="1872" y="31"/>
                      <a:pt x="1872" y="20"/>
                    </a:cubicBezTo>
                    <a:cubicBezTo>
                      <a:pt x="1872" y="9"/>
                      <a:pt x="1881" y="0"/>
                      <a:pt x="1892" y="0"/>
                    </a:cubicBezTo>
                    <a:close/>
                    <a:moveTo>
                      <a:pt x="2009" y="0"/>
                    </a:moveTo>
                    <a:lnTo>
                      <a:pt x="2048" y="0"/>
                    </a:lnTo>
                    <a:cubicBezTo>
                      <a:pt x="2059" y="0"/>
                      <a:pt x="2068" y="9"/>
                      <a:pt x="2068" y="20"/>
                    </a:cubicBezTo>
                    <a:cubicBezTo>
                      <a:pt x="2068" y="31"/>
                      <a:pt x="2059" y="39"/>
                      <a:pt x="2048" y="39"/>
                    </a:cubicBezTo>
                    <a:lnTo>
                      <a:pt x="2009" y="39"/>
                    </a:lnTo>
                    <a:cubicBezTo>
                      <a:pt x="1998" y="39"/>
                      <a:pt x="1990" y="31"/>
                      <a:pt x="1990" y="20"/>
                    </a:cubicBezTo>
                    <a:cubicBezTo>
                      <a:pt x="1990" y="9"/>
                      <a:pt x="1998" y="0"/>
                      <a:pt x="2009" y="0"/>
                    </a:cubicBezTo>
                    <a:close/>
                    <a:moveTo>
                      <a:pt x="2126" y="0"/>
                    </a:moveTo>
                    <a:lnTo>
                      <a:pt x="2165" y="0"/>
                    </a:lnTo>
                    <a:cubicBezTo>
                      <a:pt x="2176" y="0"/>
                      <a:pt x="2185" y="9"/>
                      <a:pt x="2185" y="20"/>
                    </a:cubicBezTo>
                    <a:cubicBezTo>
                      <a:pt x="2185" y="31"/>
                      <a:pt x="2176" y="39"/>
                      <a:pt x="2165" y="39"/>
                    </a:cubicBezTo>
                    <a:lnTo>
                      <a:pt x="2126" y="39"/>
                    </a:lnTo>
                    <a:cubicBezTo>
                      <a:pt x="2115" y="39"/>
                      <a:pt x="2107" y="31"/>
                      <a:pt x="2107" y="20"/>
                    </a:cubicBezTo>
                    <a:cubicBezTo>
                      <a:pt x="2107" y="9"/>
                      <a:pt x="2115" y="0"/>
                      <a:pt x="2126" y="0"/>
                    </a:cubicBezTo>
                    <a:close/>
                    <a:moveTo>
                      <a:pt x="2243" y="0"/>
                    </a:moveTo>
                    <a:lnTo>
                      <a:pt x="2282" y="0"/>
                    </a:lnTo>
                    <a:cubicBezTo>
                      <a:pt x="2293" y="0"/>
                      <a:pt x="2302" y="9"/>
                      <a:pt x="2302" y="20"/>
                    </a:cubicBezTo>
                    <a:cubicBezTo>
                      <a:pt x="2302" y="31"/>
                      <a:pt x="2293" y="39"/>
                      <a:pt x="2282" y="39"/>
                    </a:cubicBezTo>
                    <a:lnTo>
                      <a:pt x="2243" y="39"/>
                    </a:lnTo>
                    <a:cubicBezTo>
                      <a:pt x="2232" y="39"/>
                      <a:pt x="2224" y="31"/>
                      <a:pt x="2224" y="20"/>
                    </a:cubicBezTo>
                    <a:cubicBezTo>
                      <a:pt x="2224" y="9"/>
                      <a:pt x="2232" y="0"/>
                      <a:pt x="2243" y="0"/>
                    </a:cubicBezTo>
                    <a:close/>
                    <a:moveTo>
                      <a:pt x="2360" y="0"/>
                    </a:moveTo>
                    <a:lnTo>
                      <a:pt x="2399" y="0"/>
                    </a:lnTo>
                    <a:cubicBezTo>
                      <a:pt x="2410" y="0"/>
                      <a:pt x="2419" y="9"/>
                      <a:pt x="2419" y="20"/>
                    </a:cubicBezTo>
                    <a:cubicBezTo>
                      <a:pt x="2419" y="31"/>
                      <a:pt x="2410" y="39"/>
                      <a:pt x="2399" y="39"/>
                    </a:cubicBezTo>
                    <a:lnTo>
                      <a:pt x="2360" y="39"/>
                    </a:lnTo>
                    <a:cubicBezTo>
                      <a:pt x="2349" y="39"/>
                      <a:pt x="2341" y="31"/>
                      <a:pt x="2341" y="20"/>
                    </a:cubicBezTo>
                    <a:cubicBezTo>
                      <a:pt x="2341" y="9"/>
                      <a:pt x="2349" y="0"/>
                      <a:pt x="2360" y="0"/>
                    </a:cubicBezTo>
                    <a:close/>
                    <a:moveTo>
                      <a:pt x="2477" y="0"/>
                    </a:moveTo>
                    <a:lnTo>
                      <a:pt x="2516" y="0"/>
                    </a:lnTo>
                    <a:cubicBezTo>
                      <a:pt x="2527" y="0"/>
                      <a:pt x="2536" y="9"/>
                      <a:pt x="2536" y="20"/>
                    </a:cubicBezTo>
                    <a:cubicBezTo>
                      <a:pt x="2536" y="31"/>
                      <a:pt x="2527" y="39"/>
                      <a:pt x="2516" y="39"/>
                    </a:cubicBezTo>
                    <a:lnTo>
                      <a:pt x="2477" y="39"/>
                    </a:lnTo>
                    <a:cubicBezTo>
                      <a:pt x="2466" y="39"/>
                      <a:pt x="2458" y="31"/>
                      <a:pt x="2458" y="20"/>
                    </a:cubicBezTo>
                    <a:cubicBezTo>
                      <a:pt x="2458" y="9"/>
                      <a:pt x="2466" y="0"/>
                      <a:pt x="2477" y="0"/>
                    </a:cubicBezTo>
                    <a:close/>
                    <a:moveTo>
                      <a:pt x="2594" y="0"/>
                    </a:moveTo>
                    <a:lnTo>
                      <a:pt x="2633" y="0"/>
                    </a:lnTo>
                    <a:cubicBezTo>
                      <a:pt x="2644" y="0"/>
                      <a:pt x="2653" y="9"/>
                      <a:pt x="2653" y="20"/>
                    </a:cubicBezTo>
                    <a:cubicBezTo>
                      <a:pt x="2653" y="31"/>
                      <a:pt x="2644" y="39"/>
                      <a:pt x="2633" y="39"/>
                    </a:cubicBezTo>
                    <a:lnTo>
                      <a:pt x="2594" y="39"/>
                    </a:lnTo>
                    <a:cubicBezTo>
                      <a:pt x="2583" y="39"/>
                      <a:pt x="2575" y="31"/>
                      <a:pt x="2575" y="20"/>
                    </a:cubicBezTo>
                    <a:cubicBezTo>
                      <a:pt x="2575" y="9"/>
                      <a:pt x="2583" y="0"/>
                      <a:pt x="2594" y="0"/>
                    </a:cubicBezTo>
                    <a:close/>
                    <a:moveTo>
                      <a:pt x="2711" y="0"/>
                    </a:moveTo>
                    <a:lnTo>
                      <a:pt x="2750" y="0"/>
                    </a:lnTo>
                    <a:cubicBezTo>
                      <a:pt x="2761" y="0"/>
                      <a:pt x="2770" y="9"/>
                      <a:pt x="2770" y="20"/>
                    </a:cubicBezTo>
                    <a:cubicBezTo>
                      <a:pt x="2770" y="31"/>
                      <a:pt x="2761" y="39"/>
                      <a:pt x="2750" y="39"/>
                    </a:cubicBezTo>
                    <a:lnTo>
                      <a:pt x="2711" y="39"/>
                    </a:lnTo>
                    <a:cubicBezTo>
                      <a:pt x="2701" y="39"/>
                      <a:pt x="2692" y="31"/>
                      <a:pt x="2692" y="20"/>
                    </a:cubicBezTo>
                    <a:cubicBezTo>
                      <a:pt x="2692" y="9"/>
                      <a:pt x="2701" y="0"/>
                      <a:pt x="2711" y="0"/>
                    </a:cubicBezTo>
                    <a:close/>
                    <a:moveTo>
                      <a:pt x="2828" y="0"/>
                    </a:moveTo>
                    <a:lnTo>
                      <a:pt x="2867" y="0"/>
                    </a:lnTo>
                    <a:cubicBezTo>
                      <a:pt x="2878" y="0"/>
                      <a:pt x="2887" y="9"/>
                      <a:pt x="2887" y="20"/>
                    </a:cubicBezTo>
                    <a:cubicBezTo>
                      <a:pt x="2887" y="31"/>
                      <a:pt x="2878" y="39"/>
                      <a:pt x="2867" y="39"/>
                    </a:cubicBezTo>
                    <a:lnTo>
                      <a:pt x="2828" y="39"/>
                    </a:lnTo>
                    <a:cubicBezTo>
                      <a:pt x="2818" y="39"/>
                      <a:pt x="2809" y="31"/>
                      <a:pt x="2809" y="20"/>
                    </a:cubicBezTo>
                    <a:cubicBezTo>
                      <a:pt x="2809" y="9"/>
                      <a:pt x="2818" y="0"/>
                      <a:pt x="2828" y="0"/>
                    </a:cubicBezTo>
                    <a:close/>
                    <a:moveTo>
                      <a:pt x="2945" y="0"/>
                    </a:moveTo>
                    <a:lnTo>
                      <a:pt x="2984" y="0"/>
                    </a:lnTo>
                    <a:cubicBezTo>
                      <a:pt x="2995" y="0"/>
                      <a:pt x="3004" y="9"/>
                      <a:pt x="3004" y="20"/>
                    </a:cubicBezTo>
                    <a:cubicBezTo>
                      <a:pt x="3004" y="31"/>
                      <a:pt x="2995" y="39"/>
                      <a:pt x="2984" y="39"/>
                    </a:cubicBezTo>
                    <a:lnTo>
                      <a:pt x="2945" y="39"/>
                    </a:lnTo>
                    <a:cubicBezTo>
                      <a:pt x="2935" y="39"/>
                      <a:pt x="2926" y="31"/>
                      <a:pt x="2926" y="20"/>
                    </a:cubicBezTo>
                    <a:cubicBezTo>
                      <a:pt x="2926" y="9"/>
                      <a:pt x="2935" y="0"/>
                      <a:pt x="2945" y="0"/>
                    </a:cubicBezTo>
                    <a:close/>
                    <a:moveTo>
                      <a:pt x="3062" y="0"/>
                    </a:moveTo>
                    <a:lnTo>
                      <a:pt x="3101" y="0"/>
                    </a:lnTo>
                    <a:cubicBezTo>
                      <a:pt x="3112" y="0"/>
                      <a:pt x="3121" y="9"/>
                      <a:pt x="3121" y="20"/>
                    </a:cubicBezTo>
                    <a:cubicBezTo>
                      <a:pt x="3121" y="31"/>
                      <a:pt x="3112" y="39"/>
                      <a:pt x="3101" y="39"/>
                    </a:cubicBezTo>
                    <a:lnTo>
                      <a:pt x="3062" y="39"/>
                    </a:lnTo>
                    <a:cubicBezTo>
                      <a:pt x="3052" y="39"/>
                      <a:pt x="3043" y="31"/>
                      <a:pt x="3043" y="20"/>
                    </a:cubicBezTo>
                    <a:cubicBezTo>
                      <a:pt x="3043" y="9"/>
                      <a:pt x="3052" y="0"/>
                      <a:pt x="3062" y="0"/>
                    </a:cubicBezTo>
                    <a:close/>
                    <a:moveTo>
                      <a:pt x="3179" y="0"/>
                    </a:moveTo>
                    <a:lnTo>
                      <a:pt x="3218" y="0"/>
                    </a:lnTo>
                    <a:cubicBezTo>
                      <a:pt x="3229" y="0"/>
                      <a:pt x="3238" y="9"/>
                      <a:pt x="3238" y="20"/>
                    </a:cubicBezTo>
                    <a:cubicBezTo>
                      <a:pt x="3238" y="31"/>
                      <a:pt x="3229" y="39"/>
                      <a:pt x="3218" y="39"/>
                    </a:cubicBezTo>
                    <a:lnTo>
                      <a:pt x="3179" y="39"/>
                    </a:lnTo>
                    <a:cubicBezTo>
                      <a:pt x="3169" y="39"/>
                      <a:pt x="3160" y="31"/>
                      <a:pt x="3160" y="20"/>
                    </a:cubicBezTo>
                    <a:cubicBezTo>
                      <a:pt x="3160" y="9"/>
                      <a:pt x="3169" y="0"/>
                      <a:pt x="3179" y="0"/>
                    </a:cubicBezTo>
                    <a:close/>
                    <a:moveTo>
                      <a:pt x="3297" y="0"/>
                    </a:moveTo>
                    <a:lnTo>
                      <a:pt x="3336" y="0"/>
                    </a:lnTo>
                    <a:cubicBezTo>
                      <a:pt x="3346" y="0"/>
                      <a:pt x="3355" y="9"/>
                      <a:pt x="3355" y="20"/>
                    </a:cubicBezTo>
                    <a:cubicBezTo>
                      <a:pt x="3355" y="31"/>
                      <a:pt x="3346" y="39"/>
                      <a:pt x="3336" y="39"/>
                    </a:cubicBezTo>
                    <a:lnTo>
                      <a:pt x="3297" y="39"/>
                    </a:lnTo>
                    <a:cubicBezTo>
                      <a:pt x="3286" y="39"/>
                      <a:pt x="3277" y="31"/>
                      <a:pt x="3277" y="20"/>
                    </a:cubicBezTo>
                    <a:cubicBezTo>
                      <a:pt x="3277" y="9"/>
                      <a:pt x="3286" y="0"/>
                      <a:pt x="3297" y="0"/>
                    </a:cubicBezTo>
                    <a:close/>
                    <a:moveTo>
                      <a:pt x="3414" y="0"/>
                    </a:moveTo>
                    <a:lnTo>
                      <a:pt x="3453" y="0"/>
                    </a:lnTo>
                    <a:cubicBezTo>
                      <a:pt x="3463" y="0"/>
                      <a:pt x="3472" y="9"/>
                      <a:pt x="3472" y="20"/>
                    </a:cubicBezTo>
                    <a:cubicBezTo>
                      <a:pt x="3472" y="31"/>
                      <a:pt x="3463" y="39"/>
                      <a:pt x="3453" y="39"/>
                    </a:cubicBezTo>
                    <a:lnTo>
                      <a:pt x="3414" y="39"/>
                    </a:lnTo>
                    <a:cubicBezTo>
                      <a:pt x="3403" y="39"/>
                      <a:pt x="3394" y="31"/>
                      <a:pt x="3394" y="20"/>
                    </a:cubicBezTo>
                    <a:cubicBezTo>
                      <a:pt x="3394" y="9"/>
                      <a:pt x="3403" y="0"/>
                      <a:pt x="3414" y="0"/>
                    </a:cubicBezTo>
                    <a:close/>
                    <a:moveTo>
                      <a:pt x="3531" y="0"/>
                    </a:moveTo>
                    <a:lnTo>
                      <a:pt x="3570" y="0"/>
                    </a:lnTo>
                    <a:cubicBezTo>
                      <a:pt x="3580" y="0"/>
                      <a:pt x="3589" y="9"/>
                      <a:pt x="3589" y="20"/>
                    </a:cubicBezTo>
                    <a:cubicBezTo>
                      <a:pt x="3589" y="31"/>
                      <a:pt x="3580" y="39"/>
                      <a:pt x="3570" y="39"/>
                    </a:cubicBezTo>
                    <a:lnTo>
                      <a:pt x="3531" y="39"/>
                    </a:lnTo>
                    <a:cubicBezTo>
                      <a:pt x="3520" y="39"/>
                      <a:pt x="3511" y="31"/>
                      <a:pt x="3511" y="20"/>
                    </a:cubicBezTo>
                    <a:cubicBezTo>
                      <a:pt x="3511" y="9"/>
                      <a:pt x="3520" y="0"/>
                      <a:pt x="3531" y="0"/>
                    </a:cubicBezTo>
                    <a:close/>
                    <a:moveTo>
                      <a:pt x="3648" y="0"/>
                    </a:moveTo>
                    <a:lnTo>
                      <a:pt x="3687" y="0"/>
                    </a:lnTo>
                    <a:cubicBezTo>
                      <a:pt x="3697" y="0"/>
                      <a:pt x="3706" y="9"/>
                      <a:pt x="3706" y="20"/>
                    </a:cubicBezTo>
                    <a:cubicBezTo>
                      <a:pt x="3706" y="31"/>
                      <a:pt x="3697" y="39"/>
                      <a:pt x="3687" y="39"/>
                    </a:cubicBezTo>
                    <a:lnTo>
                      <a:pt x="3648" y="39"/>
                    </a:lnTo>
                    <a:cubicBezTo>
                      <a:pt x="3637" y="39"/>
                      <a:pt x="3628" y="31"/>
                      <a:pt x="3628" y="20"/>
                    </a:cubicBezTo>
                    <a:cubicBezTo>
                      <a:pt x="3628" y="9"/>
                      <a:pt x="3637" y="0"/>
                      <a:pt x="3648" y="0"/>
                    </a:cubicBezTo>
                    <a:close/>
                    <a:moveTo>
                      <a:pt x="3765" y="0"/>
                    </a:moveTo>
                    <a:lnTo>
                      <a:pt x="3804" y="0"/>
                    </a:lnTo>
                    <a:cubicBezTo>
                      <a:pt x="3814" y="0"/>
                      <a:pt x="3823" y="9"/>
                      <a:pt x="3823" y="20"/>
                    </a:cubicBezTo>
                    <a:cubicBezTo>
                      <a:pt x="3823" y="31"/>
                      <a:pt x="3814" y="39"/>
                      <a:pt x="3804" y="39"/>
                    </a:cubicBezTo>
                    <a:lnTo>
                      <a:pt x="3765" y="39"/>
                    </a:lnTo>
                    <a:cubicBezTo>
                      <a:pt x="3754" y="39"/>
                      <a:pt x="3745" y="31"/>
                      <a:pt x="3745" y="20"/>
                    </a:cubicBezTo>
                    <a:cubicBezTo>
                      <a:pt x="3745" y="9"/>
                      <a:pt x="3754" y="0"/>
                      <a:pt x="3765" y="0"/>
                    </a:cubicBezTo>
                    <a:close/>
                    <a:moveTo>
                      <a:pt x="3882" y="0"/>
                    </a:moveTo>
                    <a:lnTo>
                      <a:pt x="3921" y="0"/>
                    </a:lnTo>
                    <a:cubicBezTo>
                      <a:pt x="3932" y="0"/>
                      <a:pt x="3940" y="9"/>
                      <a:pt x="3940" y="20"/>
                    </a:cubicBezTo>
                    <a:cubicBezTo>
                      <a:pt x="3940" y="31"/>
                      <a:pt x="3932" y="39"/>
                      <a:pt x="3921" y="39"/>
                    </a:cubicBezTo>
                    <a:lnTo>
                      <a:pt x="3882" y="39"/>
                    </a:lnTo>
                    <a:cubicBezTo>
                      <a:pt x="3871" y="39"/>
                      <a:pt x="3862" y="31"/>
                      <a:pt x="3862" y="20"/>
                    </a:cubicBezTo>
                    <a:cubicBezTo>
                      <a:pt x="3862" y="9"/>
                      <a:pt x="3871" y="0"/>
                      <a:pt x="3882" y="0"/>
                    </a:cubicBezTo>
                    <a:close/>
                    <a:moveTo>
                      <a:pt x="3999" y="0"/>
                    </a:moveTo>
                    <a:lnTo>
                      <a:pt x="4038" y="0"/>
                    </a:lnTo>
                    <a:cubicBezTo>
                      <a:pt x="4049" y="0"/>
                      <a:pt x="4057" y="9"/>
                      <a:pt x="4057" y="20"/>
                    </a:cubicBezTo>
                    <a:cubicBezTo>
                      <a:pt x="4057" y="31"/>
                      <a:pt x="4049" y="39"/>
                      <a:pt x="4038" y="39"/>
                    </a:cubicBezTo>
                    <a:lnTo>
                      <a:pt x="3999" y="39"/>
                    </a:lnTo>
                    <a:cubicBezTo>
                      <a:pt x="3988" y="39"/>
                      <a:pt x="3979" y="31"/>
                      <a:pt x="3979" y="20"/>
                    </a:cubicBezTo>
                    <a:cubicBezTo>
                      <a:pt x="3979" y="9"/>
                      <a:pt x="3988" y="0"/>
                      <a:pt x="3999" y="0"/>
                    </a:cubicBezTo>
                    <a:close/>
                    <a:moveTo>
                      <a:pt x="4116" y="0"/>
                    </a:moveTo>
                    <a:lnTo>
                      <a:pt x="4155" y="0"/>
                    </a:lnTo>
                    <a:cubicBezTo>
                      <a:pt x="4166" y="0"/>
                      <a:pt x="4174" y="9"/>
                      <a:pt x="4174" y="20"/>
                    </a:cubicBezTo>
                    <a:cubicBezTo>
                      <a:pt x="4174" y="31"/>
                      <a:pt x="4166" y="39"/>
                      <a:pt x="4155" y="39"/>
                    </a:cubicBezTo>
                    <a:lnTo>
                      <a:pt x="4116" y="39"/>
                    </a:lnTo>
                    <a:cubicBezTo>
                      <a:pt x="4105" y="39"/>
                      <a:pt x="4096" y="31"/>
                      <a:pt x="4096" y="20"/>
                    </a:cubicBezTo>
                    <a:cubicBezTo>
                      <a:pt x="4096" y="9"/>
                      <a:pt x="4105" y="0"/>
                      <a:pt x="4116" y="0"/>
                    </a:cubicBezTo>
                    <a:close/>
                    <a:moveTo>
                      <a:pt x="4233" y="0"/>
                    </a:moveTo>
                    <a:lnTo>
                      <a:pt x="4272" y="0"/>
                    </a:lnTo>
                    <a:cubicBezTo>
                      <a:pt x="4283" y="0"/>
                      <a:pt x="4291" y="9"/>
                      <a:pt x="4291" y="20"/>
                    </a:cubicBezTo>
                    <a:cubicBezTo>
                      <a:pt x="4291" y="31"/>
                      <a:pt x="4283" y="39"/>
                      <a:pt x="4272" y="39"/>
                    </a:cubicBezTo>
                    <a:lnTo>
                      <a:pt x="4233" y="39"/>
                    </a:lnTo>
                    <a:cubicBezTo>
                      <a:pt x="4222" y="39"/>
                      <a:pt x="4213" y="31"/>
                      <a:pt x="4213" y="20"/>
                    </a:cubicBezTo>
                    <a:cubicBezTo>
                      <a:pt x="4213" y="9"/>
                      <a:pt x="4222" y="0"/>
                      <a:pt x="4233" y="0"/>
                    </a:cubicBezTo>
                    <a:close/>
                    <a:moveTo>
                      <a:pt x="4350" y="0"/>
                    </a:moveTo>
                    <a:lnTo>
                      <a:pt x="4389" y="0"/>
                    </a:lnTo>
                    <a:cubicBezTo>
                      <a:pt x="4400" y="0"/>
                      <a:pt x="4408" y="9"/>
                      <a:pt x="4408" y="20"/>
                    </a:cubicBezTo>
                    <a:cubicBezTo>
                      <a:pt x="4408" y="31"/>
                      <a:pt x="4400" y="39"/>
                      <a:pt x="4389" y="39"/>
                    </a:cubicBezTo>
                    <a:lnTo>
                      <a:pt x="4350" y="39"/>
                    </a:lnTo>
                    <a:cubicBezTo>
                      <a:pt x="4339" y="39"/>
                      <a:pt x="4330" y="31"/>
                      <a:pt x="4330" y="20"/>
                    </a:cubicBezTo>
                    <a:cubicBezTo>
                      <a:pt x="4330" y="9"/>
                      <a:pt x="4339" y="0"/>
                      <a:pt x="4350" y="0"/>
                    </a:cubicBezTo>
                    <a:close/>
                    <a:moveTo>
                      <a:pt x="4467" y="0"/>
                    </a:moveTo>
                    <a:lnTo>
                      <a:pt x="4506" y="0"/>
                    </a:lnTo>
                    <a:cubicBezTo>
                      <a:pt x="4517" y="0"/>
                      <a:pt x="4525" y="9"/>
                      <a:pt x="4525" y="20"/>
                    </a:cubicBezTo>
                    <a:cubicBezTo>
                      <a:pt x="4525" y="31"/>
                      <a:pt x="4517" y="39"/>
                      <a:pt x="4506" y="39"/>
                    </a:cubicBezTo>
                    <a:lnTo>
                      <a:pt x="4467" y="39"/>
                    </a:lnTo>
                    <a:cubicBezTo>
                      <a:pt x="4456" y="39"/>
                      <a:pt x="4447" y="31"/>
                      <a:pt x="4447" y="20"/>
                    </a:cubicBezTo>
                    <a:cubicBezTo>
                      <a:pt x="4447" y="9"/>
                      <a:pt x="4456" y="0"/>
                      <a:pt x="4467" y="0"/>
                    </a:cubicBezTo>
                    <a:close/>
                    <a:moveTo>
                      <a:pt x="4584" y="0"/>
                    </a:moveTo>
                    <a:lnTo>
                      <a:pt x="4623" y="0"/>
                    </a:lnTo>
                    <a:cubicBezTo>
                      <a:pt x="4634" y="0"/>
                      <a:pt x="4643" y="9"/>
                      <a:pt x="4643" y="20"/>
                    </a:cubicBezTo>
                    <a:cubicBezTo>
                      <a:pt x="4643" y="31"/>
                      <a:pt x="4634" y="39"/>
                      <a:pt x="4623" y="39"/>
                    </a:cubicBezTo>
                    <a:lnTo>
                      <a:pt x="4584" y="39"/>
                    </a:lnTo>
                    <a:cubicBezTo>
                      <a:pt x="4573" y="39"/>
                      <a:pt x="4564" y="31"/>
                      <a:pt x="4564" y="20"/>
                    </a:cubicBezTo>
                    <a:cubicBezTo>
                      <a:pt x="4564" y="9"/>
                      <a:pt x="4573" y="0"/>
                      <a:pt x="4584" y="0"/>
                    </a:cubicBezTo>
                    <a:close/>
                    <a:moveTo>
                      <a:pt x="4701" y="0"/>
                    </a:moveTo>
                    <a:lnTo>
                      <a:pt x="4740" y="0"/>
                    </a:lnTo>
                    <a:cubicBezTo>
                      <a:pt x="4751" y="0"/>
                      <a:pt x="4760" y="9"/>
                      <a:pt x="4760" y="20"/>
                    </a:cubicBezTo>
                    <a:cubicBezTo>
                      <a:pt x="4760" y="31"/>
                      <a:pt x="4751" y="39"/>
                      <a:pt x="4740" y="39"/>
                    </a:cubicBezTo>
                    <a:lnTo>
                      <a:pt x="4701" y="39"/>
                    </a:lnTo>
                    <a:cubicBezTo>
                      <a:pt x="4690" y="39"/>
                      <a:pt x="4682" y="31"/>
                      <a:pt x="4682" y="20"/>
                    </a:cubicBezTo>
                    <a:cubicBezTo>
                      <a:pt x="4682" y="9"/>
                      <a:pt x="4690" y="0"/>
                      <a:pt x="4701" y="0"/>
                    </a:cubicBezTo>
                    <a:close/>
                    <a:moveTo>
                      <a:pt x="4818" y="0"/>
                    </a:moveTo>
                    <a:lnTo>
                      <a:pt x="4857" y="0"/>
                    </a:lnTo>
                    <a:cubicBezTo>
                      <a:pt x="4868" y="0"/>
                      <a:pt x="4877" y="9"/>
                      <a:pt x="4877" y="20"/>
                    </a:cubicBezTo>
                    <a:cubicBezTo>
                      <a:pt x="4877" y="31"/>
                      <a:pt x="4868" y="39"/>
                      <a:pt x="4857" y="39"/>
                    </a:cubicBezTo>
                    <a:lnTo>
                      <a:pt x="4818" y="39"/>
                    </a:lnTo>
                    <a:cubicBezTo>
                      <a:pt x="4807" y="39"/>
                      <a:pt x="4799" y="31"/>
                      <a:pt x="4799" y="20"/>
                    </a:cubicBezTo>
                    <a:cubicBezTo>
                      <a:pt x="4799" y="9"/>
                      <a:pt x="4807" y="0"/>
                      <a:pt x="4818" y="0"/>
                    </a:cubicBezTo>
                    <a:close/>
                    <a:moveTo>
                      <a:pt x="4935" y="0"/>
                    </a:moveTo>
                    <a:lnTo>
                      <a:pt x="4974" y="0"/>
                    </a:lnTo>
                    <a:cubicBezTo>
                      <a:pt x="4985" y="0"/>
                      <a:pt x="4994" y="9"/>
                      <a:pt x="4994" y="20"/>
                    </a:cubicBezTo>
                    <a:cubicBezTo>
                      <a:pt x="4994" y="31"/>
                      <a:pt x="4985" y="39"/>
                      <a:pt x="4974" y="39"/>
                    </a:cubicBezTo>
                    <a:lnTo>
                      <a:pt x="4935" y="39"/>
                    </a:lnTo>
                    <a:cubicBezTo>
                      <a:pt x="4924" y="39"/>
                      <a:pt x="4916" y="31"/>
                      <a:pt x="4916" y="20"/>
                    </a:cubicBezTo>
                    <a:cubicBezTo>
                      <a:pt x="4916" y="9"/>
                      <a:pt x="4924" y="0"/>
                      <a:pt x="4935" y="0"/>
                    </a:cubicBezTo>
                    <a:close/>
                    <a:moveTo>
                      <a:pt x="5052" y="0"/>
                    </a:moveTo>
                    <a:lnTo>
                      <a:pt x="5091" y="0"/>
                    </a:lnTo>
                    <a:cubicBezTo>
                      <a:pt x="5102" y="0"/>
                      <a:pt x="5111" y="9"/>
                      <a:pt x="5111" y="20"/>
                    </a:cubicBezTo>
                    <a:cubicBezTo>
                      <a:pt x="5111" y="31"/>
                      <a:pt x="5102" y="39"/>
                      <a:pt x="5091" y="39"/>
                    </a:cubicBezTo>
                    <a:lnTo>
                      <a:pt x="5052" y="39"/>
                    </a:lnTo>
                    <a:cubicBezTo>
                      <a:pt x="5041" y="39"/>
                      <a:pt x="5033" y="31"/>
                      <a:pt x="5033" y="20"/>
                    </a:cubicBezTo>
                    <a:cubicBezTo>
                      <a:pt x="5033" y="9"/>
                      <a:pt x="5041" y="0"/>
                      <a:pt x="5052" y="0"/>
                    </a:cubicBezTo>
                    <a:close/>
                    <a:moveTo>
                      <a:pt x="5169" y="0"/>
                    </a:moveTo>
                    <a:lnTo>
                      <a:pt x="5208" y="0"/>
                    </a:lnTo>
                    <a:cubicBezTo>
                      <a:pt x="5219" y="0"/>
                      <a:pt x="5228" y="9"/>
                      <a:pt x="5228" y="20"/>
                    </a:cubicBezTo>
                    <a:cubicBezTo>
                      <a:pt x="5228" y="31"/>
                      <a:pt x="5219" y="39"/>
                      <a:pt x="5208" y="39"/>
                    </a:cubicBezTo>
                    <a:lnTo>
                      <a:pt x="5169" y="39"/>
                    </a:lnTo>
                    <a:cubicBezTo>
                      <a:pt x="5158" y="39"/>
                      <a:pt x="5150" y="31"/>
                      <a:pt x="5150" y="20"/>
                    </a:cubicBezTo>
                    <a:cubicBezTo>
                      <a:pt x="5150" y="9"/>
                      <a:pt x="5158" y="0"/>
                      <a:pt x="5169" y="0"/>
                    </a:cubicBezTo>
                    <a:close/>
                    <a:moveTo>
                      <a:pt x="5286" y="0"/>
                    </a:moveTo>
                    <a:lnTo>
                      <a:pt x="5325" y="0"/>
                    </a:lnTo>
                    <a:cubicBezTo>
                      <a:pt x="5336" y="0"/>
                      <a:pt x="5345" y="9"/>
                      <a:pt x="5345" y="20"/>
                    </a:cubicBezTo>
                    <a:cubicBezTo>
                      <a:pt x="5345" y="31"/>
                      <a:pt x="5336" y="39"/>
                      <a:pt x="5325" y="39"/>
                    </a:cubicBezTo>
                    <a:lnTo>
                      <a:pt x="5286" y="39"/>
                    </a:lnTo>
                    <a:cubicBezTo>
                      <a:pt x="5275" y="39"/>
                      <a:pt x="5267" y="31"/>
                      <a:pt x="5267" y="20"/>
                    </a:cubicBezTo>
                    <a:cubicBezTo>
                      <a:pt x="5267" y="9"/>
                      <a:pt x="5275" y="0"/>
                      <a:pt x="5286" y="0"/>
                    </a:cubicBezTo>
                    <a:close/>
                    <a:moveTo>
                      <a:pt x="5403" y="0"/>
                    </a:moveTo>
                    <a:lnTo>
                      <a:pt x="5442" y="0"/>
                    </a:lnTo>
                    <a:cubicBezTo>
                      <a:pt x="5453" y="0"/>
                      <a:pt x="5462" y="9"/>
                      <a:pt x="5462" y="20"/>
                    </a:cubicBezTo>
                    <a:cubicBezTo>
                      <a:pt x="5462" y="31"/>
                      <a:pt x="5453" y="39"/>
                      <a:pt x="5442" y="39"/>
                    </a:cubicBezTo>
                    <a:lnTo>
                      <a:pt x="5403" y="39"/>
                    </a:lnTo>
                    <a:cubicBezTo>
                      <a:pt x="5393" y="39"/>
                      <a:pt x="5384" y="31"/>
                      <a:pt x="5384" y="20"/>
                    </a:cubicBezTo>
                    <a:cubicBezTo>
                      <a:pt x="5384" y="9"/>
                      <a:pt x="5393" y="0"/>
                      <a:pt x="5403" y="0"/>
                    </a:cubicBezTo>
                    <a:close/>
                    <a:moveTo>
                      <a:pt x="5520" y="0"/>
                    </a:moveTo>
                    <a:lnTo>
                      <a:pt x="5559" y="0"/>
                    </a:lnTo>
                    <a:cubicBezTo>
                      <a:pt x="5570" y="0"/>
                      <a:pt x="5579" y="9"/>
                      <a:pt x="5579" y="20"/>
                    </a:cubicBezTo>
                    <a:cubicBezTo>
                      <a:pt x="5579" y="31"/>
                      <a:pt x="5570" y="39"/>
                      <a:pt x="5559" y="39"/>
                    </a:cubicBezTo>
                    <a:lnTo>
                      <a:pt x="5520" y="39"/>
                    </a:lnTo>
                    <a:cubicBezTo>
                      <a:pt x="5510" y="39"/>
                      <a:pt x="5501" y="31"/>
                      <a:pt x="5501" y="20"/>
                    </a:cubicBezTo>
                    <a:cubicBezTo>
                      <a:pt x="5501" y="9"/>
                      <a:pt x="5510" y="0"/>
                      <a:pt x="5520" y="0"/>
                    </a:cubicBezTo>
                    <a:close/>
                    <a:moveTo>
                      <a:pt x="5637" y="0"/>
                    </a:moveTo>
                    <a:lnTo>
                      <a:pt x="5676" y="0"/>
                    </a:lnTo>
                    <a:cubicBezTo>
                      <a:pt x="5687" y="0"/>
                      <a:pt x="5696" y="9"/>
                      <a:pt x="5696" y="20"/>
                    </a:cubicBezTo>
                    <a:cubicBezTo>
                      <a:pt x="5696" y="31"/>
                      <a:pt x="5687" y="39"/>
                      <a:pt x="5676" y="39"/>
                    </a:cubicBezTo>
                    <a:lnTo>
                      <a:pt x="5637" y="39"/>
                    </a:lnTo>
                    <a:cubicBezTo>
                      <a:pt x="5627" y="39"/>
                      <a:pt x="5618" y="31"/>
                      <a:pt x="5618" y="20"/>
                    </a:cubicBezTo>
                    <a:cubicBezTo>
                      <a:pt x="5618" y="9"/>
                      <a:pt x="5627" y="0"/>
                      <a:pt x="5637" y="0"/>
                    </a:cubicBezTo>
                    <a:close/>
                    <a:moveTo>
                      <a:pt x="5754" y="0"/>
                    </a:moveTo>
                    <a:lnTo>
                      <a:pt x="5793" y="0"/>
                    </a:lnTo>
                    <a:cubicBezTo>
                      <a:pt x="5804" y="0"/>
                      <a:pt x="5813" y="9"/>
                      <a:pt x="5813" y="20"/>
                    </a:cubicBezTo>
                    <a:cubicBezTo>
                      <a:pt x="5813" y="31"/>
                      <a:pt x="5804" y="39"/>
                      <a:pt x="5793" y="39"/>
                    </a:cubicBezTo>
                    <a:lnTo>
                      <a:pt x="5754" y="39"/>
                    </a:lnTo>
                    <a:cubicBezTo>
                      <a:pt x="5744" y="39"/>
                      <a:pt x="5735" y="31"/>
                      <a:pt x="5735" y="20"/>
                    </a:cubicBezTo>
                    <a:cubicBezTo>
                      <a:pt x="5735" y="9"/>
                      <a:pt x="5744" y="0"/>
                      <a:pt x="5754" y="0"/>
                    </a:cubicBezTo>
                    <a:close/>
                    <a:moveTo>
                      <a:pt x="5871" y="0"/>
                    </a:moveTo>
                    <a:lnTo>
                      <a:pt x="5910" y="0"/>
                    </a:lnTo>
                    <a:cubicBezTo>
                      <a:pt x="5921" y="0"/>
                      <a:pt x="5930" y="9"/>
                      <a:pt x="5930" y="20"/>
                    </a:cubicBezTo>
                    <a:cubicBezTo>
                      <a:pt x="5930" y="31"/>
                      <a:pt x="5921" y="39"/>
                      <a:pt x="5910" y="39"/>
                    </a:cubicBezTo>
                    <a:lnTo>
                      <a:pt x="5871" y="39"/>
                    </a:lnTo>
                    <a:cubicBezTo>
                      <a:pt x="5861" y="39"/>
                      <a:pt x="5852" y="31"/>
                      <a:pt x="5852" y="20"/>
                    </a:cubicBezTo>
                    <a:cubicBezTo>
                      <a:pt x="5852" y="9"/>
                      <a:pt x="5861" y="0"/>
                      <a:pt x="5871" y="0"/>
                    </a:cubicBezTo>
                    <a:close/>
                    <a:moveTo>
                      <a:pt x="5988" y="0"/>
                    </a:moveTo>
                    <a:lnTo>
                      <a:pt x="6028" y="0"/>
                    </a:lnTo>
                    <a:cubicBezTo>
                      <a:pt x="6038" y="0"/>
                      <a:pt x="6047" y="9"/>
                      <a:pt x="6047" y="20"/>
                    </a:cubicBezTo>
                    <a:cubicBezTo>
                      <a:pt x="6047" y="31"/>
                      <a:pt x="6038" y="39"/>
                      <a:pt x="6028" y="39"/>
                    </a:cubicBezTo>
                    <a:lnTo>
                      <a:pt x="5988" y="39"/>
                    </a:lnTo>
                    <a:cubicBezTo>
                      <a:pt x="5978" y="39"/>
                      <a:pt x="5969" y="31"/>
                      <a:pt x="5969" y="20"/>
                    </a:cubicBezTo>
                    <a:cubicBezTo>
                      <a:pt x="5969" y="9"/>
                      <a:pt x="5978" y="0"/>
                      <a:pt x="5988" y="0"/>
                    </a:cubicBezTo>
                    <a:close/>
                    <a:moveTo>
                      <a:pt x="6106" y="0"/>
                    </a:moveTo>
                    <a:lnTo>
                      <a:pt x="6145" y="0"/>
                    </a:lnTo>
                    <a:cubicBezTo>
                      <a:pt x="6155" y="0"/>
                      <a:pt x="6164" y="9"/>
                      <a:pt x="6164" y="20"/>
                    </a:cubicBezTo>
                    <a:cubicBezTo>
                      <a:pt x="6164" y="31"/>
                      <a:pt x="6155" y="39"/>
                      <a:pt x="6145" y="39"/>
                    </a:cubicBezTo>
                    <a:lnTo>
                      <a:pt x="6106" y="39"/>
                    </a:lnTo>
                    <a:cubicBezTo>
                      <a:pt x="6095" y="39"/>
                      <a:pt x="6086" y="31"/>
                      <a:pt x="6086" y="20"/>
                    </a:cubicBezTo>
                    <a:cubicBezTo>
                      <a:pt x="6086" y="9"/>
                      <a:pt x="6095" y="0"/>
                      <a:pt x="6106" y="0"/>
                    </a:cubicBezTo>
                    <a:close/>
                    <a:moveTo>
                      <a:pt x="6223" y="0"/>
                    </a:moveTo>
                    <a:lnTo>
                      <a:pt x="6262" y="0"/>
                    </a:lnTo>
                    <a:cubicBezTo>
                      <a:pt x="6272" y="0"/>
                      <a:pt x="6281" y="9"/>
                      <a:pt x="6281" y="20"/>
                    </a:cubicBezTo>
                    <a:cubicBezTo>
                      <a:pt x="6281" y="31"/>
                      <a:pt x="6272" y="39"/>
                      <a:pt x="6262" y="39"/>
                    </a:cubicBezTo>
                    <a:lnTo>
                      <a:pt x="6223" y="39"/>
                    </a:lnTo>
                    <a:cubicBezTo>
                      <a:pt x="6212" y="39"/>
                      <a:pt x="6203" y="31"/>
                      <a:pt x="6203" y="20"/>
                    </a:cubicBezTo>
                    <a:cubicBezTo>
                      <a:pt x="6203" y="9"/>
                      <a:pt x="6212" y="0"/>
                      <a:pt x="6223" y="0"/>
                    </a:cubicBezTo>
                    <a:close/>
                    <a:moveTo>
                      <a:pt x="6340" y="0"/>
                    </a:moveTo>
                    <a:lnTo>
                      <a:pt x="6379" y="0"/>
                    </a:lnTo>
                    <a:cubicBezTo>
                      <a:pt x="6389" y="0"/>
                      <a:pt x="6398" y="9"/>
                      <a:pt x="6398" y="20"/>
                    </a:cubicBezTo>
                    <a:cubicBezTo>
                      <a:pt x="6398" y="31"/>
                      <a:pt x="6389" y="39"/>
                      <a:pt x="6379" y="39"/>
                    </a:cubicBezTo>
                    <a:lnTo>
                      <a:pt x="6340" y="39"/>
                    </a:lnTo>
                    <a:cubicBezTo>
                      <a:pt x="6329" y="39"/>
                      <a:pt x="6320" y="31"/>
                      <a:pt x="6320" y="20"/>
                    </a:cubicBezTo>
                    <a:cubicBezTo>
                      <a:pt x="6320" y="9"/>
                      <a:pt x="6329" y="0"/>
                      <a:pt x="6340" y="0"/>
                    </a:cubicBezTo>
                    <a:close/>
                    <a:moveTo>
                      <a:pt x="6457" y="0"/>
                    </a:moveTo>
                    <a:lnTo>
                      <a:pt x="6496" y="0"/>
                    </a:lnTo>
                    <a:cubicBezTo>
                      <a:pt x="6506" y="0"/>
                      <a:pt x="6515" y="9"/>
                      <a:pt x="6515" y="20"/>
                    </a:cubicBezTo>
                    <a:cubicBezTo>
                      <a:pt x="6515" y="31"/>
                      <a:pt x="6506" y="39"/>
                      <a:pt x="6496" y="39"/>
                    </a:cubicBezTo>
                    <a:lnTo>
                      <a:pt x="6457" y="39"/>
                    </a:lnTo>
                    <a:cubicBezTo>
                      <a:pt x="6446" y="39"/>
                      <a:pt x="6437" y="31"/>
                      <a:pt x="6437" y="20"/>
                    </a:cubicBezTo>
                    <a:cubicBezTo>
                      <a:pt x="6437" y="9"/>
                      <a:pt x="6446" y="0"/>
                      <a:pt x="6457" y="0"/>
                    </a:cubicBezTo>
                    <a:close/>
                    <a:moveTo>
                      <a:pt x="6574" y="0"/>
                    </a:moveTo>
                    <a:lnTo>
                      <a:pt x="6613" y="0"/>
                    </a:lnTo>
                    <a:cubicBezTo>
                      <a:pt x="6623" y="0"/>
                      <a:pt x="6632" y="9"/>
                      <a:pt x="6632" y="20"/>
                    </a:cubicBezTo>
                    <a:cubicBezTo>
                      <a:pt x="6632" y="31"/>
                      <a:pt x="6623" y="39"/>
                      <a:pt x="6613" y="39"/>
                    </a:cubicBezTo>
                    <a:lnTo>
                      <a:pt x="6574" y="39"/>
                    </a:lnTo>
                    <a:cubicBezTo>
                      <a:pt x="6563" y="39"/>
                      <a:pt x="6554" y="31"/>
                      <a:pt x="6554" y="20"/>
                    </a:cubicBezTo>
                    <a:cubicBezTo>
                      <a:pt x="6554" y="9"/>
                      <a:pt x="6563" y="0"/>
                      <a:pt x="6574" y="0"/>
                    </a:cubicBezTo>
                    <a:close/>
                    <a:moveTo>
                      <a:pt x="6691" y="0"/>
                    </a:moveTo>
                    <a:lnTo>
                      <a:pt x="6730" y="0"/>
                    </a:lnTo>
                    <a:cubicBezTo>
                      <a:pt x="6741" y="0"/>
                      <a:pt x="6749" y="9"/>
                      <a:pt x="6749" y="20"/>
                    </a:cubicBezTo>
                    <a:cubicBezTo>
                      <a:pt x="6749" y="31"/>
                      <a:pt x="6741" y="39"/>
                      <a:pt x="6730" y="39"/>
                    </a:cubicBezTo>
                    <a:lnTo>
                      <a:pt x="6691" y="39"/>
                    </a:lnTo>
                    <a:cubicBezTo>
                      <a:pt x="6680" y="39"/>
                      <a:pt x="6671" y="31"/>
                      <a:pt x="6671" y="20"/>
                    </a:cubicBezTo>
                    <a:cubicBezTo>
                      <a:pt x="6671" y="9"/>
                      <a:pt x="6680" y="0"/>
                      <a:pt x="6691" y="0"/>
                    </a:cubicBezTo>
                    <a:close/>
                    <a:moveTo>
                      <a:pt x="6808" y="0"/>
                    </a:moveTo>
                    <a:lnTo>
                      <a:pt x="6847" y="0"/>
                    </a:lnTo>
                    <a:cubicBezTo>
                      <a:pt x="6858" y="0"/>
                      <a:pt x="6866" y="9"/>
                      <a:pt x="6866" y="20"/>
                    </a:cubicBezTo>
                    <a:cubicBezTo>
                      <a:pt x="6866" y="31"/>
                      <a:pt x="6858" y="39"/>
                      <a:pt x="6847" y="39"/>
                    </a:cubicBezTo>
                    <a:lnTo>
                      <a:pt x="6808" y="39"/>
                    </a:lnTo>
                    <a:cubicBezTo>
                      <a:pt x="6797" y="39"/>
                      <a:pt x="6788" y="31"/>
                      <a:pt x="6788" y="20"/>
                    </a:cubicBezTo>
                    <a:cubicBezTo>
                      <a:pt x="6788" y="9"/>
                      <a:pt x="6797" y="0"/>
                      <a:pt x="6808" y="0"/>
                    </a:cubicBezTo>
                    <a:close/>
                    <a:moveTo>
                      <a:pt x="6925" y="0"/>
                    </a:moveTo>
                    <a:lnTo>
                      <a:pt x="6964" y="0"/>
                    </a:lnTo>
                    <a:cubicBezTo>
                      <a:pt x="6975" y="0"/>
                      <a:pt x="6983" y="9"/>
                      <a:pt x="6983" y="20"/>
                    </a:cubicBezTo>
                    <a:cubicBezTo>
                      <a:pt x="6983" y="31"/>
                      <a:pt x="6975" y="39"/>
                      <a:pt x="6964" y="39"/>
                    </a:cubicBezTo>
                    <a:lnTo>
                      <a:pt x="6925" y="39"/>
                    </a:lnTo>
                    <a:cubicBezTo>
                      <a:pt x="6914" y="39"/>
                      <a:pt x="6905" y="31"/>
                      <a:pt x="6905" y="20"/>
                    </a:cubicBezTo>
                    <a:cubicBezTo>
                      <a:pt x="6905" y="9"/>
                      <a:pt x="6914" y="0"/>
                      <a:pt x="6925" y="0"/>
                    </a:cubicBezTo>
                    <a:close/>
                    <a:moveTo>
                      <a:pt x="7042" y="0"/>
                    </a:moveTo>
                    <a:lnTo>
                      <a:pt x="7081" y="0"/>
                    </a:lnTo>
                    <a:cubicBezTo>
                      <a:pt x="7092" y="0"/>
                      <a:pt x="7100" y="9"/>
                      <a:pt x="7100" y="20"/>
                    </a:cubicBezTo>
                    <a:cubicBezTo>
                      <a:pt x="7100" y="31"/>
                      <a:pt x="7092" y="39"/>
                      <a:pt x="7081" y="39"/>
                    </a:cubicBezTo>
                    <a:lnTo>
                      <a:pt x="7042" y="39"/>
                    </a:lnTo>
                    <a:cubicBezTo>
                      <a:pt x="7031" y="39"/>
                      <a:pt x="7022" y="31"/>
                      <a:pt x="7022" y="20"/>
                    </a:cubicBezTo>
                    <a:cubicBezTo>
                      <a:pt x="7022" y="9"/>
                      <a:pt x="7031" y="0"/>
                      <a:pt x="7042" y="0"/>
                    </a:cubicBezTo>
                    <a:close/>
                    <a:moveTo>
                      <a:pt x="7159" y="0"/>
                    </a:moveTo>
                    <a:lnTo>
                      <a:pt x="7198" y="0"/>
                    </a:lnTo>
                    <a:cubicBezTo>
                      <a:pt x="7209" y="0"/>
                      <a:pt x="7217" y="9"/>
                      <a:pt x="7217" y="20"/>
                    </a:cubicBezTo>
                    <a:cubicBezTo>
                      <a:pt x="7217" y="31"/>
                      <a:pt x="7209" y="39"/>
                      <a:pt x="7198" y="39"/>
                    </a:cubicBezTo>
                    <a:lnTo>
                      <a:pt x="7159" y="39"/>
                    </a:lnTo>
                    <a:cubicBezTo>
                      <a:pt x="7148" y="39"/>
                      <a:pt x="7139" y="31"/>
                      <a:pt x="7139" y="20"/>
                    </a:cubicBezTo>
                    <a:cubicBezTo>
                      <a:pt x="7139" y="9"/>
                      <a:pt x="7148" y="0"/>
                      <a:pt x="7159" y="0"/>
                    </a:cubicBezTo>
                    <a:close/>
                    <a:moveTo>
                      <a:pt x="7276" y="0"/>
                    </a:moveTo>
                    <a:lnTo>
                      <a:pt x="7315" y="0"/>
                    </a:lnTo>
                    <a:cubicBezTo>
                      <a:pt x="7326" y="0"/>
                      <a:pt x="7334" y="9"/>
                      <a:pt x="7334" y="20"/>
                    </a:cubicBezTo>
                    <a:cubicBezTo>
                      <a:pt x="7334" y="31"/>
                      <a:pt x="7326" y="39"/>
                      <a:pt x="7315" y="39"/>
                    </a:cubicBezTo>
                    <a:lnTo>
                      <a:pt x="7276" y="39"/>
                    </a:lnTo>
                    <a:cubicBezTo>
                      <a:pt x="7265" y="39"/>
                      <a:pt x="7256" y="31"/>
                      <a:pt x="7256" y="20"/>
                    </a:cubicBezTo>
                    <a:cubicBezTo>
                      <a:pt x="7256" y="9"/>
                      <a:pt x="7265" y="0"/>
                      <a:pt x="7276" y="0"/>
                    </a:cubicBezTo>
                    <a:close/>
                    <a:moveTo>
                      <a:pt x="7393" y="0"/>
                    </a:moveTo>
                    <a:lnTo>
                      <a:pt x="7432" y="0"/>
                    </a:lnTo>
                    <a:cubicBezTo>
                      <a:pt x="7443" y="0"/>
                      <a:pt x="7452" y="9"/>
                      <a:pt x="7452" y="20"/>
                    </a:cubicBezTo>
                    <a:cubicBezTo>
                      <a:pt x="7452" y="31"/>
                      <a:pt x="7443" y="39"/>
                      <a:pt x="7432" y="39"/>
                    </a:cubicBezTo>
                    <a:lnTo>
                      <a:pt x="7393" y="39"/>
                    </a:lnTo>
                    <a:cubicBezTo>
                      <a:pt x="7382" y="39"/>
                      <a:pt x="7374" y="31"/>
                      <a:pt x="7374" y="20"/>
                    </a:cubicBezTo>
                    <a:cubicBezTo>
                      <a:pt x="7374" y="9"/>
                      <a:pt x="7382" y="0"/>
                      <a:pt x="7393" y="0"/>
                    </a:cubicBezTo>
                    <a:close/>
                    <a:moveTo>
                      <a:pt x="7510" y="0"/>
                    </a:moveTo>
                    <a:lnTo>
                      <a:pt x="7549" y="0"/>
                    </a:lnTo>
                    <a:cubicBezTo>
                      <a:pt x="7560" y="0"/>
                      <a:pt x="7569" y="9"/>
                      <a:pt x="7569" y="20"/>
                    </a:cubicBezTo>
                    <a:cubicBezTo>
                      <a:pt x="7569" y="31"/>
                      <a:pt x="7560" y="39"/>
                      <a:pt x="7549" y="39"/>
                    </a:cubicBezTo>
                    <a:lnTo>
                      <a:pt x="7510" y="39"/>
                    </a:lnTo>
                    <a:cubicBezTo>
                      <a:pt x="7499" y="39"/>
                      <a:pt x="7491" y="31"/>
                      <a:pt x="7491" y="20"/>
                    </a:cubicBezTo>
                    <a:cubicBezTo>
                      <a:pt x="7491" y="9"/>
                      <a:pt x="7499" y="0"/>
                      <a:pt x="7510" y="0"/>
                    </a:cubicBezTo>
                    <a:close/>
                    <a:moveTo>
                      <a:pt x="7627" y="0"/>
                    </a:moveTo>
                    <a:lnTo>
                      <a:pt x="7666" y="0"/>
                    </a:lnTo>
                    <a:cubicBezTo>
                      <a:pt x="7677" y="0"/>
                      <a:pt x="7686" y="9"/>
                      <a:pt x="7686" y="20"/>
                    </a:cubicBezTo>
                    <a:cubicBezTo>
                      <a:pt x="7686" y="31"/>
                      <a:pt x="7677" y="39"/>
                      <a:pt x="7666" y="39"/>
                    </a:cubicBezTo>
                    <a:lnTo>
                      <a:pt x="7627" y="39"/>
                    </a:lnTo>
                    <a:cubicBezTo>
                      <a:pt x="7616" y="39"/>
                      <a:pt x="7608" y="31"/>
                      <a:pt x="7608" y="20"/>
                    </a:cubicBezTo>
                    <a:cubicBezTo>
                      <a:pt x="7608" y="9"/>
                      <a:pt x="7616" y="0"/>
                      <a:pt x="7627" y="0"/>
                    </a:cubicBezTo>
                    <a:close/>
                    <a:moveTo>
                      <a:pt x="7744" y="0"/>
                    </a:moveTo>
                    <a:lnTo>
                      <a:pt x="7783" y="0"/>
                    </a:lnTo>
                    <a:cubicBezTo>
                      <a:pt x="7794" y="0"/>
                      <a:pt x="7803" y="9"/>
                      <a:pt x="7803" y="20"/>
                    </a:cubicBezTo>
                    <a:cubicBezTo>
                      <a:pt x="7803" y="31"/>
                      <a:pt x="7794" y="39"/>
                      <a:pt x="7783" y="39"/>
                    </a:cubicBezTo>
                    <a:lnTo>
                      <a:pt x="7744" y="39"/>
                    </a:lnTo>
                    <a:cubicBezTo>
                      <a:pt x="7733" y="39"/>
                      <a:pt x="7725" y="31"/>
                      <a:pt x="7725" y="20"/>
                    </a:cubicBezTo>
                    <a:cubicBezTo>
                      <a:pt x="7725" y="9"/>
                      <a:pt x="7733" y="0"/>
                      <a:pt x="7744" y="0"/>
                    </a:cubicBezTo>
                    <a:close/>
                    <a:moveTo>
                      <a:pt x="7861" y="0"/>
                    </a:moveTo>
                    <a:lnTo>
                      <a:pt x="7900" y="0"/>
                    </a:lnTo>
                    <a:cubicBezTo>
                      <a:pt x="7911" y="0"/>
                      <a:pt x="7920" y="9"/>
                      <a:pt x="7920" y="20"/>
                    </a:cubicBezTo>
                    <a:cubicBezTo>
                      <a:pt x="7920" y="31"/>
                      <a:pt x="7911" y="39"/>
                      <a:pt x="7900" y="39"/>
                    </a:cubicBezTo>
                    <a:lnTo>
                      <a:pt x="7861" y="39"/>
                    </a:lnTo>
                    <a:cubicBezTo>
                      <a:pt x="7850" y="39"/>
                      <a:pt x="7842" y="31"/>
                      <a:pt x="7842" y="20"/>
                    </a:cubicBezTo>
                    <a:cubicBezTo>
                      <a:pt x="7842" y="9"/>
                      <a:pt x="7850" y="0"/>
                      <a:pt x="7861" y="0"/>
                    </a:cubicBezTo>
                    <a:close/>
                    <a:moveTo>
                      <a:pt x="7978" y="0"/>
                    </a:moveTo>
                    <a:lnTo>
                      <a:pt x="8017" y="0"/>
                    </a:lnTo>
                    <a:cubicBezTo>
                      <a:pt x="8028" y="0"/>
                      <a:pt x="8037" y="9"/>
                      <a:pt x="8037" y="20"/>
                    </a:cubicBezTo>
                    <a:cubicBezTo>
                      <a:pt x="8037" y="31"/>
                      <a:pt x="8028" y="39"/>
                      <a:pt x="8017" y="39"/>
                    </a:cubicBezTo>
                    <a:lnTo>
                      <a:pt x="7978" y="39"/>
                    </a:lnTo>
                    <a:cubicBezTo>
                      <a:pt x="7967" y="39"/>
                      <a:pt x="7959" y="31"/>
                      <a:pt x="7959" y="20"/>
                    </a:cubicBezTo>
                    <a:cubicBezTo>
                      <a:pt x="7959" y="9"/>
                      <a:pt x="7967" y="0"/>
                      <a:pt x="7978" y="0"/>
                    </a:cubicBezTo>
                    <a:close/>
                    <a:moveTo>
                      <a:pt x="8095" y="0"/>
                    </a:moveTo>
                    <a:lnTo>
                      <a:pt x="8134" y="0"/>
                    </a:lnTo>
                    <a:cubicBezTo>
                      <a:pt x="8145" y="0"/>
                      <a:pt x="8154" y="9"/>
                      <a:pt x="8154" y="20"/>
                    </a:cubicBezTo>
                    <a:cubicBezTo>
                      <a:pt x="8154" y="31"/>
                      <a:pt x="8145" y="39"/>
                      <a:pt x="8134" y="39"/>
                    </a:cubicBezTo>
                    <a:lnTo>
                      <a:pt x="8095" y="39"/>
                    </a:lnTo>
                    <a:cubicBezTo>
                      <a:pt x="8085" y="39"/>
                      <a:pt x="8076" y="31"/>
                      <a:pt x="8076" y="20"/>
                    </a:cubicBezTo>
                    <a:cubicBezTo>
                      <a:pt x="8076" y="9"/>
                      <a:pt x="8085" y="0"/>
                      <a:pt x="8095" y="0"/>
                    </a:cubicBezTo>
                    <a:close/>
                    <a:moveTo>
                      <a:pt x="8212" y="0"/>
                    </a:moveTo>
                    <a:lnTo>
                      <a:pt x="8251" y="0"/>
                    </a:lnTo>
                    <a:cubicBezTo>
                      <a:pt x="8262" y="0"/>
                      <a:pt x="8271" y="9"/>
                      <a:pt x="8271" y="20"/>
                    </a:cubicBezTo>
                    <a:cubicBezTo>
                      <a:pt x="8271" y="31"/>
                      <a:pt x="8262" y="39"/>
                      <a:pt x="8251" y="39"/>
                    </a:cubicBezTo>
                    <a:lnTo>
                      <a:pt x="8212" y="39"/>
                    </a:lnTo>
                    <a:cubicBezTo>
                      <a:pt x="8202" y="39"/>
                      <a:pt x="8193" y="31"/>
                      <a:pt x="8193" y="20"/>
                    </a:cubicBezTo>
                    <a:cubicBezTo>
                      <a:pt x="8193" y="9"/>
                      <a:pt x="8202" y="0"/>
                      <a:pt x="8212" y="0"/>
                    </a:cubicBezTo>
                    <a:close/>
                    <a:moveTo>
                      <a:pt x="8329" y="0"/>
                    </a:moveTo>
                    <a:lnTo>
                      <a:pt x="8368" y="0"/>
                    </a:lnTo>
                    <a:cubicBezTo>
                      <a:pt x="8379" y="0"/>
                      <a:pt x="8388" y="9"/>
                      <a:pt x="8388" y="20"/>
                    </a:cubicBezTo>
                    <a:cubicBezTo>
                      <a:pt x="8388" y="31"/>
                      <a:pt x="8379" y="39"/>
                      <a:pt x="8368" y="39"/>
                    </a:cubicBezTo>
                    <a:lnTo>
                      <a:pt x="8329" y="39"/>
                    </a:lnTo>
                    <a:cubicBezTo>
                      <a:pt x="8319" y="39"/>
                      <a:pt x="8310" y="31"/>
                      <a:pt x="8310" y="20"/>
                    </a:cubicBezTo>
                    <a:cubicBezTo>
                      <a:pt x="8310" y="9"/>
                      <a:pt x="8319" y="0"/>
                      <a:pt x="8329" y="0"/>
                    </a:cubicBezTo>
                    <a:close/>
                    <a:moveTo>
                      <a:pt x="8446" y="0"/>
                    </a:moveTo>
                    <a:lnTo>
                      <a:pt x="8485" y="0"/>
                    </a:lnTo>
                    <a:cubicBezTo>
                      <a:pt x="8496" y="0"/>
                      <a:pt x="8505" y="9"/>
                      <a:pt x="8505" y="20"/>
                    </a:cubicBezTo>
                    <a:cubicBezTo>
                      <a:pt x="8505" y="31"/>
                      <a:pt x="8496" y="39"/>
                      <a:pt x="8485" y="39"/>
                    </a:cubicBezTo>
                    <a:lnTo>
                      <a:pt x="8446" y="39"/>
                    </a:lnTo>
                    <a:cubicBezTo>
                      <a:pt x="8436" y="39"/>
                      <a:pt x="8427" y="31"/>
                      <a:pt x="8427" y="20"/>
                    </a:cubicBezTo>
                    <a:cubicBezTo>
                      <a:pt x="8427" y="9"/>
                      <a:pt x="8436" y="0"/>
                      <a:pt x="8446" y="0"/>
                    </a:cubicBezTo>
                    <a:close/>
                    <a:moveTo>
                      <a:pt x="8563" y="0"/>
                    </a:moveTo>
                    <a:lnTo>
                      <a:pt x="8602" y="0"/>
                    </a:lnTo>
                    <a:cubicBezTo>
                      <a:pt x="8613" y="0"/>
                      <a:pt x="8622" y="9"/>
                      <a:pt x="8622" y="20"/>
                    </a:cubicBezTo>
                    <a:cubicBezTo>
                      <a:pt x="8622" y="31"/>
                      <a:pt x="8613" y="39"/>
                      <a:pt x="8602" y="39"/>
                    </a:cubicBezTo>
                    <a:lnTo>
                      <a:pt x="8563" y="39"/>
                    </a:lnTo>
                    <a:cubicBezTo>
                      <a:pt x="8553" y="39"/>
                      <a:pt x="8544" y="31"/>
                      <a:pt x="8544" y="20"/>
                    </a:cubicBezTo>
                    <a:cubicBezTo>
                      <a:pt x="8544" y="9"/>
                      <a:pt x="8553" y="0"/>
                      <a:pt x="8563" y="0"/>
                    </a:cubicBezTo>
                    <a:close/>
                    <a:moveTo>
                      <a:pt x="8680" y="0"/>
                    </a:moveTo>
                    <a:lnTo>
                      <a:pt x="8720" y="0"/>
                    </a:lnTo>
                    <a:cubicBezTo>
                      <a:pt x="8730" y="0"/>
                      <a:pt x="8739" y="9"/>
                      <a:pt x="8739" y="20"/>
                    </a:cubicBezTo>
                    <a:cubicBezTo>
                      <a:pt x="8739" y="31"/>
                      <a:pt x="8730" y="39"/>
                      <a:pt x="8720" y="39"/>
                    </a:cubicBezTo>
                    <a:lnTo>
                      <a:pt x="8680" y="39"/>
                    </a:lnTo>
                    <a:cubicBezTo>
                      <a:pt x="8670" y="39"/>
                      <a:pt x="8661" y="31"/>
                      <a:pt x="8661" y="20"/>
                    </a:cubicBezTo>
                    <a:cubicBezTo>
                      <a:pt x="8661" y="9"/>
                      <a:pt x="8670" y="0"/>
                      <a:pt x="8680" y="0"/>
                    </a:cubicBezTo>
                    <a:close/>
                    <a:moveTo>
                      <a:pt x="8798" y="0"/>
                    </a:moveTo>
                    <a:lnTo>
                      <a:pt x="8837" y="0"/>
                    </a:lnTo>
                    <a:cubicBezTo>
                      <a:pt x="8847" y="0"/>
                      <a:pt x="8856" y="9"/>
                      <a:pt x="8856" y="20"/>
                    </a:cubicBezTo>
                    <a:cubicBezTo>
                      <a:pt x="8856" y="31"/>
                      <a:pt x="8847" y="39"/>
                      <a:pt x="8837" y="39"/>
                    </a:cubicBezTo>
                    <a:lnTo>
                      <a:pt x="8798" y="39"/>
                    </a:lnTo>
                    <a:cubicBezTo>
                      <a:pt x="8787" y="39"/>
                      <a:pt x="8778" y="31"/>
                      <a:pt x="8778" y="20"/>
                    </a:cubicBezTo>
                    <a:cubicBezTo>
                      <a:pt x="8778" y="9"/>
                      <a:pt x="8787" y="0"/>
                      <a:pt x="8798" y="0"/>
                    </a:cubicBezTo>
                    <a:close/>
                    <a:moveTo>
                      <a:pt x="8915" y="0"/>
                    </a:moveTo>
                    <a:lnTo>
                      <a:pt x="8954" y="0"/>
                    </a:lnTo>
                    <a:cubicBezTo>
                      <a:pt x="8964" y="0"/>
                      <a:pt x="8973" y="9"/>
                      <a:pt x="8973" y="20"/>
                    </a:cubicBezTo>
                    <a:cubicBezTo>
                      <a:pt x="8973" y="31"/>
                      <a:pt x="8964" y="39"/>
                      <a:pt x="8954" y="39"/>
                    </a:cubicBezTo>
                    <a:lnTo>
                      <a:pt x="8915" y="39"/>
                    </a:lnTo>
                    <a:cubicBezTo>
                      <a:pt x="8904" y="39"/>
                      <a:pt x="8895" y="31"/>
                      <a:pt x="8895" y="20"/>
                    </a:cubicBezTo>
                    <a:cubicBezTo>
                      <a:pt x="8895" y="9"/>
                      <a:pt x="8904" y="0"/>
                      <a:pt x="8915" y="0"/>
                    </a:cubicBezTo>
                    <a:close/>
                    <a:moveTo>
                      <a:pt x="9032" y="0"/>
                    </a:moveTo>
                    <a:lnTo>
                      <a:pt x="9071" y="0"/>
                    </a:lnTo>
                    <a:cubicBezTo>
                      <a:pt x="9081" y="0"/>
                      <a:pt x="9090" y="9"/>
                      <a:pt x="9090" y="20"/>
                    </a:cubicBezTo>
                    <a:cubicBezTo>
                      <a:pt x="9090" y="31"/>
                      <a:pt x="9081" y="39"/>
                      <a:pt x="9071" y="39"/>
                    </a:cubicBezTo>
                    <a:lnTo>
                      <a:pt x="9032" y="39"/>
                    </a:lnTo>
                    <a:cubicBezTo>
                      <a:pt x="9021" y="39"/>
                      <a:pt x="9012" y="31"/>
                      <a:pt x="9012" y="20"/>
                    </a:cubicBezTo>
                    <a:cubicBezTo>
                      <a:pt x="9012" y="9"/>
                      <a:pt x="9021" y="0"/>
                      <a:pt x="9032" y="0"/>
                    </a:cubicBezTo>
                    <a:close/>
                    <a:moveTo>
                      <a:pt x="9149" y="0"/>
                    </a:moveTo>
                    <a:lnTo>
                      <a:pt x="9188" y="0"/>
                    </a:lnTo>
                    <a:cubicBezTo>
                      <a:pt x="9198" y="0"/>
                      <a:pt x="9207" y="9"/>
                      <a:pt x="9207" y="20"/>
                    </a:cubicBezTo>
                    <a:cubicBezTo>
                      <a:pt x="9207" y="31"/>
                      <a:pt x="9198" y="39"/>
                      <a:pt x="9188" y="39"/>
                    </a:cubicBezTo>
                    <a:lnTo>
                      <a:pt x="9149" y="39"/>
                    </a:lnTo>
                    <a:cubicBezTo>
                      <a:pt x="9138" y="39"/>
                      <a:pt x="9129" y="31"/>
                      <a:pt x="9129" y="20"/>
                    </a:cubicBezTo>
                    <a:cubicBezTo>
                      <a:pt x="9129" y="9"/>
                      <a:pt x="9138" y="0"/>
                      <a:pt x="9149" y="0"/>
                    </a:cubicBezTo>
                    <a:close/>
                    <a:moveTo>
                      <a:pt x="9266" y="0"/>
                    </a:moveTo>
                    <a:lnTo>
                      <a:pt x="9305" y="0"/>
                    </a:lnTo>
                    <a:cubicBezTo>
                      <a:pt x="9316" y="0"/>
                      <a:pt x="9324" y="9"/>
                      <a:pt x="9324" y="20"/>
                    </a:cubicBezTo>
                    <a:cubicBezTo>
                      <a:pt x="9324" y="31"/>
                      <a:pt x="9316" y="39"/>
                      <a:pt x="9305" y="39"/>
                    </a:cubicBezTo>
                    <a:lnTo>
                      <a:pt x="9266" y="39"/>
                    </a:lnTo>
                    <a:cubicBezTo>
                      <a:pt x="9255" y="39"/>
                      <a:pt x="9246" y="31"/>
                      <a:pt x="9246" y="20"/>
                    </a:cubicBezTo>
                    <a:cubicBezTo>
                      <a:pt x="9246" y="9"/>
                      <a:pt x="9255" y="0"/>
                      <a:pt x="9266" y="0"/>
                    </a:cubicBezTo>
                    <a:close/>
                    <a:moveTo>
                      <a:pt x="9383" y="0"/>
                    </a:moveTo>
                    <a:lnTo>
                      <a:pt x="9422" y="0"/>
                    </a:lnTo>
                    <a:cubicBezTo>
                      <a:pt x="9433" y="0"/>
                      <a:pt x="9441" y="9"/>
                      <a:pt x="9441" y="20"/>
                    </a:cubicBezTo>
                    <a:cubicBezTo>
                      <a:pt x="9441" y="31"/>
                      <a:pt x="9433" y="39"/>
                      <a:pt x="9422" y="39"/>
                    </a:cubicBezTo>
                    <a:lnTo>
                      <a:pt x="9383" y="39"/>
                    </a:lnTo>
                    <a:cubicBezTo>
                      <a:pt x="9372" y="39"/>
                      <a:pt x="9363" y="31"/>
                      <a:pt x="9363" y="20"/>
                    </a:cubicBezTo>
                    <a:cubicBezTo>
                      <a:pt x="9363" y="9"/>
                      <a:pt x="9372" y="0"/>
                      <a:pt x="9383" y="0"/>
                    </a:cubicBezTo>
                    <a:close/>
                    <a:moveTo>
                      <a:pt x="9500" y="0"/>
                    </a:moveTo>
                    <a:lnTo>
                      <a:pt x="9539" y="0"/>
                    </a:lnTo>
                    <a:cubicBezTo>
                      <a:pt x="9550" y="0"/>
                      <a:pt x="9558" y="9"/>
                      <a:pt x="9558" y="20"/>
                    </a:cubicBezTo>
                    <a:cubicBezTo>
                      <a:pt x="9558" y="31"/>
                      <a:pt x="9550" y="39"/>
                      <a:pt x="9539" y="39"/>
                    </a:cubicBezTo>
                    <a:lnTo>
                      <a:pt x="9500" y="39"/>
                    </a:lnTo>
                    <a:cubicBezTo>
                      <a:pt x="9489" y="39"/>
                      <a:pt x="9480" y="31"/>
                      <a:pt x="9480" y="20"/>
                    </a:cubicBezTo>
                    <a:cubicBezTo>
                      <a:pt x="9480" y="9"/>
                      <a:pt x="9489" y="0"/>
                      <a:pt x="9500" y="0"/>
                    </a:cubicBezTo>
                    <a:close/>
                    <a:moveTo>
                      <a:pt x="9617" y="0"/>
                    </a:moveTo>
                    <a:lnTo>
                      <a:pt x="9656" y="0"/>
                    </a:lnTo>
                    <a:cubicBezTo>
                      <a:pt x="9667" y="0"/>
                      <a:pt x="9675" y="9"/>
                      <a:pt x="9675" y="20"/>
                    </a:cubicBezTo>
                    <a:cubicBezTo>
                      <a:pt x="9675" y="31"/>
                      <a:pt x="9667" y="39"/>
                      <a:pt x="9656" y="39"/>
                    </a:cubicBezTo>
                    <a:lnTo>
                      <a:pt x="9617" y="39"/>
                    </a:lnTo>
                    <a:cubicBezTo>
                      <a:pt x="9606" y="39"/>
                      <a:pt x="9597" y="31"/>
                      <a:pt x="9597" y="20"/>
                    </a:cubicBezTo>
                    <a:cubicBezTo>
                      <a:pt x="9597" y="9"/>
                      <a:pt x="9606" y="0"/>
                      <a:pt x="9617" y="0"/>
                    </a:cubicBezTo>
                    <a:close/>
                    <a:moveTo>
                      <a:pt x="9734" y="0"/>
                    </a:moveTo>
                    <a:lnTo>
                      <a:pt x="9773" y="0"/>
                    </a:lnTo>
                    <a:cubicBezTo>
                      <a:pt x="9784" y="0"/>
                      <a:pt x="9792" y="9"/>
                      <a:pt x="9792" y="20"/>
                    </a:cubicBezTo>
                    <a:cubicBezTo>
                      <a:pt x="9792" y="31"/>
                      <a:pt x="9784" y="39"/>
                      <a:pt x="9773" y="39"/>
                    </a:cubicBezTo>
                    <a:lnTo>
                      <a:pt x="9734" y="39"/>
                    </a:lnTo>
                    <a:cubicBezTo>
                      <a:pt x="9723" y="39"/>
                      <a:pt x="9714" y="31"/>
                      <a:pt x="9714" y="20"/>
                    </a:cubicBezTo>
                    <a:cubicBezTo>
                      <a:pt x="9714" y="9"/>
                      <a:pt x="9723" y="0"/>
                      <a:pt x="9734" y="0"/>
                    </a:cubicBezTo>
                    <a:close/>
                    <a:moveTo>
                      <a:pt x="9851" y="0"/>
                    </a:moveTo>
                    <a:lnTo>
                      <a:pt x="9890" y="0"/>
                    </a:lnTo>
                    <a:cubicBezTo>
                      <a:pt x="9901" y="0"/>
                      <a:pt x="9909" y="9"/>
                      <a:pt x="9909" y="20"/>
                    </a:cubicBezTo>
                    <a:cubicBezTo>
                      <a:pt x="9909" y="31"/>
                      <a:pt x="9901" y="39"/>
                      <a:pt x="9890" y="39"/>
                    </a:cubicBezTo>
                    <a:lnTo>
                      <a:pt x="9851" y="39"/>
                    </a:lnTo>
                    <a:cubicBezTo>
                      <a:pt x="9840" y="39"/>
                      <a:pt x="9831" y="31"/>
                      <a:pt x="9831" y="20"/>
                    </a:cubicBezTo>
                    <a:cubicBezTo>
                      <a:pt x="9831" y="9"/>
                      <a:pt x="9840" y="0"/>
                      <a:pt x="9851" y="0"/>
                    </a:cubicBezTo>
                    <a:close/>
                    <a:moveTo>
                      <a:pt x="9968" y="0"/>
                    </a:moveTo>
                    <a:lnTo>
                      <a:pt x="10007" y="0"/>
                    </a:lnTo>
                    <a:cubicBezTo>
                      <a:pt x="10018" y="0"/>
                      <a:pt x="10027" y="9"/>
                      <a:pt x="10027" y="20"/>
                    </a:cubicBezTo>
                    <a:cubicBezTo>
                      <a:pt x="10027" y="31"/>
                      <a:pt x="10018" y="39"/>
                      <a:pt x="10007" y="39"/>
                    </a:cubicBezTo>
                    <a:lnTo>
                      <a:pt x="9968" y="39"/>
                    </a:lnTo>
                    <a:cubicBezTo>
                      <a:pt x="9957" y="39"/>
                      <a:pt x="9948" y="31"/>
                      <a:pt x="9948" y="20"/>
                    </a:cubicBezTo>
                    <a:cubicBezTo>
                      <a:pt x="9948" y="9"/>
                      <a:pt x="9957" y="0"/>
                      <a:pt x="9968" y="0"/>
                    </a:cubicBezTo>
                    <a:close/>
                    <a:moveTo>
                      <a:pt x="10085" y="0"/>
                    </a:moveTo>
                    <a:lnTo>
                      <a:pt x="10124" y="0"/>
                    </a:lnTo>
                    <a:cubicBezTo>
                      <a:pt x="10135" y="0"/>
                      <a:pt x="10144" y="9"/>
                      <a:pt x="10144" y="20"/>
                    </a:cubicBezTo>
                    <a:cubicBezTo>
                      <a:pt x="10144" y="31"/>
                      <a:pt x="10135" y="39"/>
                      <a:pt x="10124" y="39"/>
                    </a:cubicBezTo>
                    <a:lnTo>
                      <a:pt x="10085" y="39"/>
                    </a:lnTo>
                    <a:cubicBezTo>
                      <a:pt x="10074" y="39"/>
                      <a:pt x="10066" y="31"/>
                      <a:pt x="10066" y="20"/>
                    </a:cubicBezTo>
                    <a:cubicBezTo>
                      <a:pt x="10066" y="9"/>
                      <a:pt x="10074" y="0"/>
                      <a:pt x="10085" y="0"/>
                    </a:cubicBezTo>
                    <a:close/>
                    <a:moveTo>
                      <a:pt x="10202" y="0"/>
                    </a:moveTo>
                    <a:lnTo>
                      <a:pt x="10241" y="0"/>
                    </a:lnTo>
                    <a:cubicBezTo>
                      <a:pt x="10252" y="0"/>
                      <a:pt x="10261" y="9"/>
                      <a:pt x="10261" y="20"/>
                    </a:cubicBezTo>
                    <a:cubicBezTo>
                      <a:pt x="10261" y="31"/>
                      <a:pt x="10252" y="39"/>
                      <a:pt x="10241" y="39"/>
                    </a:cubicBezTo>
                    <a:lnTo>
                      <a:pt x="10202" y="39"/>
                    </a:lnTo>
                    <a:cubicBezTo>
                      <a:pt x="10191" y="39"/>
                      <a:pt x="10183" y="31"/>
                      <a:pt x="10183" y="20"/>
                    </a:cubicBezTo>
                    <a:cubicBezTo>
                      <a:pt x="10183" y="9"/>
                      <a:pt x="10191" y="0"/>
                      <a:pt x="10202" y="0"/>
                    </a:cubicBezTo>
                    <a:close/>
                    <a:moveTo>
                      <a:pt x="10319" y="0"/>
                    </a:moveTo>
                    <a:lnTo>
                      <a:pt x="10358" y="0"/>
                    </a:lnTo>
                    <a:cubicBezTo>
                      <a:pt x="10369" y="0"/>
                      <a:pt x="10378" y="9"/>
                      <a:pt x="10378" y="20"/>
                    </a:cubicBezTo>
                    <a:cubicBezTo>
                      <a:pt x="10378" y="31"/>
                      <a:pt x="10369" y="39"/>
                      <a:pt x="10358" y="39"/>
                    </a:cubicBezTo>
                    <a:lnTo>
                      <a:pt x="10319" y="39"/>
                    </a:lnTo>
                    <a:cubicBezTo>
                      <a:pt x="10308" y="39"/>
                      <a:pt x="10300" y="31"/>
                      <a:pt x="10300" y="20"/>
                    </a:cubicBezTo>
                    <a:cubicBezTo>
                      <a:pt x="10300" y="9"/>
                      <a:pt x="10308" y="0"/>
                      <a:pt x="10319" y="0"/>
                    </a:cubicBezTo>
                    <a:close/>
                    <a:moveTo>
                      <a:pt x="10436" y="0"/>
                    </a:moveTo>
                    <a:lnTo>
                      <a:pt x="10475" y="0"/>
                    </a:lnTo>
                    <a:cubicBezTo>
                      <a:pt x="10486" y="0"/>
                      <a:pt x="10495" y="9"/>
                      <a:pt x="10495" y="20"/>
                    </a:cubicBezTo>
                    <a:cubicBezTo>
                      <a:pt x="10495" y="31"/>
                      <a:pt x="10486" y="39"/>
                      <a:pt x="10475" y="39"/>
                    </a:cubicBezTo>
                    <a:lnTo>
                      <a:pt x="10436" y="39"/>
                    </a:lnTo>
                    <a:cubicBezTo>
                      <a:pt x="10425" y="39"/>
                      <a:pt x="10417" y="31"/>
                      <a:pt x="10417" y="20"/>
                    </a:cubicBezTo>
                    <a:cubicBezTo>
                      <a:pt x="10417" y="9"/>
                      <a:pt x="10425" y="0"/>
                      <a:pt x="10436" y="0"/>
                    </a:cubicBezTo>
                    <a:close/>
                    <a:moveTo>
                      <a:pt x="10553" y="0"/>
                    </a:moveTo>
                    <a:lnTo>
                      <a:pt x="10592" y="0"/>
                    </a:lnTo>
                    <a:cubicBezTo>
                      <a:pt x="10603" y="0"/>
                      <a:pt x="10612" y="9"/>
                      <a:pt x="10612" y="20"/>
                    </a:cubicBezTo>
                    <a:cubicBezTo>
                      <a:pt x="10612" y="31"/>
                      <a:pt x="10603" y="39"/>
                      <a:pt x="10592" y="39"/>
                    </a:cubicBezTo>
                    <a:lnTo>
                      <a:pt x="10553" y="39"/>
                    </a:lnTo>
                    <a:cubicBezTo>
                      <a:pt x="10542" y="39"/>
                      <a:pt x="10534" y="31"/>
                      <a:pt x="10534" y="20"/>
                    </a:cubicBezTo>
                    <a:cubicBezTo>
                      <a:pt x="10534" y="9"/>
                      <a:pt x="10542" y="0"/>
                      <a:pt x="10553" y="0"/>
                    </a:cubicBezTo>
                    <a:close/>
                    <a:moveTo>
                      <a:pt x="10670" y="0"/>
                    </a:moveTo>
                    <a:lnTo>
                      <a:pt x="10709" y="0"/>
                    </a:lnTo>
                    <a:cubicBezTo>
                      <a:pt x="10720" y="0"/>
                      <a:pt x="10729" y="9"/>
                      <a:pt x="10729" y="20"/>
                    </a:cubicBezTo>
                    <a:cubicBezTo>
                      <a:pt x="10729" y="31"/>
                      <a:pt x="10720" y="39"/>
                      <a:pt x="10709" y="39"/>
                    </a:cubicBezTo>
                    <a:lnTo>
                      <a:pt x="10670" y="39"/>
                    </a:lnTo>
                    <a:cubicBezTo>
                      <a:pt x="10659" y="39"/>
                      <a:pt x="10651" y="31"/>
                      <a:pt x="10651" y="20"/>
                    </a:cubicBezTo>
                    <a:cubicBezTo>
                      <a:pt x="10651" y="9"/>
                      <a:pt x="10659" y="0"/>
                      <a:pt x="10670" y="0"/>
                    </a:cubicBezTo>
                    <a:close/>
                    <a:moveTo>
                      <a:pt x="10787" y="0"/>
                    </a:moveTo>
                    <a:lnTo>
                      <a:pt x="10826" y="0"/>
                    </a:lnTo>
                    <a:cubicBezTo>
                      <a:pt x="10837" y="0"/>
                      <a:pt x="10846" y="9"/>
                      <a:pt x="10846" y="20"/>
                    </a:cubicBezTo>
                    <a:cubicBezTo>
                      <a:pt x="10846" y="31"/>
                      <a:pt x="10837" y="39"/>
                      <a:pt x="10826" y="39"/>
                    </a:cubicBezTo>
                    <a:lnTo>
                      <a:pt x="10787" y="39"/>
                    </a:lnTo>
                    <a:cubicBezTo>
                      <a:pt x="10777" y="39"/>
                      <a:pt x="10768" y="31"/>
                      <a:pt x="10768" y="20"/>
                    </a:cubicBezTo>
                    <a:cubicBezTo>
                      <a:pt x="10768" y="9"/>
                      <a:pt x="10777" y="0"/>
                      <a:pt x="10787" y="0"/>
                    </a:cubicBezTo>
                    <a:close/>
                    <a:moveTo>
                      <a:pt x="10904" y="0"/>
                    </a:moveTo>
                    <a:lnTo>
                      <a:pt x="10943" y="0"/>
                    </a:lnTo>
                    <a:cubicBezTo>
                      <a:pt x="10954" y="0"/>
                      <a:pt x="10963" y="9"/>
                      <a:pt x="10963" y="20"/>
                    </a:cubicBezTo>
                    <a:cubicBezTo>
                      <a:pt x="10963" y="31"/>
                      <a:pt x="10954" y="39"/>
                      <a:pt x="10943" y="39"/>
                    </a:cubicBezTo>
                    <a:lnTo>
                      <a:pt x="10904" y="39"/>
                    </a:lnTo>
                    <a:cubicBezTo>
                      <a:pt x="10894" y="39"/>
                      <a:pt x="10885" y="31"/>
                      <a:pt x="10885" y="20"/>
                    </a:cubicBezTo>
                    <a:cubicBezTo>
                      <a:pt x="10885" y="9"/>
                      <a:pt x="10894" y="0"/>
                      <a:pt x="10904" y="0"/>
                    </a:cubicBezTo>
                    <a:close/>
                    <a:moveTo>
                      <a:pt x="11021" y="0"/>
                    </a:moveTo>
                    <a:lnTo>
                      <a:pt x="11060" y="0"/>
                    </a:lnTo>
                    <a:cubicBezTo>
                      <a:pt x="11071" y="0"/>
                      <a:pt x="11080" y="9"/>
                      <a:pt x="11080" y="20"/>
                    </a:cubicBezTo>
                    <a:cubicBezTo>
                      <a:pt x="11080" y="31"/>
                      <a:pt x="11071" y="39"/>
                      <a:pt x="11060" y="39"/>
                    </a:cubicBezTo>
                    <a:lnTo>
                      <a:pt x="11021" y="39"/>
                    </a:lnTo>
                    <a:cubicBezTo>
                      <a:pt x="11011" y="39"/>
                      <a:pt x="11002" y="31"/>
                      <a:pt x="11002" y="20"/>
                    </a:cubicBezTo>
                    <a:cubicBezTo>
                      <a:pt x="11002" y="9"/>
                      <a:pt x="11011" y="0"/>
                      <a:pt x="11021" y="0"/>
                    </a:cubicBezTo>
                    <a:close/>
                    <a:moveTo>
                      <a:pt x="11138" y="0"/>
                    </a:moveTo>
                    <a:lnTo>
                      <a:pt x="11177" y="0"/>
                    </a:lnTo>
                    <a:cubicBezTo>
                      <a:pt x="11188" y="0"/>
                      <a:pt x="11197" y="9"/>
                      <a:pt x="11197" y="20"/>
                    </a:cubicBezTo>
                    <a:cubicBezTo>
                      <a:pt x="11197" y="31"/>
                      <a:pt x="11188" y="39"/>
                      <a:pt x="11177" y="39"/>
                    </a:cubicBezTo>
                    <a:lnTo>
                      <a:pt x="11138" y="39"/>
                    </a:lnTo>
                    <a:cubicBezTo>
                      <a:pt x="11128" y="39"/>
                      <a:pt x="11119" y="31"/>
                      <a:pt x="11119" y="20"/>
                    </a:cubicBezTo>
                    <a:cubicBezTo>
                      <a:pt x="11119" y="9"/>
                      <a:pt x="11128" y="0"/>
                      <a:pt x="11138" y="0"/>
                    </a:cubicBezTo>
                    <a:close/>
                    <a:moveTo>
                      <a:pt x="11255" y="0"/>
                    </a:moveTo>
                    <a:lnTo>
                      <a:pt x="11294" y="0"/>
                    </a:lnTo>
                    <a:cubicBezTo>
                      <a:pt x="11305" y="0"/>
                      <a:pt x="11314" y="9"/>
                      <a:pt x="11314" y="20"/>
                    </a:cubicBezTo>
                    <a:cubicBezTo>
                      <a:pt x="11314" y="31"/>
                      <a:pt x="11305" y="39"/>
                      <a:pt x="11294" y="39"/>
                    </a:cubicBezTo>
                    <a:lnTo>
                      <a:pt x="11255" y="39"/>
                    </a:lnTo>
                    <a:cubicBezTo>
                      <a:pt x="11245" y="39"/>
                      <a:pt x="11236" y="31"/>
                      <a:pt x="11236" y="20"/>
                    </a:cubicBezTo>
                    <a:cubicBezTo>
                      <a:pt x="11236" y="9"/>
                      <a:pt x="11245" y="0"/>
                      <a:pt x="11255" y="0"/>
                    </a:cubicBezTo>
                    <a:close/>
                    <a:moveTo>
                      <a:pt x="11373" y="0"/>
                    </a:moveTo>
                    <a:lnTo>
                      <a:pt x="11412" y="0"/>
                    </a:lnTo>
                    <a:cubicBezTo>
                      <a:pt x="11422" y="0"/>
                      <a:pt x="11431" y="9"/>
                      <a:pt x="11431" y="20"/>
                    </a:cubicBezTo>
                    <a:cubicBezTo>
                      <a:pt x="11431" y="31"/>
                      <a:pt x="11422" y="39"/>
                      <a:pt x="11412" y="39"/>
                    </a:cubicBezTo>
                    <a:lnTo>
                      <a:pt x="11373" y="39"/>
                    </a:lnTo>
                    <a:cubicBezTo>
                      <a:pt x="11362" y="39"/>
                      <a:pt x="11353" y="31"/>
                      <a:pt x="11353" y="20"/>
                    </a:cubicBezTo>
                    <a:cubicBezTo>
                      <a:pt x="11353" y="9"/>
                      <a:pt x="11362" y="0"/>
                      <a:pt x="11373" y="0"/>
                    </a:cubicBezTo>
                    <a:close/>
                    <a:moveTo>
                      <a:pt x="11490" y="0"/>
                    </a:moveTo>
                    <a:lnTo>
                      <a:pt x="11529" y="0"/>
                    </a:lnTo>
                    <a:cubicBezTo>
                      <a:pt x="11539" y="0"/>
                      <a:pt x="11548" y="9"/>
                      <a:pt x="11548" y="20"/>
                    </a:cubicBezTo>
                    <a:cubicBezTo>
                      <a:pt x="11548" y="31"/>
                      <a:pt x="11539" y="39"/>
                      <a:pt x="11529" y="39"/>
                    </a:cubicBezTo>
                    <a:lnTo>
                      <a:pt x="11490" y="39"/>
                    </a:lnTo>
                    <a:cubicBezTo>
                      <a:pt x="11479" y="39"/>
                      <a:pt x="11470" y="31"/>
                      <a:pt x="11470" y="20"/>
                    </a:cubicBezTo>
                    <a:cubicBezTo>
                      <a:pt x="11470" y="9"/>
                      <a:pt x="11479" y="0"/>
                      <a:pt x="11490" y="0"/>
                    </a:cubicBezTo>
                    <a:close/>
                    <a:moveTo>
                      <a:pt x="11607" y="0"/>
                    </a:moveTo>
                    <a:lnTo>
                      <a:pt x="11646" y="0"/>
                    </a:lnTo>
                    <a:cubicBezTo>
                      <a:pt x="11656" y="0"/>
                      <a:pt x="11665" y="9"/>
                      <a:pt x="11665" y="20"/>
                    </a:cubicBezTo>
                    <a:cubicBezTo>
                      <a:pt x="11665" y="31"/>
                      <a:pt x="11656" y="39"/>
                      <a:pt x="11646" y="39"/>
                    </a:cubicBezTo>
                    <a:lnTo>
                      <a:pt x="11607" y="39"/>
                    </a:lnTo>
                    <a:cubicBezTo>
                      <a:pt x="11596" y="39"/>
                      <a:pt x="11587" y="31"/>
                      <a:pt x="11587" y="20"/>
                    </a:cubicBezTo>
                    <a:cubicBezTo>
                      <a:pt x="11587" y="9"/>
                      <a:pt x="11596" y="0"/>
                      <a:pt x="11607" y="0"/>
                    </a:cubicBezTo>
                    <a:close/>
                    <a:moveTo>
                      <a:pt x="11724" y="0"/>
                    </a:moveTo>
                    <a:lnTo>
                      <a:pt x="11763" y="0"/>
                    </a:lnTo>
                    <a:cubicBezTo>
                      <a:pt x="11773" y="0"/>
                      <a:pt x="11782" y="9"/>
                      <a:pt x="11782" y="20"/>
                    </a:cubicBezTo>
                    <a:cubicBezTo>
                      <a:pt x="11782" y="31"/>
                      <a:pt x="11773" y="39"/>
                      <a:pt x="11763" y="39"/>
                    </a:cubicBezTo>
                    <a:lnTo>
                      <a:pt x="11724" y="39"/>
                    </a:lnTo>
                    <a:cubicBezTo>
                      <a:pt x="11713" y="39"/>
                      <a:pt x="11704" y="31"/>
                      <a:pt x="11704" y="20"/>
                    </a:cubicBezTo>
                    <a:cubicBezTo>
                      <a:pt x="11704" y="9"/>
                      <a:pt x="11713" y="0"/>
                      <a:pt x="11724" y="0"/>
                    </a:cubicBezTo>
                    <a:close/>
                    <a:moveTo>
                      <a:pt x="11841" y="0"/>
                    </a:moveTo>
                    <a:lnTo>
                      <a:pt x="11880" y="0"/>
                    </a:lnTo>
                    <a:cubicBezTo>
                      <a:pt x="11890" y="0"/>
                      <a:pt x="11899" y="9"/>
                      <a:pt x="11899" y="20"/>
                    </a:cubicBezTo>
                    <a:cubicBezTo>
                      <a:pt x="11899" y="31"/>
                      <a:pt x="11890" y="39"/>
                      <a:pt x="11880" y="39"/>
                    </a:cubicBezTo>
                    <a:lnTo>
                      <a:pt x="11841" y="39"/>
                    </a:lnTo>
                    <a:cubicBezTo>
                      <a:pt x="11830" y="39"/>
                      <a:pt x="11821" y="31"/>
                      <a:pt x="11821" y="20"/>
                    </a:cubicBezTo>
                    <a:cubicBezTo>
                      <a:pt x="11821" y="9"/>
                      <a:pt x="11830" y="0"/>
                      <a:pt x="11841" y="0"/>
                    </a:cubicBezTo>
                    <a:close/>
                    <a:moveTo>
                      <a:pt x="11958" y="0"/>
                    </a:moveTo>
                    <a:lnTo>
                      <a:pt x="11997" y="0"/>
                    </a:lnTo>
                    <a:cubicBezTo>
                      <a:pt x="12008" y="0"/>
                      <a:pt x="12016" y="9"/>
                      <a:pt x="12016" y="20"/>
                    </a:cubicBezTo>
                    <a:cubicBezTo>
                      <a:pt x="12016" y="31"/>
                      <a:pt x="12008" y="39"/>
                      <a:pt x="11997" y="39"/>
                    </a:cubicBezTo>
                    <a:lnTo>
                      <a:pt x="11958" y="39"/>
                    </a:lnTo>
                    <a:cubicBezTo>
                      <a:pt x="11947" y="39"/>
                      <a:pt x="11938" y="31"/>
                      <a:pt x="11938" y="20"/>
                    </a:cubicBezTo>
                    <a:cubicBezTo>
                      <a:pt x="11938" y="9"/>
                      <a:pt x="11947" y="0"/>
                      <a:pt x="11958" y="0"/>
                    </a:cubicBezTo>
                    <a:close/>
                    <a:moveTo>
                      <a:pt x="12075" y="0"/>
                    </a:moveTo>
                    <a:lnTo>
                      <a:pt x="12114" y="0"/>
                    </a:lnTo>
                    <a:cubicBezTo>
                      <a:pt x="12125" y="0"/>
                      <a:pt x="12133" y="9"/>
                      <a:pt x="12133" y="20"/>
                    </a:cubicBezTo>
                    <a:cubicBezTo>
                      <a:pt x="12133" y="31"/>
                      <a:pt x="12125" y="39"/>
                      <a:pt x="12114" y="39"/>
                    </a:cubicBezTo>
                    <a:lnTo>
                      <a:pt x="12075" y="39"/>
                    </a:lnTo>
                    <a:cubicBezTo>
                      <a:pt x="12064" y="39"/>
                      <a:pt x="12055" y="31"/>
                      <a:pt x="12055" y="20"/>
                    </a:cubicBezTo>
                    <a:cubicBezTo>
                      <a:pt x="12055" y="9"/>
                      <a:pt x="12064" y="0"/>
                      <a:pt x="12075" y="0"/>
                    </a:cubicBezTo>
                    <a:close/>
                    <a:moveTo>
                      <a:pt x="12192" y="0"/>
                    </a:moveTo>
                    <a:lnTo>
                      <a:pt x="12231" y="0"/>
                    </a:lnTo>
                    <a:cubicBezTo>
                      <a:pt x="12242" y="0"/>
                      <a:pt x="12250" y="9"/>
                      <a:pt x="12250" y="20"/>
                    </a:cubicBezTo>
                    <a:cubicBezTo>
                      <a:pt x="12250" y="31"/>
                      <a:pt x="12242" y="39"/>
                      <a:pt x="12231" y="39"/>
                    </a:cubicBezTo>
                    <a:lnTo>
                      <a:pt x="12192" y="39"/>
                    </a:lnTo>
                    <a:cubicBezTo>
                      <a:pt x="12181" y="39"/>
                      <a:pt x="12172" y="31"/>
                      <a:pt x="12172" y="20"/>
                    </a:cubicBezTo>
                    <a:cubicBezTo>
                      <a:pt x="12172" y="9"/>
                      <a:pt x="12181" y="0"/>
                      <a:pt x="12192" y="0"/>
                    </a:cubicBezTo>
                    <a:close/>
                    <a:moveTo>
                      <a:pt x="12309" y="0"/>
                    </a:moveTo>
                    <a:lnTo>
                      <a:pt x="12348" y="0"/>
                    </a:lnTo>
                    <a:cubicBezTo>
                      <a:pt x="12359" y="0"/>
                      <a:pt x="12367" y="9"/>
                      <a:pt x="12367" y="20"/>
                    </a:cubicBezTo>
                    <a:cubicBezTo>
                      <a:pt x="12367" y="31"/>
                      <a:pt x="12359" y="39"/>
                      <a:pt x="12348" y="39"/>
                    </a:cubicBezTo>
                    <a:lnTo>
                      <a:pt x="12309" y="39"/>
                    </a:lnTo>
                    <a:cubicBezTo>
                      <a:pt x="12298" y="39"/>
                      <a:pt x="12289" y="31"/>
                      <a:pt x="12289" y="20"/>
                    </a:cubicBezTo>
                    <a:cubicBezTo>
                      <a:pt x="12289" y="9"/>
                      <a:pt x="12298" y="0"/>
                      <a:pt x="12309" y="0"/>
                    </a:cubicBezTo>
                    <a:close/>
                    <a:moveTo>
                      <a:pt x="12426" y="0"/>
                    </a:moveTo>
                    <a:lnTo>
                      <a:pt x="12465" y="0"/>
                    </a:lnTo>
                    <a:cubicBezTo>
                      <a:pt x="12476" y="0"/>
                      <a:pt x="12484" y="9"/>
                      <a:pt x="12484" y="20"/>
                    </a:cubicBezTo>
                    <a:cubicBezTo>
                      <a:pt x="12484" y="31"/>
                      <a:pt x="12476" y="39"/>
                      <a:pt x="12465" y="39"/>
                    </a:cubicBezTo>
                    <a:lnTo>
                      <a:pt x="12426" y="39"/>
                    </a:lnTo>
                    <a:cubicBezTo>
                      <a:pt x="12415" y="39"/>
                      <a:pt x="12406" y="31"/>
                      <a:pt x="12406" y="20"/>
                    </a:cubicBezTo>
                    <a:cubicBezTo>
                      <a:pt x="12406" y="9"/>
                      <a:pt x="12415" y="0"/>
                      <a:pt x="12426" y="0"/>
                    </a:cubicBezTo>
                    <a:close/>
                    <a:moveTo>
                      <a:pt x="12543" y="0"/>
                    </a:moveTo>
                    <a:lnTo>
                      <a:pt x="12582" y="0"/>
                    </a:lnTo>
                    <a:cubicBezTo>
                      <a:pt x="12593" y="0"/>
                      <a:pt x="12601" y="9"/>
                      <a:pt x="12601" y="20"/>
                    </a:cubicBezTo>
                    <a:cubicBezTo>
                      <a:pt x="12601" y="31"/>
                      <a:pt x="12593" y="39"/>
                      <a:pt x="12582" y="39"/>
                    </a:cubicBezTo>
                    <a:lnTo>
                      <a:pt x="12543" y="39"/>
                    </a:lnTo>
                    <a:cubicBezTo>
                      <a:pt x="12532" y="39"/>
                      <a:pt x="12523" y="31"/>
                      <a:pt x="12523" y="20"/>
                    </a:cubicBezTo>
                    <a:cubicBezTo>
                      <a:pt x="12523" y="9"/>
                      <a:pt x="12532" y="0"/>
                      <a:pt x="12543" y="0"/>
                    </a:cubicBezTo>
                    <a:close/>
                    <a:moveTo>
                      <a:pt x="12660" y="0"/>
                    </a:moveTo>
                    <a:lnTo>
                      <a:pt x="12699" y="0"/>
                    </a:lnTo>
                    <a:cubicBezTo>
                      <a:pt x="12710" y="0"/>
                      <a:pt x="12719" y="9"/>
                      <a:pt x="12719" y="20"/>
                    </a:cubicBezTo>
                    <a:cubicBezTo>
                      <a:pt x="12719" y="31"/>
                      <a:pt x="12710" y="39"/>
                      <a:pt x="12699" y="39"/>
                    </a:cubicBezTo>
                    <a:lnTo>
                      <a:pt x="12660" y="39"/>
                    </a:lnTo>
                    <a:cubicBezTo>
                      <a:pt x="12649" y="39"/>
                      <a:pt x="12640" y="31"/>
                      <a:pt x="12640" y="20"/>
                    </a:cubicBezTo>
                    <a:cubicBezTo>
                      <a:pt x="12640" y="9"/>
                      <a:pt x="12649" y="0"/>
                      <a:pt x="12660" y="0"/>
                    </a:cubicBezTo>
                    <a:close/>
                    <a:moveTo>
                      <a:pt x="12777" y="0"/>
                    </a:moveTo>
                    <a:lnTo>
                      <a:pt x="12816" y="0"/>
                    </a:lnTo>
                    <a:cubicBezTo>
                      <a:pt x="12827" y="0"/>
                      <a:pt x="12836" y="9"/>
                      <a:pt x="12836" y="20"/>
                    </a:cubicBezTo>
                    <a:cubicBezTo>
                      <a:pt x="12836" y="31"/>
                      <a:pt x="12827" y="39"/>
                      <a:pt x="12816" y="39"/>
                    </a:cubicBezTo>
                    <a:lnTo>
                      <a:pt x="12777" y="39"/>
                    </a:lnTo>
                    <a:cubicBezTo>
                      <a:pt x="12766" y="39"/>
                      <a:pt x="12758" y="31"/>
                      <a:pt x="12758" y="20"/>
                    </a:cubicBezTo>
                    <a:cubicBezTo>
                      <a:pt x="12758" y="9"/>
                      <a:pt x="12766" y="0"/>
                      <a:pt x="12777" y="0"/>
                    </a:cubicBezTo>
                    <a:close/>
                    <a:moveTo>
                      <a:pt x="12894" y="0"/>
                    </a:moveTo>
                    <a:lnTo>
                      <a:pt x="12933" y="0"/>
                    </a:lnTo>
                    <a:cubicBezTo>
                      <a:pt x="12944" y="0"/>
                      <a:pt x="12953" y="9"/>
                      <a:pt x="12953" y="20"/>
                    </a:cubicBezTo>
                    <a:cubicBezTo>
                      <a:pt x="12953" y="31"/>
                      <a:pt x="12944" y="39"/>
                      <a:pt x="12933" y="39"/>
                    </a:cubicBezTo>
                    <a:lnTo>
                      <a:pt x="12894" y="39"/>
                    </a:lnTo>
                    <a:cubicBezTo>
                      <a:pt x="12883" y="39"/>
                      <a:pt x="12875" y="31"/>
                      <a:pt x="12875" y="20"/>
                    </a:cubicBezTo>
                    <a:cubicBezTo>
                      <a:pt x="12875" y="9"/>
                      <a:pt x="12883" y="0"/>
                      <a:pt x="12894" y="0"/>
                    </a:cubicBezTo>
                    <a:close/>
                    <a:moveTo>
                      <a:pt x="13011" y="0"/>
                    </a:moveTo>
                    <a:lnTo>
                      <a:pt x="13050" y="0"/>
                    </a:lnTo>
                    <a:cubicBezTo>
                      <a:pt x="13061" y="0"/>
                      <a:pt x="13070" y="9"/>
                      <a:pt x="13070" y="20"/>
                    </a:cubicBezTo>
                    <a:cubicBezTo>
                      <a:pt x="13070" y="31"/>
                      <a:pt x="13061" y="39"/>
                      <a:pt x="13050" y="39"/>
                    </a:cubicBezTo>
                    <a:lnTo>
                      <a:pt x="13011" y="39"/>
                    </a:lnTo>
                    <a:cubicBezTo>
                      <a:pt x="13000" y="39"/>
                      <a:pt x="12992" y="31"/>
                      <a:pt x="12992" y="20"/>
                    </a:cubicBezTo>
                    <a:cubicBezTo>
                      <a:pt x="12992" y="9"/>
                      <a:pt x="13000" y="0"/>
                      <a:pt x="13011" y="0"/>
                    </a:cubicBezTo>
                    <a:close/>
                    <a:moveTo>
                      <a:pt x="13128" y="0"/>
                    </a:moveTo>
                    <a:lnTo>
                      <a:pt x="13167" y="0"/>
                    </a:lnTo>
                    <a:cubicBezTo>
                      <a:pt x="13178" y="0"/>
                      <a:pt x="13187" y="9"/>
                      <a:pt x="13187" y="20"/>
                    </a:cubicBezTo>
                    <a:cubicBezTo>
                      <a:pt x="13187" y="31"/>
                      <a:pt x="13178" y="39"/>
                      <a:pt x="13167" y="39"/>
                    </a:cubicBezTo>
                    <a:lnTo>
                      <a:pt x="13128" y="39"/>
                    </a:lnTo>
                    <a:cubicBezTo>
                      <a:pt x="13117" y="39"/>
                      <a:pt x="13109" y="31"/>
                      <a:pt x="13109" y="20"/>
                    </a:cubicBezTo>
                    <a:cubicBezTo>
                      <a:pt x="13109" y="9"/>
                      <a:pt x="13117" y="0"/>
                      <a:pt x="13128" y="0"/>
                    </a:cubicBezTo>
                    <a:close/>
                    <a:moveTo>
                      <a:pt x="13245" y="0"/>
                    </a:moveTo>
                    <a:lnTo>
                      <a:pt x="13284" y="0"/>
                    </a:lnTo>
                    <a:cubicBezTo>
                      <a:pt x="13295" y="0"/>
                      <a:pt x="13304" y="9"/>
                      <a:pt x="13304" y="20"/>
                    </a:cubicBezTo>
                    <a:cubicBezTo>
                      <a:pt x="13304" y="31"/>
                      <a:pt x="13295" y="39"/>
                      <a:pt x="13284" y="39"/>
                    </a:cubicBezTo>
                    <a:lnTo>
                      <a:pt x="13245" y="39"/>
                    </a:lnTo>
                    <a:cubicBezTo>
                      <a:pt x="13234" y="39"/>
                      <a:pt x="13226" y="31"/>
                      <a:pt x="13226" y="20"/>
                    </a:cubicBezTo>
                    <a:cubicBezTo>
                      <a:pt x="13226" y="9"/>
                      <a:pt x="13234" y="0"/>
                      <a:pt x="13245" y="0"/>
                    </a:cubicBezTo>
                    <a:close/>
                    <a:moveTo>
                      <a:pt x="13362" y="0"/>
                    </a:moveTo>
                    <a:lnTo>
                      <a:pt x="13401" y="0"/>
                    </a:lnTo>
                    <a:cubicBezTo>
                      <a:pt x="13412" y="0"/>
                      <a:pt x="13421" y="9"/>
                      <a:pt x="13421" y="20"/>
                    </a:cubicBezTo>
                    <a:cubicBezTo>
                      <a:pt x="13421" y="31"/>
                      <a:pt x="13412" y="39"/>
                      <a:pt x="13401" y="39"/>
                    </a:cubicBezTo>
                    <a:lnTo>
                      <a:pt x="13362" y="39"/>
                    </a:lnTo>
                    <a:cubicBezTo>
                      <a:pt x="13351" y="39"/>
                      <a:pt x="13343" y="31"/>
                      <a:pt x="13343" y="20"/>
                    </a:cubicBezTo>
                    <a:cubicBezTo>
                      <a:pt x="13343" y="9"/>
                      <a:pt x="13351" y="0"/>
                      <a:pt x="13362" y="0"/>
                    </a:cubicBezTo>
                    <a:close/>
                    <a:moveTo>
                      <a:pt x="13479" y="0"/>
                    </a:moveTo>
                    <a:lnTo>
                      <a:pt x="13518" y="0"/>
                    </a:lnTo>
                    <a:cubicBezTo>
                      <a:pt x="13529" y="0"/>
                      <a:pt x="13538" y="9"/>
                      <a:pt x="13538" y="20"/>
                    </a:cubicBezTo>
                    <a:cubicBezTo>
                      <a:pt x="13538" y="31"/>
                      <a:pt x="13529" y="39"/>
                      <a:pt x="13518" y="39"/>
                    </a:cubicBezTo>
                    <a:lnTo>
                      <a:pt x="13479" y="39"/>
                    </a:lnTo>
                    <a:cubicBezTo>
                      <a:pt x="13469" y="39"/>
                      <a:pt x="13460" y="31"/>
                      <a:pt x="13460" y="20"/>
                    </a:cubicBezTo>
                    <a:cubicBezTo>
                      <a:pt x="13460" y="9"/>
                      <a:pt x="13469" y="0"/>
                      <a:pt x="13479" y="0"/>
                    </a:cubicBezTo>
                    <a:close/>
                    <a:moveTo>
                      <a:pt x="13596" y="0"/>
                    </a:moveTo>
                    <a:lnTo>
                      <a:pt x="13635" y="0"/>
                    </a:lnTo>
                    <a:cubicBezTo>
                      <a:pt x="13646" y="0"/>
                      <a:pt x="13655" y="9"/>
                      <a:pt x="13655" y="20"/>
                    </a:cubicBezTo>
                    <a:cubicBezTo>
                      <a:pt x="13655" y="31"/>
                      <a:pt x="13646" y="39"/>
                      <a:pt x="13635" y="39"/>
                    </a:cubicBezTo>
                    <a:lnTo>
                      <a:pt x="13596" y="39"/>
                    </a:lnTo>
                    <a:cubicBezTo>
                      <a:pt x="13586" y="39"/>
                      <a:pt x="13577" y="31"/>
                      <a:pt x="13577" y="20"/>
                    </a:cubicBezTo>
                    <a:cubicBezTo>
                      <a:pt x="13577" y="9"/>
                      <a:pt x="13586" y="0"/>
                      <a:pt x="13596" y="0"/>
                    </a:cubicBezTo>
                    <a:close/>
                    <a:moveTo>
                      <a:pt x="13713" y="0"/>
                    </a:moveTo>
                    <a:lnTo>
                      <a:pt x="13752" y="0"/>
                    </a:lnTo>
                    <a:cubicBezTo>
                      <a:pt x="13763" y="0"/>
                      <a:pt x="13772" y="9"/>
                      <a:pt x="13772" y="20"/>
                    </a:cubicBezTo>
                    <a:cubicBezTo>
                      <a:pt x="13772" y="31"/>
                      <a:pt x="13763" y="39"/>
                      <a:pt x="13752" y="39"/>
                    </a:cubicBezTo>
                    <a:lnTo>
                      <a:pt x="13713" y="39"/>
                    </a:lnTo>
                    <a:cubicBezTo>
                      <a:pt x="13703" y="39"/>
                      <a:pt x="13694" y="31"/>
                      <a:pt x="13694" y="20"/>
                    </a:cubicBezTo>
                    <a:cubicBezTo>
                      <a:pt x="13694" y="9"/>
                      <a:pt x="13703" y="0"/>
                      <a:pt x="13713" y="0"/>
                    </a:cubicBezTo>
                    <a:close/>
                    <a:moveTo>
                      <a:pt x="13830" y="0"/>
                    </a:moveTo>
                    <a:lnTo>
                      <a:pt x="13869" y="0"/>
                    </a:lnTo>
                    <a:cubicBezTo>
                      <a:pt x="13880" y="0"/>
                      <a:pt x="13889" y="9"/>
                      <a:pt x="13889" y="20"/>
                    </a:cubicBezTo>
                    <a:cubicBezTo>
                      <a:pt x="13889" y="31"/>
                      <a:pt x="13880" y="39"/>
                      <a:pt x="13869" y="39"/>
                    </a:cubicBezTo>
                    <a:lnTo>
                      <a:pt x="13830" y="39"/>
                    </a:lnTo>
                    <a:cubicBezTo>
                      <a:pt x="13820" y="39"/>
                      <a:pt x="13811" y="31"/>
                      <a:pt x="13811" y="20"/>
                    </a:cubicBezTo>
                    <a:cubicBezTo>
                      <a:pt x="13811" y="9"/>
                      <a:pt x="13820" y="0"/>
                      <a:pt x="13830" y="0"/>
                    </a:cubicBezTo>
                    <a:close/>
                    <a:moveTo>
                      <a:pt x="13947" y="0"/>
                    </a:moveTo>
                    <a:lnTo>
                      <a:pt x="13986" y="0"/>
                    </a:lnTo>
                    <a:cubicBezTo>
                      <a:pt x="13997" y="0"/>
                      <a:pt x="14006" y="9"/>
                      <a:pt x="14006" y="20"/>
                    </a:cubicBezTo>
                    <a:cubicBezTo>
                      <a:pt x="14006" y="31"/>
                      <a:pt x="13997" y="39"/>
                      <a:pt x="13986" y="39"/>
                    </a:cubicBezTo>
                    <a:lnTo>
                      <a:pt x="13947" y="39"/>
                    </a:lnTo>
                    <a:cubicBezTo>
                      <a:pt x="13937" y="39"/>
                      <a:pt x="13928" y="31"/>
                      <a:pt x="13928" y="20"/>
                    </a:cubicBezTo>
                    <a:cubicBezTo>
                      <a:pt x="13928" y="9"/>
                      <a:pt x="13937" y="0"/>
                      <a:pt x="13947" y="0"/>
                    </a:cubicBezTo>
                    <a:close/>
                    <a:moveTo>
                      <a:pt x="14065" y="0"/>
                    </a:moveTo>
                    <a:lnTo>
                      <a:pt x="14104" y="0"/>
                    </a:lnTo>
                    <a:cubicBezTo>
                      <a:pt x="14114" y="0"/>
                      <a:pt x="14123" y="9"/>
                      <a:pt x="14123" y="20"/>
                    </a:cubicBezTo>
                    <a:cubicBezTo>
                      <a:pt x="14123" y="31"/>
                      <a:pt x="14114" y="39"/>
                      <a:pt x="14104" y="39"/>
                    </a:cubicBezTo>
                    <a:lnTo>
                      <a:pt x="14065" y="39"/>
                    </a:lnTo>
                    <a:cubicBezTo>
                      <a:pt x="14054" y="39"/>
                      <a:pt x="14045" y="31"/>
                      <a:pt x="14045" y="20"/>
                    </a:cubicBezTo>
                    <a:cubicBezTo>
                      <a:pt x="14045" y="9"/>
                      <a:pt x="14054" y="0"/>
                      <a:pt x="14065" y="0"/>
                    </a:cubicBezTo>
                    <a:close/>
                    <a:moveTo>
                      <a:pt x="14182" y="0"/>
                    </a:moveTo>
                    <a:lnTo>
                      <a:pt x="14221" y="0"/>
                    </a:lnTo>
                    <a:cubicBezTo>
                      <a:pt x="14231" y="0"/>
                      <a:pt x="14240" y="9"/>
                      <a:pt x="14240" y="20"/>
                    </a:cubicBezTo>
                    <a:cubicBezTo>
                      <a:pt x="14240" y="31"/>
                      <a:pt x="14231" y="39"/>
                      <a:pt x="14221" y="39"/>
                    </a:cubicBezTo>
                    <a:lnTo>
                      <a:pt x="14182" y="39"/>
                    </a:lnTo>
                    <a:cubicBezTo>
                      <a:pt x="14171" y="39"/>
                      <a:pt x="14162" y="31"/>
                      <a:pt x="14162" y="20"/>
                    </a:cubicBezTo>
                    <a:cubicBezTo>
                      <a:pt x="14162" y="9"/>
                      <a:pt x="14171" y="0"/>
                      <a:pt x="14182" y="0"/>
                    </a:cubicBezTo>
                    <a:close/>
                    <a:moveTo>
                      <a:pt x="14299" y="0"/>
                    </a:moveTo>
                    <a:lnTo>
                      <a:pt x="14338" y="0"/>
                    </a:lnTo>
                    <a:cubicBezTo>
                      <a:pt x="14348" y="0"/>
                      <a:pt x="14357" y="9"/>
                      <a:pt x="14357" y="20"/>
                    </a:cubicBezTo>
                    <a:cubicBezTo>
                      <a:pt x="14357" y="31"/>
                      <a:pt x="14348" y="39"/>
                      <a:pt x="14338" y="39"/>
                    </a:cubicBezTo>
                    <a:lnTo>
                      <a:pt x="14299" y="39"/>
                    </a:lnTo>
                    <a:cubicBezTo>
                      <a:pt x="14288" y="39"/>
                      <a:pt x="14279" y="31"/>
                      <a:pt x="14279" y="20"/>
                    </a:cubicBezTo>
                    <a:cubicBezTo>
                      <a:pt x="14279" y="9"/>
                      <a:pt x="14288" y="0"/>
                      <a:pt x="14299" y="0"/>
                    </a:cubicBezTo>
                    <a:close/>
                    <a:moveTo>
                      <a:pt x="14416" y="0"/>
                    </a:moveTo>
                    <a:lnTo>
                      <a:pt x="14455" y="0"/>
                    </a:lnTo>
                    <a:cubicBezTo>
                      <a:pt x="14465" y="0"/>
                      <a:pt x="14474" y="9"/>
                      <a:pt x="14474" y="20"/>
                    </a:cubicBezTo>
                    <a:cubicBezTo>
                      <a:pt x="14474" y="31"/>
                      <a:pt x="14465" y="39"/>
                      <a:pt x="14455" y="39"/>
                    </a:cubicBezTo>
                    <a:lnTo>
                      <a:pt x="14416" y="39"/>
                    </a:lnTo>
                    <a:cubicBezTo>
                      <a:pt x="14405" y="39"/>
                      <a:pt x="14396" y="31"/>
                      <a:pt x="14396" y="20"/>
                    </a:cubicBezTo>
                    <a:cubicBezTo>
                      <a:pt x="14396" y="9"/>
                      <a:pt x="14405" y="0"/>
                      <a:pt x="14416" y="0"/>
                    </a:cubicBezTo>
                    <a:close/>
                    <a:moveTo>
                      <a:pt x="14533" y="0"/>
                    </a:moveTo>
                    <a:lnTo>
                      <a:pt x="14572" y="0"/>
                    </a:lnTo>
                    <a:cubicBezTo>
                      <a:pt x="14582" y="0"/>
                      <a:pt x="14591" y="9"/>
                      <a:pt x="14591" y="20"/>
                    </a:cubicBezTo>
                    <a:cubicBezTo>
                      <a:pt x="14591" y="31"/>
                      <a:pt x="14582" y="39"/>
                      <a:pt x="14572" y="39"/>
                    </a:cubicBezTo>
                    <a:lnTo>
                      <a:pt x="14533" y="39"/>
                    </a:lnTo>
                    <a:cubicBezTo>
                      <a:pt x="14522" y="39"/>
                      <a:pt x="14513" y="31"/>
                      <a:pt x="14513" y="20"/>
                    </a:cubicBezTo>
                    <a:cubicBezTo>
                      <a:pt x="14513" y="9"/>
                      <a:pt x="14522" y="0"/>
                      <a:pt x="14533" y="0"/>
                    </a:cubicBezTo>
                    <a:close/>
                  </a:path>
                </a:pathLst>
              </a:custGeom>
              <a:solidFill>
                <a:srgbClr val="0000FF"/>
              </a:solidFill>
              <a:ln w="9525">
                <a:solidFill>
                  <a:srgbClr val="0000FF"/>
                </a:solidFill>
                <a:bevel/>
                <a:headEnd/>
                <a:tailEnd/>
              </a:ln>
            </p:spPr>
            <p:txBody>
              <a:bodyPr/>
              <a:lstStyle/>
              <a:p>
                <a:endParaRPr lang="en-US"/>
              </a:p>
            </p:txBody>
          </p:sp>
          <p:sp>
            <p:nvSpPr>
              <p:cNvPr id="24638" name="Rectangle 768"/>
              <p:cNvSpPr>
                <a:spLocks noChangeArrowheads="1"/>
              </p:cNvSpPr>
              <p:nvPr/>
            </p:nvSpPr>
            <p:spPr bwMode="auto">
              <a:xfrm>
                <a:off x="3742" y="1209"/>
                <a:ext cx="544"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FF"/>
                    </a:solidFill>
                  </a:rPr>
                  <a:t>DESIGN PHASE</a:t>
                </a:r>
                <a:endParaRPr lang="en-US" sz="1200"/>
              </a:p>
            </p:txBody>
          </p:sp>
          <p:sp>
            <p:nvSpPr>
              <p:cNvPr id="24639" name="Rectangle 769"/>
              <p:cNvSpPr>
                <a:spLocks noChangeArrowheads="1"/>
              </p:cNvSpPr>
              <p:nvPr/>
            </p:nvSpPr>
            <p:spPr bwMode="auto">
              <a:xfrm>
                <a:off x="3765" y="1536"/>
                <a:ext cx="488"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FF"/>
                    </a:solidFill>
                  </a:rPr>
                  <a:t>BUILD PHASE</a:t>
                </a:r>
                <a:endParaRPr lang="en-US" sz="1200"/>
              </a:p>
            </p:txBody>
          </p:sp>
          <p:sp>
            <p:nvSpPr>
              <p:cNvPr id="24640" name="Line 770"/>
              <p:cNvSpPr>
                <a:spLocks noChangeShapeType="1"/>
              </p:cNvSpPr>
              <p:nvPr/>
            </p:nvSpPr>
            <p:spPr bwMode="auto">
              <a:xfrm>
                <a:off x="486" y="1096"/>
                <a:ext cx="0" cy="140"/>
              </a:xfrm>
              <a:prstGeom prst="line">
                <a:avLst/>
              </a:prstGeom>
              <a:noFill/>
              <a:ln w="22225" cap="rnd">
                <a:solidFill>
                  <a:srgbClr val="000000"/>
                </a:solidFill>
                <a:round/>
                <a:headEnd/>
                <a:tailEnd/>
              </a:ln>
            </p:spPr>
            <p:txBody>
              <a:bodyPr/>
              <a:lstStyle/>
              <a:p>
                <a:endParaRPr lang="en-US"/>
              </a:p>
            </p:txBody>
          </p:sp>
          <p:sp>
            <p:nvSpPr>
              <p:cNvPr id="24641" name="Freeform 771"/>
              <p:cNvSpPr>
                <a:spLocks/>
              </p:cNvSpPr>
              <p:nvPr/>
            </p:nvSpPr>
            <p:spPr bwMode="auto">
              <a:xfrm>
                <a:off x="456" y="1229"/>
                <a:ext cx="60" cy="85"/>
              </a:xfrm>
              <a:custGeom>
                <a:avLst/>
                <a:gdLst>
                  <a:gd name="T0" fmla="*/ 60 w 60"/>
                  <a:gd name="T1" fmla="*/ 0 h 85"/>
                  <a:gd name="T2" fmla="*/ 30 w 60"/>
                  <a:gd name="T3" fmla="*/ 85 h 85"/>
                  <a:gd name="T4" fmla="*/ 0 w 60"/>
                  <a:gd name="T5" fmla="*/ 0 h 85"/>
                  <a:gd name="T6" fmla="*/ 60 w 60"/>
                  <a:gd name="T7" fmla="*/ 0 h 85"/>
                  <a:gd name="T8" fmla="*/ 0 60000 65536"/>
                  <a:gd name="T9" fmla="*/ 0 60000 65536"/>
                  <a:gd name="T10" fmla="*/ 0 60000 65536"/>
                  <a:gd name="T11" fmla="*/ 0 60000 65536"/>
                  <a:gd name="T12" fmla="*/ 0 w 60"/>
                  <a:gd name="T13" fmla="*/ 0 h 85"/>
                  <a:gd name="T14" fmla="*/ 60 w 60"/>
                  <a:gd name="T15" fmla="*/ 85 h 85"/>
                </a:gdLst>
                <a:ahLst/>
                <a:cxnLst>
                  <a:cxn ang="T8">
                    <a:pos x="T0" y="T1"/>
                  </a:cxn>
                  <a:cxn ang="T9">
                    <a:pos x="T2" y="T3"/>
                  </a:cxn>
                  <a:cxn ang="T10">
                    <a:pos x="T4" y="T5"/>
                  </a:cxn>
                  <a:cxn ang="T11">
                    <a:pos x="T6" y="T7"/>
                  </a:cxn>
                </a:cxnLst>
                <a:rect l="T12" t="T13" r="T14" b="T15"/>
                <a:pathLst>
                  <a:path w="60" h="85">
                    <a:moveTo>
                      <a:pt x="60" y="0"/>
                    </a:moveTo>
                    <a:lnTo>
                      <a:pt x="30" y="85"/>
                    </a:lnTo>
                    <a:lnTo>
                      <a:pt x="0" y="0"/>
                    </a:lnTo>
                    <a:lnTo>
                      <a:pt x="60" y="0"/>
                    </a:lnTo>
                    <a:close/>
                  </a:path>
                </a:pathLst>
              </a:custGeom>
              <a:solidFill>
                <a:srgbClr val="000000"/>
              </a:solidFill>
              <a:ln w="9525">
                <a:noFill/>
                <a:round/>
                <a:headEnd/>
                <a:tailEnd/>
              </a:ln>
            </p:spPr>
            <p:txBody>
              <a:bodyPr/>
              <a:lstStyle/>
              <a:p>
                <a:endParaRPr lang="en-US"/>
              </a:p>
            </p:txBody>
          </p:sp>
          <p:sp>
            <p:nvSpPr>
              <p:cNvPr id="24642" name="Line 772"/>
              <p:cNvSpPr>
                <a:spLocks noChangeShapeType="1"/>
              </p:cNvSpPr>
              <p:nvPr/>
            </p:nvSpPr>
            <p:spPr bwMode="auto">
              <a:xfrm flipH="1">
                <a:off x="892" y="1151"/>
                <a:ext cx="116" cy="108"/>
              </a:xfrm>
              <a:prstGeom prst="line">
                <a:avLst/>
              </a:prstGeom>
              <a:noFill/>
              <a:ln w="22225" cap="rnd">
                <a:solidFill>
                  <a:srgbClr val="000000"/>
                </a:solidFill>
                <a:round/>
                <a:headEnd/>
                <a:tailEnd/>
              </a:ln>
            </p:spPr>
            <p:txBody>
              <a:bodyPr/>
              <a:lstStyle/>
              <a:p>
                <a:endParaRPr lang="en-US"/>
              </a:p>
            </p:txBody>
          </p:sp>
          <p:sp>
            <p:nvSpPr>
              <p:cNvPr id="24643" name="Freeform 773"/>
              <p:cNvSpPr>
                <a:spLocks/>
              </p:cNvSpPr>
              <p:nvPr/>
            </p:nvSpPr>
            <p:spPr bwMode="auto">
              <a:xfrm>
                <a:off x="834" y="1234"/>
                <a:ext cx="85" cy="80"/>
              </a:xfrm>
              <a:custGeom>
                <a:avLst/>
                <a:gdLst>
                  <a:gd name="T0" fmla="*/ 85 w 85"/>
                  <a:gd name="T1" fmla="*/ 40 h 80"/>
                  <a:gd name="T2" fmla="*/ 0 w 85"/>
                  <a:gd name="T3" fmla="*/ 80 h 80"/>
                  <a:gd name="T4" fmla="*/ 42 w 85"/>
                  <a:gd name="T5" fmla="*/ 0 h 80"/>
                  <a:gd name="T6" fmla="*/ 85 w 85"/>
                  <a:gd name="T7" fmla="*/ 40 h 80"/>
                  <a:gd name="T8" fmla="*/ 0 60000 65536"/>
                  <a:gd name="T9" fmla="*/ 0 60000 65536"/>
                  <a:gd name="T10" fmla="*/ 0 60000 65536"/>
                  <a:gd name="T11" fmla="*/ 0 60000 65536"/>
                  <a:gd name="T12" fmla="*/ 0 w 85"/>
                  <a:gd name="T13" fmla="*/ 0 h 80"/>
                  <a:gd name="T14" fmla="*/ 85 w 85"/>
                  <a:gd name="T15" fmla="*/ 80 h 80"/>
                </a:gdLst>
                <a:ahLst/>
                <a:cxnLst>
                  <a:cxn ang="T8">
                    <a:pos x="T0" y="T1"/>
                  </a:cxn>
                  <a:cxn ang="T9">
                    <a:pos x="T2" y="T3"/>
                  </a:cxn>
                  <a:cxn ang="T10">
                    <a:pos x="T4" y="T5"/>
                  </a:cxn>
                  <a:cxn ang="T11">
                    <a:pos x="T6" y="T7"/>
                  </a:cxn>
                </a:cxnLst>
                <a:rect l="T12" t="T13" r="T14" b="T15"/>
                <a:pathLst>
                  <a:path w="85" h="80">
                    <a:moveTo>
                      <a:pt x="85" y="40"/>
                    </a:moveTo>
                    <a:lnTo>
                      <a:pt x="0" y="80"/>
                    </a:lnTo>
                    <a:lnTo>
                      <a:pt x="42" y="0"/>
                    </a:lnTo>
                    <a:lnTo>
                      <a:pt x="85" y="40"/>
                    </a:lnTo>
                    <a:close/>
                  </a:path>
                </a:pathLst>
              </a:custGeom>
              <a:solidFill>
                <a:srgbClr val="000000"/>
              </a:solidFill>
              <a:ln w="9525">
                <a:noFill/>
                <a:round/>
                <a:headEnd/>
                <a:tailEnd/>
              </a:ln>
            </p:spPr>
            <p:txBody>
              <a:bodyPr/>
              <a:lstStyle/>
              <a:p>
                <a:endParaRPr lang="en-US"/>
              </a:p>
            </p:txBody>
          </p:sp>
          <p:sp>
            <p:nvSpPr>
              <p:cNvPr id="24644" name="Line 774"/>
              <p:cNvSpPr>
                <a:spLocks noChangeShapeType="1"/>
              </p:cNvSpPr>
              <p:nvPr/>
            </p:nvSpPr>
            <p:spPr bwMode="auto">
              <a:xfrm>
                <a:off x="2977" y="1096"/>
                <a:ext cx="0" cy="167"/>
              </a:xfrm>
              <a:prstGeom prst="line">
                <a:avLst/>
              </a:prstGeom>
              <a:noFill/>
              <a:ln w="22225" cap="rnd">
                <a:solidFill>
                  <a:srgbClr val="000000"/>
                </a:solidFill>
                <a:round/>
                <a:headEnd/>
                <a:tailEnd/>
              </a:ln>
            </p:spPr>
            <p:txBody>
              <a:bodyPr/>
              <a:lstStyle/>
              <a:p>
                <a:endParaRPr lang="en-US"/>
              </a:p>
            </p:txBody>
          </p:sp>
          <p:sp>
            <p:nvSpPr>
              <p:cNvPr id="24645" name="Freeform 775"/>
              <p:cNvSpPr>
                <a:spLocks/>
              </p:cNvSpPr>
              <p:nvPr/>
            </p:nvSpPr>
            <p:spPr bwMode="auto">
              <a:xfrm>
                <a:off x="2947" y="1256"/>
                <a:ext cx="60" cy="85"/>
              </a:xfrm>
              <a:custGeom>
                <a:avLst/>
                <a:gdLst>
                  <a:gd name="T0" fmla="*/ 60 w 60"/>
                  <a:gd name="T1" fmla="*/ 0 h 85"/>
                  <a:gd name="T2" fmla="*/ 30 w 60"/>
                  <a:gd name="T3" fmla="*/ 85 h 85"/>
                  <a:gd name="T4" fmla="*/ 0 w 60"/>
                  <a:gd name="T5" fmla="*/ 0 h 85"/>
                  <a:gd name="T6" fmla="*/ 60 w 60"/>
                  <a:gd name="T7" fmla="*/ 0 h 85"/>
                  <a:gd name="T8" fmla="*/ 0 60000 65536"/>
                  <a:gd name="T9" fmla="*/ 0 60000 65536"/>
                  <a:gd name="T10" fmla="*/ 0 60000 65536"/>
                  <a:gd name="T11" fmla="*/ 0 60000 65536"/>
                  <a:gd name="T12" fmla="*/ 0 w 60"/>
                  <a:gd name="T13" fmla="*/ 0 h 85"/>
                  <a:gd name="T14" fmla="*/ 60 w 60"/>
                  <a:gd name="T15" fmla="*/ 85 h 85"/>
                </a:gdLst>
                <a:ahLst/>
                <a:cxnLst>
                  <a:cxn ang="T8">
                    <a:pos x="T0" y="T1"/>
                  </a:cxn>
                  <a:cxn ang="T9">
                    <a:pos x="T2" y="T3"/>
                  </a:cxn>
                  <a:cxn ang="T10">
                    <a:pos x="T4" y="T5"/>
                  </a:cxn>
                  <a:cxn ang="T11">
                    <a:pos x="T6" y="T7"/>
                  </a:cxn>
                </a:cxnLst>
                <a:rect l="T12" t="T13" r="T14" b="T15"/>
                <a:pathLst>
                  <a:path w="60" h="85">
                    <a:moveTo>
                      <a:pt x="60" y="0"/>
                    </a:moveTo>
                    <a:lnTo>
                      <a:pt x="30" y="85"/>
                    </a:lnTo>
                    <a:lnTo>
                      <a:pt x="0" y="0"/>
                    </a:lnTo>
                    <a:lnTo>
                      <a:pt x="60" y="0"/>
                    </a:lnTo>
                    <a:close/>
                  </a:path>
                </a:pathLst>
              </a:custGeom>
              <a:solidFill>
                <a:srgbClr val="000000"/>
              </a:solidFill>
              <a:ln w="9525">
                <a:noFill/>
                <a:round/>
                <a:headEnd/>
                <a:tailEnd/>
              </a:ln>
            </p:spPr>
            <p:txBody>
              <a:bodyPr/>
              <a:lstStyle/>
              <a:p>
                <a:endParaRPr lang="en-US"/>
              </a:p>
            </p:txBody>
          </p:sp>
          <p:sp>
            <p:nvSpPr>
              <p:cNvPr id="24646" name="Freeform 776"/>
              <p:cNvSpPr>
                <a:spLocks/>
              </p:cNvSpPr>
              <p:nvPr/>
            </p:nvSpPr>
            <p:spPr bwMode="auto">
              <a:xfrm>
                <a:off x="909" y="2568"/>
                <a:ext cx="967" cy="218"/>
              </a:xfrm>
              <a:custGeom>
                <a:avLst/>
                <a:gdLst>
                  <a:gd name="T0" fmla="*/ 967 w 967"/>
                  <a:gd name="T1" fmla="*/ 218 h 218"/>
                  <a:gd name="T2" fmla="*/ 0 w 967"/>
                  <a:gd name="T3" fmla="*/ 131 h 218"/>
                  <a:gd name="T4" fmla="*/ 0 60000 65536"/>
                  <a:gd name="T5" fmla="*/ 0 60000 65536"/>
                  <a:gd name="T6" fmla="*/ 0 w 967"/>
                  <a:gd name="T7" fmla="*/ 0 h 218"/>
                  <a:gd name="T8" fmla="*/ 967 w 967"/>
                  <a:gd name="T9" fmla="*/ 218 h 218"/>
                </a:gdLst>
                <a:ahLst/>
                <a:cxnLst>
                  <a:cxn ang="T4">
                    <a:pos x="T0" y="T1"/>
                  </a:cxn>
                  <a:cxn ang="T5">
                    <a:pos x="T2" y="T3"/>
                  </a:cxn>
                </a:cxnLst>
                <a:rect l="T6" t="T7" r="T8" b="T9"/>
                <a:pathLst>
                  <a:path w="967" h="218">
                    <a:moveTo>
                      <a:pt x="967" y="218"/>
                    </a:moveTo>
                    <a:cubicBezTo>
                      <a:pt x="655" y="29"/>
                      <a:pt x="331" y="0"/>
                      <a:pt x="0" y="131"/>
                    </a:cubicBezTo>
                  </a:path>
                </a:pathLst>
              </a:custGeom>
              <a:noFill/>
              <a:ln w="22225" cap="rnd">
                <a:solidFill>
                  <a:srgbClr val="000000"/>
                </a:solidFill>
                <a:round/>
                <a:headEnd/>
                <a:tailEnd/>
              </a:ln>
            </p:spPr>
            <p:txBody>
              <a:bodyPr/>
              <a:lstStyle/>
              <a:p>
                <a:endParaRPr lang="en-US"/>
              </a:p>
            </p:txBody>
          </p:sp>
          <p:sp>
            <p:nvSpPr>
              <p:cNvPr id="24647" name="Freeform 777"/>
              <p:cNvSpPr>
                <a:spLocks/>
              </p:cNvSpPr>
              <p:nvPr/>
            </p:nvSpPr>
            <p:spPr bwMode="auto">
              <a:xfrm>
                <a:off x="834" y="2670"/>
                <a:ext cx="94" cy="61"/>
              </a:xfrm>
              <a:custGeom>
                <a:avLst/>
                <a:gdLst>
                  <a:gd name="T0" fmla="*/ 94 w 94"/>
                  <a:gd name="T1" fmla="*/ 52 h 61"/>
                  <a:gd name="T2" fmla="*/ 0 w 94"/>
                  <a:gd name="T3" fmla="*/ 61 h 61"/>
                  <a:gd name="T4" fmla="*/ 69 w 94"/>
                  <a:gd name="T5" fmla="*/ 0 h 61"/>
                  <a:gd name="T6" fmla="*/ 94 w 94"/>
                  <a:gd name="T7" fmla="*/ 52 h 61"/>
                  <a:gd name="T8" fmla="*/ 0 60000 65536"/>
                  <a:gd name="T9" fmla="*/ 0 60000 65536"/>
                  <a:gd name="T10" fmla="*/ 0 60000 65536"/>
                  <a:gd name="T11" fmla="*/ 0 60000 65536"/>
                  <a:gd name="T12" fmla="*/ 0 w 94"/>
                  <a:gd name="T13" fmla="*/ 0 h 61"/>
                  <a:gd name="T14" fmla="*/ 94 w 94"/>
                  <a:gd name="T15" fmla="*/ 61 h 61"/>
                </a:gdLst>
                <a:ahLst/>
                <a:cxnLst>
                  <a:cxn ang="T8">
                    <a:pos x="T0" y="T1"/>
                  </a:cxn>
                  <a:cxn ang="T9">
                    <a:pos x="T2" y="T3"/>
                  </a:cxn>
                  <a:cxn ang="T10">
                    <a:pos x="T4" y="T5"/>
                  </a:cxn>
                  <a:cxn ang="T11">
                    <a:pos x="T6" y="T7"/>
                  </a:cxn>
                </a:cxnLst>
                <a:rect l="T12" t="T13" r="T14" b="T15"/>
                <a:pathLst>
                  <a:path w="94" h="61">
                    <a:moveTo>
                      <a:pt x="94" y="52"/>
                    </a:moveTo>
                    <a:lnTo>
                      <a:pt x="0" y="61"/>
                    </a:lnTo>
                    <a:lnTo>
                      <a:pt x="69" y="0"/>
                    </a:lnTo>
                    <a:lnTo>
                      <a:pt x="94" y="52"/>
                    </a:lnTo>
                    <a:close/>
                  </a:path>
                </a:pathLst>
              </a:custGeom>
              <a:solidFill>
                <a:srgbClr val="000000"/>
              </a:solidFill>
              <a:ln w="9525">
                <a:noFill/>
                <a:round/>
                <a:headEnd/>
                <a:tailEnd/>
              </a:ln>
            </p:spPr>
            <p:txBody>
              <a:bodyPr/>
              <a:lstStyle/>
              <a:p>
                <a:endParaRPr lang="en-US"/>
              </a:p>
            </p:txBody>
          </p:sp>
          <p:sp>
            <p:nvSpPr>
              <p:cNvPr id="24648" name="Freeform 778"/>
              <p:cNvSpPr>
                <a:spLocks/>
              </p:cNvSpPr>
              <p:nvPr/>
            </p:nvSpPr>
            <p:spPr bwMode="auto">
              <a:xfrm>
                <a:off x="799" y="3386"/>
                <a:ext cx="2120" cy="388"/>
              </a:xfrm>
              <a:custGeom>
                <a:avLst/>
                <a:gdLst>
                  <a:gd name="T0" fmla="*/ 0 w 2120"/>
                  <a:gd name="T1" fmla="*/ 20 h 388"/>
                  <a:gd name="T2" fmla="*/ 2120 w 2120"/>
                  <a:gd name="T3" fmla="*/ 0 h 388"/>
                  <a:gd name="T4" fmla="*/ 0 60000 65536"/>
                  <a:gd name="T5" fmla="*/ 0 60000 65536"/>
                  <a:gd name="T6" fmla="*/ 0 w 2120"/>
                  <a:gd name="T7" fmla="*/ 0 h 388"/>
                  <a:gd name="T8" fmla="*/ 2120 w 2120"/>
                  <a:gd name="T9" fmla="*/ 388 h 388"/>
                </a:gdLst>
                <a:ahLst/>
                <a:cxnLst>
                  <a:cxn ang="T4">
                    <a:pos x="T0" y="T1"/>
                  </a:cxn>
                  <a:cxn ang="T5">
                    <a:pos x="T2" y="T3"/>
                  </a:cxn>
                </a:cxnLst>
                <a:rect l="T6" t="T7" r="T8" b="T9"/>
                <a:pathLst>
                  <a:path w="2120" h="388">
                    <a:moveTo>
                      <a:pt x="0" y="20"/>
                    </a:moveTo>
                    <a:cubicBezTo>
                      <a:pt x="170" y="388"/>
                      <a:pt x="1087" y="379"/>
                      <a:pt x="2120" y="0"/>
                    </a:cubicBezTo>
                  </a:path>
                </a:pathLst>
              </a:custGeom>
              <a:noFill/>
              <a:ln w="22225" cap="rnd">
                <a:solidFill>
                  <a:srgbClr val="000000"/>
                </a:solidFill>
                <a:round/>
                <a:headEnd/>
                <a:tailEnd/>
              </a:ln>
            </p:spPr>
            <p:txBody>
              <a:bodyPr/>
              <a:lstStyle/>
              <a:p>
                <a:endParaRPr lang="en-US"/>
              </a:p>
            </p:txBody>
          </p:sp>
          <p:sp>
            <p:nvSpPr>
              <p:cNvPr id="24649" name="Freeform 779"/>
              <p:cNvSpPr>
                <a:spLocks/>
              </p:cNvSpPr>
              <p:nvPr/>
            </p:nvSpPr>
            <p:spPr bwMode="auto">
              <a:xfrm>
                <a:off x="772" y="3331"/>
                <a:ext cx="58" cy="89"/>
              </a:xfrm>
              <a:custGeom>
                <a:avLst/>
                <a:gdLst>
                  <a:gd name="T0" fmla="*/ 0 w 58"/>
                  <a:gd name="T1" fmla="*/ 89 h 89"/>
                  <a:gd name="T2" fmla="*/ 4 w 58"/>
                  <a:gd name="T3" fmla="*/ 0 h 89"/>
                  <a:gd name="T4" fmla="*/ 58 w 58"/>
                  <a:gd name="T5" fmla="*/ 74 h 89"/>
                  <a:gd name="T6" fmla="*/ 0 w 58"/>
                  <a:gd name="T7" fmla="*/ 89 h 89"/>
                  <a:gd name="T8" fmla="*/ 0 60000 65536"/>
                  <a:gd name="T9" fmla="*/ 0 60000 65536"/>
                  <a:gd name="T10" fmla="*/ 0 60000 65536"/>
                  <a:gd name="T11" fmla="*/ 0 60000 65536"/>
                  <a:gd name="T12" fmla="*/ 0 w 58"/>
                  <a:gd name="T13" fmla="*/ 0 h 89"/>
                  <a:gd name="T14" fmla="*/ 58 w 58"/>
                  <a:gd name="T15" fmla="*/ 89 h 89"/>
                </a:gdLst>
                <a:ahLst/>
                <a:cxnLst>
                  <a:cxn ang="T8">
                    <a:pos x="T0" y="T1"/>
                  </a:cxn>
                  <a:cxn ang="T9">
                    <a:pos x="T2" y="T3"/>
                  </a:cxn>
                  <a:cxn ang="T10">
                    <a:pos x="T4" y="T5"/>
                  </a:cxn>
                  <a:cxn ang="T11">
                    <a:pos x="T6" y="T7"/>
                  </a:cxn>
                </a:cxnLst>
                <a:rect l="T12" t="T13" r="T14" b="T15"/>
                <a:pathLst>
                  <a:path w="58" h="89">
                    <a:moveTo>
                      <a:pt x="0" y="89"/>
                    </a:moveTo>
                    <a:lnTo>
                      <a:pt x="4" y="0"/>
                    </a:lnTo>
                    <a:lnTo>
                      <a:pt x="58" y="74"/>
                    </a:lnTo>
                    <a:lnTo>
                      <a:pt x="0" y="89"/>
                    </a:lnTo>
                    <a:close/>
                  </a:path>
                </a:pathLst>
              </a:custGeom>
              <a:solidFill>
                <a:srgbClr val="000000"/>
              </a:solidFill>
              <a:ln w="9525">
                <a:noFill/>
                <a:round/>
                <a:headEnd/>
                <a:tailEnd/>
              </a:ln>
            </p:spPr>
            <p:txBody>
              <a:bodyPr/>
              <a:lstStyle/>
              <a:p>
                <a:endParaRPr lang="en-US"/>
              </a:p>
            </p:txBody>
          </p:sp>
          <p:sp>
            <p:nvSpPr>
              <p:cNvPr id="24650" name="Rectangle 780"/>
              <p:cNvSpPr>
                <a:spLocks noChangeArrowheads="1"/>
              </p:cNvSpPr>
              <p:nvPr/>
            </p:nvSpPr>
            <p:spPr bwMode="auto">
              <a:xfrm>
                <a:off x="1254" y="2642"/>
                <a:ext cx="40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FEEDBACK</a:t>
                </a:r>
                <a:endParaRPr lang="en-US" sz="1200"/>
              </a:p>
            </p:txBody>
          </p:sp>
          <p:sp>
            <p:nvSpPr>
              <p:cNvPr id="24651" name="Rectangle 781"/>
              <p:cNvSpPr>
                <a:spLocks noChangeArrowheads="1"/>
              </p:cNvSpPr>
              <p:nvPr/>
            </p:nvSpPr>
            <p:spPr bwMode="auto">
              <a:xfrm>
                <a:off x="1250" y="3554"/>
                <a:ext cx="5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TEST RESULTS</a:t>
                </a:r>
                <a:endParaRPr lang="en-US" sz="1200"/>
              </a:p>
            </p:txBody>
          </p:sp>
          <p:sp>
            <p:nvSpPr>
              <p:cNvPr id="24652" name="Freeform 782"/>
              <p:cNvSpPr>
                <a:spLocks/>
              </p:cNvSpPr>
              <p:nvPr/>
            </p:nvSpPr>
            <p:spPr bwMode="auto">
              <a:xfrm>
                <a:off x="909" y="1478"/>
                <a:ext cx="967" cy="218"/>
              </a:xfrm>
              <a:custGeom>
                <a:avLst/>
                <a:gdLst>
                  <a:gd name="T0" fmla="*/ 967 w 967"/>
                  <a:gd name="T1" fmla="*/ 218 h 218"/>
                  <a:gd name="T2" fmla="*/ 0 w 967"/>
                  <a:gd name="T3" fmla="*/ 131 h 218"/>
                  <a:gd name="T4" fmla="*/ 0 60000 65536"/>
                  <a:gd name="T5" fmla="*/ 0 60000 65536"/>
                  <a:gd name="T6" fmla="*/ 0 w 967"/>
                  <a:gd name="T7" fmla="*/ 0 h 218"/>
                  <a:gd name="T8" fmla="*/ 967 w 967"/>
                  <a:gd name="T9" fmla="*/ 218 h 218"/>
                </a:gdLst>
                <a:ahLst/>
                <a:cxnLst>
                  <a:cxn ang="T4">
                    <a:pos x="T0" y="T1"/>
                  </a:cxn>
                  <a:cxn ang="T5">
                    <a:pos x="T2" y="T3"/>
                  </a:cxn>
                </a:cxnLst>
                <a:rect l="T6" t="T7" r="T8" b="T9"/>
                <a:pathLst>
                  <a:path w="967" h="218">
                    <a:moveTo>
                      <a:pt x="967" y="218"/>
                    </a:moveTo>
                    <a:cubicBezTo>
                      <a:pt x="655" y="29"/>
                      <a:pt x="331" y="0"/>
                      <a:pt x="0" y="131"/>
                    </a:cubicBezTo>
                  </a:path>
                </a:pathLst>
              </a:custGeom>
              <a:noFill/>
              <a:ln w="22225" cap="rnd">
                <a:solidFill>
                  <a:srgbClr val="000000"/>
                </a:solidFill>
                <a:round/>
                <a:headEnd/>
                <a:tailEnd/>
              </a:ln>
            </p:spPr>
            <p:txBody>
              <a:bodyPr/>
              <a:lstStyle/>
              <a:p>
                <a:endParaRPr lang="en-US"/>
              </a:p>
            </p:txBody>
          </p:sp>
          <p:sp>
            <p:nvSpPr>
              <p:cNvPr id="24653" name="Freeform 783"/>
              <p:cNvSpPr>
                <a:spLocks/>
              </p:cNvSpPr>
              <p:nvPr/>
            </p:nvSpPr>
            <p:spPr bwMode="auto">
              <a:xfrm>
                <a:off x="834" y="1580"/>
                <a:ext cx="94" cy="61"/>
              </a:xfrm>
              <a:custGeom>
                <a:avLst/>
                <a:gdLst>
                  <a:gd name="T0" fmla="*/ 94 w 94"/>
                  <a:gd name="T1" fmla="*/ 51 h 61"/>
                  <a:gd name="T2" fmla="*/ 0 w 94"/>
                  <a:gd name="T3" fmla="*/ 61 h 61"/>
                  <a:gd name="T4" fmla="*/ 69 w 94"/>
                  <a:gd name="T5" fmla="*/ 0 h 61"/>
                  <a:gd name="T6" fmla="*/ 94 w 94"/>
                  <a:gd name="T7" fmla="*/ 51 h 61"/>
                  <a:gd name="T8" fmla="*/ 0 60000 65536"/>
                  <a:gd name="T9" fmla="*/ 0 60000 65536"/>
                  <a:gd name="T10" fmla="*/ 0 60000 65536"/>
                  <a:gd name="T11" fmla="*/ 0 60000 65536"/>
                  <a:gd name="T12" fmla="*/ 0 w 94"/>
                  <a:gd name="T13" fmla="*/ 0 h 61"/>
                  <a:gd name="T14" fmla="*/ 94 w 94"/>
                  <a:gd name="T15" fmla="*/ 61 h 61"/>
                </a:gdLst>
                <a:ahLst/>
                <a:cxnLst>
                  <a:cxn ang="T8">
                    <a:pos x="T0" y="T1"/>
                  </a:cxn>
                  <a:cxn ang="T9">
                    <a:pos x="T2" y="T3"/>
                  </a:cxn>
                  <a:cxn ang="T10">
                    <a:pos x="T4" y="T5"/>
                  </a:cxn>
                  <a:cxn ang="T11">
                    <a:pos x="T6" y="T7"/>
                  </a:cxn>
                </a:cxnLst>
                <a:rect l="T12" t="T13" r="T14" b="T15"/>
                <a:pathLst>
                  <a:path w="94" h="61">
                    <a:moveTo>
                      <a:pt x="94" y="51"/>
                    </a:moveTo>
                    <a:lnTo>
                      <a:pt x="0" y="61"/>
                    </a:lnTo>
                    <a:lnTo>
                      <a:pt x="69" y="0"/>
                    </a:lnTo>
                    <a:lnTo>
                      <a:pt x="94" y="51"/>
                    </a:lnTo>
                    <a:close/>
                  </a:path>
                </a:pathLst>
              </a:custGeom>
              <a:solidFill>
                <a:srgbClr val="000000"/>
              </a:solidFill>
              <a:ln w="9525">
                <a:noFill/>
                <a:round/>
                <a:headEnd/>
                <a:tailEnd/>
              </a:ln>
            </p:spPr>
            <p:txBody>
              <a:bodyPr/>
              <a:lstStyle/>
              <a:p>
                <a:endParaRPr lang="en-US"/>
              </a:p>
            </p:txBody>
          </p:sp>
          <p:sp>
            <p:nvSpPr>
              <p:cNvPr id="24654" name="Freeform 784"/>
              <p:cNvSpPr>
                <a:spLocks/>
              </p:cNvSpPr>
              <p:nvPr/>
            </p:nvSpPr>
            <p:spPr bwMode="auto">
              <a:xfrm>
                <a:off x="799" y="2295"/>
                <a:ext cx="2120" cy="389"/>
              </a:xfrm>
              <a:custGeom>
                <a:avLst/>
                <a:gdLst>
                  <a:gd name="T0" fmla="*/ 0 w 2120"/>
                  <a:gd name="T1" fmla="*/ 21 h 389"/>
                  <a:gd name="T2" fmla="*/ 2120 w 2120"/>
                  <a:gd name="T3" fmla="*/ 0 h 389"/>
                  <a:gd name="T4" fmla="*/ 0 60000 65536"/>
                  <a:gd name="T5" fmla="*/ 0 60000 65536"/>
                  <a:gd name="T6" fmla="*/ 0 w 2120"/>
                  <a:gd name="T7" fmla="*/ 0 h 389"/>
                  <a:gd name="T8" fmla="*/ 2120 w 2120"/>
                  <a:gd name="T9" fmla="*/ 389 h 389"/>
                </a:gdLst>
                <a:ahLst/>
                <a:cxnLst>
                  <a:cxn ang="T4">
                    <a:pos x="T0" y="T1"/>
                  </a:cxn>
                  <a:cxn ang="T5">
                    <a:pos x="T2" y="T3"/>
                  </a:cxn>
                </a:cxnLst>
                <a:rect l="T6" t="T7" r="T8" b="T9"/>
                <a:pathLst>
                  <a:path w="2120" h="389">
                    <a:moveTo>
                      <a:pt x="0" y="21"/>
                    </a:moveTo>
                    <a:cubicBezTo>
                      <a:pt x="170" y="389"/>
                      <a:pt x="1087" y="380"/>
                      <a:pt x="2120" y="0"/>
                    </a:cubicBezTo>
                  </a:path>
                </a:pathLst>
              </a:custGeom>
              <a:noFill/>
              <a:ln w="22225" cap="rnd">
                <a:solidFill>
                  <a:srgbClr val="000000"/>
                </a:solidFill>
                <a:round/>
                <a:headEnd/>
                <a:tailEnd/>
              </a:ln>
            </p:spPr>
            <p:txBody>
              <a:bodyPr/>
              <a:lstStyle/>
              <a:p>
                <a:endParaRPr lang="en-US"/>
              </a:p>
            </p:txBody>
          </p:sp>
          <p:sp>
            <p:nvSpPr>
              <p:cNvPr id="24655" name="Freeform 785"/>
              <p:cNvSpPr>
                <a:spLocks/>
              </p:cNvSpPr>
              <p:nvPr/>
            </p:nvSpPr>
            <p:spPr bwMode="auto">
              <a:xfrm>
                <a:off x="772" y="2241"/>
                <a:ext cx="58" cy="89"/>
              </a:xfrm>
              <a:custGeom>
                <a:avLst/>
                <a:gdLst>
                  <a:gd name="T0" fmla="*/ 0 w 58"/>
                  <a:gd name="T1" fmla="*/ 89 h 89"/>
                  <a:gd name="T2" fmla="*/ 4 w 58"/>
                  <a:gd name="T3" fmla="*/ 0 h 89"/>
                  <a:gd name="T4" fmla="*/ 58 w 58"/>
                  <a:gd name="T5" fmla="*/ 74 h 89"/>
                  <a:gd name="T6" fmla="*/ 0 w 58"/>
                  <a:gd name="T7" fmla="*/ 89 h 89"/>
                  <a:gd name="T8" fmla="*/ 0 60000 65536"/>
                  <a:gd name="T9" fmla="*/ 0 60000 65536"/>
                  <a:gd name="T10" fmla="*/ 0 60000 65536"/>
                  <a:gd name="T11" fmla="*/ 0 60000 65536"/>
                  <a:gd name="T12" fmla="*/ 0 w 58"/>
                  <a:gd name="T13" fmla="*/ 0 h 89"/>
                  <a:gd name="T14" fmla="*/ 58 w 58"/>
                  <a:gd name="T15" fmla="*/ 89 h 89"/>
                </a:gdLst>
                <a:ahLst/>
                <a:cxnLst>
                  <a:cxn ang="T8">
                    <a:pos x="T0" y="T1"/>
                  </a:cxn>
                  <a:cxn ang="T9">
                    <a:pos x="T2" y="T3"/>
                  </a:cxn>
                  <a:cxn ang="T10">
                    <a:pos x="T4" y="T5"/>
                  </a:cxn>
                  <a:cxn ang="T11">
                    <a:pos x="T6" y="T7"/>
                  </a:cxn>
                </a:cxnLst>
                <a:rect l="T12" t="T13" r="T14" b="T15"/>
                <a:pathLst>
                  <a:path w="58" h="89">
                    <a:moveTo>
                      <a:pt x="0" y="89"/>
                    </a:moveTo>
                    <a:lnTo>
                      <a:pt x="4" y="0"/>
                    </a:lnTo>
                    <a:lnTo>
                      <a:pt x="58" y="74"/>
                    </a:lnTo>
                    <a:lnTo>
                      <a:pt x="0" y="89"/>
                    </a:lnTo>
                    <a:close/>
                  </a:path>
                </a:pathLst>
              </a:custGeom>
              <a:solidFill>
                <a:srgbClr val="000000"/>
              </a:solidFill>
              <a:ln w="9525">
                <a:noFill/>
                <a:round/>
                <a:headEnd/>
                <a:tailEnd/>
              </a:ln>
            </p:spPr>
            <p:txBody>
              <a:bodyPr/>
              <a:lstStyle/>
              <a:p>
                <a:endParaRPr lang="en-US"/>
              </a:p>
            </p:txBody>
          </p:sp>
          <p:sp>
            <p:nvSpPr>
              <p:cNvPr id="24656" name="Rectangle 786"/>
              <p:cNvSpPr>
                <a:spLocks noChangeArrowheads="1"/>
              </p:cNvSpPr>
              <p:nvPr/>
            </p:nvSpPr>
            <p:spPr bwMode="auto">
              <a:xfrm>
                <a:off x="1197" y="1536"/>
                <a:ext cx="40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FEEDBACK</a:t>
                </a:r>
                <a:endParaRPr lang="en-US" sz="1200"/>
              </a:p>
            </p:txBody>
          </p:sp>
          <p:sp>
            <p:nvSpPr>
              <p:cNvPr id="24657" name="Rectangle 787"/>
              <p:cNvSpPr>
                <a:spLocks noChangeArrowheads="1"/>
              </p:cNvSpPr>
              <p:nvPr/>
            </p:nvSpPr>
            <p:spPr bwMode="auto">
              <a:xfrm>
                <a:off x="1250" y="2464"/>
                <a:ext cx="5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TEST RESULTS</a:t>
                </a:r>
                <a:endParaRPr lang="en-US" sz="1200"/>
              </a:p>
            </p:txBody>
          </p:sp>
          <p:sp>
            <p:nvSpPr>
              <p:cNvPr id="24658" name="Freeform 788"/>
              <p:cNvSpPr>
                <a:spLocks/>
              </p:cNvSpPr>
              <p:nvPr/>
            </p:nvSpPr>
            <p:spPr bwMode="auto">
              <a:xfrm>
                <a:off x="1575" y="2747"/>
                <a:ext cx="330" cy="39"/>
              </a:xfrm>
              <a:custGeom>
                <a:avLst/>
                <a:gdLst>
                  <a:gd name="T0" fmla="*/ 0 w 330"/>
                  <a:gd name="T1" fmla="*/ 29 h 39"/>
                  <a:gd name="T2" fmla="*/ 330 w 330"/>
                  <a:gd name="T3" fmla="*/ 39 h 39"/>
                  <a:gd name="T4" fmla="*/ 0 60000 65536"/>
                  <a:gd name="T5" fmla="*/ 0 60000 65536"/>
                  <a:gd name="T6" fmla="*/ 0 w 330"/>
                  <a:gd name="T7" fmla="*/ 0 h 39"/>
                  <a:gd name="T8" fmla="*/ 330 w 330"/>
                  <a:gd name="T9" fmla="*/ 39 h 39"/>
                </a:gdLst>
                <a:ahLst/>
                <a:cxnLst>
                  <a:cxn ang="T4">
                    <a:pos x="T0" y="T1"/>
                  </a:cxn>
                  <a:cxn ang="T5">
                    <a:pos x="T2" y="T3"/>
                  </a:cxn>
                </a:cxnLst>
                <a:rect l="T6" t="T7" r="T8" b="T9"/>
                <a:pathLst>
                  <a:path w="330" h="39">
                    <a:moveTo>
                      <a:pt x="0" y="29"/>
                    </a:moveTo>
                    <a:cubicBezTo>
                      <a:pt x="66" y="0"/>
                      <a:pt x="191" y="3"/>
                      <a:pt x="330" y="39"/>
                    </a:cubicBezTo>
                  </a:path>
                </a:pathLst>
              </a:custGeom>
              <a:noFill/>
              <a:ln w="22225" cap="rnd">
                <a:solidFill>
                  <a:srgbClr val="000000"/>
                </a:solidFill>
                <a:round/>
                <a:headEnd/>
                <a:tailEnd/>
              </a:ln>
            </p:spPr>
            <p:txBody>
              <a:bodyPr/>
              <a:lstStyle/>
              <a:p>
                <a:endParaRPr lang="en-US"/>
              </a:p>
            </p:txBody>
          </p:sp>
          <p:sp>
            <p:nvSpPr>
              <p:cNvPr id="24659" name="Freeform 789"/>
              <p:cNvSpPr>
                <a:spLocks/>
              </p:cNvSpPr>
              <p:nvPr/>
            </p:nvSpPr>
            <p:spPr bwMode="auto">
              <a:xfrm>
                <a:off x="1529" y="2754"/>
                <a:ext cx="75" cy="86"/>
              </a:xfrm>
              <a:custGeom>
                <a:avLst/>
                <a:gdLst>
                  <a:gd name="T0" fmla="*/ 75 w 75"/>
                  <a:gd name="T1" fmla="*/ 32 h 86"/>
                  <a:gd name="T2" fmla="*/ 0 w 75"/>
                  <a:gd name="T3" fmla="*/ 86 h 86"/>
                  <a:gd name="T4" fmla="*/ 25 w 75"/>
                  <a:gd name="T5" fmla="*/ 0 h 86"/>
                  <a:gd name="T6" fmla="*/ 75 w 75"/>
                  <a:gd name="T7" fmla="*/ 32 h 86"/>
                  <a:gd name="T8" fmla="*/ 0 60000 65536"/>
                  <a:gd name="T9" fmla="*/ 0 60000 65536"/>
                  <a:gd name="T10" fmla="*/ 0 60000 65536"/>
                  <a:gd name="T11" fmla="*/ 0 60000 65536"/>
                  <a:gd name="T12" fmla="*/ 0 w 75"/>
                  <a:gd name="T13" fmla="*/ 0 h 86"/>
                  <a:gd name="T14" fmla="*/ 75 w 75"/>
                  <a:gd name="T15" fmla="*/ 86 h 86"/>
                </a:gdLst>
                <a:ahLst/>
                <a:cxnLst>
                  <a:cxn ang="T8">
                    <a:pos x="T0" y="T1"/>
                  </a:cxn>
                  <a:cxn ang="T9">
                    <a:pos x="T2" y="T3"/>
                  </a:cxn>
                  <a:cxn ang="T10">
                    <a:pos x="T4" y="T5"/>
                  </a:cxn>
                  <a:cxn ang="T11">
                    <a:pos x="T6" y="T7"/>
                  </a:cxn>
                </a:cxnLst>
                <a:rect l="T12" t="T13" r="T14" b="T15"/>
                <a:pathLst>
                  <a:path w="75" h="86">
                    <a:moveTo>
                      <a:pt x="75" y="32"/>
                    </a:moveTo>
                    <a:lnTo>
                      <a:pt x="0" y="86"/>
                    </a:lnTo>
                    <a:lnTo>
                      <a:pt x="25" y="0"/>
                    </a:lnTo>
                    <a:lnTo>
                      <a:pt x="75" y="32"/>
                    </a:lnTo>
                    <a:close/>
                  </a:path>
                </a:pathLst>
              </a:custGeom>
              <a:solidFill>
                <a:srgbClr val="000000"/>
              </a:solidFill>
              <a:ln w="9525">
                <a:noFill/>
                <a:round/>
                <a:headEnd/>
                <a:tailEnd/>
              </a:ln>
            </p:spPr>
            <p:txBody>
              <a:bodyPr/>
              <a:lstStyle/>
              <a:p>
                <a:endParaRPr lang="en-US"/>
              </a:p>
            </p:txBody>
          </p:sp>
          <p:sp>
            <p:nvSpPr>
              <p:cNvPr id="24660" name="Freeform 790"/>
              <p:cNvSpPr>
                <a:spLocks/>
              </p:cNvSpPr>
              <p:nvPr/>
            </p:nvSpPr>
            <p:spPr bwMode="auto">
              <a:xfrm>
                <a:off x="1546" y="1656"/>
                <a:ext cx="330" cy="40"/>
              </a:xfrm>
              <a:custGeom>
                <a:avLst/>
                <a:gdLst>
                  <a:gd name="T0" fmla="*/ 0 w 330"/>
                  <a:gd name="T1" fmla="*/ 29 h 40"/>
                  <a:gd name="T2" fmla="*/ 330 w 330"/>
                  <a:gd name="T3" fmla="*/ 40 h 40"/>
                  <a:gd name="T4" fmla="*/ 0 60000 65536"/>
                  <a:gd name="T5" fmla="*/ 0 60000 65536"/>
                  <a:gd name="T6" fmla="*/ 0 w 330"/>
                  <a:gd name="T7" fmla="*/ 0 h 40"/>
                  <a:gd name="T8" fmla="*/ 330 w 330"/>
                  <a:gd name="T9" fmla="*/ 40 h 40"/>
                </a:gdLst>
                <a:ahLst/>
                <a:cxnLst>
                  <a:cxn ang="T4">
                    <a:pos x="T0" y="T1"/>
                  </a:cxn>
                  <a:cxn ang="T5">
                    <a:pos x="T2" y="T3"/>
                  </a:cxn>
                </a:cxnLst>
                <a:rect l="T6" t="T7" r="T8" b="T9"/>
                <a:pathLst>
                  <a:path w="330" h="40">
                    <a:moveTo>
                      <a:pt x="0" y="29"/>
                    </a:moveTo>
                    <a:cubicBezTo>
                      <a:pt x="65" y="0"/>
                      <a:pt x="191" y="4"/>
                      <a:pt x="330" y="40"/>
                    </a:cubicBezTo>
                  </a:path>
                </a:pathLst>
              </a:custGeom>
              <a:noFill/>
              <a:ln w="22225" cap="rnd">
                <a:solidFill>
                  <a:srgbClr val="000000"/>
                </a:solidFill>
                <a:round/>
                <a:headEnd/>
                <a:tailEnd/>
              </a:ln>
            </p:spPr>
            <p:txBody>
              <a:bodyPr/>
              <a:lstStyle/>
              <a:p>
                <a:endParaRPr lang="en-US"/>
              </a:p>
            </p:txBody>
          </p:sp>
          <p:sp>
            <p:nvSpPr>
              <p:cNvPr id="24661" name="Freeform 791"/>
              <p:cNvSpPr>
                <a:spLocks/>
              </p:cNvSpPr>
              <p:nvPr/>
            </p:nvSpPr>
            <p:spPr bwMode="auto">
              <a:xfrm>
                <a:off x="1500" y="1664"/>
                <a:ext cx="75" cy="86"/>
              </a:xfrm>
              <a:custGeom>
                <a:avLst/>
                <a:gdLst>
                  <a:gd name="T0" fmla="*/ 75 w 75"/>
                  <a:gd name="T1" fmla="*/ 31 h 86"/>
                  <a:gd name="T2" fmla="*/ 0 w 75"/>
                  <a:gd name="T3" fmla="*/ 86 h 86"/>
                  <a:gd name="T4" fmla="*/ 25 w 75"/>
                  <a:gd name="T5" fmla="*/ 0 h 86"/>
                  <a:gd name="T6" fmla="*/ 75 w 75"/>
                  <a:gd name="T7" fmla="*/ 31 h 86"/>
                  <a:gd name="T8" fmla="*/ 0 60000 65536"/>
                  <a:gd name="T9" fmla="*/ 0 60000 65536"/>
                  <a:gd name="T10" fmla="*/ 0 60000 65536"/>
                  <a:gd name="T11" fmla="*/ 0 60000 65536"/>
                  <a:gd name="T12" fmla="*/ 0 w 75"/>
                  <a:gd name="T13" fmla="*/ 0 h 86"/>
                  <a:gd name="T14" fmla="*/ 75 w 75"/>
                  <a:gd name="T15" fmla="*/ 86 h 86"/>
                </a:gdLst>
                <a:ahLst/>
                <a:cxnLst>
                  <a:cxn ang="T8">
                    <a:pos x="T0" y="T1"/>
                  </a:cxn>
                  <a:cxn ang="T9">
                    <a:pos x="T2" y="T3"/>
                  </a:cxn>
                  <a:cxn ang="T10">
                    <a:pos x="T4" y="T5"/>
                  </a:cxn>
                  <a:cxn ang="T11">
                    <a:pos x="T6" y="T7"/>
                  </a:cxn>
                </a:cxnLst>
                <a:rect l="T12" t="T13" r="T14" b="T15"/>
                <a:pathLst>
                  <a:path w="75" h="86">
                    <a:moveTo>
                      <a:pt x="75" y="31"/>
                    </a:moveTo>
                    <a:lnTo>
                      <a:pt x="0" y="86"/>
                    </a:lnTo>
                    <a:lnTo>
                      <a:pt x="25" y="0"/>
                    </a:lnTo>
                    <a:lnTo>
                      <a:pt x="75" y="31"/>
                    </a:lnTo>
                    <a:close/>
                  </a:path>
                </a:pathLst>
              </a:custGeom>
              <a:solidFill>
                <a:srgbClr val="000000"/>
              </a:solidFill>
              <a:ln w="9525">
                <a:noFill/>
                <a:round/>
                <a:headEnd/>
                <a:tailEnd/>
              </a:ln>
            </p:spPr>
            <p:txBody>
              <a:bodyPr/>
              <a:lstStyle/>
              <a:p>
                <a:endParaRPr lang="en-US"/>
              </a:p>
            </p:txBody>
          </p:sp>
          <p:sp>
            <p:nvSpPr>
              <p:cNvPr id="24662" name="Line 792"/>
              <p:cNvSpPr>
                <a:spLocks noChangeShapeType="1"/>
              </p:cNvSpPr>
              <p:nvPr/>
            </p:nvSpPr>
            <p:spPr bwMode="auto">
              <a:xfrm flipH="1">
                <a:off x="1488" y="769"/>
                <a:ext cx="1199" cy="513"/>
              </a:xfrm>
              <a:prstGeom prst="line">
                <a:avLst/>
              </a:prstGeom>
              <a:noFill/>
              <a:ln w="22225" cap="rnd">
                <a:solidFill>
                  <a:srgbClr val="000000"/>
                </a:solidFill>
                <a:round/>
                <a:headEnd/>
                <a:tailEnd/>
              </a:ln>
            </p:spPr>
            <p:txBody>
              <a:bodyPr/>
              <a:lstStyle/>
              <a:p>
                <a:endParaRPr lang="en-US"/>
              </a:p>
            </p:txBody>
          </p:sp>
          <p:sp>
            <p:nvSpPr>
              <p:cNvPr id="24663" name="Freeform 793"/>
              <p:cNvSpPr>
                <a:spLocks/>
              </p:cNvSpPr>
              <p:nvPr/>
            </p:nvSpPr>
            <p:spPr bwMode="auto">
              <a:xfrm>
                <a:off x="1413" y="1253"/>
                <a:ext cx="94" cy="61"/>
              </a:xfrm>
              <a:custGeom>
                <a:avLst/>
                <a:gdLst>
                  <a:gd name="T0" fmla="*/ 94 w 94"/>
                  <a:gd name="T1" fmla="*/ 52 h 61"/>
                  <a:gd name="T2" fmla="*/ 0 w 94"/>
                  <a:gd name="T3" fmla="*/ 61 h 61"/>
                  <a:gd name="T4" fmla="*/ 69 w 94"/>
                  <a:gd name="T5" fmla="*/ 0 h 61"/>
                  <a:gd name="T6" fmla="*/ 94 w 94"/>
                  <a:gd name="T7" fmla="*/ 52 h 61"/>
                  <a:gd name="T8" fmla="*/ 0 60000 65536"/>
                  <a:gd name="T9" fmla="*/ 0 60000 65536"/>
                  <a:gd name="T10" fmla="*/ 0 60000 65536"/>
                  <a:gd name="T11" fmla="*/ 0 60000 65536"/>
                  <a:gd name="T12" fmla="*/ 0 w 94"/>
                  <a:gd name="T13" fmla="*/ 0 h 61"/>
                  <a:gd name="T14" fmla="*/ 94 w 94"/>
                  <a:gd name="T15" fmla="*/ 61 h 61"/>
                </a:gdLst>
                <a:ahLst/>
                <a:cxnLst>
                  <a:cxn ang="T8">
                    <a:pos x="T0" y="T1"/>
                  </a:cxn>
                  <a:cxn ang="T9">
                    <a:pos x="T2" y="T3"/>
                  </a:cxn>
                  <a:cxn ang="T10">
                    <a:pos x="T4" y="T5"/>
                  </a:cxn>
                  <a:cxn ang="T11">
                    <a:pos x="T6" y="T7"/>
                  </a:cxn>
                </a:cxnLst>
                <a:rect l="T12" t="T13" r="T14" b="T15"/>
                <a:pathLst>
                  <a:path w="94" h="61">
                    <a:moveTo>
                      <a:pt x="94" y="52"/>
                    </a:moveTo>
                    <a:lnTo>
                      <a:pt x="0" y="61"/>
                    </a:lnTo>
                    <a:lnTo>
                      <a:pt x="69" y="0"/>
                    </a:lnTo>
                    <a:lnTo>
                      <a:pt x="94" y="52"/>
                    </a:lnTo>
                    <a:close/>
                  </a:path>
                </a:pathLst>
              </a:custGeom>
              <a:solidFill>
                <a:srgbClr val="000000"/>
              </a:solidFill>
              <a:ln w="9525">
                <a:noFill/>
                <a:round/>
                <a:headEnd/>
                <a:tailEnd/>
              </a:ln>
            </p:spPr>
            <p:txBody>
              <a:bodyPr/>
              <a:lstStyle/>
              <a:p>
                <a:endParaRPr lang="en-US"/>
              </a:p>
            </p:txBody>
          </p:sp>
          <p:sp>
            <p:nvSpPr>
              <p:cNvPr id="24664" name="Freeform 794"/>
              <p:cNvSpPr>
                <a:spLocks/>
              </p:cNvSpPr>
              <p:nvPr/>
            </p:nvSpPr>
            <p:spPr bwMode="auto">
              <a:xfrm>
                <a:off x="781" y="1708"/>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solidFill>
                <a:srgbClr val="C0C0C0"/>
              </a:solidFill>
              <a:ln w="9525">
                <a:noFill/>
                <a:round/>
                <a:headEnd/>
                <a:tailEnd/>
              </a:ln>
            </p:spPr>
            <p:txBody>
              <a:bodyPr/>
              <a:lstStyle/>
              <a:p>
                <a:endParaRPr lang="en-US"/>
              </a:p>
            </p:txBody>
          </p:sp>
          <p:sp>
            <p:nvSpPr>
              <p:cNvPr id="24665" name="Freeform 795"/>
              <p:cNvSpPr>
                <a:spLocks/>
              </p:cNvSpPr>
              <p:nvPr/>
            </p:nvSpPr>
            <p:spPr bwMode="auto">
              <a:xfrm>
                <a:off x="781" y="1708"/>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noFill/>
              <a:ln w="1588" cap="rnd">
                <a:solidFill>
                  <a:srgbClr val="000000"/>
                </a:solidFill>
                <a:round/>
                <a:headEnd/>
                <a:tailEnd/>
              </a:ln>
            </p:spPr>
            <p:txBody>
              <a:bodyPr/>
              <a:lstStyle/>
              <a:p>
                <a:endParaRPr lang="en-US"/>
              </a:p>
            </p:txBody>
          </p:sp>
          <p:sp>
            <p:nvSpPr>
              <p:cNvPr id="24666" name="Rectangle 796"/>
              <p:cNvSpPr>
                <a:spLocks noChangeArrowheads="1"/>
              </p:cNvSpPr>
              <p:nvPr/>
            </p:nvSpPr>
            <p:spPr bwMode="auto">
              <a:xfrm>
                <a:off x="924" y="1837"/>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1</a:t>
                </a:r>
                <a:endParaRPr lang="en-US" sz="1200"/>
              </a:p>
            </p:txBody>
          </p:sp>
          <p:sp>
            <p:nvSpPr>
              <p:cNvPr id="24667" name="Freeform 797"/>
              <p:cNvSpPr>
                <a:spLocks/>
              </p:cNvSpPr>
              <p:nvPr/>
            </p:nvSpPr>
            <p:spPr bwMode="auto">
              <a:xfrm>
                <a:off x="781" y="2826"/>
                <a:ext cx="290" cy="356"/>
              </a:xfrm>
              <a:custGeom>
                <a:avLst/>
                <a:gdLst>
                  <a:gd name="T0" fmla="*/ 290 w 290"/>
                  <a:gd name="T1" fmla="*/ 178 h 356"/>
                  <a:gd name="T2" fmla="*/ 159 w 290"/>
                  <a:gd name="T3" fmla="*/ 0 h 356"/>
                  <a:gd name="T4" fmla="*/ 159 w 290"/>
                  <a:gd name="T5" fmla="*/ 117 h 356"/>
                  <a:gd name="T6" fmla="*/ 0 w 290"/>
                  <a:gd name="T7" fmla="*/ 117 h 356"/>
                  <a:gd name="T8" fmla="*/ 0 w 290"/>
                  <a:gd name="T9" fmla="*/ 239 h 356"/>
                  <a:gd name="T10" fmla="*/ 159 w 290"/>
                  <a:gd name="T11" fmla="*/ 239 h 356"/>
                  <a:gd name="T12" fmla="*/ 159 w 290"/>
                  <a:gd name="T13" fmla="*/ 356 h 356"/>
                  <a:gd name="T14" fmla="*/ 290 w 290"/>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6"/>
                  <a:gd name="T26" fmla="*/ 290 w 290"/>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6">
                    <a:moveTo>
                      <a:pt x="290" y="178"/>
                    </a:moveTo>
                    <a:lnTo>
                      <a:pt x="159" y="0"/>
                    </a:lnTo>
                    <a:lnTo>
                      <a:pt x="159" y="117"/>
                    </a:lnTo>
                    <a:lnTo>
                      <a:pt x="0" y="117"/>
                    </a:lnTo>
                    <a:lnTo>
                      <a:pt x="0" y="239"/>
                    </a:lnTo>
                    <a:lnTo>
                      <a:pt x="159" y="239"/>
                    </a:lnTo>
                    <a:lnTo>
                      <a:pt x="159" y="356"/>
                    </a:lnTo>
                    <a:lnTo>
                      <a:pt x="290" y="178"/>
                    </a:lnTo>
                    <a:close/>
                  </a:path>
                </a:pathLst>
              </a:custGeom>
              <a:solidFill>
                <a:srgbClr val="C0C0C0"/>
              </a:solidFill>
              <a:ln w="9525">
                <a:noFill/>
                <a:round/>
                <a:headEnd/>
                <a:tailEnd/>
              </a:ln>
            </p:spPr>
            <p:txBody>
              <a:bodyPr/>
              <a:lstStyle/>
              <a:p>
                <a:endParaRPr lang="en-US"/>
              </a:p>
            </p:txBody>
          </p:sp>
          <p:sp>
            <p:nvSpPr>
              <p:cNvPr id="24668" name="Freeform 798"/>
              <p:cNvSpPr>
                <a:spLocks/>
              </p:cNvSpPr>
              <p:nvPr/>
            </p:nvSpPr>
            <p:spPr bwMode="auto">
              <a:xfrm>
                <a:off x="781" y="2826"/>
                <a:ext cx="290" cy="356"/>
              </a:xfrm>
              <a:custGeom>
                <a:avLst/>
                <a:gdLst>
                  <a:gd name="T0" fmla="*/ 290 w 290"/>
                  <a:gd name="T1" fmla="*/ 178 h 356"/>
                  <a:gd name="T2" fmla="*/ 159 w 290"/>
                  <a:gd name="T3" fmla="*/ 0 h 356"/>
                  <a:gd name="T4" fmla="*/ 159 w 290"/>
                  <a:gd name="T5" fmla="*/ 117 h 356"/>
                  <a:gd name="T6" fmla="*/ 0 w 290"/>
                  <a:gd name="T7" fmla="*/ 117 h 356"/>
                  <a:gd name="T8" fmla="*/ 0 w 290"/>
                  <a:gd name="T9" fmla="*/ 239 h 356"/>
                  <a:gd name="T10" fmla="*/ 159 w 290"/>
                  <a:gd name="T11" fmla="*/ 239 h 356"/>
                  <a:gd name="T12" fmla="*/ 159 w 290"/>
                  <a:gd name="T13" fmla="*/ 356 h 356"/>
                  <a:gd name="T14" fmla="*/ 290 w 290"/>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6"/>
                  <a:gd name="T26" fmla="*/ 290 w 290"/>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6">
                    <a:moveTo>
                      <a:pt x="290" y="178"/>
                    </a:moveTo>
                    <a:lnTo>
                      <a:pt x="159" y="0"/>
                    </a:lnTo>
                    <a:lnTo>
                      <a:pt x="159" y="117"/>
                    </a:lnTo>
                    <a:lnTo>
                      <a:pt x="0" y="117"/>
                    </a:lnTo>
                    <a:lnTo>
                      <a:pt x="0" y="239"/>
                    </a:lnTo>
                    <a:lnTo>
                      <a:pt x="159" y="239"/>
                    </a:lnTo>
                    <a:lnTo>
                      <a:pt x="159" y="356"/>
                    </a:lnTo>
                    <a:lnTo>
                      <a:pt x="290" y="178"/>
                    </a:lnTo>
                    <a:close/>
                  </a:path>
                </a:pathLst>
              </a:custGeom>
              <a:noFill/>
              <a:ln w="1588" cap="rnd">
                <a:solidFill>
                  <a:srgbClr val="000000"/>
                </a:solidFill>
                <a:round/>
                <a:headEnd/>
                <a:tailEnd/>
              </a:ln>
            </p:spPr>
            <p:txBody>
              <a:bodyPr/>
              <a:lstStyle/>
              <a:p>
                <a:endParaRPr lang="en-US"/>
              </a:p>
            </p:txBody>
          </p:sp>
          <p:sp>
            <p:nvSpPr>
              <p:cNvPr id="24669" name="Rectangle 799"/>
              <p:cNvSpPr>
                <a:spLocks noChangeArrowheads="1"/>
              </p:cNvSpPr>
              <p:nvPr/>
            </p:nvSpPr>
            <p:spPr bwMode="auto">
              <a:xfrm>
                <a:off x="924" y="2958"/>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1</a:t>
                </a:r>
                <a:endParaRPr lang="en-US" sz="1200"/>
              </a:p>
            </p:txBody>
          </p:sp>
          <p:sp>
            <p:nvSpPr>
              <p:cNvPr id="24670" name="Freeform 800"/>
              <p:cNvSpPr>
                <a:spLocks/>
              </p:cNvSpPr>
              <p:nvPr/>
            </p:nvSpPr>
            <p:spPr bwMode="auto">
              <a:xfrm>
                <a:off x="2325" y="1708"/>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solidFill>
                <a:srgbClr val="C0C0C0"/>
              </a:solidFill>
              <a:ln w="9525">
                <a:noFill/>
                <a:round/>
                <a:headEnd/>
                <a:tailEnd/>
              </a:ln>
            </p:spPr>
            <p:txBody>
              <a:bodyPr/>
              <a:lstStyle/>
              <a:p>
                <a:endParaRPr lang="en-US"/>
              </a:p>
            </p:txBody>
          </p:sp>
          <p:sp>
            <p:nvSpPr>
              <p:cNvPr id="24671" name="Freeform 801"/>
              <p:cNvSpPr>
                <a:spLocks/>
              </p:cNvSpPr>
              <p:nvPr/>
            </p:nvSpPr>
            <p:spPr bwMode="auto">
              <a:xfrm>
                <a:off x="2325" y="1708"/>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noFill/>
              <a:ln w="1588" cap="rnd">
                <a:solidFill>
                  <a:srgbClr val="000000"/>
                </a:solidFill>
                <a:round/>
                <a:headEnd/>
                <a:tailEnd/>
              </a:ln>
            </p:spPr>
            <p:txBody>
              <a:bodyPr/>
              <a:lstStyle/>
              <a:p>
                <a:endParaRPr lang="en-US"/>
              </a:p>
            </p:txBody>
          </p:sp>
          <p:sp>
            <p:nvSpPr>
              <p:cNvPr id="24672" name="Rectangle 802"/>
              <p:cNvSpPr>
                <a:spLocks noChangeArrowheads="1"/>
              </p:cNvSpPr>
              <p:nvPr/>
            </p:nvSpPr>
            <p:spPr bwMode="auto">
              <a:xfrm>
                <a:off x="2469" y="1837"/>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3</a:t>
                </a:r>
                <a:endParaRPr lang="en-US" sz="1200"/>
              </a:p>
            </p:txBody>
          </p:sp>
          <p:sp>
            <p:nvSpPr>
              <p:cNvPr id="24673" name="Freeform 803"/>
              <p:cNvSpPr>
                <a:spLocks/>
              </p:cNvSpPr>
              <p:nvPr/>
            </p:nvSpPr>
            <p:spPr bwMode="auto">
              <a:xfrm>
                <a:off x="2339" y="2826"/>
                <a:ext cx="290" cy="356"/>
              </a:xfrm>
              <a:custGeom>
                <a:avLst/>
                <a:gdLst>
                  <a:gd name="T0" fmla="*/ 290 w 290"/>
                  <a:gd name="T1" fmla="*/ 178 h 356"/>
                  <a:gd name="T2" fmla="*/ 160 w 290"/>
                  <a:gd name="T3" fmla="*/ 0 h 356"/>
                  <a:gd name="T4" fmla="*/ 160 w 290"/>
                  <a:gd name="T5" fmla="*/ 117 h 356"/>
                  <a:gd name="T6" fmla="*/ 0 w 290"/>
                  <a:gd name="T7" fmla="*/ 117 h 356"/>
                  <a:gd name="T8" fmla="*/ 0 w 290"/>
                  <a:gd name="T9" fmla="*/ 239 h 356"/>
                  <a:gd name="T10" fmla="*/ 160 w 290"/>
                  <a:gd name="T11" fmla="*/ 239 h 356"/>
                  <a:gd name="T12" fmla="*/ 160 w 290"/>
                  <a:gd name="T13" fmla="*/ 356 h 356"/>
                  <a:gd name="T14" fmla="*/ 290 w 290"/>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6"/>
                  <a:gd name="T26" fmla="*/ 290 w 290"/>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6">
                    <a:moveTo>
                      <a:pt x="290" y="178"/>
                    </a:moveTo>
                    <a:lnTo>
                      <a:pt x="160" y="0"/>
                    </a:lnTo>
                    <a:lnTo>
                      <a:pt x="160" y="117"/>
                    </a:lnTo>
                    <a:lnTo>
                      <a:pt x="0" y="117"/>
                    </a:lnTo>
                    <a:lnTo>
                      <a:pt x="0" y="239"/>
                    </a:lnTo>
                    <a:lnTo>
                      <a:pt x="160" y="239"/>
                    </a:lnTo>
                    <a:lnTo>
                      <a:pt x="160" y="356"/>
                    </a:lnTo>
                    <a:lnTo>
                      <a:pt x="290" y="178"/>
                    </a:lnTo>
                    <a:close/>
                  </a:path>
                </a:pathLst>
              </a:custGeom>
              <a:solidFill>
                <a:srgbClr val="C0C0C0"/>
              </a:solidFill>
              <a:ln w="9525">
                <a:noFill/>
                <a:round/>
                <a:headEnd/>
                <a:tailEnd/>
              </a:ln>
            </p:spPr>
            <p:txBody>
              <a:bodyPr/>
              <a:lstStyle/>
              <a:p>
                <a:endParaRPr lang="en-US"/>
              </a:p>
            </p:txBody>
          </p:sp>
          <p:sp>
            <p:nvSpPr>
              <p:cNvPr id="24674" name="Freeform 804"/>
              <p:cNvSpPr>
                <a:spLocks/>
              </p:cNvSpPr>
              <p:nvPr/>
            </p:nvSpPr>
            <p:spPr bwMode="auto">
              <a:xfrm>
                <a:off x="2339" y="2826"/>
                <a:ext cx="290" cy="356"/>
              </a:xfrm>
              <a:custGeom>
                <a:avLst/>
                <a:gdLst>
                  <a:gd name="T0" fmla="*/ 290 w 290"/>
                  <a:gd name="T1" fmla="*/ 178 h 356"/>
                  <a:gd name="T2" fmla="*/ 160 w 290"/>
                  <a:gd name="T3" fmla="*/ 0 h 356"/>
                  <a:gd name="T4" fmla="*/ 160 w 290"/>
                  <a:gd name="T5" fmla="*/ 117 h 356"/>
                  <a:gd name="T6" fmla="*/ 0 w 290"/>
                  <a:gd name="T7" fmla="*/ 117 h 356"/>
                  <a:gd name="T8" fmla="*/ 0 w 290"/>
                  <a:gd name="T9" fmla="*/ 239 h 356"/>
                  <a:gd name="T10" fmla="*/ 160 w 290"/>
                  <a:gd name="T11" fmla="*/ 239 h 356"/>
                  <a:gd name="T12" fmla="*/ 160 w 290"/>
                  <a:gd name="T13" fmla="*/ 356 h 356"/>
                  <a:gd name="T14" fmla="*/ 290 w 290"/>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6"/>
                  <a:gd name="T26" fmla="*/ 290 w 290"/>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6">
                    <a:moveTo>
                      <a:pt x="290" y="178"/>
                    </a:moveTo>
                    <a:lnTo>
                      <a:pt x="160" y="0"/>
                    </a:lnTo>
                    <a:lnTo>
                      <a:pt x="160" y="117"/>
                    </a:lnTo>
                    <a:lnTo>
                      <a:pt x="0" y="117"/>
                    </a:lnTo>
                    <a:lnTo>
                      <a:pt x="0" y="239"/>
                    </a:lnTo>
                    <a:lnTo>
                      <a:pt x="160" y="239"/>
                    </a:lnTo>
                    <a:lnTo>
                      <a:pt x="160" y="356"/>
                    </a:lnTo>
                    <a:lnTo>
                      <a:pt x="290" y="178"/>
                    </a:lnTo>
                    <a:close/>
                  </a:path>
                </a:pathLst>
              </a:custGeom>
              <a:noFill/>
              <a:ln w="1588" cap="rnd">
                <a:solidFill>
                  <a:srgbClr val="000000"/>
                </a:solidFill>
                <a:round/>
                <a:headEnd/>
                <a:tailEnd/>
              </a:ln>
            </p:spPr>
            <p:txBody>
              <a:bodyPr/>
              <a:lstStyle/>
              <a:p>
                <a:endParaRPr lang="en-US"/>
              </a:p>
            </p:txBody>
          </p:sp>
          <p:sp>
            <p:nvSpPr>
              <p:cNvPr id="24675" name="Rectangle 805"/>
              <p:cNvSpPr>
                <a:spLocks noChangeArrowheads="1"/>
              </p:cNvSpPr>
              <p:nvPr/>
            </p:nvSpPr>
            <p:spPr bwMode="auto">
              <a:xfrm>
                <a:off x="2486" y="2958"/>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3</a:t>
                </a:r>
                <a:endParaRPr lang="en-US" sz="1200"/>
              </a:p>
            </p:txBody>
          </p:sp>
          <p:sp>
            <p:nvSpPr>
              <p:cNvPr id="24676" name="Freeform 806"/>
              <p:cNvSpPr>
                <a:spLocks/>
              </p:cNvSpPr>
              <p:nvPr/>
            </p:nvSpPr>
            <p:spPr bwMode="auto">
              <a:xfrm>
                <a:off x="1558" y="1722"/>
                <a:ext cx="289" cy="356"/>
              </a:xfrm>
              <a:custGeom>
                <a:avLst/>
                <a:gdLst>
                  <a:gd name="T0" fmla="*/ 289 w 289"/>
                  <a:gd name="T1" fmla="*/ 178 h 356"/>
                  <a:gd name="T2" fmla="*/ 159 w 289"/>
                  <a:gd name="T3" fmla="*/ 0 h 356"/>
                  <a:gd name="T4" fmla="*/ 159 w 289"/>
                  <a:gd name="T5" fmla="*/ 117 h 356"/>
                  <a:gd name="T6" fmla="*/ 0 w 289"/>
                  <a:gd name="T7" fmla="*/ 117 h 356"/>
                  <a:gd name="T8" fmla="*/ 0 w 289"/>
                  <a:gd name="T9" fmla="*/ 239 h 356"/>
                  <a:gd name="T10" fmla="*/ 159 w 289"/>
                  <a:gd name="T11" fmla="*/ 239 h 356"/>
                  <a:gd name="T12" fmla="*/ 159 w 289"/>
                  <a:gd name="T13" fmla="*/ 356 h 356"/>
                  <a:gd name="T14" fmla="*/ 289 w 289"/>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356"/>
                  <a:gd name="T26" fmla="*/ 289 w 289"/>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356">
                    <a:moveTo>
                      <a:pt x="289" y="178"/>
                    </a:moveTo>
                    <a:lnTo>
                      <a:pt x="159" y="0"/>
                    </a:lnTo>
                    <a:lnTo>
                      <a:pt x="159" y="117"/>
                    </a:lnTo>
                    <a:lnTo>
                      <a:pt x="0" y="117"/>
                    </a:lnTo>
                    <a:lnTo>
                      <a:pt x="0" y="239"/>
                    </a:lnTo>
                    <a:lnTo>
                      <a:pt x="159" y="239"/>
                    </a:lnTo>
                    <a:lnTo>
                      <a:pt x="159" y="356"/>
                    </a:lnTo>
                    <a:lnTo>
                      <a:pt x="289" y="178"/>
                    </a:lnTo>
                    <a:close/>
                  </a:path>
                </a:pathLst>
              </a:custGeom>
              <a:solidFill>
                <a:srgbClr val="C0C0C0"/>
              </a:solidFill>
              <a:ln w="9525">
                <a:noFill/>
                <a:round/>
                <a:headEnd/>
                <a:tailEnd/>
              </a:ln>
            </p:spPr>
            <p:txBody>
              <a:bodyPr/>
              <a:lstStyle/>
              <a:p>
                <a:endParaRPr lang="en-US"/>
              </a:p>
            </p:txBody>
          </p:sp>
          <p:sp>
            <p:nvSpPr>
              <p:cNvPr id="24677" name="Freeform 807"/>
              <p:cNvSpPr>
                <a:spLocks/>
              </p:cNvSpPr>
              <p:nvPr/>
            </p:nvSpPr>
            <p:spPr bwMode="auto">
              <a:xfrm>
                <a:off x="1558" y="1722"/>
                <a:ext cx="289" cy="356"/>
              </a:xfrm>
              <a:custGeom>
                <a:avLst/>
                <a:gdLst>
                  <a:gd name="T0" fmla="*/ 289 w 289"/>
                  <a:gd name="T1" fmla="*/ 178 h 356"/>
                  <a:gd name="T2" fmla="*/ 159 w 289"/>
                  <a:gd name="T3" fmla="*/ 0 h 356"/>
                  <a:gd name="T4" fmla="*/ 159 w 289"/>
                  <a:gd name="T5" fmla="*/ 117 h 356"/>
                  <a:gd name="T6" fmla="*/ 0 w 289"/>
                  <a:gd name="T7" fmla="*/ 117 h 356"/>
                  <a:gd name="T8" fmla="*/ 0 w 289"/>
                  <a:gd name="T9" fmla="*/ 239 h 356"/>
                  <a:gd name="T10" fmla="*/ 159 w 289"/>
                  <a:gd name="T11" fmla="*/ 239 h 356"/>
                  <a:gd name="T12" fmla="*/ 159 w 289"/>
                  <a:gd name="T13" fmla="*/ 356 h 356"/>
                  <a:gd name="T14" fmla="*/ 289 w 289"/>
                  <a:gd name="T15" fmla="*/ 178 h 356"/>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356"/>
                  <a:gd name="T26" fmla="*/ 289 w 289"/>
                  <a:gd name="T27" fmla="*/ 356 h 3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356">
                    <a:moveTo>
                      <a:pt x="289" y="178"/>
                    </a:moveTo>
                    <a:lnTo>
                      <a:pt x="159" y="0"/>
                    </a:lnTo>
                    <a:lnTo>
                      <a:pt x="159" y="117"/>
                    </a:lnTo>
                    <a:lnTo>
                      <a:pt x="0" y="117"/>
                    </a:lnTo>
                    <a:lnTo>
                      <a:pt x="0" y="239"/>
                    </a:lnTo>
                    <a:lnTo>
                      <a:pt x="159" y="239"/>
                    </a:lnTo>
                    <a:lnTo>
                      <a:pt x="159" y="356"/>
                    </a:lnTo>
                    <a:lnTo>
                      <a:pt x="289" y="178"/>
                    </a:lnTo>
                    <a:close/>
                  </a:path>
                </a:pathLst>
              </a:custGeom>
              <a:noFill/>
              <a:ln w="1588" cap="rnd">
                <a:solidFill>
                  <a:srgbClr val="000000"/>
                </a:solidFill>
                <a:round/>
                <a:headEnd/>
                <a:tailEnd/>
              </a:ln>
            </p:spPr>
            <p:txBody>
              <a:bodyPr/>
              <a:lstStyle/>
              <a:p>
                <a:endParaRPr lang="en-US"/>
              </a:p>
            </p:txBody>
          </p:sp>
          <p:sp>
            <p:nvSpPr>
              <p:cNvPr id="24678" name="Rectangle 808"/>
              <p:cNvSpPr>
                <a:spLocks noChangeArrowheads="1"/>
              </p:cNvSpPr>
              <p:nvPr/>
            </p:nvSpPr>
            <p:spPr bwMode="auto">
              <a:xfrm>
                <a:off x="1705" y="1853"/>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2</a:t>
                </a:r>
                <a:endParaRPr lang="en-US" sz="1200"/>
              </a:p>
            </p:txBody>
          </p:sp>
          <p:sp>
            <p:nvSpPr>
              <p:cNvPr id="24679" name="Freeform 809"/>
              <p:cNvSpPr>
                <a:spLocks/>
              </p:cNvSpPr>
              <p:nvPr/>
            </p:nvSpPr>
            <p:spPr bwMode="auto">
              <a:xfrm>
                <a:off x="1543" y="2839"/>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solidFill>
                <a:srgbClr val="C0C0C0"/>
              </a:solidFill>
              <a:ln w="9525">
                <a:noFill/>
                <a:round/>
                <a:headEnd/>
                <a:tailEnd/>
              </a:ln>
            </p:spPr>
            <p:txBody>
              <a:bodyPr/>
              <a:lstStyle/>
              <a:p>
                <a:endParaRPr lang="en-US"/>
              </a:p>
            </p:txBody>
          </p:sp>
          <p:sp>
            <p:nvSpPr>
              <p:cNvPr id="24680" name="Freeform 810"/>
              <p:cNvSpPr>
                <a:spLocks/>
              </p:cNvSpPr>
              <p:nvPr/>
            </p:nvSpPr>
            <p:spPr bwMode="auto">
              <a:xfrm>
                <a:off x="1543" y="2839"/>
                <a:ext cx="290" cy="357"/>
              </a:xfrm>
              <a:custGeom>
                <a:avLst/>
                <a:gdLst>
                  <a:gd name="T0" fmla="*/ 290 w 290"/>
                  <a:gd name="T1" fmla="*/ 179 h 357"/>
                  <a:gd name="T2" fmla="*/ 159 w 290"/>
                  <a:gd name="T3" fmla="*/ 0 h 357"/>
                  <a:gd name="T4" fmla="*/ 159 w 290"/>
                  <a:gd name="T5" fmla="*/ 118 h 357"/>
                  <a:gd name="T6" fmla="*/ 0 w 290"/>
                  <a:gd name="T7" fmla="*/ 118 h 357"/>
                  <a:gd name="T8" fmla="*/ 0 w 290"/>
                  <a:gd name="T9" fmla="*/ 239 h 357"/>
                  <a:gd name="T10" fmla="*/ 159 w 290"/>
                  <a:gd name="T11" fmla="*/ 239 h 357"/>
                  <a:gd name="T12" fmla="*/ 159 w 290"/>
                  <a:gd name="T13" fmla="*/ 357 h 357"/>
                  <a:gd name="T14" fmla="*/ 290 w 290"/>
                  <a:gd name="T15" fmla="*/ 179 h 357"/>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57"/>
                  <a:gd name="T26" fmla="*/ 290 w 290"/>
                  <a:gd name="T27" fmla="*/ 357 h 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57">
                    <a:moveTo>
                      <a:pt x="290" y="179"/>
                    </a:moveTo>
                    <a:lnTo>
                      <a:pt x="159" y="0"/>
                    </a:lnTo>
                    <a:lnTo>
                      <a:pt x="159" y="118"/>
                    </a:lnTo>
                    <a:lnTo>
                      <a:pt x="0" y="118"/>
                    </a:lnTo>
                    <a:lnTo>
                      <a:pt x="0" y="239"/>
                    </a:lnTo>
                    <a:lnTo>
                      <a:pt x="159" y="239"/>
                    </a:lnTo>
                    <a:lnTo>
                      <a:pt x="159" y="357"/>
                    </a:lnTo>
                    <a:lnTo>
                      <a:pt x="290" y="179"/>
                    </a:lnTo>
                    <a:close/>
                  </a:path>
                </a:pathLst>
              </a:custGeom>
              <a:noFill/>
              <a:ln w="1588" cap="rnd">
                <a:solidFill>
                  <a:srgbClr val="000000"/>
                </a:solidFill>
                <a:round/>
                <a:headEnd/>
                <a:tailEnd/>
              </a:ln>
            </p:spPr>
            <p:txBody>
              <a:bodyPr/>
              <a:lstStyle/>
              <a:p>
                <a:endParaRPr lang="en-US"/>
              </a:p>
            </p:txBody>
          </p:sp>
          <p:sp>
            <p:nvSpPr>
              <p:cNvPr id="24681" name="Rectangle 811"/>
              <p:cNvSpPr>
                <a:spLocks noChangeArrowheads="1"/>
              </p:cNvSpPr>
              <p:nvPr/>
            </p:nvSpPr>
            <p:spPr bwMode="auto">
              <a:xfrm>
                <a:off x="1688" y="2969"/>
                <a:ext cx="40" cy="86"/>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2</a:t>
                </a:r>
                <a:endParaRPr lang="en-US" sz="1200"/>
              </a:p>
            </p:txBody>
          </p:sp>
          <p:sp>
            <p:nvSpPr>
              <p:cNvPr id="24682" name="Line 812"/>
              <p:cNvSpPr>
                <a:spLocks noChangeShapeType="1"/>
              </p:cNvSpPr>
              <p:nvPr/>
            </p:nvSpPr>
            <p:spPr bwMode="auto">
              <a:xfrm flipV="1">
                <a:off x="3382" y="2863"/>
                <a:ext cx="323" cy="958"/>
              </a:xfrm>
              <a:prstGeom prst="line">
                <a:avLst/>
              </a:prstGeom>
              <a:noFill/>
              <a:ln w="22225" cap="rnd">
                <a:solidFill>
                  <a:srgbClr val="000000"/>
                </a:solidFill>
                <a:round/>
                <a:headEnd/>
                <a:tailEnd/>
              </a:ln>
            </p:spPr>
            <p:txBody>
              <a:bodyPr/>
              <a:lstStyle/>
              <a:p>
                <a:endParaRPr lang="en-US"/>
              </a:p>
            </p:txBody>
          </p:sp>
          <p:sp>
            <p:nvSpPr>
              <p:cNvPr id="24683" name="Freeform 813"/>
              <p:cNvSpPr>
                <a:spLocks/>
              </p:cNvSpPr>
              <p:nvPr/>
            </p:nvSpPr>
            <p:spPr bwMode="auto">
              <a:xfrm>
                <a:off x="3674" y="2789"/>
                <a:ext cx="57" cy="89"/>
              </a:xfrm>
              <a:custGeom>
                <a:avLst/>
                <a:gdLst>
                  <a:gd name="T0" fmla="*/ 0 w 57"/>
                  <a:gd name="T1" fmla="*/ 72 h 89"/>
                  <a:gd name="T2" fmla="*/ 56 w 57"/>
                  <a:gd name="T3" fmla="*/ 0 h 89"/>
                  <a:gd name="T4" fmla="*/ 57 w 57"/>
                  <a:gd name="T5" fmla="*/ 89 h 89"/>
                  <a:gd name="T6" fmla="*/ 0 w 57"/>
                  <a:gd name="T7" fmla="*/ 72 h 89"/>
                  <a:gd name="T8" fmla="*/ 0 60000 65536"/>
                  <a:gd name="T9" fmla="*/ 0 60000 65536"/>
                  <a:gd name="T10" fmla="*/ 0 60000 65536"/>
                  <a:gd name="T11" fmla="*/ 0 60000 65536"/>
                  <a:gd name="T12" fmla="*/ 0 w 57"/>
                  <a:gd name="T13" fmla="*/ 0 h 89"/>
                  <a:gd name="T14" fmla="*/ 57 w 57"/>
                  <a:gd name="T15" fmla="*/ 89 h 89"/>
                </a:gdLst>
                <a:ahLst/>
                <a:cxnLst>
                  <a:cxn ang="T8">
                    <a:pos x="T0" y="T1"/>
                  </a:cxn>
                  <a:cxn ang="T9">
                    <a:pos x="T2" y="T3"/>
                  </a:cxn>
                  <a:cxn ang="T10">
                    <a:pos x="T4" y="T5"/>
                  </a:cxn>
                  <a:cxn ang="T11">
                    <a:pos x="T6" y="T7"/>
                  </a:cxn>
                </a:cxnLst>
                <a:rect l="T12" t="T13" r="T14" b="T15"/>
                <a:pathLst>
                  <a:path w="57" h="89">
                    <a:moveTo>
                      <a:pt x="0" y="72"/>
                    </a:moveTo>
                    <a:lnTo>
                      <a:pt x="56" y="0"/>
                    </a:lnTo>
                    <a:lnTo>
                      <a:pt x="57" y="89"/>
                    </a:lnTo>
                    <a:lnTo>
                      <a:pt x="0" y="72"/>
                    </a:lnTo>
                    <a:close/>
                  </a:path>
                </a:pathLst>
              </a:custGeom>
              <a:solidFill>
                <a:srgbClr val="000000"/>
              </a:solidFill>
              <a:ln w="9525">
                <a:no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247650" y="239713"/>
            <a:ext cx="9288463" cy="512762"/>
          </a:xfrm>
        </p:spPr>
        <p:txBody>
          <a:bodyPr/>
          <a:lstStyle/>
          <a:p>
            <a:pPr eaLnBrk="1" hangingPunct="1">
              <a:defRPr/>
            </a:pPr>
            <a:r>
              <a:rPr lang="en-US" smtClean="0"/>
              <a:t>Testing Phase</a:t>
            </a:r>
          </a:p>
        </p:txBody>
      </p:sp>
      <p:pic>
        <p:nvPicPr>
          <p:cNvPr id="25603" name="Picture 3"/>
          <p:cNvPicPr>
            <a:picLocks noChangeAspect="1" noChangeArrowheads="1"/>
          </p:cNvPicPr>
          <p:nvPr/>
        </p:nvPicPr>
        <p:blipFill>
          <a:blip r:embed="rId3"/>
          <a:srcRect/>
          <a:stretch>
            <a:fillRect/>
          </a:stretch>
        </p:blipFill>
        <p:spPr bwMode="auto">
          <a:xfrm>
            <a:off x="412750" y="1524000"/>
            <a:ext cx="9163050" cy="3976688"/>
          </a:xfrm>
          <a:prstGeom prst="rect">
            <a:avLst/>
          </a:prstGeom>
          <a:noFill/>
          <a:ln w="9525">
            <a:noFill/>
            <a:miter lim="800000"/>
            <a:headEnd/>
            <a:tailEnd/>
          </a:ln>
        </p:spPr>
      </p:pic>
      <p:sp>
        <p:nvSpPr>
          <p:cNvPr id="25604" name="Text Box 4"/>
          <p:cNvSpPr txBox="1">
            <a:spLocks noChangeArrowheads="1"/>
          </p:cNvSpPr>
          <p:nvPr/>
        </p:nvSpPr>
        <p:spPr bwMode="auto">
          <a:xfrm>
            <a:off x="5376863" y="1828800"/>
            <a:ext cx="1651000" cy="396875"/>
          </a:xfrm>
          <a:prstGeom prst="rect">
            <a:avLst/>
          </a:prstGeom>
          <a:solidFill>
            <a:schemeClr val="bg1"/>
          </a:solidFill>
          <a:ln w="9525">
            <a:noFill/>
            <a:miter lim="800000"/>
            <a:headEnd/>
            <a:tailEnd/>
          </a:ln>
        </p:spPr>
        <p:txBody>
          <a:bodyPr>
            <a:spAutoFit/>
          </a:bodyPr>
          <a:lstStyle/>
          <a:p>
            <a:pPr>
              <a:spcBef>
                <a:spcPct val="50000"/>
              </a:spcBef>
            </a:pPr>
            <a:r>
              <a:rPr lang="en-US" sz="1000" b="1"/>
              <a:t>Finalized Integration Test Plan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09600" y="1066800"/>
            <a:ext cx="8420100" cy="685800"/>
          </a:xfrm>
        </p:spPr>
        <p:txBody>
          <a:bodyPr lIns="90488" tIns="44450" rIns="90488" bIns="44450"/>
          <a:lstStyle/>
          <a:p>
            <a:pPr eaLnBrk="1" hangingPunct="1">
              <a:defRPr/>
            </a:pPr>
            <a:r>
              <a:rPr lang="en-US" sz="3200" smtClean="0"/>
              <a:t>Unit Testing</a:t>
            </a:r>
          </a:p>
        </p:txBody>
      </p:sp>
      <p:sp>
        <p:nvSpPr>
          <p:cNvPr id="26627" name="Rectangle 3"/>
          <p:cNvSpPr>
            <a:spLocks noGrp="1" noChangeArrowheads="1"/>
          </p:cNvSpPr>
          <p:nvPr>
            <p:ph type="subTitle" idx="1"/>
          </p:nvPr>
        </p:nvSpPr>
        <p:spPr>
          <a:xfrm>
            <a:off x="533400" y="1828800"/>
            <a:ext cx="6934200" cy="457200"/>
          </a:xfrm>
          <a:noFill/>
          <a:effectLst/>
        </p:spPr>
        <p:txBody>
          <a:bodyPr lIns="90488" tIns="44450" rIns="90488" bIns="44450"/>
          <a:lstStyle/>
          <a:p>
            <a:pPr marL="342900" indent="-342900" eaLnBrk="1" hangingPunct="1"/>
            <a:r>
              <a:rPr lang="en-US" sz="2400" i="1" smtClean="0"/>
              <a:t>“In God we trust; All else we test”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47650" y="325438"/>
            <a:ext cx="9288463" cy="512762"/>
          </a:xfrm>
        </p:spPr>
        <p:txBody>
          <a:bodyPr/>
          <a:lstStyle/>
          <a:p>
            <a:pPr eaLnBrk="1" hangingPunct="1">
              <a:defRPr/>
            </a:pPr>
            <a:r>
              <a:rPr lang="en-US" smtClean="0"/>
              <a:t>Objective of Testing</a:t>
            </a:r>
          </a:p>
        </p:txBody>
      </p:sp>
      <p:sp>
        <p:nvSpPr>
          <p:cNvPr id="27651" name="Rectangle 3"/>
          <p:cNvSpPr>
            <a:spLocks noGrp="1" noChangeArrowheads="1"/>
          </p:cNvSpPr>
          <p:nvPr>
            <p:ph type="body" idx="1"/>
          </p:nvPr>
        </p:nvSpPr>
        <p:spPr>
          <a:xfrm>
            <a:off x="247650" y="1219200"/>
            <a:ext cx="9328150" cy="4868863"/>
          </a:xfrm>
        </p:spPr>
        <p:txBody>
          <a:bodyPr/>
          <a:lstStyle/>
          <a:p>
            <a:pPr eaLnBrk="1" hangingPunct="1"/>
            <a:r>
              <a:rPr lang="en-US" b="1" smtClean="0">
                <a:solidFill>
                  <a:schemeClr val="tx1"/>
                </a:solidFill>
              </a:rPr>
              <a:t>Bug:</a:t>
            </a:r>
            <a:r>
              <a:rPr lang="en-US" smtClean="0"/>
              <a:t> A defect in software that causes the program to malfunction</a:t>
            </a:r>
          </a:p>
          <a:p>
            <a:pPr eaLnBrk="1" hangingPunct="1"/>
            <a:endParaRPr lang="en-US" smtClean="0"/>
          </a:p>
          <a:p>
            <a:pPr eaLnBrk="1" hangingPunct="1"/>
            <a:r>
              <a:rPr lang="en-US" i="1" smtClean="0"/>
              <a:t>Bugs</a:t>
            </a:r>
            <a:r>
              <a:rPr lang="en-US" smtClean="0"/>
              <a:t> in software often lead to frustration for the end user of the software. Bugs in critical software, where financial transactions and huge amounts of money are involved may even lead to huge losses to the customer</a:t>
            </a:r>
          </a:p>
          <a:p>
            <a:pPr eaLnBrk="1" hangingPunct="1">
              <a:buFont typeface="Wingdings" pitchFamily="2" charset="2"/>
              <a:buNone/>
            </a:pPr>
            <a:endParaRPr lang="en-US" smtClean="0"/>
          </a:p>
          <a:p>
            <a:pPr eaLnBrk="1" hangingPunct="1"/>
            <a:r>
              <a:rPr lang="en-US" smtClean="0"/>
              <a:t>It is the responsibility of the Software Engineer to deliver a bug free code</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7650" y="249238"/>
            <a:ext cx="9288463" cy="512762"/>
          </a:xfrm>
        </p:spPr>
        <p:txBody>
          <a:bodyPr lIns="90488" tIns="44450" rIns="90488" bIns="44450"/>
          <a:lstStyle/>
          <a:p>
            <a:pPr eaLnBrk="1" hangingPunct="1">
              <a:defRPr/>
            </a:pPr>
            <a:r>
              <a:rPr lang="en-US" smtClean="0"/>
              <a:t>Unit Testing (1 of 2)</a:t>
            </a:r>
          </a:p>
        </p:txBody>
      </p:sp>
      <p:sp>
        <p:nvSpPr>
          <p:cNvPr id="28675"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smtClean="0"/>
              <a:t>Each individual unit of code is tested to ensure that it performs its intended functionality</a:t>
            </a:r>
          </a:p>
          <a:p>
            <a:pPr eaLnBrk="1" hangingPunct="1">
              <a:buFont typeface="Wingdings" pitchFamily="2" charset="2"/>
              <a:buNone/>
            </a:pPr>
            <a:endParaRPr lang="en-US" smtClean="0"/>
          </a:p>
          <a:p>
            <a:pPr eaLnBrk="1" hangingPunct="1"/>
            <a:r>
              <a:rPr lang="en-US" smtClean="0"/>
              <a:t>Unit tests are done on their respective modules by Software Engineer who has written code </a:t>
            </a:r>
          </a:p>
          <a:p>
            <a:pPr eaLnBrk="1" hangingPunct="1">
              <a:buFont typeface="Wingdings" pitchFamily="2" charset="2"/>
              <a:buNone/>
            </a:pPr>
            <a:endParaRPr lang="en-US" smtClean="0"/>
          </a:p>
          <a:p>
            <a:pPr eaLnBrk="1" hangingPunct="1"/>
            <a:r>
              <a:rPr lang="en-US" smtClean="0"/>
              <a:t>Unit tests are created using some techniques which ensure that all logical paths of the code unit are tested and maximum number of errors can be detected by executing these tests </a:t>
            </a:r>
          </a:p>
          <a:p>
            <a:pPr eaLnBrk="1" hangingPunct="1">
              <a:buFont typeface="Wingdings" pitchFamily="2" charset="2"/>
              <a:buNone/>
            </a:pPr>
            <a:endParaRPr lang="en-US" smtClean="0"/>
          </a:p>
          <a:p>
            <a:pPr eaLnBrk="1" hangingPunct="1"/>
            <a:r>
              <a:rPr lang="en-US" smtClean="0"/>
              <a:t>The Unit Test Plan (UTP) prepared towards the end of the design phase is used for Unit Testing the software or code</a:t>
            </a:r>
          </a:p>
          <a:p>
            <a:pPr eaLnBrk="1" hangingPunct="1"/>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47650" y="249238"/>
            <a:ext cx="9288463" cy="512762"/>
          </a:xfrm>
        </p:spPr>
        <p:txBody>
          <a:bodyPr lIns="90488" tIns="44450" rIns="90488" bIns="44450"/>
          <a:lstStyle/>
          <a:p>
            <a:pPr eaLnBrk="1" hangingPunct="1">
              <a:defRPr/>
            </a:pPr>
            <a:r>
              <a:rPr lang="en-US" smtClean="0"/>
              <a:t>Unit Testing (2 of 2)</a:t>
            </a:r>
          </a:p>
        </p:txBody>
      </p:sp>
      <p:sp>
        <p:nvSpPr>
          <p:cNvPr id="29699"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dirty="0" smtClean="0"/>
              <a:t>Any defects found during unit testing are logged in the Defect Tracking System (DTS) and they are tracked till the defects are removed from the code</a:t>
            </a:r>
          </a:p>
          <a:p>
            <a:pPr eaLnBrk="1" hangingPunct="1">
              <a:buFont typeface="Wingdings" pitchFamily="2" charset="2"/>
              <a:buNone/>
            </a:pPr>
            <a:endParaRPr lang="en-US" dirty="0" smtClean="0"/>
          </a:p>
          <a:p>
            <a:pPr eaLnBrk="1" hangingPunct="1"/>
            <a:r>
              <a:rPr lang="en-US" b="1" dirty="0" smtClean="0">
                <a:solidFill>
                  <a:schemeClr val="accent2"/>
                </a:solidFill>
              </a:rPr>
              <a:t>Test Case</a:t>
            </a:r>
            <a:r>
              <a:rPr lang="en-US" dirty="0" smtClean="0">
                <a:solidFill>
                  <a:schemeClr val="accent2"/>
                </a:solidFill>
              </a:rPr>
              <a:t>: </a:t>
            </a:r>
            <a:r>
              <a:rPr lang="en-US" dirty="0" smtClean="0"/>
              <a:t>Includes inputs and expected results for a specific requirement . This may also include the preconditions if any</a:t>
            </a:r>
          </a:p>
          <a:p>
            <a:pPr eaLnBrk="1" hangingPunct="1"/>
            <a:endParaRPr lang="en-US" dirty="0" smtClean="0"/>
          </a:p>
          <a:p>
            <a:pPr eaLnBrk="1" hangingPunct="1"/>
            <a:r>
              <a:rPr lang="en-US" b="1" dirty="0" smtClean="0">
                <a:solidFill>
                  <a:schemeClr val="accent2"/>
                </a:solidFill>
              </a:rPr>
              <a:t>Precondition for a test case</a:t>
            </a:r>
            <a:r>
              <a:rPr lang="en-US" dirty="0" smtClean="0">
                <a:solidFill>
                  <a:schemeClr val="accent2"/>
                </a:solidFill>
              </a:rPr>
              <a:t>:</a:t>
            </a:r>
            <a:r>
              <a:rPr lang="en-US" dirty="0" smtClean="0"/>
              <a:t> is any activity that is required to be completed for the test case execution. A precondition is one without which the test procedure cannot be executed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7650" y="239713"/>
            <a:ext cx="9288463" cy="512762"/>
          </a:xfrm>
        </p:spPr>
        <p:txBody>
          <a:bodyPr lIns="90488" tIns="44450" rIns="90488" bIns="44450"/>
          <a:lstStyle/>
          <a:p>
            <a:pPr eaLnBrk="1" hangingPunct="1">
              <a:defRPr/>
            </a:pPr>
            <a:r>
              <a:rPr lang="en-US" smtClean="0"/>
              <a:t>Documenting Test Cases (1 of 1)</a:t>
            </a:r>
          </a:p>
        </p:txBody>
      </p:sp>
      <p:sp>
        <p:nvSpPr>
          <p:cNvPr id="30723"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smtClean="0"/>
              <a:t>Very often test plans contain hundreds of test cases and so it is essential to keep documentation of test cases clear and in simplest terms as possible </a:t>
            </a:r>
            <a:endParaRPr lang="en-US" b="1" i="1" smtClean="0"/>
          </a:p>
          <a:p>
            <a:pPr lvl="1" eaLnBrk="1" hangingPunct="1"/>
            <a:endParaRPr lang="en-US" b="1" i="1" smtClean="0"/>
          </a:p>
          <a:p>
            <a:pPr lvl="1" eaLnBrk="1" hangingPunct="1"/>
            <a:endParaRPr lang="en-US" b="1" i="1" smtClean="0"/>
          </a:p>
          <a:p>
            <a:pPr lvl="1" eaLnBrk="1" hangingPunct="1">
              <a:buFont typeface="Wingdings" pitchFamily="2" charset="2"/>
              <a:buNone/>
            </a:pPr>
            <a:r>
              <a:rPr lang="en-US" b="1" i="1" smtClean="0"/>
              <a:t>				Typical Test Plan Template</a:t>
            </a:r>
          </a:p>
        </p:txBody>
      </p:sp>
      <p:graphicFrame>
        <p:nvGraphicFramePr>
          <p:cNvPr id="31773" name="Group 29"/>
          <p:cNvGraphicFramePr>
            <a:graphicFrameLocks noGrp="1"/>
          </p:cNvGraphicFramePr>
          <p:nvPr/>
        </p:nvGraphicFramePr>
        <p:xfrm>
          <a:off x="495300" y="3505200"/>
          <a:ext cx="8997950" cy="1764983"/>
        </p:xfrm>
        <a:graphic>
          <a:graphicData uri="http://schemas.openxmlformats.org/drawingml/2006/table">
            <a:tbl>
              <a:tblPr/>
              <a:tblGrid>
                <a:gridCol w="552450"/>
                <a:gridCol w="1487488"/>
                <a:gridCol w="1630362"/>
                <a:gridCol w="1482725"/>
                <a:gridCol w="1566863"/>
                <a:gridCol w="2278062"/>
              </a:tblGrid>
              <a:tr h="1023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Trebuchet MS" pitchFamily="34" charset="0"/>
                          <a:cs typeface="Times New Roman" pitchFamily="18" charset="0"/>
                        </a:rPr>
                        <a:t>Sl</a:t>
                      </a:r>
                      <a:r>
                        <a:rPr kumimoji="0" lang="en-US" sz="1800" b="1" i="0" u="none" strike="noStrike" cap="none" normalizeH="0" baseline="0" dirty="0" smtClean="0">
                          <a:ln>
                            <a:noFill/>
                          </a:ln>
                          <a:solidFill>
                            <a:srgbClr val="FFFFFF"/>
                          </a:solidFill>
                          <a:effectLst/>
                          <a:latin typeface="Trebuchet MS" pitchFamily="34" charset="0"/>
                          <a:cs typeface="Times New Roman" pitchFamily="18" charset="0"/>
                        </a:rPr>
                        <a:t> No</a:t>
                      </a: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rebuchet MS" pitchFamily="34" charset="0"/>
                          <a:cs typeface="Times New Roman" pitchFamily="18" charset="0"/>
                        </a:rPr>
                        <a:t>Test case name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rebuchet MS" pitchFamily="34" charset="0"/>
                          <a:cs typeface="Times New Roman" pitchFamily="18" charset="0"/>
                        </a:rPr>
                        <a:t>Test Procedure</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Trebuchet MS" pitchFamily="34" charset="0"/>
                          <a:cs typeface="Times New Roman" pitchFamily="18" charset="0"/>
                        </a:rPr>
                        <a:t>Pre-condition (Input Condition)</a:t>
                      </a: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rebuchet MS" pitchFamily="34" charset="0"/>
                          <a:cs typeface="Times New Roman" pitchFamily="18" charset="0"/>
                        </a:rPr>
                        <a:t>Expected Result</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rebuchet MS" pitchFamily="34" charset="0"/>
                          <a:cs typeface="Times New Roman" pitchFamily="18" charset="0"/>
                        </a:rPr>
                        <a:t>Reference to Detailed Design / Spec Document</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3399"/>
                    </a:solidFill>
                  </a:tcPr>
                </a:tc>
              </a:tr>
              <a:tr h="5762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247650" y="369888"/>
            <a:ext cx="9410700" cy="609600"/>
          </a:xfrm>
        </p:spPr>
        <p:txBody>
          <a:bodyPr/>
          <a:lstStyle/>
          <a:p>
            <a:pPr eaLnBrk="1" hangingPunct="1">
              <a:defRPr/>
            </a:pPr>
            <a:r>
              <a:rPr lang="en-US" smtClean="0"/>
              <a:t>Documenting Test Cases (2 of 2)</a:t>
            </a:r>
          </a:p>
        </p:txBody>
      </p:sp>
      <p:sp>
        <p:nvSpPr>
          <p:cNvPr id="31747" name="Rectangle 3"/>
          <p:cNvSpPr>
            <a:spLocks noGrp="1" noChangeArrowheads="1"/>
          </p:cNvSpPr>
          <p:nvPr>
            <p:ph type="body" idx="1"/>
          </p:nvPr>
        </p:nvSpPr>
        <p:spPr>
          <a:xfrm>
            <a:off x="247650" y="1219200"/>
            <a:ext cx="9328150" cy="4868863"/>
          </a:xfrm>
        </p:spPr>
        <p:txBody>
          <a:bodyPr/>
          <a:lstStyle/>
          <a:p>
            <a:pPr eaLnBrk="1" hangingPunct="1"/>
            <a:r>
              <a:rPr lang="en-US" smtClean="0"/>
              <a:t>A </a:t>
            </a:r>
            <a:r>
              <a:rPr lang="en-US" b="1" smtClean="0"/>
              <a:t>test case name</a:t>
            </a:r>
            <a:r>
              <a:rPr lang="en-US" smtClean="0"/>
              <a:t> should be of the following format. </a:t>
            </a:r>
          </a:p>
          <a:p>
            <a:pPr eaLnBrk="1" hangingPunct="1">
              <a:buFont typeface="Wingdings" pitchFamily="2" charset="2"/>
              <a:buNone/>
            </a:pPr>
            <a:r>
              <a:rPr lang="en-US" smtClean="0"/>
              <a:t>		</a:t>
            </a:r>
            <a:r>
              <a:rPr lang="en-US" b="1" i="1" smtClean="0"/>
              <a:t>&lt;Module Name&gt;_&lt;Function Name&gt;_&lt;Test Procedure&gt;</a:t>
            </a:r>
            <a:r>
              <a:rPr lang="en-US" smtClean="0"/>
              <a:t>, </a:t>
            </a:r>
          </a:p>
          <a:p>
            <a:pPr eaLnBrk="1" hangingPunct="1">
              <a:buFont typeface="Wingdings" pitchFamily="2" charset="2"/>
              <a:buNone/>
            </a:pPr>
            <a:r>
              <a:rPr lang="en-US" smtClean="0"/>
              <a:t>	where</a:t>
            </a:r>
            <a:endParaRPr lang="en-US" b="1" smtClean="0"/>
          </a:p>
          <a:p>
            <a:pPr lvl="1" eaLnBrk="1" hangingPunct="1"/>
            <a:r>
              <a:rPr lang="en-US" b="1" smtClean="0"/>
              <a:t>Module Name</a:t>
            </a:r>
            <a:r>
              <a:rPr lang="en-US" smtClean="0"/>
              <a:t> is the name of the module the test case tests</a:t>
            </a:r>
            <a:endParaRPr lang="en-US" b="1" smtClean="0"/>
          </a:p>
          <a:p>
            <a:pPr lvl="1" eaLnBrk="1" hangingPunct="1"/>
            <a:r>
              <a:rPr lang="en-US" b="1" smtClean="0"/>
              <a:t>Function Name</a:t>
            </a:r>
            <a:r>
              <a:rPr lang="en-US" smtClean="0"/>
              <a:t> is the name of the function or functionality the test case tests</a:t>
            </a:r>
            <a:endParaRPr lang="en-US" b="1" smtClean="0"/>
          </a:p>
          <a:p>
            <a:pPr lvl="1" eaLnBrk="1" hangingPunct="1"/>
            <a:r>
              <a:rPr lang="en-US" b="1" smtClean="0"/>
              <a:t>Test Procedure</a:t>
            </a:r>
            <a:r>
              <a:rPr lang="en-US" smtClean="0"/>
              <a:t> is a term or word which briefly represents what the test case is trying to do</a:t>
            </a:r>
          </a:p>
          <a:p>
            <a:pPr lvl="1" eaLnBrk="1" hangingPunct="1"/>
            <a:endParaRPr lang="en-US" smtClean="0"/>
          </a:p>
          <a:p>
            <a:pPr eaLnBrk="1" hangingPunct="1"/>
            <a:r>
              <a:rPr lang="en-US" b="1" smtClean="0"/>
              <a:t>Test Procedure (Condition to be tested):</a:t>
            </a:r>
            <a:r>
              <a:rPr lang="en-US" smtClean="0"/>
              <a:t> Explains briefly but clearly, what the test case is doing. </a:t>
            </a:r>
          </a:p>
          <a:p>
            <a:pPr eaLnBrk="1" hangingPunct="1"/>
            <a:endParaRPr lang="en-US" smtClean="0"/>
          </a:p>
          <a:p>
            <a:pPr eaLnBrk="1" hangingPunct="1"/>
            <a:r>
              <a:rPr lang="en-US" b="1" smtClean="0"/>
              <a:t>Input Condition:</a:t>
            </a:r>
            <a:r>
              <a:rPr lang="en-US" smtClean="0"/>
              <a:t> Input Condition contains details of any specific preconditions </a:t>
            </a:r>
          </a:p>
          <a:p>
            <a:pPr eaLnBrk="1" hangingPunct="1"/>
            <a:endParaRPr lang="en-US" b="1" smtClean="0"/>
          </a:p>
          <a:p>
            <a:pPr eaLnBrk="1" hangingPunct="1"/>
            <a:r>
              <a:rPr lang="en-US" b="1" smtClean="0"/>
              <a:t>Expected Result:</a:t>
            </a:r>
            <a:r>
              <a:rPr lang="en-US" smtClean="0"/>
              <a:t> sometimes known as Pass/Fail Criteria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4038600"/>
            <a:ext cx="92202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122" name="Rectangle 2"/>
          <p:cNvSpPr>
            <a:spLocks noGrp="1" noChangeArrowheads="1"/>
          </p:cNvSpPr>
          <p:nvPr>
            <p:ph type="title"/>
          </p:nvPr>
        </p:nvSpPr>
        <p:spPr>
          <a:xfrm>
            <a:off x="247650" y="325438"/>
            <a:ext cx="9288463" cy="512762"/>
          </a:xfrm>
        </p:spPr>
        <p:txBody>
          <a:bodyPr/>
          <a:lstStyle/>
          <a:p>
            <a:pPr eaLnBrk="1" hangingPunct="1">
              <a:defRPr/>
            </a:pPr>
            <a:r>
              <a:rPr lang="en-US" smtClean="0"/>
              <a:t>Types of Test Cases</a:t>
            </a:r>
          </a:p>
        </p:txBody>
      </p:sp>
      <p:sp>
        <p:nvSpPr>
          <p:cNvPr id="32772" name="Rectangle 3"/>
          <p:cNvSpPr>
            <a:spLocks noGrp="1" noChangeArrowheads="1"/>
          </p:cNvSpPr>
          <p:nvPr>
            <p:ph type="body" idx="1"/>
          </p:nvPr>
        </p:nvSpPr>
        <p:spPr>
          <a:xfrm>
            <a:off x="247650" y="1219200"/>
            <a:ext cx="9328150" cy="2514600"/>
          </a:xfrm>
        </p:spPr>
        <p:txBody>
          <a:bodyPr/>
          <a:lstStyle/>
          <a:p>
            <a:pPr eaLnBrk="1" hangingPunct="1"/>
            <a:r>
              <a:rPr lang="en-US" smtClean="0"/>
              <a:t>Test cases are of two types:</a:t>
            </a:r>
          </a:p>
          <a:p>
            <a:pPr lvl="1" eaLnBrk="1" hangingPunct="1"/>
            <a:r>
              <a:rPr lang="en-US" b="1" smtClean="0">
                <a:solidFill>
                  <a:schemeClr val="tx1"/>
                </a:solidFill>
              </a:rPr>
              <a:t>Positive test case:</a:t>
            </a:r>
            <a:r>
              <a:rPr lang="en-US" smtClean="0"/>
              <a:t> A positive test case is one which is designed in such a way that the program or module being tested succeeds. (A valid input is passed to get a valid result.)</a:t>
            </a:r>
            <a:endParaRPr lang="en-US" b="1" smtClean="0"/>
          </a:p>
          <a:p>
            <a:pPr lvl="1" eaLnBrk="1" hangingPunct="1"/>
            <a:r>
              <a:rPr lang="en-US" b="1" smtClean="0">
                <a:solidFill>
                  <a:schemeClr val="tx1"/>
                </a:solidFill>
              </a:rPr>
              <a:t>Negative test case:</a:t>
            </a:r>
            <a:r>
              <a:rPr lang="en-US" smtClean="0"/>
              <a:t> A test case which is designed in such a way that the program or module being tested gives appropriate error code on an invalid input. (Usually an invalid input or condition is created in negative test cases.) Negative test cases test the robustness of the program </a:t>
            </a:r>
          </a:p>
          <a:p>
            <a:pPr eaLnBrk="1" hangingPunct="1"/>
            <a:endParaRPr lang="en-US" smtClean="0"/>
          </a:p>
        </p:txBody>
      </p:sp>
      <p:sp>
        <p:nvSpPr>
          <p:cNvPr id="4" name="TextBox 3"/>
          <p:cNvSpPr txBox="1"/>
          <p:nvPr/>
        </p:nvSpPr>
        <p:spPr>
          <a:xfrm>
            <a:off x="457200" y="4114800"/>
            <a:ext cx="9220200" cy="203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lgn="just">
              <a:defRPr/>
            </a:pPr>
            <a:r>
              <a:rPr lang="en-US" b="1" dirty="0">
                <a:solidFill>
                  <a:srgbClr val="000000"/>
                </a:solidFill>
                <a:latin typeface="+mn-lt"/>
              </a:rPr>
              <a:t>Example: </a:t>
            </a:r>
            <a:r>
              <a:rPr lang="en-US" dirty="0">
                <a:solidFill>
                  <a:srgbClr val="000000"/>
                </a:solidFill>
                <a:latin typeface="+mn-lt"/>
              </a:rPr>
              <a:t>Consider the Login module designed for an application</a:t>
            </a:r>
          </a:p>
          <a:p>
            <a:pPr algn="just">
              <a:defRPr/>
            </a:pPr>
            <a:endParaRPr lang="en-US" dirty="0">
              <a:solidFill>
                <a:srgbClr val="000000"/>
              </a:solidFill>
              <a:latin typeface="+mn-lt"/>
            </a:endParaRPr>
          </a:p>
          <a:p>
            <a:pPr algn="just">
              <a:defRPr/>
            </a:pPr>
            <a:r>
              <a:rPr lang="en-US" b="1" dirty="0">
                <a:solidFill>
                  <a:srgbClr val="000000"/>
                </a:solidFill>
                <a:latin typeface="+mn-lt"/>
              </a:rPr>
              <a:t>Positive test case:</a:t>
            </a:r>
            <a:r>
              <a:rPr lang="en-US" dirty="0">
                <a:solidFill>
                  <a:srgbClr val="000000"/>
                </a:solidFill>
                <a:latin typeface="+mn-lt"/>
              </a:rPr>
              <a:t> One should be able to login into the application when the user provides valid username and password</a:t>
            </a:r>
          </a:p>
          <a:p>
            <a:pPr algn="just">
              <a:defRPr/>
            </a:pPr>
            <a:endParaRPr lang="en-US" dirty="0">
              <a:solidFill>
                <a:srgbClr val="000000"/>
              </a:solidFill>
              <a:latin typeface="+mn-lt"/>
            </a:endParaRPr>
          </a:p>
          <a:p>
            <a:pPr algn="just">
              <a:defRPr/>
            </a:pPr>
            <a:r>
              <a:rPr lang="en-US" b="1" dirty="0">
                <a:solidFill>
                  <a:srgbClr val="000000"/>
                </a:solidFill>
                <a:latin typeface="+mn-lt"/>
              </a:rPr>
              <a:t>Negative test case: </a:t>
            </a:r>
            <a:r>
              <a:rPr lang="en-US" dirty="0">
                <a:solidFill>
                  <a:srgbClr val="000000"/>
                </a:solidFill>
                <a:latin typeface="+mn-lt"/>
              </a:rPr>
              <a:t>One should </a:t>
            </a:r>
            <a:r>
              <a:rPr lang="en-US" b="1" dirty="0">
                <a:solidFill>
                  <a:srgbClr val="000000"/>
                </a:solidFill>
                <a:latin typeface="+mn-lt"/>
              </a:rPr>
              <a:t>not be </a:t>
            </a:r>
            <a:r>
              <a:rPr lang="en-US" dirty="0">
                <a:solidFill>
                  <a:srgbClr val="000000"/>
                </a:solidFill>
                <a:latin typeface="+mn-lt"/>
              </a:rPr>
              <a:t>able to login into the application if the user provides either incorrect username or password and </a:t>
            </a:r>
            <a:r>
              <a:rPr lang="en-US" dirty="0">
                <a:solidFill>
                  <a:srgbClr val="000000"/>
                </a:solidFill>
              </a:rPr>
              <a:t>provide an appropriate message </a:t>
            </a:r>
            <a:endParaRPr lang="en-US" dirty="0">
              <a:solidFill>
                <a:srgbClr val="000000"/>
              </a:solidFill>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7650" y="325438"/>
            <a:ext cx="9288463" cy="512762"/>
          </a:xfrm>
        </p:spPr>
        <p:txBody>
          <a:bodyPr lIns="90488" tIns="44450" rIns="90488" bIns="44450"/>
          <a:lstStyle/>
          <a:p>
            <a:pPr eaLnBrk="1" hangingPunct="1">
              <a:defRPr/>
            </a:pPr>
            <a:r>
              <a:rPr lang="en-US" smtClean="0"/>
              <a:t>Identifying Test Cases</a:t>
            </a:r>
          </a:p>
        </p:txBody>
      </p:sp>
      <p:sp>
        <p:nvSpPr>
          <p:cNvPr id="33795" name="Rectangle 3"/>
          <p:cNvSpPr>
            <a:spLocks noGrp="1" noChangeArrowheads="1"/>
          </p:cNvSpPr>
          <p:nvPr>
            <p:ph type="body" idx="1"/>
          </p:nvPr>
        </p:nvSpPr>
        <p:spPr>
          <a:xfrm>
            <a:off x="247650" y="1219200"/>
            <a:ext cx="9328150" cy="4868863"/>
          </a:xfrm>
          <a:noFill/>
        </p:spPr>
        <p:txBody>
          <a:bodyPr lIns="90488" tIns="44450" rIns="90488" bIns="44450"/>
          <a:lstStyle/>
          <a:p>
            <a:pPr eaLnBrk="1" hangingPunct="1"/>
            <a:r>
              <a:rPr lang="en-US" smtClean="0"/>
              <a:t>Boundary Value Analysis</a:t>
            </a:r>
          </a:p>
          <a:p>
            <a:pPr eaLnBrk="1" hangingPunct="1"/>
            <a:endParaRPr lang="en-US" smtClean="0"/>
          </a:p>
          <a:p>
            <a:pPr eaLnBrk="1" hangingPunct="1"/>
            <a:r>
              <a:rPr lang="en-US" smtClean="0"/>
              <a:t>Equivalence Partitioning </a:t>
            </a:r>
          </a:p>
          <a:p>
            <a:pPr eaLnBrk="1" hangingPunct="1"/>
            <a:endParaRPr lang="en-US" smtClean="0"/>
          </a:p>
          <a:p>
            <a:pPr eaLnBrk="1" hangingPunct="1"/>
            <a:r>
              <a:rPr lang="en-US" smtClean="0"/>
              <a:t>Logic Coverage</a:t>
            </a:r>
          </a:p>
          <a:p>
            <a:pPr eaLnBrk="1" hangingPunct="1"/>
            <a:endParaRPr lang="en-US" smtClean="0"/>
          </a:p>
          <a:p>
            <a:pPr eaLnBrk="1" hangingPunct="1"/>
            <a:r>
              <a:rPr lang="en-US" smtClean="0"/>
              <a:t>Random Generation</a:t>
            </a:r>
          </a:p>
          <a:p>
            <a:pPr eaLnBrk="1" hangingPunct="1">
              <a:buFont typeface="Wingdings" pitchFamily="2" charset="2"/>
              <a:buNone/>
            </a:pP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47650" y="325438"/>
            <a:ext cx="9288463" cy="512762"/>
          </a:xfrm>
        </p:spPr>
        <p:txBody>
          <a:bodyPr/>
          <a:lstStyle/>
          <a:p>
            <a:pPr eaLnBrk="1" hangingPunct="1">
              <a:defRPr/>
            </a:pPr>
            <a:r>
              <a:rPr lang="en-US" dirty="0" smtClean="0"/>
              <a:t>Boundary Value Analysis (1 of 5)</a:t>
            </a:r>
          </a:p>
        </p:txBody>
      </p:sp>
      <p:sp>
        <p:nvSpPr>
          <p:cNvPr id="34819" name="Rectangle 3"/>
          <p:cNvSpPr>
            <a:spLocks noGrp="1" noChangeArrowheads="1"/>
          </p:cNvSpPr>
          <p:nvPr>
            <p:ph type="body" idx="1"/>
          </p:nvPr>
        </p:nvSpPr>
        <p:spPr>
          <a:xfrm>
            <a:off x="247650" y="1219200"/>
            <a:ext cx="9328150" cy="4868863"/>
          </a:xfrm>
        </p:spPr>
        <p:txBody>
          <a:bodyPr/>
          <a:lstStyle/>
          <a:p>
            <a:pPr eaLnBrk="1" hangingPunct="1"/>
            <a:r>
              <a:rPr lang="en-US" smtClean="0"/>
              <a:t>A boundary value is one which indicates the border (or the limit) of a value</a:t>
            </a:r>
          </a:p>
          <a:p>
            <a:pPr eaLnBrk="1" hangingPunct="1">
              <a:buFont typeface="Wingdings" pitchFamily="2" charset="2"/>
              <a:buNone/>
            </a:pPr>
            <a:r>
              <a:rPr lang="en-US" smtClean="0"/>
              <a:t> </a:t>
            </a:r>
          </a:p>
          <a:p>
            <a:pPr eaLnBrk="1" hangingPunct="1"/>
            <a:r>
              <a:rPr lang="en-US" smtClean="0"/>
              <a:t>Test cases that explore boundary values</a:t>
            </a:r>
            <a:r>
              <a:rPr lang="en-US" i="1" smtClean="0"/>
              <a:t> </a:t>
            </a:r>
            <a:r>
              <a:rPr lang="en-US" smtClean="0"/>
              <a:t>have the highest payoff in terms of detecting bugs, as the most common errors occur at the boundary level</a:t>
            </a:r>
          </a:p>
          <a:p>
            <a:pPr eaLnBrk="1" hangingPunct="1">
              <a:buFont typeface="Wingdings" pitchFamily="2" charset="2"/>
              <a:buNone/>
            </a:pPr>
            <a:r>
              <a:rPr lang="en-US" smtClean="0"/>
              <a:t> </a:t>
            </a:r>
          </a:p>
          <a:p>
            <a:pPr eaLnBrk="1" hangingPunct="1"/>
            <a:r>
              <a:rPr lang="en-US" smtClean="0"/>
              <a:t>Boundary value test cases are those which test the function or field using values that </a:t>
            </a:r>
          </a:p>
          <a:p>
            <a:pPr lvl="1" eaLnBrk="1" hangingPunct="1"/>
            <a:r>
              <a:rPr lang="en-US" smtClean="0"/>
              <a:t>Lie on the boundary</a:t>
            </a:r>
          </a:p>
          <a:p>
            <a:pPr lvl="1" eaLnBrk="1" hangingPunct="1"/>
            <a:r>
              <a:rPr lang="en-US" smtClean="0"/>
              <a:t>Just above the boundary</a:t>
            </a:r>
          </a:p>
          <a:p>
            <a:pPr lvl="1" eaLnBrk="1" hangingPunct="1"/>
            <a:r>
              <a:rPr lang="en-US" smtClean="0"/>
              <a:t>Just Below the boundary</a:t>
            </a:r>
          </a:p>
          <a:p>
            <a:pPr eaLnBrk="1" hangingPunct="1">
              <a:buFont typeface="Symbol" pitchFamily="18" charset="2"/>
              <a:buNone/>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Boundary Value Analysis (2 of 5)</a:t>
            </a:r>
          </a:p>
        </p:txBody>
      </p:sp>
      <p:sp>
        <p:nvSpPr>
          <p:cNvPr id="35843" name="Rectangle 3"/>
          <p:cNvSpPr>
            <a:spLocks noGrp="1" noChangeArrowheads="1"/>
          </p:cNvSpPr>
          <p:nvPr>
            <p:ph type="body" idx="1"/>
          </p:nvPr>
        </p:nvSpPr>
        <p:spPr>
          <a:xfrm>
            <a:off x="247650" y="1219200"/>
            <a:ext cx="9328150" cy="4868863"/>
          </a:xfrm>
        </p:spPr>
        <p:txBody>
          <a:bodyPr/>
          <a:lstStyle/>
          <a:p>
            <a:pPr eaLnBrk="1" hangingPunct="1"/>
            <a:r>
              <a:rPr lang="en-US" smtClean="0"/>
              <a:t>For example if an input condition specifies that the range of values of the input variable items must be from 0 to 100, the boundary values would be -1, 0,1,99,100 and 101</a:t>
            </a:r>
          </a:p>
          <a:p>
            <a:pPr eaLnBrk="1" hangingPunct="1">
              <a:buFont typeface="Wingdings" pitchFamily="2" charset="2"/>
              <a:buNone/>
            </a:pPr>
            <a:endParaRPr lang="en-US" smtClean="0"/>
          </a:p>
          <a:p>
            <a:pPr eaLnBrk="1" hangingPunct="1">
              <a:buFont typeface="Wingdings" pitchFamily="2" charset="2"/>
              <a:buNone/>
            </a:pPr>
            <a:endParaRPr lang="en-US" smtClean="0"/>
          </a:p>
        </p:txBody>
      </p:sp>
      <p:pic>
        <p:nvPicPr>
          <p:cNvPr id="35844" name="Picture 4"/>
          <p:cNvPicPr>
            <a:picLocks noChangeAspect="1" noChangeArrowheads="1"/>
          </p:cNvPicPr>
          <p:nvPr/>
        </p:nvPicPr>
        <p:blipFill>
          <a:blip r:embed="rId2"/>
          <a:srcRect/>
          <a:stretch>
            <a:fillRect/>
          </a:stretch>
        </p:blipFill>
        <p:spPr bwMode="auto">
          <a:xfrm>
            <a:off x="577850" y="2438400"/>
            <a:ext cx="8531225" cy="184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Boundary Value Analysis (3 of 5)</a:t>
            </a:r>
          </a:p>
        </p:txBody>
      </p:sp>
      <p:sp>
        <p:nvSpPr>
          <p:cNvPr id="36867" name="Rectangle 3"/>
          <p:cNvSpPr>
            <a:spLocks noGrp="1" noChangeArrowheads="1"/>
          </p:cNvSpPr>
          <p:nvPr>
            <p:ph type="body" idx="1"/>
          </p:nvPr>
        </p:nvSpPr>
        <p:spPr>
          <a:xfrm>
            <a:off x="247650" y="1219200"/>
            <a:ext cx="9328150" cy="4868863"/>
          </a:xfrm>
        </p:spPr>
        <p:txBody>
          <a:bodyPr/>
          <a:lstStyle/>
          <a:p>
            <a:pPr eaLnBrk="1" hangingPunct="1">
              <a:lnSpc>
                <a:spcPct val="80000"/>
              </a:lnSpc>
              <a:buFont typeface="Wingdings" pitchFamily="2" charset="2"/>
              <a:buNone/>
            </a:pPr>
            <a:r>
              <a:rPr lang="en-US" sz="1800" dirty="0" smtClean="0">
                <a:solidFill>
                  <a:srgbClr val="008000"/>
                </a:solidFill>
                <a:latin typeface="Courier New" pitchFamily="49" charset="0"/>
              </a:rPr>
              <a:t>/************************************************************/</a:t>
            </a:r>
          </a:p>
          <a:p>
            <a:pPr eaLnBrk="1" hangingPunct="1">
              <a:lnSpc>
                <a:spcPct val="80000"/>
              </a:lnSpc>
              <a:buFont typeface="Wingdings" pitchFamily="2" charset="2"/>
              <a:buNone/>
            </a:pPr>
            <a:r>
              <a:rPr lang="en-US" sz="1800" dirty="0" smtClean="0">
                <a:solidFill>
                  <a:srgbClr val="008000"/>
                </a:solidFill>
                <a:latin typeface="Courier New" pitchFamily="49" charset="0"/>
              </a:rPr>
              <a:t>* Function:	</a:t>
            </a:r>
            <a:r>
              <a:rPr lang="en-US" sz="1800" dirty="0" err="1" smtClean="0">
                <a:solidFill>
                  <a:srgbClr val="008000"/>
                </a:solidFill>
                <a:latin typeface="Courier New" pitchFamily="49" charset="0"/>
              </a:rPr>
              <a:t>fnFindGrade</a:t>
            </a:r>
            <a:r>
              <a:rPr lang="en-US" sz="1800" dirty="0" smtClean="0">
                <a:solidFill>
                  <a:srgbClr val="008000"/>
                </a:solidFill>
                <a:latin typeface="Courier New" pitchFamily="49" charset="0"/>
              </a:rPr>
              <a:t> </a:t>
            </a:r>
          </a:p>
          <a:p>
            <a:pPr eaLnBrk="1" hangingPunct="1">
              <a:lnSpc>
                <a:spcPct val="80000"/>
              </a:lnSpc>
              <a:buFont typeface="Wingdings" pitchFamily="2" charset="2"/>
              <a:buNone/>
            </a:pPr>
            <a:r>
              <a:rPr lang="en-US" sz="1800" dirty="0" smtClean="0">
                <a:solidFill>
                  <a:srgbClr val="008000"/>
                </a:solidFill>
                <a:latin typeface="Courier New" pitchFamily="49" charset="0"/>
              </a:rPr>
              <a:t>* Description: Given the percentage score of student, </a:t>
            </a:r>
          </a:p>
          <a:p>
            <a:pPr eaLnBrk="1" hangingPunct="1">
              <a:lnSpc>
                <a:spcPct val="80000"/>
              </a:lnSpc>
              <a:buFont typeface="Wingdings" pitchFamily="2" charset="2"/>
              <a:buNone/>
            </a:pPr>
            <a:r>
              <a:rPr lang="en-US" sz="1800" dirty="0" smtClean="0">
                <a:solidFill>
                  <a:srgbClr val="008000"/>
                </a:solidFill>
                <a:latin typeface="Courier New" pitchFamily="49" charset="0"/>
              </a:rPr>
              <a:t>*              assigns the grade of the student.</a:t>
            </a:r>
          </a:p>
          <a:p>
            <a:pPr eaLnBrk="1" hangingPunct="1">
              <a:lnSpc>
                <a:spcPct val="80000"/>
              </a:lnSpc>
              <a:buFont typeface="Wingdings" pitchFamily="2" charset="2"/>
              <a:buNone/>
            </a:pPr>
            <a:r>
              <a:rPr lang="en-US" sz="1800" dirty="0" smtClean="0">
                <a:solidFill>
                  <a:srgbClr val="008000"/>
                </a:solidFill>
                <a:latin typeface="Courier New" pitchFamily="49" charset="0"/>
              </a:rPr>
              <a:t>*   Criteria for Grades:</a:t>
            </a:r>
          </a:p>
          <a:p>
            <a:pPr eaLnBrk="1" hangingPunct="1">
              <a:lnSpc>
                <a:spcPct val="80000"/>
              </a:lnSpc>
              <a:buFont typeface="Wingdings" pitchFamily="2" charset="2"/>
              <a:buNone/>
            </a:pPr>
            <a:r>
              <a:rPr lang="en-US" sz="1800" dirty="0" smtClean="0">
                <a:solidFill>
                  <a:srgbClr val="008000"/>
                </a:solidFill>
                <a:latin typeface="Courier New" pitchFamily="49" charset="0"/>
              </a:rPr>
              <a:t>*       A - 80 to 100</a:t>
            </a:r>
          </a:p>
          <a:p>
            <a:pPr eaLnBrk="1" hangingPunct="1">
              <a:lnSpc>
                <a:spcPct val="80000"/>
              </a:lnSpc>
              <a:buFont typeface="Wingdings" pitchFamily="2" charset="2"/>
              <a:buNone/>
            </a:pPr>
            <a:r>
              <a:rPr lang="en-US" sz="1800" dirty="0" smtClean="0">
                <a:solidFill>
                  <a:srgbClr val="008000"/>
                </a:solidFill>
                <a:latin typeface="Courier New" pitchFamily="49" charset="0"/>
              </a:rPr>
              <a:t>*       B+ - 73 to 79</a:t>
            </a:r>
          </a:p>
          <a:p>
            <a:pPr eaLnBrk="1" hangingPunct="1">
              <a:lnSpc>
                <a:spcPct val="80000"/>
              </a:lnSpc>
              <a:buFont typeface="Wingdings" pitchFamily="2" charset="2"/>
              <a:buNone/>
            </a:pPr>
            <a:r>
              <a:rPr lang="en-US" sz="1800" dirty="0" smtClean="0">
                <a:solidFill>
                  <a:srgbClr val="008000"/>
                </a:solidFill>
                <a:latin typeface="Courier New" pitchFamily="49" charset="0"/>
              </a:rPr>
              <a:t>*       B – 65 to 72</a:t>
            </a:r>
          </a:p>
          <a:p>
            <a:pPr eaLnBrk="1" hangingPunct="1">
              <a:lnSpc>
                <a:spcPct val="80000"/>
              </a:lnSpc>
              <a:buFont typeface="Wingdings" pitchFamily="2" charset="2"/>
              <a:buNone/>
            </a:pPr>
            <a:r>
              <a:rPr lang="en-US" sz="1800" dirty="0" smtClean="0">
                <a:solidFill>
                  <a:srgbClr val="008000"/>
                </a:solidFill>
                <a:latin typeface="Courier New" pitchFamily="49" charset="0"/>
              </a:rPr>
              <a:t>*       C – 55 to 64</a:t>
            </a:r>
          </a:p>
          <a:p>
            <a:pPr eaLnBrk="1" hangingPunct="1">
              <a:lnSpc>
                <a:spcPct val="80000"/>
              </a:lnSpc>
              <a:buFont typeface="Wingdings" pitchFamily="2" charset="2"/>
              <a:buNone/>
            </a:pPr>
            <a:r>
              <a:rPr lang="en-US" sz="1800" dirty="0" smtClean="0">
                <a:solidFill>
                  <a:srgbClr val="008000"/>
                </a:solidFill>
                <a:latin typeface="Courier New" pitchFamily="49" charset="0"/>
              </a:rPr>
              <a:t>*       D – 0 to 54</a:t>
            </a:r>
          </a:p>
          <a:p>
            <a:pPr eaLnBrk="1" hangingPunct="1">
              <a:lnSpc>
                <a:spcPct val="80000"/>
              </a:lnSpc>
              <a:buFont typeface="Wingdings" pitchFamily="2" charset="2"/>
              <a:buNone/>
            </a:pPr>
            <a:r>
              <a:rPr lang="en-US" sz="1800" dirty="0" smtClean="0">
                <a:solidFill>
                  <a:srgbClr val="008000"/>
                </a:solidFill>
                <a:latin typeface="Courier New" pitchFamily="49" charset="0"/>
              </a:rPr>
              <a:t>*       Z – for invalid grades (Score &lt;0 or score &gt;100)</a:t>
            </a:r>
          </a:p>
          <a:p>
            <a:pPr eaLnBrk="1" hangingPunct="1">
              <a:lnSpc>
                <a:spcPct val="80000"/>
              </a:lnSpc>
              <a:buFont typeface="Wingdings" pitchFamily="2" charset="2"/>
              <a:buNone/>
            </a:pPr>
            <a:r>
              <a:rPr lang="en-US" sz="1800" dirty="0" smtClean="0">
                <a:solidFill>
                  <a:srgbClr val="008000"/>
                </a:solidFill>
                <a:latin typeface="Courier New" pitchFamily="49" charset="0"/>
              </a:rPr>
              <a:t>* Input Parameters: </a:t>
            </a:r>
          </a:p>
          <a:p>
            <a:pPr eaLnBrk="1" hangingPunct="1">
              <a:lnSpc>
                <a:spcPct val="80000"/>
              </a:lnSpc>
              <a:buFont typeface="Wingdings" pitchFamily="2" charset="2"/>
              <a:buNone/>
            </a:pPr>
            <a:r>
              <a:rPr lang="en-US" sz="1800" dirty="0" smtClean="0">
                <a:solidFill>
                  <a:srgbClr val="008000"/>
                </a:solidFill>
                <a:latin typeface="Courier New" pitchFamily="49" charset="0"/>
              </a:rPr>
              <a:t>* int </a:t>
            </a:r>
            <a:r>
              <a:rPr lang="en-US" sz="1800" dirty="0" err="1" smtClean="0">
                <a:solidFill>
                  <a:srgbClr val="008000"/>
                </a:solidFill>
                <a:latin typeface="Courier New" pitchFamily="49" charset="0"/>
              </a:rPr>
              <a:t>iPercentScore</a:t>
            </a:r>
            <a:r>
              <a:rPr lang="en-US" sz="1800" dirty="0" smtClean="0">
                <a:solidFill>
                  <a:srgbClr val="008000"/>
                </a:solidFill>
                <a:latin typeface="Courier New" pitchFamily="49" charset="0"/>
              </a:rPr>
              <a:t> - Percentage scored by the student</a:t>
            </a:r>
          </a:p>
          <a:p>
            <a:pPr eaLnBrk="1" hangingPunct="1">
              <a:lnSpc>
                <a:spcPct val="80000"/>
              </a:lnSpc>
              <a:buFont typeface="Wingdings" pitchFamily="2" charset="2"/>
              <a:buNone/>
            </a:pPr>
            <a:r>
              <a:rPr lang="en-US" sz="1800" dirty="0" smtClean="0">
                <a:solidFill>
                  <a:srgbClr val="008000"/>
                </a:solidFill>
                <a:latin typeface="Courier New" pitchFamily="49" charset="0"/>
              </a:rPr>
              <a:t>* Char </a:t>
            </a:r>
            <a:r>
              <a:rPr lang="en-US" sz="1800" dirty="0" err="1" smtClean="0">
                <a:solidFill>
                  <a:srgbClr val="008000"/>
                </a:solidFill>
                <a:latin typeface="Courier New" pitchFamily="49" charset="0"/>
              </a:rPr>
              <a:t>acGrade</a:t>
            </a:r>
            <a:r>
              <a:rPr lang="en-US" sz="1800" dirty="0" smtClean="0">
                <a:solidFill>
                  <a:srgbClr val="008000"/>
                </a:solidFill>
                <a:latin typeface="Courier New" pitchFamily="49" charset="0"/>
              </a:rPr>
              <a:t>[] – Array containing the grade assigned</a:t>
            </a:r>
          </a:p>
          <a:p>
            <a:pPr eaLnBrk="1" hangingPunct="1">
              <a:lnSpc>
                <a:spcPct val="80000"/>
              </a:lnSpc>
              <a:buFont typeface="Wingdings" pitchFamily="2" charset="2"/>
              <a:buNone/>
            </a:pPr>
            <a:r>
              <a:rPr lang="en-US" sz="1800" dirty="0" smtClean="0">
                <a:solidFill>
                  <a:srgbClr val="008000"/>
                </a:solidFill>
                <a:latin typeface="Courier New" pitchFamily="49" charset="0"/>
              </a:rPr>
              <a:t>* </a:t>
            </a:r>
            <a:r>
              <a:rPr lang="en-US" sz="1800" dirty="0" err="1" smtClean="0">
                <a:solidFill>
                  <a:srgbClr val="008000"/>
                </a:solidFill>
                <a:latin typeface="Courier New" pitchFamily="49" charset="0"/>
              </a:rPr>
              <a:t>Returns:None</a:t>
            </a:r>
            <a:endParaRPr lang="en-US" sz="1800" dirty="0" smtClean="0">
              <a:solidFill>
                <a:srgbClr val="008000"/>
              </a:solidFill>
              <a:latin typeface="Courier New" pitchFamily="49" charset="0"/>
            </a:endParaRPr>
          </a:p>
          <a:p>
            <a:pPr eaLnBrk="1" hangingPunct="1">
              <a:lnSpc>
                <a:spcPct val="80000"/>
              </a:lnSpc>
              <a:buFont typeface="Wingdings" pitchFamily="2" charset="2"/>
              <a:buNone/>
            </a:pPr>
            <a:r>
              <a:rPr lang="en-US" sz="1800" dirty="0" smtClean="0">
                <a:solidFill>
                  <a:srgbClr val="008000"/>
                </a:solidFill>
                <a:latin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Boundary Value Analysis (4 of 5)</a:t>
            </a:r>
          </a:p>
        </p:txBody>
      </p:sp>
      <p:sp>
        <p:nvSpPr>
          <p:cNvPr id="37891" name="Rectangle 4"/>
          <p:cNvSpPr>
            <a:spLocks noChangeArrowheads="1"/>
          </p:cNvSpPr>
          <p:nvPr/>
        </p:nvSpPr>
        <p:spPr bwMode="auto">
          <a:xfrm>
            <a:off x="247650" y="1143000"/>
            <a:ext cx="8915400" cy="5181600"/>
          </a:xfrm>
          <a:prstGeom prst="rect">
            <a:avLst/>
          </a:prstGeom>
          <a:solidFill>
            <a:srgbClr val="AFAFAF">
              <a:alpha val="20000"/>
            </a:srgbClr>
          </a:solidFill>
          <a:ln w="12700">
            <a:solidFill>
              <a:schemeClr val="tx1"/>
            </a:solidFill>
            <a:miter lim="800000"/>
            <a:headEnd/>
            <a:tailEnd/>
          </a:ln>
        </p:spPr>
        <p:txBody>
          <a:bodyPr lIns="0" tIns="0"/>
          <a:lstStyle/>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void </a:t>
            </a:r>
            <a:r>
              <a:rPr lang="en-US" dirty="0" err="1">
                <a:solidFill>
                  <a:srgbClr val="000000"/>
                </a:solidFill>
                <a:latin typeface="Courier New" pitchFamily="49" charset="0"/>
              </a:rPr>
              <a:t>fnFindGrade</a:t>
            </a:r>
            <a:r>
              <a:rPr lang="en-US" dirty="0">
                <a:solidFill>
                  <a:srgbClr val="000000"/>
                </a:solidFill>
                <a:latin typeface="Courier New" pitchFamily="49" charset="0"/>
              </a:rPr>
              <a:t> (int </a:t>
            </a:r>
            <a:r>
              <a:rPr lang="en-US" dirty="0" err="1">
                <a:solidFill>
                  <a:srgbClr val="000000"/>
                </a:solidFill>
                <a:latin typeface="Courier New" pitchFamily="49" charset="0"/>
              </a:rPr>
              <a:t>iPercentScore</a:t>
            </a:r>
            <a:r>
              <a:rPr lang="en-US" dirty="0">
                <a:solidFill>
                  <a:srgbClr val="000000"/>
                </a:solidFill>
                <a:latin typeface="Courier New" pitchFamily="49" charset="0"/>
              </a:rPr>
              <a:t>, char </a:t>
            </a:r>
            <a:r>
              <a:rPr lang="en-US" dirty="0" err="1">
                <a:solidFill>
                  <a:srgbClr val="000000"/>
                </a:solidFill>
                <a:latin typeface="Courier New" pitchFamily="49" charset="0"/>
              </a:rPr>
              <a:t>acGrade</a:t>
            </a: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if (</a:t>
            </a:r>
            <a:r>
              <a:rPr lang="en-US" dirty="0" err="1">
                <a:solidFill>
                  <a:srgbClr val="000000"/>
                </a:solidFill>
                <a:latin typeface="Courier New" pitchFamily="49" charset="0"/>
              </a:rPr>
              <a:t>iPercentScore</a:t>
            </a:r>
            <a:r>
              <a:rPr lang="en-US" dirty="0">
                <a:solidFill>
                  <a:srgbClr val="000000"/>
                </a:solidFill>
                <a:latin typeface="Courier New" pitchFamily="49" charset="0"/>
              </a:rPr>
              <a:t> &gt;=80 &amp;&amp; </a:t>
            </a:r>
            <a:r>
              <a:rPr lang="en-US" dirty="0" err="1">
                <a:solidFill>
                  <a:srgbClr val="000000"/>
                </a:solidFill>
                <a:latin typeface="Courier New" pitchFamily="49" charset="0"/>
              </a:rPr>
              <a:t>iPercentScore</a:t>
            </a:r>
            <a:r>
              <a:rPr lang="en-US" dirty="0">
                <a:solidFill>
                  <a:srgbClr val="000000"/>
                </a:solidFill>
                <a:latin typeface="Courier New" pitchFamily="49" charset="0"/>
              </a:rPr>
              <a:t> &lt;=100)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acGrade,”A</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else if (</a:t>
            </a:r>
            <a:r>
              <a:rPr lang="en-US" dirty="0" err="1">
                <a:solidFill>
                  <a:srgbClr val="000000"/>
                </a:solidFill>
                <a:latin typeface="Courier New" pitchFamily="49" charset="0"/>
              </a:rPr>
              <a:t>iPercentScore</a:t>
            </a:r>
            <a:r>
              <a:rPr lang="en-US" dirty="0">
                <a:solidFill>
                  <a:srgbClr val="000000"/>
                </a:solidFill>
                <a:latin typeface="Courier New" pitchFamily="49" charset="0"/>
              </a:rPr>
              <a:t> &gt;=73 &amp;&amp; </a:t>
            </a:r>
            <a:r>
              <a:rPr lang="en-US" dirty="0" err="1">
                <a:solidFill>
                  <a:srgbClr val="000000"/>
                </a:solidFill>
                <a:latin typeface="Courier New" pitchFamily="49" charset="0"/>
              </a:rPr>
              <a:t>iPercentScore</a:t>
            </a:r>
            <a:r>
              <a:rPr lang="en-US" dirty="0">
                <a:solidFill>
                  <a:srgbClr val="000000"/>
                </a:solidFill>
                <a:latin typeface="Courier New" pitchFamily="49" charset="0"/>
              </a:rPr>
              <a:t> &lt;=79)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acGrade,”B</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else if (</a:t>
            </a:r>
            <a:r>
              <a:rPr lang="en-US" dirty="0" err="1">
                <a:solidFill>
                  <a:srgbClr val="000000"/>
                </a:solidFill>
                <a:latin typeface="Courier New" pitchFamily="49" charset="0"/>
              </a:rPr>
              <a:t>iPercentScore</a:t>
            </a:r>
            <a:r>
              <a:rPr lang="en-US" dirty="0">
                <a:solidFill>
                  <a:srgbClr val="000000"/>
                </a:solidFill>
                <a:latin typeface="Courier New" pitchFamily="49" charset="0"/>
              </a:rPr>
              <a:t> &gt;=65 &amp;&amp; </a:t>
            </a:r>
            <a:r>
              <a:rPr lang="en-US" dirty="0" err="1">
                <a:solidFill>
                  <a:srgbClr val="000000"/>
                </a:solidFill>
                <a:latin typeface="Courier New" pitchFamily="49" charset="0"/>
              </a:rPr>
              <a:t>iPercentScore</a:t>
            </a:r>
            <a:r>
              <a:rPr lang="en-US" dirty="0">
                <a:solidFill>
                  <a:srgbClr val="000000"/>
                </a:solidFill>
                <a:latin typeface="Courier New" pitchFamily="49" charset="0"/>
              </a:rPr>
              <a:t> &lt;=72)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acGrade,”B</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else if (</a:t>
            </a:r>
            <a:r>
              <a:rPr lang="en-US" dirty="0" err="1">
                <a:solidFill>
                  <a:srgbClr val="000000"/>
                </a:solidFill>
                <a:latin typeface="Courier New" pitchFamily="49" charset="0"/>
              </a:rPr>
              <a:t>iPercentScore</a:t>
            </a:r>
            <a:r>
              <a:rPr lang="en-US" dirty="0">
                <a:solidFill>
                  <a:srgbClr val="000000"/>
                </a:solidFill>
                <a:latin typeface="Courier New" pitchFamily="49" charset="0"/>
              </a:rPr>
              <a:t> &gt;=55 &amp;&amp; </a:t>
            </a:r>
            <a:r>
              <a:rPr lang="en-US" dirty="0" err="1">
                <a:solidFill>
                  <a:srgbClr val="000000"/>
                </a:solidFill>
                <a:latin typeface="Courier New" pitchFamily="49" charset="0"/>
              </a:rPr>
              <a:t>iPercentScore</a:t>
            </a:r>
            <a:r>
              <a:rPr lang="en-US" dirty="0">
                <a:solidFill>
                  <a:srgbClr val="000000"/>
                </a:solidFill>
                <a:latin typeface="Courier New" pitchFamily="49" charset="0"/>
              </a:rPr>
              <a:t> &lt;=64)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acGrade,”C</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else if (</a:t>
            </a:r>
            <a:r>
              <a:rPr lang="en-US" dirty="0" err="1">
                <a:solidFill>
                  <a:srgbClr val="000000"/>
                </a:solidFill>
                <a:latin typeface="Courier New" pitchFamily="49" charset="0"/>
              </a:rPr>
              <a:t>iPercentScore</a:t>
            </a:r>
            <a:r>
              <a:rPr lang="en-US" dirty="0">
                <a:solidFill>
                  <a:srgbClr val="000000"/>
                </a:solidFill>
                <a:latin typeface="Courier New" pitchFamily="49" charset="0"/>
              </a:rPr>
              <a:t> &gt;=0 &amp;&amp; </a:t>
            </a:r>
            <a:r>
              <a:rPr lang="en-US" dirty="0" err="1">
                <a:solidFill>
                  <a:srgbClr val="000000"/>
                </a:solidFill>
                <a:latin typeface="Courier New" pitchFamily="49" charset="0"/>
              </a:rPr>
              <a:t>iPercentScore</a:t>
            </a:r>
            <a:r>
              <a:rPr lang="en-US" dirty="0">
                <a:solidFill>
                  <a:srgbClr val="000000"/>
                </a:solidFill>
                <a:latin typeface="Courier New" pitchFamily="49" charset="0"/>
              </a:rPr>
              <a:t> &lt;=54)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acGrade,”D</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else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r>
              <a:rPr lang="en-US" dirty="0" err="1">
                <a:solidFill>
                  <a:srgbClr val="000000"/>
                </a:solidFill>
                <a:latin typeface="Courier New" pitchFamily="49" charset="0"/>
              </a:rPr>
              <a:t>strcpy</a:t>
            </a:r>
            <a:r>
              <a:rPr lang="en-US" dirty="0">
                <a:solidFill>
                  <a:srgbClr val="000000"/>
                </a:solidFill>
                <a:latin typeface="Courier New" pitchFamily="49" charset="0"/>
              </a:rPr>
              <a:t>(</a:t>
            </a:r>
            <a:r>
              <a:rPr lang="en-US" dirty="0" err="1">
                <a:solidFill>
                  <a:srgbClr val="000000"/>
                </a:solidFill>
                <a:latin typeface="Courier New" pitchFamily="49" charset="0"/>
              </a:rPr>
              <a:t>acGrade,”Z</a:t>
            </a:r>
            <a:r>
              <a:rPr lang="en-US" dirty="0">
                <a:solidFill>
                  <a:srgbClr val="000000"/>
                </a:solidFill>
                <a:latin typeface="Courier New" pitchFamily="49" charset="0"/>
              </a:rPr>
              <a:t>”);</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		}</a:t>
            </a:r>
          </a:p>
          <a:p>
            <a:pPr marL="342900" indent="-342900">
              <a:lnSpc>
                <a:spcPct val="75000"/>
              </a:lnSpc>
              <a:spcBef>
                <a:spcPct val="20000"/>
              </a:spcBef>
              <a:buClr>
                <a:srgbClr val="003366"/>
              </a:buClr>
              <a:buFont typeface="Wingdings" pitchFamily="2" charset="2"/>
              <a:buNone/>
            </a:pPr>
            <a:r>
              <a:rPr lang="en-US"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Boundary Value Analysis (5 of 5)</a:t>
            </a:r>
          </a:p>
        </p:txBody>
      </p:sp>
      <p:graphicFrame>
        <p:nvGraphicFramePr>
          <p:cNvPr id="1026" name="Object 4"/>
          <p:cNvGraphicFramePr>
            <a:graphicFrameLocks noChangeAspect="1"/>
          </p:cNvGraphicFramePr>
          <p:nvPr/>
        </p:nvGraphicFramePr>
        <p:xfrm>
          <a:off x="4267200" y="2849563"/>
          <a:ext cx="1143000" cy="963612"/>
        </p:xfrm>
        <a:graphic>
          <a:graphicData uri="http://schemas.openxmlformats.org/presentationml/2006/ole">
            <p:oleObj spid="_x0000_s1026" name="Worksheet" showAsIcon="1" r:id="rId3" imgW="914400" imgH="771480" progId="Excel.Sheet.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47650" y="381000"/>
            <a:ext cx="8420100" cy="533400"/>
          </a:xfrm>
        </p:spPr>
        <p:txBody>
          <a:bodyPr/>
          <a:lstStyle/>
          <a:p>
            <a:pPr eaLnBrk="1" hangingPunct="1">
              <a:defRPr/>
            </a:pPr>
            <a:r>
              <a:rPr lang="en-US" dirty="0" smtClean="0"/>
              <a:t>Equivalence Partitioning (1 of 2)</a:t>
            </a:r>
          </a:p>
        </p:txBody>
      </p:sp>
      <p:sp>
        <p:nvSpPr>
          <p:cNvPr id="38915" name="Rectangle 3"/>
          <p:cNvSpPr>
            <a:spLocks noGrp="1" noChangeArrowheads="1"/>
          </p:cNvSpPr>
          <p:nvPr>
            <p:ph type="body" idx="1"/>
          </p:nvPr>
        </p:nvSpPr>
        <p:spPr>
          <a:xfrm>
            <a:off x="247650" y="1219200"/>
            <a:ext cx="9161463" cy="4627563"/>
          </a:xfrm>
        </p:spPr>
        <p:txBody>
          <a:bodyPr/>
          <a:lstStyle/>
          <a:p>
            <a:pPr eaLnBrk="1" hangingPunct="1"/>
            <a:r>
              <a:rPr lang="en-US" smtClean="0"/>
              <a:t>This consists of dividing all possible inputs into a set of classes, where either all inputs that fall into a given class are valid or all are invalid. Then selecting a few test cases from each class is sufficient</a:t>
            </a:r>
          </a:p>
          <a:p>
            <a:pPr eaLnBrk="1" hangingPunct="1">
              <a:buFont typeface="Wingdings" pitchFamily="2" charset="2"/>
              <a:buNone/>
            </a:pPr>
            <a:endParaRPr lang="en-US" smtClean="0"/>
          </a:p>
          <a:p>
            <a:pPr eaLnBrk="1" hangingPunct="1"/>
            <a:r>
              <a:rPr lang="en-US" smtClean="0"/>
              <a:t>For example if an input condition specifies that the range of values of the input variable items must be from 1 to 999, one valid equivalence class would be 1&lt;=items&lt;=999 and 2 invalid equivalence classes would be items&lt;1 and items&gt;999</a:t>
            </a:r>
          </a:p>
          <a:p>
            <a:pPr eaLnBrk="1" hangingPunct="1"/>
            <a:endParaRPr lang="en-US" smtClean="0"/>
          </a:p>
          <a:p>
            <a:pPr eaLnBrk="1" hangingPunct="1"/>
            <a:r>
              <a:rPr lang="en-US" smtClean="0"/>
              <a:t>The values chosen for Equivalence partition should not be a boundary value</a:t>
            </a:r>
          </a:p>
          <a:p>
            <a:pPr lvl="1"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Equivalence Partitioning (2 of 2)</a:t>
            </a:r>
          </a:p>
        </p:txBody>
      </p:sp>
      <p:graphicFrame>
        <p:nvGraphicFramePr>
          <p:cNvPr id="2050" name="Object 4"/>
          <p:cNvGraphicFramePr>
            <a:graphicFrameLocks noChangeAspect="1"/>
          </p:cNvGraphicFramePr>
          <p:nvPr/>
        </p:nvGraphicFramePr>
        <p:xfrm>
          <a:off x="4267200" y="2849563"/>
          <a:ext cx="1143000" cy="963612"/>
        </p:xfrm>
        <a:graphic>
          <a:graphicData uri="http://schemas.openxmlformats.org/presentationml/2006/ole">
            <p:oleObj spid="_x0000_s2050" name="Worksheet" showAsIcon="1" r:id="rId3" imgW="914400" imgH="771480" progId="Excel.Sheet.8">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247650" y="401638"/>
            <a:ext cx="9288463" cy="512762"/>
          </a:xfrm>
        </p:spPr>
        <p:txBody>
          <a:bodyPr/>
          <a:lstStyle/>
          <a:p>
            <a:pPr eaLnBrk="1" hangingPunct="1">
              <a:defRPr/>
            </a:pPr>
            <a:r>
              <a:rPr lang="en-US" dirty="0" smtClean="0"/>
              <a:t>Logic Coverage (1 of 3)</a:t>
            </a:r>
          </a:p>
        </p:txBody>
      </p:sp>
      <p:sp>
        <p:nvSpPr>
          <p:cNvPr id="39939" name="Rectangle 3"/>
          <p:cNvSpPr>
            <a:spLocks noGrp="1" noChangeArrowheads="1"/>
          </p:cNvSpPr>
          <p:nvPr>
            <p:ph type="body" idx="1"/>
          </p:nvPr>
        </p:nvSpPr>
        <p:spPr>
          <a:xfrm>
            <a:off x="247650" y="1219200"/>
            <a:ext cx="9328150" cy="4868863"/>
          </a:xfrm>
        </p:spPr>
        <p:txBody>
          <a:bodyPr/>
          <a:lstStyle/>
          <a:p>
            <a:pPr eaLnBrk="1" hangingPunct="1"/>
            <a:r>
              <a:rPr lang="en-US" smtClean="0"/>
              <a:t>This technique aims to generate enough test cases so that an appropriately defined coverage criterion is met</a:t>
            </a:r>
          </a:p>
          <a:p>
            <a:pPr eaLnBrk="1" hangingPunct="1">
              <a:buFont typeface="Wingdings" pitchFamily="2" charset="2"/>
              <a:buNone/>
            </a:pPr>
            <a:endParaRPr lang="en-US" smtClean="0"/>
          </a:p>
          <a:p>
            <a:pPr eaLnBrk="1" hangingPunct="1"/>
            <a:r>
              <a:rPr lang="en-US" b="1" smtClean="0">
                <a:solidFill>
                  <a:schemeClr val="tx1"/>
                </a:solidFill>
              </a:rPr>
              <a:t>Criterion:</a:t>
            </a:r>
            <a:r>
              <a:rPr lang="en-US" smtClean="0"/>
              <a:t> Every statement in the program must be executed at least once, every branch in the program must be executed at least once, or every path in the program must be executed at least once</a:t>
            </a:r>
          </a:p>
          <a:p>
            <a:pPr eaLnBrk="1" hangingPunct="1"/>
            <a:r>
              <a:rPr lang="en-US" b="1" smtClean="0"/>
              <a:t>Example</a:t>
            </a:r>
            <a:r>
              <a:rPr lang="en-US" smtClean="0"/>
              <a:t>:</a:t>
            </a:r>
          </a:p>
          <a:p>
            <a:pPr lvl="1" eaLnBrk="1" hangingPunct="1"/>
            <a:r>
              <a:rPr lang="en-US" smtClean="0"/>
              <a:t>The User Interface for searching the address book should be very friendly and should use the following search criteria </a:t>
            </a:r>
          </a:p>
          <a:p>
            <a:pPr lvl="1" eaLnBrk="1" hangingPunct="1"/>
            <a:r>
              <a:rPr lang="en-US" smtClean="0"/>
              <a:t>Can search the address book based on one or more of the following fields:</a:t>
            </a:r>
          </a:p>
          <a:p>
            <a:pPr lvl="2" eaLnBrk="1" hangingPunct="1"/>
            <a:r>
              <a:rPr lang="en-US" smtClean="0"/>
              <a:t>E-mail Id of the person</a:t>
            </a:r>
          </a:p>
          <a:p>
            <a:pPr lvl="2" eaLnBrk="1" hangingPunct="1"/>
            <a:r>
              <a:rPr lang="en-US" smtClean="0"/>
              <a:t>Name of the person</a:t>
            </a:r>
          </a:p>
          <a:p>
            <a:pPr lvl="2" eaLnBrk="1" hangingPunct="1"/>
            <a:r>
              <a:rPr lang="en-US" smtClean="0"/>
              <a:t>Employee Number of the person</a:t>
            </a:r>
          </a:p>
          <a:p>
            <a:pPr lvl="1" eaLnBrk="1" hangingPunct="1"/>
            <a:r>
              <a:rPr lang="en-US" smtClean="0"/>
              <a:t>Can accept one or more fields for search criteria</a:t>
            </a:r>
          </a:p>
          <a:p>
            <a:pPr lvl="1" eaLnBrk="1" hangingPunct="1"/>
            <a:r>
              <a:rPr lang="en-US" smtClean="0"/>
              <a:t>Accepts partial values for E-mail and Name </a:t>
            </a:r>
          </a:p>
          <a:p>
            <a:pPr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Logic Coverage (2 of 3)</a:t>
            </a:r>
          </a:p>
        </p:txBody>
      </p:sp>
      <p:pic>
        <p:nvPicPr>
          <p:cNvPr id="40963" name="Picture 3"/>
          <p:cNvPicPr>
            <a:picLocks noChangeAspect="1" noChangeArrowheads="1"/>
          </p:cNvPicPr>
          <p:nvPr/>
        </p:nvPicPr>
        <p:blipFill>
          <a:blip r:embed="rId2"/>
          <a:srcRect/>
          <a:stretch>
            <a:fillRect/>
          </a:stretch>
        </p:blipFill>
        <p:spPr bwMode="auto">
          <a:xfrm>
            <a:off x="2111375" y="1143000"/>
            <a:ext cx="544512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Logic Coverage (3 of 3)</a:t>
            </a:r>
          </a:p>
        </p:txBody>
      </p:sp>
      <p:graphicFrame>
        <p:nvGraphicFramePr>
          <p:cNvPr id="3074" name="Object 4"/>
          <p:cNvGraphicFramePr>
            <a:graphicFrameLocks noChangeAspect="1"/>
          </p:cNvGraphicFramePr>
          <p:nvPr/>
        </p:nvGraphicFramePr>
        <p:xfrm>
          <a:off x="3886200" y="2819400"/>
          <a:ext cx="1362075" cy="1149350"/>
        </p:xfrm>
        <a:graphic>
          <a:graphicData uri="http://schemas.openxmlformats.org/presentationml/2006/ole">
            <p:oleObj spid="_x0000_s3074" name="Worksheet" showAsIcon="1" r:id="rId3" imgW="914400" imgH="771480" progId="Excel.Sheet.8">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247650" y="325438"/>
            <a:ext cx="9288463" cy="512762"/>
          </a:xfrm>
        </p:spPr>
        <p:txBody>
          <a:bodyPr/>
          <a:lstStyle/>
          <a:p>
            <a:pPr eaLnBrk="1" hangingPunct="1">
              <a:defRPr/>
            </a:pPr>
            <a:r>
              <a:rPr lang="en-US" smtClean="0"/>
              <a:t>Random Generation</a:t>
            </a:r>
            <a:r>
              <a:rPr lang="en-US" sz="2800" b="0" smtClean="0"/>
              <a:t>	</a:t>
            </a:r>
          </a:p>
        </p:txBody>
      </p:sp>
      <p:sp>
        <p:nvSpPr>
          <p:cNvPr id="41987" name="Rectangle 3"/>
          <p:cNvSpPr>
            <a:spLocks noGrp="1" noChangeArrowheads="1"/>
          </p:cNvSpPr>
          <p:nvPr>
            <p:ph type="body" idx="1"/>
          </p:nvPr>
        </p:nvSpPr>
        <p:spPr>
          <a:xfrm>
            <a:off x="247650" y="1219200"/>
            <a:ext cx="9328150" cy="4868863"/>
          </a:xfrm>
        </p:spPr>
        <p:txBody>
          <a:bodyPr/>
          <a:lstStyle/>
          <a:p>
            <a:pPr eaLnBrk="1" hangingPunct="1"/>
            <a:r>
              <a:rPr lang="en-US" smtClean="0"/>
              <a:t>Data is generated randomly either using a tool or manually. This is the simplest method but not the most efficient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47650" y="369888"/>
            <a:ext cx="9410700" cy="609600"/>
          </a:xfrm>
        </p:spPr>
        <p:txBody>
          <a:bodyPr/>
          <a:lstStyle/>
          <a:p>
            <a:pPr eaLnBrk="1" hangingPunct="1">
              <a:defRPr/>
            </a:pPr>
            <a:r>
              <a:rPr lang="en-US" smtClean="0"/>
              <a:t>Implementing Test Cases</a:t>
            </a:r>
          </a:p>
        </p:txBody>
      </p:sp>
      <p:sp>
        <p:nvSpPr>
          <p:cNvPr id="43011" name="Rectangle 3"/>
          <p:cNvSpPr>
            <a:spLocks noGrp="1" noChangeArrowheads="1"/>
          </p:cNvSpPr>
          <p:nvPr>
            <p:ph type="body" idx="1"/>
          </p:nvPr>
        </p:nvSpPr>
        <p:spPr>
          <a:xfrm>
            <a:off x="247650" y="1219200"/>
            <a:ext cx="9328150" cy="4868863"/>
          </a:xfrm>
        </p:spPr>
        <p:txBody>
          <a:bodyPr/>
          <a:lstStyle/>
          <a:p>
            <a:pPr eaLnBrk="1" hangingPunct="1"/>
            <a:r>
              <a:rPr lang="en-US" smtClean="0"/>
              <a:t>Unit Tests can be executed either manually or can be automated </a:t>
            </a:r>
          </a:p>
          <a:p>
            <a:pPr eaLnBrk="1" hangingPunct="1">
              <a:buFont typeface="Wingdings" pitchFamily="2" charset="2"/>
              <a:buNone/>
            </a:pPr>
            <a:endParaRPr lang="en-US" smtClean="0"/>
          </a:p>
          <a:p>
            <a:pPr eaLnBrk="1" hangingPunct="1"/>
            <a:r>
              <a:rPr lang="en-US" smtClean="0"/>
              <a:t>Usually, testing of User Interfaces (screens) is done manually </a:t>
            </a:r>
          </a:p>
          <a:p>
            <a:pPr eaLnBrk="1" hangingPunct="1">
              <a:buFont typeface="Wingdings" pitchFamily="2" charset="2"/>
              <a:buNone/>
            </a:pPr>
            <a:endParaRPr lang="en-US" smtClean="0"/>
          </a:p>
          <a:p>
            <a:pPr eaLnBrk="1" hangingPunct="1"/>
            <a:r>
              <a:rPr lang="en-US" smtClean="0"/>
              <a:t>Testing a function or piece of code can be automated </a:t>
            </a:r>
          </a:p>
          <a:p>
            <a:pPr eaLnBrk="1" hangingPunct="1">
              <a:buFont typeface="Wingdings" pitchFamily="2" charset="2"/>
              <a:buNone/>
            </a:pPr>
            <a:endParaRPr lang="en-US" smtClean="0"/>
          </a:p>
          <a:p>
            <a:pPr eaLnBrk="1" hangingPunct="1"/>
            <a:r>
              <a:rPr lang="en-US" smtClean="0"/>
              <a:t>The simplest way to automate is to write a program or scripts (batch/command scripts) which test the function or the piece of code </a:t>
            </a:r>
          </a:p>
          <a:p>
            <a:pPr eaLnBrk="1" hangingPunct="1">
              <a:buFont typeface="Wingdings" pitchFamily="2" charset="2"/>
              <a:buNone/>
            </a:pPr>
            <a:endParaRPr lang="en-US" smtClean="0"/>
          </a:p>
          <a:p>
            <a:pPr eaLnBrk="1" hangingPunct="1"/>
            <a:r>
              <a:rPr lang="en-US" smtClean="0"/>
              <a:t>A test script or test program incorporates all the input test data and pre-conditions (if any) documented in the Unit Test Plan before executing the test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247650" y="369888"/>
            <a:ext cx="9410700" cy="609600"/>
          </a:xfrm>
        </p:spPr>
        <p:txBody>
          <a:bodyPr/>
          <a:lstStyle/>
          <a:p>
            <a:pPr eaLnBrk="1" hangingPunct="1">
              <a:defRPr/>
            </a:pPr>
            <a:r>
              <a:rPr lang="en-US" smtClean="0"/>
              <a:t>Recording / Logging a Defect</a:t>
            </a:r>
          </a:p>
        </p:txBody>
      </p:sp>
      <p:sp>
        <p:nvSpPr>
          <p:cNvPr id="44035" name="Rectangle 3"/>
          <p:cNvSpPr>
            <a:spLocks noGrp="1" noChangeArrowheads="1"/>
          </p:cNvSpPr>
          <p:nvPr>
            <p:ph type="body" idx="1"/>
          </p:nvPr>
        </p:nvSpPr>
        <p:spPr>
          <a:xfrm>
            <a:off x="247650" y="1219200"/>
            <a:ext cx="9328150" cy="4868863"/>
          </a:xfrm>
        </p:spPr>
        <p:txBody>
          <a:bodyPr/>
          <a:lstStyle/>
          <a:p>
            <a:pPr eaLnBrk="1" hangingPunct="1"/>
            <a:r>
              <a:rPr lang="en-US" smtClean="0"/>
              <a:t>Any defect found in code or document must be recorded</a:t>
            </a:r>
          </a:p>
          <a:p>
            <a:pPr eaLnBrk="1" hangingPunct="1"/>
            <a:endParaRPr lang="en-US" smtClean="0"/>
          </a:p>
          <a:p>
            <a:pPr eaLnBrk="1" hangingPunct="1"/>
            <a:r>
              <a:rPr lang="en-US" smtClean="0"/>
              <a:t>Recording of defects will ensure that the defects detected are not lost and also ensures that they are tracked till the defects are removed completely</a:t>
            </a:r>
          </a:p>
          <a:p>
            <a:pPr eaLnBrk="1" hangingPunct="1"/>
            <a:endParaRPr lang="en-US" smtClean="0"/>
          </a:p>
          <a:p>
            <a:pPr eaLnBrk="1" hangingPunct="1"/>
            <a:r>
              <a:rPr lang="en-US" smtClean="0"/>
              <a:t>Defect data can also be used to do an analysis, which will help improve the process of writing code and testing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247650" y="369888"/>
            <a:ext cx="9410700" cy="609600"/>
          </a:xfrm>
        </p:spPr>
        <p:txBody>
          <a:bodyPr/>
          <a:lstStyle/>
          <a:p>
            <a:pPr eaLnBrk="1" hangingPunct="1">
              <a:defRPr/>
            </a:pPr>
            <a:r>
              <a:rPr lang="en-US" smtClean="0"/>
              <a:t>Defect Tracking System</a:t>
            </a:r>
          </a:p>
        </p:txBody>
      </p:sp>
      <p:sp>
        <p:nvSpPr>
          <p:cNvPr id="45059" name="Rectangle 3"/>
          <p:cNvSpPr>
            <a:spLocks noGrp="1" noChangeArrowheads="1"/>
          </p:cNvSpPr>
          <p:nvPr>
            <p:ph type="body" idx="1"/>
          </p:nvPr>
        </p:nvSpPr>
        <p:spPr>
          <a:xfrm>
            <a:off x="247650" y="1219200"/>
            <a:ext cx="9328150" cy="4868863"/>
          </a:xfrm>
        </p:spPr>
        <p:txBody>
          <a:bodyPr/>
          <a:lstStyle/>
          <a:p>
            <a:pPr eaLnBrk="1" hangingPunct="1"/>
            <a:r>
              <a:rPr lang="en-US" smtClean="0"/>
              <a:t>Most software companies have a dedicated system, for logging and tracking defects</a:t>
            </a:r>
          </a:p>
          <a:p>
            <a:pPr eaLnBrk="1" hangingPunct="1">
              <a:buFont typeface="Wingdings" pitchFamily="2" charset="2"/>
              <a:buNone/>
            </a:pPr>
            <a:endParaRPr lang="en-US" smtClean="0"/>
          </a:p>
          <a:p>
            <a:pPr eaLnBrk="1" hangingPunct="1"/>
            <a:r>
              <a:rPr lang="en-US" smtClean="0"/>
              <a:t>Most defect tracking systems can also do detailed analysis of the defects to help a project take corrective action in due course of time.</a:t>
            </a:r>
          </a:p>
          <a:p>
            <a:pPr eaLnBrk="1" hangingPunct="1"/>
            <a:endParaRPr lang="en-US" smtClean="0"/>
          </a:p>
          <a:p>
            <a:pPr eaLnBrk="1" hangingPunct="1"/>
            <a:r>
              <a:rPr lang="en-US" smtClean="0"/>
              <a:t>In the absence of a Defect Tracking System, an MS Excel sheet (spreadsheet) is maintained to log and track defects</a:t>
            </a:r>
          </a:p>
          <a:p>
            <a:pPr eaLnBrk="1" hangingPunct="1"/>
            <a:endParaRPr lang="en-US" smtClean="0"/>
          </a:p>
          <a:p>
            <a:pPr eaLnBrk="1" hangingPunct="1"/>
            <a:r>
              <a:rPr lang="en-US" smtClean="0"/>
              <a:t>When testing or code review</a:t>
            </a:r>
            <a:r>
              <a:rPr lang="en-US" i="1" smtClean="0"/>
              <a:t> </a:t>
            </a:r>
            <a:r>
              <a:rPr lang="en-US" smtClean="0"/>
              <a:t>is done and defects are found, defects are logged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247650" y="152400"/>
            <a:ext cx="9410700" cy="609600"/>
          </a:xfrm>
        </p:spPr>
        <p:txBody>
          <a:bodyPr/>
          <a:lstStyle/>
          <a:p>
            <a:pPr eaLnBrk="1" hangingPunct="1">
              <a:defRPr/>
            </a:pPr>
            <a:r>
              <a:rPr lang="en-US" sz="2800" smtClean="0"/>
              <a:t>A sample defect tracking Excel sheet </a:t>
            </a:r>
            <a:br>
              <a:rPr lang="en-US" sz="2800" smtClean="0"/>
            </a:br>
            <a:r>
              <a:rPr lang="en-US" sz="2800" smtClean="0"/>
              <a:t>(1 of 2)</a:t>
            </a:r>
          </a:p>
        </p:txBody>
      </p:sp>
      <p:pic>
        <p:nvPicPr>
          <p:cNvPr id="46083" name="Picture 246"/>
          <p:cNvPicPr>
            <a:picLocks noChangeAspect="1" noChangeArrowheads="1"/>
          </p:cNvPicPr>
          <p:nvPr/>
        </p:nvPicPr>
        <p:blipFill>
          <a:blip r:embed="rId2"/>
          <a:srcRect/>
          <a:stretch>
            <a:fillRect/>
          </a:stretch>
        </p:blipFill>
        <p:spPr bwMode="auto">
          <a:xfrm>
            <a:off x="330200" y="1350963"/>
            <a:ext cx="9328150" cy="466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247650" y="152400"/>
            <a:ext cx="9410700" cy="609600"/>
          </a:xfrm>
        </p:spPr>
        <p:txBody>
          <a:bodyPr/>
          <a:lstStyle/>
          <a:p>
            <a:pPr eaLnBrk="1" hangingPunct="1">
              <a:defRPr/>
            </a:pPr>
            <a:r>
              <a:rPr lang="en-US" sz="2800" smtClean="0"/>
              <a:t>A sample defect tracking Excel sheet (2 of 2)</a:t>
            </a:r>
          </a:p>
        </p:txBody>
      </p:sp>
      <p:sp>
        <p:nvSpPr>
          <p:cNvPr id="47107" name="Rectangle 3"/>
          <p:cNvSpPr>
            <a:spLocks noGrp="1" noChangeArrowheads="1"/>
          </p:cNvSpPr>
          <p:nvPr>
            <p:ph type="body" idx="1"/>
          </p:nvPr>
        </p:nvSpPr>
        <p:spPr>
          <a:xfrm>
            <a:off x="247650" y="1219200"/>
            <a:ext cx="9328150" cy="4868863"/>
          </a:xfrm>
        </p:spPr>
        <p:txBody>
          <a:bodyPr/>
          <a:lstStyle/>
          <a:p>
            <a:pPr eaLnBrk="1" hangingPunct="1"/>
            <a:r>
              <a:rPr lang="en-US" smtClean="0"/>
              <a:t>A defect log captures some of the following information:</a:t>
            </a:r>
          </a:p>
          <a:p>
            <a:pPr lvl="1" eaLnBrk="1" hangingPunct="1"/>
            <a:r>
              <a:rPr lang="en-US" b="1" smtClean="0"/>
              <a:t>Defect Number or Id:</a:t>
            </a:r>
            <a:r>
              <a:rPr lang="en-US" smtClean="0"/>
              <a:t> The number or Id which identifies the defect</a:t>
            </a:r>
          </a:p>
          <a:p>
            <a:pPr lvl="1" eaLnBrk="1" hangingPunct="1"/>
            <a:r>
              <a:rPr lang="en-US" b="1" smtClean="0"/>
              <a:t>Submitted by:</a:t>
            </a:r>
            <a:r>
              <a:rPr lang="en-US" smtClean="0"/>
              <a:t> Person who found the defect</a:t>
            </a:r>
          </a:p>
          <a:p>
            <a:pPr lvl="1" eaLnBrk="1" hangingPunct="1"/>
            <a:r>
              <a:rPr lang="en-US" b="1" smtClean="0"/>
              <a:t>Description:</a:t>
            </a:r>
            <a:r>
              <a:rPr lang="en-US" smtClean="0"/>
              <a:t> A detailed description of the defect</a:t>
            </a:r>
          </a:p>
          <a:p>
            <a:pPr lvl="1" eaLnBrk="1" hangingPunct="1"/>
            <a:r>
              <a:rPr lang="en-US" b="1" smtClean="0"/>
              <a:t>Detected Stage:</a:t>
            </a:r>
            <a:r>
              <a:rPr lang="en-US" smtClean="0"/>
              <a:t> The stage at which defect was detected </a:t>
            </a:r>
          </a:p>
          <a:p>
            <a:pPr lvl="2" eaLnBrk="1" hangingPunct="1"/>
            <a:r>
              <a:rPr lang="en-US" b="1" smtClean="0"/>
              <a:t>Example</a:t>
            </a:r>
            <a:r>
              <a:rPr lang="en-US" smtClean="0"/>
              <a:t>: Unit Testing, Code Review etc.</a:t>
            </a:r>
          </a:p>
          <a:p>
            <a:pPr lvl="1" eaLnBrk="1" hangingPunct="1"/>
            <a:r>
              <a:rPr lang="en-US" b="1" smtClean="0"/>
              <a:t>Assigned to:</a:t>
            </a:r>
            <a:r>
              <a:rPr lang="en-US" smtClean="0"/>
              <a:t> The developer who has to remove this defect</a:t>
            </a:r>
          </a:p>
          <a:p>
            <a:pPr lvl="1" eaLnBrk="1" hangingPunct="1"/>
            <a:r>
              <a:rPr lang="en-US" b="1" smtClean="0"/>
              <a:t>Type of defect: </a:t>
            </a:r>
            <a:r>
              <a:rPr lang="en-US" smtClean="0"/>
              <a:t>Type of defect tells about the nature of the defect </a:t>
            </a:r>
          </a:p>
          <a:p>
            <a:pPr lvl="2" eaLnBrk="1" hangingPunct="1"/>
            <a:r>
              <a:rPr lang="en-US" b="1" smtClean="0"/>
              <a:t>Example</a:t>
            </a:r>
            <a:r>
              <a:rPr lang="en-US" smtClean="0"/>
              <a:t>: Coding Standards related, Logical Error</a:t>
            </a:r>
          </a:p>
          <a:p>
            <a:pPr lvl="1" eaLnBrk="1" hangingPunct="1"/>
            <a:r>
              <a:rPr lang="en-US" b="1" smtClean="0"/>
              <a:t>Injected Stage: </a:t>
            </a:r>
            <a:r>
              <a:rPr lang="en-US" smtClean="0"/>
              <a:t>The stage of software life cycle where this defect might have been introduced </a:t>
            </a:r>
          </a:p>
          <a:p>
            <a:pPr lvl="2" eaLnBrk="1" hangingPunct="1"/>
            <a:r>
              <a:rPr lang="en-US" smtClean="0"/>
              <a:t>High Level Design, Detailed Design, Coding etc</a:t>
            </a:r>
          </a:p>
          <a:p>
            <a:pPr lvl="1" eaLnBrk="1" hangingPunct="1"/>
            <a:r>
              <a:rPr lang="en-US" b="1" smtClean="0"/>
              <a:t>Action Taken:</a:t>
            </a:r>
            <a:r>
              <a:rPr lang="en-US" smtClean="0"/>
              <a:t> To be fixed or fixed</a:t>
            </a:r>
          </a:p>
          <a:p>
            <a:pPr lvl="1" eaLnBrk="1" hangingPunct="1"/>
            <a:r>
              <a:rPr lang="en-US" b="1" smtClean="0"/>
              <a:t>Notes:</a:t>
            </a:r>
            <a:r>
              <a:rPr lang="en-US" smtClean="0"/>
              <a:t> Additional notes such as a guideline for fixing the bug could be included</a:t>
            </a:r>
          </a:p>
          <a:p>
            <a:pPr eaLnBrk="1" hangingPunct="1"/>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247650" y="325438"/>
            <a:ext cx="9288463" cy="512762"/>
          </a:xfrm>
        </p:spPr>
        <p:txBody>
          <a:bodyPr/>
          <a:lstStyle/>
          <a:p>
            <a:pPr eaLnBrk="1" hangingPunct="1">
              <a:defRPr/>
            </a:pPr>
            <a:r>
              <a:rPr lang="en-US" smtClean="0"/>
              <a:t>Debugging (Self Study)</a:t>
            </a:r>
          </a:p>
        </p:txBody>
      </p:sp>
      <p:sp>
        <p:nvSpPr>
          <p:cNvPr id="48131" name="Rectangle 3"/>
          <p:cNvSpPr>
            <a:spLocks noGrp="1" noChangeArrowheads="1"/>
          </p:cNvSpPr>
          <p:nvPr>
            <p:ph type="body" idx="1"/>
          </p:nvPr>
        </p:nvSpPr>
        <p:spPr>
          <a:xfrm>
            <a:off x="247650" y="1219200"/>
            <a:ext cx="9328150" cy="4868863"/>
          </a:xfrm>
        </p:spPr>
        <p:txBody>
          <a:bodyPr/>
          <a:lstStyle/>
          <a:p>
            <a:pPr eaLnBrk="1" hangingPunct="1"/>
            <a:r>
              <a:rPr lang="en-US" dirty="0" smtClean="0"/>
              <a:t>Debugging means finding and removing errors from software code</a:t>
            </a:r>
          </a:p>
          <a:p>
            <a:pPr eaLnBrk="1" hangingPunct="1">
              <a:buFont typeface="Wingdings" pitchFamily="2" charset="2"/>
              <a:buNone/>
            </a:pPr>
            <a:endParaRPr lang="en-US" dirty="0" smtClean="0"/>
          </a:p>
          <a:p>
            <a:pPr eaLnBrk="1" hangingPunct="1"/>
            <a:r>
              <a:rPr lang="en-US" b="1" dirty="0" smtClean="0">
                <a:solidFill>
                  <a:schemeClr val="tx1"/>
                </a:solidFill>
              </a:rPr>
              <a:t>Debugger:</a:t>
            </a:r>
            <a:r>
              <a:rPr lang="en-US" dirty="0" smtClean="0"/>
              <a:t> Software to detect errors in a program by step by step execution of the code and provides the temporary value of the variables. </a:t>
            </a:r>
          </a:p>
          <a:p>
            <a:pPr eaLnBrk="1" hangingPunct="1"/>
            <a:endParaRPr lang="en-US" smtClean="0"/>
          </a:p>
          <a:p>
            <a:pPr eaLnBrk="1" hangingPunct="1"/>
            <a:r>
              <a:rPr lang="en-US" smtClean="0"/>
              <a:t>Types </a:t>
            </a:r>
            <a:r>
              <a:rPr lang="en-US" dirty="0" smtClean="0"/>
              <a:t>of Debugging:</a:t>
            </a:r>
          </a:p>
          <a:p>
            <a:pPr lvl="1" eaLnBrk="1" hangingPunct="1"/>
            <a:r>
              <a:rPr lang="en-US" dirty="0" smtClean="0"/>
              <a:t>Inspection of Code</a:t>
            </a:r>
          </a:p>
          <a:p>
            <a:pPr lvl="1" eaLnBrk="1" hangingPunct="1"/>
            <a:r>
              <a:rPr lang="en-US" dirty="0" smtClean="0"/>
              <a:t>Debugging using logs (In the absence of visual debugger)</a:t>
            </a:r>
          </a:p>
          <a:p>
            <a:pPr lvl="1" eaLnBrk="1" hangingPunct="1"/>
            <a:r>
              <a:rPr lang="en-US" dirty="0" smtClean="0"/>
              <a:t>Debugging using IDE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247650" y="152400"/>
            <a:ext cx="9410700" cy="609600"/>
          </a:xfrm>
        </p:spPr>
        <p:txBody>
          <a:bodyPr/>
          <a:lstStyle/>
          <a:p>
            <a:pPr eaLnBrk="1" hangingPunct="1">
              <a:defRPr/>
            </a:pPr>
            <a:r>
              <a:rPr lang="en-US" smtClean="0"/>
              <a:t>Debugging by Inspection of Code and</a:t>
            </a:r>
            <a:br>
              <a:rPr lang="en-US" smtClean="0"/>
            </a:br>
            <a:r>
              <a:rPr lang="en-US" smtClean="0"/>
              <a:t>using Logs(Self Study) </a:t>
            </a:r>
          </a:p>
        </p:txBody>
      </p:sp>
      <p:sp>
        <p:nvSpPr>
          <p:cNvPr id="49155" name="Rectangle 3"/>
          <p:cNvSpPr>
            <a:spLocks noGrp="1" noChangeArrowheads="1"/>
          </p:cNvSpPr>
          <p:nvPr>
            <p:ph type="body" idx="1"/>
          </p:nvPr>
        </p:nvSpPr>
        <p:spPr>
          <a:xfrm>
            <a:off x="247650" y="1219200"/>
            <a:ext cx="9328150" cy="4868863"/>
          </a:xfrm>
        </p:spPr>
        <p:txBody>
          <a:bodyPr/>
          <a:lstStyle/>
          <a:p>
            <a:pPr eaLnBrk="1" hangingPunct="1"/>
            <a:r>
              <a:rPr lang="en-US" smtClean="0"/>
              <a:t>These methods of debugging are simple and easy to use </a:t>
            </a:r>
          </a:p>
          <a:p>
            <a:pPr eaLnBrk="1" hangingPunct="1">
              <a:buFont typeface="Wingdings" pitchFamily="2" charset="2"/>
              <a:buNone/>
            </a:pPr>
            <a:endParaRPr lang="en-US" smtClean="0"/>
          </a:p>
          <a:p>
            <a:pPr eaLnBrk="1" hangingPunct="1"/>
            <a:r>
              <a:rPr lang="en-US" smtClean="0"/>
              <a:t>These are used when a sophisticated debugger is not available and in situations where debugging using IDE may not be possible </a:t>
            </a:r>
          </a:p>
          <a:p>
            <a:pPr eaLnBrk="1" hangingPunct="1">
              <a:buFont typeface="Wingdings" pitchFamily="2" charset="2"/>
              <a:buNone/>
            </a:pPr>
            <a:endParaRPr lang="en-US" smtClean="0"/>
          </a:p>
          <a:p>
            <a:pPr eaLnBrk="1" hangingPunct="1"/>
            <a:r>
              <a:rPr lang="en-US" smtClean="0"/>
              <a:t>“Debugging by inspection of code” involves analyzing the lines of code from  the point of defect to a few lines before, to find the cause of defect </a:t>
            </a:r>
          </a:p>
          <a:p>
            <a:pPr eaLnBrk="1" hangingPunct="1">
              <a:buFont typeface="Wingdings" pitchFamily="2" charset="2"/>
              <a:buNone/>
            </a:pPr>
            <a:endParaRPr lang="en-US" smtClean="0"/>
          </a:p>
          <a:p>
            <a:pPr eaLnBrk="1" hangingPunct="1"/>
            <a:r>
              <a:rPr lang="en-US" smtClean="0"/>
              <a:t>“Debugging using logs” involves adding additional lines of code wherever required, to print or log the contents or status of variables as required at critical points </a:t>
            </a:r>
          </a:p>
          <a:p>
            <a:pPr eaLnBrk="1" hangingPunct="1">
              <a:buFont typeface="Wingdings" pitchFamily="2" charset="2"/>
              <a:buNone/>
            </a:pPr>
            <a:endParaRPr lang="en-US" smtClean="0"/>
          </a:p>
          <a:p>
            <a:pPr eaLnBrk="1" hangingPunct="1"/>
            <a:r>
              <a:rPr lang="en-US" smtClean="0"/>
              <a:t>More on these debugging techniques are discussed in the lab guide</a:t>
            </a:r>
          </a:p>
          <a:p>
            <a:pPr eaLnBrk="1" hangingPunct="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247650" y="228600"/>
            <a:ext cx="9410700" cy="609600"/>
          </a:xfrm>
        </p:spPr>
        <p:txBody>
          <a:bodyPr/>
          <a:lstStyle/>
          <a:p>
            <a:pPr eaLnBrk="1" hangingPunct="1">
              <a:defRPr/>
            </a:pPr>
            <a:r>
              <a:rPr lang="en-US" smtClean="0"/>
              <a:t>Debugging Using IDE (Self Study)</a:t>
            </a:r>
          </a:p>
        </p:txBody>
      </p:sp>
      <p:sp>
        <p:nvSpPr>
          <p:cNvPr id="50179" name="Rectangle 3"/>
          <p:cNvSpPr>
            <a:spLocks noGrp="1" noChangeArrowheads="1"/>
          </p:cNvSpPr>
          <p:nvPr>
            <p:ph type="body" idx="1"/>
          </p:nvPr>
        </p:nvSpPr>
        <p:spPr>
          <a:xfrm>
            <a:off x="247650" y="1219200"/>
            <a:ext cx="9328150" cy="4868863"/>
          </a:xfrm>
        </p:spPr>
        <p:txBody>
          <a:bodyPr/>
          <a:lstStyle/>
          <a:p>
            <a:pPr eaLnBrk="1" hangingPunct="1"/>
            <a:r>
              <a:rPr lang="en-US" smtClean="0"/>
              <a:t>Integrated Development Environment (IDE) provide better debugging capabilities </a:t>
            </a:r>
          </a:p>
          <a:p>
            <a:pPr eaLnBrk="1" hangingPunct="1">
              <a:buFont typeface="Wingdings" pitchFamily="2" charset="2"/>
              <a:buNone/>
            </a:pPr>
            <a:endParaRPr lang="en-US" smtClean="0"/>
          </a:p>
          <a:p>
            <a:pPr eaLnBrk="1" hangingPunct="1"/>
            <a:r>
              <a:rPr lang="en-US" smtClean="0"/>
              <a:t>For debugging using IDE, the computer on which debugging is done, should have a lot of memory resources (compared to debugging by inspection of code and debugging using logs)</a:t>
            </a:r>
          </a:p>
          <a:p>
            <a:pPr eaLnBrk="1" hangingPunct="1"/>
            <a:endParaRPr lang="en-US" smtClean="0"/>
          </a:p>
          <a:p>
            <a:pPr eaLnBrk="1" hangingPunct="1"/>
            <a:r>
              <a:rPr lang="en-US" smtClean="0"/>
              <a:t>More on debugging using IDE is discussed in the lab guide</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247650" y="228600"/>
            <a:ext cx="9410700" cy="609600"/>
          </a:xfrm>
        </p:spPr>
        <p:txBody>
          <a:bodyPr/>
          <a:lstStyle/>
          <a:p>
            <a:pPr eaLnBrk="1" hangingPunct="1">
              <a:defRPr/>
            </a:pPr>
            <a:r>
              <a:rPr lang="en-US" smtClean="0"/>
              <a:t>Code Review (1 of 3)</a:t>
            </a:r>
          </a:p>
        </p:txBody>
      </p:sp>
      <p:sp>
        <p:nvSpPr>
          <p:cNvPr id="51203" name="Rectangle 3"/>
          <p:cNvSpPr>
            <a:spLocks noGrp="1" noChangeArrowheads="1"/>
          </p:cNvSpPr>
          <p:nvPr>
            <p:ph type="body" idx="1"/>
          </p:nvPr>
        </p:nvSpPr>
        <p:spPr>
          <a:xfrm>
            <a:off x="247650" y="1219200"/>
            <a:ext cx="9328150" cy="4868863"/>
          </a:xfrm>
        </p:spPr>
        <p:txBody>
          <a:bodyPr/>
          <a:lstStyle/>
          <a:p>
            <a:pPr eaLnBrk="1" hangingPunct="1"/>
            <a:r>
              <a:rPr lang="en-US" smtClean="0"/>
              <a:t>A process where several people offer constructive criticism of a Software Engineer’s code with a view to simplify it, to make it more efficient and to eliminate errors</a:t>
            </a:r>
          </a:p>
          <a:p>
            <a:pPr eaLnBrk="1" hangingPunct="1">
              <a:buFont typeface="Wingdings" pitchFamily="2" charset="2"/>
              <a:buNone/>
            </a:pPr>
            <a:endParaRPr lang="en-US" smtClean="0"/>
          </a:p>
          <a:p>
            <a:pPr eaLnBrk="1" hangingPunct="1"/>
            <a:r>
              <a:rPr lang="en-US" smtClean="0"/>
              <a:t>All technical reviews are based on the idea that Software Engineers may overlook some of the trouble spots in their work, and other people don’t have the same blind spots. So it is beneficial to have someone else look at their work </a:t>
            </a:r>
          </a:p>
          <a:p>
            <a:pPr eaLnBrk="1" hangingPunct="1"/>
            <a:endParaRPr lang="en-US" smtClean="0"/>
          </a:p>
          <a:p>
            <a:pPr eaLnBrk="1" hangingPunct="1"/>
            <a:r>
              <a:rPr lang="en-US" smtClean="0"/>
              <a:t>An essential part of the Build Phase which helps make code bug-free to a great extent</a:t>
            </a:r>
          </a:p>
          <a:p>
            <a:pPr eaLnBrk="1" hangingPunct="1"/>
            <a:endParaRPr lang="en-US" smtClean="0"/>
          </a:p>
          <a:p>
            <a:pPr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Recap of day 5</a:t>
            </a:r>
          </a:p>
        </p:txBody>
      </p:sp>
      <p:sp>
        <p:nvSpPr>
          <p:cNvPr id="18435" name="Rectangle 3"/>
          <p:cNvSpPr>
            <a:spLocks noGrp="1" noChangeArrowheads="1"/>
          </p:cNvSpPr>
          <p:nvPr>
            <p:ph type="body" idx="1"/>
          </p:nvPr>
        </p:nvSpPr>
        <p:spPr>
          <a:xfrm>
            <a:off x="330200" y="1295400"/>
            <a:ext cx="9328150" cy="4868863"/>
          </a:xfrm>
        </p:spPr>
        <p:txBody>
          <a:bodyPr/>
          <a:lstStyle/>
          <a:p>
            <a:pPr lvl="1" eaLnBrk="1" hangingPunct="1"/>
            <a:endParaRPr lang="en-US" dirty="0" smtClean="0"/>
          </a:p>
          <a:p>
            <a:pPr eaLnBrk="1" hangingPunct="1"/>
            <a:r>
              <a:rPr lang="en-US" dirty="0" smtClean="0"/>
              <a:t>Data Structures</a:t>
            </a:r>
          </a:p>
          <a:p>
            <a:pPr lvl="1" eaLnBrk="1" hangingPunct="1">
              <a:buFont typeface="Wingdings" pitchFamily="2" charset="2"/>
              <a:buNone/>
            </a:pPr>
            <a:endParaRPr lang="en-US" dirty="0" smtClean="0"/>
          </a:p>
          <a:p>
            <a:pPr eaLnBrk="1" hangingPunct="1"/>
            <a:r>
              <a:rPr lang="en-US" dirty="0" smtClean="0"/>
              <a:t>Implementation of  Stacks using  arrays</a:t>
            </a:r>
          </a:p>
          <a:p>
            <a:pPr eaLnBrk="1" hangingPunct="1"/>
            <a:endParaRPr lang="en-US" dirty="0" smtClean="0"/>
          </a:p>
          <a:p>
            <a:pPr eaLnBrk="1" hangingPunct="1"/>
            <a:r>
              <a:rPr lang="en-US" dirty="0" smtClean="0"/>
              <a:t>Sorting and Searching Algorithms</a:t>
            </a:r>
          </a:p>
          <a:p>
            <a:pPr eaLnBrk="1" hangingPunct="1">
              <a:buFont typeface="Wingdings" pitchFamily="2" charset="2"/>
              <a:buNone/>
            </a:pPr>
            <a:endParaRPr lang="en-US" sz="1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247650" y="228600"/>
            <a:ext cx="9410700" cy="609600"/>
          </a:xfrm>
        </p:spPr>
        <p:txBody>
          <a:bodyPr/>
          <a:lstStyle/>
          <a:p>
            <a:pPr eaLnBrk="1" hangingPunct="1">
              <a:defRPr/>
            </a:pPr>
            <a:r>
              <a:rPr lang="en-US" smtClean="0"/>
              <a:t>Code Review (2 of 3)</a:t>
            </a:r>
          </a:p>
        </p:txBody>
      </p:sp>
      <p:sp>
        <p:nvSpPr>
          <p:cNvPr id="52227" name="Rectangle 3"/>
          <p:cNvSpPr>
            <a:spLocks noGrp="1" noChangeArrowheads="1"/>
          </p:cNvSpPr>
          <p:nvPr>
            <p:ph type="body" idx="1"/>
          </p:nvPr>
        </p:nvSpPr>
        <p:spPr>
          <a:xfrm>
            <a:off x="247650" y="1219200"/>
            <a:ext cx="9328150" cy="4868863"/>
          </a:xfrm>
        </p:spPr>
        <p:txBody>
          <a:bodyPr/>
          <a:lstStyle/>
          <a:p>
            <a:pPr eaLnBrk="1" hangingPunct="1"/>
            <a:r>
              <a:rPr lang="en-US" smtClean="0"/>
              <a:t>Locates or identifies potential bugs and failure points before the code is sent to the user </a:t>
            </a:r>
          </a:p>
          <a:p>
            <a:pPr eaLnBrk="1" hangingPunct="1"/>
            <a:endParaRPr lang="en-US" smtClean="0"/>
          </a:p>
          <a:p>
            <a:pPr eaLnBrk="1" hangingPunct="1"/>
            <a:r>
              <a:rPr lang="en-US" b="1" smtClean="0"/>
              <a:t>Note:</a:t>
            </a:r>
            <a:r>
              <a:rPr lang="en-US" smtClean="0"/>
              <a:t> The person who wrote the code and the person doing the code review must understand that Code Review comments are about the code and not the person who wrote the code. Code Review helps to make the code better</a:t>
            </a:r>
          </a:p>
          <a:p>
            <a:pPr eaLnBrk="1" hangingPunct="1"/>
            <a:endParaRPr lang="en-US" smtClean="0"/>
          </a:p>
          <a:p>
            <a:pPr eaLnBrk="1" hangingPunct="1">
              <a:buFont typeface="Wingdings" pitchFamily="2" charset="2"/>
              <a:buNone/>
            </a:pPr>
            <a:r>
              <a:rPr lang="en-US"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6248400" y="3849688"/>
            <a:ext cx="3276600" cy="914400"/>
          </a:xfrm>
          <a:prstGeom prst="cloudCallout">
            <a:avLst>
              <a:gd name="adj1" fmla="val -76647"/>
              <a:gd name="adj2" fmla="val 70575"/>
            </a:avLst>
          </a:prstGeom>
          <a:gradFill flip="none" rotWithShape="1">
            <a:gsLst>
              <a:gs pos="0">
                <a:srgbClr val="6699FF">
                  <a:tint val="66000"/>
                  <a:satMod val="160000"/>
                </a:srgbClr>
              </a:gs>
              <a:gs pos="50000">
                <a:srgbClr val="6699FF">
                  <a:tint val="44500"/>
                  <a:satMod val="160000"/>
                </a:srgbClr>
              </a:gs>
              <a:gs pos="100000">
                <a:srgbClr val="6699FF">
                  <a:tint val="23500"/>
                  <a:satMod val="160000"/>
                </a:srgbClr>
              </a:gs>
            </a:gsLst>
            <a:lin ang="5400000" scaled="1"/>
            <a:tileRect/>
          </a:grad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Did you know ????</a:t>
            </a:r>
          </a:p>
        </p:txBody>
      </p:sp>
      <p:sp>
        <p:nvSpPr>
          <p:cNvPr id="9" name="Rectangle 8"/>
          <p:cNvSpPr/>
          <p:nvPr/>
        </p:nvSpPr>
        <p:spPr>
          <a:xfrm>
            <a:off x="381000" y="4970463"/>
            <a:ext cx="92202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rPr>
              <a:t>Code Review ensures 100% code coverage whereas the best run tests cover only 50-70% of the code</a:t>
            </a:r>
          </a:p>
          <a:p>
            <a:pPr>
              <a:defRPr/>
            </a:pPr>
            <a:r>
              <a:rPr lang="en-US" sz="1600" dirty="0">
                <a:solidFill>
                  <a:schemeClr val="tx1"/>
                </a:solidFill>
              </a:rPr>
              <a:t>Programmers can find 2 to 5 times as many defects per hour in reviewing programs as they can in test</a:t>
            </a:r>
          </a:p>
        </p:txBody>
      </p:sp>
      <p:sp>
        <p:nvSpPr>
          <p:cNvPr id="53252" name="Rectangle 2"/>
          <p:cNvSpPr>
            <a:spLocks noGrp="1" noChangeArrowheads="1"/>
          </p:cNvSpPr>
          <p:nvPr>
            <p:ph type="body" idx="1"/>
          </p:nvPr>
        </p:nvSpPr>
        <p:spPr>
          <a:xfrm>
            <a:off x="228600" y="1219200"/>
            <a:ext cx="9296400" cy="3505200"/>
          </a:xfrm>
        </p:spPr>
        <p:txBody>
          <a:bodyPr/>
          <a:lstStyle/>
          <a:p>
            <a:pPr eaLnBrk="1" hangingPunct="1"/>
            <a:r>
              <a:rPr lang="en-US" smtClean="0"/>
              <a:t>Types:</a:t>
            </a:r>
          </a:p>
          <a:p>
            <a:pPr lvl="1" eaLnBrk="1" hangingPunct="1"/>
            <a:r>
              <a:rPr lang="en-US" b="1" smtClean="0"/>
              <a:t>Self Code Review:</a:t>
            </a:r>
            <a:r>
              <a:rPr lang="en-US" smtClean="0"/>
              <a:t> The person who wrote code reviews his/her own code using the code review checklist. Defects are fixed as they are found</a:t>
            </a:r>
          </a:p>
          <a:p>
            <a:pPr lvl="1" eaLnBrk="1" hangingPunct="1"/>
            <a:r>
              <a:rPr lang="en-US" b="1" smtClean="0"/>
              <a:t>Peer Code Review: </a:t>
            </a:r>
            <a:r>
              <a:rPr lang="en-US" smtClean="0"/>
              <a:t>The team member reviews the code written by another team member using the code review checklist</a:t>
            </a:r>
            <a:endParaRPr lang="en-US" b="1" smtClean="0"/>
          </a:p>
          <a:p>
            <a:pPr lvl="1" eaLnBrk="1" hangingPunct="1"/>
            <a:r>
              <a:rPr lang="en-US" b="1" smtClean="0"/>
              <a:t>Expert Code Review:</a:t>
            </a:r>
            <a:r>
              <a:rPr lang="en-US" smtClean="0"/>
              <a:t> Another person, who is an expert, reviews the code using the code review checklist. Defects are logged into a Defect Tracking System, and tracked to closure. The person who wrote the code has to remove the defects from the code (not the Reviewer)</a:t>
            </a:r>
          </a:p>
          <a:p>
            <a:pPr eaLnBrk="1" hangingPunct="1"/>
            <a:endParaRPr lang="en-US" smtClean="0"/>
          </a:p>
        </p:txBody>
      </p:sp>
      <p:sp>
        <p:nvSpPr>
          <p:cNvPr id="421891" name="Rectangle 3"/>
          <p:cNvSpPr>
            <a:spLocks noGrp="1" noChangeArrowheads="1"/>
          </p:cNvSpPr>
          <p:nvPr>
            <p:ph type="title"/>
          </p:nvPr>
        </p:nvSpPr>
        <p:spPr>
          <a:xfrm>
            <a:off x="247650" y="369888"/>
            <a:ext cx="9410700" cy="609600"/>
          </a:xfrm>
          <a:effectLst>
            <a:outerShdw dist="35921" dir="2700000" algn="ctr" rotWithShape="0">
              <a:schemeClr val="bg2"/>
            </a:outerShdw>
          </a:effectLst>
        </p:spPr>
        <p:txBody>
          <a:bodyPr/>
          <a:lstStyle/>
          <a:p>
            <a:pPr eaLnBrk="1" hangingPunct="1">
              <a:defRPr/>
            </a:pPr>
            <a:r>
              <a:rPr lang="en-US" dirty="0" smtClean="0"/>
              <a:t>Code Review (3 of 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247650" y="228600"/>
            <a:ext cx="9410700" cy="609600"/>
          </a:xfrm>
        </p:spPr>
        <p:txBody>
          <a:bodyPr/>
          <a:lstStyle/>
          <a:p>
            <a:pPr eaLnBrk="1" hangingPunct="1">
              <a:defRPr/>
            </a:pPr>
            <a:r>
              <a:rPr lang="en-US" smtClean="0"/>
              <a:t>Pre-Requisites for Peer and Expert Code Review</a:t>
            </a:r>
          </a:p>
        </p:txBody>
      </p:sp>
      <p:sp>
        <p:nvSpPr>
          <p:cNvPr id="54275"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sz="1800" b="1" smtClean="0"/>
              <a:t>The code has to meet these pre-requisites before it can be reviewed </a:t>
            </a:r>
          </a:p>
          <a:p>
            <a:pPr eaLnBrk="1" hangingPunct="1">
              <a:buFont typeface="Wingdings" pitchFamily="2" charset="2"/>
              <a:buNone/>
            </a:pPr>
            <a:endParaRPr lang="en-US" sz="1800" b="1" smtClean="0"/>
          </a:p>
          <a:p>
            <a:pPr lvl="1" eaLnBrk="1" hangingPunct="1"/>
            <a:r>
              <a:rPr lang="en-US" smtClean="0"/>
              <a:t>Does the code build without any errors and warnings? </a:t>
            </a:r>
          </a:p>
          <a:p>
            <a:pPr lvl="1" eaLnBrk="1" hangingPunct="1"/>
            <a:r>
              <a:rPr lang="en-US" smtClean="0"/>
              <a:t>Has the developer unit tested the code? </a:t>
            </a:r>
          </a:p>
          <a:p>
            <a:pPr lvl="1" eaLnBrk="1" hangingPunct="1"/>
            <a:r>
              <a:rPr lang="en-US" smtClean="0"/>
              <a:t>Does the source file start with appropriate header and footer and information? </a:t>
            </a:r>
          </a:p>
          <a:p>
            <a:pPr lvl="1" eaLnBrk="1" hangingPunct="1"/>
            <a:r>
              <a:rPr lang="en-US" smtClean="0"/>
              <a:t>Is the Code readable? </a:t>
            </a:r>
          </a:p>
          <a:p>
            <a:pPr lvl="1" eaLnBrk="1" hangingPunct="1"/>
            <a:r>
              <a:rPr lang="en-US" smtClean="0"/>
              <a:t>Can the reviewer understand the code easily? </a:t>
            </a:r>
          </a:p>
          <a:p>
            <a:pPr eaLnBrk="1" hangingPunct="1"/>
            <a:endParaRPr lang="en-US" smtClean="0"/>
          </a:p>
          <a:p>
            <a:pPr eaLnBrk="1" hangingPunct="1"/>
            <a:endParaRPr lang="en-US" smtClean="0"/>
          </a:p>
          <a:p>
            <a:pPr eaLnBrk="1" hangingPunct="1"/>
            <a:endParaRPr lang="en-US" smtClean="0"/>
          </a:p>
          <a:p>
            <a:pPr eaLnBrk="1" hangingPunct="1">
              <a:buFont typeface="Wingdings" pitchFamily="2" charset="2"/>
              <a:buNone/>
            </a:pPr>
            <a:r>
              <a:rPr lang="en-US" smtClean="0"/>
              <a:t>	</a:t>
            </a:r>
            <a:r>
              <a:rPr lang="en-US" b="1" smtClean="0">
                <a:solidFill>
                  <a:srgbClr val="3333CC"/>
                </a:solidFill>
              </a:rPr>
              <a:t>If the code does not meet any of the above mentioned pre-requisites, it should be sent back to the Software Engineer.</a:t>
            </a:r>
            <a:r>
              <a:rPr lang="en-US" smtClean="0">
                <a:solidFill>
                  <a:srgbClr val="3333CC"/>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247650" y="369888"/>
            <a:ext cx="9410700" cy="609600"/>
          </a:xfrm>
        </p:spPr>
        <p:txBody>
          <a:bodyPr/>
          <a:lstStyle/>
          <a:p>
            <a:pPr eaLnBrk="1" hangingPunct="1">
              <a:defRPr/>
            </a:pPr>
            <a:r>
              <a:rPr lang="en-US" smtClean="0"/>
              <a:t>Code Review Checklist</a:t>
            </a:r>
          </a:p>
        </p:txBody>
      </p:sp>
      <p:sp>
        <p:nvSpPr>
          <p:cNvPr id="55299" name="Rectangle 3"/>
          <p:cNvSpPr>
            <a:spLocks noGrp="1" noChangeArrowheads="1"/>
          </p:cNvSpPr>
          <p:nvPr>
            <p:ph type="body" idx="1"/>
          </p:nvPr>
        </p:nvSpPr>
        <p:spPr>
          <a:xfrm>
            <a:off x="247650" y="1219200"/>
            <a:ext cx="9328150" cy="4868863"/>
          </a:xfrm>
        </p:spPr>
        <p:txBody>
          <a:bodyPr/>
          <a:lstStyle/>
          <a:p>
            <a:pPr eaLnBrk="1" hangingPunct="1">
              <a:buFont typeface="Wingdings" pitchFamily="2" charset="2"/>
              <a:buNone/>
            </a:pPr>
            <a:r>
              <a:rPr lang="en-US" b="1" dirty="0" smtClean="0"/>
              <a:t>Considers following points for review:</a:t>
            </a:r>
          </a:p>
          <a:p>
            <a:pPr eaLnBrk="1" hangingPunct="1"/>
            <a:endParaRPr lang="en-US" b="1" dirty="0" smtClean="0"/>
          </a:p>
          <a:p>
            <a:pPr lvl="1" eaLnBrk="1" hangingPunct="1"/>
            <a:r>
              <a:rPr lang="en-US" dirty="0" smtClean="0"/>
              <a:t>Reviewing Comments and Coding Conventions </a:t>
            </a:r>
          </a:p>
          <a:p>
            <a:pPr lvl="1" eaLnBrk="1" hangingPunct="1"/>
            <a:r>
              <a:rPr lang="en-US" dirty="0" smtClean="0"/>
              <a:t>Reviewing Error Handling </a:t>
            </a:r>
          </a:p>
          <a:p>
            <a:pPr lvl="1" eaLnBrk="1" hangingPunct="1"/>
            <a:r>
              <a:rPr lang="en-US" dirty="0" smtClean="0"/>
              <a:t>Reviewing Control Structures </a:t>
            </a:r>
          </a:p>
          <a:p>
            <a:pPr lvl="1" eaLnBrk="1" hangingPunct="1"/>
            <a:r>
              <a:rPr lang="en-US" dirty="0" smtClean="0"/>
              <a:t>Reviewing Functions </a:t>
            </a:r>
          </a:p>
          <a:p>
            <a:pPr lvl="1" eaLnBrk="1" hangingPunct="1"/>
            <a:r>
              <a:rPr lang="en-US" dirty="0" smtClean="0"/>
              <a:t>Reviewing Code Performance Aspects </a:t>
            </a:r>
          </a:p>
          <a:p>
            <a:pPr lvl="1" eaLnBrk="1" hangingPunct="1"/>
            <a:r>
              <a:rPr lang="en-US" dirty="0" smtClean="0"/>
              <a:t>Reviewing Math related aspects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09600" y="1066800"/>
            <a:ext cx="8420100" cy="685800"/>
          </a:xfrm>
        </p:spPr>
        <p:txBody>
          <a:bodyPr lIns="90488" tIns="44450" rIns="90488" bIns="44450"/>
          <a:lstStyle/>
          <a:p>
            <a:pPr eaLnBrk="1" hangingPunct="1">
              <a:defRPr/>
            </a:pPr>
            <a:r>
              <a:rPr lang="en-US" sz="3200" dirty="0" smtClean="0"/>
              <a:t>Executable Code v/s Deliverable Code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0200" y="1981200"/>
            <a:ext cx="54102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65100" y="1187450"/>
            <a:ext cx="8826500" cy="4375150"/>
          </a:xfrm>
          <a:noFill/>
        </p:spPr>
        <p:txBody>
          <a:bodyPr>
            <a:normAutofit fontScale="85000" lnSpcReduction="10000"/>
          </a:bodyPr>
          <a:lstStyle/>
          <a:p>
            <a:r>
              <a:rPr lang="en-US" kern="1200" dirty="0" smtClean="0">
                <a:solidFill>
                  <a:schemeClr val="tx1"/>
                </a:solidFill>
                <a:latin typeface="Arial" charset="0"/>
              </a:rPr>
              <a:t>An executable file causes a computer "to perform indicated tasks according to encoded instructions</a:t>
            </a:r>
          </a:p>
          <a:p>
            <a:endParaRPr lang="en-US" sz="1800" dirty="0" smtClean="0"/>
          </a:p>
          <a:p>
            <a:pPr>
              <a:buNone/>
            </a:pPr>
            <a:r>
              <a:rPr lang="en-US" sz="1800" dirty="0" smtClean="0"/>
              <a:t>			#include&lt;</a:t>
            </a:r>
            <a:r>
              <a:rPr lang="en-US" sz="1800" dirty="0" err="1" smtClean="0"/>
              <a:t>stdio.h</a:t>
            </a:r>
            <a:r>
              <a:rPr lang="en-US" sz="1800" dirty="0" smtClean="0"/>
              <a:t>&gt;</a:t>
            </a:r>
          </a:p>
          <a:p>
            <a:pPr>
              <a:buNone/>
            </a:pPr>
            <a:endParaRPr lang="en-US" sz="1800" dirty="0" smtClean="0"/>
          </a:p>
          <a:p>
            <a:pPr>
              <a:buNone/>
            </a:pPr>
            <a:r>
              <a:rPr lang="en-US" sz="1800" dirty="0" smtClean="0"/>
              <a:t>			</a:t>
            </a:r>
            <a:r>
              <a:rPr lang="en-US" sz="1800" dirty="0" err="1" smtClean="0"/>
              <a:t>int</a:t>
            </a:r>
            <a:r>
              <a:rPr lang="en-US" sz="1800" dirty="0" smtClean="0"/>
              <a:t> main(int argc,char **argv){</a:t>
            </a:r>
          </a:p>
          <a:p>
            <a:pPr>
              <a:buNone/>
            </a:pPr>
            <a:r>
              <a:rPr lang="en-US" sz="1800" dirty="0" smtClean="0"/>
              <a:t>   			</a:t>
            </a:r>
            <a:r>
              <a:rPr lang="en-US" sz="1800" dirty="0" err="1" smtClean="0"/>
              <a:t>int</a:t>
            </a:r>
            <a:r>
              <a:rPr lang="en-US" sz="1800" dirty="0" smtClean="0"/>
              <a:t> </a:t>
            </a:r>
            <a:r>
              <a:rPr lang="en-US" sz="1800" dirty="0" err="1" smtClean="0"/>
              <a:t>iValue</a:t>
            </a:r>
            <a:r>
              <a:rPr lang="en-US" sz="1800" dirty="0" smtClean="0"/>
              <a:t> ,</a:t>
            </a:r>
            <a:r>
              <a:rPr lang="en-US" sz="1800" dirty="0" err="1" smtClean="0"/>
              <a:t>iSum</a:t>
            </a:r>
            <a:r>
              <a:rPr lang="en-US" sz="1800" dirty="0" smtClean="0"/>
              <a:t> = 0,iIndex;</a:t>
            </a:r>
          </a:p>
          <a:p>
            <a:pPr>
              <a:buNone/>
            </a:pPr>
            <a:r>
              <a:rPr lang="en-US" sz="1800" dirty="0" smtClean="0"/>
              <a:t>   				/* for  loop to find the sum of 10 numbers  */</a:t>
            </a:r>
          </a:p>
          <a:p>
            <a:pPr>
              <a:buNone/>
            </a:pPr>
            <a:r>
              <a:rPr lang="en-US" sz="1800" dirty="0" smtClean="0"/>
              <a:t>  				for(</a:t>
            </a:r>
            <a:r>
              <a:rPr lang="en-US" sz="1800" dirty="0" err="1" smtClean="0"/>
              <a:t>iIndex</a:t>
            </a:r>
            <a:r>
              <a:rPr lang="en-US" sz="1800" dirty="0" smtClean="0"/>
              <a:t> = 0; </a:t>
            </a:r>
            <a:r>
              <a:rPr lang="en-US" sz="1800" dirty="0" err="1" smtClean="0"/>
              <a:t>iIndex</a:t>
            </a:r>
            <a:r>
              <a:rPr lang="en-US" sz="1800" dirty="0" smtClean="0"/>
              <a:t>&lt;10; </a:t>
            </a:r>
            <a:r>
              <a:rPr lang="en-US" sz="1800" dirty="0" err="1" smtClean="0"/>
              <a:t>iIndex</a:t>
            </a:r>
            <a:r>
              <a:rPr lang="en-US" sz="1800" dirty="0" smtClean="0"/>
              <a:t>++){</a:t>
            </a:r>
          </a:p>
          <a:p>
            <a:pPr>
              <a:buNone/>
            </a:pPr>
            <a:r>
              <a:rPr lang="en-US" sz="1800" dirty="0" smtClean="0"/>
              <a:t>	   				</a:t>
            </a:r>
            <a:r>
              <a:rPr lang="en-US" sz="1800" dirty="0" err="1" smtClean="0"/>
              <a:t>printf</a:t>
            </a:r>
            <a:r>
              <a:rPr lang="en-US" sz="1800" dirty="0" smtClean="0"/>
              <a:t>("Enter the value\n");</a:t>
            </a:r>
          </a:p>
          <a:p>
            <a:pPr>
              <a:buNone/>
            </a:pPr>
            <a:r>
              <a:rPr lang="en-US" sz="1800" dirty="0" smtClean="0"/>
              <a:t>	   				</a:t>
            </a:r>
            <a:r>
              <a:rPr lang="en-US" sz="1800" dirty="0" err="1" smtClean="0"/>
              <a:t>scanf</a:t>
            </a:r>
            <a:r>
              <a:rPr lang="en-US" sz="1800" dirty="0" smtClean="0"/>
              <a:t>("%</a:t>
            </a:r>
            <a:r>
              <a:rPr lang="en-US" sz="1800" dirty="0" err="1" smtClean="0"/>
              <a:t>d",&amp;iValue</a:t>
            </a:r>
            <a:r>
              <a:rPr lang="en-US" sz="1800" dirty="0" smtClean="0"/>
              <a:t>);</a:t>
            </a:r>
          </a:p>
          <a:p>
            <a:pPr>
              <a:buNone/>
            </a:pPr>
            <a:r>
              <a:rPr lang="en-US" sz="1800" dirty="0" smtClean="0"/>
              <a:t>	   				</a:t>
            </a:r>
            <a:r>
              <a:rPr lang="en-US" sz="1800" dirty="0" err="1" smtClean="0"/>
              <a:t>iSum</a:t>
            </a:r>
            <a:r>
              <a:rPr lang="en-US" sz="1800" dirty="0" smtClean="0"/>
              <a:t> = </a:t>
            </a:r>
            <a:r>
              <a:rPr lang="en-US" sz="1800" dirty="0" err="1" smtClean="0"/>
              <a:t>iSum</a:t>
            </a:r>
            <a:r>
              <a:rPr lang="en-US" sz="1800" dirty="0" smtClean="0"/>
              <a:t> + </a:t>
            </a:r>
            <a:r>
              <a:rPr lang="en-US" sz="1800" dirty="0" err="1" smtClean="0"/>
              <a:t>iValue</a:t>
            </a:r>
            <a:r>
              <a:rPr lang="en-US" sz="1800" dirty="0" smtClean="0"/>
              <a:t>;</a:t>
            </a:r>
          </a:p>
          <a:p>
            <a:pPr>
              <a:buNone/>
            </a:pPr>
            <a:r>
              <a:rPr lang="en-US" sz="1800" dirty="0" smtClean="0"/>
              <a:t>   				}</a:t>
            </a:r>
          </a:p>
          <a:p>
            <a:pPr>
              <a:buNone/>
            </a:pPr>
            <a:r>
              <a:rPr lang="en-US" sz="1800" dirty="0" smtClean="0"/>
              <a:t>	   </a:t>
            </a:r>
          </a:p>
          <a:p>
            <a:pPr>
              <a:buNone/>
            </a:pPr>
            <a:r>
              <a:rPr lang="en-US" sz="1800" dirty="0" smtClean="0"/>
              <a:t>   			</a:t>
            </a:r>
            <a:r>
              <a:rPr lang="en-US" sz="1800" dirty="0" err="1" smtClean="0"/>
              <a:t>printf</a:t>
            </a:r>
            <a:r>
              <a:rPr lang="en-US" sz="1800" dirty="0" smtClean="0"/>
              <a:t>(" The sum of entered numbers is %</a:t>
            </a:r>
            <a:r>
              <a:rPr lang="en-US" sz="1800" dirty="0" err="1" smtClean="0"/>
              <a:t>d",iSum</a:t>
            </a:r>
            <a:r>
              <a:rPr lang="en-US" sz="1800" dirty="0" smtClean="0"/>
              <a:t>); </a:t>
            </a:r>
          </a:p>
          <a:p>
            <a:pPr>
              <a:buNone/>
            </a:pPr>
            <a:r>
              <a:rPr lang="en-US" sz="1800" dirty="0" smtClean="0"/>
              <a:t>   			return 0;</a:t>
            </a:r>
          </a:p>
          <a:p>
            <a:pPr>
              <a:buNone/>
            </a:pPr>
            <a:r>
              <a:rPr lang="en-US" sz="1800" dirty="0" smtClean="0"/>
              <a:t> 			}</a:t>
            </a:r>
            <a:endParaRPr lang="en-US" sz="1800" dirty="0"/>
          </a:p>
        </p:txBody>
      </p:sp>
      <p:sp>
        <p:nvSpPr>
          <p:cNvPr id="2" name="Title 1"/>
          <p:cNvSpPr>
            <a:spLocks noGrp="1"/>
          </p:cNvSpPr>
          <p:nvPr>
            <p:ph type="title"/>
          </p:nvPr>
        </p:nvSpPr>
        <p:spPr/>
        <p:txBody>
          <a:bodyPr/>
          <a:lstStyle/>
          <a:p>
            <a:r>
              <a:rPr lang="en-US" dirty="0" smtClean="0"/>
              <a:t>What is an Executable Code? </a:t>
            </a:r>
            <a:endParaRPr lang="en-US" dirty="0"/>
          </a:p>
        </p:txBody>
      </p:sp>
      <p:sp>
        <p:nvSpPr>
          <p:cNvPr id="5" name="TextBox 4"/>
          <p:cNvSpPr txBox="1"/>
          <p:nvPr/>
        </p:nvSpPr>
        <p:spPr>
          <a:xfrm>
            <a:off x="228600" y="5562600"/>
            <a:ext cx="8305800" cy="646331"/>
          </a:xfrm>
          <a:prstGeom prst="rect">
            <a:avLst/>
          </a:prstGeom>
          <a:noFill/>
        </p:spPr>
        <p:txBody>
          <a:bodyPr wrap="square" rtlCol="0">
            <a:spAutoFit/>
          </a:bodyPr>
          <a:lstStyle/>
          <a:p>
            <a:endParaRPr lang="en-US" dirty="0" smtClean="0"/>
          </a:p>
          <a:p>
            <a:r>
              <a:rPr lang="en-US" b="1" dirty="0" smtClean="0"/>
              <a:t>Can this code be delivered to client in its current form??</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73138"/>
          </a:xfrm>
        </p:spPr>
        <p:txBody>
          <a:bodyPr/>
          <a:lstStyle/>
          <a:p>
            <a:pPr>
              <a:defRPr/>
            </a:pPr>
            <a:r>
              <a:rPr lang="en-US" dirty="0" smtClean="0"/>
              <a:t> Deliverable code</a:t>
            </a:r>
            <a:endParaRPr lang="en-US" dirty="0"/>
          </a:p>
        </p:txBody>
      </p:sp>
      <p:sp>
        <p:nvSpPr>
          <p:cNvPr id="41987" name="Rectangle 1"/>
          <p:cNvSpPr>
            <a:spLocks noChangeArrowheads="1"/>
          </p:cNvSpPr>
          <p:nvPr/>
        </p:nvSpPr>
        <p:spPr bwMode="auto">
          <a:xfrm>
            <a:off x="0" y="0"/>
            <a:ext cx="9906000" cy="457200"/>
          </a:xfrm>
          <a:prstGeom prst="rect">
            <a:avLst/>
          </a:prstGeom>
          <a:noFill/>
          <a:ln w="9525">
            <a:noFill/>
            <a:miter lim="800000"/>
            <a:headEnd/>
            <a:tailEnd/>
          </a:ln>
        </p:spPr>
        <p:txBody>
          <a:bodyPr wrap="none" anchor="ctr">
            <a:spAutoFit/>
          </a:bodyPr>
          <a:lstStyle/>
          <a:p>
            <a:pPr eaLnBrk="0" hangingPunct="0"/>
            <a:endParaRPr lang="en-US"/>
          </a:p>
        </p:txBody>
      </p:sp>
      <p:sp>
        <p:nvSpPr>
          <p:cNvPr id="41989" name="Rectangle 12"/>
          <p:cNvSpPr>
            <a:spLocks noChangeArrowheads="1"/>
          </p:cNvSpPr>
          <p:nvPr/>
        </p:nvSpPr>
        <p:spPr bwMode="auto">
          <a:xfrm>
            <a:off x="228600" y="1143000"/>
            <a:ext cx="9296400" cy="4662815"/>
          </a:xfrm>
          <a:prstGeom prst="rect">
            <a:avLst/>
          </a:prstGeom>
          <a:noFill/>
          <a:ln w="9525">
            <a:noFill/>
            <a:miter lim="800000"/>
            <a:headEnd/>
            <a:tailEnd/>
          </a:ln>
        </p:spPr>
        <p:txBody>
          <a:bodyPr wrap="square">
            <a:spAutoFit/>
          </a:bodyPr>
          <a:lstStyle/>
          <a:p>
            <a:pPr algn="just">
              <a:lnSpc>
                <a:spcPct val="150000"/>
              </a:lnSpc>
              <a:buFont typeface="Wingdings" pitchFamily="2" charset="2"/>
              <a:buChar char="Ø"/>
            </a:pPr>
            <a:r>
              <a:rPr lang="en-US" dirty="0" smtClean="0"/>
              <a:t> Deliverable Code  </a:t>
            </a:r>
            <a:r>
              <a:rPr lang="en-US" dirty="0"/>
              <a:t>includes the set of practices applied at every phase of the Systems Development Life </a:t>
            </a:r>
            <a:r>
              <a:rPr lang="en-US" dirty="0" smtClean="0"/>
              <a:t>Cycle to  ensure </a:t>
            </a:r>
            <a:r>
              <a:rPr lang="en-US" dirty="0"/>
              <a:t>that the designed solution will </a:t>
            </a:r>
            <a:r>
              <a:rPr lang="en-US" dirty="0" smtClean="0"/>
              <a:t>meet the  following requirements</a:t>
            </a:r>
          </a:p>
          <a:p>
            <a:pPr algn="just">
              <a:lnSpc>
                <a:spcPct val="150000"/>
              </a:lnSpc>
              <a:buFont typeface="Wingdings" pitchFamily="2" charset="2"/>
              <a:buChar char="Ø"/>
            </a:pPr>
            <a:endParaRPr lang="en-US" dirty="0" smtClean="0"/>
          </a:p>
          <a:p>
            <a:pPr algn="just">
              <a:lnSpc>
                <a:spcPct val="150000"/>
              </a:lnSpc>
              <a:buFont typeface="Wingdings" pitchFamily="2" charset="2"/>
              <a:buChar char="Ø"/>
            </a:pPr>
            <a:r>
              <a:rPr lang="en-US" dirty="0" smtClean="0"/>
              <a:t> What are the characteristics for a deliverable code???</a:t>
            </a:r>
          </a:p>
          <a:p>
            <a:pPr lvl="1" algn="just">
              <a:lnSpc>
                <a:spcPct val="150000"/>
              </a:lnSpc>
            </a:pPr>
            <a:endParaRPr lang="en-US" dirty="0" smtClean="0"/>
          </a:p>
          <a:p>
            <a:pPr lvl="1" algn="just">
              <a:lnSpc>
                <a:spcPct val="150000"/>
              </a:lnSpc>
              <a:buFont typeface="Arial" charset="0"/>
              <a:buChar char="•"/>
            </a:pPr>
            <a:endParaRPr lang="en-US" dirty="0"/>
          </a:p>
          <a:p>
            <a:pPr lvl="1" algn="just">
              <a:lnSpc>
                <a:spcPct val="150000"/>
              </a:lnSpc>
              <a:buFont typeface="Arial" charset="0"/>
              <a:buChar char="•"/>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Deliverable Code</a:t>
            </a:r>
            <a:endParaRPr lang="en-US" dirty="0"/>
          </a:p>
        </p:txBody>
      </p:sp>
      <p:graphicFrame>
        <p:nvGraphicFramePr>
          <p:cNvPr id="4" name="Content Placeholder 3"/>
          <p:cNvGraphicFramePr>
            <a:graphicFrameLocks noGrp="1"/>
          </p:cNvGraphicFramePr>
          <p:nvPr>
            <p:ph idx="1"/>
          </p:nvPr>
        </p:nvGraphicFramePr>
        <p:xfrm>
          <a:off x="165100" y="1187450"/>
          <a:ext cx="8915400" cy="4881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279F504-1170-4D97-811B-58E6E1A590A0}"/>
                                            </p:graphicEl>
                                          </p:spTgt>
                                        </p:tgtEl>
                                        <p:attrNameLst>
                                          <p:attrName>style.visibility</p:attrName>
                                        </p:attrNameLst>
                                      </p:cBhvr>
                                      <p:to>
                                        <p:strVal val="visible"/>
                                      </p:to>
                                    </p:set>
                                    <p:animEffect transition="in" filter="fade">
                                      <p:cBhvr>
                                        <p:cTn id="7" dur="3000"/>
                                        <p:tgtEl>
                                          <p:spTgt spid="4">
                                            <p:graphicEl>
                                              <a:dgm id="{F279F504-1170-4D97-811B-58E6E1A590A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A27AA71-09C9-482D-A012-FF6D2CBDC9CB}"/>
                                            </p:graphicEl>
                                          </p:spTgt>
                                        </p:tgtEl>
                                        <p:attrNameLst>
                                          <p:attrName>style.visibility</p:attrName>
                                        </p:attrNameLst>
                                      </p:cBhvr>
                                      <p:to>
                                        <p:strVal val="visible"/>
                                      </p:to>
                                    </p:set>
                                    <p:animEffect transition="in" filter="fade">
                                      <p:cBhvr>
                                        <p:cTn id="12" dur="3000"/>
                                        <p:tgtEl>
                                          <p:spTgt spid="4">
                                            <p:graphicEl>
                                              <a:dgm id="{FA27AA71-09C9-482D-A012-FF6D2CBDC9C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81D08BCA-E9CB-444B-B5AA-43C834A5BBDE}"/>
                                            </p:graphicEl>
                                          </p:spTgt>
                                        </p:tgtEl>
                                        <p:attrNameLst>
                                          <p:attrName>style.visibility</p:attrName>
                                        </p:attrNameLst>
                                      </p:cBhvr>
                                      <p:to>
                                        <p:strVal val="visible"/>
                                      </p:to>
                                    </p:set>
                                    <p:animEffect transition="in" filter="fade">
                                      <p:cBhvr>
                                        <p:cTn id="15" dur="3000"/>
                                        <p:tgtEl>
                                          <p:spTgt spid="4">
                                            <p:graphicEl>
                                              <a:dgm id="{81D08BCA-E9CB-444B-B5AA-43C834A5BBD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7578BAEF-BC5E-42D5-B4CF-DBA764738E21}"/>
                                            </p:graphicEl>
                                          </p:spTgt>
                                        </p:tgtEl>
                                        <p:attrNameLst>
                                          <p:attrName>style.visibility</p:attrName>
                                        </p:attrNameLst>
                                      </p:cBhvr>
                                      <p:to>
                                        <p:strVal val="visible"/>
                                      </p:to>
                                    </p:set>
                                    <p:animEffect transition="in" filter="fade">
                                      <p:cBhvr>
                                        <p:cTn id="20" dur="3000"/>
                                        <p:tgtEl>
                                          <p:spTgt spid="4">
                                            <p:graphicEl>
                                              <a:dgm id="{7578BAEF-BC5E-42D5-B4CF-DBA764738E2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83085ECE-F303-404E-86D0-3B4539C9A66B}"/>
                                            </p:graphicEl>
                                          </p:spTgt>
                                        </p:tgtEl>
                                        <p:attrNameLst>
                                          <p:attrName>style.visibility</p:attrName>
                                        </p:attrNameLst>
                                      </p:cBhvr>
                                      <p:to>
                                        <p:strVal val="visible"/>
                                      </p:to>
                                    </p:set>
                                    <p:animEffect transition="in" filter="fade">
                                      <p:cBhvr>
                                        <p:cTn id="23" dur="3000"/>
                                        <p:tgtEl>
                                          <p:spTgt spid="4">
                                            <p:graphicEl>
                                              <a:dgm id="{83085ECE-F303-404E-86D0-3B4539C9A66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FF8FFF1-A3A5-44DC-A0C0-636A040B89DD}"/>
                                            </p:graphicEl>
                                          </p:spTgt>
                                        </p:tgtEl>
                                        <p:attrNameLst>
                                          <p:attrName>style.visibility</p:attrName>
                                        </p:attrNameLst>
                                      </p:cBhvr>
                                      <p:to>
                                        <p:strVal val="visible"/>
                                      </p:to>
                                    </p:set>
                                    <p:animEffect transition="in" filter="fade">
                                      <p:cBhvr>
                                        <p:cTn id="28" dur="3000"/>
                                        <p:tgtEl>
                                          <p:spTgt spid="4">
                                            <p:graphicEl>
                                              <a:dgm id="{6FF8FFF1-A3A5-44DC-A0C0-636A040B89D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64C6FEBC-11D8-43B8-B080-37BDF6428866}"/>
                                            </p:graphicEl>
                                          </p:spTgt>
                                        </p:tgtEl>
                                        <p:attrNameLst>
                                          <p:attrName>style.visibility</p:attrName>
                                        </p:attrNameLst>
                                      </p:cBhvr>
                                      <p:to>
                                        <p:strVal val="visible"/>
                                      </p:to>
                                    </p:set>
                                    <p:animEffect transition="in" filter="fade">
                                      <p:cBhvr>
                                        <p:cTn id="31" dur="3000"/>
                                        <p:tgtEl>
                                          <p:spTgt spid="4">
                                            <p:graphicEl>
                                              <a:dgm id="{64C6FEBC-11D8-43B8-B080-37BDF642886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0AC103FA-22E1-4FC5-AE9E-CA810160C9D9}"/>
                                            </p:graphicEl>
                                          </p:spTgt>
                                        </p:tgtEl>
                                        <p:attrNameLst>
                                          <p:attrName>style.visibility</p:attrName>
                                        </p:attrNameLst>
                                      </p:cBhvr>
                                      <p:to>
                                        <p:strVal val="visible"/>
                                      </p:to>
                                    </p:set>
                                    <p:animEffect transition="in" filter="fade">
                                      <p:cBhvr>
                                        <p:cTn id="36" dur="3000"/>
                                        <p:tgtEl>
                                          <p:spTgt spid="4">
                                            <p:graphicEl>
                                              <a:dgm id="{0AC103FA-22E1-4FC5-AE9E-CA810160C9D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65E8A64E-B0D0-4957-8149-C2240DD054F6}"/>
                                            </p:graphicEl>
                                          </p:spTgt>
                                        </p:tgtEl>
                                        <p:attrNameLst>
                                          <p:attrName>style.visibility</p:attrName>
                                        </p:attrNameLst>
                                      </p:cBhvr>
                                      <p:to>
                                        <p:strVal val="visible"/>
                                      </p:to>
                                    </p:set>
                                    <p:animEffect transition="in" filter="fade">
                                      <p:cBhvr>
                                        <p:cTn id="39" dur="3000"/>
                                        <p:tgtEl>
                                          <p:spTgt spid="4">
                                            <p:graphicEl>
                                              <a:dgm id="{65E8A64E-B0D0-4957-8149-C2240DD054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CC4C9FBD-E041-471A-9814-29DE28407288}"/>
                                            </p:graphicEl>
                                          </p:spTgt>
                                        </p:tgtEl>
                                        <p:attrNameLst>
                                          <p:attrName>style.visibility</p:attrName>
                                        </p:attrNameLst>
                                      </p:cBhvr>
                                      <p:to>
                                        <p:strVal val="visible"/>
                                      </p:to>
                                    </p:set>
                                    <p:animEffect transition="in" filter="fade">
                                      <p:cBhvr>
                                        <p:cTn id="44" dur="3000"/>
                                        <p:tgtEl>
                                          <p:spTgt spid="4">
                                            <p:graphicEl>
                                              <a:dgm id="{CC4C9FBD-E041-471A-9814-29DE28407288}"/>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FE0F4A9F-5DC5-418A-9F91-8AFF334EC2F9}"/>
                                            </p:graphicEl>
                                          </p:spTgt>
                                        </p:tgtEl>
                                        <p:attrNameLst>
                                          <p:attrName>style.visibility</p:attrName>
                                        </p:attrNameLst>
                                      </p:cBhvr>
                                      <p:to>
                                        <p:strVal val="visible"/>
                                      </p:to>
                                    </p:set>
                                    <p:animEffect transition="in" filter="fade">
                                      <p:cBhvr>
                                        <p:cTn id="47" dur="3000"/>
                                        <p:tgtEl>
                                          <p:spTgt spid="4">
                                            <p:graphicEl>
                                              <a:dgm id="{FE0F4A9F-5DC5-418A-9F91-8AFF334EC2F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t>Deliverable Code - Coding Standards ( 1 of 2 )</a:t>
            </a:r>
            <a:endParaRPr lang="en-US" sz="2800" dirty="0"/>
          </a:p>
        </p:txBody>
      </p:sp>
      <p:sp>
        <p:nvSpPr>
          <p:cNvPr id="3" name="Content Placeholder 2"/>
          <p:cNvSpPr>
            <a:spLocks noGrp="1"/>
          </p:cNvSpPr>
          <p:nvPr>
            <p:ph idx="1"/>
          </p:nvPr>
        </p:nvSpPr>
        <p:spPr>
          <a:solidFill>
            <a:schemeClr val="bg2">
              <a:lumMod val="40000"/>
              <a:lumOff val="60000"/>
            </a:schemeClr>
          </a:solidFill>
        </p:spPr>
        <p:txBody>
          <a:bodyPr/>
          <a:lstStyle/>
          <a:p>
            <a:pPr>
              <a:buNone/>
            </a:pPr>
            <a:r>
              <a:rPr lang="en-US" dirty="0" smtClean="0"/>
              <a:t>#include&lt;</a:t>
            </a:r>
            <a:r>
              <a:rPr lang="en-US" dirty="0" err="1" smtClean="0"/>
              <a:t>stdio.h</a:t>
            </a:r>
            <a:r>
              <a:rPr lang="en-US" dirty="0" smtClean="0"/>
              <a:t>&gt;</a:t>
            </a:r>
          </a:p>
          <a:p>
            <a:pPr>
              <a:buNone/>
            </a:pPr>
            <a:r>
              <a:rPr lang="en-US" dirty="0" smtClean="0"/>
              <a:t>int main(int argc,char **argv){</a:t>
            </a:r>
          </a:p>
          <a:p>
            <a:pPr>
              <a:buNone/>
            </a:pPr>
            <a:r>
              <a:rPr lang="en-US" dirty="0" smtClean="0"/>
              <a:t>   int </a:t>
            </a:r>
            <a:r>
              <a:rPr lang="en-US" dirty="0" err="1" smtClean="0"/>
              <a:t>i,S</a:t>
            </a:r>
            <a:r>
              <a:rPr lang="en-US" dirty="0" smtClean="0"/>
              <a:t> = 0,J;</a:t>
            </a:r>
          </a:p>
          <a:p>
            <a:pPr>
              <a:buNone/>
            </a:pPr>
            <a:r>
              <a:rPr lang="en-US" dirty="0" smtClean="0"/>
              <a:t>      for(</a:t>
            </a:r>
            <a:r>
              <a:rPr lang="en-US" dirty="0" err="1" smtClean="0"/>
              <a:t>i</a:t>
            </a:r>
            <a:r>
              <a:rPr lang="en-US" dirty="0" smtClean="0"/>
              <a:t> = 0; </a:t>
            </a:r>
            <a:r>
              <a:rPr lang="en-US" dirty="0" err="1" smtClean="0"/>
              <a:t>i</a:t>
            </a:r>
            <a:r>
              <a:rPr lang="en-US" dirty="0" smtClean="0"/>
              <a:t>&lt;10; </a:t>
            </a:r>
            <a:r>
              <a:rPr lang="en-US" dirty="0" err="1" smtClean="0"/>
              <a:t>i</a:t>
            </a:r>
            <a:r>
              <a:rPr lang="en-US" dirty="0" smtClean="0"/>
              <a:t>+)</a:t>
            </a:r>
          </a:p>
          <a:p>
            <a:pPr>
              <a:buNone/>
            </a:pPr>
            <a:r>
              <a:rPr lang="en-US" dirty="0" smtClean="0"/>
              <a:t>		{</a:t>
            </a:r>
          </a:p>
          <a:p>
            <a:pPr>
              <a:buNone/>
            </a:pPr>
            <a:r>
              <a:rPr lang="en-US" dirty="0" smtClean="0"/>
              <a:t>	   </a:t>
            </a:r>
            <a:r>
              <a:rPr lang="en-US" dirty="0" smtClean="0"/>
              <a:t>  </a:t>
            </a:r>
            <a:r>
              <a:rPr lang="en-US" dirty="0" err="1" smtClean="0"/>
              <a:t>printf</a:t>
            </a:r>
            <a:r>
              <a:rPr lang="en-US" dirty="0" smtClean="0"/>
              <a:t>("Enter the value\n");</a:t>
            </a:r>
          </a:p>
          <a:p>
            <a:pPr>
              <a:buNone/>
            </a:pPr>
            <a:r>
              <a:rPr lang="en-US" dirty="0" smtClean="0"/>
              <a:t>	        </a:t>
            </a:r>
            <a:r>
              <a:rPr lang="en-US" dirty="0" err="1" smtClean="0"/>
              <a:t>scanf</a:t>
            </a:r>
            <a:r>
              <a:rPr lang="en-US" dirty="0" smtClean="0"/>
              <a:t>("%</a:t>
            </a:r>
            <a:r>
              <a:rPr lang="en-US" dirty="0" err="1" smtClean="0"/>
              <a:t>d",&amp;J</a:t>
            </a:r>
            <a:r>
              <a:rPr lang="en-US" dirty="0" smtClean="0"/>
              <a:t>);</a:t>
            </a:r>
          </a:p>
          <a:p>
            <a:pPr>
              <a:buNone/>
            </a:pPr>
            <a:r>
              <a:rPr lang="en-US" dirty="0" smtClean="0"/>
              <a:t>	   S = S +J;</a:t>
            </a:r>
          </a:p>
          <a:p>
            <a:pPr>
              <a:buNone/>
            </a:pPr>
            <a:r>
              <a:rPr lang="en-US" dirty="0" smtClean="0"/>
              <a:t>  		 }</a:t>
            </a:r>
          </a:p>
          <a:p>
            <a:pPr>
              <a:buNone/>
            </a:pPr>
            <a:r>
              <a:rPr lang="en-US" dirty="0" smtClean="0"/>
              <a:t>	   </a:t>
            </a:r>
          </a:p>
          <a:p>
            <a:pPr>
              <a:buNone/>
            </a:pPr>
            <a:r>
              <a:rPr lang="en-US" dirty="0" smtClean="0"/>
              <a:t>            printf(" The sum of entered numbers is %</a:t>
            </a:r>
            <a:r>
              <a:rPr lang="en-US" dirty="0" err="1" smtClean="0"/>
              <a:t>d",iSum</a:t>
            </a:r>
            <a:r>
              <a:rPr lang="en-US" dirty="0" smtClean="0"/>
              <a:t>); </a:t>
            </a:r>
          </a:p>
          <a:p>
            <a:pPr>
              <a:buNone/>
            </a:pPr>
            <a:r>
              <a:rPr lang="en-US" dirty="0" smtClean="0"/>
              <a:t>   return 0;</a:t>
            </a:r>
          </a:p>
          <a:p>
            <a:pPr>
              <a:buNone/>
            </a:pPr>
            <a:r>
              <a:rPr lang="en-US" dirty="0" smtClean="0"/>
              <a:t> }</a:t>
            </a:r>
            <a:endParaRPr lang="en-US" dirty="0"/>
          </a:p>
        </p:txBody>
      </p:sp>
      <p:sp>
        <p:nvSpPr>
          <p:cNvPr id="8" name="Cloud 7"/>
          <p:cNvSpPr/>
          <p:nvPr/>
        </p:nvSpPr>
        <p:spPr>
          <a:xfrm>
            <a:off x="6690360" y="3657600"/>
            <a:ext cx="2971800" cy="21336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charset="0"/>
              </a:rPr>
              <a:t>What are the problems if Coding Standards are not followed?</a:t>
            </a:r>
            <a:endParaRPr lang="en-US" b="1" dirty="0">
              <a:solidFill>
                <a:schemeClr val="tx1"/>
              </a:solidFill>
              <a:latin typeface="Arial" charset="0"/>
            </a:endParaRPr>
          </a:p>
        </p:txBody>
      </p:sp>
      <p:sp>
        <p:nvSpPr>
          <p:cNvPr id="9" name="Cloud 8"/>
          <p:cNvSpPr/>
          <p:nvPr/>
        </p:nvSpPr>
        <p:spPr>
          <a:xfrm>
            <a:off x="6400800" y="1295400"/>
            <a:ext cx="2971800" cy="21336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charset="0"/>
              </a:rPr>
              <a:t>Are Coding </a:t>
            </a:r>
            <a:r>
              <a:rPr lang="en-US" b="1" dirty="0" smtClean="0">
                <a:solidFill>
                  <a:schemeClr val="tx1"/>
                </a:solidFill>
                <a:latin typeface="Arial" charset="0"/>
              </a:rPr>
              <a:t>Standards </a:t>
            </a:r>
            <a:r>
              <a:rPr lang="en-US" b="1" dirty="0" smtClean="0">
                <a:solidFill>
                  <a:schemeClr val="tx1"/>
                </a:solidFill>
                <a:latin typeface="Arial" charset="0"/>
              </a:rPr>
              <a:t>followed here??</a:t>
            </a:r>
            <a:endParaRPr lang="en-US" b="1"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5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5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500"/>
                                        <p:tgtEl>
                                          <p:spTgt spid="3">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ox(in)">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ox(in)">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ox(i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t>Deliverable Code - Coding Standards ( 2 of 2 )</a:t>
            </a:r>
            <a:endParaRPr lang="en-US" sz="2800" dirty="0"/>
          </a:p>
        </p:txBody>
      </p:sp>
      <p:sp>
        <p:nvSpPr>
          <p:cNvPr id="3" name="Content Placeholder 2"/>
          <p:cNvSpPr>
            <a:spLocks noGrp="1"/>
          </p:cNvSpPr>
          <p:nvPr>
            <p:ph idx="1"/>
          </p:nvPr>
        </p:nvSpPr>
        <p:spPr>
          <a:xfrm>
            <a:off x="482600" y="1187450"/>
            <a:ext cx="4330700" cy="4881563"/>
          </a:xfrm>
          <a:solidFill>
            <a:schemeClr val="bg2">
              <a:lumMod val="40000"/>
              <a:lumOff val="60000"/>
            </a:schemeClr>
          </a:solidFill>
        </p:spPr>
        <p:txBody>
          <a:bodyPr>
            <a:normAutofit fontScale="62500" lnSpcReduction="20000"/>
          </a:bodyPr>
          <a:lstStyle/>
          <a:p>
            <a:pPr>
              <a:buNone/>
            </a:pPr>
            <a:r>
              <a:rPr lang="en-US" dirty="0" smtClean="0"/>
              <a:t>/******************************************************************************</a:t>
            </a:r>
          </a:p>
          <a:p>
            <a:pPr>
              <a:buNone/>
            </a:pPr>
            <a:r>
              <a:rPr lang="en-US" dirty="0" smtClean="0"/>
              <a:t>* Filename    : </a:t>
            </a:r>
            <a:r>
              <a:rPr lang="en-US" dirty="0" err="1" smtClean="0"/>
              <a:t>forloop.c</a:t>
            </a:r>
            <a:endParaRPr lang="en-US" dirty="0" smtClean="0"/>
          </a:p>
          <a:p>
            <a:pPr>
              <a:buNone/>
            </a:pPr>
            <a:r>
              <a:rPr lang="en-US" dirty="0" smtClean="0"/>
              <a:t>* Author      : Education &amp; Research Dept, Infosys Technologies Limited</a:t>
            </a:r>
          </a:p>
          <a:p>
            <a:pPr>
              <a:buNone/>
            </a:pPr>
            <a:r>
              <a:rPr lang="en-US" dirty="0" smtClean="0"/>
              <a:t>* Date        : 14-May-2008</a:t>
            </a:r>
          </a:p>
          <a:p>
            <a:pPr>
              <a:buNone/>
            </a:pPr>
            <a:r>
              <a:rPr lang="en-US" dirty="0" smtClean="0"/>
              <a:t>* Description : Explains advantage of using for loop</a:t>
            </a:r>
          </a:p>
          <a:p>
            <a:pPr>
              <a:buNone/>
            </a:pPr>
            <a:r>
              <a:rPr lang="en-US" dirty="0" smtClean="0"/>
              <a:t>******************************************************************************/</a:t>
            </a:r>
          </a:p>
          <a:p>
            <a:pPr>
              <a:buNone/>
            </a:pPr>
            <a:endParaRPr lang="en-US" dirty="0" smtClean="0"/>
          </a:p>
          <a:p>
            <a:pPr>
              <a:buNone/>
            </a:pPr>
            <a:r>
              <a:rPr lang="en-US" dirty="0" smtClean="0"/>
              <a:t>/* Include files */</a:t>
            </a:r>
          </a:p>
          <a:p>
            <a:pPr>
              <a:buNone/>
            </a:pPr>
            <a:r>
              <a:rPr lang="en-US" dirty="0" smtClean="0"/>
              <a:t>#include&lt;</a:t>
            </a:r>
            <a:r>
              <a:rPr lang="en-US" dirty="0" err="1" smtClean="0"/>
              <a:t>stdio.h</a:t>
            </a:r>
            <a:r>
              <a:rPr lang="en-US" dirty="0" smtClean="0"/>
              <a:t>&gt;</a:t>
            </a:r>
          </a:p>
          <a:p>
            <a:pPr>
              <a:buNone/>
            </a:pPr>
            <a:endParaRPr lang="en-US" dirty="0" smtClean="0"/>
          </a:p>
          <a:p>
            <a:pPr>
              <a:buNone/>
            </a:pPr>
            <a:r>
              <a:rPr lang="en-US" dirty="0" smtClean="0"/>
              <a:t>/******************************************************************************</a:t>
            </a:r>
          </a:p>
          <a:p>
            <a:pPr>
              <a:buNone/>
            </a:pPr>
            <a:r>
              <a:rPr lang="en-US" dirty="0" smtClean="0"/>
              <a:t>* Function		: main</a:t>
            </a:r>
          </a:p>
          <a:p>
            <a:pPr>
              <a:buNone/>
            </a:pPr>
            <a:r>
              <a:rPr lang="en-US" dirty="0" smtClean="0"/>
              <a:t>* Description	: main </a:t>
            </a:r>
            <a:r>
              <a:rPr lang="en-US" dirty="0" err="1" smtClean="0"/>
              <a:t>fuction</a:t>
            </a:r>
            <a:r>
              <a:rPr lang="en-US" dirty="0" smtClean="0"/>
              <a:t> of the program explains the working of for loop</a:t>
            </a:r>
          </a:p>
          <a:p>
            <a:pPr>
              <a:buNone/>
            </a:pPr>
            <a:r>
              <a:rPr lang="en-US" dirty="0" smtClean="0"/>
              <a:t>* Input Parameters:</a:t>
            </a:r>
          </a:p>
          <a:p>
            <a:pPr>
              <a:buNone/>
            </a:pPr>
            <a:r>
              <a:rPr lang="en-US" dirty="0" smtClean="0"/>
              <a:t>* 	int </a:t>
            </a:r>
            <a:r>
              <a:rPr lang="en-US" dirty="0" err="1" smtClean="0"/>
              <a:t>argc</a:t>
            </a:r>
            <a:r>
              <a:rPr lang="en-US" dirty="0" smtClean="0"/>
              <a:t> - Number of command line arguments</a:t>
            </a:r>
          </a:p>
          <a:p>
            <a:pPr>
              <a:buNone/>
            </a:pPr>
            <a:r>
              <a:rPr lang="en-US" dirty="0" smtClean="0"/>
              <a:t>*   char **argv  The command line arguments passed</a:t>
            </a:r>
          </a:p>
          <a:p>
            <a:pPr>
              <a:buNone/>
            </a:pPr>
            <a:r>
              <a:rPr lang="en-US" dirty="0" smtClean="0"/>
              <a:t>* Returns: 0 on success to the operating system</a:t>
            </a:r>
          </a:p>
          <a:p>
            <a:pPr>
              <a:buNone/>
            </a:pPr>
            <a:r>
              <a:rPr lang="en-US" dirty="0" smtClean="0"/>
              <a:t>******************************************************************************/</a:t>
            </a:r>
          </a:p>
          <a:p>
            <a:pPr>
              <a:buNone/>
            </a:pPr>
            <a:endParaRPr lang="en-US" dirty="0" smtClean="0"/>
          </a:p>
          <a:p>
            <a:pPr>
              <a:buNone/>
            </a:pPr>
            <a:endParaRPr lang="en-US" dirty="0"/>
          </a:p>
        </p:txBody>
      </p:sp>
      <p:sp>
        <p:nvSpPr>
          <p:cNvPr id="10" name="Content Placeholder 2"/>
          <p:cNvSpPr txBox="1">
            <a:spLocks/>
          </p:cNvSpPr>
          <p:nvPr/>
        </p:nvSpPr>
        <p:spPr bwMode="auto">
          <a:xfrm>
            <a:off x="5041900" y="1202636"/>
            <a:ext cx="4330700" cy="4881563"/>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a:bodyPr>
          <a:lstStyle/>
          <a:p>
            <a:pPr>
              <a:buNone/>
            </a:pPr>
            <a:r>
              <a:rPr lang="en-US" sz="1300" dirty="0" err="1" smtClean="0">
                <a:solidFill>
                  <a:srgbClr val="000000"/>
                </a:solidFill>
                <a:latin typeface="+mn-lt"/>
              </a:rPr>
              <a:t>int</a:t>
            </a:r>
            <a:r>
              <a:rPr lang="en-US" sz="1300" dirty="0" smtClean="0">
                <a:solidFill>
                  <a:srgbClr val="000000"/>
                </a:solidFill>
                <a:latin typeface="+mn-lt"/>
              </a:rPr>
              <a:t> main(</a:t>
            </a:r>
            <a:r>
              <a:rPr lang="en-US" sz="1300" dirty="0" err="1" smtClean="0">
                <a:solidFill>
                  <a:srgbClr val="000000"/>
                </a:solidFill>
                <a:latin typeface="+mn-lt"/>
              </a:rPr>
              <a:t>int</a:t>
            </a:r>
            <a:r>
              <a:rPr lang="en-US" sz="1300" dirty="0" smtClean="0">
                <a:solidFill>
                  <a:srgbClr val="000000"/>
                </a:solidFill>
                <a:latin typeface="+mn-lt"/>
              </a:rPr>
              <a:t> </a:t>
            </a:r>
            <a:r>
              <a:rPr lang="en-US" sz="1300" dirty="0" err="1" smtClean="0">
                <a:solidFill>
                  <a:srgbClr val="000000"/>
                </a:solidFill>
                <a:latin typeface="+mn-lt"/>
              </a:rPr>
              <a:t>argc,char</a:t>
            </a:r>
            <a:r>
              <a:rPr lang="en-US" sz="1300" dirty="0" smtClean="0">
                <a:solidFill>
                  <a:srgbClr val="000000"/>
                </a:solidFill>
                <a:latin typeface="+mn-lt"/>
              </a:rPr>
              <a:t> **</a:t>
            </a:r>
            <a:r>
              <a:rPr lang="en-US" sz="1300" dirty="0" err="1" smtClean="0">
                <a:solidFill>
                  <a:srgbClr val="000000"/>
                </a:solidFill>
                <a:latin typeface="+mn-lt"/>
              </a:rPr>
              <a:t>argv</a:t>
            </a:r>
            <a:r>
              <a:rPr lang="en-US" sz="1300" dirty="0" smtClean="0">
                <a:solidFill>
                  <a:srgbClr val="000000"/>
                </a:solidFill>
                <a:latin typeface="+mn-lt"/>
              </a:rPr>
              <a:t>){</a:t>
            </a:r>
          </a:p>
          <a:p>
            <a:pPr>
              <a:buNone/>
            </a:pPr>
            <a:r>
              <a:rPr lang="en-US" sz="1300" dirty="0" smtClean="0">
                <a:solidFill>
                  <a:srgbClr val="000000"/>
                </a:solidFill>
                <a:latin typeface="+mn-lt"/>
              </a:rPr>
              <a:t>   </a:t>
            </a:r>
            <a:r>
              <a:rPr lang="en-US" sz="1300" dirty="0" err="1" smtClean="0">
                <a:solidFill>
                  <a:srgbClr val="000000"/>
                </a:solidFill>
                <a:latin typeface="+mn-lt"/>
              </a:rPr>
              <a:t>int</a:t>
            </a:r>
            <a:r>
              <a:rPr lang="en-US" sz="1300" dirty="0" smtClean="0">
                <a:solidFill>
                  <a:srgbClr val="000000"/>
                </a:solidFill>
                <a:latin typeface="+mn-lt"/>
              </a:rPr>
              <a:t> </a:t>
            </a:r>
            <a:r>
              <a:rPr lang="en-US" sz="1300" dirty="0" err="1" smtClean="0">
                <a:solidFill>
                  <a:srgbClr val="000000"/>
                </a:solidFill>
                <a:latin typeface="+mn-lt"/>
              </a:rPr>
              <a:t>iValue</a:t>
            </a:r>
            <a:r>
              <a:rPr lang="en-US" sz="1300" dirty="0" smtClean="0">
                <a:solidFill>
                  <a:srgbClr val="000000"/>
                </a:solidFill>
                <a:latin typeface="+mn-lt"/>
              </a:rPr>
              <a:t> ,</a:t>
            </a:r>
            <a:r>
              <a:rPr lang="en-US" sz="1300" dirty="0" err="1" smtClean="0">
                <a:solidFill>
                  <a:srgbClr val="000000"/>
                </a:solidFill>
                <a:latin typeface="+mn-lt"/>
              </a:rPr>
              <a:t>iSum</a:t>
            </a:r>
            <a:r>
              <a:rPr lang="en-US" sz="1300" dirty="0" smtClean="0">
                <a:solidFill>
                  <a:srgbClr val="000000"/>
                </a:solidFill>
                <a:latin typeface="+mn-lt"/>
              </a:rPr>
              <a:t> = 0,iIndex;</a:t>
            </a:r>
          </a:p>
          <a:p>
            <a:pPr>
              <a:buNone/>
            </a:pPr>
            <a:r>
              <a:rPr lang="en-US" sz="1300" dirty="0" smtClean="0">
                <a:solidFill>
                  <a:srgbClr val="000000"/>
                </a:solidFill>
                <a:latin typeface="+mn-lt"/>
              </a:rPr>
              <a:t>   /* for  loop to find the sum of 10 numbers  */</a:t>
            </a:r>
          </a:p>
          <a:p>
            <a:pPr>
              <a:buNone/>
            </a:pPr>
            <a:r>
              <a:rPr lang="en-US" sz="1300" dirty="0" smtClean="0">
                <a:solidFill>
                  <a:srgbClr val="000000"/>
                </a:solidFill>
                <a:latin typeface="+mn-lt"/>
              </a:rPr>
              <a:t>   for(</a:t>
            </a:r>
            <a:r>
              <a:rPr lang="en-US" sz="1300" dirty="0" err="1" smtClean="0">
                <a:solidFill>
                  <a:srgbClr val="000000"/>
                </a:solidFill>
                <a:latin typeface="+mn-lt"/>
              </a:rPr>
              <a:t>iIndex</a:t>
            </a:r>
            <a:r>
              <a:rPr lang="en-US" sz="1300" dirty="0" smtClean="0">
                <a:solidFill>
                  <a:srgbClr val="000000"/>
                </a:solidFill>
                <a:latin typeface="+mn-lt"/>
              </a:rPr>
              <a:t> = 0; </a:t>
            </a:r>
            <a:r>
              <a:rPr lang="en-US" sz="1300" dirty="0" err="1" smtClean="0">
                <a:solidFill>
                  <a:srgbClr val="000000"/>
                </a:solidFill>
                <a:latin typeface="+mn-lt"/>
              </a:rPr>
              <a:t>iIndex</a:t>
            </a:r>
            <a:r>
              <a:rPr lang="en-US" sz="1300" dirty="0" smtClean="0">
                <a:solidFill>
                  <a:srgbClr val="000000"/>
                </a:solidFill>
                <a:latin typeface="+mn-lt"/>
              </a:rPr>
              <a:t>&lt;10; </a:t>
            </a:r>
            <a:r>
              <a:rPr lang="en-US" sz="1300" dirty="0" err="1" smtClean="0">
                <a:solidFill>
                  <a:srgbClr val="000000"/>
                </a:solidFill>
                <a:latin typeface="+mn-lt"/>
              </a:rPr>
              <a:t>iIndex</a:t>
            </a:r>
            <a:r>
              <a:rPr lang="en-US" sz="1300" dirty="0" smtClean="0">
                <a:solidFill>
                  <a:srgbClr val="000000"/>
                </a:solidFill>
                <a:latin typeface="+mn-lt"/>
              </a:rPr>
              <a:t>++){</a:t>
            </a:r>
          </a:p>
          <a:p>
            <a:pPr>
              <a:buNone/>
            </a:pPr>
            <a:r>
              <a:rPr lang="en-US" sz="1300" dirty="0" smtClean="0">
                <a:solidFill>
                  <a:srgbClr val="000000"/>
                </a:solidFill>
                <a:latin typeface="+mn-lt"/>
              </a:rPr>
              <a:t>	   </a:t>
            </a:r>
            <a:r>
              <a:rPr lang="en-US" sz="1300" dirty="0" err="1" smtClean="0">
                <a:solidFill>
                  <a:srgbClr val="000000"/>
                </a:solidFill>
                <a:latin typeface="+mn-lt"/>
              </a:rPr>
              <a:t>printf</a:t>
            </a:r>
            <a:r>
              <a:rPr lang="en-US" sz="1300" dirty="0" smtClean="0">
                <a:solidFill>
                  <a:srgbClr val="000000"/>
                </a:solidFill>
                <a:latin typeface="+mn-lt"/>
              </a:rPr>
              <a:t>("Enter the value\n");</a:t>
            </a:r>
          </a:p>
          <a:p>
            <a:pPr>
              <a:buNone/>
            </a:pPr>
            <a:r>
              <a:rPr lang="en-US" sz="1300" dirty="0" smtClean="0">
                <a:solidFill>
                  <a:srgbClr val="000000"/>
                </a:solidFill>
                <a:latin typeface="+mn-lt"/>
              </a:rPr>
              <a:t>	   </a:t>
            </a:r>
            <a:r>
              <a:rPr lang="en-US" sz="1300" dirty="0" err="1" smtClean="0">
                <a:solidFill>
                  <a:srgbClr val="000000"/>
                </a:solidFill>
                <a:latin typeface="+mn-lt"/>
              </a:rPr>
              <a:t>scanf</a:t>
            </a:r>
            <a:r>
              <a:rPr lang="en-US" sz="1300" dirty="0" smtClean="0">
                <a:solidFill>
                  <a:srgbClr val="000000"/>
                </a:solidFill>
                <a:latin typeface="+mn-lt"/>
              </a:rPr>
              <a:t>("%</a:t>
            </a:r>
            <a:r>
              <a:rPr lang="en-US" sz="1300" dirty="0" err="1" smtClean="0">
                <a:solidFill>
                  <a:srgbClr val="000000"/>
                </a:solidFill>
                <a:latin typeface="+mn-lt"/>
              </a:rPr>
              <a:t>d",&amp;iValue</a:t>
            </a:r>
            <a:r>
              <a:rPr lang="en-US" sz="1300" dirty="0" smtClean="0">
                <a:solidFill>
                  <a:srgbClr val="000000"/>
                </a:solidFill>
                <a:latin typeface="+mn-lt"/>
              </a:rPr>
              <a:t>);</a:t>
            </a:r>
          </a:p>
          <a:p>
            <a:pPr>
              <a:buNone/>
            </a:pPr>
            <a:r>
              <a:rPr lang="en-US" sz="1300" dirty="0" smtClean="0">
                <a:solidFill>
                  <a:srgbClr val="000000"/>
                </a:solidFill>
                <a:latin typeface="+mn-lt"/>
              </a:rPr>
              <a:t>	   </a:t>
            </a:r>
            <a:r>
              <a:rPr lang="en-US" sz="1300" dirty="0" err="1" smtClean="0">
                <a:solidFill>
                  <a:srgbClr val="000000"/>
                </a:solidFill>
                <a:latin typeface="+mn-lt"/>
              </a:rPr>
              <a:t>iSum</a:t>
            </a:r>
            <a:r>
              <a:rPr lang="en-US" sz="1300" dirty="0" smtClean="0">
                <a:solidFill>
                  <a:srgbClr val="000000"/>
                </a:solidFill>
                <a:latin typeface="+mn-lt"/>
              </a:rPr>
              <a:t> = </a:t>
            </a:r>
            <a:r>
              <a:rPr lang="en-US" sz="1300" dirty="0" err="1" smtClean="0">
                <a:solidFill>
                  <a:srgbClr val="000000"/>
                </a:solidFill>
                <a:latin typeface="+mn-lt"/>
              </a:rPr>
              <a:t>iSum</a:t>
            </a:r>
            <a:r>
              <a:rPr lang="en-US" sz="1300" dirty="0" smtClean="0">
                <a:solidFill>
                  <a:srgbClr val="000000"/>
                </a:solidFill>
                <a:latin typeface="+mn-lt"/>
              </a:rPr>
              <a:t> + </a:t>
            </a:r>
            <a:r>
              <a:rPr lang="en-US" sz="1300" dirty="0" err="1" smtClean="0">
                <a:solidFill>
                  <a:srgbClr val="000000"/>
                </a:solidFill>
                <a:latin typeface="+mn-lt"/>
              </a:rPr>
              <a:t>iValue</a:t>
            </a:r>
            <a:r>
              <a:rPr lang="en-US" sz="1300" dirty="0" smtClean="0">
                <a:solidFill>
                  <a:srgbClr val="000000"/>
                </a:solidFill>
                <a:latin typeface="+mn-lt"/>
              </a:rPr>
              <a:t>;</a:t>
            </a:r>
          </a:p>
          <a:p>
            <a:pPr>
              <a:buNone/>
            </a:pPr>
            <a:r>
              <a:rPr lang="en-US" sz="1300" dirty="0" smtClean="0">
                <a:solidFill>
                  <a:srgbClr val="000000"/>
                </a:solidFill>
                <a:latin typeface="+mn-lt"/>
              </a:rPr>
              <a:t>   }</a:t>
            </a:r>
          </a:p>
          <a:p>
            <a:pPr>
              <a:buNone/>
            </a:pPr>
            <a:r>
              <a:rPr lang="en-US" sz="1300" dirty="0" smtClean="0">
                <a:solidFill>
                  <a:srgbClr val="000000"/>
                </a:solidFill>
                <a:latin typeface="+mn-lt"/>
              </a:rPr>
              <a:t>	   </a:t>
            </a:r>
          </a:p>
          <a:p>
            <a:pPr>
              <a:buNone/>
            </a:pPr>
            <a:r>
              <a:rPr lang="en-US" sz="1300" dirty="0" smtClean="0">
                <a:solidFill>
                  <a:srgbClr val="000000"/>
                </a:solidFill>
                <a:latin typeface="+mn-lt"/>
              </a:rPr>
              <a:t>   </a:t>
            </a:r>
            <a:r>
              <a:rPr lang="en-US" sz="1300" dirty="0" err="1" smtClean="0">
                <a:solidFill>
                  <a:srgbClr val="000000"/>
                </a:solidFill>
                <a:latin typeface="+mn-lt"/>
              </a:rPr>
              <a:t>printf</a:t>
            </a:r>
            <a:r>
              <a:rPr lang="en-US" sz="1300" dirty="0" smtClean="0">
                <a:solidFill>
                  <a:srgbClr val="000000"/>
                </a:solidFill>
                <a:latin typeface="+mn-lt"/>
              </a:rPr>
              <a:t>(" The sum of entered numbers is %</a:t>
            </a:r>
            <a:r>
              <a:rPr lang="en-US" sz="1300" dirty="0" err="1" smtClean="0">
                <a:solidFill>
                  <a:srgbClr val="000000"/>
                </a:solidFill>
                <a:latin typeface="+mn-lt"/>
              </a:rPr>
              <a:t>d",iSum</a:t>
            </a:r>
            <a:r>
              <a:rPr lang="en-US" sz="1300" dirty="0" smtClean="0">
                <a:solidFill>
                  <a:srgbClr val="000000"/>
                </a:solidFill>
                <a:latin typeface="+mn-lt"/>
              </a:rPr>
              <a:t>); </a:t>
            </a:r>
          </a:p>
          <a:p>
            <a:pPr>
              <a:buNone/>
            </a:pPr>
            <a:r>
              <a:rPr lang="en-US" sz="1300" dirty="0" smtClean="0">
                <a:solidFill>
                  <a:srgbClr val="000000"/>
                </a:solidFill>
                <a:latin typeface="+mn-lt"/>
              </a:rPr>
              <a:t>   return 0;</a:t>
            </a:r>
          </a:p>
          <a:p>
            <a:pPr>
              <a:buNone/>
            </a:pPr>
            <a:r>
              <a:rPr lang="en-US" sz="1300" dirty="0" smtClean="0">
                <a:solidFill>
                  <a:srgbClr val="000000"/>
                </a:solidFill>
                <a:latin typeface="+mn-lt"/>
              </a:rPr>
              <a:t> }</a:t>
            </a:r>
          </a:p>
          <a:p>
            <a:pPr>
              <a:buNone/>
            </a:pPr>
            <a:r>
              <a:rPr lang="en-US" sz="1300" dirty="0" smtClean="0">
                <a:solidFill>
                  <a:srgbClr val="000000"/>
                </a:solidFill>
                <a:latin typeface="+mn-lt"/>
              </a:rPr>
              <a:t>/******************************************************************************</a:t>
            </a:r>
          </a:p>
          <a:p>
            <a:pPr>
              <a:buNone/>
            </a:pPr>
            <a:r>
              <a:rPr lang="en-US" sz="1300" dirty="0" smtClean="0">
                <a:solidFill>
                  <a:srgbClr val="000000"/>
                </a:solidFill>
                <a:latin typeface="+mn-lt"/>
              </a:rPr>
              <a:t>* End of </a:t>
            </a:r>
            <a:r>
              <a:rPr lang="en-US" sz="1300" dirty="0" err="1" smtClean="0">
                <a:solidFill>
                  <a:srgbClr val="000000"/>
                </a:solidFill>
                <a:latin typeface="+mn-lt"/>
              </a:rPr>
              <a:t>forloop.c</a:t>
            </a:r>
            <a:endParaRPr lang="en-US" sz="1300" dirty="0" smtClean="0">
              <a:solidFill>
                <a:srgbClr val="000000"/>
              </a:solidFill>
              <a:latin typeface="+mn-lt"/>
            </a:endParaRPr>
          </a:p>
          <a:p>
            <a:pPr>
              <a:buNone/>
            </a:pPr>
            <a:r>
              <a:rPr lang="en-US" sz="1300" dirty="0" smtClean="0">
                <a:solidFill>
                  <a:srgbClr val="000000"/>
                </a:solidFill>
                <a:latin typeface="+mn-lt"/>
              </a:rPr>
              <a:t>******************************************************************************/</a:t>
            </a: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itchFamily="2" charset="2"/>
              <a:buNone/>
              <a:tabLst/>
              <a:defRPr/>
            </a:pP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itchFamily="2" charset="2"/>
              <a:buNone/>
              <a:tabLst/>
              <a:defRPr/>
            </a:pPr>
            <a:endParaRPr kumimoji="0" lang="en-US" sz="2000" b="0" i="0" u="none" strike="noStrike" kern="0" cap="none" spc="0" normalizeH="0" baseline="0" noProof="0" dirty="0">
              <a:ln>
                <a:noFill/>
              </a:ln>
              <a:solidFill>
                <a:srgbClr val="000000"/>
              </a:solidFill>
              <a:effectLst/>
              <a:uLnTx/>
              <a:uFillTx/>
              <a:latin typeface="+mn-lt"/>
              <a:ea typeface="+mn-ea"/>
              <a:cs typeface="+mn-cs"/>
            </a:endParaRPr>
          </a:p>
        </p:txBody>
      </p:sp>
      <p:sp>
        <p:nvSpPr>
          <p:cNvPr id="9" name="Cloud Callout 8"/>
          <p:cNvSpPr/>
          <p:nvPr/>
        </p:nvSpPr>
        <p:spPr>
          <a:xfrm>
            <a:off x="7162800" y="4114800"/>
            <a:ext cx="2133600" cy="1752600"/>
          </a:xfrm>
          <a:prstGeom prst="cloudCallout">
            <a:avLst>
              <a:gd name="adj1" fmla="val -123337"/>
              <a:gd name="adj2" fmla="val -266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Coding Standards are followed</a:t>
            </a:r>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Session Plan – Day 6</a:t>
            </a:r>
            <a:endParaRPr lang="en-US" dirty="0"/>
          </a:p>
        </p:txBody>
      </p:sp>
      <p:sp>
        <p:nvSpPr>
          <p:cNvPr id="19459" name="Content Placeholder 2"/>
          <p:cNvSpPr>
            <a:spLocks noGrp="1"/>
          </p:cNvSpPr>
          <p:nvPr>
            <p:ph idx="1"/>
          </p:nvPr>
        </p:nvSpPr>
        <p:spPr>
          <a:xfrm>
            <a:off x="457200" y="1219200"/>
            <a:ext cx="8763000" cy="3733800"/>
          </a:xfrm>
          <a:blipFill dpi="0" rotWithShape="1">
            <a:blip r:embed="rId2"/>
            <a:srcRect/>
            <a:tile tx="0" ty="0" sx="100000" sy="100000" flip="none" algn="tl"/>
          </a:blipFill>
        </p:spPr>
        <p:txBody>
          <a:bodyPr/>
          <a:lstStyle/>
          <a:p>
            <a:r>
              <a:rPr lang="en-US" dirty="0" smtClean="0"/>
              <a:t>Introduction to SDLC</a:t>
            </a:r>
          </a:p>
          <a:p>
            <a:endParaRPr lang="en-US" dirty="0" smtClean="0"/>
          </a:p>
          <a:p>
            <a:r>
              <a:rPr lang="en-US" dirty="0" smtClean="0"/>
              <a:t>Deliverables of SDLC phases</a:t>
            </a:r>
          </a:p>
          <a:p>
            <a:endParaRPr lang="en-US" dirty="0" smtClean="0"/>
          </a:p>
          <a:p>
            <a:r>
              <a:rPr lang="en-US" dirty="0" smtClean="0"/>
              <a:t>Unit Testing – Test case generation techniques</a:t>
            </a:r>
          </a:p>
          <a:p>
            <a:endParaRPr lang="en-US" dirty="0" smtClean="0"/>
          </a:p>
          <a:p>
            <a:r>
              <a:rPr lang="en-US" dirty="0" smtClean="0"/>
              <a:t>Debugging Techniques and Code Review</a:t>
            </a:r>
          </a:p>
          <a:p>
            <a:endParaRPr lang="en-US" dirty="0" smtClean="0"/>
          </a:p>
          <a:p>
            <a:r>
              <a:rPr lang="en-US" dirty="0" smtClean="0"/>
              <a:t>Executable Code v/s Deliverable Code</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rot="11721825">
            <a:off x="6443663" y="1787525"/>
            <a:ext cx="3332162" cy="1428750"/>
          </a:xfrm>
          <a:prstGeom prst="cloudCallout">
            <a:avLst>
              <a:gd name="adj1" fmla="val 29385"/>
              <a:gd name="adj2" fmla="val -134545"/>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6" name="TextBox 5"/>
          <p:cNvSpPr txBox="1"/>
          <p:nvPr/>
        </p:nvSpPr>
        <p:spPr>
          <a:xfrm rot="580405">
            <a:off x="6840538" y="2295525"/>
            <a:ext cx="2819400" cy="5238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400" b="1" dirty="0"/>
              <a:t>Both the loops run for the same number of times</a:t>
            </a:r>
          </a:p>
        </p:txBody>
      </p:sp>
      <p:sp>
        <p:nvSpPr>
          <p:cNvPr id="569346" name="Rectangle 2"/>
          <p:cNvSpPr>
            <a:spLocks noGrp="1" noChangeArrowheads="1"/>
          </p:cNvSpPr>
          <p:nvPr>
            <p:ph type="title"/>
          </p:nvPr>
        </p:nvSpPr>
        <p:spPr>
          <a:xfrm>
            <a:off x="247650" y="325438"/>
            <a:ext cx="9288463" cy="512762"/>
          </a:xfrm>
        </p:spPr>
        <p:txBody>
          <a:bodyPr/>
          <a:lstStyle/>
          <a:p>
            <a:pPr eaLnBrk="1" hangingPunct="1">
              <a:defRPr/>
            </a:pPr>
            <a:r>
              <a:rPr lang="en-US" sz="2400" dirty="0" smtClean="0"/>
              <a:t>Deliverable Code – Code Optimization  (1 of 2)</a:t>
            </a:r>
          </a:p>
        </p:txBody>
      </p:sp>
      <p:sp>
        <p:nvSpPr>
          <p:cNvPr id="48133" name="Rectangle 3"/>
          <p:cNvSpPr>
            <a:spLocks noGrp="1" noChangeArrowheads="1"/>
          </p:cNvSpPr>
          <p:nvPr>
            <p:ph type="body" idx="1"/>
          </p:nvPr>
        </p:nvSpPr>
        <p:spPr>
          <a:xfrm>
            <a:off x="381000" y="1066800"/>
            <a:ext cx="9245600" cy="5029200"/>
          </a:xfrm>
        </p:spPr>
        <p:txBody>
          <a:bodyPr/>
          <a:lstStyle/>
          <a:p>
            <a:pPr eaLnBrk="1" hangingPunct="1">
              <a:lnSpc>
                <a:spcPct val="90000"/>
              </a:lnSpc>
            </a:pPr>
            <a:r>
              <a:rPr lang="en-US" sz="1800" dirty="0" smtClean="0"/>
              <a:t>Jamming of loops is an outcome of combining loops which operate over the same range of values</a:t>
            </a:r>
          </a:p>
          <a:p>
            <a:pPr eaLnBrk="1" hangingPunct="1">
              <a:lnSpc>
                <a:spcPct val="90000"/>
              </a:lnSpc>
            </a:pPr>
            <a:r>
              <a:rPr lang="en-US" sz="1800" dirty="0" smtClean="0"/>
              <a:t>Example:</a:t>
            </a:r>
          </a:p>
          <a:p>
            <a:pPr eaLnBrk="1" hangingPunct="1">
              <a:lnSpc>
                <a:spcPct val="90000"/>
              </a:lnSpc>
              <a:buFont typeface="Wingdings" pitchFamily="2" charset="2"/>
              <a:buNone/>
            </a:pPr>
            <a:r>
              <a:rPr lang="en-US" dirty="0" smtClean="0"/>
              <a:t>	</a:t>
            </a:r>
            <a:endParaRPr lang="en-US" dirty="0" smtClean="0">
              <a:latin typeface="Courier New" pitchFamily="49" charset="0"/>
            </a:endParaRP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sz="1800" dirty="0" smtClean="0"/>
              <a:t>The above loop will have 2*5 = 10 loop checks. In general it will have 2*n loop checks </a:t>
            </a:r>
          </a:p>
        </p:txBody>
      </p:sp>
      <p:sp>
        <p:nvSpPr>
          <p:cNvPr id="48134" name="Rectangle 4"/>
          <p:cNvSpPr>
            <a:spLocks noChangeArrowheads="1"/>
          </p:cNvSpPr>
          <p:nvPr/>
        </p:nvSpPr>
        <p:spPr bwMode="auto">
          <a:xfrm>
            <a:off x="685800" y="1981200"/>
            <a:ext cx="8832850" cy="36576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int </a:t>
            </a:r>
            <a:r>
              <a:rPr lang="en-US" sz="2000" dirty="0" err="1">
                <a:solidFill>
                  <a:srgbClr val="000000"/>
                </a:solidFill>
                <a:latin typeface="Courier New" pitchFamily="49" charset="0"/>
              </a:rPr>
              <a:t>aiSalary</a:t>
            </a:r>
            <a:r>
              <a:rPr lang="en-US" sz="2000" dirty="0">
                <a:solidFill>
                  <a:srgbClr val="000000"/>
                </a:solidFill>
                <a:latin typeface="Courier New" pitchFamily="49" charset="0"/>
              </a:rPr>
              <a:t>[5],</a:t>
            </a:r>
            <a:r>
              <a:rPr lang="en-US" sz="2000" dirty="0" err="1">
                <a:solidFill>
                  <a:srgbClr val="000000"/>
                </a:solidFill>
                <a:latin typeface="Courier New" pitchFamily="49" charset="0"/>
              </a:rPr>
              <a:t>aiCommission</a:t>
            </a:r>
            <a:r>
              <a:rPr lang="en-US" sz="2000" dirty="0">
                <a:solidFill>
                  <a:srgbClr val="000000"/>
                </a:solidFill>
                <a:latin typeface="Courier New" pitchFamily="49" charset="0"/>
              </a:rPr>
              <a:t>[5];</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int iLoopIndex1,iLoopIndex2;</a:t>
            </a:r>
          </a:p>
          <a:p>
            <a:pPr marL="342900" indent="-342900">
              <a:spcBef>
                <a:spcPct val="20000"/>
              </a:spcBef>
              <a:buClr>
                <a:srgbClr val="003366"/>
              </a:buClr>
              <a:buFont typeface="Wingdings" pitchFamily="2" charset="2"/>
              <a:buNone/>
            </a:pPr>
            <a:endParaRPr lang="en-US" sz="20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for (iLoopIndex1=0;iLoopIndex1&lt;5;iLoopIndex1++){</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aiSalary</a:t>
            </a:r>
            <a:r>
              <a:rPr lang="en-US" sz="2000" dirty="0">
                <a:solidFill>
                  <a:srgbClr val="000000"/>
                </a:solidFill>
                <a:latin typeface="Courier New" pitchFamily="49" charset="0"/>
              </a:rPr>
              <a:t>[iLoopIndex1] = 0;</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p>
          <a:p>
            <a:pPr marL="342900" indent="-342900">
              <a:spcBef>
                <a:spcPct val="20000"/>
              </a:spcBef>
              <a:buClr>
                <a:srgbClr val="003366"/>
              </a:buClr>
              <a:buFont typeface="Wingdings" pitchFamily="2" charset="2"/>
              <a:buNone/>
            </a:pPr>
            <a:endParaRPr lang="en-US" sz="20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for (iLoopIndex2=0;iLoopIndex2&lt;5;iLoopIndex2++){</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aiCommission</a:t>
            </a:r>
            <a:r>
              <a:rPr lang="en-US" sz="2000" dirty="0">
                <a:solidFill>
                  <a:srgbClr val="000000"/>
                </a:solidFill>
                <a:latin typeface="Courier New" pitchFamily="49" charset="0"/>
              </a:rPr>
              <a:t>[iLoopIndex1] = 0;</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rot="11721825">
            <a:off x="6475413" y="1970088"/>
            <a:ext cx="3114675" cy="1220787"/>
          </a:xfrm>
          <a:prstGeom prst="cloudCallout">
            <a:avLst>
              <a:gd name="adj1" fmla="val 39880"/>
              <a:gd name="adj2" fmla="val -108087"/>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6" name="TextBox 5"/>
          <p:cNvSpPr txBox="1"/>
          <p:nvPr/>
        </p:nvSpPr>
        <p:spPr>
          <a:xfrm rot="580405">
            <a:off x="6840538" y="2611438"/>
            <a:ext cx="2819400" cy="30638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400" b="1" dirty="0"/>
              <a:t>Combine them into one loop </a:t>
            </a:r>
          </a:p>
        </p:txBody>
      </p:sp>
      <p:sp>
        <p:nvSpPr>
          <p:cNvPr id="571394" name="Rectangle 2"/>
          <p:cNvSpPr>
            <a:spLocks noGrp="1" noChangeArrowheads="1"/>
          </p:cNvSpPr>
          <p:nvPr>
            <p:ph type="title"/>
          </p:nvPr>
        </p:nvSpPr>
        <p:spPr>
          <a:xfrm>
            <a:off x="247650" y="325438"/>
            <a:ext cx="9288463" cy="512762"/>
          </a:xfrm>
        </p:spPr>
        <p:txBody>
          <a:bodyPr/>
          <a:lstStyle/>
          <a:p>
            <a:pPr eaLnBrk="1" hangingPunct="1">
              <a:defRPr/>
            </a:pPr>
            <a:r>
              <a:rPr lang="en-US" sz="2800" dirty="0" smtClean="0"/>
              <a:t>Deliverable Code -  Code Optimization (2 of 2)</a:t>
            </a:r>
          </a:p>
        </p:txBody>
      </p:sp>
      <p:sp>
        <p:nvSpPr>
          <p:cNvPr id="49157" name="Rectangle 3"/>
          <p:cNvSpPr>
            <a:spLocks noGrp="1" noChangeArrowheads="1"/>
          </p:cNvSpPr>
          <p:nvPr>
            <p:ph type="body" idx="1"/>
          </p:nvPr>
        </p:nvSpPr>
        <p:spPr>
          <a:xfrm>
            <a:off x="457200" y="1143000"/>
            <a:ext cx="9245600" cy="5029200"/>
          </a:xfrm>
        </p:spPr>
        <p:txBody>
          <a:bodyPr/>
          <a:lstStyle/>
          <a:p>
            <a:pPr eaLnBrk="1" hangingPunct="1"/>
            <a:r>
              <a:rPr lang="en-US" dirty="0" smtClean="0"/>
              <a:t>Since both the loops operate on the same range, the arrays can be initialized using a single loop</a:t>
            </a:r>
          </a:p>
          <a:p>
            <a:pPr eaLnBrk="1" hangingPunct="1">
              <a:buFont typeface="Wingdings" pitchFamily="2" charset="2"/>
              <a:buNone/>
            </a:pPr>
            <a:endParaRPr lang="en-US" dirty="0" smtClean="0"/>
          </a:p>
          <a:p>
            <a:pPr eaLnBrk="1" hangingPunct="1"/>
            <a:r>
              <a:rPr lang="en-US" dirty="0" smtClean="0"/>
              <a:t>Example:</a:t>
            </a:r>
          </a:p>
          <a:p>
            <a:pPr eaLnBrk="1" hangingPunct="1">
              <a:buFont typeface="Wingdings" pitchFamily="2" charset="2"/>
              <a:buNone/>
            </a:pPr>
            <a:r>
              <a:rPr lang="en-US" dirty="0" smtClean="0"/>
              <a:t>	</a:t>
            </a:r>
            <a:endParaRPr lang="en-US" dirty="0" smtClean="0">
              <a:latin typeface="Courier New" pitchFamily="49" charset="0"/>
            </a:endParaRPr>
          </a:p>
          <a:p>
            <a:pPr eaLnBrk="1" hangingPunct="1">
              <a:buFont typeface="Wingdings" pitchFamily="2" charset="2"/>
              <a:buNone/>
            </a:pPr>
            <a:r>
              <a:rPr lang="en-US" dirty="0" smtClean="0">
                <a:latin typeface="Courier New" pitchFamily="49" charset="0"/>
              </a:rPr>
              <a:t>	</a:t>
            </a:r>
          </a:p>
          <a:p>
            <a:pPr eaLnBrk="1" hangingPunct="1">
              <a:buFont typeface="Wingdings" pitchFamily="2" charset="2"/>
              <a:buNone/>
            </a:pPr>
            <a:endParaRPr lang="en-US" dirty="0" smtClean="0">
              <a:latin typeface="Courier New" pitchFamily="49" charset="0"/>
            </a:endParaRP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The above loop will have only 5 loop checks. In general it will have n loop checks</a:t>
            </a:r>
          </a:p>
        </p:txBody>
      </p:sp>
      <p:sp>
        <p:nvSpPr>
          <p:cNvPr id="49158" name="Rectangle 4"/>
          <p:cNvSpPr>
            <a:spLocks noChangeArrowheads="1"/>
          </p:cNvSpPr>
          <p:nvPr/>
        </p:nvSpPr>
        <p:spPr bwMode="auto">
          <a:xfrm>
            <a:off x="660400" y="2743200"/>
            <a:ext cx="7924800" cy="2438400"/>
          </a:xfrm>
          <a:prstGeom prst="rect">
            <a:avLst/>
          </a:prstGeom>
          <a:solidFill>
            <a:srgbClr val="AFAFAF">
              <a:alpha val="20000"/>
            </a:srgbClr>
          </a:solidFill>
          <a:ln w="12700">
            <a:solidFill>
              <a:schemeClr val="tx1"/>
            </a:solidFill>
            <a:miter lim="800000"/>
            <a:headEnd/>
            <a:tailEnd/>
          </a:ln>
        </p:spPr>
        <p:txBody>
          <a:bodyPr lIns="0" tIns="0"/>
          <a:lstStyle/>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int </a:t>
            </a:r>
            <a:r>
              <a:rPr lang="en-US" sz="2000" dirty="0" err="1">
                <a:solidFill>
                  <a:srgbClr val="000000"/>
                </a:solidFill>
                <a:latin typeface="Courier New" pitchFamily="49" charset="0"/>
              </a:rPr>
              <a:t>aiSalary</a:t>
            </a:r>
            <a:r>
              <a:rPr lang="en-US" sz="2000" dirty="0">
                <a:solidFill>
                  <a:srgbClr val="000000"/>
                </a:solidFill>
                <a:latin typeface="Courier New" pitchFamily="49" charset="0"/>
              </a:rPr>
              <a:t>[5],</a:t>
            </a:r>
            <a:r>
              <a:rPr lang="en-US" sz="2000" dirty="0" err="1">
                <a:solidFill>
                  <a:srgbClr val="000000"/>
                </a:solidFill>
                <a:latin typeface="Courier New" pitchFamily="49" charset="0"/>
              </a:rPr>
              <a:t>aiCommission</a:t>
            </a:r>
            <a:r>
              <a:rPr lang="en-US" sz="2000" dirty="0">
                <a:solidFill>
                  <a:srgbClr val="000000"/>
                </a:solidFill>
                <a:latin typeface="Courier New" pitchFamily="49" charset="0"/>
              </a:rPr>
              <a:t>[5];</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int </a:t>
            </a:r>
            <a:r>
              <a:rPr lang="en-US" sz="2000" dirty="0" err="1">
                <a:solidFill>
                  <a:srgbClr val="000000"/>
                </a:solidFill>
                <a:latin typeface="Courier New" pitchFamily="49" charset="0"/>
              </a:rPr>
              <a:t>iLoopIndex</a:t>
            </a:r>
            <a:r>
              <a:rPr lang="en-US" sz="2000" dirty="0">
                <a:solidFill>
                  <a:srgbClr val="000000"/>
                </a:solidFill>
                <a:latin typeface="Courier New" pitchFamily="49" charset="0"/>
              </a:rPr>
              <a:t>;</a:t>
            </a:r>
          </a:p>
          <a:p>
            <a:pPr marL="342900" indent="-342900">
              <a:spcBef>
                <a:spcPct val="20000"/>
              </a:spcBef>
              <a:buClr>
                <a:srgbClr val="003366"/>
              </a:buClr>
              <a:buFont typeface="Wingdings" pitchFamily="2" charset="2"/>
              <a:buNone/>
            </a:pPr>
            <a:endParaRPr lang="en-US" sz="2000" dirty="0">
              <a:solidFill>
                <a:srgbClr val="000000"/>
              </a:solidFill>
              <a:latin typeface="Courier New" pitchFamily="49" charset="0"/>
            </a:endParaRP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for (</a:t>
            </a:r>
            <a:r>
              <a:rPr lang="en-US" sz="2000" dirty="0" err="1">
                <a:solidFill>
                  <a:srgbClr val="000000"/>
                </a:solidFill>
                <a:latin typeface="Courier New" pitchFamily="49" charset="0"/>
              </a:rPr>
              <a:t>iLoopIndex</a:t>
            </a:r>
            <a:r>
              <a:rPr lang="en-US" sz="2000" dirty="0">
                <a:solidFill>
                  <a:srgbClr val="000000"/>
                </a:solidFill>
                <a:latin typeface="Courier New" pitchFamily="49" charset="0"/>
              </a:rPr>
              <a:t>=0;iLoopIndex&lt;5;iLoopIndex++){</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aiSalary</a:t>
            </a:r>
            <a:r>
              <a:rPr lang="en-US" sz="2000" dirty="0">
                <a:solidFill>
                  <a:srgbClr val="000000"/>
                </a:solidFill>
                <a:latin typeface="Courier New" pitchFamily="49" charset="0"/>
              </a:rPr>
              <a:t>[</a:t>
            </a:r>
            <a:r>
              <a:rPr lang="en-US" sz="2000" dirty="0" err="1">
                <a:solidFill>
                  <a:srgbClr val="000000"/>
                </a:solidFill>
                <a:latin typeface="Courier New" pitchFamily="49" charset="0"/>
              </a:rPr>
              <a:t>iLoopIndex</a:t>
            </a:r>
            <a:r>
              <a:rPr lang="en-US" sz="2000" dirty="0">
                <a:solidFill>
                  <a:srgbClr val="000000"/>
                </a:solidFill>
                <a:latin typeface="Courier New" pitchFamily="49" charset="0"/>
              </a:rPr>
              <a:t>] = 0;</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	</a:t>
            </a:r>
            <a:r>
              <a:rPr lang="en-US" sz="2000" dirty="0" err="1">
                <a:solidFill>
                  <a:srgbClr val="000000"/>
                </a:solidFill>
                <a:latin typeface="Courier New" pitchFamily="49" charset="0"/>
              </a:rPr>
              <a:t>aiCommission</a:t>
            </a:r>
            <a:r>
              <a:rPr lang="en-US" sz="2000" dirty="0">
                <a:solidFill>
                  <a:srgbClr val="000000"/>
                </a:solidFill>
                <a:latin typeface="Courier New" pitchFamily="49" charset="0"/>
              </a:rPr>
              <a:t>[</a:t>
            </a:r>
            <a:r>
              <a:rPr lang="en-US" sz="2000" dirty="0" err="1">
                <a:solidFill>
                  <a:srgbClr val="000000"/>
                </a:solidFill>
                <a:latin typeface="Courier New" pitchFamily="49" charset="0"/>
              </a:rPr>
              <a:t>iLoopIndex</a:t>
            </a:r>
            <a:r>
              <a:rPr lang="en-US" sz="2000" dirty="0">
                <a:solidFill>
                  <a:srgbClr val="000000"/>
                </a:solidFill>
                <a:latin typeface="Courier New" pitchFamily="49" charset="0"/>
              </a:rPr>
              <a:t>] = 0;</a:t>
            </a:r>
          </a:p>
          <a:p>
            <a:pPr marL="342900" indent="-342900">
              <a:spcBef>
                <a:spcPct val="20000"/>
              </a:spcBef>
              <a:buClr>
                <a:srgbClr val="003366"/>
              </a:buClr>
              <a:buFont typeface="Wingdings" pitchFamily="2" charset="2"/>
              <a:buNone/>
            </a:pPr>
            <a:r>
              <a:rPr lang="en-US" sz="2000" dirty="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Deliverable Code –  Buffer Overflow ( 1 of 2 )</a:t>
            </a:r>
            <a:endParaRPr lang="en-US" sz="2800" dirty="0"/>
          </a:p>
        </p:txBody>
      </p:sp>
      <p:sp>
        <p:nvSpPr>
          <p:cNvPr id="3" name="Content Placeholder 2"/>
          <p:cNvSpPr>
            <a:spLocks noGrp="1"/>
          </p:cNvSpPr>
          <p:nvPr>
            <p:ph idx="1"/>
          </p:nvPr>
        </p:nvSpPr>
        <p:spPr>
          <a:xfrm>
            <a:off x="293890" y="1143000"/>
            <a:ext cx="9283700" cy="4832350"/>
          </a:xfrm>
          <a:solidFill>
            <a:schemeClr val="bg2">
              <a:lumMod val="40000"/>
              <a:lumOff val="60000"/>
            </a:schemeClr>
          </a:solidFill>
        </p:spPr>
        <p:txBody>
          <a:bodyPr>
            <a:normAutofit/>
          </a:bodyPr>
          <a:lstStyle/>
          <a:p>
            <a:pPr>
              <a:buNone/>
            </a:pPr>
            <a:r>
              <a:rPr lang="en-US" dirty="0" smtClean="0"/>
              <a:t>#include &lt;stdio.h&gt; </a:t>
            </a:r>
          </a:p>
          <a:p>
            <a:pPr>
              <a:buNone/>
            </a:pPr>
            <a:r>
              <a:rPr lang="en-US" dirty="0" smtClean="0"/>
              <a:t> </a:t>
            </a:r>
          </a:p>
          <a:p>
            <a:pPr>
              <a:buNone/>
            </a:pPr>
            <a:r>
              <a:rPr lang="en-US" dirty="0" smtClean="0"/>
              <a:t>int main(int argc,char **argv){</a:t>
            </a:r>
          </a:p>
          <a:p>
            <a:pPr>
              <a:buNone/>
            </a:pPr>
            <a:r>
              <a:rPr lang="en-US" dirty="0" smtClean="0"/>
              <a:t>      char </a:t>
            </a:r>
            <a:r>
              <a:rPr lang="en-US" dirty="0" err="1" smtClean="0"/>
              <a:t>cBuffer</a:t>
            </a:r>
            <a:r>
              <a:rPr lang="en-US" dirty="0" smtClean="0"/>
              <a:t>[100];</a:t>
            </a:r>
          </a:p>
          <a:p>
            <a:pPr>
              <a:buNone/>
            </a:pPr>
            <a:r>
              <a:rPr lang="en-US" dirty="0" smtClean="0"/>
              <a:t>      printf ("</a:t>
            </a:r>
            <a:r>
              <a:rPr lang="en-US" dirty="0" smtClean="0"/>
              <a:t>Enter a String of 200 Characters</a:t>
            </a:r>
            <a:r>
              <a:rPr lang="en-US" dirty="0" smtClean="0"/>
              <a:t>:"); /* Too big </a:t>
            </a:r>
            <a:r>
              <a:rPr lang="en-US" dirty="0" smtClean="0"/>
              <a:t>for the </a:t>
            </a:r>
            <a:r>
              <a:rPr lang="en-US" dirty="0" smtClean="0"/>
              <a:t>purpose */</a:t>
            </a:r>
          </a:p>
          <a:p>
            <a:pPr>
              <a:buNone/>
            </a:pPr>
            <a:r>
              <a:rPr lang="en-US" dirty="0" smtClean="0"/>
              <a:t>      gets(</a:t>
            </a:r>
            <a:r>
              <a:rPr lang="en-US" dirty="0" err="1" smtClean="0"/>
              <a:t>cBuffer</a:t>
            </a:r>
            <a:r>
              <a:rPr lang="en-US" dirty="0" smtClean="0"/>
              <a:t>);</a:t>
            </a:r>
          </a:p>
          <a:p>
            <a:pPr>
              <a:buNone/>
            </a:pPr>
            <a:r>
              <a:rPr lang="en-US" dirty="0" smtClean="0"/>
              <a:t>      printf (“Buffer is &gt;%s&lt;\n", cBuffer); </a:t>
            </a:r>
          </a:p>
          <a:p>
            <a:pPr>
              <a:buNone/>
            </a:pPr>
            <a:r>
              <a:rPr lang="en-US" dirty="0" smtClean="0"/>
              <a:t>      </a:t>
            </a:r>
            <a:r>
              <a:rPr lang="en-US" dirty="0" smtClean="0"/>
              <a:t>return(0</a:t>
            </a:r>
            <a:r>
              <a:rPr lang="en-US" dirty="0" smtClean="0"/>
              <a:t>);</a:t>
            </a:r>
          </a:p>
          <a:p>
            <a:pPr>
              <a:buNone/>
            </a:pPr>
            <a:r>
              <a:rPr lang="en-US" dirty="0" smtClean="0"/>
              <a:t> } </a:t>
            </a:r>
            <a:endParaRPr lang="en-US" dirty="0"/>
          </a:p>
        </p:txBody>
      </p:sp>
      <p:sp>
        <p:nvSpPr>
          <p:cNvPr id="8" name="Cloud Callout 7"/>
          <p:cNvSpPr/>
          <p:nvPr/>
        </p:nvSpPr>
        <p:spPr>
          <a:xfrm>
            <a:off x="6324600" y="3962400"/>
            <a:ext cx="2971800" cy="1524000"/>
          </a:xfrm>
          <a:prstGeom prst="cloudCallout">
            <a:avLst>
              <a:gd name="adj1" fmla="val -169816"/>
              <a:gd name="adj2" fmla="val -62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Leading to Security Vulnerability </a:t>
            </a:r>
          </a:p>
          <a:p>
            <a:pPr algn="ct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2550"/>
            <a:ext cx="8013700" cy="973138"/>
          </a:xfrm>
        </p:spPr>
        <p:txBody>
          <a:bodyPr>
            <a:normAutofit fontScale="90000"/>
          </a:bodyPr>
          <a:lstStyle/>
          <a:p>
            <a:r>
              <a:rPr lang="en-US" dirty="0" smtClean="0"/>
              <a:t>Deliverable Code –  Buffer Overflow ( 2 of 2 )</a:t>
            </a:r>
            <a:endParaRPr lang="en-US" dirty="0"/>
          </a:p>
        </p:txBody>
      </p:sp>
      <p:sp>
        <p:nvSpPr>
          <p:cNvPr id="3" name="Content Placeholder 2"/>
          <p:cNvSpPr>
            <a:spLocks noGrp="1"/>
          </p:cNvSpPr>
          <p:nvPr>
            <p:ph idx="1"/>
          </p:nvPr>
        </p:nvSpPr>
        <p:spPr>
          <a:solidFill>
            <a:schemeClr val="bg2">
              <a:lumMod val="40000"/>
              <a:lumOff val="60000"/>
            </a:schemeClr>
          </a:solidFill>
        </p:spPr>
        <p:txBody>
          <a:bodyPr/>
          <a:lstStyle/>
          <a:p>
            <a:pPr>
              <a:buNone/>
            </a:pPr>
            <a:r>
              <a:rPr lang="en-US" dirty="0" smtClean="0"/>
              <a:t>#include &lt;</a:t>
            </a:r>
            <a:r>
              <a:rPr lang="en-US" dirty="0" err="1" smtClean="0"/>
              <a:t>stdio.h</a:t>
            </a:r>
            <a:r>
              <a:rPr lang="en-US" dirty="0" smtClean="0"/>
              <a:t>&gt; </a:t>
            </a:r>
          </a:p>
          <a:p>
            <a:pPr>
              <a:buNone/>
            </a:pPr>
            <a:r>
              <a:rPr lang="en-US" dirty="0" smtClean="0"/>
              <a:t> </a:t>
            </a:r>
          </a:p>
          <a:p>
            <a:pPr>
              <a:buNone/>
            </a:pPr>
            <a:r>
              <a:rPr lang="en-US" dirty="0" err="1" smtClean="0"/>
              <a:t>int</a:t>
            </a:r>
            <a:r>
              <a:rPr lang="en-US" dirty="0" smtClean="0"/>
              <a:t> main(</a:t>
            </a:r>
            <a:r>
              <a:rPr lang="en-US" dirty="0" err="1" smtClean="0"/>
              <a:t>int</a:t>
            </a:r>
            <a:r>
              <a:rPr lang="en-US" dirty="0" smtClean="0"/>
              <a:t> </a:t>
            </a:r>
            <a:r>
              <a:rPr lang="en-US" dirty="0" err="1" smtClean="0"/>
              <a:t>argc,char</a:t>
            </a:r>
            <a:r>
              <a:rPr lang="en-US" dirty="0" smtClean="0"/>
              <a:t> **</a:t>
            </a:r>
            <a:r>
              <a:rPr lang="en-US" dirty="0" err="1" smtClean="0"/>
              <a:t>argv</a:t>
            </a:r>
            <a:r>
              <a:rPr lang="en-US" dirty="0" smtClean="0"/>
              <a:t>){</a:t>
            </a:r>
          </a:p>
          <a:p>
            <a:pPr>
              <a:buNone/>
            </a:pPr>
            <a:r>
              <a:rPr lang="en-US" dirty="0" smtClean="0"/>
              <a:t>      char </a:t>
            </a:r>
            <a:r>
              <a:rPr lang="en-US" dirty="0" err="1" smtClean="0"/>
              <a:t>cBuffer</a:t>
            </a:r>
            <a:r>
              <a:rPr lang="en-US" dirty="0" smtClean="0"/>
              <a:t>[100];</a:t>
            </a:r>
          </a:p>
          <a:p>
            <a:pPr>
              <a:buNone/>
            </a:pPr>
            <a:r>
              <a:rPr lang="en-US" dirty="0" smtClean="0"/>
              <a:t>      </a:t>
            </a:r>
            <a:r>
              <a:rPr lang="en-US" dirty="0" err="1" smtClean="0"/>
              <a:t>printf</a:t>
            </a:r>
            <a:r>
              <a:rPr lang="en-US" dirty="0" smtClean="0"/>
              <a:t> ("Enter   200 </a:t>
            </a:r>
            <a:r>
              <a:rPr lang="en-US" dirty="0" err="1" smtClean="0"/>
              <a:t>Charcters</a:t>
            </a:r>
            <a:r>
              <a:rPr lang="en-US" dirty="0" smtClean="0"/>
              <a:t>:"); /* Too big on purpose */</a:t>
            </a:r>
          </a:p>
          <a:p>
            <a:pPr>
              <a:buNone/>
            </a:pPr>
            <a:r>
              <a:rPr lang="en-US" dirty="0" smtClean="0"/>
              <a:t>      </a:t>
            </a:r>
            <a:r>
              <a:rPr lang="en-US" dirty="0" err="1" smtClean="0"/>
              <a:t>fgets</a:t>
            </a:r>
            <a:r>
              <a:rPr lang="en-US" dirty="0" smtClean="0"/>
              <a:t>(</a:t>
            </a:r>
            <a:r>
              <a:rPr lang="en-US" dirty="0" err="1" smtClean="0"/>
              <a:t>cBuffer</a:t>
            </a:r>
            <a:r>
              <a:rPr lang="en-US" dirty="0" smtClean="0"/>
              <a:t>, </a:t>
            </a:r>
            <a:r>
              <a:rPr lang="en-US" dirty="0" err="1" smtClean="0"/>
              <a:t>sizeof</a:t>
            </a:r>
            <a:r>
              <a:rPr lang="en-US" dirty="0" smtClean="0"/>
              <a:t>(</a:t>
            </a:r>
            <a:r>
              <a:rPr lang="en-US" dirty="0" err="1" smtClean="0"/>
              <a:t>cBuffer</a:t>
            </a:r>
            <a:r>
              <a:rPr lang="en-US" dirty="0" smtClean="0"/>
              <a:t>), </a:t>
            </a:r>
            <a:r>
              <a:rPr lang="en-US" dirty="0" err="1" smtClean="0"/>
              <a:t>stdin</a:t>
            </a:r>
            <a:r>
              <a:rPr lang="en-US" dirty="0" smtClean="0"/>
              <a:t>);</a:t>
            </a:r>
          </a:p>
          <a:p>
            <a:pPr>
              <a:buNone/>
            </a:pPr>
            <a:r>
              <a:rPr lang="en-US" dirty="0" smtClean="0"/>
              <a:t>      </a:t>
            </a:r>
            <a:r>
              <a:rPr lang="en-US" dirty="0" err="1" smtClean="0"/>
              <a:t>printf</a:t>
            </a:r>
            <a:r>
              <a:rPr lang="en-US" dirty="0" smtClean="0"/>
              <a:t> (“Buffer is &gt;%s&lt;\n", </a:t>
            </a:r>
            <a:r>
              <a:rPr lang="en-US" dirty="0" err="1" smtClean="0"/>
              <a:t>cBuffer</a:t>
            </a:r>
            <a:r>
              <a:rPr lang="en-US" dirty="0" smtClean="0"/>
              <a:t>); </a:t>
            </a:r>
          </a:p>
          <a:p>
            <a:pPr>
              <a:buNone/>
            </a:pPr>
            <a:r>
              <a:rPr lang="en-US" dirty="0" smtClean="0"/>
              <a:t>       return(0);</a:t>
            </a:r>
          </a:p>
          <a:p>
            <a:pPr>
              <a:buNone/>
            </a:pPr>
            <a:r>
              <a:rPr lang="en-US" dirty="0" smtClean="0"/>
              <a:t> } </a:t>
            </a:r>
          </a:p>
          <a:p>
            <a:pPr>
              <a:buNone/>
            </a:pPr>
            <a:endParaRPr lang="en-US" dirty="0"/>
          </a:p>
        </p:txBody>
      </p:sp>
      <p:sp>
        <p:nvSpPr>
          <p:cNvPr id="9" name="Cloud Callout 8"/>
          <p:cNvSpPr/>
          <p:nvPr/>
        </p:nvSpPr>
        <p:spPr>
          <a:xfrm>
            <a:off x="6324600" y="3962400"/>
            <a:ext cx="2971800" cy="1524000"/>
          </a:xfrm>
          <a:prstGeom prst="cloudCallout">
            <a:avLst>
              <a:gd name="adj1" fmla="val -169816"/>
              <a:gd name="adj2" fmla="val -62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Avoiding  Security Vulnerability</a:t>
            </a:r>
          </a:p>
          <a:p>
            <a:pPr algn="ct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Code - Performance</a:t>
            </a:r>
            <a:endParaRPr lang="en-US" dirty="0"/>
          </a:p>
        </p:txBody>
      </p:sp>
      <p:sp>
        <p:nvSpPr>
          <p:cNvPr id="3" name="Content Placeholder 2"/>
          <p:cNvSpPr>
            <a:spLocks noGrp="1"/>
          </p:cNvSpPr>
          <p:nvPr>
            <p:ph idx="1"/>
          </p:nvPr>
        </p:nvSpPr>
        <p:spPr>
          <a:xfrm>
            <a:off x="304800" y="1143000"/>
            <a:ext cx="8915400" cy="4881563"/>
          </a:xfrm>
          <a:solidFill>
            <a:schemeClr val="bg2">
              <a:lumMod val="40000"/>
              <a:lumOff val="60000"/>
            </a:schemeClr>
          </a:solidFill>
        </p:spPr>
        <p:txBody>
          <a:bodyPr>
            <a:normAutofit fontScale="77500" lnSpcReduction="20000"/>
          </a:bodyPr>
          <a:lstStyle/>
          <a:p>
            <a:pPr>
              <a:buNone/>
            </a:pPr>
            <a:r>
              <a:rPr lang="en-US" sz="1900" dirty="0" smtClean="0"/>
              <a:t>#include &lt;</a:t>
            </a:r>
            <a:r>
              <a:rPr lang="en-US" sz="1900" dirty="0" err="1" smtClean="0"/>
              <a:t>stdio.h</a:t>
            </a:r>
            <a:r>
              <a:rPr lang="en-US" sz="1900" dirty="0" smtClean="0"/>
              <a:t>&gt;</a:t>
            </a:r>
          </a:p>
          <a:p>
            <a:pPr>
              <a:buNone/>
            </a:pPr>
            <a:r>
              <a:rPr lang="en-US" sz="1900" dirty="0" smtClean="0"/>
              <a:t>#include &lt;</a:t>
            </a:r>
            <a:r>
              <a:rPr lang="en-US" sz="1900" dirty="0" err="1" smtClean="0"/>
              <a:t>string.h</a:t>
            </a:r>
            <a:r>
              <a:rPr lang="en-US" sz="1900" dirty="0" smtClean="0"/>
              <a:t>&gt;</a:t>
            </a:r>
          </a:p>
          <a:p>
            <a:pPr>
              <a:buNone/>
            </a:pPr>
            <a:r>
              <a:rPr lang="en-US" sz="1900" dirty="0" err="1" smtClean="0"/>
              <a:t>int</a:t>
            </a:r>
            <a:r>
              <a:rPr lang="en-US" sz="1900" dirty="0" smtClean="0"/>
              <a:t> main(</a:t>
            </a:r>
            <a:r>
              <a:rPr lang="en-US" sz="1900" dirty="0" err="1" smtClean="0"/>
              <a:t>int</a:t>
            </a:r>
            <a:r>
              <a:rPr lang="en-US" sz="1900" dirty="0" smtClean="0"/>
              <a:t> </a:t>
            </a:r>
            <a:r>
              <a:rPr lang="en-US" sz="1900" dirty="0" err="1" smtClean="0"/>
              <a:t>argc</a:t>
            </a:r>
            <a:r>
              <a:rPr lang="en-US" sz="1900" dirty="0" smtClean="0"/>
              <a:t>, char **</a:t>
            </a:r>
            <a:r>
              <a:rPr lang="en-US" sz="1900" dirty="0" err="1" smtClean="0"/>
              <a:t>argv</a:t>
            </a:r>
            <a:r>
              <a:rPr lang="en-US" sz="1900" dirty="0" smtClean="0"/>
              <a:t>) {</a:t>
            </a:r>
          </a:p>
          <a:p>
            <a:pPr>
              <a:buNone/>
            </a:pPr>
            <a:r>
              <a:rPr lang="en-US" sz="1900" dirty="0" smtClean="0"/>
              <a:t>           </a:t>
            </a:r>
            <a:r>
              <a:rPr lang="en-US" sz="1900" dirty="0" err="1" smtClean="0"/>
              <a:t>int</a:t>
            </a:r>
            <a:r>
              <a:rPr lang="en-US" sz="1900" dirty="0" smtClean="0"/>
              <a:t> iIndex1,iNum,iCount=0,iRem;</a:t>
            </a:r>
          </a:p>
          <a:p>
            <a:pPr>
              <a:buNone/>
            </a:pPr>
            <a:r>
              <a:rPr lang="en-US" sz="1900" dirty="0" smtClean="0"/>
              <a:t>           </a:t>
            </a:r>
            <a:r>
              <a:rPr lang="en-US" sz="1900" dirty="0" err="1" smtClean="0"/>
              <a:t>printf</a:t>
            </a:r>
            <a:r>
              <a:rPr lang="en-US" sz="1900" dirty="0" smtClean="0"/>
              <a:t>("enter the number to be checked"); </a:t>
            </a:r>
          </a:p>
          <a:p>
            <a:pPr>
              <a:buNone/>
            </a:pPr>
            <a:r>
              <a:rPr lang="en-US" sz="1900" dirty="0" smtClean="0"/>
              <a:t>		   </a:t>
            </a:r>
            <a:r>
              <a:rPr lang="en-US" sz="1900" dirty="0" err="1" smtClean="0"/>
              <a:t>scanf</a:t>
            </a:r>
            <a:r>
              <a:rPr lang="en-US" sz="1900" dirty="0" smtClean="0"/>
              <a:t>("%</a:t>
            </a:r>
            <a:r>
              <a:rPr lang="en-US" sz="1900" dirty="0" err="1" smtClean="0"/>
              <a:t>d",&amp;iNum</a:t>
            </a:r>
            <a:r>
              <a:rPr lang="en-US" sz="1900" dirty="0" smtClean="0"/>
              <a:t>); </a:t>
            </a:r>
          </a:p>
          <a:p>
            <a:pPr>
              <a:buNone/>
            </a:pPr>
            <a:r>
              <a:rPr lang="en-US" sz="1900" dirty="0" smtClean="0"/>
              <a:t>           for(iIndex1=1;iIndex1&lt;=iNum;iIndex1++){</a:t>
            </a:r>
          </a:p>
          <a:p>
            <a:pPr>
              <a:buNone/>
            </a:pPr>
            <a:r>
              <a:rPr lang="en-US" sz="1900" dirty="0" smtClean="0"/>
              <a:t>			   </a:t>
            </a:r>
            <a:r>
              <a:rPr lang="en-US" sz="1900" dirty="0" err="1" smtClean="0"/>
              <a:t>iRem</a:t>
            </a:r>
            <a:r>
              <a:rPr lang="en-US" sz="1900" dirty="0" smtClean="0"/>
              <a:t>=iNum%iIndex1;</a:t>
            </a:r>
          </a:p>
          <a:p>
            <a:pPr>
              <a:buNone/>
            </a:pPr>
            <a:r>
              <a:rPr lang="en-US" sz="1900" dirty="0" smtClean="0"/>
              <a:t>			   if(</a:t>
            </a:r>
            <a:r>
              <a:rPr lang="en-US" sz="1900" dirty="0" err="1" smtClean="0"/>
              <a:t>iRem</a:t>
            </a:r>
            <a:r>
              <a:rPr lang="en-US" sz="1900" dirty="0" smtClean="0"/>
              <a:t>==0){</a:t>
            </a:r>
          </a:p>
          <a:p>
            <a:pPr>
              <a:buNone/>
            </a:pPr>
            <a:r>
              <a:rPr lang="en-US" sz="1900" dirty="0" smtClean="0"/>
              <a:t>				   </a:t>
            </a:r>
            <a:r>
              <a:rPr lang="en-US" sz="1900" dirty="0" err="1" smtClean="0"/>
              <a:t>iCount</a:t>
            </a:r>
            <a:r>
              <a:rPr lang="en-US" sz="1900" dirty="0" smtClean="0"/>
              <a:t>++;</a:t>
            </a:r>
          </a:p>
          <a:p>
            <a:pPr>
              <a:buNone/>
            </a:pPr>
            <a:r>
              <a:rPr lang="en-US" sz="1900" dirty="0" smtClean="0"/>
              <a:t>			   }</a:t>
            </a:r>
          </a:p>
          <a:p>
            <a:pPr>
              <a:buNone/>
            </a:pPr>
            <a:r>
              <a:rPr lang="en-US" sz="1900" dirty="0" smtClean="0"/>
              <a:t>		   }</a:t>
            </a:r>
          </a:p>
          <a:p>
            <a:pPr>
              <a:buNone/>
            </a:pPr>
            <a:r>
              <a:rPr lang="en-US" sz="1900" dirty="0" smtClean="0"/>
              <a:t>		   if (</a:t>
            </a:r>
            <a:r>
              <a:rPr lang="en-US" sz="1900" dirty="0" err="1" smtClean="0"/>
              <a:t>iCount</a:t>
            </a:r>
            <a:r>
              <a:rPr lang="en-US" sz="1900" dirty="0" smtClean="0"/>
              <a:t>==2){</a:t>
            </a:r>
          </a:p>
          <a:p>
            <a:pPr>
              <a:buNone/>
            </a:pPr>
            <a:r>
              <a:rPr lang="en-US" sz="1900" dirty="0" smtClean="0"/>
              <a:t>			   </a:t>
            </a:r>
            <a:r>
              <a:rPr lang="en-US" sz="1900" dirty="0" err="1" smtClean="0"/>
              <a:t>printf</a:t>
            </a:r>
            <a:r>
              <a:rPr lang="en-US" sz="1900" dirty="0" smtClean="0"/>
              <a:t>("the given number is prime"); </a:t>
            </a:r>
          </a:p>
          <a:p>
            <a:pPr>
              <a:buNone/>
            </a:pPr>
            <a:r>
              <a:rPr lang="en-US" sz="1900" dirty="0" smtClean="0"/>
              <a:t>		   }</a:t>
            </a:r>
          </a:p>
          <a:p>
            <a:pPr>
              <a:buNone/>
            </a:pPr>
            <a:r>
              <a:rPr lang="en-US" sz="1900" dirty="0" smtClean="0"/>
              <a:t>		   else{</a:t>
            </a:r>
          </a:p>
          <a:p>
            <a:pPr>
              <a:buNone/>
            </a:pPr>
            <a:r>
              <a:rPr lang="en-US" sz="1900" dirty="0" smtClean="0"/>
              <a:t>			   </a:t>
            </a:r>
            <a:r>
              <a:rPr lang="en-US" sz="1900" dirty="0" err="1" smtClean="0"/>
              <a:t>printf</a:t>
            </a:r>
            <a:r>
              <a:rPr lang="en-US" sz="1900" dirty="0" smtClean="0"/>
              <a:t>("the given number is not prime"); </a:t>
            </a:r>
          </a:p>
          <a:p>
            <a:pPr>
              <a:buNone/>
            </a:pPr>
            <a:r>
              <a:rPr lang="en-US" sz="1900" dirty="0" smtClean="0"/>
              <a:t>		   }</a:t>
            </a:r>
          </a:p>
          <a:p>
            <a:pPr>
              <a:buNone/>
            </a:pPr>
            <a:r>
              <a:rPr lang="en-US" sz="1900" dirty="0" smtClean="0"/>
              <a:t>           return 0;</a:t>
            </a:r>
          </a:p>
          <a:p>
            <a:pPr>
              <a:buNone/>
            </a:pPr>
            <a:r>
              <a:rPr lang="en-US" sz="1900" dirty="0" smtClean="0"/>
              <a:t>}</a:t>
            </a:r>
          </a:p>
          <a:p>
            <a:pPr>
              <a:buNone/>
            </a:pPr>
            <a:endParaRPr lang="en-US" dirty="0" smtClean="0"/>
          </a:p>
          <a:p>
            <a:pPr>
              <a:buNone/>
            </a:pPr>
            <a:endParaRPr lang="en-US" dirty="0"/>
          </a:p>
        </p:txBody>
      </p:sp>
      <p:sp>
        <p:nvSpPr>
          <p:cNvPr id="6" name="Cloud Callout 5"/>
          <p:cNvSpPr/>
          <p:nvPr/>
        </p:nvSpPr>
        <p:spPr>
          <a:xfrm>
            <a:off x="4572000" y="1219200"/>
            <a:ext cx="4724400" cy="1295400"/>
          </a:xfrm>
          <a:prstGeom prst="cloudCallout">
            <a:avLst>
              <a:gd name="adj1" fmla="val -49456"/>
              <a:gd name="adj2" fmla="val 87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many number of times the loop gets executed if the input is 147?</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5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5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500"/>
                                        <p:tgtEl>
                                          <p:spTgt spid="3">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ox(in)">
                                      <p:cBhvr>
                                        <p:cTn id="43" dur="500"/>
                                        <p:tgtEl>
                                          <p:spTgt spid="3">
                                            <p:txEl>
                                              <p:pRg st="12" end="12"/>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ox(in)">
                                      <p:cBhvr>
                                        <p:cTn id="46" dur="500"/>
                                        <p:tgtEl>
                                          <p:spTgt spid="3">
                                            <p:txEl>
                                              <p:pRg st="13" end="13"/>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box(in)">
                                      <p:cBhvr>
                                        <p:cTn id="49" dur="500"/>
                                        <p:tgtEl>
                                          <p:spTgt spid="3">
                                            <p:txEl>
                                              <p:pRg st="14" end="14"/>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box(in)">
                                      <p:cBhvr>
                                        <p:cTn id="52" dur="500"/>
                                        <p:tgtEl>
                                          <p:spTgt spid="3">
                                            <p:txEl>
                                              <p:pRg st="15" end="15"/>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box(in)">
                                      <p:cBhvr>
                                        <p:cTn id="55" dur="500"/>
                                        <p:tgtEl>
                                          <p:spTgt spid="3">
                                            <p:txEl>
                                              <p:pRg st="16" end="16"/>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box(in)">
                                      <p:cBhvr>
                                        <p:cTn id="58" dur="500"/>
                                        <p:tgtEl>
                                          <p:spTgt spid="3">
                                            <p:txEl>
                                              <p:pRg st="17" end="17"/>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box(in)">
                                      <p:cBhvr>
                                        <p:cTn id="61" dur="500"/>
                                        <p:tgtEl>
                                          <p:spTgt spid="3">
                                            <p:txEl>
                                              <p:pRg st="18" end="18"/>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box(in)">
                                      <p:cBhvr>
                                        <p:cTn id="64" dur="500"/>
                                        <p:tgtEl>
                                          <p:spTgt spid="3">
                                            <p:txEl>
                                              <p:pRg st="19" end="1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box(in)">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Code - Performance</a:t>
            </a:r>
            <a:endParaRPr lang="en-US" dirty="0"/>
          </a:p>
        </p:txBody>
      </p:sp>
      <p:sp>
        <p:nvSpPr>
          <p:cNvPr id="4" name="Content Placeholder 2"/>
          <p:cNvSpPr>
            <a:spLocks noGrp="1"/>
          </p:cNvSpPr>
          <p:nvPr>
            <p:ph idx="1"/>
          </p:nvPr>
        </p:nvSpPr>
        <p:spPr>
          <a:solidFill>
            <a:schemeClr val="bg2">
              <a:lumMod val="40000"/>
              <a:lumOff val="60000"/>
            </a:schemeClr>
          </a:solidFill>
        </p:spPr>
        <p:txBody>
          <a:bodyPr>
            <a:normAutofit fontScale="77500" lnSpcReduction="20000"/>
          </a:bodyPr>
          <a:lstStyle/>
          <a:p>
            <a:pPr>
              <a:buNone/>
            </a:pPr>
            <a:r>
              <a:rPr lang="en-US" sz="1900" dirty="0" smtClean="0"/>
              <a:t>#include &lt;</a:t>
            </a:r>
            <a:r>
              <a:rPr lang="en-US" sz="1900" dirty="0" err="1" smtClean="0"/>
              <a:t>stdio.h</a:t>
            </a:r>
            <a:r>
              <a:rPr lang="en-US" sz="1900" dirty="0" smtClean="0"/>
              <a:t>&gt;</a:t>
            </a:r>
          </a:p>
          <a:p>
            <a:pPr>
              <a:buNone/>
            </a:pPr>
            <a:r>
              <a:rPr lang="en-US" sz="1900" dirty="0" smtClean="0"/>
              <a:t>#include &lt;</a:t>
            </a:r>
            <a:r>
              <a:rPr lang="en-US" sz="1900" dirty="0" err="1" smtClean="0"/>
              <a:t>string.h</a:t>
            </a:r>
            <a:r>
              <a:rPr lang="en-US" sz="1900" dirty="0" smtClean="0"/>
              <a:t>&gt;</a:t>
            </a:r>
          </a:p>
          <a:p>
            <a:pPr>
              <a:buNone/>
            </a:pPr>
            <a:r>
              <a:rPr lang="en-US" sz="1900" dirty="0" err="1" smtClean="0"/>
              <a:t>int</a:t>
            </a:r>
            <a:r>
              <a:rPr lang="en-US" sz="1900" dirty="0" smtClean="0"/>
              <a:t> main(</a:t>
            </a:r>
            <a:r>
              <a:rPr lang="en-US" sz="1900" dirty="0" err="1" smtClean="0"/>
              <a:t>int</a:t>
            </a:r>
            <a:r>
              <a:rPr lang="en-US" sz="1900" dirty="0" smtClean="0"/>
              <a:t> </a:t>
            </a:r>
            <a:r>
              <a:rPr lang="en-US" sz="1900" dirty="0" err="1" smtClean="0"/>
              <a:t>argc</a:t>
            </a:r>
            <a:r>
              <a:rPr lang="en-US" sz="1900" dirty="0" smtClean="0"/>
              <a:t>, char **</a:t>
            </a:r>
            <a:r>
              <a:rPr lang="en-US" sz="1900" dirty="0" err="1" smtClean="0"/>
              <a:t>argv</a:t>
            </a:r>
            <a:r>
              <a:rPr lang="en-US" sz="1900" dirty="0" smtClean="0"/>
              <a:t>) {</a:t>
            </a:r>
          </a:p>
          <a:p>
            <a:pPr>
              <a:buNone/>
            </a:pPr>
            <a:r>
              <a:rPr lang="en-US" sz="1900" dirty="0" smtClean="0"/>
              <a:t>           </a:t>
            </a:r>
            <a:r>
              <a:rPr lang="en-US" sz="1900" dirty="0" err="1" smtClean="0"/>
              <a:t>int</a:t>
            </a:r>
            <a:r>
              <a:rPr lang="en-US" sz="1900" dirty="0" smtClean="0"/>
              <a:t> iIndex1,iNum,iCount=0,iRem;</a:t>
            </a:r>
          </a:p>
          <a:p>
            <a:pPr>
              <a:buNone/>
            </a:pPr>
            <a:r>
              <a:rPr lang="en-US" sz="1900" dirty="0" smtClean="0"/>
              <a:t>           </a:t>
            </a:r>
            <a:r>
              <a:rPr lang="en-US" sz="1900" dirty="0" err="1" smtClean="0"/>
              <a:t>printf</a:t>
            </a:r>
            <a:r>
              <a:rPr lang="en-US" sz="1900" dirty="0" smtClean="0"/>
              <a:t>("enter the number to be checked"); </a:t>
            </a:r>
          </a:p>
          <a:p>
            <a:pPr>
              <a:buNone/>
            </a:pPr>
            <a:r>
              <a:rPr lang="en-US" sz="1900" dirty="0" smtClean="0"/>
              <a:t>		   </a:t>
            </a:r>
            <a:r>
              <a:rPr lang="en-US" sz="1900" dirty="0" err="1" smtClean="0"/>
              <a:t>scanf</a:t>
            </a:r>
            <a:r>
              <a:rPr lang="en-US" sz="1900" dirty="0" smtClean="0"/>
              <a:t>("%</a:t>
            </a:r>
            <a:r>
              <a:rPr lang="en-US" sz="1900" dirty="0" err="1" smtClean="0"/>
              <a:t>d",&amp;iNum</a:t>
            </a:r>
            <a:r>
              <a:rPr lang="en-US" sz="1900" dirty="0" smtClean="0"/>
              <a:t>); </a:t>
            </a:r>
          </a:p>
          <a:p>
            <a:pPr>
              <a:buNone/>
            </a:pPr>
            <a:r>
              <a:rPr lang="en-US" sz="1900" dirty="0" smtClean="0"/>
              <a:t>           for(iIndex1=2;iIndex1&lt;</a:t>
            </a:r>
            <a:r>
              <a:rPr lang="en-US" sz="1900" dirty="0" err="1" smtClean="0"/>
              <a:t>iNum</a:t>
            </a:r>
            <a:r>
              <a:rPr lang="en-US" sz="1900" dirty="0" smtClean="0"/>
              <a:t>/2;iIndex1++){</a:t>
            </a:r>
          </a:p>
          <a:p>
            <a:pPr>
              <a:buNone/>
            </a:pPr>
            <a:r>
              <a:rPr lang="en-US" sz="1900" dirty="0" smtClean="0"/>
              <a:t>			   </a:t>
            </a:r>
            <a:r>
              <a:rPr lang="en-US" sz="1900" dirty="0" err="1" smtClean="0"/>
              <a:t>iRem</a:t>
            </a:r>
            <a:r>
              <a:rPr lang="en-US" sz="1900" dirty="0" smtClean="0"/>
              <a:t>=iNum%iIndex1;</a:t>
            </a:r>
          </a:p>
          <a:p>
            <a:pPr>
              <a:buNone/>
            </a:pPr>
            <a:r>
              <a:rPr lang="en-US" sz="1900" dirty="0" smtClean="0"/>
              <a:t>			   if(</a:t>
            </a:r>
            <a:r>
              <a:rPr lang="en-US" sz="1900" dirty="0" err="1" smtClean="0"/>
              <a:t>iRem</a:t>
            </a:r>
            <a:r>
              <a:rPr lang="en-US" sz="1900" dirty="0" smtClean="0"/>
              <a:t>==0){</a:t>
            </a:r>
          </a:p>
          <a:p>
            <a:pPr>
              <a:buNone/>
            </a:pPr>
            <a:r>
              <a:rPr lang="en-US" sz="1900" dirty="0" smtClean="0"/>
              <a:t>				   </a:t>
            </a:r>
            <a:r>
              <a:rPr lang="en-US" sz="1900" dirty="0" err="1" smtClean="0"/>
              <a:t>iCount</a:t>
            </a:r>
            <a:r>
              <a:rPr lang="en-US" sz="1900" dirty="0" smtClean="0"/>
              <a:t>++;</a:t>
            </a:r>
          </a:p>
          <a:p>
            <a:pPr>
              <a:buNone/>
            </a:pPr>
            <a:r>
              <a:rPr lang="en-US" sz="1900" dirty="0" smtClean="0"/>
              <a:t>			   }</a:t>
            </a:r>
          </a:p>
          <a:p>
            <a:pPr>
              <a:buNone/>
            </a:pPr>
            <a:r>
              <a:rPr lang="en-US" sz="1900" dirty="0" smtClean="0"/>
              <a:t>		   }</a:t>
            </a:r>
          </a:p>
          <a:p>
            <a:pPr>
              <a:buNone/>
            </a:pPr>
            <a:r>
              <a:rPr lang="en-US" sz="1900" dirty="0" smtClean="0"/>
              <a:t>		   if (</a:t>
            </a:r>
            <a:r>
              <a:rPr lang="en-US" sz="1900" dirty="0" err="1" smtClean="0"/>
              <a:t>iCount</a:t>
            </a:r>
            <a:r>
              <a:rPr lang="en-US" sz="1900" dirty="0" smtClean="0"/>
              <a:t>&gt;1){</a:t>
            </a:r>
          </a:p>
          <a:p>
            <a:pPr>
              <a:buNone/>
            </a:pPr>
            <a:r>
              <a:rPr lang="en-US" sz="1900" dirty="0" smtClean="0"/>
              <a:t>			   </a:t>
            </a:r>
            <a:r>
              <a:rPr lang="en-US" sz="1900" dirty="0" err="1" smtClean="0"/>
              <a:t>printf</a:t>
            </a:r>
            <a:r>
              <a:rPr lang="en-US" sz="1900" dirty="0" smtClean="0"/>
              <a:t>("the given number is prime"); </a:t>
            </a:r>
          </a:p>
          <a:p>
            <a:pPr>
              <a:buNone/>
            </a:pPr>
            <a:r>
              <a:rPr lang="en-US" sz="1900" dirty="0" smtClean="0"/>
              <a:t>		   }</a:t>
            </a:r>
          </a:p>
          <a:p>
            <a:pPr>
              <a:buNone/>
            </a:pPr>
            <a:r>
              <a:rPr lang="en-US" sz="1900" dirty="0" smtClean="0"/>
              <a:t>		   else{</a:t>
            </a:r>
          </a:p>
          <a:p>
            <a:pPr>
              <a:buNone/>
            </a:pPr>
            <a:r>
              <a:rPr lang="en-US" sz="1900" dirty="0" smtClean="0"/>
              <a:t>			   </a:t>
            </a:r>
            <a:r>
              <a:rPr lang="en-US" sz="1900" dirty="0" err="1" smtClean="0"/>
              <a:t>printf</a:t>
            </a:r>
            <a:r>
              <a:rPr lang="en-US" sz="1900" dirty="0" smtClean="0"/>
              <a:t>("the given number is not prime"); </a:t>
            </a:r>
          </a:p>
          <a:p>
            <a:pPr>
              <a:buNone/>
            </a:pPr>
            <a:r>
              <a:rPr lang="en-US" sz="1900" dirty="0" smtClean="0"/>
              <a:t>		   }</a:t>
            </a:r>
          </a:p>
          <a:p>
            <a:pPr>
              <a:buNone/>
            </a:pPr>
            <a:r>
              <a:rPr lang="en-US" sz="1900" dirty="0" smtClean="0"/>
              <a:t>           return 0;</a:t>
            </a:r>
          </a:p>
          <a:p>
            <a:pPr>
              <a:buNone/>
            </a:pPr>
            <a:r>
              <a:rPr lang="en-US" sz="1900" dirty="0" smtClean="0"/>
              <a:t>}</a:t>
            </a:r>
          </a:p>
          <a:p>
            <a:pPr>
              <a:buNone/>
            </a:pPr>
            <a:endParaRPr lang="en-US" dirty="0" smtClean="0"/>
          </a:p>
          <a:p>
            <a:pPr>
              <a:buNone/>
            </a:pPr>
            <a:endParaRPr lang="en-US" dirty="0"/>
          </a:p>
        </p:txBody>
      </p:sp>
      <p:sp>
        <p:nvSpPr>
          <p:cNvPr id="5" name="Cloud Callout 4"/>
          <p:cNvSpPr/>
          <p:nvPr/>
        </p:nvSpPr>
        <p:spPr>
          <a:xfrm>
            <a:off x="4572000" y="1219200"/>
            <a:ext cx="4724400" cy="1295400"/>
          </a:xfrm>
          <a:prstGeom prst="cloudCallout">
            <a:avLst>
              <a:gd name="adj1" fmla="val -52454"/>
              <a:gd name="adj2" fmla="val 1104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many number of times the loop gets executed if the input is 147?</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ox(in)">
                                      <p:cBhvr>
                                        <p:cTn id="10" dur="500"/>
                                        <p:tgtEl>
                                          <p:spTgt spid="4">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ox(in)">
                                      <p:cBhvr>
                                        <p:cTn id="13" dur="500"/>
                                        <p:tgtEl>
                                          <p:spTgt spid="4">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ox(in)">
                                      <p:cBhvr>
                                        <p:cTn id="16" dur="500"/>
                                        <p:tgtEl>
                                          <p:spTgt spid="4">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ox(in)">
                                      <p:cBhvr>
                                        <p:cTn id="19" dur="500"/>
                                        <p:tgtEl>
                                          <p:spTgt spid="4">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ox(in)">
                                      <p:cBhvr>
                                        <p:cTn id="22" dur="500"/>
                                        <p:tgtEl>
                                          <p:spTgt spid="4">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ox(in)">
                                      <p:cBhvr>
                                        <p:cTn id="25" dur="500"/>
                                        <p:tgtEl>
                                          <p:spTgt spid="4">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ox(in)">
                                      <p:cBhvr>
                                        <p:cTn id="28" dur="500"/>
                                        <p:tgtEl>
                                          <p:spTgt spid="4">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ox(in)">
                                      <p:cBhvr>
                                        <p:cTn id="31" dur="500"/>
                                        <p:tgtEl>
                                          <p:spTgt spid="4">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ox(in)">
                                      <p:cBhvr>
                                        <p:cTn id="34" dur="500"/>
                                        <p:tgtEl>
                                          <p:spTgt spid="4">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ox(in)">
                                      <p:cBhvr>
                                        <p:cTn id="37" dur="500"/>
                                        <p:tgtEl>
                                          <p:spTgt spid="4">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ox(in)">
                                      <p:cBhvr>
                                        <p:cTn id="40" dur="500"/>
                                        <p:tgtEl>
                                          <p:spTgt spid="4">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ox(in)">
                                      <p:cBhvr>
                                        <p:cTn id="43" dur="500"/>
                                        <p:tgtEl>
                                          <p:spTgt spid="4">
                                            <p:txEl>
                                              <p:pRg st="12" end="12"/>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ox(in)">
                                      <p:cBhvr>
                                        <p:cTn id="46" dur="500"/>
                                        <p:tgtEl>
                                          <p:spTgt spid="4">
                                            <p:txEl>
                                              <p:pRg st="13" end="13"/>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box(in)">
                                      <p:cBhvr>
                                        <p:cTn id="49" dur="500"/>
                                        <p:tgtEl>
                                          <p:spTgt spid="4">
                                            <p:txEl>
                                              <p:pRg st="14" end="14"/>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box(in)">
                                      <p:cBhvr>
                                        <p:cTn id="52" dur="500"/>
                                        <p:tgtEl>
                                          <p:spTgt spid="4">
                                            <p:txEl>
                                              <p:pRg st="15" end="15"/>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animEffect transition="in" filter="box(in)">
                                      <p:cBhvr>
                                        <p:cTn id="55" dur="500"/>
                                        <p:tgtEl>
                                          <p:spTgt spid="4">
                                            <p:txEl>
                                              <p:pRg st="16" end="16"/>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4">
                                            <p:txEl>
                                              <p:pRg st="17" end="17"/>
                                            </p:txEl>
                                          </p:spTgt>
                                        </p:tgtEl>
                                        <p:attrNameLst>
                                          <p:attrName>style.visibility</p:attrName>
                                        </p:attrNameLst>
                                      </p:cBhvr>
                                      <p:to>
                                        <p:strVal val="visible"/>
                                      </p:to>
                                    </p:set>
                                    <p:animEffect transition="in" filter="box(in)">
                                      <p:cBhvr>
                                        <p:cTn id="58" dur="500"/>
                                        <p:tgtEl>
                                          <p:spTgt spid="4">
                                            <p:txEl>
                                              <p:pRg st="17" end="17"/>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4">
                                            <p:txEl>
                                              <p:pRg st="18" end="18"/>
                                            </p:txEl>
                                          </p:spTgt>
                                        </p:tgtEl>
                                        <p:attrNameLst>
                                          <p:attrName>style.visibility</p:attrName>
                                        </p:attrNameLst>
                                      </p:cBhvr>
                                      <p:to>
                                        <p:strVal val="visible"/>
                                      </p:to>
                                    </p:set>
                                    <p:animEffect transition="in" filter="box(in)">
                                      <p:cBhvr>
                                        <p:cTn id="61" dur="500"/>
                                        <p:tgtEl>
                                          <p:spTgt spid="4">
                                            <p:txEl>
                                              <p:pRg st="18" end="18"/>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4">
                                            <p:txEl>
                                              <p:pRg st="19" end="19"/>
                                            </p:txEl>
                                          </p:spTgt>
                                        </p:tgtEl>
                                        <p:attrNameLst>
                                          <p:attrName>style.visibility</p:attrName>
                                        </p:attrNameLst>
                                      </p:cBhvr>
                                      <p:to>
                                        <p:strVal val="visible"/>
                                      </p:to>
                                    </p:set>
                                    <p:animEffect transition="in" filter="box(in)">
                                      <p:cBhvr>
                                        <p:cTn id="64" dur="500"/>
                                        <p:tgtEl>
                                          <p:spTgt spid="4">
                                            <p:txEl>
                                              <p:pRg st="19" end="1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ox(in)">
                                      <p:cBhvr>
                                        <p:cTn id="6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973138"/>
          </a:xfrm>
        </p:spPr>
        <p:txBody>
          <a:bodyPr/>
          <a:lstStyle/>
          <a:p>
            <a:pPr>
              <a:defRPr/>
            </a:pPr>
            <a:r>
              <a:rPr lang="en-US" dirty="0" smtClean="0"/>
              <a:t> Deliverable code - Scalability</a:t>
            </a:r>
            <a:endParaRPr lang="en-US" dirty="0"/>
          </a:p>
        </p:txBody>
      </p:sp>
      <p:sp>
        <p:nvSpPr>
          <p:cNvPr id="41987" name="Rectangle 1"/>
          <p:cNvSpPr>
            <a:spLocks noChangeArrowheads="1"/>
          </p:cNvSpPr>
          <p:nvPr/>
        </p:nvSpPr>
        <p:spPr bwMode="auto">
          <a:xfrm>
            <a:off x="0" y="0"/>
            <a:ext cx="9906000" cy="457200"/>
          </a:xfrm>
          <a:prstGeom prst="rect">
            <a:avLst/>
          </a:prstGeom>
          <a:noFill/>
          <a:ln w="9525">
            <a:noFill/>
            <a:miter lim="800000"/>
            <a:headEnd/>
            <a:tailEnd/>
          </a:ln>
        </p:spPr>
        <p:txBody>
          <a:bodyPr wrap="none" anchor="ctr">
            <a:spAutoFit/>
          </a:bodyPr>
          <a:lstStyle/>
          <a:p>
            <a:pPr eaLnBrk="0" hangingPunct="0"/>
            <a:endParaRPr lang="en-US"/>
          </a:p>
        </p:txBody>
      </p:sp>
      <p:sp>
        <p:nvSpPr>
          <p:cNvPr id="41989" name="Rectangle 12"/>
          <p:cNvSpPr>
            <a:spLocks noChangeArrowheads="1"/>
          </p:cNvSpPr>
          <p:nvPr/>
        </p:nvSpPr>
        <p:spPr bwMode="auto">
          <a:xfrm>
            <a:off x="228600" y="1143000"/>
            <a:ext cx="9296400" cy="7155805"/>
          </a:xfrm>
          <a:prstGeom prst="rect">
            <a:avLst/>
          </a:prstGeom>
          <a:noFill/>
          <a:ln w="9525">
            <a:noFill/>
            <a:miter lim="800000"/>
            <a:headEnd/>
            <a:tailEnd/>
          </a:ln>
        </p:spPr>
        <p:txBody>
          <a:bodyPr wrap="square">
            <a:spAutoFit/>
          </a:bodyPr>
          <a:lstStyle/>
          <a:p>
            <a:pPr algn="just">
              <a:lnSpc>
                <a:spcPct val="150000"/>
              </a:lnSpc>
              <a:buFont typeface="Wingdings" pitchFamily="2" charset="2"/>
              <a:buChar char="Ø"/>
            </a:pPr>
            <a:r>
              <a:rPr lang="en-US" dirty="0" smtClean="0"/>
              <a:t> </a:t>
            </a:r>
            <a:r>
              <a:rPr lang="en-US" sz="2000" dirty="0" smtClean="0"/>
              <a:t>Ability of an application to handle increased access demands within acceptable performance degradation  </a:t>
            </a:r>
          </a:p>
          <a:p>
            <a:pPr algn="just">
              <a:lnSpc>
                <a:spcPct val="150000"/>
              </a:lnSpc>
              <a:buFont typeface="Wingdings" pitchFamily="2" charset="2"/>
              <a:buChar char="Ø"/>
            </a:pPr>
            <a:endParaRPr lang="en-US" sz="2000" dirty="0" smtClean="0"/>
          </a:p>
          <a:p>
            <a:pPr algn="just">
              <a:lnSpc>
                <a:spcPct val="150000"/>
              </a:lnSpc>
              <a:buFont typeface="Wingdings" pitchFamily="2" charset="2"/>
              <a:buChar char="Ø"/>
            </a:pPr>
            <a:r>
              <a:rPr lang="en-US" sz="2000" dirty="0" smtClean="0"/>
              <a:t> For an application to be scalable, the resources that are accessed by the application have to be efficiently managed. Hence, when designing for scalability, ensure efficient resource management</a:t>
            </a:r>
          </a:p>
          <a:p>
            <a:pPr algn="just">
              <a:lnSpc>
                <a:spcPct val="150000"/>
              </a:lnSpc>
              <a:buFont typeface="Wingdings" pitchFamily="2" charset="2"/>
              <a:buChar char="Ø"/>
            </a:pPr>
            <a:r>
              <a:rPr lang="en-US" sz="2000" dirty="0" smtClean="0"/>
              <a:t> The other approaches for application to be scalable are:</a:t>
            </a:r>
          </a:p>
          <a:p>
            <a:pPr lvl="1" algn="just">
              <a:lnSpc>
                <a:spcPct val="150000"/>
              </a:lnSpc>
              <a:buFont typeface="Wingdings" pitchFamily="2" charset="2"/>
              <a:buChar char="Ø"/>
            </a:pPr>
            <a:r>
              <a:rPr lang="en-US" sz="2000" dirty="0" smtClean="0"/>
              <a:t> Scaling Up – adding more resources like CPU’s, Memory</a:t>
            </a:r>
          </a:p>
          <a:p>
            <a:pPr lvl="1" algn="just">
              <a:lnSpc>
                <a:spcPct val="150000"/>
              </a:lnSpc>
              <a:buFont typeface="Wingdings" pitchFamily="2" charset="2"/>
              <a:buChar char="Ø"/>
            </a:pPr>
            <a:r>
              <a:rPr lang="en-US" sz="2000" dirty="0" smtClean="0"/>
              <a:t> Scaling Out – adding more instances of the application</a:t>
            </a:r>
          </a:p>
          <a:p>
            <a:pPr algn="just">
              <a:lnSpc>
                <a:spcPct val="150000"/>
              </a:lnSpc>
            </a:pPr>
            <a:endParaRPr lang="en-US" dirty="0" smtClean="0"/>
          </a:p>
          <a:p>
            <a:pPr lvl="1" algn="just">
              <a:lnSpc>
                <a:spcPct val="150000"/>
              </a:lnSpc>
            </a:pPr>
            <a:endParaRPr lang="en-US" dirty="0" smtClean="0"/>
          </a:p>
          <a:p>
            <a:pPr lvl="1" algn="just">
              <a:lnSpc>
                <a:spcPct val="150000"/>
              </a:lnSpc>
              <a:buFont typeface="Arial" charset="0"/>
              <a:buChar char="•"/>
            </a:pPr>
            <a:endParaRPr lang="en-US" dirty="0"/>
          </a:p>
          <a:p>
            <a:pPr lvl="1" algn="just">
              <a:lnSpc>
                <a:spcPct val="150000"/>
              </a:lnSpc>
              <a:buFont typeface="Arial" charset="0"/>
              <a:buChar char="•"/>
            </a:pPr>
            <a:endParaRPr lang="en-US" dirty="0"/>
          </a:p>
          <a:p>
            <a:pPr algn="just">
              <a:lnSpc>
                <a:spcPct val="150000"/>
              </a:lnSpc>
            </a:pPr>
            <a:endParaRPr lang="en-US" dirty="0"/>
          </a:p>
          <a:p>
            <a:pPr algn="just">
              <a:lnSpc>
                <a:spcPct val="150000"/>
              </a:lnSpc>
            </a:pPr>
            <a:endParaRPr lang="en-US" dirty="0"/>
          </a:p>
          <a:p>
            <a:pPr algn="just">
              <a:lnSpc>
                <a:spcPct val="150000"/>
              </a:lnSpc>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approach</a:t>
            </a:r>
            <a:endParaRPr lang="en-US" dirty="0"/>
          </a:p>
        </p:txBody>
      </p:sp>
      <p:sp>
        <p:nvSpPr>
          <p:cNvPr id="62467" name="Content Placeholder 2"/>
          <p:cNvSpPr>
            <a:spLocks noGrp="1"/>
          </p:cNvSpPr>
          <p:nvPr>
            <p:ph idx="1"/>
          </p:nvPr>
        </p:nvSpPr>
        <p:spPr/>
        <p:txBody>
          <a:bodyPr/>
          <a:lstStyle/>
          <a:p>
            <a:r>
              <a:rPr lang="en-US" b="1" dirty="0" smtClean="0"/>
              <a:t>The following are strongly suggested for a better learning and understanding of this course: </a:t>
            </a:r>
          </a:p>
          <a:p>
            <a:pPr lvl="1"/>
            <a:r>
              <a:rPr lang="en-US" dirty="0" smtClean="0"/>
              <a:t>Noting down the key concepts in the class, explained by the educator</a:t>
            </a:r>
          </a:p>
          <a:p>
            <a:pPr lvl="1"/>
            <a:r>
              <a:rPr lang="en-US" dirty="0" smtClean="0"/>
              <a:t>Analyze all the examples / code snippets provided</a:t>
            </a:r>
          </a:p>
          <a:p>
            <a:pPr lvl="1"/>
            <a:r>
              <a:rPr lang="en-US" dirty="0" smtClean="0"/>
              <a:t>Study and understand the self study topics</a:t>
            </a:r>
          </a:p>
          <a:p>
            <a:pPr lvl="1"/>
            <a:r>
              <a:rPr lang="en-US" dirty="0" smtClean="0"/>
              <a:t>Completion and submission of all the assignments,  on time </a:t>
            </a:r>
          </a:p>
          <a:p>
            <a:pPr lvl="1"/>
            <a:r>
              <a:rPr lang="en-US" dirty="0" smtClean="0"/>
              <a:t>Completion of the self review questions in the lab guide</a:t>
            </a:r>
          </a:p>
          <a:p>
            <a:pPr lvl="1"/>
            <a:r>
              <a:rPr lang="en-US" dirty="0" smtClean="0"/>
              <a:t>Study and understand all the artifacts including the reference materials / e-learning / supplementary materials specified</a:t>
            </a:r>
          </a:p>
          <a:p>
            <a:pPr lvl="1"/>
            <a:r>
              <a:rPr lang="en-US" dirty="0" smtClean="0"/>
              <a:t> Completion of the project (if applicable for this course) on time  inclusive of individual and group activities</a:t>
            </a:r>
          </a:p>
          <a:p>
            <a:pPr lvl="1"/>
            <a:r>
              <a:rPr lang="en-US" dirty="0" smtClean="0"/>
              <a:t>Taking part in the self assessment activities</a:t>
            </a:r>
          </a:p>
          <a:p>
            <a:pPr lvl="1"/>
            <a:r>
              <a:rPr lang="en-US" dirty="0" smtClean="0"/>
              <a:t>Participation in the doubt clearing sessions</a:t>
            </a:r>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Summary</a:t>
            </a:r>
          </a:p>
        </p:txBody>
      </p:sp>
      <p:sp>
        <p:nvSpPr>
          <p:cNvPr id="63491" name="Rectangle 3"/>
          <p:cNvSpPr>
            <a:spLocks noGrp="1" noChangeArrowheads="1"/>
          </p:cNvSpPr>
          <p:nvPr>
            <p:ph type="body" idx="1"/>
          </p:nvPr>
        </p:nvSpPr>
        <p:spPr>
          <a:xfrm>
            <a:off x="330200" y="1143000"/>
            <a:ext cx="9245600" cy="5257800"/>
          </a:xfrm>
        </p:spPr>
        <p:txBody>
          <a:bodyPr/>
          <a:lstStyle/>
          <a:p>
            <a:pPr eaLnBrk="1" hangingPunct="1">
              <a:lnSpc>
                <a:spcPct val="90000"/>
              </a:lnSpc>
            </a:pPr>
            <a:endParaRPr lang="en-US" dirty="0" smtClean="0"/>
          </a:p>
          <a:p>
            <a:pPr eaLnBrk="1" hangingPunct="1">
              <a:lnSpc>
                <a:spcPct val="90000"/>
              </a:lnSpc>
            </a:pPr>
            <a:r>
              <a:rPr lang="en-US" dirty="0" smtClean="0"/>
              <a:t>Discussion on SDLC Phases</a:t>
            </a:r>
          </a:p>
          <a:p>
            <a:pPr eaLnBrk="1" hangingPunct="1">
              <a:lnSpc>
                <a:spcPct val="90000"/>
              </a:lnSpc>
            </a:pPr>
            <a:endParaRPr lang="en-US" dirty="0" smtClean="0"/>
          </a:p>
          <a:p>
            <a:pPr eaLnBrk="1" hangingPunct="1">
              <a:lnSpc>
                <a:spcPct val="90000"/>
              </a:lnSpc>
            </a:pPr>
            <a:r>
              <a:rPr lang="en-US" dirty="0" smtClean="0"/>
              <a:t>Unit Testing</a:t>
            </a:r>
          </a:p>
          <a:p>
            <a:pPr eaLnBrk="1" hangingPunct="1">
              <a:lnSpc>
                <a:spcPct val="90000"/>
              </a:lnSpc>
              <a:buFont typeface="Wingdings" pitchFamily="2" charset="2"/>
              <a:buNone/>
            </a:pPr>
            <a:endParaRPr lang="en-US" dirty="0" smtClean="0"/>
          </a:p>
          <a:p>
            <a:pPr eaLnBrk="1" hangingPunct="1">
              <a:lnSpc>
                <a:spcPct val="90000"/>
              </a:lnSpc>
            </a:pPr>
            <a:r>
              <a:rPr lang="en-US" dirty="0" smtClean="0"/>
              <a:t>Debugging Techniques</a:t>
            </a:r>
          </a:p>
          <a:p>
            <a:pPr eaLnBrk="1" hangingPunct="1">
              <a:lnSpc>
                <a:spcPct val="90000"/>
              </a:lnSpc>
              <a:buFont typeface="Wingdings" pitchFamily="2" charset="2"/>
              <a:buNone/>
            </a:pPr>
            <a:endParaRPr lang="en-US" dirty="0" smtClean="0"/>
          </a:p>
          <a:p>
            <a:pPr eaLnBrk="1" hangingPunct="1">
              <a:lnSpc>
                <a:spcPct val="90000"/>
              </a:lnSpc>
            </a:pPr>
            <a:r>
              <a:rPr lang="en-US" dirty="0" smtClean="0"/>
              <a:t>Code Review and Code Review Assignment</a:t>
            </a:r>
          </a:p>
          <a:p>
            <a:pPr eaLnBrk="1" hangingPunct="1">
              <a:lnSpc>
                <a:spcPct val="90000"/>
              </a:lnSpc>
            </a:pPr>
            <a:endParaRPr lang="en-US" dirty="0" smtClean="0"/>
          </a:p>
          <a:p>
            <a:pPr eaLnBrk="1" hangingPunct="1">
              <a:lnSpc>
                <a:spcPct val="90000"/>
              </a:lnSpc>
            </a:pPr>
            <a:r>
              <a:rPr lang="en-US" dirty="0" smtClean="0"/>
              <a:t>Executable Code v/s  Deliverable Code</a:t>
            </a:r>
          </a:p>
          <a:p>
            <a:pPr eaLnBrk="1" hangingPunct="1">
              <a:lnSpc>
                <a:spcPct val="90000"/>
              </a:lnSpc>
              <a:buFont typeface="Wingdings" pitchFamily="2" charset="2"/>
              <a:buNone/>
            </a:pPr>
            <a:endParaRPr lang="en-US" dirty="0" smtClean="0"/>
          </a:p>
          <a:p>
            <a:pPr eaLnBrk="1" hangingPunct="1">
              <a:lnSpc>
                <a:spcPct val="90000"/>
              </a:lnSpc>
            </a:pPr>
            <a:endParaRPr lang="en-US" dirty="0" smtClean="0"/>
          </a:p>
          <a:p>
            <a:pPr eaLnBrk="1" hangingPunct="1">
              <a:lnSpc>
                <a:spcPct val="90000"/>
              </a:lnSpc>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dirty="0">
                <a:solidFill>
                  <a:srgbClr val="777777"/>
                </a:solidFill>
              </a:rPr>
              <a:t>Thank You</a:t>
            </a:r>
          </a:p>
        </p:txBody>
      </p:sp>
      <p:sp>
        <p:nvSpPr>
          <p:cNvPr id="64515"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dirty="0"/>
          </a:p>
        </p:txBody>
      </p:sp>
      <p:sp>
        <p:nvSpPr>
          <p:cNvPr id="64516"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dirty="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dirty="0">
                <a:solidFill>
                  <a:srgbClr val="000000"/>
                </a:solidFill>
                <a:cs typeface="Arial" charset="0"/>
              </a:rPr>
            </a:br>
            <a:r>
              <a:rPr lang="en-GB" sz="800" dirty="0">
                <a:solidFill>
                  <a:srgbClr val="000000"/>
                </a:solidFill>
                <a:cs typeface="Arial" charset="0"/>
              </a:rPr>
              <a:t>Infosys Technologies Ltd.”</a:t>
            </a:r>
          </a:p>
          <a:p>
            <a:endParaRPr lang="en-US" sz="600" dirty="0">
              <a:solidFill>
                <a:srgbClr val="000000"/>
              </a:solidFill>
              <a:latin typeface="Times New Roman" pitchFamily="18" charset="0"/>
            </a:endParaRPr>
          </a:p>
          <a:p>
            <a:pPr eaLnBrk="0" hangingPunct="0"/>
            <a:r>
              <a:rPr lang="en-GB" sz="800" dirty="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ctrTitle"/>
          </p:nvPr>
        </p:nvSpPr>
        <p:spPr>
          <a:xfrm>
            <a:off x="457200" y="1295400"/>
            <a:ext cx="8420100" cy="685800"/>
          </a:xfrm>
        </p:spPr>
        <p:txBody>
          <a:bodyPr/>
          <a:lstStyle/>
          <a:p>
            <a:pPr eaLnBrk="1" hangingPunct="1">
              <a:defRPr/>
            </a:pPr>
            <a:r>
              <a:rPr lang="en-US" sz="3200" smtClean="0"/>
              <a:t>Software Development Life Cycle</a:t>
            </a:r>
          </a:p>
        </p:txBody>
      </p:sp>
      <p:sp>
        <p:nvSpPr>
          <p:cNvPr id="475139" name="Rectangle 3"/>
          <p:cNvSpPr>
            <a:spLocks noGrp="1" noChangeArrowheads="1"/>
          </p:cNvSpPr>
          <p:nvPr>
            <p:ph type="subTitle" idx="1"/>
          </p:nvPr>
        </p:nvSpPr>
        <p:spPr>
          <a:xfrm>
            <a:off x="742950" y="5181600"/>
            <a:ext cx="6934200" cy="457200"/>
          </a:xfrm>
        </p:spPr>
        <p:txBody>
          <a:bodyPr/>
          <a:lstStyle/>
          <a:p>
            <a:pPr eaLnBrk="1" hangingPunct="1">
              <a:defRPr/>
            </a:pPr>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sz="quarter"/>
          </p:nvPr>
        </p:nvSpPr>
        <p:spPr>
          <a:xfrm>
            <a:off x="247650" y="239713"/>
            <a:ext cx="9288463" cy="512762"/>
          </a:xfrm>
        </p:spPr>
        <p:txBody>
          <a:bodyPr lIns="90488" tIns="44450" rIns="90488" bIns="44450" anchor="b"/>
          <a:lstStyle/>
          <a:p>
            <a:pPr eaLnBrk="1" hangingPunct="1">
              <a:defRPr/>
            </a:pPr>
            <a:r>
              <a:rPr lang="en-US" sz="2800" smtClean="0"/>
              <a:t>Software Development Life Cycle –  A refresher</a:t>
            </a:r>
            <a:r>
              <a:rPr lang="en-US" smtClean="0"/>
              <a:t> </a:t>
            </a:r>
          </a:p>
        </p:txBody>
      </p:sp>
      <p:pic>
        <p:nvPicPr>
          <p:cNvPr id="481283" name="Picture 3"/>
          <p:cNvPicPr>
            <a:picLocks noGrp="1" noChangeAspect="1" noChangeArrowheads="1"/>
          </p:cNvPicPr>
          <p:nvPr>
            <p:ph sz="quarter" idx="1"/>
          </p:nvPr>
        </p:nvPicPr>
        <p:blipFill>
          <a:blip r:embed="rId3"/>
          <a:srcRect/>
          <a:stretch>
            <a:fillRect/>
          </a:stretch>
        </p:blipFill>
        <p:spPr>
          <a:xfrm>
            <a:off x="1073150" y="1084263"/>
            <a:ext cx="1390650" cy="896937"/>
          </a:xfrm>
          <a:noFill/>
        </p:spPr>
      </p:pic>
      <p:pic>
        <p:nvPicPr>
          <p:cNvPr id="481284" name="Picture 4"/>
          <p:cNvPicPr>
            <a:picLocks noGrp="1" noChangeAspect="1" noChangeArrowheads="1"/>
          </p:cNvPicPr>
          <p:nvPr>
            <p:ph sz="quarter" idx="3"/>
          </p:nvPr>
        </p:nvPicPr>
        <p:blipFill>
          <a:blip r:embed="rId4"/>
          <a:srcRect/>
          <a:stretch>
            <a:fillRect/>
          </a:stretch>
        </p:blipFill>
        <p:spPr>
          <a:xfrm>
            <a:off x="4079875" y="3868738"/>
            <a:ext cx="877888" cy="1120775"/>
          </a:xfrm>
          <a:noFill/>
        </p:spPr>
      </p:pic>
      <p:pic>
        <p:nvPicPr>
          <p:cNvPr id="481285" name="Picture 5"/>
          <p:cNvPicPr>
            <a:picLocks noGrp="1" noChangeAspect="1" noChangeArrowheads="1"/>
          </p:cNvPicPr>
          <p:nvPr>
            <p:ph sz="quarter" idx="4"/>
          </p:nvPr>
        </p:nvPicPr>
        <p:blipFill>
          <a:blip r:embed="rId5"/>
          <a:srcRect/>
          <a:stretch>
            <a:fillRect/>
          </a:stretch>
        </p:blipFill>
        <p:spPr>
          <a:xfrm>
            <a:off x="1747838" y="2325688"/>
            <a:ext cx="1403350" cy="865187"/>
          </a:xfrm>
          <a:noFill/>
        </p:spPr>
      </p:pic>
      <p:pic>
        <p:nvPicPr>
          <p:cNvPr id="481286" name="Picture 6"/>
          <p:cNvPicPr>
            <a:picLocks noChangeAspect="1" noChangeArrowheads="1"/>
          </p:cNvPicPr>
          <p:nvPr/>
        </p:nvPicPr>
        <p:blipFill>
          <a:blip r:embed="rId6"/>
          <a:srcRect/>
          <a:stretch>
            <a:fillRect/>
          </a:stretch>
        </p:blipFill>
        <p:spPr bwMode="auto">
          <a:xfrm>
            <a:off x="2559050" y="3276600"/>
            <a:ext cx="1390650" cy="896938"/>
          </a:xfrm>
          <a:prstGeom prst="rect">
            <a:avLst/>
          </a:prstGeom>
          <a:solidFill>
            <a:srgbClr val="FFCCFF"/>
          </a:solidFill>
          <a:ln w="12700">
            <a:solidFill>
              <a:srgbClr val="FFCCFF"/>
            </a:solidFill>
            <a:miter lim="800000"/>
            <a:headEnd/>
            <a:tailEnd/>
          </a:ln>
        </p:spPr>
      </p:pic>
      <p:pic>
        <p:nvPicPr>
          <p:cNvPr id="481287" name="Picture 7"/>
          <p:cNvPicPr>
            <a:picLocks noChangeAspect="1" noChangeArrowheads="1"/>
          </p:cNvPicPr>
          <p:nvPr/>
        </p:nvPicPr>
        <p:blipFill>
          <a:blip r:embed="rId7"/>
          <a:srcRect/>
          <a:stretch>
            <a:fillRect/>
          </a:stretch>
        </p:blipFill>
        <p:spPr bwMode="auto">
          <a:xfrm>
            <a:off x="3302000" y="4419600"/>
            <a:ext cx="1390650" cy="896938"/>
          </a:xfrm>
          <a:prstGeom prst="rect">
            <a:avLst/>
          </a:prstGeom>
          <a:noFill/>
          <a:ln w="12700">
            <a:noFill/>
            <a:miter lim="800000"/>
            <a:headEnd/>
            <a:tailEnd/>
          </a:ln>
        </p:spPr>
      </p:pic>
      <p:pic>
        <p:nvPicPr>
          <p:cNvPr id="481288" name="Picture 8"/>
          <p:cNvPicPr>
            <a:picLocks noChangeAspect="1" noChangeArrowheads="1"/>
          </p:cNvPicPr>
          <p:nvPr/>
        </p:nvPicPr>
        <p:blipFill>
          <a:blip r:embed="rId8"/>
          <a:srcRect/>
          <a:stretch>
            <a:fillRect/>
          </a:stretch>
        </p:blipFill>
        <p:spPr bwMode="auto">
          <a:xfrm>
            <a:off x="4140200" y="5503863"/>
            <a:ext cx="1390650" cy="896937"/>
          </a:xfrm>
          <a:prstGeom prst="rect">
            <a:avLst/>
          </a:prstGeom>
          <a:noFill/>
          <a:ln w="12700">
            <a:noFill/>
            <a:miter lim="800000"/>
            <a:headEnd/>
            <a:tailEnd/>
          </a:ln>
        </p:spPr>
      </p:pic>
      <p:pic>
        <p:nvPicPr>
          <p:cNvPr id="481289" name="Picture 9"/>
          <p:cNvPicPr>
            <a:picLocks noChangeAspect="1" noChangeArrowheads="1"/>
          </p:cNvPicPr>
          <p:nvPr/>
        </p:nvPicPr>
        <p:blipFill>
          <a:blip r:embed="rId9"/>
          <a:srcRect/>
          <a:stretch>
            <a:fillRect/>
          </a:stretch>
        </p:blipFill>
        <p:spPr bwMode="auto">
          <a:xfrm>
            <a:off x="6356350" y="2514600"/>
            <a:ext cx="2078038" cy="285750"/>
          </a:xfrm>
          <a:prstGeom prst="rect">
            <a:avLst/>
          </a:prstGeom>
          <a:noFill/>
          <a:ln w="12700">
            <a:noFill/>
            <a:miter lim="800000"/>
            <a:headEnd/>
            <a:tailEnd/>
          </a:ln>
        </p:spPr>
      </p:pic>
      <p:pic>
        <p:nvPicPr>
          <p:cNvPr id="481290" name="Picture 10"/>
          <p:cNvPicPr>
            <a:picLocks noChangeAspect="1" noChangeArrowheads="1"/>
          </p:cNvPicPr>
          <p:nvPr/>
        </p:nvPicPr>
        <p:blipFill>
          <a:blip r:embed="rId10"/>
          <a:srcRect/>
          <a:stretch>
            <a:fillRect/>
          </a:stretch>
        </p:blipFill>
        <p:spPr bwMode="auto">
          <a:xfrm>
            <a:off x="7512050" y="3505200"/>
            <a:ext cx="865188" cy="285750"/>
          </a:xfrm>
          <a:prstGeom prst="rect">
            <a:avLst/>
          </a:prstGeom>
          <a:noFill/>
          <a:ln w="12700">
            <a:noFill/>
            <a:miter lim="800000"/>
            <a:headEnd/>
            <a:tailEnd/>
          </a:ln>
        </p:spPr>
      </p:pic>
      <p:pic>
        <p:nvPicPr>
          <p:cNvPr id="481291" name="Picture 11"/>
          <p:cNvPicPr>
            <a:picLocks noChangeAspect="1" noChangeArrowheads="1"/>
          </p:cNvPicPr>
          <p:nvPr/>
        </p:nvPicPr>
        <p:blipFill>
          <a:blip r:embed="rId11"/>
          <a:srcRect/>
          <a:stretch>
            <a:fillRect/>
          </a:stretch>
        </p:blipFill>
        <p:spPr bwMode="auto">
          <a:xfrm>
            <a:off x="7566025" y="4514850"/>
            <a:ext cx="771525" cy="285750"/>
          </a:xfrm>
          <a:prstGeom prst="rect">
            <a:avLst/>
          </a:prstGeom>
          <a:noFill/>
          <a:ln w="12700">
            <a:noFill/>
            <a:miter lim="800000"/>
            <a:headEnd/>
            <a:tailEnd/>
          </a:ln>
        </p:spPr>
      </p:pic>
      <p:pic>
        <p:nvPicPr>
          <p:cNvPr id="481292" name="Picture 12"/>
          <p:cNvPicPr>
            <a:picLocks noChangeAspect="1" noChangeArrowheads="1"/>
          </p:cNvPicPr>
          <p:nvPr/>
        </p:nvPicPr>
        <p:blipFill>
          <a:blip r:embed="rId12"/>
          <a:srcRect/>
          <a:stretch>
            <a:fillRect/>
          </a:stretch>
        </p:blipFill>
        <p:spPr bwMode="auto">
          <a:xfrm>
            <a:off x="6521450" y="5562600"/>
            <a:ext cx="2006600" cy="517525"/>
          </a:xfrm>
          <a:prstGeom prst="rect">
            <a:avLst/>
          </a:prstGeom>
          <a:noFill/>
          <a:ln w="12700">
            <a:noFill/>
            <a:miter lim="800000"/>
            <a:headEnd/>
            <a:tailEnd/>
          </a:ln>
        </p:spPr>
      </p:pic>
      <p:pic>
        <p:nvPicPr>
          <p:cNvPr id="481293" name="Picture 13"/>
          <p:cNvPicPr>
            <a:picLocks noGrp="1" noChangeAspect="1" noChangeArrowheads="1"/>
          </p:cNvPicPr>
          <p:nvPr>
            <p:ph sz="quarter" idx="2"/>
          </p:nvPr>
        </p:nvPicPr>
        <p:blipFill>
          <a:blip r:embed="rId13"/>
          <a:srcRect/>
          <a:stretch>
            <a:fillRect/>
          </a:stretch>
        </p:blipFill>
        <p:spPr>
          <a:xfrm>
            <a:off x="5995988" y="1533525"/>
            <a:ext cx="2519362" cy="498475"/>
          </a:xfrm>
          <a:noFill/>
        </p:spPr>
      </p:pic>
      <p:pic>
        <p:nvPicPr>
          <p:cNvPr id="481294" name="Picture 14"/>
          <p:cNvPicPr>
            <a:picLocks noChangeAspect="1" noChangeArrowheads="1"/>
          </p:cNvPicPr>
          <p:nvPr/>
        </p:nvPicPr>
        <p:blipFill>
          <a:blip r:embed="rId4"/>
          <a:srcRect/>
          <a:stretch>
            <a:fillRect/>
          </a:stretch>
        </p:blipFill>
        <p:spPr bwMode="auto">
          <a:xfrm>
            <a:off x="3302000" y="2438400"/>
            <a:ext cx="871538" cy="1162050"/>
          </a:xfrm>
          <a:prstGeom prst="rect">
            <a:avLst/>
          </a:prstGeom>
          <a:noFill/>
          <a:ln w="12700">
            <a:noFill/>
            <a:miter lim="800000"/>
            <a:headEnd/>
            <a:tailEnd/>
          </a:ln>
        </p:spPr>
      </p:pic>
      <p:pic>
        <p:nvPicPr>
          <p:cNvPr id="481295" name="Picture 15"/>
          <p:cNvPicPr>
            <a:picLocks noChangeAspect="1" noChangeArrowheads="1"/>
          </p:cNvPicPr>
          <p:nvPr/>
        </p:nvPicPr>
        <p:blipFill>
          <a:blip r:embed="rId4"/>
          <a:srcRect/>
          <a:stretch>
            <a:fillRect/>
          </a:stretch>
        </p:blipFill>
        <p:spPr bwMode="auto">
          <a:xfrm>
            <a:off x="2559050" y="1295400"/>
            <a:ext cx="871538" cy="1162050"/>
          </a:xfrm>
          <a:prstGeom prst="rect">
            <a:avLst/>
          </a:prstGeom>
          <a:noFill/>
          <a:ln w="12700">
            <a:noFill/>
            <a:miter lim="800000"/>
            <a:headEnd/>
            <a:tailEnd/>
          </a:ln>
        </p:spPr>
      </p:pic>
      <p:pic>
        <p:nvPicPr>
          <p:cNvPr id="481296" name="Picture 16"/>
          <p:cNvPicPr>
            <a:picLocks noChangeAspect="1" noChangeArrowheads="1"/>
          </p:cNvPicPr>
          <p:nvPr/>
        </p:nvPicPr>
        <p:blipFill>
          <a:blip r:embed="rId4"/>
          <a:srcRect/>
          <a:stretch>
            <a:fillRect/>
          </a:stretch>
        </p:blipFill>
        <p:spPr bwMode="auto">
          <a:xfrm>
            <a:off x="4870450" y="4876800"/>
            <a:ext cx="871538" cy="1162050"/>
          </a:xfrm>
          <a:prstGeom prst="rect">
            <a:avLst/>
          </a:prstGeom>
          <a:noFill/>
          <a:ln w="12700">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81283"/>
                                        </p:tgtEl>
                                        <p:attrNameLst>
                                          <p:attrName>style.visibility</p:attrName>
                                        </p:attrNameLst>
                                      </p:cBhvr>
                                      <p:to>
                                        <p:strVal val="visible"/>
                                      </p:to>
                                    </p:set>
                                    <p:animEffect transition="in" filter="slide(fromLeft)">
                                      <p:cBhvr>
                                        <p:cTn id="7" dur="500"/>
                                        <p:tgtEl>
                                          <p:spTgt spid="48128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81293"/>
                                        </p:tgtEl>
                                        <p:attrNameLst>
                                          <p:attrName>style.visibility</p:attrName>
                                        </p:attrNameLst>
                                      </p:cBhvr>
                                      <p:to>
                                        <p:strVal val="visible"/>
                                      </p:to>
                                    </p:set>
                                    <p:animEffect transition="in" filter="slide(fromRight)">
                                      <p:cBhvr>
                                        <p:cTn id="11" dur="2000"/>
                                        <p:tgtEl>
                                          <p:spTgt spid="48129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81295"/>
                                        </p:tgtEl>
                                        <p:attrNameLst>
                                          <p:attrName>style.visibility</p:attrName>
                                        </p:attrNameLst>
                                      </p:cBhvr>
                                      <p:to>
                                        <p:strVal val="visible"/>
                                      </p:to>
                                    </p:set>
                                    <p:animEffect transition="in" filter="wipe(up)">
                                      <p:cBhvr>
                                        <p:cTn id="15" dur="2000"/>
                                        <p:tgtEl>
                                          <p:spTgt spid="481295"/>
                                        </p:tgtEl>
                                      </p:cBhvr>
                                    </p:animEffect>
                                  </p:childTnLst>
                                </p:cTn>
                              </p:par>
                            </p:childTnLst>
                          </p:cTn>
                        </p:par>
                        <p:par>
                          <p:cTn id="16" fill="hold">
                            <p:stCondLst>
                              <p:cond delay="4500"/>
                            </p:stCondLst>
                            <p:childTnLst>
                              <p:par>
                                <p:cTn id="17" presetID="12" presetClass="entr" presetSubtype="8" fill="hold" nodeType="afterEffect">
                                  <p:stCondLst>
                                    <p:cond delay="0"/>
                                  </p:stCondLst>
                                  <p:childTnLst>
                                    <p:set>
                                      <p:cBhvr>
                                        <p:cTn id="18" dur="1" fill="hold">
                                          <p:stCondLst>
                                            <p:cond delay="0"/>
                                          </p:stCondLst>
                                        </p:cTn>
                                        <p:tgtEl>
                                          <p:spTgt spid="481285"/>
                                        </p:tgtEl>
                                        <p:attrNameLst>
                                          <p:attrName>style.visibility</p:attrName>
                                        </p:attrNameLst>
                                      </p:cBhvr>
                                      <p:to>
                                        <p:strVal val="visible"/>
                                      </p:to>
                                    </p:set>
                                    <p:animEffect transition="in" filter="slide(fromLeft)">
                                      <p:cBhvr>
                                        <p:cTn id="19" dur="2000"/>
                                        <p:tgtEl>
                                          <p:spTgt spid="481285"/>
                                        </p:tgtEl>
                                      </p:cBhvr>
                                    </p:animEffect>
                                  </p:childTnLst>
                                </p:cTn>
                              </p:par>
                            </p:childTnLst>
                          </p:cTn>
                        </p:par>
                        <p:par>
                          <p:cTn id="20" fill="hold">
                            <p:stCondLst>
                              <p:cond delay="6500"/>
                            </p:stCondLst>
                            <p:childTnLst>
                              <p:par>
                                <p:cTn id="21" presetID="12" presetClass="entr" presetSubtype="2" fill="hold" nodeType="afterEffect">
                                  <p:stCondLst>
                                    <p:cond delay="0"/>
                                  </p:stCondLst>
                                  <p:childTnLst>
                                    <p:set>
                                      <p:cBhvr>
                                        <p:cTn id="22" dur="1" fill="hold">
                                          <p:stCondLst>
                                            <p:cond delay="0"/>
                                          </p:stCondLst>
                                        </p:cTn>
                                        <p:tgtEl>
                                          <p:spTgt spid="481289"/>
                                        </p:tgtEl>
                                        <p:attrNameLst>
                                          <p:attrName>style.visibility</p:attrName>
                                        </p:attrNameLst>
                                      </p:cBhvr>
                                      <p:to>
                                        <p:strVal val="visible"/>
                                      </p:to>
                                    </p:set>
                                    <p:animEffect transition="in" filter="slide(fromRight)">
                                      <p:cBhvr>
                                        <p:cTn id="23" dur="2000"/>
                                        <p:tgtEl>
                                          <p:spTgt spid="481289"/>
                                        </p:tgtEl>
                                      </p:cBhvr>
                                    </p:animEffect>
                                  </p:childTnLst>
                                </p:cTn>
                              </p:par>
                            </p:childTnLst>
                          </p:cTn>
                        </p:par>
                        <p:par>
                          <p:cTn id="24" fill="hold">
                            <p:stCondLst>
                              <p:cond delay="8500"/>
                            </p:stCondLst>
                            <p:childTnLst>
                              <p:par>
                                <p:cTn id="25" presetID="22" presetClass="entr" presetSubtype="1" fill="hold" nodeType="afterEffect">
                                  <p:stCondLst>
                                    <p:cond delay="0"/>
                                  </p:stCondLst>
                                  <p:childTnLst>
                                    <p:set>
                                      <p:cBhvr>
                                        <p:cTn id="26" dur="1" fill="hold">
                                          <p:stCondLst>
                                            <p:cond delay="0"/>
                                          </p:stCondLst>
                                        </p:cTn>
                                        <p:tgtEl>
                                          <p:spTgt spid="481294"/>
                                        </p:tgtEl>
                                        <p:attrNameLst>
                                          <p:attrName>style.visibility</p:attrName>
                                        </p:attrNameLst>
                                      </p:cBhvr>
                                      <p:to>
                                        <p:strVal val="visible"/>
                                      </p:to>
                                    </p:set>
                                    <p:animEffect transition="in" filter="wipe(up)">
                                      <p:cBhvr>
                                        <p:cTn id="27" dur="2000"/>
                                        <p:tgtEl>
                                          <p:spTgt spid="481294"/>
                                        </p:tgtEl>
                                      </p:cBhvr>
                                    </p:animEffect>
                                  </p:childTnLst>
                                </p:cTn>
                              </p:par>
                            </p:childTnLst>
                          </p:cTn>
                        </p:par>
                        <p:par>
                          <p:cTn id="28" fill="hold">
                            <p:stCondLst>
                              <p:cond delay="10500"/>
                            </p:stCondLst>
                            <p:childTnLst>
                              <p:par>
                                <p:cTn id="29" presetID="12" presetClass="entr" presetSubtype="8" fill="hold" nodeType="afterEffect">
                                  <p:stCondLst>
                                    <p:cond delay="0"/>
                                  </p:stCondLst>
                                  <p:childTnLst>
                                    <p:set>
                                      <p:cBhvr>
                                        <p:cTn id="30" dur="1" fill="hold">
                                          <p:stCondLst>
                                            <p:cond delay="0"/>
                                          </p:stCondLst>
                                        </p:cTn>
                                        <p:tgtEl>
                                          <p:spTgt spid="481286"/>
                                        </p:tgtEl>
                                        <p:attrNameLst>
                                          <p:attrName>style.visibility</p:attrName>
                                        </p:attrNameLst>
                                      </p:cBhvr>
                                      <p:to>
                                        <p:strVal val="visible"/>
                                      </p:to>
                                    </p:set>
                                    <p:animEffect transition="in" filter="slide(fromLeft)">
                                      <p:cBhvr>
                                        <p:cTn id="31" dur="2000"/>
                                        <p:tgtEl>
                                          <p:spTgt spid="481286"/>
                                        </p:tgtEl>
                                      </p:cBhvr>
                                    </p:animEffect>
                                  </p:childTnLst>
                                </p:cTn>
                              </p:par>
                            </p:childTnLst>
                          </p:cTn>
                        </p:par>
                        <p:par>
                          <p:cTn id="32" fill="hold">
                            <p:stCondLst>
                              <p:cond delay="12500"/>
                            </p:stCondLst>
                            <p:childTnLst>
                              <p:par>
                                <p:cTn id="33" presetID="12" presetClass="entr" presetSubtype="2" fill="hold" nodeType="afterEffect">
                                  <p:stCondLst>
                                    <p:cond delay="0"/>
                                  </p:stCondLst>
                                  <p:childTnLst>
                                    <p:set>
                                      <p:cBhvr>
                                        <p:cTn id="34" dur="1" fill="hold">
                                          <p:stCondLst>
                                            <p:cond delay="0"/>
                                          </p:stCondLst>
                                        </p:cTn>
                                        <p:tgtEl>
                                          <p:spTgt spid="481290"/>
                                        </p:tgtEl>
                                        <p:attrNameLst>
                                          <p:attrName>style.visibility</p:attrName>
                                        </p:attrNameLst>
                                      </p:cBhvr>
                                      <p:to>
                                        <p:strVal val="visible"/>
                                      </p:to>
                                    </p:set>
                                    <p:animEffect transition="in" filter="slide(fromRight)">
                                      <p:cBhvr>
                                        <p:cTn id="35" dur="2000"/>
                                        <p:tgtEl>
                                          <p:spTgt spid="481290"/>
                                        </p:tgtEl>
                                      </p:cBhvr>
                                    </p:animEffect>
                                  </p:childTnLst>
                                </p:cTn>
                              </p:par>
                            </p:childTnLst>
                          </p:cTn>
                        </p:par>
                        <p:par>
                          <p:cTn id="36" fill="hold">
                            <p:stCondLst>
                              <p:cond delay="14500"/>
                            </p:stCondLst>
                            <p:childTnLst>
                              <p:par>
                                <p:cTn id="37" presetID="22" presetClass="entr" presetSubtype="1" fill="hold" nodeType="afterEffect">
                                  <p:stCondLst>
                                    <p:cond delay="0"/>
                                  </p:stCondLst>
                                  <p:childTnLst>
                                    <p:set>
                                      <p:cBhvr>
                                        <p:cTn id="38" dur="1" fill="hold">
                                          <p:stCondLst>
                                            <p:cond delay="0"/>
                                          </p:stCondLst>
                                        </p:cTn>
                                        <p:tgtEl>
                                          <p:spTgt spid="481284"/>
                                        </p:tgtEl>
                                        <p:attrNameLst>
                                          <p:attrName>style.visibility</p:attrName>
                                        </p:attrNameLst>
                                      </p:cBhvr>
                                      <p:to>
                                        <p:strVal val="visible"/>
                                      </p:to>
                                    </p:set>
                                    <p:animEffect transition="in" filter="wipe(up)">
                                      <p:cBhvr>
                                        <p:cTn id="39" dur="2000"/>
                                        <p:tgtEl>
                                          <p:spTgt spid="481284"/>
                                        </p:tgtEl>
                                      </p:cBhvr>
                                    </p:animEffect>
                                  </p:childTnLst>
                                </p:cTn>
                              </p:par>
                            </p:childTnLst>
                          </p:cTn>
                        </p:par>
                        <p:par>
                          <p:cTn id="40" fill="hold">
                            <p:stCondLst>
                              <p:cond delay="16500"/>
                            </p:stCondLst>
                            <p:childTnLst>
                              <p:par>
                                <p:cTn id="41" presetID="12" presetClass="entr" presetSubtype="8" fill="hold" nodeType="afterEffect">
                                  <p:stCondLst>
                                    <p:cond delay="0"/>
                                  </p:stCondLst>
                                  <p:childTnLst>
                                    <p:set>
                                      <p:cBhvr>
                                        <p:cTn id="42" dur="1" fill="hold">
                                          <p:stCondLst>
                                            <p:cond delay="0"/>
                                          </p:stCondLst>
                                        </p:cTn>
                                        <p:tgtEl>
                                          <p:spTgt spid="481287"/>
                                        </p:tgtEl>
                                        <p:attrNameLst>
                                          <p:attrName>style.visibility</p:attrName>
                                        </p:attrNameLst>
                                      </p:cBhvr>
                                      <p:to>
                                        <p:strVal val="visible"/>
                                      </p:to>
                                    </p:set>
                                    <p:animEffect transition="in" filter="slide(fromLeft)">
                                      <p:cBhvr>
                                        <p:cTn id="43" dur="2000"/>
                                        <p:tgtEl>
                                          <p:spTgt spid="481287"/>
                                        </p:tgtEl>
                                      </p:cBhvr>
                                    </p:animEffect>
                                  </p:childTnLst>
                                </p:cTn>
                              </p:par>
                            </p:childTnLst>
                          </p:cTn>
                        </p:par>
                        <p:par>
                          <p:cTn id="44" fill="hold">
                            <p:stCondLst>
                              <p:cond delay="18500"/>
                            </p:stCondLst>
                            <p:childTnLst>
                              <p:par>
                                <p:cTn id="45" presetID="12" presetClass="entr" presetSubtype="2" fill="hold" nodeType="afterEffect">
                                  <p:stCondLst>
                                    <p:cond delay="0"/>
                                  </p:stCondLst>
                                  <p:childTnLst>
                                    <p:set>
                                      <p:cBhvr>
                                        <p:cTn id="46" dur="1" fill="hold">
                                          <p:stCondLst>
                                            <p:cond delay="0"/>
                                          </p:stCondLst>
                                        </p:cTn>
                                        <p:tgtEl>
                                          <p:spTgt spid="481291"/>
                                        </p:tgtEl>
                                        <p:attrNameLst>
                                          <p:attrName>style.visibility</p:attrName>
                                        </p:attrNameLst>
                                      </p:cBhvr>
                                      <p:to>
                                        <p:strVal val="visible"/>
                                      </p:to>
                                    </p:set>
                                    <p:animEffect transition="in" filter="slide(fromRight)">
                                      <p:cBhvr>
                                        <p:cTn id="47" dur="2000"/>
                                        <p:tgtEl>
                                          <p:spTgt spid="481291"/>
                                        </p:tgtEl>
                                      </p:cBhvr>
                                    </p:animEffect>
                                  </p:childTnLst>
                                </p:cTn>
                              </p:par>
                            </p:childTnLst>
                          </p:cTn>
                        </p:par>
                        <p:par>
                          <p:cTn id="48" fill="hold">
                            <p:stCondLst>
                              <p:cond delay="20500"/>
                            </p:stCondLst>
                            <p:childTnLst>
                              <p:par>
                                <p:cTn id="49" presetID="22" presetClass="entr" presetSubtype="1" fill="hold" nodeType="afterEffect">
                                  <p:stCondLst>
                                    <p:cond delay="0"/>
                                  </p:stCondLst>
                                  <p:childTnLst>
                                    <p:set>
                                      <p:cBhvr>
                                        <p:cTn id="50" dur="1" fill="hold">
                                          <p:stCondLst>
                                            <p:cond delay="0"/>
                                          </p:stCondLst>
                                        </p:cTn>
                                        <p:tgtEl>
                                          <p:spTgt spid="481296"/>
                                        </p:tgtEl>
                                        <p:attrNameLst>
                                          <p:attrName>style.visibility</p:attrName>
                                        </p:attrNameLst>
                                      </p:cBhvr>
                                      <p:to>
                                        <p:strVal val="visible"/>
                                      </p:to>
                                    </p:set>
                                    <p:animEffect transition="in" filter="wipe(up)">
                                      <p:cBhvr>
                                        <p:cTn id="51" dur="2000"/>
                                        <p:tgtEl>
                                          <p:spTgt spid="481296"/>
                                        </p:tgtEl>
                                      </p:cBhvr>
                                    </p:animEffect>
                                  </p:childTnLst>
                                </p:cTn>
                              </p:par>
                            </p:childTnLst>
                          </p:cTn>
                        </p:par>
                        <p:par>
                          <p:cTn id="52" fill="hold">
                            <p:stCondLst>
                              <p:cond delay="22500"/>
                            </p:stCondLst>
                            <p:childTnLst>
                              <p:par>
                                <p:cTn id="53" presetID="12" presetClass="entr" presetSubtype="8" fill="hold" nodeType="afterEffect">
                                  <p:stCondLst>
                                    <p:cond delay="0"/>
                                  </p:stCondLst>
                                  <p:childTnLst>
                                    <p:set>
                                      <p:cBhvr>
                                        <p:cTn id="54" dur="1" fill="hold">
                                          <p:stCondLst>
                                            <p:cond delay="0"/>
                                          </p:stCondLst>
                                        </p:cTn>
                                        <p:tgtEl>
                                          <p:spTgt spid="481288"/>
                                        </p:tgtEl>
                                        <p:attrNameLst>
                                          <p:attrName>style.visibility</p:attrName>
                                        </p:attrNameLst>
                                      </p:cBhvr>
                                      <p:to>
                                        <p:strVal val="visible"/>
                                      </p:to>
                                    </p:set>
                                    <p:animEffect transition="in" filter="slide(fromLeft)">
                                      <p:cBhvr>
                                        <p:cTn id="55" dur="2000"/>
                                        <p:tgtEl>
                                          <p:spTgt spid="481288"/>
                                        </p:tgtEl>
                                      </p:cBhvr>
                                    </p:animEffect>
                                  </p:childTnLst>
                                </p:cTn>
                              </p:par>
                            </p:childTnLst>
                          </p:cTn>
                        </p:par>
                        <p:par>
                          <p:cTn id="56" fill="hold">
                            <p:stCondLst>
                              <p:cond delay="24500"/>
                            </p:stCondLst>
                            <p:childTnLst>
                              <p:par>
                                <p:cTn id="57" presetID="12" presetClass="entr" presetSubtype="2" fill="hold" nodeType="afterEffect">
                                  <p:stCondLst>
                                    <p:cond delay="0"/>
                                  </p:stCondLst>
                                  <p:childTnLst>
                                    <p:set>
                                      <p:cBhvr>
                                        <p:cTn id="58" dur="1" fill="hold">
                                          <p:stCondLst>
                                            <p:cond delay="0"/>
                                          </p:stCondLst>
                                        </p:cTn>
                                        <p:tgtEl>
                                          <p:spTgt spid="481292"/>
                                        </p:tgtEl>
                                        <p:attrNameLst>
                                          <p:attrName>style.visibility</p:attrName>
                                        </p:attrNameLst>
                                      </p:cBhvr>
                                      <p:to>
                                        <p:strVal val="visible"/>
                                      </p:to>
                                    </p:set>
                                    <p:animEffect transition="in" filter="slide(fromRight)">
                                      <p:cBhvr>
                                        <p:cTn id="59" dur="2000"/>
                                        <p:tgtEl>
                                          <p:spTgt spid="48129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nodeType="clickEffect">
                                  <p:stCondLst>
                                    <p:cond delay="0"/>
                                  </p:stCondLst>
                                  <p:childTnLst>
                                    <p:animEffect transition="out" filter="fade">
                                      <p:cBhvr>
                                        <p:cTn id="63" dur="500" tmFilter="0, 0; .2, .5; .8, .5; 1, 0"/>
                                        <p:tgtEl>
                                          <p:spTgt spid="481286"/>
                                        </p:tgtEl>
                                      </p:cBhvr>
                                    </p:animEffect>
                                    <p:animScale>
                                      <p:cBhvr>
                                        <p:cTn id="64" dur="250" autoRev="1" fill="hold"/>
                                        <p:tgtEl>
                                          <p:spTgt spid="481286"/>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481290"/>
                                        </p:tgtEl>
                                      </p:cBhvr>
                                    </p:animEffect>
                                    <p:animScale>
                                      <p:cBhvr>
                                        <p:cTn id="67" dur="250" autoRev="1" fill="hold"/>
                                        <p:tgtEl>
                                          <p:spTgt spid="4812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247650" y="239713"/>
            <a:ext cx="9288463" cy="512762"/>
          </a:xfrm>
        </p:spPr>
        <p:txBody>
          <a:bodyPr/>
          <a:lstStyle/>
          <a:p>
            <a:pPr eaLnBrk="1" hangingPunct="1">
              <a:defRPr/>
            </a:pPr>
            <a:r>
              <a:rPr lang="en-US" smtClean="0"/>
              <a:t>Requirement Gathering and </a:t>
            </a:r>
            <a:r>
              <a:rPr lang="en-US" sz="2800" smtClean="0"/>
              <a:t>Analysis</a:t>
            </a:r>
            <a:r>
              <a:rPr lang="en-US" smtClean="0"/>
              <a:t> Phase</a:t>
            </a:r>
          </a:p>
        </p:txBody>
      </p:sp>
      <p:pic>
        <p:nvPicPr>
          <p:cNvPr id="22531" name="Picture 3"/>
          <p:cNvPicPr>
            <a:picLocks noChangeAspect="1" noChangeArrowheads="1"/>
          </p:cNvPicPr>
          <p:nvPr/>
        </p:nvPicPr>
        <p:blipFill>
          <a:blip r:embed="rId3"/>
          <a:srcRect/>
          <a:stretch>
            <a:fillRect/>
          </a:stretch>
        </p:blipFill>
        <p:spPr bwMode="auto">
          <a:xfrm>
            <a:off x="990600" y="1073150"/>
            <a:ext cx="7677150" cy="532765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247650" y="239713"/>
            <a:ext cx="9288463" cy="512762"/>
          </a:xfrm>
        </p:spPr>
        <p:txBody>
          <a:bodyPr/>
          <a:lstStyle/>
          <a:p>
            <a:pPr eaLnBrk="1" hangingPunct="1">
              <a:defRPr/>
            </a:pPr>
            <a:r>
              <a:rPr lang="en-US" smtClean="0"/>
              <a:t>Design Phase</a:t>
            </a:r>
          </a:p>
        </p:txBody>
      </p:sp>
      <p:pic>
        <p:nvPicPr>
          <p:cNvPr id="23555" name="Picture 3"/>
          <p:cNvPicPr>
            <a:picLocks noChangeAspect="1" noChangeArrowheads="1"/>
          </p:cNvPicPr>
          <p:nvPr/>
        </p:nvPicPr>
        <p:blipFill>
          <a:blip r:embed="rId3"/>
          <a:srcRect/>
          <a:stretch>
            <a:fillRect/>
          </a:stretch>
        </p:blipFill>
        <p:spPr bwMode="auto">
          <a:xfrm>
            <a:off x="330200" y="1211263"/>
            <a:ext cx="9245600" cy="5037137"/>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4914</TotalTime>
  <Words>3789</Words>
  <Application>Microsoft Office PowerPoint</Application>
  <PresentationFormat>A4 Paper (210x297 mm)</PresentationFormat>
  <Paragraphs>641</Paragraphs>
  <Slides>59</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Presentation</vt:lpstr>
      <vt:lpstr>Worksheet</vt:lpstr>
      <vt:lpstr>Programming Practices – Day 6 Bridge Course</vt:lpstr>
      <vt:lpstr>General Guideline</vt:lpstr>
      <vt:lpstr>Confidential Information</vt:lpstr>
      <vt:lpstr>Recap of day 5</vt:lpstr>
      <vt:lpstr>Session Plan – Day 6</vt:lpstr>
      <vt:lpstr>Software Development Life Cycle</vt:lpstr>
      <vt:lpstr>Software Development Life Cycle –  A refresher </vt:lpstr>
      <vt:lpstr>Requirement Gathering and Analysis Phase</vt:lpstr>
      <vt:lpstr>Design Phase</vt:lpstr>
      <vt:lpstr> Coding (Build) Phase</vt:lpstr>
      <vt:lpstr>Testing Phase</vt:lpstr>
      <vt:lpstr>Unit Testing</vt:lpstr>
      <vt:lpstr>Objective of Testing</vt:lpstr>
      <vt:lpstr>Unit Testing (1 of 2)</vt:lpstr>
      <vt:lpstr>Unit Testing (2 of 2)</vt:lpstr>
      <vt:lpstr>Documenting Test Cases (1 of 1)</vt:lpstr>
      <vt:lpstr>Documenting Test Cases (2 of 2)</vt:lpstr>
      <vt:lpstr>Types of Test Cases</vt:lpstr>
      <vt:lpstr>Identifying Test Cases</vt:lpstr>
      <vt:lpstr>Boundary Value Analysis (1 of 5)</vt:lpstr>
      <vt:lpstr>Boundary Value Analysis (2 of 5)</vt:lpstr>
      <vt:lpstr>Boundary Value Analysis (3 of 5)</vt:lpstr>
      <vt:lpstr>Boundary Value Analysis (4 of 5)</vt:lpstr>
      <vt:lpstr>Boundary Value Analysis (5 of 5)</vt:lpstr>
      <vt:lpstr>Equivalence Partitioning (1 of 2)</vt:lpstr>
      <vt:lpstr>Equivalence Partitioning (2 of 2)</vt:lpstr>
      <vt:lpstr>Logic Coverage (1 of 3)</vt:lpstr>
      <vt:lpstr>Logic Coverage (2 of 3)</vt:lpstr>
      <vt:lpstr>Logic Coverage (3 of 3)</vt:lpstr>
      <vt:lpstr>Random Generation </vt:lpstr>
      <vt:lpstr>Implementing Test Cases</vt:lpstr>
      <vt:lpstr>Recording / Logging a Defect</vt:lpstr>
      <vt:lpstr>Defect Tracking System</vt:lpstr>
      <vt:lpstr>A sample defect tracking Excel sheet  (1 of 2)</vt:lpstr>
      <vt:lpstr>A sample defect tracking Excel sheet (2 of 2)</vt:lpstr>
      <vt:lpstr>Debugging (Self Study)</vt:lpstr>
      <vt:lpstr>Debugging by Inspection of Code and using Logs(Self Study) </vt:lpstr>
      <vt:lpstr>Debugging Using IDE (Self Study)</vt:lpstr>
      <vt:lpstr>Code Review (1 of 3)</vt:lpstr>
      <vt:lpstr>Code Review (2 of 3)</vt:lpstr>
      <vt:lpstr>Code Review (3 of 3)</vt:lpstr>
      <vt:lpstr>Pre-Requisites for Peer and Expert Code Review</vt:lpstr>
      <vt:lpstr>Code Review Checklist</vt:lpstr>
      <vt:lpstr>Executable Code v/s Deliverable Code</vt:lpstr>
      <vt:lpstr>What is an Executable Code? </vt:lpstr>
      <vt:lpstr> Deliverable code</vt:lpstr>
      <vt:lpstr>Characteristics of Deliverable Code</vt:lpstr>
      <vt:lpstr> Deliverable Code - Coding Standards ( 1 of 2 )</vt:lpstr>
      <vt:lpstr> Deliverable Code - Coding Standards ( 2 of 2 )</vt:lpstr>
      <vt:lpstr>Deliverable Code – Code Optimization  (1 of 2)</vt:lpstr>
      <vt:lpstr>Deliverable Code -  Code Optimization (2 of 2)</vt:lpstr>
      <vt:lpstr>Deliverable Code –  Buffer Overflow ( 1 of 2 )</vt:lpstr>
      <vt:lpstr>Deliverable Code –  Buffer Overflow ( 2 of 2 )</vt:lpstr>
      <vt:lpstr>Deliverable Code - Performance</vt:lpstr>
      <vt:lpstr>Deliverable Code - Performance</vt:lpstr>
      <vt:lpstr> Deliverable code - Scalability</vt:lpstr>
      <vt:lpstr>Learning approach</vt:lpstr>
      <vt:lpstr>Summary</vt:lpstr>
      <vt:lpstr>Slide 59</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Day3  Functions</dc:title>
  <dc:creator>komal_papdeja</dc:creator>
  <cp:lastModifiedBy>vijaykumar_dani</cp:lastModifiedBy>
  <cp:revision>347</cp:revision>
  <dcterms:created xsi:type="dcterms:W3CDTF">2005-06-27T12:27:07Z</dcterms:created>
  <dcterms:modified xsi:type="dcterms:W3CDTF">2010-07-15T09:39:38Z</dcterms:modified>
</cp:coreProperties>
</file>