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87" r:id="rId3"/>
    <p:sldId id="312" r:id="rId4"/>
    <p:sldId id="257" r:id="rId5"/>
    <p:sldId id="286" r:id="rId6"/>
    <p:sldId id="288" r:id="rId7"/>
    <p:sldId id="289" r:id="rId8"/>
    <p:sldId id="290" r:id="rId9"/>
    <p:sldId id="298" r:id="rId10"/>
    <p:sldId id="299" r:id="rId11"/>
    <p:sldId id="291" r:id="rId12"/>
    <p:sldId id="313" r:id="rId13"/>
    <p:sldId id="292" r:id="rId14"/>
    <p:sldId id="293" r:id="rId15"/>
    <p:sldId id="294" r:id="rId16"/>
    <p:sldId id="295" r:id="rId17"/>
    <p:sldId id="306" r:id="rId18"/>
    <p:sldId id="307" r:id="rId19"/>
    <p:sldId id="297" r:id="rId20"/>
    <p:sldId id="301" r:id="rId21"/>
    <p:sldId id="302" r:id="rId22"/>
    <p:sldId id="303" r:id="rId23"/>
    <p:sldId id="304" r:id="rId24"/>
    <p:sldId id="305" r:id="rId25"/>
    <p:sldId id="308" r:id="rId26"/>
    <p:sldId id="309" r:id="rId27"/>
    <p:sldId id="310" r:id="rId28"/>
    <p:sldId id="311" r:id="rId29"/>
    <p:sldId id="285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511C8D-E22C-4230-A413-1519F1B6E3A2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CED06B-6091-4E1D-9B50-26F6D63C4904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DD554-33C3-467C-87AE-78EEECF461F3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530D5-8D44-4C2B-8F3E-60AF6DAA6346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A4848-9FB4-4579-80B8-A0FC62A454F1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AB4F61-40BA-44AB-BE80-0B6F52DB2044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0D1CB-4C92-4E09-85E8-3871A1AA7B26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C1F65-441E-410D-89F8-C587862BC73B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D9E26-0745-461A-8761-D200A2087D17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36E12-E7C4-423A-8516-B5EADDD720C3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6D840-D0EB-4DFA-8993-8023F5B66F74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46686-5153-4184-846C-DBF9632F1E2A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9/3/2013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Modern Programming Tools And Techniques-I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String Handling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7338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Concatenation with Other Data Types</a:t>
            </a:r>
            <a:endParaRPr lang="en-US" sz="28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concatenate strings with other types of data.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age = 9;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		String s = "He is " + age + " years old.";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of String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ength() 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returns length of string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	 used to obtain char from specified index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getChars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	 used to obtain set of characters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toCharArray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 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string contents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quals() 	 used to compare strings for equality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 comparison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 ignores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whether a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begins with a specified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	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whether a String 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ends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with a specified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compareTo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	 whether a string is greater or less than other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	 searches for 1</a:t>
            </a:r>
            <a:r>
              <a:rPr lang="en-US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occurrence of character or substring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searches for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last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occurrence of character or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substring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ubstring() 	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extract a part of a 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oncat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	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concatenate two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eplace()	 replaces all occurrence of character(s) with another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rim() 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remove leading and trailing whitespaces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returns string which contains lower case letters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toUpperCase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 returns string which contains upper case letters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of String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 Length: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length()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the length of the string i.e. number of characters.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length()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char chars[] = { 'a', 'b', 'c' };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 = new String(chars);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s.length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 Extraction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the character from the specified index from a string.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char </a:t>
            </a:r>
            <a:r>
              <a:rPr lang="en-US" sz="22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abc".charAt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Cont…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set of characters from the string.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end_index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char[], 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offset)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 s = “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KAMAL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     char b[] = new char [10];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b[0] = ‘N’;	 b[1] = ‘E’;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     b[2] = ‘E’;     b[3] = ‘L’;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s.getChar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(0, 4, b, 4);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Cont…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toCharArray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a character array initialized by the contents of  the string.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char [] to Char Array();</a:t>
            </a:r>
          </a:p>
          <a:p>
            <a:pPr algn="ctr">
              <a:buNone/>
            </a:pPr>
            <a:endParaRPr lang="en-US" sz="1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s = “India”;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char c[]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s.toCharArray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for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c.length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++)</a:t>
            </a:r>
            <a:endParaRPr lang="en-US" sz="1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if (c[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]&gt;= 65 &amp;&amp; c[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]&lt;=90)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c[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+= 32;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Comparison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equals():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compare two strings for equality.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Comparison is case-sensitive.</a:t>
            </a:r>
            <a:endParaRPr lang="en-US" sz="2400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70000"/>
              </a:lnSpc>
              <a:buNone/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equals (Object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perform a comparison that ignores case differences.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defined in Object class and overridden in String class.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equals(), in Object class, compares the value of reference not the content.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String class, equals method is overridden for content-wise comparison of two strings.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equalsDemo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String s1 = "Hello";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String s2 = "Hello";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String s3 = "Good-bye";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String s4 = "HELLO";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(s1 + " equals " + s2 + " -&gt; " +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s1.equals(s2));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(s1 + " equals " + s3 + " -&gt; " +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s1.equals(s3));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(s1 + " equals " + s4 + " -&gt; " +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s1.equals(s4));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(s1 + "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" + s4 + " -&gt; “				    +s1.equalsIgnoreCase(s4));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Comparison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determines whether a given String begins with a specified string.</a:t>
            </a:r>
          </a:p>
          <a:p>
            <a:pPr lvl="1"/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Conversely,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determines whether the String in question ends with a specified string.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Comparison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string is less than another if it comes before the other in dictionary order.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string is greater than another if it comes after the other in dictionary order.</a:t>
            </a:r>
          </a:p>
          <a:p>
            <a:pPr algn="ctr">
              <a:buNone/>
            </a:pP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4419600"/>
            <a:ext cx="8382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Every string we create is actually an object of type String.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constants are actually String objects.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a String, too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Objects of type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immutable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i.e. once a String object is created, its contents cannot be altered.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858000" y="2209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Constant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6400800" y="3124200"/>
            <a:ext cx="533400" cy="152400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static 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 = {"Now", "is", "the", "time", "for", "all", "good", "men",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"to", "come", "to", "the", "aid", "of", "their", "country"};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 = 0; j &lt;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j++)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for(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j + 1;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if(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[j]) &lt; 0)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String t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Strings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String class provides two methods that allow us to search a string for a specified character or substring: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Searches for the first occurrence of a character or substring.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Searches for the last occurrence of a character or substring.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search for the first or last occurrence of a substring, use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183880" cy="51023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specify a starting point for the search using these forms: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specifies the index at which point the search begins.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the search runs from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the end of the string.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the search runs from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zero.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61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 = "Now is the time for all good men " +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"to come to the aid of their country.";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(t) =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('t'));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(t) =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('t'));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(the) =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("the"));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(the) =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("the"));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(t, 10) =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('t', 10));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(t, 60) =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('t', 60));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(the, 10) =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("the", 10));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(the, 60) =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s.lastIndexOf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("the", 60));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Modifying a String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Because String objects are immutable, whenever we want to modify a String, we must either copy it into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or use one of the following String methods, which will construct a new copy of the string with modifications.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substring():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extract a part of a string.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String substring 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String substring 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end_index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s = “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String t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(2);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(t);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u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(1, 4);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(u);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concatenate two strings.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creates a new object that contains the invoking string with the contents of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appended to the end.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performs the same function as +. </a:t>
            </a:r>
          </a:p>
          <a:p>
            <a:pPr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s1 = "one"; String s2 = s1.concat("two");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generates the same result as the following sequence: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s1 = "one"; String s2 = s1 + "two";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3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replace( ):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replace( ) method has two forms.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replaces all occurrences of one character in the invoking string with another character. It has the following general form:</a:t>
            </a: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replace(char original, char replacement)</a:t>
            </a: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original specifies the character to be replaced by the character specified by replacement.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s = "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Hello".replace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('l', 'w');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form of replace( ) replaces one character sequence with another. It has this general form:</a:t>
            </a: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replace(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original,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replacement)</a:t>
            </a:r>
          </a:p>
          <a:p>
            <a:endParaRPr lang="en-US" dirty="0"/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trim( )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trim( ) method returns a copy of the invoking string from which any leading and trailing whitespace has been removed. </a:t>
            </a:r>
          </a:p>
          <a:p>
            <a:pPr algn="ctr">
              <a:buNone/>
            </a:pP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trim( )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 = "   Hello World    ".trim();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This puts the string “Hello World” into s.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Changing the Case of Characters Within a String</a:t>
            </a:r>
          </a:p>
          <a:p>
            <a:pPr algn="ctr"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&amp; </a:t>
            </a: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methods return a String object that contains the uppercase or lowercase equivalent of the invoking String.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String is Immutable or Final?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has been widely used as parameter for many java classes e.g.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for opening network connection we can pass hostname and port number as string ,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pass database URL as string for opening database connection,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open any file in Java by passing name of file as argument to File I/O classes.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case if String is not immutable , this would lead serious security threat , means some one can access to any file for which he has authorization and then can change the file name either deliberately or accidentally and gain access of those file.</a:t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four predefined classes are provided that either represent strings or provide functionality to manipulate them. Those classes are: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lvl="1"/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StringTokenizer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classes are defined in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all 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5176" lvl="1" indent="-265176">
              <a:buSzPct val="80000"/>
              <a:buFont typeface="Wingdings 2"/>
              <a:buChar char=""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three implement the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interface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724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String Handling?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handling is required to perform following operations on some string: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compare two strings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 for a substring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concatenate two strings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the case of letters within a string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String objects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String strOb1 = “Ravi";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String strOb2 = “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String strOb3 = strOb1 + " and " + strOb2;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(strOb1);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(strOb2);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(strOb3);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 Constructor: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(String)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(char [])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(byte [])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(char [],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no_of_chars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(byte [],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no_of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_bytes)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char [] a = {'c', 'o', 'n', 'g', 'r', 'a', 't', 's'};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byte [] b = {82, 65, 86, 73, 75, 65, 78, 84};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s1 = new String (a);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(s1);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s2 = new String (a, 1,5);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(s2);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s3 = new String (s1);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(s3);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s4 = new String (b);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(s4);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s5 = new String (b, 4, 4);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(s5);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Concatenation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Concatenating Strings:</a:t>
            </a:r>
          </a:p>
          <a:p>
            <a:pPr>
              <a:buNone/>
            </a:pPr>
            <a:endParaRPr lang="en-US" sz="2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age = "9";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s = "He is " + age + " years old.";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concatenation to prevent long lines: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“This could have been” +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“a very long line that would have” +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“wrapped around.  But string”+ 				   “concatenation  prevents this.”;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1007</TotalTime>
  <Words>558</Words>
  <Application>Microsoft Office PowerPoint</Application>
  <PresentationFormat>On-screen Show (4:3)</PresentationFormat>
  <Paragraphs>318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Aspect</vt:lpstr>
      <vt:lpstr>Modern Programming Tools And Techniques-I  Lecture 11: String Handling</vt:lpstr>
      <vt:lpstr>Introduction</vt:lpstr>
      <vt:lpstr>Why String is Immutable or Final?</vt:lpstr>
      <vt:lpstr>Introduction</vt:lpstr>
      <vt:lpstr>Why String Handling?</vt:lpstr>
      <vt:lpstr>Creating String objects</vt:lpstr>
      <vt:lpstr>String Class</vt:lpstr>
      <vt:lpstr>Examples</vt:lpstr>
      <vt:lpstr>String Concatenation</vt:lpstr>
      <vt:lpstr>String Concatenation with Other Data Types</vt:lpstr>
      <vt:lpstr>Methods of String class</vt:lpstr>
      <vt:lpstr>Methods of String class</vt:lpstr>
      <vt:lpstr>Character Extraction</vt:lpstr>
      <vt:lpstr>Methods Cont…</vt:lpstr>
      <vt:lpstr>Methods Cont…</vt:lpstr>
      <vt:lpstr>String Comparison</vt:lpstr>
      <vt:lpstr>Example</vt:lpstr>
      <vt:lpstr>String Comparison</vt:lpstr>
      <vt:lpstr>String Comparison</vt:lpstr>
      <vt:lpstr>Example</vt:lpstr>
      <vt:lpstr>Searching Strings</vt:lpstr>
      <vt:lpstr>Slide 22</vt:lpstr>
      <vt:lpstr>Example</vt:lpstr>
      <vt:lpstr>Modifying a String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hp</cp:lastModifiedBy>
  <cp:revision>83</cp:revision>
  <dcterms:created xsi:type="dcterms:W3CDTF">2006-08-16T00:00:00Z</dcterms:created>
  <dcterms:modified xsi:type="dcterms:W3CDTF">2013-09-03T05:23:23Z</dcterms:modified>
</cp:coreProperties>
</file>