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87" r:id="rId3"/>
    <p:sldId id="257" r:id="rId4"/>
    <p:sldId id="286" r:id="rId5"/>
    <p:sldId id="288" r:id="rId6"/>
    <p:sldId id="289" r:id="rId7"/>
    <p:sldId id="290" r:id="rId8"/>
    <p:sldId id="298" r:id="rId9"/>
    <p:sldId id="299" r:id="rId10"/>
    <p:sldId id="291" r:id="rId11"/>
    <p:sldId id="292" r:id="rId12"/>
    <p:sldId id="293" r:id="rId13"/>
    <p:sldId id="294" r:id="rId14"/>
    <p:sldId id="295" r:id="rId15"/>
    <p:sldId id="306" r:id="rId16"/>
    <p:sldId id="307" r:id="rId17"/>
    <p:sldId id="297" r:id="rId18"/>
    <p:sldId id="301" r:id="rId19"/>
    <p:sldId id="302" r:id="rId20"/>
    <p:sldId id="30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1C8D-E22C-4230-A413-1519F1B6E3A2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CED06B-6091-4E1D-9B50-26F6D63C4904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DD554-33C3-467C-87AE-78EEECF461F3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530D5-8D44-4C2B-8F3E-60AF6DAA6346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A4848-9FB4-4579-80B8-A0FC62A454F1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AB4F61-40BA-44AB-BE80-0B6F52DB2044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0D1CB-4C92-4E09-85E8-3871A1AA7B26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C1F65-441E-410D-89F8-C587862BC73B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D9E26-0745-461A-8761-D200A2087D17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36E12-E7C4-423A-8516-B5EADDD720C3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6D840-D0EB-4DFA-8993-8023F5B66F74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46686-5153-4184-846C-DBF9632F1E2A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62200"/>
          </a:xfrm>
        </p:spPr>
        <p:txBody>
          <a:bodyPr>
            <a:normAutofit fontScale="90000"/>
          </a:bodyPr>
          <a:lstStyle/>
          <a:p>
            <a:pPr algn="ctr"/>
            <a:r>
              <a:rPr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Modern Programming Tools And Techniques-I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12</a:t>
            </a: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0" dirty="0" err="1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StringBuffer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 is used to copy a substring of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into an array.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sourceStart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sourceEnd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char target[ ],</a:t>
            </a: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targetStart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append(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append( ) method concatenates the string representation of any other type of data to the end of the invoking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has several overloaded versions. </a:t>
            </a:r>
          </a:p>
          <a:p>
            <a:pPr lvl="1"/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num)</a:t>
            </a:r>
          </a:p>
          <a:p>
            <a:pPr lvl="1"/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append(Object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appendDemo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s;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42;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(40);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sb.append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 = ").append(a).append("!") 			      .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insert( ) method inserts one string into another.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overloaded to accept values of all the simple types, plus Strings, Objects,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CharSequences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string is then inserted into the invoking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String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char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Object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insertDemo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("I Java!");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sb.insert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(2, "like 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reverse the characters within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returns the reversed object on which it was called.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ReverseDemo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public static void main(String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s = new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(“Banana");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s.reverse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delete( ) and </a:t>
            </a:r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delete characters within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delete( ) method deletes a sequence of characters from the invoking object.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deletes the character at the specified  index.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resulting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  <a:endParaRPr lang="en-US" sz="18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deleteDemo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(“She is not a good girl.”);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sb.delete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(7, 11);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delete: " +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sb.deleteCharAt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(7);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" +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replace(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replace one set of characters with another set inside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replace(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substring being replaced is specified by the indexes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Thus, the substring at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through endIndex–1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replaced.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replacement string is passed in str.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resulting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is returned.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replaceDemo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("This is a test.");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sb.replace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(5, 7, "was");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replace: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string buffer implements a mutable sequence of characters.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string buffer is like a String, but can be modified.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any point in time it contains some particular sequence of characters, but the length and content of the sequence can be changed through certain method calls.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Every string buffer has a capacity.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length of the character sequence contained in the string buffer exceed the capacity, it is automatically made larger.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substring(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a portion of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by calling substring( 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substring(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String substring(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first form returns the substring that starts at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runs to the end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the invoking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form returns the substring that starts at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and runs through endIndex–1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buffers are used by the compiler to implement the binary string concatenation operator +. 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 = "a" + 4 + "c" 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compiled to the equivalent of: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x = new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().append("a").append(4). 		      append("c") .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peer class of String that provides much of the functionality of strings.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represents fixed-length, immutable character sequences. In contrast,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represents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growable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writeable character sequences.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may have characters and substrings inserted in the middle or appended to the end.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will automatically grow to make room for such additions.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Constructors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defines these four constructors: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lvl="1"/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size)</a:t>
            </a:r>
          </a:p>
          <a:p>
            <a:pPr lvl="1"/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chars)</a:t>
            </a:r>
          </a:p>
          <a:p>
            <a:pPr lvl="1"/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default constructor reserves room for 16 characters without reallocation.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allocating room for a few extra characters(size +16),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reduces the number of reallocations that take place.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Methods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length( ) and capacity( )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The current length of a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can be found via the length( ) method, while the total allocated capacity can be found through the capacity( ) method.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length( )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capacity( 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class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StringBufferDemo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(“New Zealand");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("length = " +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sb.length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("capacity = " +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want to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preallocate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room for a certain number of characters after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has been constructed, we can use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to set the size of the buffer.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useful if we know in advance that we will be appending a large number of small strings to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capacity)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capacity specifies the size of the buffer.	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set the length of the buffer within a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 algn="ctr">
              <a:buNone/>
            </a:pP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length)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length specifies the length of the buffer.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we increase the size of the buffer, null characters are added to the end of the existing buffer.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call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with a value less than the current value returned by length( ), then the characters stored beyond the new length will be lost.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 and </a:t>
            </a:r>
            <a:r>
              <a:rPr lang="en-US" sz="28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value of a single character can be obtained from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via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set the value of a character within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). 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char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767</TotalTime>
  <Words>681</Words>
  <Application>Microsoft Office PowerPoint</Application>
  <PresentationFormat>On-screen Show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Aspect</vt:lpstr>
      <vt:lpstr>Modern Programming Tools And Techniques-I  Lecture 12: StringBuffer</vt:lpstr>
      <vt:lpstr>Introduction</vt:lpstr>
      <vt:lpstr>Introduction</vt:lpstr>
      <vt:lpstr>Why StringBuffer?</vt:lpstr>
      <vt:lpstr>StringBuffer Constructors</vt:lpstr>
      <vt:lpstr>StringBuffer Methods</vt:lpstr>
      <vt:lpstr>ensureCapacity( )</vt:lpstr>
      <vt:lpstr>setLength( )</vt:lpstr>
      <vt:lpstr>charAt( ) and setCharAt( )</vt:lpstr>
      <vt:lpstr>getChars( )</vt:lpstr>
      <vt:lpstr>append( )</vt:lpstr>
      <vt:lpstr>Example</vt:lpstr>
      <vt:lpstr>insert( )</vt:lpstr>
      <vt:lpstr>Example</vt:lpstr>
      <vt:lpstr>reverse( )</vt:lpstr>
      <vt:lpstr>delete( ) and deleteCharAt( )</vt:lpstr>
      <vt:lpstr>Example</vt:lpstr>
      <vt:lpstr>replace( )</vt:lpstr>
      <vt:lpstr>Example</vt:lpstr>
      <vt:lpstr>substring( )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hp</cp:lastModifiedBy>
  <cp:revision>68</cp:revision>
  <dcterms:created xsi:type="dcterms:W3CDTF">2006-08-16T00:00:00Z</dcterms:created>
  <dcterms:modified xsi:type="dcterms:W3CDTF">2013-09-10T10:42:16Z</dcterms:modified>
</cp:coreProperties>
</file>