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6" r:id="rId5"/>
    <p:sldId id="257" r:id="rId6"/>
    <p:sldId id="277" r:id="rId7"/>
    <p:sldId id="258" r:id="rId8"/>
    <p:sldId id="271" r:id="rId9"/>
    <p:sldId id="260" r:id="rId10"/>
    <p:sldId id="259" r:id="rId11"/>
    <p:sldId id="274" r:id="rId12"/>
    <p:sldId id="262" r:id="rId13"/>
    <p:sldId id="275" r:id="rId14"/>
    <p:sldId id="261" r:id="rId15"/>
    <p:sldId id="279" r:id="rId16"/>
    <p:sldId id="278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ownload.oracle.com/javase/7/docs/api/java/security/package-summary.html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://download.oracle.com/javase/7/docs/api/java/util/package-summary.html" TargetMode="External"/><Relationship Id="rId7" Type="http://schemas.openxmlformats.org/officeDocument/2006/relationships/hyperlink" Target="http://download.oracle.com/javase/7/docs/api/java/net/package-summary.html" TargetMode="External"/><Relationship Id="rId12" Type="http://schemas.openxmlformats.org/officeDocument/2006/relationships/hyperlink" Target="http://download.oracle.com/javase/7/docs/api/java/applet/package-summary.html" TargetMode="External"/><Relationship Id="rId2" Type="http://schemas.openxmlformats.org/officeDocument/2006/relationships/hyperlink" Target="http://download.oracle.com/javase/7/docs/api/java/lang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oracle.com/javase/7/docs/api/java/nio/package-summary.html" TargetMode="External"/><Relationship Id="rId11" Type="http://schemas.openxmlformats.org/officeDocument/2006/relationships/hyperlink" Target="http://download.oracle.com/javase/7/docs/api/javax/swing/package-summary.html" TargetMode="External"/><Relationship Id="rId5" Type="http://schemas.openxmlformats.org/officeDocument/2006/relationships/hyperlink" Target="http://download.oracle.com/javase/7/docs/api/java/math/package-summary.html" TargetMode="External"/><Relationship Id="rId10" Type="http://schemas.openxmlformats.org/officeDocument/2006/relationships/hyperlink" Target="http://download.oracle.com/javase/7/docs/api/java/awt/package-summary.html" TargetMode="External"/><Relationship Id="rId4" Type="http://schemas.openxmlformats.org/officeDocument/2006/relationships/hyperlink" Target="http://download.oracle.com/javase/7/docs/api/java/io/package-summary.html" TargetMode="External"/><Relationship Id="rId9" Type="http://schemas.openxmlformats.org/officeDocument/2006/relationships/hyperlink" Target="http://download.oracle.com/javase/7/docs/api/java/sql/package-summary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b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Modern Programming Tools And Techniques-I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13</a:t>
            </a: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Packages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/>
          </a:bodyPr>
          <a:lstStyle/>
          <a:p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‘import’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keyword is used to import the classes of one package into another package.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 package_name.*;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class must be publically defined in the package in order to be imported in other package. 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mporting a Package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a class is imported in any package, it can be referenced without package name.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class is imported but not referenced in importing class, then it will not be loaded (i.e. the imported class will be loaded only when it is referenced ).  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Core Packages in Java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181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java.lang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: basic language functionality and fundamental types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java.util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: collection data structure classes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java.io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: file operations 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java.math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multiprecision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arithmetics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java.nio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: the New I/O framework for Java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7"/>
              </a:rPr>
              <a:t>java.net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: networking operations, sockets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8"/>
              </a:rPr>
              <a:t>java.security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: key generation, encryption and decryption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9"/>
              </a:rPr>
              <a:t>java.sql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: Java Database Connectivity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to access databases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10"/>
              </a:rPr>
              <a:t>java.awt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: basic hierarchy of packages for native GUI components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11"/>
              </a:rPr>
              <a:t>javax.swing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: hierarchy of packages for platform-independent rich 	             	            GUI components 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12"/>
              </a:rPr>
              <a:t>java.applet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: classes for creating an applet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java.lang package is available without the use of an import   statement.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Access Specifiers</a:t>
            </a:r>
            <a:endParaRPr lang="en-US" sz="4800" b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Access Specifiers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18356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13"/>
                <a:gridCol w="1636713"/>
                <a:gridCol w="1636713"/>
                <a:gridCol w="1636713"/>
                <a:gridCol w="1636713"/>
              </a:tblGrid>
              <a:tr h="9296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Specifier</a:t>
                      </a:r>
                      <a:endParaRPr lang="en-US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 class (Same Package)</a:t>
                      </a:r>
                      <a:endParaRPr lang="en-US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Non-Sub class (Same Package)</a:t>
                      </a:r>
                    </a:p>
                    <a:p>
                      <a:pPr algn="ctr"/>
                      <a:endParaRPr lang="en-US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 class (Different Package)</a:t>
                      </a:r>
                    </a:p>
                    <a:p>
                      <a:pPr algn="ctr"/>
                      <a:endParaRPr lang="en-US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Non-Sub class (Different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Package)</a:t>
                      </a:r>
                    </a:p>
                    <a:p>
                      <a:pPr algn="ctr"/>
                      <a:endParaRPr lang="en-US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Protected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Visibility modifiers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3124200"/>
            <a:ext cx="9110663" cy="2895600"/>
          </a:xfrm>
          <a:noFill/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4800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6230"/>
            <a:ext cx="9144000" cy="543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914400"/>
            <a:ext cx="4873625" cy="4873625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Package?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package is a namespace that organizes a set of related classes and interfaces.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Java package is a mechanism for organizing Java classes into namespaces.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package is a logical container of classes, interfaces and sub-packages.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Package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Package provides unique namespace for classes (i.e. facility of uniquely identifying a class or interface and resolving name conflicts).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class or interface is stored in a package, then it is referenced by using the package name.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the need of Package?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unique name should be used for each class to avoid name collisions.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Without some way to manage the name space, we could run out of convenient, descriptive names for individual classes.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Reasons to use packages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Grouping related classes.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large programs prevents name conflicts.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Allows effective use of default "package" visibility.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a Package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file may have a package declaration which precedes all non-comment code.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package name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must be the same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the enclosing directory.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Default package: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If a package declaration is omitted, all classes in that directory are said to belong to the "default" package.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a Package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Package_Name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must be the first statement in a class or interface definition.</a:t>
            </a:r>
            <a:r>
              <a:rPr lang="en-US" sz="2400" dirty="0" smtClean="0"/>
              <a:t> 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package P1;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Test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(“This is package P1”);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Compilation: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\Package \P1&gt;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Test.java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Execution: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\Package&gt;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P1.Test</a:t>
            </a:r>
          </a:p>
          <a:p>
            <a:pPr>
              <a:buNone/>
            </a:pP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execute the class file of a package, we need to go back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parent folder of package and refer the class as- </a:t>
            </a:r>
          </a:p>
          <a:p>
            <a:pPr algn="ctr">
              <a:buNone/>
            </a:pP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package_name.class_name</a:t>
            </a: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classes in different packages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package P1;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Test11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{ public void display()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(“This is package P1”);}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package P2;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P1.Test11;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Test1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P1.Test 11 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new P1.Test11();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t.display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408</Words>
  <Application>Microsoft Office PowerPoint</Application>
  <PresentationFormat>On-screen Show (4:3)</PresentationFormat>
  <Paragraphs>132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Modern Programming Tools And Techniques-I  Lecture 13: Packages</vt:lpstr>
      <vt:lpstr>Introduction</vt:lpstr>
      <vt:lpstr>Package</vt:lpstr>
      <vt:lpstr>Introduction</vt:lpstr>
      <vt:lpstr>Reasons to use packages</vt:lpstr>
      <vt:lpstr>Defining a Package</vt:lpstr>
      <vt:lpstr>Defining a Package</vt:lpstr>
      <vt:lpstr>Slide 8</vt:lpstr>
      <vt:lpstr>classes in different packages</vt:lpstr>
      <vt:lpstr>Importing a Package</vt:lpstr>
      <vt:lpstr>Slide 11</vt:lpstr>
      <vt:lpstr>Core Packages in Java</vt:lpstr>
      <vt:lpstr>Access Specifiers</vt:lpstr>
      <vt:lpstr>Access Specifiers</vt:lpstr>
      <vt:lpstr>Visibility modifiers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28</cp:revision>
  <dcterms:created xsi:type="dcterms:W3CDTF">2006-08-16T00:00:00Z</dcterms:created>
  <dcterms:modified xsi:type="dcterms:W3CDTF">2015-02-12T17:49:57Z</dcterms:modified>
</cp:coreProperties>
</file>