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2" r:id="rId4"/>
    <p:sldId id="257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81" r:id="rId13"/>
    <p:sldId id="270" r:id="rId14"/>
    <p:sldId id="280" r:id="rId15"/>
    <p:sldId id="282" r:id="rId16"/>
    <p:sldId id="283" r:id="rId17"/>
    <p:sldId id="284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b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Modern Programming Tools And Techniques-I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z="3600" b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b="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Multi-threading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Multithreading in Java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order to achieve multithreading in java application,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java.lang.Runnable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interface is provided.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java.lang.Thread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 is provided as part of core java library which provides methods that are used to: </a:t>
            </a:r>
          </a:p>
          <a:p>
            <a:pPr lvl="1"/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 and suspend a thread </a:t>
            </a:r>
          </a:p>
          <a:p>
            <a:pPr lvl="1"/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obtain the state of a thread </a:t>
            </a:r>
          </a:p>
          <a:p>
            <a:pPr lvl="1"/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change the state of a thread  </a:t>
            </a:r>
            <a:endParaRPr lang="en-US" sz="2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Interface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java.lang.Runnable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interface provides the mechanism to demarcate independent modules.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interface contains a single method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run().</a:t>
            </a:r>
          </a:p>
          <a:p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public interface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				 public void run();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}</a:t>
            </a:r>
          </a:p>
          <a:p>
            <a:pPr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run()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executed by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JVM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as a thread.</a:t>
            </a:r>
          </a:p>
          <a:p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main()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also executed as a thread by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JVM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is called main thread.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Main thread acts as the parent of all user threads.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Thread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Thread class provides methods to start a thread, suspend a thread and obtain the state of a thread.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public class Thread {</a:t>
            </a:r>
          </a:p>
          <a:p>
            <a:pPr>
              <a:buNone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			  public Thread(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R);    // Thread ⇒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R.run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			  public Thread(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R, String name);</a:t>
            </a:r>
          </a:p>
          <a:p>
            <a:pPr>
              <a:buNone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public void start(); // begin thread execution</a:t>
            </a:r>
          </a:p>
          <a:p>
            <a:pPr>
              <a:buNone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			   ...</a:t>
            </a:r>
          </a:p>
          <a:p>
            <a:pPr>
              <a:buNone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}</a:t>
            </a:r>
            <a:endParaRPr lang="en-US" sz="2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of Thread class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183880" cy="5257800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currentThread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obtain the reference of thread object for the current thread.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public static Thread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currentThread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returns the name of the thread.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ctr"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setName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change the name of a thread.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setName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(String Name)</a:t>
            </a:r>
          </a:p>
          <a:p>
            <a:pPr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getPriority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():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obtain the priority of thread.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getPriority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of Thread class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57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start the execution of a thread.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              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public void start()</a:t>
            </a:r>
          </a:p>
          <a:p>
            <a:pPr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used to suspend the current thread for the specified time.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public static void sleep(long milliseconds) throws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InterruptedException</a:t>
            </a: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isAlive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find out whether a thread is completed or not .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isAlive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Creating Threads in Java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user thread is represented by run().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There are two ways of defining a thread: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 extending Thread class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 implementing </a:t>
            </a:r>
            <a:r>
              <a:rPr lang="en-US" sz="2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interface</a:t>
            </a:r>
          </a:p>
          <a:p>
            <a:pPr lvl="1">
              <a:buNone/>
            </a:pPr>
            <a:endParaRPr lang="en-US" sz="2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		 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Thread</a:t>
            </a:r>
          </a:p>
          <a:p>
            <a:pPr lvl="1">
              <a:buNone/>
            </a:pP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		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MyThread</a:t>
            </a: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first case is not recommended because our class may already have a super class, so we can not extend another class.</a:t>
            </a:r>
          </a:p>
          <a:p>
            <a:pPr marL="342900" lvl="1" indent="-34290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990203" y="4114403"/>
            <a:ext cx="457200" cy="794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1028700" y="3390900"/>
            <a:ext cx="381794" cy="794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5753497" y="3771503"/>
            <a:ext cx="1143000" cy="794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Implementing </a:t>
            </a:r>
            <a:r>
              <a:rPr lang="en-US" sz="40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Runnable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57800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construct a thread on any object that implements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implement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 class need only implement run( ).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Inside run( ), we will define the code that constitutes the new thread.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run( ) can call other methods, use other classes, and declare variables, just like the main thread can.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only difference is that run( ) establishes the entry point for another, concurrent thread of execution within our program.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thread will end when run( ) returns.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457200"/>
            <a:ext cx="7696200" cy="6019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implements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Thread t;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t = new Thread(this, "My Thread");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("Child thread: " + t);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t.start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}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public void run()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for(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5;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&gt; 0;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--)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("Child Thread: " +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(500);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}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catch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("Child interrupted.");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("Exiting child thread.");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457200"/>
            <a:ext cx="7696200" cy="6019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ThreadDemo1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for(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5;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&gt; 0;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--)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("Main Thread: " +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(1000);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}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catch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("Main thread interrupted.");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("Main thread exiting.");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Concurrent Execution of multiple tasks is called Multitasking.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Multitasking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Multi-processing		Multi-threading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(Process-based)                      (Thread-based)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2362200" y="2971800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058194" y="3276600"/>
            <a:ext cx="608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753100" y="3238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886200" y="2743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Multithreading is a specialized form of multitasking.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multithreaded program contains two or more parts (threads) that can run concurrently.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thread defines a separate path of execution.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provides built-in support for multithreaded programming.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Process and Threads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concurrent programming, there are two basic units of execution: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processes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an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executable program loaded in memory</a:t>
            </a:r>
          </a:p>
          <a:p>
            <a:pPr lvl="4"/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has its own Variables &amp; data structures (in memory)</a:t>
            </a:r>
          </a:p>
          <a:p>
            <a:pPr lvl="4"/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Communicate via operating system, files, network</a:t>
            </a:r>
          </a:p>
          <a:p>
            <a:pPr lvl="4"/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May contain multiple threads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Threads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thread is an independent module of an application that can be concurrently executed with other threads.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Also known as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“lightweight process”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Threads exist within a process — every process has at least one.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Multiple threads in process execute same program.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Threads share the process's resources, including memory and open files.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183880" cy="5254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thread cannot exist on its own; it must be a part of a process.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process remains running until all of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non-daemon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threads are done executing.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Life Cycle of a Thread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257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New: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new thread begins its life cycle in the new state. It remains in this state until the program starts the thread. It is also referred to as a born thread.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After a newly born thread is started, the thread becomes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A thread in this state is considered to be executing its task.</a:t>
            </a:r>
          </a:p>
          <a:p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Waiting: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Sometimes a thread transitions to the waiting state while the thread waits for another thread to perform a task. A thread transitions back to the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state only when another thread signals the waiting thread to continue executing.</a:t>
            </a:r>
          </a:p>
          <a:p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Timed waiting: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thread can enter the timed waiting state for a specified interval of time. A thread in this state transitions back to the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state when that time interval expires or when the event it is waiting for occurs.</a:t>
            </a:r>
          </a:p>
          <a:p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Terminated: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thread enters the terminated state when it completes its task or otherwise terminates.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97550" cy="6858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911</Words>
  <Application>Microsoft Office PowerPoint</Application>
  <PresentationFormat>On-screen Show (4:3)</PresentationFormat>
  <Paragraphs>193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Modern Programming Tools And Techniques-I  Lecture 15: Multi-threading</vt:lpstr>
      <vt:lpstr>Introduction</vt:lpstr>
      <vt:lpstr>Introduction</vt:lpstr>
      <vt:lpstr>Process and Threads</vt:lpstr>
      <vt:lpstr>Threads</vt:lpstr>
      <vt:lpstr>Slide 6</vt:lpstr>
      <vt:lpstr>Life Cycle of a Thread</vt:lpstr>
      <vt:lpstr>Slide 8</vt:lpstr>
      <vt:lpstr>Slide 9</vt:lpstr>
      <vt:lpstr>Multithreading in Java</vt:lpstr>
      <vt:lpstr>Runnable Interface</vt:lpstr>
      <vt:lpstr>Thread Class</vt:lpstr>
      <vt:lpstr>Methods of Thread class</vt:lpstr>
      <vt:lpstr>Methods of Thread class</vt:lpstr>
      <vt:lpstr>Creating Threads in Java</vt:lpstr>
      <vt:lpstr>Implementing Runnable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13: Packages</dc:title>
  <dc:creator>RA-V</dc:creator>
  <cp:lastModifiedBy>hp</cp:lastModifiedBy>
  <cp:revision>30</cp:revision>
  <dcterms:created xsi:type="dcterms:W3CDTF">2006-08-16T00:00:00Z</dcterms:created>
  <dcterms:modified xsi:type="dcterms:W3CDTF">2013-11-22T19:14:25Z</dcterms:modified>
</cp:coreProperties>
</file>