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2" r:id="rId4"/>
    <p:sldId id="293" r:id="rId5"/>
    <p:sldId id="294" r:id="rId6"/>
    <p:sldId id="290" r:id="rId7"/>
    <p:sldId id="29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305" r:id="rId17"/>
    <p:sldId id="282" r:id="rId18"/>
    <p:sldId id="283" r:id="rId19"/>
    <p:sldId id="284" r:id="rId20"/>
    <p:sldId id="285" r:id="rId21"/>
    <p:sldId id="286" r:id="rId22"/>
    <p:sldId id="287" r:id="rId23"/>
    <p:sldId id="308" r:id="rId24"/>
    <p:sldId id="299" r:id="rId25"/>
    <p:sldId id="310" r:id="rId26"/>
    <p:sldId id="311" r:id="rId27"/>
    <p:sldId id="300" r:id="rId28"/>
    <p:sldId id="301" r:id="rId29"/>
    <p:sldId id="302" r:id="rId30"/>
    <p:sldId id="303" r:id="rId31"/>
    <p:sldId id="304" r:id="rId32"/>
    <p:sldId id="309" r:id="rId33"/>
    <p:sldId id="289" r:id="rId34"/>
    <p:sldId id="295" r:id="rId35"/>
    <p:sldId id="296" r:id="rId36"/>
    <p:sldId id="297" r:id="rId37"/>
    <p:sldId id="298" r:id="rId38"/>
    <p:sldId id="306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GUI Basics (</a:t>
            </a:r>
            <a:r>
              <a:rPr lang="en-US" sz="3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 Cont…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Panel represents a rectangular region that does not have a border and title bar.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 is a Panel with border and title bar.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 can independently exist whereas panel can’t.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Frame is a sub-class of  Window 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Button, Label,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etc. are non-container components. 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Component is an abstract class that encapsulates all of the attributes of a visual component.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user interface elements that are displayed on the screen and that interact with the user are subclasses of Component.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defines over a hundred public methods that are responsible for managing events, such as mouse and keyboard input, positioning and sizing the window, and repainting.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Component object is responsible for remembering the current foreground and background colors and the currently selected text font.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Container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 class is a subclass of Component.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additional methods that allow other Component objects to be nested within it.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 Container objects can be stored inside of a Container (since they are themselves instances of Component).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makes for a multileveled containment system.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container is responsible for laying out (that is, positioning) any components that it contains. It does this through the use of various layout managers.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57800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Panel is a window that does not contain a title bar, menu bar, or border.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screen output of an applet is drawn on the surface of a Panel object. but it is not visible when applet is run inside a browser.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run an applet using an applet viewer, the applet viewer provides the title and border.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 components can be added to a Panel object by its 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add( )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method (inherited from Container). </a:t>
            </a:r>
          </a:p>
          <a:p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position and resize the components  of a panel manually using the </a:t>
            </a:r>
            <a:r>
              <a:rPr lang="en-US" sz="23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setLocation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3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3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setPreferredSize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3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setBounds</a:t>
            </a:r>
            <a:r>
              <a:rPr lang="en-US" sz="23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defined by Component.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Window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 class creates a top-level window.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top-level window is not contained within any other object; it sits directly on the desktop.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Generally, we won’t create Window objects directly. Instead, we use a subclass of Window called Frame.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Frame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 subclass of Window and has a title bar, menu bar, borders, and resizing corners.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Frame encapsulates what is commonly thought of as a “window.”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Frame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Frame 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Frame (String Title)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getTitle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(String Title)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setVisibile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Visibility)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Methods of Component Class</a:t>
            </a:r>
            <a:endParaRPr lang="en-US" sz="2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setBackground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change the background color of a component.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setBackground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 Color c)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color is a helper class.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setForeground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change the foreground color of a component.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setForeground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Color c)</a:t>
            </a: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Font is represented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java.awt.Font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Font (String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FontName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Style,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Size)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e.g. 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Font f = (“Times New Roman”,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Font.BOLD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20);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setBounds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used to specify size and position of component in a container.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setBounds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top,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methods of Container Class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add components to a container.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void add (Component c)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specify the size of a container.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specify the layout manager for a container.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mgr)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visibility):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set the visibility of container.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visibility)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java </a:t>
            </a:r>
            <a:r>
              <a:rPr lang="en-US" sz="2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is used to develop GUI applications in Java.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API is a collection of classes and interfaces that provide the basic infrastructure or core functionalities for developing specific type of application.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three types of GUI classes: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 classes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Component classes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Helper classes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Label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describe other components or to display information on a container.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Label()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public Label (String s)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display the text on a Label.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change the text.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Button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Buttons are used to initiate action.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Button 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Button (String Name)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Name)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TextField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receive input and display the output/result.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(String Text)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No_of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Chars)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(String Text)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setEchoChar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 char x)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setEditable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editability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isEditable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TextArea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display multiple lines of output/result.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(String Text)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numLines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numChars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numLines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numChars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sBars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Constants: (</a:t>
            </a:r>
            <a:r>
              <a:rPr lang="en-US" sz="1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SCROLLBARS_NONE</a:t>
            </a: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SCROLLBARS_BOTH</a:t>
            </a: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SCROLLBARS_HORIZONTAL_ONLY</a:t>
            </a: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SCROLLBARS_VERTICAL_ONLY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Supports all the methods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 append(String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void insert(String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replaceRange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Checkbox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are used to create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RadioButtons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Checkbox (String Text)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Checkbox (String Text, Boolean State)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Checkbox (String Text, Boolean State, 	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cbg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Checkbox (String Text,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cbg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	Boolean 	State, 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CheckboxGroup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create a set of mutually exclusive check boxes in which one and only one check box in the group can be checked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Checkbox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getSelectedCheckbox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setSelectedCheckbox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(Checkbox which)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Menu Bars and Menus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 is implemented in 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the following classes: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Menu, and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menu bar displays a list of top-level menu choices.  Each choice is associated with a drop-down menu.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menu bar contains one or more Menu objects.  Each Menu object contains a list of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objects.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represents something that can be selected by the user.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Menu is a subclass of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 hierarchy of nested submenus can be created.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Checkable menu items are menu options of type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will have a check mark next to them when they are selected.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Menus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create a menu bar, first create an instance of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This class only defines the default constructor.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Next, create instances of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will define the selections displayed on the bar. Following are the constructors for Menu: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Menu( ) throws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Menu(String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optionName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Individual menu items are of type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It defines these constructors: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 throws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itemName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itemName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MenuShortcut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keyAccel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	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disable or enable a menu item by using the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setEnabled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method.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setEnabled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enabledFlag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argument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enabledFlag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true, the menu item is enabled. If false, the menu item is disabled.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determine an item’s status by calling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isEnabled( ). </a:t>
            </a:r>
          </a:p>
          <a:p>
            <a:pPr algn="ctr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isEnabled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isEnabled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true if the menu item on which it is called is enabled. Otherwise, it returns false.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change the name of a menu item by calling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setLabel( ).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retrieve the current name by using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getLabel( ).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newName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instance of Component can be displayed on the screen.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Component is the root class of all the user-interface classes including container classes, and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root class of all the lightweight Swing components.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Button, Label,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CheckboxMenuItem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create a checkable menu item by using a subclass of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itemName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2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itemName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on) throws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endParaRPr lang="en-US" sz="22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2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obtain the status of a checkable item by calling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can set it to a known state by using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ctr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checked)</a:t>
            </a:r>
          </a:p>
          <a:p>
            <a:pPr algn="ctr">
              <a:buNone/>
            </a:pPr>
            <a:endParaRPr lang="en-US" sz="22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HeadlessException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Thrown when code that is dependent on a keyboard, display, or mouse is called in an environment that does not support a keyboard, display, or mouse.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Choice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Choice class presents a pop-up menu of choices.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current choice is displayed as the title of the menu.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Choice c = new Choice(); 	// Only default constructor available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(“B. Tech.”);     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BCA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”);	   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(“B. Arch.”);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getItemCount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getSelectedIndex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List class provides a compact, multiple-choice, scrolling selection list.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List( )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numRows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numRows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multipleSelect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add(String name)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add(String name,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index)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getSelectedItem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		 String[]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getSelectedItems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getSelectedIndex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		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getSelectedIndexes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Layout Manager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60500"/>
          <a:ext cx="8382000" cy="42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2578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LayoutManager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border layout manager. Border layouts use five components: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North, South, East, West, and Center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CardLayout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card layout manager. Card layouts emulate index cards.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Only the one on top is showing.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grid layout manager. Grid layout displays components in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two-dimensional grid.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flow layout manager. Flow layout positions components left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to right, top to bottom.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FlowLayout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Arranges the components in left to right, top to bottom fashion.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the default layout manager for Frame.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alignment)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alignment,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H_Gap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V_Gap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Alignments are specified as: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FlowLayout.LEFT</a:t>
            </a:r>
            <a:endParaRPr lang="en-US" sz="2200" i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FlowLayout.RIGHT</a:t>
            </a:r>
            <a:endParaRPr lang="en-US" sz="2200" i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FlowLayout.CENTER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default 5 pixels is used as horizontal and vertical gap between components.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fl = new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FlowLayout.CENTER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30, 20);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frm.setLayout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GridLayout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divides a container into a grid of specified rows and columns.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Each to display one component.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Size of component is changed according to the size of the cell.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column)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column,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H_Gap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V_Gap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(3, 4);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frm.setLayout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gl2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(3, 4, 20, 30);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frm.setLayout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(gl2);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BorderLayout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divides the container into 5 regions ( NORTH, SOUTH, EAST, WEST and CENTER).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the default layout manager for Window.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add a component at a specific region, following method is used: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add ( Component c,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Region)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Button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Button(“OK”);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frm.add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BorderLayout.EAST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CardLayout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used to arrange containers in the form of deck of cards.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first() / last()/ next()/ previous():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used to make the first/ last/ next/ previous card visible.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show():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used to make a specified card visible.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show ( Container deck, String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CardName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give a name to the container while it is added to the deck: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public void add ( Container card, String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CardName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 to Create a Frame-based Interface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Frame object.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Component Objects.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the Component objects to Frame.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the size of the Frame and make it visible.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My First Application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java.awt.*;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MyFirstApp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{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static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t1,t2,t3; static Button b1;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Frame f = new Frame ("My Calculator");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Label l1 = new Label (“1st Number");   Label l2 = new Label (“2nd Number");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Label l3 = new Label ("Result");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t1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(20);  t2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t3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(20);  t3.setEditable(false);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b1 = new Button("Add");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(l1);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(t1);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(l2);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(t2);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(l3);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(t3);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(b1);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(200,250);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(true);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Container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instance of Container can hold instances of Component.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 classes are GUI components that are used to contain other GUI components.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Window, Panel, Applet, Frame, and Dialog are the container classes for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components.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Helper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helper classes, such as Graphics, Color, Font,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FontMetrics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Dimension, and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are not subclasses of Component.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They are used to describe the properties of GUI components, such as graphics context, colors, fonts, and dimension etc.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914400"/>
          <a:ext cx="84582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706"/>
                <a:gridCol w="5970494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AWTEvent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Encapsulates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AWT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events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Button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push button control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Canvas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blank, semantics-free window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Checkbox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check box control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CheckboxGroup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group of check box controls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Manages colors in a portable, platform-independent fashion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Encapsulates a type font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standard window that has a title bar, resize corners,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menu bar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Encapsulates the graphics context. This context is used by the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various output methods to display output in a window.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914400"/>
          <a:ext cx="84582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706"/>
                <a:gridCol w="5970494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single-line edit control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TextArea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multiline edit control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window with no frame, no menu bar, and no title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Scrollbar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scroll bar control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MenuItem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menu item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Menu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pull-down menu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MenuBar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menu bar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MenuShortcut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Encapsulates a keyboard shortcut for a menu item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ScrollPane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container that provides horizontal and/or vertical scroll bars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 another component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 Class Hierarchy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AWT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      (Non-Container)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	        Window		    Panel	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Frame				   Applet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Button	   Label    Text Field    Check-Box    Text Area  etc.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2819400" y="3200400"/>
            <a:ext cx="4572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733799" y="2286000"/>
            <a:ext cx="4572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419600" y="1676400"/>
            <a:ext cx="457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105400" y="2286000"/>
            <a:ext cx="6096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096000" y="3200400"/>
            <a:ext cx="6096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19200" y="4724400"/>
            <a:ext cx="67056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172200" y="2971800"/>
            <a:ext cx="35052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562600" y="1219200"/>
            <a:ext cx="236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47800" y="48768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818606" y="4876006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037806" y="4876006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638006" y="4876006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238206" y="4876006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486400"/>
          </a:xfrm>
        </p:spPr>
        <p:txBody>
          <a:bodyPr>
            <a:normAutofit/>
          </a:bodyPr>
          <a:lstStyle/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abstract class that describes the basic functionality supported by all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components.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Container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an abstract sub-class of Component that adds the functionality of containership to a component.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Container component can contain another container or non-container components.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two non-abstract sub-classes of Container. 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1597</Words>
  <Application>Microsoft Office PowerPoint</Application>
  <PresentationFormat>On-screen Show (4:3)</PresentationFormat>
  <Paragraphs>416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Programming in JAVA  Topic: GUI Basics (AWT)</vt:lpstr>
      <vt:lpstr>Introduction</vt:lpstr>
      <vt:lpstr>Component Classes</vt:lpstr>
      <vt:lpstr>Container Classes</vt:lpstr>
      <vt:lpstr>Helper Classes</vt:lpstr>
      <vt:lpstr>AWT classes</vt:lpstr>
      <vt:lpstr>AWT classes</vt:lpstr>
      <vt:lpstr>Component Class Hierarchy of AWT</vt:lpstr>
      <vt:lpstr>Slide 9</vt:lpstr>
      <vt:lpstr>Component Cont…</vt:lpstr>
      <vt:lpstr>Component</vt:lpstr>
      <vt:lpstr>Container</vt:lpstr>
      <vt:lpstr>Panel</vt:lpstr>
      <vt:lpstr>Window</vt:lpstr>
      <vt:lpstr>Frame</vt:lpstr>
      <vt:lpstr>Frame</vt:lpstr>
      <vt:lpstr>Commonly Used Methods of Component Class</vt:lpstr>
      <vt:lpstr>Slide 18</vt:lpstr>
      <vt:lpstr>Commonly used methods of Container Class</vt:lpstr>
      <vt:lpstr>Label</vt:lpstr>
      <vt:lpstr>Button</vt:lpstr>
      <vt:lpstr>TextField</vt:lpstr>
      <vt:lpstr>TextArea</vt:lpstr>
      <vt:lpstr>Checkbox and RadioButtons</vt:lpstr>
      <vt:lpstr>Methods</vt:lpstr>
      <vt:lpstr>CheckboxGroup</vt:lpstr>
      <vt:lpstr>Menu Bars and Menus</vt:lpstr>
      <vt:lpstr>Creating Menus</vt:lpstr>
      <vt:lpstr>Slide 29</vt:lpstr>
      <vt:lpstr>CheckboxMenuItem</vt:lpstr>
      <vt:lpstr>Choice</vt:lpstr>
      <vt:lpstr>List</vt:lpstr>
      <vt:lpstr>Layout Manager classes</vt:lpstr>
      <vt:lpstr>FlowLayout</vt:lpstr>
      <vt:lpstr>GridLayout</vt:lpstr>
      <vt:lpstr>BorderLayout</vt:lpstr>
      <vt:lpstr>CardLayout</vt:lpstr>
      <vt:lpstr>Steps to Create a Frame-based Interface</vt:lpstr>
      <vt:lpstr>My First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59</cp:revision>
  <dcterms:created xsi:type="dcterms:W3CDTF">2006-08-16T00:00:00Z</dcterms:created>
  <dcterms:modified xsi:type="dcterms:W3CDTF">2015-04-01T06:33:06Z</dcterms:modified>
</cp:coreProperties>
</file>