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53" r:id="rId5"/>
    <p:sldId id="257" r:id="rId6"/>
    <p:sldId id="357" r:id="rId7"/>
    <p:sldId id="355" r:id="rId8"/>
    <p:sldId id="356" r:id="rId9"/>
    <p:sldId id="358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3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orient="horz" pos="368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F129D3-4714-C61E-0F49-F1018DA3FD91}" name="Sivarajan, Ulaganathan (Financial Crime Technology, Digital X)" initials="SU(CTDX" userId="S::sivau@rbos.co.uk::e08d48c2-f6cb-4753-9542-06c6c78ead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00"/>
    <a:srgbClr val="5A287D"/>
    <a:srgbClr val="F50056"/>
    <a:srgbClr val="FFEAE6"/>
    <a:srgbClr val="DBEDFA"/>
    <a:srgbClr val="D7C9E0"/>
    <a:srgbClr val="C3CCE1"/>
    <a:srgbClr val="E2C9D0"/>
    <a:srgbClr val="CDC6D0"/>
    <a:srgbClr val="FFD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756"/>
      </p:cViewPr>
      <p:guideLst>
        <p:guide pos="393"/>
        <p:guide pos="7129"/>
        <p:guide orient="horz" pos="368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2B8041-90EF-E018-8AD6-3CA954164D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DA275-CB49-FB4B-1463-D6D9090C1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797C-96B3-4736-B19A-C2BD7770E6E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45EB4-8027-8157-549E-74CF9BF6F0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D4CB2-B824-94F4-0874-92179770CD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11732-2A9C-4B17-84F0-56493EB1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8A16B-F21F-6942-BC46-DF4DC538C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405C-7B59-5149-AFC1-DF722E297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03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087E9310-514C-CD24-2F74-9AB6545CFD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13382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613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3BCE871-0E10-47FF-9E46-0879C051D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660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defRPr lang="en-US" sz="2500" b="0" spc="0" baseline="0" dirty="0">
                <a:solidFill>
                  <a:schemeClr val="bg1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0" lvl="0" indent="0">
              <a:lnSpc>
                <a:spcPct val="85000"/>
              </a:lnSpc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478795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External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F91EA61-BCCA-3D44-D689-BE43657AB7AE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68D9BB6-1605-6039-180D-D338091A85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8AA48-050F-C2DB-DD8F-976AB9935F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3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rgbClr val="FFD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087E9310-514C-CD24-2F74-9AB6545CFD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13382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613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3BCE871-0E10-47FF-9E46-0879C051D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660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0" lvl="0" indent="0">
              <a:lnSpc>
                <a:spcPct val="85000"/>
              </a:lnSpc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478795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D93089E-C99A-3E41-509C-0D00C642136B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2ABC8A-4C78-F159-C713-0B5C07343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165AFC-6B69-E134-265F-97081ED174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087E9310-514C-CD24-2F74-9AB6545CFD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13382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613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478795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5" name="Text Placeholder 89">
            <a:extLst>
              <a:ext uri="{FF2B5EF4-FFF2-40B4-BE49-F238E27FC236}">
                <a16:creationId xmlns:a16="http://schemas.microsoft.com/office/drawing/2014/main" id="{8F2494A3-E2AA-1357-82C8-3C0EF7B2C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660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2A03FA8-C08B-4BE5-5BBF-C19C0D446658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D982F9-3CF3-8F52-4D49-0DB8AFBB7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087E9310-514C-CD24-2F74-9AB6545CFD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13382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613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478795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5" name="Text Placeholder 89">
            <a:extLst>
              <a:ext uri="{FF2B5EF4-FFF2-40B4-BE49-F238E27FC236}">
                <a16:creationId xmlns:a16="http://schemas.microsoft.com/office/drawing/2014/main" id="{8F2494A3-E2AA-1357-82C8-3C0EF7B2C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660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21E6A0-30FC-A84E-E5F5-CEFE3E3B79D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6EE6E7-0233-FEE7-FDC3-A16DDAE71C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44EE7-11D6-1BB8-DEF5-FD80EF41D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087E9310-514C-CD24-2F74-9AB6545CFD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313382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613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478795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5" name="Text Placeholder 89">
            <a:extLst>
              <a:ext uri="{FF2B5EF4-FFF2-40B4-BE49-F238E27FC236}">
                <a16:creationId xmlns:a16="http://schemas.microsoft.com/office/drawing/2014/main" id="{8F2494A3-E2AA-1357-82C8-3C0EF7B2C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660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F79F73-0DCC-0D73-B642-C6313C34223B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235530-0CF5-F840-2B9F-3C9C3F3AA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C768E-2024-3FFD-3ABB-1FC41EE56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0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7E02604E-BED2-2EDC-A190-E101FB61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Text Placeholder 89">
            <a:extLst>
              <a:ext uri="{FF2B5EF4-FFF2-40B4-BE49-F238E27FC236}">
                <a16:creationId xmlns:a16="http://schemas.microsoft.com/office/drawing/2014/main" id="{B757C3D7-5153-3DAE-C912-6DC2FEAF7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chemeClr val="bg1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6CB44A-2DBD-9F05-8459-5E1095FA2EE8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7704E-9487-8316-1D59-9D282B1B7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bg>
      <p:bgPr>
        <a:solidFill>
          <a:srgbClr val="FFD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B037232-5553-930B-BDCF-5A4F6D9B7D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14" name="Text Placeholder 89">
            <a:extLst>
              <a:ext uri="{FF2B5EF4-FFF2-40B4-BE49-F238E27FC236}">
                <a16:creationId xmlns:a16="http://schemas.microsoft.com/office/drawing/2014/main" id="{D8AF407E-E275-40B4-2BA2-3FCF43B50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94802E-1C77-A15A-70F9-3C97603363FE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C5201C-170A-FE91-22FA-11157FE50F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77162-9354-5797-DBB6-05A3941212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B037232-5553-930B-BDCF-5A4F6D9B7D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14" name="Text Placeholder 89">
            <a:extLst>
              <a:ext uri="{FF2B5EF4-FFF2-40B4-BE49-F238E27FC236}">
                <a16:creationId xmlns:a16="http://schemas.microsoft.com/office/drawing/2014/main" id="{D8AF407E-E275-40B4-2BA2-3FCF43B50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213685D-72C0-D388-56EC-5D65D20DA7D5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6A4F5C-6785-7EDE-346D-C9E9A2DB0F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F9E6E-E542-7FA4-D75F-B704FD03FC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2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B037232-5553-930B-BDCF-5A4F6D9B7D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14" name="Text Placeholder 89">
            <a:extLst>
              <a:ext uri="{FF2B5EF4-FFF2-40B4-BE49-F238E27FC236}">
                <a16:creationId xmlns:a16="http://schemas.microsoft.com/office/drawing/2014/main" id="{D8AF407E-E275-40B4-2BA2-3FCF43B50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C19C15-2541-FF10-C21C-922182ECFA40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5CD1BAE-2300-052A-DCFB-40B2460A2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1099E-0B34-EBD0-3892-7745788D9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62AD78B-25E1-5530-FC6C-A8EFA936E6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Text Placeholder 89">
            <a:extLst>
              <a:ext uri="{FF2B5EF4-FFF2-40B4-BE49-F238E27FC236}">
                <a16:creationId xmlns:a16="http://schemas.microsoft.com/office/drawing/2014/main" id="{214A0364-4F53-2ED7-9F34-4FDF9F034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AB5CC6-70A7-4DF2-AAD4-CC8E71C01B16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E2BBBC-9BF6-B485-7778-4FDA9B609F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D50C9-37BA-E70D-5B0F-4DA7B36BD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77">
            <a:extLst>
              <a:ext uri="{FF2B5EF4-FFF2-40B4-BE49-F238E27FC236}">
                <a16:creationId xmlns:a16="http://schemas.microsoft.com/office/drawing/2014/main" id="{09C91884-99AF-4F43-8A10-1A0A7C831E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21300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544" y="2153660"/>
            <a:ext cx="7040880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731520" indent="-758952" algn="l" defTabSz="914400" rtl="0" eaLnBrk="1" latinLnBrk="0" hangingPunct="1">
              <a:lnSpc>
                <a:spcPct val="85000"/>
              </a:lnSpc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3BCE871-0E10-47FF-9E46-0879C051D8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729" y="3714172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B96D50F-B50E-4E59-9268-70BB4E422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0349" y="4463713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FFFFFF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33E69-BB73-F904-F582-19EBEC969591}"/>
              </a:ext>
            </a:extLst>
          </p:cNvPr>
          <p:cNvSpPr txBox="1"/>
          <p:nvPr userDrawn="1"/>
        </p:nvSpPr>
        <p:spPr>
          <a:xfrm>
            <a:off x="5462729" y="647146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4D3E93-C0DD-FE83-ABEF-4F73007920F0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E1E42C-A305-293C-2BF0-670CA6BB8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8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5E94CA9-B6EE-227F-A034-0CF90DCAE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Text Placeholder 89">
            <a:extLst>
              <a:ext uri="{FF2B5EF4-FFF2-40B4-BE49-F238E27FC236}">
                <a16:creationId xmlns:a16="http://schemas.microsoft.com/office/drawing/2014/main" id="{9F98396F-6912-3DD5-31D5-581E8FA605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6AFEF2-DE84-FE9A-FCF2-7BE6ED0ECAC1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0B26F7-0AFC-0D0C-73DF-684DAAC40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90157-B045-00D6-13E0-899B6E71EF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62763D7-E428-4B75-BDB8-751923B5BA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7384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2540" y="2173097"/>
            <a:ext cx="6349288" cy="64008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Title / divider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04A77-1832-F430-0BF0-C4134AD5CD46}"/>
              </a:ext>
            </a:extLst>
          </p:cNvPr>
          <p:cNvSpPr txBox="1"/>
          <p:nvPr userDrawn="1"/>
        </p:nvSpPr>
        <p:spPr>
          <a:xfrm>
            <a:off x="674361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Text Placeholder 89">
            <a:extLst>
              <a:ext uri="{FF2B5EF4-FFF2-40B4-BE49-F238E27FC236}">
                <a16:creationId xmlns:a16="http://schemas.microsoft.com/office/drawing/2014/main" id="{9F98396F-6912-3DD5-31D5-581E8FA605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13" y="3419476"/>
            <a:ext cx="5529815" cy="6126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lang="en-US" sz="2500" b="0" spc="0" baseline="0" dirty="0">
                <a:solidFill>
                  <a:srgbClr val="5A287D"/>
                </a:solidFill>
                <a:latin typeface="RN House Sans" panose="020B0504020203020204" pitchFamily="34" charset="0"/>
                <a:rtl val="0"/>
              </a:defRPr>
            </a:lvl1pPr>
          </a:lstStyle>
          <a:p>
            <a:pPr marL="228600" lvl="0" indent="-228600">
              <a:lnSpc>
                <a:spcPct val="85000"/>
              </a:lnSpc>
            </a:pPr>
            <a:endParaRPr lang="en-US"/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BD3572DD-45FF-4ADF-AF57-E61B49CA7F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0848528" y="0"/>
            <a:ext cx="1343472" cy="1340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55D42-DABC-472E-A675-96F048834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33" t="53148" r="55312"/>
          <a:stretch/>
        </p:blipFill>
        <p:spPr>
          <a:xfrm>
            <a:off x="7289801" y="2304057"/>
            <a:ext cx="4729152" cy="3681461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5FB69ED-9C6D-21A6-2979-60EBB925938B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05843-EBFF-1830-47F2-69533689F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26568"/>
          <a:stretch/>
        </p:blipFill>
        <p:spPr>
          <a:xfrm>
            <a:off x="9885894" y="268887"/>
            <a:ext cx="1094445" cy="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3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690BE0-9137-4282-A9E8-58A4EC3F3FCF}"/>
              </a:ext>
            </a:extLst>
          </p:cNvPr>
          <p:cNvSpPr/>
          <p:nvPr/>
        </p:nvSpPr>
        <p:spPr>
          <a:xfrm>
            <a:off x="0" y="2606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A287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Picture Placeholder 186">
            <a:extLst>
              <a:ext uri="{FF2B5EF4-FFF2-40B4-BE49-F238E27FC236}">
                <a16:creationId xmlns:a16="http://schemas.microsoft.com/office/drawing/2014/main" id="{5DC1E1E8-A9B7-412F-BD46-C08AF9A66E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0699" y="0"/>
            <a:ext cx="5321300" cy="5541963"/>
          </a:xfrm>
          <a:custGeom>
            <a:avLst/>
            <a:gdLst>
              <a:gd name="connsiteX0" fmla="*/ 0 w 5321300"/>
              <a:gd name="connsiteY0" fmla="*/ 0 h 5541963"/>
              <a:gd name="connsiteX1" fmla="*/ 5321300 w 5321300"/>
              <a:gd name="connsiteY1" fmla="*/ 0 h 5541963"/>
              <a:gd name="connsiteX2" fmla="*/ 5321300 w 5321300"/>
              <a:gd name="connsiteY2" fmla="*/ 5541963 h 5541963"/>
              <a:gd name="connsiteX3" fmla="*/ 438150 w 5321300"/>
              <a:gd name="connsiteY3" fmla="*/ 5541963 h 5541963"/>
              <a:gd name="connsiteX4" fmla="*/ 0 w 5321300"/>
              <a:gd name="connsiteY4" fmla="*/ 5103813 h 55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5541963">
                <a:moveTo>
                  <a:pt x="0" y="0"/>
                </a:moveTo>
                <a:lnTo>
                  <a:pt x="5321300" y="0"/>
                </a:lnTo>
                <a:lnTo>
                  <a:pt x="5321300" y="5541963"/>
                </a:lnTo>
                <a:lnTo>
                  <a:pt x="438150" y="5541963"/>
                </a:lnTo>
                <a:cubicBezTo>
                  <a:pt x="196152" y="5541963"/>
                  <a:pt x="0" y="5345798"/>
                  <a:pt x="0" y="51038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519676F7-6186-4009-97BB-2CCE73DC00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230" y="445890"/>
            <a:ext cx="6139810" cy="8228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Text and photography slide</a:t>
            </a:r>
            <a:br>
              <a:rPr lang="en-US"/>
            </a:br>
            <a:r>
              <a:rPr lang="en-US"/>
              <a:t>title 60pt Knile Black 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59E5AE12-9759-4457-B878-C43BBED9B5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30" y="1447167"/>
            <a:ext cx="6139810" cy="3200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1500" b="1" kern="1200" spc="-15" dirty="0" smtClean="0">
                <a:solidFill>
                  <a:srgbClr val="FFFFFF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Slide subtitle 30pt Knile Bold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19CFAB32-F11D-4F7B-9CF1-39C523A6CE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30" y="2002093"/>
            <a:ext cx="6144768" cy="109260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bg1"/>
                </a:solidFill>
                <a:latin typeface="RN House Sans" panose="020B0504020203020204" pitchFamily="34" charset="0"/>
              </a:defRPr>
            </a:lvl1pPr>
            <a:lvl2pPr marL="2286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  <a:latin typeface="RN House Sans" panose="020B0504020203020204" pitchFamily="34" charset="0"/>
              </a:defRPr>
            </a:lvl2pPr>
            <a:lvl3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bg1"/>
                </a:solidFill>
                <a:latin typeface="RN House Sans" panose="020B0504020203020204" pitchFamily="34" charset="0"/>
              </a:defRPr>
            </a:lvl3pPr>
            <a:lvl4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bg1"/>
                </a:solidFill>
                <a:latin typeface="RN House Sans" panose="020B0504020203020204" pitchFamily="34" charset="0"/>
              </a:defRPr>
            </a:lvl4pPr>
            <a:lvl5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bg1"/>
                </a:solidFill>
                <a:latin typeface="RN House Sans" panose="020B05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86831-5BB2-328D-5BB7-BC4F1309079E}"/>
              </a:ext>
            </a:extLst>
          </p:cNvPr>
          <p:cNvSpPr txBox="1"/>
          <p:nvPr userDrawn="1"/>
        </p:nvSpPr>
        <p:spPr>
          <a:xfrm>
            <a:off x="668743" y="6471228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E3BA88-5A19-7BDF-D7EF-245FCFC0246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E9CC3F-44EA-F954-9253-78E336072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6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bg>
      <p:bgPr>
        <a:solidFill>
          <a:srgbClr val="FFD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007A6-D1F1-488A-8E2F-D36F076B35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0699" y="0"/>
            <a:ext cx="5321300" cy="5541963"/>
          </a:xfrm>
          <a:custGeom>
            <a:avLst/>
            <a:gdLst>
              <a:gd name="connsiteX0" fmla="*/ 0 w 5321300"/>
              <a:gd name="connsiteY0" fmla="*/ 0 h 5541963"/>
              <a:gd name="connsiteX1" fmla="*/ 5321300 w 5321300"/>
              <a:gd name="connsiteY1" fmla="*/ 0 h 5541963"/>
              <a:gd name="connsiteX2" fmla="*/ 5321300 w 5321300"/>
              <a:gd name="connsiteY2" fmla="*/ 5541963 h 5541963"/>
              <a:gd name="connsiteX3" fmla="*/ 438150 w 5321300"/>
              <a:gd name="connsiteY3" fmla="*/ 5541963 h 5541963"/>
              <a:gd name="connsiteX4" fmla="*/ 0 w 5321300"/>
              <a:gd name="connsiteY4" fmla="*/ 5103813 h 55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5541963">
                <a:moveTo>
                  <a:pt x="0" y="0"/>
                </a:moveTo>
                <a:lnTo>
                  <a:pt x="5321300" y="0"/>
                </a:lnTo>
                <a:lnTo>
                  <a:pt x="5321300" y="5541963"/>
                </a:lnTo>
                <a:lnTo>
                  <a:pt x="438150" y="5541963"/>
                </a:lnTo>
                <a:cubicBezTo>
                  <a:pt x="196152" y="5541963"/>
                  <a:pt x="0" y="5345798"/>
                  <a:pt x="0" y="51038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7E126-DE94-426E-837B-5716962F31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230" y="445890"/>
            <a:ext cx="6139810" cy="8228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Text and photography slide</a:t>
            </a:r>
            <a:br>
              <a:rPr lang="en-US"/>
            </a:br>
            <a:r>
              <a:rPr lang="en-US"/>
              <a:t>title 60pt Knile Black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A150B-F9EC-4EE2-B1C7-6A98B5C9BF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30" y="1447167"/>
            <a:ext cx="6139810" cy="3200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1500" b="1" kern="1200" spc="-15" dirty="0" smtClean="0">
                <a:solidFill>
                  <a:schemeClr val="tx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Slide subtitle 30pt Knile Bold</a:t>
            </a:r>
          </a:p>
        </p:txBody>
      </p:sp>
      <p:sp>
        <p:nvSpPr>
          <p:cNvPr id="6" name="Text Placeholder 195">
            <a:extLst>
              <a:ext uri="{FF2B5EF4-FFF2-40B4-BE49-F238E27FC236}">
                <a16:creationId xmlns:a16="http://schemas.microsoft.com/office/drawing/2014/main" id="{7ECCB35E-3835-4DCD-A9AB-FA375D29B2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30" y="2002093"/>
            <a:ext cx="6144768" cy="109260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1pPr>
            <a:lvl2pPr marL="2286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2pPr>
            <a:lvl3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3pPr>
            <a:lvl4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4pPr>
            <a:lvl5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FE18D-EEC5-5744-A59C-ECA4CE0281A8}"/>
              </a:ext>
            </a:extLst>
          </p:cNvPr>
          <p:cNvSpPr txBox="1"/>
          <p:nvPr userDrawn="1"/>
        </p:nvSpPr>
        <p:spPr>
          <a:xfrm>
            <a:off x="668743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42FF94-3F25-1D7D-375E-2EB75E62F387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D8C773-ABAF-0E5F-7B5B-A7F7039CA1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2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C48A6CD-28DC-47D9-8F86-98A2319986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0699" y="0"/>
            <a:ext cx="5321300" cy="5541963"/>
          </a:xfrm>
          <a:custGeom>
            <a:avLst/>
            <a:gdLst>
              <a:gd name="connsiteX0" fmla="*/ 0 w 5321300"/>
              <a:gd name="connsiteY0" fmla="*/ 0 h 5541963"/>
              <a:gd name="connsiteX1" fmla="*/ 5321300 w 5321300"/>
              <a:gd name="connsiteY1" fmla="*/ 0 h 5541963"/>
              <a:gd name="connsiteX2" fmla="*/ 5321300 w 5321300"/>
              <a:gd name="connsiteY2" fmla="*/ 5541963 h 5541963"/>
              <a:gd name="connsiteX3" fmla="*/ 438150 w 5321300"/>
              <a:gd name="connsiteY3" fmla="*/ 5541963 h 5541963"/>
              <a:gd name="connsiteX4" fmla="*/ 0 w 5321300"/>
              <a:gd name="connsiteY4" fmla="*/ 5103813 h 55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5541963">
                <a:moveTo>
                  <a:pt x="0" y="0"/>
                </a:moveTo>
                <a:lnTo>
                  <a:pt x="5321300" y="0"/>
                </a:lnTo>
                <a:lnTo>
                  <a:pt x="5321300" y="5541963"/>
                </a:lnTo>
                <a:lnTo>
                  <a:pt x="438150" y="5541963"/>
                </a:lnTo>
                <a:cubicBezTo>
                  <a:pt x="196152" y="5541963"/>
                  <a:pt x="0" y="5345798"/>
                  <a:pt x="0" y="51038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54B5-15D6-41FB-80FF-E0E9CCF270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230" y="445890"/>
            <a:ext cx="6139810" cy="8228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Text and photography slide</a:t>
            </a:r>
            <a:br>
              <a:rPr lang="en-US"/>
            </a:br>
            <a:r>
              <a:rPr lang="en-US"/>
              <a:t>title 60pt Knile Black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B262-44B0-4DB5-8A3C-598F12251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30" y="1447167"/>
            <a:ext cx="6139810" cy="3200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1500" b="1" kern="1200" spc="-15" dirty="0" smtClean="0">
                <a:solidFill>
                  <a:schemeClr val="tx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Slide subtitle 30pt Knile Bold</a:t>
            </a:r>
          </a:p>
        </p:txBody>
      </p:sp>
      <p:sp>
        <p:nvSpPr>
          <p:cNvPr id="5" name="Text Placeholder 195">
            <a:extLst>
              <a:ext uri="{FF2B5EF4-FFF2-40B4-BE49-F238E27FC236}">
                <a16:creationId xmlns:a16="http://schemas.microsoft.com/office/drawing/2014/main" id="{A9703456-E00B-4619-84ED-2D50FBA759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30" y="2002093"/>
            <a:ext cx="6144768" cy="109260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1pPr>
            <a:lvl2pPr marL="2286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2pPr>
            <a:lvl3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3pPr>
            <a:lvl4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4pPr>
            <a:lvl5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DA5CD-9C00-A73B-C642-5E34E17F770D}"/>
              </a:ext>
            </a:extLst>
          </p:cNvPr>
          <p:cNvSpPr txBox="1"/>
          <p:nvPr userDrawn="1"/>
        </p:nvSpPr>
        <p:spPr>
          <a:xfrm>
            <a:off x="668743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4CFEE7-603A-8D6A-DE59-0488E07BE35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A24F354-FA37-7016-B6E6-FA299B8387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33291-3D0A-D76B-C753-52F82046C3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635C82A-F100-42C5-8B73-ED58F5782A6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0699" y="0"/>
            <a:ext cx="5321300" cy="5541963"/>
          </a:xfrm>
          <a:custGeom>
            <a:avLst/>
            <a:gdLst>
              <a:gd name="connsiteX0" fmla="*/ 0 w 5321300"/>
              <a:gd name="connsiteY0" fmla="*/ 0 h 5541963"/>
              <a:gd name="connsiteX1" fmla="*/ 5321300 w 5321300"/>
              <a:gd name="connsiteY1" fmla="*/ 0 h 5541963"/>
              <a:gd name="connsiteX2" fmla="*/ 5321300 w 5321300"/>
              <a:gd name="connsiteY2" fmla="*/ 5541963 h 5541963"/>
              <a:gd name="connsiteX3" fmla="*/ 438150 w 5321300"/>
              <a:gd name="connsiteY3" fmla="*/ 5541963 h 5541963"/>
              <a:gd name="connsiteX4" fmla="*/ 0 w 5321300"/>
              <a:gd name="connsiteY4" fmla="*/ 5103813 h 55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5541963">
                <a:moveTo>
                  <a:pt x="0" y="0"/>
                </a:moveTo>
                <a:lnTo>
                  <a:pt x="5321300" y="0"/>
                </a:lnTo>
                <a:lnTo>
                  <a:pt x="5321300" y="5541963"/>
                </a:lnTo>
                <a:lnTo>
                  <a:pt x="438150" y="5541963"/>
                </a:lnTo>
                <a:cubicBezTo>
                  <a:pt x="196152" y="5541963"/>
                  <a:pt x="0" y="5345798"/>
                  <a:pt x="0" y="51038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F7D3-CB45-4379-BFEA-0BD7256DD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230" y="445890"/>
            <a:ext cx="6139810" cy="8228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Text and photography slide</a:t>
            </a:r>
            <a:br>
              <a:rPr lang="en-US"/>
            </a:br>
            <a:r>
              <a:rPr lang="en-US"/>
              <a:t>title 60pt Knile Black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8C163-87F4-49C7-B52C-21DDE95D58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30" y="1447167"/>
            <a:ext cx="6139810" cy="3200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1500" b="1" kern="1200" spc="-15" dirty="0" smtClean="0">
                <a:solidFill>
                  <a:schemeClr val="tx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Slide subtitle 30pt Knile Bold</a:t>
            </a:r>
          </a:p>
        </p:txBody>
      </p:sp>
      <p:sp>
        <p:nvSpPr>
          <p:cNvPr id="5" name="Text Placeholder 195">
            <a:extLst>
              <a:ext uri="{FF2B5EF4-FFF2-40B4-BE49-F238E27FC236}">
                <a16:creationId xmlns:a16="http://schemas.microsoft.com/office/drawing/2014/main" id="{59B36890-42E0-42AD-9302-303DF124A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30" y="2002093"/>
            <a:ext cx="6144768" cy="109260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1pPr>
            <a:lvl2pPr marL="2286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2pPr>
            <a:lvl3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3pPr>
            <a:lvl4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4pPr>
            <a:lvl5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5094D-DF8E-9400-5C47-C57E688D61AD}"/>
              </a:ext>
            </a:extLst>
          </p:cNvPr>
          <p:cNvSpPr txBox="1"/>
          <p:nvPr userDrawn="1"/>
        </p:nvSpPr>
        <p:spPr>
          <a:xfrm>
            <a:off x="668743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DEB878-A2D6-7431-18D9-69C7BB2CF1FB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AB34B97-ED90-C993-BECA-C289A8986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99C09-0858-257C-BC52-341DA8E59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0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FAF9829-AB28-49D8-A826-82060BBABF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70699" y="0"/>
            <a:ext cx="5321300" cy="5541963"/>
          </a:xfrm>
          <a:custGeom>
            <a:avLst/>
            <a:gdLst>
              <a:gd name="connsiteX0" fmla="*/ 0 w 5321300"/>
              <a:gd name="connsiteY0" fmla="*/ 0 h 5541963"/>
              <a:gd name="connsiteX1" fmla="*/ 5321300 w 5321300"/>
              <a:gd name="connsiteY1" fmla="*/ 0 h 5541963"/>
              <a:gd name="connsiteX2" fmla="*/ 5321300 w 5321300"/>
              <a:gd name="connsiteY2" fmla="*/ 5541963 h 5541963"/>
              <a:gd name="connsiteX3" fmla="*/ 438150 w 5321300"/>
              <a:gd name="connsiteY3" fmla="*/ 5541963 h 5541963"/>
              <a:gd name="connsiteX4" fmla="*/ 0 w 5321300"/>
              <a:gd name="connsiteY4" fmla="*/ 5103813 h 55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5541963">
                <a:moveTo>
                  <a:pt x="0" y="0"/>
                </a:moveTo>
                <a:lnTo>
                  <a:pt x="5321300" y="0"/>
                </a:lnTo>
                <a:lnTo>
                  <a:pt x="5321300" y="5541963"/>
                </a:lnTo>
                <a:lnTo>
                  <a:pt x="438150" y="5541963"/>
                </a:lnTo>
                <a:cubicBezTo>
                  <a:pt x="196152" y="5541963"/>
                  <a:pt x="0" y="5345798"/>
                  <a:pt x="0" y="51038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A37D-6A0E-4D3F-8A8A-4272484636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230" y="445890"/>
            <a:ext cx="6139810" cy="82287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Text and photography slide</a:t>
            </a:r>
            <a:br>
              <a:rPr lang="en-US"/>
            </a:br>
            <a:r>
              <a:rPr lang="en-US"/>
              <a:t>title 60pt Knile Black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B114-A6C7-4B72-9221-A727C82B2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30" y="1447167"/>
            <a:ext cx="6139810" cy="32004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buNone/>
              <a:defRPr lang="en-US" sz="1500" b="1" kern="1200" spc="-15" dirty="0" smtClean="0">
                <a:solidFill>
                  <a:schemeClr val="tx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 smtClean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buNone/>
              <a:defRPr lang="en-US" sz="3000" b="1" kern="1200" dirty="0">
                <a:solidFill>
                  <a:srgbClr val="FFFFFF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Slide subtitle 30pt Knile Bold</a:t>
            </a:r>
          </a:p>
        </p:txBody>
      </p:sp>
      <p:sp>
        <p:nvSpPr>
          <p:cNvPr id="5" name="Text Placeholder 195">
            <a:extLst>
              <a:ext uri="{FF2B5EF4-FFF2-40B4-BE49-F238E27FC236}">
                <a16:creationId xmlns:a16="http://schemas.microsoft.com/office/drawing/2014/main" id="{5656E504-75F7-421E-8925-D443713BA1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230" y="2002093"/>
            <a:ext cx="6144768" cy="109260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1pPr>
            <a:lvl2pPr marL="2286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2pPr>
            <a:lvl3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3pPr>
            <a:lvl4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4pPr>
            <a:lvl5pPr marL="457200" indent="-100584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Font typeface="Arial" panose="020B0604020202020204" pitchFamily="34" charset="0"/>
              <a:buChar char="-"/>
              <a:defRPr sz="1100">
                <a:solidFill>
                  <a:schemeClr val="tx1"/>
                </a:solidFill>
                <a:latin typeface="RN House Sans" panose="020B05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EF26C-D40F-8458-5DDD-C1BEA1B35206}"/>
              </a:ext>
            </a:extLst>
          </p:cNvPr>
          <p:cNvSpPr txBox="1"/>
          <p:nvPr userDrawn="1"/>
        </p:nvSpPr>
        <p:spPr>
          <a:xfrm>
            <a:off x="668743" y="6471228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D0B814-104D-E333-5705-B6F1EE461C66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800552-FD03-AF05-6607-E7065823A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46F35-A99D-9A9A-D155-9DD98825BC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40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E4CACE3-9F00-2E92-74B0-7770B19D9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4553D-8E30-7F9A-304B-FB48C2A52D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0416" y="5913097"/>
            <a:ext cx="2123910" cy="7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8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FFD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74FBC39-EBF8-4F3A-9C33-28571531F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17" b="4012"/>
          <a:stretch/>
        </p:blipFill>
        <p:spPr>
          <a:xfrm>
            <a:off x="133850" y="260649"/>
            <a:ext cx="12043636" cy="6582838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27901C-036A-469B-A90A-931DD3321BA4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B5FB5F-C13C-494B-9A3D-6510AB71332E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D07348-091F-4995-8B68-5AA142D488C2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4234DF-0CFD-4EEE-9FB2-7BBA9FCC5F5A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1D1EB7-5098-419E-A6C6-505094EB6AAE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AB22-C45C-4190-9959-2C493CDBFE39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97285E-3DEB-4BBD-8BA3-2B6A7CA2ABAF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A91FD65-0EB6-4806-A1A9-30D9F74FDF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394FA0-18C2-38CF-976E-ECF9BEB547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2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6A1A009-890A-4A6C-9E39-307DBA2AE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1" b="6235"/>
          <a:stretch/>
        </p:blipFill>
        <p:spPr>
          <a:xfrm>
            <a:off x="133850" y="260649"/>
            <a:ext cx="11942036" cy="6430437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A93AA-6B3A-4192-9563-046A01945A46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C31DBC-EED1-4986-98B2-7B421A5D9386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B00AA05-0947-42DF-AA31-72E265E65276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C5A2A4-E6AC-4A96-8583-39FC3B6808AB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C289A09-B377-4C00-B67C-E05DED7A666F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38E2BC-D9CD-4C24-ADF6-719183E80DA2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3B6BD6-F417-4F93-8E86-D6ACA64BF5CD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7299B774-873F-42B2-A715-DC8DF0D590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3C5EE91-5C92-E0E7-BD32-B7866C2578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77">
            <a:extLst>
              <a:ext uri="{FF2B5EF4-FFF2-40B4-BE49-F238E27FC236}">
                <a16:creationId xmlns:a16="http://schemas.microsoft.com/office/drawing/2014/main" id="{09C91884-99AF-4F43-8A10-1A0A7C831E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21300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544" y="2153660"/>
            <a:ext cx="7040880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731520" indent="-758952" algn="l" defTabSz="914400" rtl="0" eaLnBrk="1" latinLnBrk="0" hangingPunct="1">
              <a:lnSpc>
                <a:spcPct val="85000"/>
              </a:lnSpc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3BCE871-0E10-47FF-9E46-0879C051D8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729" y="3714172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B96D50F-B50E-4E59-9268-70BB4E422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0349" y="4463713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FFFFFF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33E69-BB73-F904-F582-19EBEC969591}"/>
              </a:ext>
            </a:extLst>
          </p:cNvPr>
          <p:cNvSpPr txBox="1"/>
          <p:nvPr userDrawn="1"/>
        </p:nvSpPr>
        <p:spPr>
          <a:xfrm>
            <a:off x="5462729" y="647146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4D3E93-C0DD-FE83-ABEF-4F73007920F0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A1186-6F8E-CB62-BA10-7749E0D07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272920" y="314265"/>
            <a:ext cx="7218188" cy="60008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1CA1D47-FF89-4FCC-85D3-EFFDEDAC1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54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40C7EC-245C-4D14-B9E4-82F184D65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93" b="11737"/>
          <a:stretch/>
        </p:blipFill>
        <p:spPr>
          <a:xfrm>
            <a:off x="133850" y="260649"/>
            <a:ext cx="11375979" cy="6053065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9AAE6F-2F45-4301-935E-375964F28A3C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333EBE-53D5-4D70-B7BA-F30E5916D9A3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D1B998-6E85-479E-8F35-223C225746B3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03A7FE-4806-479B-8D56-A100E339E08F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416DF-E401-4F9F-AB49-94858C2CB3C7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04EBF3C-9728-4155-9923-1DA3CB2E84AD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657599-538F-4A11-A816-49EE2B3F2C19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C6F6F5A6-5538-439B-9F83-D0EF0A756F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1045748-379C-AE32-7071-E27154D77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7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95CD6A-6A69-426D-920A-63D4851CE1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360" b="22107"/>
          <a:stretch/>
        </p:blipFill>
        <p:spPr>
          <a:xfrm>
            <a:off x="133850" y="260649"/>
            <a:ext cx="10563179" cy="5341865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10707-1E08-409F-98FD-133E0713072B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AB1139-C0D1-4E89-8F38-85C412F4A92E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93705C-70B9-4D35-91AA-0A20FF0B9975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79D77D-D53A-4148-AF0B-F81D5161495C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AF5F11-4A7D-4103-8A86-9F61C9262F4D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EB00A-137C-4C47-9864-FF3F5FCEC323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DCC25-40B3-4865-BBE3-C724A7BC00EA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BD6C9EB-E04A-4B18-B7D6-A60BC23E7C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DE4C002-9AE3-8E8A-AF20-4DB20DA45A6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49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FD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275170B-259A-10E1-B339-BC3F3A81CB30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69360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2D87EE-CA1B-AC3E-B6C3-DD44870B4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53DB4-1758-8BBD-E9BE-F5E3A3F286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E5A87-E67A-7AC6-0B74-47CC57756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17" b="4012"/>
          <a:stretch/>
        </p:blipFill>
        <p:spPr>
          <a:xfrm>
            <a:off x="133850" y="260649"/>
            <a:ext cx="12043636" cy="6582838"/>
          </a:xfrm>
          <a:prstGeom prst="rect">
            <a:avLst/>
          </a:prstGeom>
        </p:spPr>
      </p:pic>
      <p:sp>
        <p:nvSpPr>
          <p:cNvPr id="6" name="Text Placeholder 85">
            <a:extLst>
              <a:ext uri="{FF2B5EF4-FFF2-40B4-BE49-F238E27FC236}">
                <a16:creationId xmlns:a16="http://schemas.microsoft.com/office/drawing/2014/main" id="{C1757740-A0DB-A21B-B285-8896990A37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116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B5AF705-37D1-564C-89E8-72523DC7E74C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B3FF55-A44C-C2B8-F983-965D88B00B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7A096-CA77-446C-5A0B-B601B1F3A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EB960-0CE8-0E20-5FC8-688A8B25F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1" b="6235"/>
          <a:stretch/>
        </p:blipFill>
        <p:spPr>
          <a:xfrm>
            <a:off x="133850" y="260649"/>
            <a:ext cx="11942036" cy="6430437"/>
          </a:xfrm>
          <a:prstGeom prst="rect">
            <a:avLst/>
          </a:prstGeom>
        </p:spPr>
      </p:pic>
      <p:sp>
        <p:nvSpPr>
          <p:cNvPr id="6" name="Text Placeholder 85">
            <a:extLst>
              <a:ext uri="{FF2B5EF4-FFF2-40B4-BE49-F238E27FC236}">
                <a16:creationId xmlns:a16="http://schemas.microsoft.com/office/drawing/2014/main" id="{C5011C07-1340-ADC9-40FA-48D58A99F9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098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00DBFD-D2F9-530A-777C-15717C77A3FE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2492-9EE1-99F5-54C6-1ED1BBF26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28C04-F6FE-4EAC-EF37-965D259A2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32F70-7E04-6AC2-0375-F152BF6DA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93" b="11737"/>
          <a:stretch/>
        </p:blipFill>
        <p:spPr>
          <a:xfrm>
            <a:off x="133850" y="260649"/>
            <a:ext cx="11375979" cy="6053065"/>
          </a:xfrm>
          <a:prstGeom prst="rect">
            <a:avLst/>
          </a:prstGeom>
        </p:spPr>
      </p:pic>
      <p:sp>
        <p:nvSpPr>
          <p:cNvPr id="6" name="Text Placeholder 85">
            <a:extLst>
              <a:ext uri="{FF2B5EF4-FFF2-40B4-BE49-F238E27FC236}">
                <a16:creationId xmlns:a16="http://schemas.microsoft.com/office/drawing/2014/main" id="{B17CAD83-E46C-7138-1336-D7E6FB7444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5416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AE0339C-180F-59AC-7E9A-09736CDF6687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8D624-97FB-551E-FEBD-E6B1B86AC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2926B-586D-D483-8BDF-7CCA6271D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5560D-C495-01F0-F680-BD94E75C8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360" b="22107"/>
          <a:stretch/>
        </p:blipFill>
        <p:spPr>
          <a:xfrm>
            <a:off x="133850" y="260649"/>
            <a:ext cx="10563179" cy="5341865"/>
          </a:xfrm>
          <a:prstGeom prst="rect">
            <a:avLst/>
          </a:prstGeom>
        </p:spPr>
      </p:pic>
      <p:sp>
        <p:nvSpPr>
          <p:cNvPr id="6" name="Text Placeholder 85">
            <a:extLst>
              <a:ext uri="{FF2B5EF4-FFF2-40B4-BE49-F238E27FC236}">
                <a16:creationId xmlns:a16="http://schemas.microsoft.com/office/drawing/2014/main" id="{B53C0158-9B61-772E-99DA-153E279F8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825" y="2234579"/>
            <a:ext cx="5991150" cy="97534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6800" b="1" kern="1200" spc="0" baseline="0" dirty="0" smtClean="0">
                <a:solidFill>
                  <a:schemeClr val="tx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670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57A8AD8-BF1D-0650-7025-3744321ED5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2317F5-0B80-B446-7EFB-C20B162F1FBC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B29CDA-43A4-C653-9994-31543B2C6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59B3E-F0A0-4B87-B3A1-B7112B72E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rgbClr val="FBD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90519C-26A2-C524-6200-2F246BEAC67A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BC03A1-4796-14EF-A0FE-D353ECE1C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D37C9-22C0-4BB2-5499-F6C7FF5A3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095B2A-25AF-A023-A4E1-381B00B8AA38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1D8C15-2EEE-4278-7912-C3F3164B52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B3664-38FA-1770-C5B6-AF73BEDA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49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B03E10-868A-8129-6479-8CA15FB9E628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163F99-827F-D668-1EF9-31B082538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45A6C-C68A-31D0-33F3-C1C3F41CB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rgbClr val="5A2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B96D50F-B50E-4E59-9268-70BB4E422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chemeClr val="bg1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6" name="Picture Placeholder 77">
            <a:extLst>
              <a:ext uri="{FF2B5EF4-FFF2-40B4-BE49-F238E27FC236}">
                <a16:creationId xmlns:a16="http://schemas.microsoft.com/office/drawing/2014/main" id="{71ECB1EE-4DDA-E036-273A-46F58383C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7462982" y="0"/>
            <a:ext cx="4729018" cy="6629400"/>
          </a:xfrm>
          <a:custGeom>
            <a:avLst/>
            <a:gdLst>
              <a:gd name="connsiteX0" fmla="*/ 0 w 5321300"/>
              <a:gd name="connsiteY0" fmla="*/ 0 h 6638925"/>
              <a:gd name="connsiteX1" fmla="*/ 5321300 w 5321300"/>
              <a:gd name="connsiteY1" fmla="*/ 0 h 6638925"/>
              <a:gd name="connsiteX2" fmla="*/ 5321300 w 5321300"/>
              <a:gd name="connsiteY2" fmla="*/ 6200775 h 6638925"/>
              <a:gd name="connsiteX3" fmla="*/ 4883150 w 5321300"/>
              <a:gd name="connsiteY3" fmla="*/ 6638925 h 6638925"/>
              <a:gd name="connsiteX4" fmla="*/ 0 w 5321300"/>
              <a:gd name="connsiteY4" fmla="*/ 6638925 h 663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300" h="6638925">
                <a:moveTo>
                  <a:pt x="0" y="0"/>
                </a:moveTo>
                <a:lnTo>
                  <a:pt x="5321300" y="0"/>
                </a:lnTo>
                <a:lnTo>
                  <a:pt x="5321300" y="6200775"/>
                </a:lnTo>
                <a:cubicBezTo>
                  <a:pt x="5321300" y="6442774"/>
                  <a:pt x="5125136" y="6638925"/>
                  <a:pt x="4883150" y="6638925"/>
                </a:cubicBezTo>
                <a:lnTo>
                  <a:pt x="0" y="66389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30BC-1863-BAD0-3149-7A6F467733FD}"/>
              </a:ext>
            </a:extLst>
          </p:cNvPr>
          <p:cNvSpPr txBox="1"/>
          <p:nvPr userDrawn="1"/>
        </p:nvSpPr>
        <p:spPr>
          <a:xfrm>
            <a:off x="668743" y="647146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9" name="Text Placeholder 89">
            <a:extLst>
              <a:ext uri="{FF2B5EF4-FFF2-40B4-BE49-F238E27FC236}">
                <a16:creationId xmlns:a16="http://schemas.microsoft.com/office/drawing/2014/main" id="{254EF6A0-D074-0DF9-BCFC-8ED60E0918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136B45-E774-5813-D2B2-816D4CAD6D2A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D1ABFB3-5C24-3912-7443-83A6A47A6F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99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D967BD5-A68B-E863-5BA9-5C373F864465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F4B5616-4340-B030-01E9-FEEEBED1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C632F-77A8-D09E-4F22-DF2329C4A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72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69-52B5-429B-9130-F1ACD9382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7DB55-18F6-42A9-BE5C-385D4C7F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5A13-8472-4F1D-AF6B-D45F5C8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50E5-CD09-40A6-B7BA-B8D335DF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19585C-20A2-54F8-64DC-E5CACC73A86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132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67D-3DF1-46D9-A3D7-F492805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3A3B-8832-4B7B-8C00-36F9FFFA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739A-C9DB-4F6E-9721-DFD8FEFA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DDC0-689A-484D-B20E-7D1E7F8D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69F846-B9DC-AA4D-3E63-CDEBC844E21A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14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CF2-D74C-4B69-83D7-C046B7C0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E1044-99C0-429A-8A73-2589AFDE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2296-650F-47D9-81F9-A5D7F24E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B503-138A-47FC-B891-91B68A5A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9D02-008F-7379-F629-0AF3F50AFB29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64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AF8E-1F67-4B74-B142-15DC1E03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69C9-A244-4E67-A3B7-28B3496C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8ACC-48E5-4721-B721-64161443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7331-2D68-401E-8505-CE567392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D13DE-CF89-421C-9179-A31C974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C55442-1368-D22B-5CD7-D87CC381C1BF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2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6F78-248F-48D0-9550-EBE6AB8B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62F0-3ADF-4118-B1D5-98DFB738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5C4C-BB95-48E7-86CA-BFA79543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99C13-E3A4-4DF1-B3C9-92F27E0A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22EAD-4EF0-4BB0-A3F5-92A72ADD5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280B6-196B-4C43-BEB5-D375518F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BD66-A7A9-4D59-A306-EDD37E76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EDB40A9-A71C-5D1F-613D-F29CACA2CD6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74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CFB0-C295-4573-AA6A-452FEFAC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B4E59-D378-4D33-B50E-16BE458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E5D4-8C1C-42E0-9A51-0633AB60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F6F8-DECA-0A03-66BC-4962D47DE760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92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22075-6C80-4B4D-93CA-6D7FC440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D4CC-D475-4484-96F1-29BC438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BCE858-B1A0-6220-541D-AEC26842A21C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431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6DFF-3026-41E4-8D69-33269572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FD1C-023D-4C43-BF14-F5B3EEAD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C103-39A2-4E7E-BF37-64DFB79B0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5778-35B3-4672-A2FB-FA8A06C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1343-37A2-47F1-AC09-DB4757C4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804EB3-8A63-13C9-447B-4003922AD455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477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D394-225A-4FA9-87ED-5BC7A30E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AD6B1-CBB1-46AA-A0DA-8D187E9D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6739E-CE7B-44C2-8AA9-CBCBAF8BD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63D7-F768-495B-B0EF-06FE7E4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1483-F7AD-45C8-BE98-02FDB563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6F378A-469F-70DE-8ADF-C9BCDE73FF52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235788-86FF-692B-A2D7-1340415B2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B96D50F-B50E-4E59-9268-70BB4E422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chemeClr val="bg1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30BC-1863-BAD0-3149-7A6F467733FD}"/>
              </a:ext>
            </a:extLst>
          </p:cNvPr>
          <p:cNvSpPr txBox="1"/>
          <p:nvPr userDrawn="1"/>
        </p:nvSpPr>
        <p:spPr>
          <a:xfrm>
            <a:off x="668743" y="647146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chemeClr val="bg1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5" name="Text Placeholder 89">
            <a:extLst>
              <a:ext uri="{FF2B5EF4-FFF2-40B4-BE49-F238E27FC236}">
                <a16:creationId xmlns:a16="http://schemas.microsoft.com/office/drawing/2014/main" id="{849E39A4-E7BF-FF63-9293-E5EFB6175D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A2033D3-774E-7E0E-E8A2-F7C2F8DFD6BE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3A1CF8-11A4-4BB9-C92B-E5820CF8A2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77978" y="255219"/>
            <a:ext cx="1094445" cy="116551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1D0B64E-7225-1962-ED68-2BA3E6D0C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E9FC-4201-CE90-55C5-5D3D23D922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6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B81D-5F46-4126-B3D1-BB42EE49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86671-43F2-480B-B1F6-8CEDAD1B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5F6A-3886-4876-838F-4A9B062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3D59-D4B6-4C72-88AC-5DC298F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55E17B-90CC-AB06-5459-71BBAABAFC39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979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5991C-F1FA-4926-8372-FD14D523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27735-C81B-4FEC-B7BD-10A2983BB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C3E7-E738-4276-93D1-05717E59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935-82A8-4682-85A4-B5939D85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309C91-6E5E-6C68-D8F7-F2907CB6F01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1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EFD97D-64F5-9BBA-9688-D044F0D0AC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030AFD4-045A-41AB-8874-805278F43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B96D50F-B50E-4E59-9268-70BB4E422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5A287D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30BC-1863-BAD0-3149-7A6F467733FD}"/>
              </a:ext>
            </a:extLst>
          </p:cNvPr>
          <p:cNvSpPr txBox="1"/>
          <p:nvPr userDrawn="1"/>
        </p:nvSpPr>
        <p:spPr>
          <a:xfrm>
            <a:off x="668743" y="6471465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5" name="Text Placeholder 89">
            <a:extLst>
              <a:ext uri="{FF2B5EF4-FFF2-40B4-BE49-F238E27FC236}">
                <a16:creationId xmlns:a16="http://schemas.microsoft.com/office/drawing/2014/main" id="{CC4C918D-1826-DFAC-437D-6B1236D181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rgbClr val="5A287D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C2133F7-5183-E769-CA33-430B6DFC4BA7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C283594-56E1-B826-E327-578C1FF067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8981" b="80450"/>
          <a:stretch/>
        </p:blipFill>
        <p:spPr>
          <a:xfrm>
            <a:off x="11235158" y="5891544"/>
            <a:ext cx="917244" cy="915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A630F-24D3-3701-C5E3-762F81F0F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26568"/>
          <a:stretch/>
        </p:blipFill>
        <p:spPr>
          <a:xfrm>
            <a:off x="10590894" y="6050887"/>
            <a:ext cx="763058" cy="5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bg>
      <p:bgPr>
        <a:solidFill>
          <a:srgbClr val="F2E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0A838D6-400C-449C-B294-27674DB80EC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0"/>
            <a:ext cx="9976889" cy="6858000"/>
            <a:chOff x="0" y="-507"/>
            <a:chExt cx="9977627" cy="6858507"/>
          </a:xfrm>
          <a:solidFill>
            <a:srgbClr val="D7C9E0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E897AC-6250-44C3-8C6F-64C154DBB99A}"/>
                </a:ext>
              </a:extLst>
            </p:cNvPr>
            <p:cNvSpPr/>
            <p:nvPr/>
          </p:nvSpPr>
          <p:spPr>
            <a:xfrm>
              <a:off x="2914444" y="-507"/>
              <a:ext cx="3713346" cy="3508739"/>
            </a:xfrm>
            <a:custGeom>
              <a:avLst/>
              <a:gdLst>
                <a:gd name="connsiteX0" fmla="*/ 510178 w 3713346"/>
                <a:gd name="connsiteY0" fmla="*/ 14427 h 3508739"/>
                <a:gd name="connsiteX1" fmla="*/ 501161 w 3713346"/>
                <a:gd name="connsiteY1" fmla="*/ 203 h 3508739"/>
                <a:gd name="connsiteX2" fmla="*/ 45612 w 3713346"/>
                <a:gd name="connsiteY2" fmla="*/ 203 h 3508739"/>
                <a:gd name="connsiteX3" fmla="*/ 122434 w 3713346"/>
                <a:gd name="connsiteY3" fmla="*/ 378447 h 3508739"/>
                <a:gd name="connsiteX4" fmla="*/ 500683 w 3713346"/>
                <a:gd name="connsiteY4" fmla="*/ 301625 h 3508739"/>
                <a:gd name="connsiteX5" fmla="*/ 510178 w 3713346"/>
                <a:gd name="connsiteY5" fmla="*/ 286207 h 3508739"/>
                <a:gd name="connsiteX6" fmla="*/ 622446 w 3713346"/>
                <a:gd name="connsiteY6" fmla="*/ 414350 h 3508739"/>
                <a:gd name="connsiteX7" fmla="*/ 537187 w 3713346"/>
                <a:gd name="connsiteY7" fmla="*/ 843115 h 3508739"/>
                <a:gd name="connsiteX8" fmla="*/ 735222 w 3713346"/>
                <a:gd name="connsiteY8" fmla="*/ 974801 h 3508739"/>
                <a:gd name="connsiteX9" fmla="*/ 576867 w 3713346"/>
                <a:gd name="connsiteY9" fmla="*/ 1251280 h 3508739"/>
                <a:gd name="connsiteX10" fmla="*/ 853344 w 3713346"/>
                <a:gd name="connsiteY10" fmla="*/ 1409637 h 3508739"/>
                <a:gd name="connsiteX11" fmla="*/ 1008272 w 3713346"/>
                <a:gd name="connsiteY11" fmla="*/ 1262710 h 3508739"/>
                <a:gd name="connsiteX12" fmla="*/ 1154195 w 3713346"/>
                <a:gd name="connsiteY12" fmla="*/ 1462862 h 3508739"/>
                <a:gd name="connsiteX13" fmla="*/ 1064876 w 3713346"/>
                <a:gd name="connsiteY13" fmla="*/ 1874088 h 3508739"/>
                <a:gd name="connsiteX14" fmla="*/ 1476102 w 3713346"/>
                <a:gd name="connsiteY14" fmla="*/ 1963407 h 3508739"/>
                <a:gd name="connsiteX15" fmla="*/ 1565421 w 3713346"/>
                <a:gd name="connsiteY15" fmla="*/ 1874088 h 3508739"/>
                <a:gd name="connsiteX16" fmla="*/ 1659020 w 3713346"/>
                <a:gd name="connsiteY16" fmla="*/ 1973656 h 3508739"/>
                <a:gd name="connsiteX17" fmla="*/ 1575568 w 3713346"/>
                <a:gd name="connsiteY17" fmla="*/ 2411184 h 3508739"/>
                <a:gd name="connsiteX18" fmla="*/ 1690897 w 3713346"/>
                <a:gd name="connsiteY18" fmla="*/ 2513660 h 3508739"/>
                <a:gd name="connsiteX19" fmla="*/ 1594593 w 3713346"/>
                <a:gd name="connsiteY19" fmla="*/ 2900210 h 3508739"/>
                <a:gd name="connsiteX20" fmla="*/ 1981142 w 3713346"/>
                <a:gd name="connsiteY20" fmla="*/ 2996514 h 3508739"/>
                <a:gd name="connsiteX21" fmla="*/ 2083454 w 3713346"/>
                <a:gd name="connsiteY21" fmla="*/ 2889707 h 3508739"/>
                <a:gd name="connsiteX22" fmla="*/ 2291607 w 3713346"/>
                <a:gd name="connsiteY22" fmla="*/ 3052775 h 3508739"/>
                <a:gd name="connsiteX23" fmla="*/ 2133695 w 3713346"/>
                <a:gd name="connsiteY23" fmla="*/ 3341243 h 3508739"/>
                <a:gd name="connsiteX24" fmla="*/ 2422163 w 3713346"/>
                <a:gd name="connsiteY24" fmla="*/ 3499155 h 3508739"/>
                <a:gd name="connsiteX25" fmla="*/ 2580075 w 3713346"/>
                <a:gd name="connsiteY25" fmla="*/ 3210687 h 3508739"/>
                <a:gd name="connsiteX26" fmla="*/ 2422163 w 3713346"/>
                <a:gd name="connsiteY26" fmla="*/ 3052775 h 3508739"/>
                <a:gd name="connsiteX27" fmla="*/ 2654598 w 3713346"/>
                <a:gd name="connsiteY27" fmla="*/ 2689758 h 3508739"/>
                <a:gd name="connsiteX28" fmla="*/ 2524652 w 3713346"/>
                <a:gd name="connsiteY28" fmla="*/ 2500579 h 3508739"/>
                <a:gd name="connsiteX29" fmla="*/ 2649874 w 3713346"/>
                <a:gd name="connsiteY29" fmla="*/ 2349830 h 3508739"/>
                <a:gd name="connsiteX30" fmla="*/ 2993599 w 3713346"/>
                <a:gd name="connsiteY30" fmla="*/ 2461933 h 3508739"/>
                <a:gd name="connsiteX31" fmla="*/ 3105702 w 3713346"/>
                <a:gd name="connsiteY31" fmla="*/ 2118208 h 3508739"/>
                <a:gd name="connsiteX32" fmla="*/ 2988329 w 3713346"/>
                <a:gd name="connsiteY32" fmla="*/ 2003501 h 3508739"/>
                <a:gd name="connsiteX33" fmla="*/ 3167907 w 3713346"/>
                <a:gd name="connsiteY33" fmla="*/ 1602372 h 3508739"/>
                <a:gd name="connsiteX34" fmla="*/ 3050940 w 3713346"/>
                <a:gd name="connsiteY34" fmla="*/ 1455242 h 3508739"/>
                <a:gd name="connsiteX35" fmla="*/ 3176924 w 3713346"/>
                <a:gd name="connsiteY35" fmla="*/ 1290142 h 3508739"/>
                <a:gd name="connsiteX36" fmla="*/ 3497129 w 3713346"/>
                <a:gd name="connsiteY36" fmla="*/ 1413726 h 3508739"/>
                <a:gd name="connsiteX37" fmla="*/ 3620713 w 3713346"/>
                <a:gd name="connsiteY37" fmla="*/ 1093521 h 3508739"/>
                <a:gd name="connsiteX38" fmla="*/ 3495186 w 3713346"/>
                <a:gd name="connsiteY38" fmla="*/ 969086 h 3508739"/>
                <a:gd name="connsiteX39" fmla="*/ 3696874 w 3713346"/>
                <a:gd name="connsiteY39" fmla="*/ 574167 h 3508739"/>
                <a:gd name="connsiteX40" fmla="*/ 3574434 w 3713346"/>
                <a:gd name="connsiteY40" fmla="*/ 411175 h 3508739"/>
                <a:gd name="connsiteX41" fmla="*/ 3675399 w 3713346"/>
                <a:gd name="connsiteY41" fmla="*/ -178 h 3508739"/>
                <a:gd name="connsiteX42" fmla="*/ 517544 w 3713346"/>
                <a:gd name="connsiteY42" fmla="*/ -178 h 3508739"/>
                <a:gd name="connsiteX43" fmla="*/ 510178 w 3713346"/>
                <a:gd name="connsiteY43" fmla="*/ 14427 h 3508739"/>
                <a:gd name="connsiteX44" fmla="*/ 3138316 w 3713346"/>
                <a:gd name="connsiteY44" fmla="*/ 327482 h 3508739"/>
                <a:gd name="connsiteX45" fmla="*/ 3223025 w 3713346"/>
                <a:gd name="connsiteY45" fmla="*/ 411810 h 3508739"/>
                <a:gd name="connsiteX46" fmla="*/ 3139205 w 3713346"/>
                <a:gd name="connsiteY46" fmla="*/ 495630 h 3508739"/>
                <a:gd name="connsiteX47" fmla="*/ 3054877 w 3713346"/>
                <a:gd name="connsiteY47" fmla="*/ 410921 h 3508739"/>
                <a:gd name="connsiteX48" fmla="*/ 3138316 w 3713346"/>
                <a:gd name="connsiteY48" fmla="*/ 327482 h 3508739"/>
                <a:gd name="connsiteX49" fmla="*/ 3139205 w 3713346"/>
                <a:gd name="connsiteY49" fmla="*/ 847166 h 3508739"/>
                <a:gd name="connsiteX50" fmla="*/ 3302146 w 3713346"/>
                <a:gd name="connsiteY50" fmla="*/ 969594 h 3508739"/>
                <a:gd name="connsiteX51" fmla="*/ 3176924 w 3713346"/>
                <a:gd name="connsiteY51" fmla="*/ 1093800 h 3508739"/>
                <a:gd name="connsiteX52" fmla="*/ 3054750 w 3713346"/>
                <a:gd name="connsiteY52" fmla="*/ 931875 h 3508739"/>
                <a:gd name="connsiteX53" fmla="*/ 3139205 w 3713346"/>
                <a:gd name="connsiteY53" fmla="*/ 847166 h 3508739"/>
                <a:gd name="connsiteX54" fmla="*/ 2617489 w 3713346"/>
                <a:gd name="connsiteY54" fmla="*/ 327482 h 3508739"/>
                <a:gd name="connsiteX55" fmla="*/ 2700928 w 3713346"/>
                <a:gd name="connsiteY55" fmla="*/ 410921 h 3508739"/>
                <a:gd name="connsiteX56" fmla="*/ 2617489 w 3713346"/>
                <a:gd name="connsiteY56" fmla="*/ 494360 h 3508739"/>
                <a:gd name="connsiteX57" fmla="*/ 2534050 w 3713346"/>
                <a:gd name="connsiteY57" fmla="*/ 410921 h 3508739"/>
                <a:gd name="connsiteX58" fmla="*/ 2617489 w 3713346"/>
                <a:gd name="connsiteY58" fmla="*/ 327482 h 3508739"/>
                <a:gd name="connsiteX59" fmla="*/ 2617489 w 3713346"/>
                <a:gd name="connsiteY59" fmla="*/ 848182 h 3508739"/>
                <a:gd name="connsiteX60" fmla="*/ 2700928 w 3713346"/>
                <a:gd name="connsiteY60" fmla="*/ 931748 h 3508739"/>
                <a:gd name="connsiteX61" fmla="*/ 2617489 w 3713346"/>
                <a:gd name="connsiteY61" fmla="*/ 1015187 h 3508739"/>
                <a:gd name="connsiteX62" fmla="*/ 2534050 w 3713346"/>
                <a:gd name="connsiteY62" fmla="*/ 931748 h 3508739"/>
                <a:gd name="connsiteX63" fmla="*/ 2617489 w 3713346"/>
                <a:gd name="connsiteY63" fmla="*/ 848309 h 3508739"/>
                <a:gd name="connsiteX64" fmla="*/ 2617489 w 3713346"/>
                <a:gd name="connsiteY64" fmla="*/ 1368882 h 3508739"/>
                <a:gd name="connsiteX65" fmla="*/ 2704865 w 3713346"/>
                <a:gd name="connsiteY65" fmla="*/ 1454988 h 3508739"/>
                <a:gd name="connsiteX66" fmla="*/ 2620029 w 3713346"/>
                <a:gd name="connsiteY66" fmla="*/ 1539824 h 3508739"/>
                <a:gd name="connsiteX67" fmla="*/ 2534050 w 3713346"/>
                <a:gd name="connsiteY67" fmla="*/ 1452321 h 3508739"/>
                <a:gd name="connsiteX68" fmla="*/ 2617489 w 3713346"/>
                <a:gd name="connsiteY68" fmla="*/ 1369263 h 3508739"/>
                <a:gd name="connsiteX69" fmla="*/ 2620029 w 3713346"/>
                <a:gd name="connsiteY69" fmla="*/ 1885899 h 3508739"/>
                <a:gd name="connsiteX70" fmla="*/ 2767476 w 3713346"/>
                <a:gd name="connsiteY70" fmla="*/ 2003120 h 3508739"/>
                <a:gd name="connsiteX71" fmla="*/ 2649874 w 3713346"/>
                <a:gd name="connsiteY71" fmla="*/ 2118182 h 3508739"/>
                <a:gd name="connsiteX72" fmla="*/ 2534050 w 3713346"/>
                <a:gd name="connsiteY72" fmla="*/ 1973275 h 3508739"/>
                <a:gd name="connsiteX73" fmla="*/ 2620029 w 3713346"/>
                <a:gd name="connsiteY73" fmla="*/ 1886280 h 3508739"/>
                <a:gd name="connsiteX74" fmla="*/ 2096535 w 3713346"/>
                <a:gd name="connsiteY74" fmla="*/ 327482 h 3508739"/>
                <a:gd name="connsiteX75" fmla="*/ 2180101 w 3713346"/>
                <a:gd name="connsiteY75" fmla="*/ 410921 h 3508739"/>
                <a:gd name="connsiteX76" fmla="*/ 2096535 w 3713346"/>
                <a:gd name="connsiteY76" fmla="*/ 494360 h 3508739"/>
                <a:gd name="connsiteX77" fmla="*/ 2013096 w 3713346"/>
                <a:gd name="connsiteY77" fmla="*/ 410921 h 3508739"/>
                <a:gd name="connsiteX78" fmla="*/ 2096535 w 3713346"/>
                <a:gd name="connsiteY78" fmla="*/ 327482 h 3508739"/>
                <a:gd name="connsiteX79" fmla="*/ 2096535 w 3713346"/>
                <a:gd name="connsiteY79" fmla="*/ 848182 h 3508739"/>
                <a:gd name="connsiteX80" fmla="*/ 2180101 w 3713346"/>
                <a:gd name="connsiteY80" fmla="*/ 931748 h 3508739"/>
                <a:gd name="connsiteX81" fmla="*/ 2096535 w 3713346"/>
                <a:gd name="connsiteY81" fmla="*/ 1015187 h 3508739"/>
                <a:gd name="connsiteX82" fmla="*/ 2013096 w 3713346"/>
                <a:gd name="connsiteY82" fmla="*/ 931748 h 3508739"/>
                <a:gd name="connsiteX83" fmla="*/ 2096535 w 3713346"/>
                <a:gd name="connsiteY83" fmla="*/ 848309 h 3508739"/>
                <a:gd name="connsiteX84" fmla="*/ 2096535 w 3713346"/>
                <a:gd name="connsiteY84" fmla="*/ 1368882 h 3508739"/>
                <a:gd name="connsiteX85" fmla="*/ 2180101 w 3713346"/>
                <a:gd name="connsiteY85" fmla="*/ 1452321 h 3508739"/>
                <a:gd name="connsiteX86" fmla="*/ 2096535 w 3713346"/>
                <a:gd name="connsiteY86" fmla="*/ 1535887 h 3508739"/>
                <a:gd name="connsiteX87" fmla="*/ 2013096 w 3713346"/>
                <a:gd name="connsiteY87" fmla="*/ 1452321 h 3508739"/>
                <a:gd name="connsiteX88" fmla="*/ 2096535 w 3713346"/>
                <a:gd name="connsiteY88" fmla="*/ 1369263 h 3508739"/>
                <a:gd name="connsiteX89" fmla="*/ 2096535 w 3713346"/>
                <a:gd name="connsiteY89" fmla="*/ 1889582 h 3508739"/>
                <a:gd name="connsiteX90" fmla="*/ 2180101 w 3713346"/>
                <a:gd name="connsiteY90" fmla="*/ 1973021 h 3508739"/>
                <a:gd name="connsiteX91" fmla="*/ 2096535 w 3713346"/>
                <a:gd name="connsiteY91" fmla="*/ 2056460 h 3508739"/>
                <a:gd name="connsiteX92" fmla="*/ 2013096 w 3713346"/>
                <a:gd name="connsiteY92" fmla="*/ 1973021 h 3508739"/>
                <a:gd name="connsiteX93" fmla="*/ 2096535 w 3713346"/>
                <a:gd name="connsiteY93" fmla="*/ 1890217 h 3508739"/>
                <a:gd name="connsiteX94" fmla="*/ 2096535 w 3713346"/>
                <a:gd name="connsiteY94" fmla="*/ 2410282 h 3508739"/>
                <a:gd name="connsiteX95" fmla="*/ 2189372 w 3713346"/>
                <a:gd name="connsiteY95" fmla="*/ 2499182 h 3508739"/>
                <a:gd name="connsiteX96" fmla="*/ 2083581 w 3713346"/>
                <a:gd name="connsiteY96" fmla="*/ 2619070 h 3508739"/>
                <a:gd name="connsiteX97" fmla="*/ 1981219 w 3713346"/>
                <a:gd name="connsiteY97" fmla="*/ 2512263 h 3508739"/>
                <a:gd name="connsiteX98" fmla="*/ 2096535 w 3713346"/>
                <a:gd name="connsiteY98" fmla="*/ 2411171 h 3508739"/>
                <a:gd name="connsiteX99" fmla="*/ 1575835 w 3713346"/>
                <a:gd name="connsiteY99" fmla="*/ 326593 h 3508739"/>
                <a:gd name="connsiteX100" fmla="*/ 1659274 w 3713346"/>
                <a:gd name="connsiteY100" fmla="*/ 410032 h 3508739"/>
                <a:gd name="connsiteX101" fmla="*/ 1575835 w 3713346"/>
                <a:gd name="connsiteY101" fmla="*/ 493471 h 3508739"/>
                <a:gd name="connsiteX102" fmla="*/ 1492396 w 3713346"/>
                <a:gd name="connsiteY102" fmla="*/ 410032 h 3508739"/>
                <a:gd name="connsiteX103" fmla="*/ 1575708 w 3713346"/>
                <a:gd name="connsiteY103" fmla="*/ 327482 h 3508739"/>
                <a:gd name="connsiteX104" fmla="*/ 1575835 w 3713346"/>
                <a:gd name="connsiteY104" fmla="*/ 847293 h 3508739"/>
                <a:gd name="connsiteX105" fmla="*/ 1659274 w 3713346"/>
                <a:gd name="connsiteY105" fmla="*/ 930859 h 3508739"/>
                <a:gd name="connsiteX106" fmla="*/ 1575835 w 3713346"/>
                <a:gd name="connsiteY106" fmla="*/ 1014298 h 3508739"/>
                <a:gd name="connsiteX107" fmla="*/ 1492396 w 3713346"/>
                <a:gd name="connsiteY107" fmla="*/ 930859 h 3508739"/>
                <a:gd name="connsiteX108" fmla="*/ 1575708 w 3713346"/>
                <a:gd name="connsiteY108" fmla="*/ 848309 h 3508739"/>
                <a:gd name="connsiteX109" fmla="*/ 1575835 w 3713346"/>
                <a:gd name="connsiteY109" fmla="*/ 1367993 h 3508739"/>
                <a:gd name="connsiteX110" fmla="*/ 1659274 w 3713346"/>
                <a:gd name="connsiteY110" fmla="*/ 1451432 h 3508739"/>
                <a:gd name="connsiteX111" fmla="*/ 1565548 w 3713346"/>
                <a:gd name="connsiteY111" fmla="*/ 1551000 h 3508739"/>
                <a:gd name="connsiteX112" fmla="*/ 1476648 w 3713346"/>
                <a:gd name="connsiteY112" fmla="*/ 1462100 h 3508739"/>
                <a:gd name="connsiteX113" fmla="*/ 1575708 w 3713346"/>
                <a:gd name="connsiteY113" fmla="*/ 1369263 h 3508739"/>
                <a:gd name="connsiteX114" fmla="*/ 1055135 w 3713346"/>
                <a:gd name="connsiteY114" fmla="*/ 326593 h 3508739"/>
                <a:gd name="connsiteX115" fmla="*/ 1138574 w 3713346"/>
                <a:gd name="connsiteY115" fmla="*/ 410032 h 3508739"/>
                <a:gd name="connsiteX116" fmla="*/ 1051706 w 3713346"/>
                <a:gd name="connsiteY116" fmla="*/ 498932 h 3508739"/>
                <a:gd name="connsiteX117" fmla="*/ 966489 w 3713346"/>
                <a:gd name="connsiteY117" fmla="*/ 413715 h 3508739"/>
                <a:gd name="connsiteX118" fmla="*/ 1054246 w 3713346"/>
                <a:gd name="connsiteY118" fmla="*/ 327482 h 3508739"/>
                <a:gd name="connsiteX119" fmla="*/ 1051706 w 3713346"/>
                <a:gd name="connsiteY119" fmla="*/ 842213 h 3508739"/>
                <a:gd name="connsiteX120" fmla="*/ 1138574 w 3713346"/>
                <a:gd name="connsiteY120" fmla="*/ 931113 h 3508739"/>
                <a:gd name="connsiteX121" fmla="*/ 1008780 w 3713346"/>
                <a:gd name="connsiteY121" fmla="*/ 1121613 h 3508739"/>
                <a:gd name="connsiteX122" fmla="*/ 853713 w 3713346"/>
                <a:gd name="connsiteY122" fmla="*/ 974547 h 3508739"/>
                <a:gd name="connsiteX123" fmla="*/ 1051325 w 3713346"/>
                <a:gd name="connsiteY123" fmla="*/ 843102 h 350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713346" h="3508739">
                  <a:moveTo>
                    <a:pt x="510178" y="14427"/>
                  </a:moveTo>
                  <a:cubicBezTo>
                    <a:pt x="507384" y="9474"/>
                    <a:pt x="504209" y="4902"/>
                    <a:pt x="501161" y="203"/>
                  </a:cubicBezTo>
                  <a:lnTo>
                    <a:pt x="45612" y="203"/>
                  </a:lnTo>
                  <a:cubicBezTo>
                    <a:pt x="-37625" y="125869"/>
                    <a:pt x="-3230" y="295211"/>
                    <a:pt x="122434" y="378447"/>
                  </a:cubicBezTo>
                  <a:cubicBezTo>
                    <a:pt x="248099" y="461683"/>
                    <a:pt x="417446" y="427291"/>
                    <a:pt x="500683" y="301625"/>
                  </a:cubicBezTo>
                  <a:cubicBezTo>
                    <a:pt x="504018" y="296596"/>
                    <a:pt x="507184" y="291452"/>
                    <a:pt x="510178" y="286207"/>
                  </a:cubicBezTo>
                  <a:cubicBezTo>
                    <a:pt x="535195" y="338379"/>
                    <a:pt x="574022" y="382689"/>
                    <a:pt x="622446" y="414350"/>
                  </a:cubicBezTo>
                  <a:cubicBezTo>
                    <a:pt x="480502" y="509206"/>
                    <a:pt x="442330" y="701167"/>
                    <a:pt x="537187" y="843115"/>
                  </a:cubicBezTo>
                  <a:cubicBezTo>
                    <a:pt x="582996" y="911657"/>
                    <a:pt x="654290" y="959066"/>
                    <a:pt x="735222" y="974801"/>
                  </a:cubicBezTo>
                  <a:cubicBezTo>
                    <a:pt x="615144" y="1007415"/>
                    <a:pt x="544247" y="1131202"/>
                    <a:pt x="576867" y="1251280"/>
                  </a:cubicBezTo>
                  <a:cubicBezTo>
                    <a:pt x="609487" y="1371359"/>
                    <a:pt x="733272" y="1442263"/>
                    <a:pt x="853344" y="1409637"/>
                  </a:cubicBezTo>
                  <a:cubicBezTo>
                    <a:pt x="926395" y="1389799"/>
                    <a:pt x="984586" y="1334605"/>
                    <a:pt x="1008272" y="1262710"/>
                  </a:cubicBezTo>
                  <a:cubicBezTo>
                    <a:pt x="1027538" y="1346555"/>
                    <a:pt x="1080255" y="1418869"/>
                    <a:pt x="1154195" y="1462862"/>
                  </a:cubicBezTo>
                  <a:cubicBezTo>
                    <a:pt x="1015968" y="1551750"/>
                    <a:pt x="975976" y="1735861"/>
                    <a:pt x="1064876" y="1874088"/>
                  </a:cubicBezTo>
                  <a:cubicBezTo>
                    <a:pt x="1153763" y="2012315"/>
                    <a:pt x="1337875" y="2052295"/>
                    <a:pt x="1476102" y="1963407"/>
                  </a:cubicBezTo>
                  <a:cubicBezTo>
                    <a:pt x="1511928" y="1940369"/>
                    <a:pt x="1542383" y="1909915"/>
                    <a:pt x="1565421" y="1874088"/>
                  </a:cubicBezTo>
                  <a:cubicBezTo>
                    <a:pt x="1589017" y="1913674"/>
                    <a:pt x="1620958" y="1947659"/>
                    <a:pt x="1659020" y="1973656"/>
                  </a:cubicBezTo>
                  <a:cubicBezTo>
                    <a:pt x="1515154" y="2071433"/>
                    <a:pt x="1477791" y="2267318"/>
                    <a:pt x="1575568" y="2411184"/>
                  </a:cubicBezTo>
                  <a:cubicBezTo>
                    <a:pt x="1604918" y="2454377"/>
                    <a:pt x="1644554" y="2489594"/>
                    <a:pt x="1690897" y="2513660"/>
                  </a:cubicBezTo>
                  <a:cubicBezTo>
                    <a:pt x="1557559" y="2593810"/>
                    <a:pt x="1514443" y="2766873"/>
                    <a:pt x="1594593" y="2900210"/>
                  </a:cubicBezTo>
                  <a:cubicBezTo>
                    <a:pt x="1674742" y="3033548"/>
                    <a:pt x="1847805" y="3076664"/>
                    <a:pt x="1981142" y="2996514"/>
                  </a:cubicBezTo>
                  <a:cubicBezTo>
                    <a:pt x="2024145" y="2970657"/>
                    <a:pt x="2059476" y="2933789"/>
                    <a:pt x="2083454" y="2889707"/>
                  </a:cubicBezTo>
                  <a:cubicBezTo>
                    <a:pt x="2124424" y="2972892"/>
                    <a:pt x="2201030" y="3032912"/>
                    <a:pt x="2291607" y="3052775"/>
                  </a:cubicBezTo>
                  <a:cubicBezTo>
                    <a:pt x="2168341" y="3088831"/>
                    <a:pt x="2097640" y="3217977"/>
                    <a:pt x="2133695" y="3341243"/>
                  </a:cubicBezTo>
                  <a:cubicBezTo>
                    <a:pt x="2169750" y="3464496"/>
                    <a:pt x="2298897" y="3535198"/>
                    <a:pt x="2422163" y="3499155"/>
                  </a:cubicBezTo>
                  <a:cubicBezTo>
                    <a:pt x="2545429" y="3463100"/>
                    <a:pt x="2616117" y="3333940"/>
                    <a:pt x="2580075" y="3210687"/>
                  </a:cubicBezTo>
                  <a:cubicBezTo>
                    <a:pt x="2557812" y="3134563"/>
                    <a:pt x="2498287" y="3075038"/>
                    <a:pt x="2422163" y="3052775"/>
                  </a:cubicBezTo>
                  <a:cubicBezTo>
                    <a:pt x="2586590" y="3016720"/>
                    <a:pt x="2690653" y="2854198"/>
                    <a:pt x="2654598" y="2689758"/>
                  </a:cubicBezTo>
                  <a:cubicBezTo>
                    <a:pt x="2637593" y="2612174"/>
                    <a:pt x="2590959" y="2544305"/>
                    <a:pt x="2524652" y="2500579"/>
                  </a:cubicBezTo>
                  <a:cubicBezTo>
                    <a:pt x="2581332" y="2464892"/>
                    <a:pt x="2625185" y="2412098"/>
                    <a:pt x="2649874" y="2349830"/>
                  </a:cubicBezTo>
                  <a:cubicBezTo>
                    <a:pt x="2713831" y="2475700"/>
                    <a:pt x="2867730" y="2525890"/>
                    <a:pt x="2993599" y="2461933"/>
                  </a:cubicBezTo>
                  <a:cubicBezTo>
                    <a:pt x="3119469" y="2397976"/>
                    <a:pt x="3169659" y="2244077"/>
                    <a:pt x="3105702" y="2118208"/>
                  </a:cubicBezTo>
                  <a:cubicBezTo>
                    <a:pt x="3080252" y="2068106"/>
                    <a:pt x="3039002" y="2027796"/>
                    <a:pt x="2988329" y="2003501"/>
                  </a:cubicBezTo>
                  <a:cubicBezTo>
                    <a:pt x="3148692" y="1942325"/>
                    <a:pt x="3229083" y="1762734"/>
                    <a:pt x="3167907" y="1602372"/>
                  </a:cubicBezTo>
                  <a:cubicBezTo>
                    <a:pt x="3145034" y="1542428"/>
                    <a:pt x="3104178" y="1491031"/>
                    <a:pt x="3050940" y="1455242"/>
                  </a:cubicBezTo>
                  <a:cubicBezTo>
                    <a:pt x="3110388" y="1416024"/>
                    <a:pt x="3154788" y="1357833"/>
                    <a:pt x="3176924" y="1290142"/>
                  </a:cubicBezTo>
                  <a:cubicBezTo>
                    <a:pt x="3231216" y="1412697"/>
                    <a:pt x="3374587" y="1468018"/>
                    <a:pt x="3497129" y="1413726"/>
                  </a:cubicBezTo>
                  <a:cubicBezTo>
                    <a:pt x="3619671" y="1359433"/>
                    <a:pt x="3675005" y="1216063"/>
                    <a:pt x="3620713" y="1093521"/>
                  </a:cubicBezTo>
                  <a:cubicBezTo>
                    <a:pt x="3595998" y="1037742"/>
                    <a:pt x="3551180" y="993318"/>
                    <a:pt x="3495186" y="969086"/>
                  </a:cubicBezTo>
                  <a:cubicBezTo>
                    <a:pt x="3659930" y="915733"/>
                    <a:pt x="3750240" y="738911"/>
                    <a:pt x="3696874" y="574167"/>
                  </a:cubicBezTo>
                  <a:cubicBezTo>
                    <a:pt x="3675361" y="507708"/>
                    <a:pt x="3632257" y="450355"/>
                    <a:pt x="3574434" y="411175"/>
                  </a:cubicBezTo>
                  <a:cubicBezTo>
                    <a:pt x="3709079" y="320573"/>
                    <a:pt x="3752793" y="142468"/>
                    <a:pt x="3675399" y="-178"/>
                  </a:cubicBezTo>
                  <a:lnTo>
                    <a:pt x="517544" y="-178"/>
                  </a:lnTo>
                  <a:cubicBezTo>
                    <a:pt x="515004" y="5029"/>
                    <a:pt x="512464" y="9728"/>
                    <a:pt x="510178" y="14427"/>
                  </a:cubicBezTo>
                  <a:close/>
                  <a:moveTo>
                    <a:pt x="3138316" y="327482"/>
                  </a:moveTo>
                  <a:cubicBezTo>
                    <a:pt x="3160973" y="360680"/>
                    <a:pt x="3189726" y="389293"/>
                    <a:pt x="3223025" y="411810"/>
                  </a:cubicBezTo>
                  <a:cubicBezTo>
                    <a:pt x="3190030" y="434200"/>
                    <a:pt x="3161595" y="462636"/>
                    <a:pt x="3139205" y="495630"/>
                  </a:cubicBezTo>
                  <a:cubicBezTo>
                    <a:pt x="3116726" y="462293"/>
                    <a:pt x="3088113" y="433552"/>
                    <a:pt x="3054877" y="410921"/>
                  </a:cubicBezTo>
                  <a:cubicBezTo>
                    <a:pt x="3087681" y="388595"/>
                    <a:pt x="3115989" y="360286"/>
                    <a:pt x="3138316" y="327482"/>
                  </a:cubicBezTo>
                  <a:close/>
                  <a:moveTo>
                    <a:pt x="3139205" y="847166"/>
                  </a:moveTo>
                  <a:cubicBezTo>
                    <a:pt x="3178397" y="904951"/>
                    <a:pt x="3235737" y="948029"/>
                    <a:pt x="3302146" y="969594"/>
                  </a:cubicBezTo>
                  <a:cubicBezTo>
                    <a:pt x="3246355" y="993889"/>
                    <a:pt x="3201676" y="1038199"/>
                    <a:pt x="3176924" y="1093800"/>
                  </a:cubicBezTo>
                  <a:cubicBezTo>
                    <a:pt x="3155105" y="1027862"/>
                    <a:pt x="3112166" y="970953"/>
                    <a:pt x="3054750" y="931875"/>
                  </a:cubicBezTo>
                  <a:cubicBezTo>
                    <a:pt x="3088024" y="909256"/>
                    <a:pt x="3116688" y="880516"/>
                    <a:pt x="3139205" y="847166"/>
                  </a:cubicBezTo>
                  <a:close/>
                  <a:moveTo>
                    <a:pt x="2617489" y="327482"/>
                  </a:moveTo>
                  <a:cubicBezTo>
                    <a:pt x="2639841" y="360261"/>
                    <a:pt x="2668149" y="388569"/>
                    <a:pt x="2700928" y="410921"/>
                  </a:cubicBezTo>
                  <a:cubicBezTo>
                    <a:pt x="2668149" y="433273"/>
                    <a:pt x="2639841" y="461581"/>
                    <a:pt x="2617489" y="494360"/>
                  </a:cubicBezTo>
                  <a:cubicBezTo>
                    <a:pt x="2595162" y="461556"/>
                    <a:pt x="2566854" y="433248"/>
                    <a:pt x="2534050" y="410921"/>
                  </a:cubicBezTo>
                  <a:cubicBezTo>
                    <a:pt x="2566828" y="388569"/>
                    <a:pt x="2595137" y="360261"/>
                    <a:pt x="2617489" y="327482"/>
                  </a:cubicBezTo>
                  <a:close/>
                  <a:moveTo>
                    <a:pt x="2617489" y="848182"/>
                  </a:moveTo>
                  <a:cubicBezTo>
                    <a:pt x="2639853" y="880999"/>
                    <a:pt x="2668149" y="909345"/>
                    <a:pt x="2700928" y="931748"/>
                  </a:cubicBezTo>
                  <a:cubicBezTo>
                    <a:pt x="2668124" y="954075"/>
                    <a:pt x="2639815" y="982383"/>
                    <a:pt x="2617489" y="1015187"/>
                  </a:cubicBezTo>
                  <a:cubicBezTo>
                    <a:pt x="2595162" y="982383"/>
                    <a:pt x="2566854" y="954075"/>
                    <a:pt x="2534050" y="931748"/>
                  </a:cubicBezTo>
                  <a:cubicBezTo>
                    <a:pt x="2566854" y="909409"/>
                    <a:pt x="2595149" y="881101"/>
                    <a:pt x="2617489" y="848309"/>
                  </a:cubicBezTo>
                  <a:close/>
                  <a:moveTo>
                    <a:pt x="2617489" y="1368882"/>
                  </a:moveTo>
                  <a:cubicBezTo>
                    <a:pt x="2640692" y="1403032"/>
                    <a:pt x="2670384" y="1432293"/>
                    <a:pt x="2704865" y="1454988"/>
                  </a:cubicBezTo>
                  <a:cubicBezTo>
                    <a:pt x="2671337" y="1477467"/>
                    <a:pt x="2642508" y="1506296"/>
                    <a:pt x="2620029" y="1539824"/>
                  </a:cubicBezTo>
                  <a:cubicBezTo>
                    <a:pt x="2597270" y="1505394"/>
                    <a:pt x="2568086" y="1475676"/>
                    <a:pt x="2534050" y="1452321"/>
                  </a:cubicBezTo>
                  <a:cubicBezTo>
                    <a:pt x="2566803" y="1430083"/>
                    <a:pt x="2595099" y="1401902"/>
                    <a:pt x="2617489" y="1369263"/>
                  </a:cubicBezTo>
                  <a:close/>
                  <a:moveTo>
                    <a:pt x="2620029" y="1885899"/>
                  </a:moveTo>
                  <a:cubicBezTo>
                    <a:pt x="2655868" y="1939277"/>
                    <a:pt x="2707392" y="1980235"/>
                    <a:pt x="2767476" y="2003120"/>
                  </a:cubicBezTo>
                  <a:cubicBezTo>
                    <a:pt x="2716739" y="2027568"/>
                    <a:pt x="2675426" y="2067992"/>
                    <a:pt x="2649874" y="2118182"/>
                  </a:cubicBezTo>
                  <a:cubicBezTo>
                    <a:pt x="2626646" y="2059381"/>
                    <a:pt x="2586298" y="2008899"/>
                    <a:pt x="2534050" y="1973275"/>
                  </a:cubicBezTo>
                  <a:cubicBezTo>
                    <a:pt x="2568073" y="1950123"/>
                    <a:pt x="2597283" y="1920583"/>
                    <a:pt x="2620029" y="1886280"/>
                  </a:cubicBezTo>
                  <a:close/>
                  <a:moveTo>
                    <a:pt x="2096535" y="327482"/>
                  </a:moveTo>
                  <a:cubicBezTo>
                    <a:pt x="2118912" y="360286"/>
                    <a:pt x="2147259" y="388595"/>
                    <a:pt x="2180101" y="410921"/>
                  </a:cubicBezTo>
                  <a:cubicBezTo>
                    <a:pt x="2147259" y="433248"/>
                    <a:pt x="2118912" y="461556"/>
                    <a:pt x="2096535" y="494360"/>
                  </a:cubicBezTo>
                  <a:cubicBezTo>
                    <a:pt x="2074208" y="461556"/>
                    <a:pt x="2045900" y="433248"/>
                    <a:pt x="2013096" y="410921"/>
                  </a:cubicBezTo>
                  <a:cubicBezTo>
                    <a:pt x="2045900" y="388595"/>
                    <a:pt x="2074208" y="360286"/>
                    <a:pt x="2096535" y="327482"/>
                  </a:cubicBezTo>
                  <a:close/>
                  <a:moveTo>
                    <a:pt x="2096535" y="848182"/>
                  </a:moveTo>
                  <a:cubicBezTo>
                    <a:pt x="2118874" y="881062"/>
                    <a:pt x="2147221" y="909409"/>
                    <a:pt x="2180101" y="931748"/>
                  </a:cubicBezTo>
                  <a:cubicBezTo>
                    <a:pt x="2147259" y="954075"/>
                    <a:pt x="2118912" y="982383"/>
                    <a:pt x="2096535" y="1015187"/>
                  </a:cubicBezTo>
                  <a:cubicBezTo>
                    <a:pt x="2074183" y="982408"/>
                    <a:pt x="2045874" y="954100"/>
                    <a:pt x="2013096" y="931748"/>
                  </a:cubicBezTo>
                  <a:cubicBezTo>
                    <a:pt x="2045900" y="909409"/>
                    <a:pt x="2074195" y="881101"/>
                    <a:pt x="2096535" y="848309"/>
                  </a:cubicBezTo>
                  <a:close/>
                  <a:moveTo>
                    <a:pt x="2096535" y="1368882"/>
                  </a:moveTo>
                  <a:cubicBezTo>
                    <a:pt x="2118874" y="1401724"/>
                    <a:pt x="2147233" y="1430033"/>
                    <a:pt x="2180101" y="1452321"/>
                  </a:cubicBezTo>
                  <a:cubicBezTo>
                    <a:pt x="2147259" y="1474698"/>
                    <a:pt x="2118912" y="1503045"/>
                    <a:pt x="2096535" y="1535887"/>
                  </a:cubicBezTo>
                  <a:cubicBezTo>
                    <a:pt x="2074170" y="1503070"/>
                    <a:pt x="2045874" y="1474724"/>
                    <a:pt x="2013096" y="1452321"/>
                  </a:cubicBezTo>
                  <a:cubicBezTo>
                    <a:pt x="2045862" y="1430109"/>
                    <a:pt x="2074170" y="1401928"/>
                    <a:pt x="2096535" y="1369263"/>
                  </a:cubicBezTo>
                  <a:close/>
                  <a:moveTo>
                    <a:pt x="2096535" y="1889582"/>
                  </a:moveTo>
                  <a:cubicBezTo>
                    <a:pt x="2118874" y="1922424"/>
                    <a:pt x="2147233" y="1950733"/>
                    <a:pt x="2180101" y="1973021"/>
                  </a:cubicBezTo>
                  <a:cubicBezTo>
                    <a:pt x="2147259" y="1995348"/>
                    <a:pt x="2118912" y="2023656"/>
                    <a:pt x="2096535" y="2056460"/>
                  </a:cubicBezTo>
                  <a:cubicBezTo>
                    <a:pt x="2074183" y="2023682"/>
                    <a:pt x="2045874" y="1995373"/>
                    <a:pt x="2013096" y="1973021"/>
                  </a:cubicBezTo>
                  <a:cubicBezTo>
                    <a:pt x="2045849" y="1950885"/>
                    <a:pt x="2074145" y="1922793"/>
                    <a:pt x="2096535" y="1890217"/>
                  </a:cubicBezTo>
                  <a:close/>
                  <a:moveTo>
                    <a:pt x="2096535" y="2410282"/>
                  </a:moveTo>
                  <a:cubicBezTo>
                    <a:pt x="2121033" y="2445982"/>
                    <a:pt x="2152643" y="2476246"/>
                    <a:pt x="2189372" y="2499182"/>
                  </a:cubicBezTo>
                  <a:cubicBezTo>
                    <a:pt x="2144109" y="2529065"/>
                    <a:pt x="2107596" y="2570442"/>
                    <a:pt x="2083581" y="2619070"/>
                  </a:cubicBezTo>
                  <a:cubicBezTo>
                    <a:pt x="2059527" y="2575027"/>
                    <a:pt x="2024208" y="2538158"/>
                    <a:pt x="1981219" y="2512263"/>
                  </a:cubicBezTo>
                  <a:cubicBezTo>
                    <a:pt x="2027383" y="2488565"/>
                    <a:pt x="2066995" y="2453843"/>
                    <a:pt x="2096535" y="2411171"/>
                  </a:cubicBezTo>
                  <a:close/>
                  <a:moveTo>
                    <a:pt x="1575835" y="326593"/>
                  </a:moveTo>
                  <a:cubicBezTo>
                    <a:pt x="1598187" y="359372"/>
                    <a:pt x="1626495" y="387680"/>
                    <a:pt x="1659274" y="410032"/>
                  </a:cubicBezTo>
                  <a:cubicBezTo>
                    <a:pt x="1626470" y="432359"/>
                    <a:pt x="1598161" y="460667"/>
                    <a:pt x="1575835" y="493471"/>
                  </a:cubicBezTo>
                  <a:cubicBezTo>
                    <a:pt x="1553508" y="460667"/>
                    <a:pt x="1525200" y="432359"/>
                    <a:pt x="1492396" y="410032"/>
                  </a:cubicBezTo>
                  <a:cubicBezTo>
                    <a:pt x="1525047" y="387934"/>
                    <a:pt x="1553305" y="359931"/>
                    <a:pt x="1575708" y="327482"/>
                  </a:cubicBezTo>
                  <a:close/>
                  <a:moveTo>
                    <a:pt x="1575835" y="847293"/>
                  </a:moveTo>
                  <a:cubicBezTo>
                    <a:pt x="1598199" y="880110"/>
                    <a:pt x="1626495" y="908456"/>
                    <a:pt x="1659274" y="930859"/>
                  </a:cubicBezTo>
                  <a:cubicBezTo>
                    <a:pt x="1626444" y="953147"/>
                    <a:pt x="1598123" y="981469"/>
                    <a:pt x="1575835" y="1014298"/>
                  </a:cubicBezTo>
                  <a:cubicBezTo>
                    <a:pt x="1553508" y="981494"/>
                    <a:pt x="1525200" y="953186"/>
                    <a:pt x="1492396" y="930859"/>
                  </a:cubicBezTo>
                  <a:cubicBezTo>
                    <a:pt x="1525073" y="908774"/>
                    <a:pt x="1553318" y="880770"/>
                    <a:pt x="1575708" y="848309"/>
                  </a:cubicBezTo>
                  <a:close/>
                  <a:moveTo>
                    <a:pt x="1575835" y="1367993"/>
                  </a:moveTo>
                  <a:cubicBezTo>
                    <a:pt x="1598187" y="1400772"/>
                    <a:pt x="1626495" y="1429080"/>
                    <a:pt x="1659274" y="1451432"/>
                  </a:cubicBezTo>
                  <a:cubicBezTo>
                    <a:pt x="1621174" y="1477416"/>
                    <a:pt x="1589182" y="1511402"/>
                    <a:pt x="1565548" y="1551000"/>
                  </a:cubicBezTo>
                  <a:cubicBezTo>
                    <a:pt x="1542535" y="1515415"/>
                    <a:pt x="1512233" y="1485113"/>
                    <a:pt x="1476648" y="1462100"/>
                  </a:cubicBezTo>
                  <a:cubicBezTo>
                    <a:pt x="1515980" y="1438656"/>
                    <a:pt x="1549762" y="1406995"/>
                    <a:pt x="1575708" y="1369263"/>
                  </a:cubicBezTo>
                  <a:close/>
                  <a:moveTo>
                    <a:pt x="1055135" y="326593"/>
                  </a:moveTo>
                  <a:cubicBezTo>
                    <a:pt x="1077487" y="359372"/>
                    <a:pt x="1105795" y="387680"/>
                    <a:pt x="1138574" y="410032"/>
                  </a:cubicBezTo>
                  <a:cubicBezTo>
                    <a:pt x="1104068" y="433679"/>
                    <a:pt x="1074553" y="463893"/>
                    <a:pt x="1051706" y="498932"/>
                  </a:cubicBezTo>
                  <a:cubicBezTo>
                    <a:pt x="1029163" y="465213"/>
                    <a:pt x="1000207" y="436258"/>
                    <a:pt x="966489" y="413715"/>
                  </a:cubicBezTo>
                  <a:cubicBezTo>
                    <a:pt x="1001058" y="390944"/>
                    <a:pt x="1030865" y="361645"/>
                    <a:pt x="1054246" y="327482"/>
                  </a:cubicBezTo>
                  <a:close/>
                  <a:moveTo>
                    <a:pt x="1051706" y="842213"/>
                  </a:moveTo>
                  <a:cubicBezTo>
                    <a:pt x="1074528" y="877278"/>
                    <a:pt x="1104042" y="907491"/>
                    <a:pt x="1138574" y="931113"/>
                  </a:cubicBezTo>
                  <a:cubicBezTo>
                    <a:pt x="1072788" y="975931"/>
                    <a:pt x="1026420" y="1043991"/>
                    <a:pt x="1008780" y="1121613"/>
                  </a:cubicBezTo>
                  <a:cubicBezTo>
                    <a:pt x="984993" y="1049706"/>
                    <a:pt x="926776" y="994499"/>
                    <a:pt x="853713" y="974547"/>
                  </a:cubicBezTo>
                  <a:cubicBezTo>
                    <a:pt x="934472" y="958812"/>
                    <a:pt x="1005605" y="911491"/>
                    <a:pt x="1051325" y="843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C15A02-C87D-4D98-9E86-599DF62F52CD}"/>
                </a:ext>
              </a:extLst>
            </p:cNvPr>
            <p:cNvSpPr/>
            <p:nvPr/>
          </p:nvSpPr>
          <p:spPr>
            <a:xfrm>
              <a:off x="1375028" y="0"/>
              <a:ext cx="499872" cy="400050"/>
            </a:xfrm>
            <a:custGeom>
              <a:avLst/>
              <a:gdLst>
                <a:gd name="connsiteX0" fmla="*/ 195 w 499872"/>
                <a:gd name="connsiteY0" fmla="*/ 149936 h 400050"/>
                <a:gd name="connsiteX1" fmla="*/ 250131 w 499872"/>
                <a:gd name="connsiteY1" fmla="*/ 399872 h 400050"/>
                <a:gd name="connsiteX2" fmla="*/ 500067 w 499872"/>
                <a:gd name="connsiteY2" fmla="*/ 149936 h 400050"/>
                <a:gd name="connsiteX3" fmla="*/ 449267 w 499872"/>
                <a:gd name="connsiteY3" fmla="*/ -178 h 400050"/>
                <a:gd name="connsiteX4" fmla="*/ 50487 w 499872"/>
                <a:gd name="connsiteY4" fmla="*/ -178 h 400050"/>
                <a:gd name="connsiteX5" fmla="*/ 195 w 499872"/>
                <a:gd name="connsiteY5" fmla="*/ 14993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72" h="400050">
                  <a:moveTo>
                    <a:pt x="195" y="149936"/>
                  </a:moveTo>
                  <a:cubicBezTo>
                    <a:pt x="195" y="287972"/>
                    <a:pt x="112094" y="399872"/>
                    <a:pt x="250131" y="399872"/>
                  </a:cubicBezTo>
                  <a:cubicBezTo>
                    <a:pt x="388167" y="399872"/>
                    <a:pt x="500067" y="287972"/>
                    <a:pt x="500067" y="149936"/>
                  </a:cubicBezTo>
                  <a:cubicBezTo>
                    <a:pt x="499968" y="95694"/>
                    <a:pt x="482127" y="42977"/>
                    <a:pt x="449267" y="-178"/>
                  </a:cubicBezTo>
                  <a:lnTo>
                    <a:pt x="50487" y="-178"/>
                  </a:lnTo>
                  <a:cubicBezTo>
                    <a:pt x="17808" y="43040"/>
                    <a:pt x="148" y="95758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5DAD78-017B-4792-8585-561FA66F152A}"/>
                </a:ext>
              </a:extLst>
            </p:cNvPr>
            <p:cNvSpPr/>
            <p:nvPr/>
          </p:nvSpPr>
          <p:spPr>
            <a:xfrm>
              <a:off x="325754" y="507"/>
              <a:ext cx="514477" cy="407289"/>
            </a:xfrm>
            <a:custGeom>
              <a:avLst/>
              <a:gdLst>
                <a:gd name="connsiteX0" fmla="*/ 257624 w 514477"/>
                <a:gd name="connsiteY0" fmla="*/ 407111 h 407289"/>
                <a:gd name="connsiteX1" fmla="*/ 514671 w 514477"/>
                <a:gd name="connsiteY1" fmla="*/ 149936 h 407289"/>
                <a:gd name="connsiteX2" fmla="*/ 466158 w 514477"/>
                <a:gd name="connsiteY2" fmla="*/ -178 h 407289"/>
                <a:gd name="connsiteX3" fmla="*/ 48836 w 514477"/>
                <a:gd name="connsiteY3" fmla="*/ -178 h 407289"/>
                <a:gd name="connsiteX4" fmla="*/ 195 w 514477"/>
                <a:gd name="connsiteY4" fmla="*/ 149936 h 407289"/>
                <a:gd name="connsiteX5" fmla="*/ 257370 w 514477"/>
                <a:gd name="connsiteY5" fmla="*/ 407111 h 407289"/>
                <a:gd name="connsiteX6" fmla="*/ 257624 w 514477"/>
                <a:gd name="connsiteY6" fmla="*/ 407111 h 40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77" h="407289">
                  <a:moveTo>
                    <a:pt x="257624" y="407111"/>
                  </a:moveTo>
                  <a:cubicBezTo>
                    <a:pt x="399609" y="407035"/>
                    <a:pt x="514671" y="291922"/>
                    <a:pt x="514671" y="149936"/>
                  </a:cubicBezTo>
                  <a:cubicBezTo>
                    <a:pt x="514735" y="96037"/>
                    <a:pt x="497755" y="43485"/>
                    <a:pt x="466158" y="-178"/>
                  </a:cubicBezTo>
                  <a:lnTo>
                    <a:pt x="48836" y="-178"/>
                  </a:lnTo>
                  <a:cubicBezTo>
                    <a:pt x="17200" y="43485"/>
                    <a:pt x="169" y="96025"/>
                    <a:pt x="195" y="149936"/>
                  </a:cubicBezTo>
                  <a:cubicBezTo>
                    <a:pt x="195" y="291973"/>
                    <a:pt x="115333" y="407111"/>
                    <a:pt x="257370" y="407111"/>
                  </a:cubicBezTo>
                  <a:cubicBezTo>
                    <a:pt x="257458" y="407111"/>
                    <a:pt x="257535" y="407111"/>
                    <a:pt x="257624" y="40711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EF3C855-BBF3-4752-B948-69A6E772B5AF}"/>
                </a:ext>
              </a:extLst>
            </p:cNvPr>
            <p:cNvSpPr/>
            <p:nvPr/>
          </p:nvSpPr>
          <p:spPr>
            <a:xfrm>
              <a:off x="1900300" y="0"/>
              <a:ext cx="491110" cy="395732"/>
            </a:xfrm>
            <a:custGeom>
              <a:avLst/>
              <a:gdLst>
                <a:gd name="connsiteX0" fmla="*/ 195 w 491110"/>
                <a:gd name="connsiteY0" fmla="*/ 149936 h 395732"/>
                <a:gd name="connsiteX1" fmla="*/ 245813 w 491110"/>
                <a:gd name="connsiteY1" fmla="*/ 395554 h 395732"/>
                <a:gd name="connsiteX2" fmla="*/ 491304 w 491110"/>
                <a:gd name="connsiteY2" fmla="*/ 150063 h 395732"/>
                <a:gd name="connsiteX3" fmla="*/ 491304 w 491110"/>
                <a:gd name="connsiteY3" fmla="*/ 149936 h 395732"/>
                <a:gd name="connsiteX4" fmla="*/ 440504 w 491110"/>
                <a:gd name="connsiteY4" fmla="*/ -178 h 395732"/>
                <a:gd name="connsiteX5" fmla="*/ 51503 w 491110"/>
                <a:gd name="connsiteY5" fmla="*/ -178 h 395732"/>
                <a:gd name="connsiteX6" fmla="*/ 195 w 491110"/>
                <a:gd name="connsiteY6" fmla="*/ 149936 h 39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110" h="395732">
                  <a:moveTo>
                    <a:pt x="195" y="149936"/>
                  </a:moveTo>
                  <a:cubicBezTo>
                    <a:pt x="195" y="285585"/>
                    <a:pt x="110161" y="395554"/>
                    <a:pt x="245813" y="395554"/>
                  </a:cubicBezTo>
                  <a:cubicBezTo>
                    <a:pt x="381394" y="395554"/>
                    <a:pt x="491304" y="285648"/>
                    <a:pt x="491304" y="150063"/>
                  </a:cubicBezTo>
                  <a:cubicBezTo>
                    <a:pt x="491304" y="150025"/>
                    <a:pt x="491304" y="149974"/>
                    <a:pt x="491304" y="149936"/>
                  </a:cubicBezTo>
                  <a:cubicBezTo>
                    <a:pt x="491508" y="95644"/>
                    <a:pt x="473635" y="42837"/>
                    <a:pt x="440504" y="-178"/>
                  </a:cubicBezTo>
                  <a:lnTo>
                    <a:pt x="51503" y="-178"/>
                  </a:lnTo>
                  <a:cubicBezTo>
                    <a:pt x="18172" y="42761"/>
                    <a:pt x="116" y="95580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B88A39-1D8B-4BC4-B0DC-2E0CFCF6528C}"/>
                </a:ext>
              </a:extLst>
            </p:cNvPr>
            <p:cNvSpPr/>
            <p:nvPr/>
          </p:nvSpPr>
          <p:spPr>
            <a:xfrm>
              <a:off x="851280" y="0"/>
              <a:ext cx="505587" cy="402844"/>
            </a:xfrm>
            <a:custGeom>
              <a:avLst/>
              <a:gdLst>
                <a:gd name="connsiteX0" fmla="*/ 195 w 505587"/>
                <a:gd name="connsiteY0" fmla="*/ 149936 h 402844"/>
                <a:gd name="connsiteX1" fmla="*/ 252925 w 505587"/>
                <a:gd name="connsiteY1" fmla="*/ 402666 h 402844"/>
                <a:gd name="connsiteX2" fmla="*/ 505782 w 505587"/>
                <a:gd name="connsiteY2" fmla="*/ 150063 h 402844"/>
                <a:gd name="connsiteX3" fmla="*/ 505782 w 505587"/>
                <a:gd name="connsiteY3" fmla="*/ 149936 h 402844"/>
                <a:gd name="connsiteX4" fmla="*/ 456125 w 505587"/>
                <a:gd name="connsiteY4" fmla="*/ -178 h 402844"/>
                <a:gd name="connsiteX5" fmla="*/ 49725 w 505587"/>
                <a:gd name="connsiteY5" fmla="*/ -178 h 402844"/>
                <a:gd name="connsiteX6" fmla="*/ 195 w 505587"/>
                <a:gd name="connsiteY6" fmla="*/ 149936 h 40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587" h="402844">
                  <a:moveTo>
                    <a:pt x="195" y="149936"/>
                  </a:moveTo>
                  <a:cubicBezTo>
                    <a:pt x="195" y="289509"/>
                    <a:pt x="113352" y="402666"/>
                    <a:pt x="252925" y="402666"/>
                  </a:cubicBezTo>
                  <a:cubicBezTo>
                    <a:pt x="392504" y="402742"/>
                    <a:pt x="505712" y="289636"/>
                    <a:pt x="505782" y="150063"/>
                  </a:cubicBezTo>
                  <a:cubicBezTo>
                    <a:pt x="505782" y="150025"/>
                    <a:pt x="505782" y="149974"/>
                    <a:pt x="505782" y="149936"/>
                  </a:cubicBezTo>
                  <a:cubicBezTo>
                    <a:pt x="505810" y="95859"/>
                    <a:pt x="488395" y="43218"/>
                    <a:pt x="456125" y="-178"/>
                  </a:cubicBezTo>
                  <a:lnTo>
                    <a:pt x="49725" y="-178"/>
                  </a:lnTo>
                  <a:cubicBezTo>
                    <a:pt x="17492" y="43231"/>
                    <a:pt x="118" y="95872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6950C4-A8D9-43D1-8385-794BDF4B361D}"/>
                </a:ext>
              </a:extLst>
            </p:cNvPr>
            <p:cNvSpPr/>
            <p:nvPr/>
          </p:nvSpPr>
          <p:spPr>
            <a:xfrm>
              <a:off x="507" y="0"/>
              <a:ext cx="323088" cy="411479"/>
            </a:xfrm>
            <a:custGeom>
              <a:avLst/>
              <a:gdLst>
                <a:gd name="connsiteX0" fmla="*/ 323283 w 323088"/>
                <a:gd name="connsiteY0" fmla="*/ 149936 h 411479"/>
                <a:gd name="connsiteX1" fmla="*/ 275784 w 323088"/>
                <a:gd name="connsiteY1" fmla="*/ -178 h 411479"/>
                <a:gd name="connsiteX2" fmla="*/ 194 w 323088"/>
                <a:gd name="connsiteY2" fmla="*/ -178 h 411479"/>
                <a:gd name="connsiteX3" fmla="*/ 194 w 323088"/>
                <a:gd name="connsiteY3" fmla="*/ 403682 h 411479"/>
                <a:gd name="connsiteX4" fmla="*/ 61916 w 323088"/>
                <a:gd name="connsiteY4" fmla="*/ 411302 h 411479"/>
                <a:gd name="connsiteX5" fmla="*/ 323283 w 323088"/>
                <a:gd name="connsiteY5" fmla="*/ 150190 h 411479"/>
                <a:gd name="connsiteX6" fmla="*/ 323283 w 323088"/>
                <a:gd name="connsiteY6" fmla="*/ 149936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088" h="411479">
                  <a:moveTo>
                    <a:pt x="323283" y="149936"/>
                  </a:moveTo>
                  <a:cubicBezTo>
                    <a:pt x="323308" y="96202"/>
                    <a:pt x="306722" y="43764"/>
                    <a:pt x="275784" y="-178"/>
                  </a:cubicBezTo>
                  <a:lnTo>
                    <a:pt x="194" y="-178"/>
                  </a:lnTo>
                  <a:lnTo>
                    <a:pt x="194" y="403682"/>
                  </a:lnTo>
                  <a:cubicBezTo>
                    <a:pt x="20387" y="408673"/>
                    <a:pt x="41114" y="411226"/>
                    <a:pt x="61916" y="411302"/>
                  </a:cubicBezTo>
                  <a:cubicBezTo>
                    <a:pt x="206189" y="411378"/>
                    <a:pt x="323206" y="294475"/>
                    <a:pt x="323283" y="150190"/>
                  </a:cubicBezTo>
                  <a:cubicBezTo>
                    <a:pt x="323283" y="150101"/>
                    <a:pt x="323283" y="150025"/>
                    <a:pt x="323283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01D689-1835-4F6C-8392-5EE56A74C686}"/>
                </a:ext>
              </a:extLst>
            </p:cNvPr>
            <p:cNvSpPr/>
            <p:nvPr/>
          </p:nvSpPr>
          <p:spPr>
            <a:xfrm>
              <a:off x="2423159" y="0"/>
              <a:ext cx="487680" cy="393471"/>
            </a:xfrm>
            <a:custGeom>
              <a:avLst/>
              <a:gdLst>
                <a:gd name="connsiteX0" fmla="*/ 195 w 487680"/>
                <a:gd name="connsiteY0" fmla="*/ 149174 h 393471"/>
                <a:gd name="connsiteX1" fmla="*/ 243757 w 487680"/>
                <a:gd name="connsiteY1" fmla="*/ 393293 h 393471"/>
                <a:gd name="connsiteX2" fmla="*/ 487875 w 487680"/>
                <a:gd name="connsiteY2" fmla="*/ 149733 h 393471"/>
                <a:gd name="connsiteX3" fmla="*/ 436567 w 487680"/>
                <a:gd name="connsiteY3" fmla="*/ -178 h 393471"/>
                <a:gd name="connsiteX4" fmla="*/ 51630 w 487680"/>
                <a:gd name="connsiteY4" fmla="*/ -178 h 393471"/>
                <a:gd name="connsiteX5" fmla="*/ 195 w 487680"/>
                <a:gd name="connsiteY5" fmla="*/ 149174 h 39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" h="393471">
                  <a:moveTo>
                    <a:pt x="195" y="149174"/>
                  </a:moveTo>
                  <a:cubicBezTo>
                    <a:pt x="41" y="283845"/>
                    <a:pt x="109087" y="393141"/>
                    <a:pt x="243757" y="393293"/>
                  </a:cubicBezTo>
                  <a:cubicBezTo>
                    <a:pt x="378425" y="393446"/>
                    <a:pt x="487721" y="284404"/>
                    <a:pt x="487875" y="149733"/>
                  </a:cubicBezTo>
                  <a:cubicBezTo>
                    <a:pt x="487937" y="95441"/>
                    <a:pt x="469880" y="42685"/>
                    <a:pt x="436567" y="-178"/>
                  </a:cubicBezTo>
                  <a:lnTo>
                    <a:pt x="51630" y="-178"/>
                  </a:lnTo>
                  <a:cubicBezTo>
                    <a:pt x="18293" y="42469"/>
                    <a:pt x="186" y="95047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3794D4-F659-4B7A-B8E6-DB3B212A9EB9}"/>
                </a:ext>
              </a:extLst>
            </p:cNvPr>
            <p:cNvSpPr/>
            <p:nvPr/>
          </p:nvSpPr>
          <p:spPr>
            <a:xfrm>
              <a:off x="6659880" y="0"/>
              <a:ext cx="347471" cy="323227"/>
            </a:xfrm>
            <a:custGeom>
              <a:avLst/>
              <a:gdLst>
                <a:gd name="connsiteX0" fmla="*/ 195 w 347471"/>
                <a:gd name="connsiteY0" fmla="*/ 149174 h 323227"/>
                <a:gd name="connsiteX1" fmla="*/ 173791 w 347471"/>
                <a:gd name="connsiteY1" fmla="*/ 323050 h 323227"/>
                <a:gd name="connsiteX2" fmla="*/ 347666 w 347471"/>
                <a:gd name="connsiteY2" fmla="*/ 149453 h 323227"/>
                <a:gd name="connsiteX3" fmla="*/ 262449 w 347471"/>
                <a:gd name="connsiteY3" fmla="*/ -178 h 323227"/>
                <a:gd name="connsiteX4" fmla="*/ 85539 w 347471"/>
                <a:gd name="connsiteY4" fmla="*/ -178 h 323227"/>
                <a:gd name="connsiteX5" fmla="*/ 195 w 347471"/>
                <a:gd name="connsiteY5" fmla="*/ 149174 h 32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471" h="323227">
                  <a:moveTo>
                    <a:pt x="195" y="149174"/>
                  </a:moveTo>
                  <a:cubicBezTo>
                    <a:pt x="118" y="245123"/>
                    <a:pt x="77842" y="322974"/>
                    <a:pt x="173791" y="323050"/>
                  </a:cubicBezTo>
                  <a:cubicBezTo>
                    <a:pt x="269739" y="323126"/>
                    <a:pt x="347590" y="245415"/>
                    <a:pt x="347666" y="149453"/>
                  </a:cubicBezTo>
                  <a:cubicBezTo>
                    <a:pt x="347717" y="88024"/>
                    <a:pt x="315320" y="31128"/>
                    <a:pt x="262449" y="-178"/>
                  </a:cubicBezTo>
                  <a:lnTo>
                    <a:pt x="85539" y="-178"/>
                  </a:lnTo>
                  <a:cubicBezTo>
                    <a:pt x="32668" y="31001"/>
                    <a:pt x="220" y="87795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50C2AC-4B74-4E58-B447-9D00FADD3CE3}"/>
                </a:ext>
              </a:extLst>
            </p:cNvPr>
            <p:cNvSpPr/>
            <p:nvPr/>
          </p:nvSpPr>
          <p:spPr>
            <a:xfrm>
              <a:off x="0" y="461771"/>
              <a:ext cx="269747" cy="416051"/>
            </a:xfrm>
            <a:custGeom>
              <a:avLst/>
              <a:gdLst>
                <a:gd name="connsiteX0" fmla="*/ 269942 w 269747"/>
                <a:gd name="connsiteY0" fmla="*/ 207848 h 416051"/>
                <a:gd name="connsiteX1" fmla="*/ 62043 w 269747"/>
                <a:gd name="connsiteY1" fmla="*/ -178 h 416051"/>
                <a:gd name="connsiteX2" fmla="*/ 194 w 269747"/>
                <a:gd name="connsiteY2" fmla="*/ 9220 h 416051"/>
                <a:gd name="connsiteX3" fmla="*/ 194 w 269747"/>
                <a:gd name="connsiteY3" fmla="*/ 406603 h 416051"/>
                <a:gd name="connsiteX4" fmla="*/ 62043 w 269747"/>
                <a:gd name="connsiteY4" fmla="*/ 415874 h 416051"/>
                <a:gd name="connsiteX5" fmla="*/ 269942 w 269747"/>
                <a:gd name="connsiteY5" fmla="*/ 207975 h 416051"/>
                <a:gd name="connsiteX6" fmla="*/ 269942 w 269747"/>
                <a:gd name="connsiteY6" fmla="*/ 207848 h 4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747" h="416051">
                  <a:moveTo>
                    <a:pt x="269942" y="207848"/>
                  </a:moveTo>
                  <a:cubicBezTo>
                    <a:pt x="269942" y="93002"/>
                    <a:pt x="176890" y="-102"/>
                    <a:pt x="62043" y="-178"/>
                  </a:cubicBezTo>
                  <a:cubicBezTo>
                    <a:pt x="41076" y="-191"/>
                    <a:pt x="20222" y="2972"/>
                    <a:pt x="194" y="9220"/>
                  </a:cubicBezTo>
                  <a:lnTo>
                    <a:pt x="194" y="406603"/>
                  </a:lnTo>
                  <a:cubicBezTo>
                    <a:pt x="20235" y="412750"/>
                    <a:pt x="41076" y="415874"/>
                    <a:pt x="62043" y="415874"/>
                  </a:cubicBezTo>
                  <a:cubicBezTo>
                    <a:pt x="176864" y="415874"/>
                    <a:pt x="269942" y="322796"/>
                    <a:pt x="269942" y="207975"/>
                  </a:cubicBezTo>
                  <a:cubicBezTo>
                    <a:pt x="269942" y="207937"/>
                    <a:pt x="269942" y="207886"/>
                    <a:pt x="269942" y="2078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1D4DA1-0D1A-40AA-9BE4-0F7A1AF94895}"/>
                </a:ext>
              </a:extLst>
            </p:cNvPr>
            <p:cNvSpPr/>
            <p:nvPr/>
          </p:nvSpPr>
          <p:spPr>
            <a:xfrm>
              <a:off x="399288" y="487680"/>
              <a:ext cx="367284" cy="365760"/>
            </a:xfrm>
            <a:custGeom>
              <a:avLst/>
              <a:gdLst>
                <a:gd name="connsiteX0" fmla="*/ 367284 w 367284"/>
                <a:gd name="connsiteY0" fmla="*/ 182880 h 365760"/>
                <a:gd name="connsiteX1" fmla="*/ 183642 w 367284"/>
                <a:gd name="connsiteY1" fmla="*/ 365760 h 365760"/>
                <a:gd name="connsiteX2" fmla="*/ 0 w 367284"/>
                <a:gd name="connsiteY2" fmla="*/ 182880 h 365760"/>
                <a:gd name="connsiteX3" fmla="*/ 183642 w 367284"/>
                <a:gd name="connsiteY3" fmla="*/ 0 h 365760"/>
                <a:gd name="connsiteX4" fmla="*/ 367284 w 367284"/>
                <a:gd name="connsiteY4" fmla="*/ 18288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284" h="365760">
                  <a:moveTo>
                    <a:pt x="367284" y="182880"/>
                  </a:moveTo>
                  <a:cubicBezTo>
                    <a:pt x="367284" y="283882"/>
                    <a:pt x="285065" y="365760"/>
                    <a:pt x="183642" y="365760"/>
                  </a:cubicBezTo>
                  <a:cubicBezTo>
                    <a:pt x="82219" y="365760"/>
                    <a:pt x="0" y="283882"/>
                    <a:pt x="0" y="182880"/>
                  </a:cubicBezTo>
                  <a:cubicBezTo>
                    <a:pt x="0" y="81878"/>
                    <a:pt x="82219" y="0"/>
                    <a:pt x="183642" y="0"/>
                  </a:cubicBezTo>
                  <a:cubicBezTo>
                    <a:pt x="285065" y="0"/>
                    <a:pt x="367284" y="81878"/>
                    <a:pt x="367284" y="1828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8179CA-FB69-403D-8C82-D04C895D2E63}"/>
                </a:ext>
              </a:extLst>
            </p:cNvPr>
            <p:cNvSpPr/>
            <p:nvPr/>
          </p:nvSpPr>
          <p:spPr>
            <a:xfrm>
              <a:off x="944879" y="512063"/>
              <a:ext cx="318516" cy="316992"/>
            </a:xfrm>
            <a:custGeom>
              <a:avLst/>
              <a:gdLst>
                <a:gd name="connsiteX0" fmla="*/ 159452 w 318516"/>
                <a:gd name="connsiteY0" fmla="*/ 316814 h 316992"/>
                <a:gd name="connsiteX1" fmla="*/ 318711 w 318516"/>
                <a:gd name="connsiteY1" fmla="*/ 158318 h 316992"/>
                <a:gd name="connsiteX2" fmla="*/ 159452 w 318516"/>
                <a:gd name="connsiteY2" fmla="*/ -177 h 316992"/>
                <a:gd name="connsiteX3" fmla="*/ 194 w 318516"/>
                <a:gd name="connsiteY3" fmla="*/ 158318 h 316992"/>
                <a:gd name="connsiteX4" fmla="*/ 159452 w 318516"/>
                <a:gd name="connsiteY4" fmla="*/ 316814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516" h="316992">
                  <a:moveTo>
                    <a:pt x="159452" y="316814"/>
                  </a:moveTo>
                  <a:cubicBezTo>
                    <a:pt x="247197" y="317030"/>
                    <a:pt x="318500" y="246063"/>
                    <a:pt x="318711" y="158318"/>
                  </a:cubicBezTo>
                  <a:cubicBezTo>
                    <a:pt x="318501" y="70574"/>
                    <a:pt x="247197" y="-381"/>
                    <a:pt x="159452" y="-177"/>
                  </a:cubicBezTo>
                  <a:cubicBezTo>
                    <a:pt x="71734" y="-317"/>
                    <a:pt x="474" y="70600"/>
                    <a:pt x="194" y="158318"/>
                  </a:cubicBezTo>
                  <a:cubicBezTo>
                    <a:pt x="474" y="246037"/>
                    <a:pt x="71734" y="316954"/>
                    <a:pt x="159452" y="3168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DB99845-E2DF-4913-9D57-D8487C357221}"/>
                </a:ext>
              </a:extLst>
            </p:cNvPr>
            <p:cNvSpPr/>
            <p:nvPr/>
          </p:nvSpPr>
          <p:spPr>
            <a:xfrm>
              <a:off x="1487423" y="533399"/>
              <a:ext cx="274320" cy="274320"/>
            </a:xfrm>
            <a:custGeom>
              <a:avLst/>
              <a:gdLst>
                <a:gd name="connsiteX0" fmla="*/ 137355 w 274320"/>
                <a:gd name="connsiteY0" fmla="*/ 274142 h 274320"/>
                <a:gd name="connsiteX1" fmla="*/ 274515 w 274320"/>
                <a:gd name="connsiteY1" fmla="*/ 137236 h 274320"/>
                <a:gd name="connsiteX2" fmla="*/ 274515 w 274320"/>
                <a:gd name="connsiteY2" fmla="*/ 136982 h 274320"/>
                <a:gd name="connsiteX3" fmla="*/ 137355 w 274320"/>
                <a:gd name="connsiteY3" fmla="*/ -178 h 274320"/>
                <a:gd name="connsiteX4" fmla="*/ 194 w 274320"/>
                <a:gd name="connsiteY4" fmla="*/ 136982 h 274320"/>
                <a:gd name="connsiteX5" fmla="*/ 137355 w 274320"/>
                <a:gd name="connsiteY5" fmla="*/ 27414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" h="274320">
                  <a:moveTo>
                    <a:pt x="137355" y="274142"/>
                  </a:moveTo>
                  <a:cubicBezTo>
                    <a:pt x="213036" y="274218"/>
                    <a:pt x="274445" y="212916"/>
                    <a:pt x="274515" y="137236"/>
                  </a:cubicBezTo>
                  <a:cubicBezTo>
                    <a:pt x="274515" y="137147"/>
                    <a:pt x="274515" y="137071"/>
                    <a:pt x="274515" y="136982"/>
                  </a:cubicBezTo>
                  <a:cubicBezTo>
                    <a:pt x="274515" y="61227"/>
                    <a:pt x="213106" y="-178"/>
                    <a:pt x="137355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264" y="212699"/>
                    <a:pt x="61632" y="274066"/>
                    <a:pt x="137355" y="2741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713F30D-7FF0-4E1F-994C-660D3ED6775C}"/>
                </a:ext>
              </a:extLst>
            </p:cNvPr>
            <p:cNvSpPr/>
            <p:nvPr/>
          </p:nvSpPr>
          <p:spPr>
            <a:xfrm>
              <a:off x="2026919" y="551688"/>
              <a:ext cx="237744" cy="237744"/>
            </a:xfrm>
            <a:custGeom>
              <a:avLst/>
              <a:gdLst>
                <a:gd name="connsiteX0" fmla="*/ 119066 w 237744"/>
                <a:gd name="connsiteY0" fmla="*/ 237566 h 237744"/>
                <a:gd name="connsiteX1" fmla="*/ 237939 w 237744"/>
                <a:gd name="connsiteY1" fmla="*/ 118694 h 237744"/>
                <a:gd name="connsiteX2" fmla="*/ 119066 w 237744"/>
                <a:gd name="connsiteY2" fmla="*/ -178 h 237744"/>
                <a:gd name="connsiteX3" fmla="*/ 194 w 237744"/>
                <a:gd name="connsiteY3" fmla="*/ 118694 h 237744"/>
                <a:gd name="connsiteX4" fmla="*/ 119066 w 237744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4" h="237744">
                  <a:moveTo>
                    <a:pt x="119066" y="237566"/>
                  </a:moveTo>
                  <a:cubicBezTo>
                    <a:pt x="184718" y="237566"/>
                    <a:pt x="237939" y="184340"/>
                    <a:pt x="237939" y="118694"/>
                  </a:cubicBezTo>
                  <a:cubicBezTo>
                    <a:pt x="237939" y="53048"/>
                    <a:pt x="184718" y="-178"/>
                    <a:pt x="119066" y="-178"/>
                  </a:cubicBezTo>
                  <a:cubicBezTo>
                    <a:pt x="53444" y="-102"/>
                    <a:pt x="264" y="53073"/>
                    <a:pt x="194" y="118694"/>
                  </a:cubicBezTo>
                  <a:cubicBezTo>
                    <a:pt x="264" y="184315"/>
                    <a:pt x="53444" y="237490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93548C0-EBA3-44F5-AD53-1EEFB38A0CBB}"/>
                </a:ext>
              </a:extLst>
            </p:cNvPr>
            <p:cNvSpPr/>
            <p:nvPr/>
          </p:nvSpPr>
          <p:spPr>
            <a:xfrm>
              <a:off x="2564892" y="569976"/>
              <a:ext cx="202691" cy="201168"/>
            </a:xfrm>
            <a:custGeom>
              <a:avLst/>
              <a:gdLst>
                <a:gd name="connsiteX0" fmla="*/ 202692 w 202691"/>
                <a:gd name="connsiteY0" fmla="*/ 100584 h 201168"/>
                <a:gd name="connsiteX1" fmla="*/ 101346 w 202691"/>
                <a:gd name="connsiteY1" fmla="*/ 201168 h 201168"/>
                <a:gd name="connsiteX2" fmla="*/ 0 w 202691"/>
                <a:gd name="connsiteY2" fmla="*/ 100584 h 201168"/>
                <a:gd name="connsiteX3" fmla="*/ 101346 w 202691"/>
                <a:gd name="connsiteY3" fmla="*/ 0 h 201168"/>
                <a:gd name="connsiteX4" fmla="*/ 202692 w 202691"/>
                <a:gd name="connsiteY4" fmla="*/ 100584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91" h="201168">
                  <a:moveTo>
                    <a:pt x="202692" y="100584"/>
                  </a:moveTo>
                  <a:cubicBezTo>
                    <a:pt x="202692" y="156135"/>
                    <a:pt x="157318" y="201168"/>
                    <a:pt x="101346" y="201168"/>
                  </a:cubicBezTo>
                  <a:cubicBezTo>
                    <a:pt x="45374" y="201168"/>
                    <a:pt x="0" y="156135"/>
                    <a:pt x="0" y="100584"/>
                  </a:cubicBezTo>
                  <a:cubicBezTo>
                    <a:pt x="0" y="45033"/>
                    <a:pt x="45374" y="0"/>
                    <a:pt x="101346" y="0"/>
                  </a:cubicBezTo>
                  <a:cubicBezTo>
                    <a:pt x="157318" y="0"/>
                    <a:pt x="202692" y="45033"/>
                    <a:pt x="202692" y="10058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13AC4A-9E36-4BDC-AAC7-1FFD43B1CBF8}"/>
                </a:ext>
              </a:extLst>
            </p:cNvPr>
            <p:cNvSpPr/>
            <p:nvPr/>
          </p:nvSpPr>
          <p:spPr>
            <a:xfrm>
              <a:off x="3052572" y="534923"/>
              <a:ext cx="271271" cy="271272"/>
            </a:xfrm>
            <a:custGeom>
              <a:avLst/>
              <a:gdLst>
                <a:gd name="connsiteX0" fmla="*/ 135830 w 271271"/>
                <a:gd name="connsiteY0" fmla="*/ 271094 h 271272"/>
                <a:gd name="connsiteX1" fmla="*/ 271466 w 271271"/>
                <a:gd name="connsiteY1" fmla="*/ 135458 h 271272"/>
                <a:gd name="connsiteX2" fmla="*/ 135830 w 271271"/>
                <a:gd name="connsiteY2" fmla="*/ -178 h 271272"/>
                <a:gd name="connsiteX3" fmla="*/ 194 w 271271"/>
                <a:gd name="connsiteY3" fmla="*/ 135458 h 271272"/>
                <a:gd name="connsiteX4" fmla="*/ 135830 w 271271"/>
                <a:gd name="connsiteY4" fmla="*/ 271094 h 2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71" h="271272">
                  <a:moveTo>
                    <a:pt x="135830" y="271094"/>
                  </a:moveTo>
                  <a:cubicBezTo>
                    <a:pt x="210740" y="271094"/>
                    <a:pt x="271466" y="210363"/>
                    <a:pt x="271466" y="135458"/>
                  </a:cubicBezTo>
                  <a:cubicBezTo>
                    <a:pt x="271466" y="60554"/>
                    <a:pt x="210740" y="-178"/>
                    <a:pt x="135830" y="-178"/>
                  </a:cubicBezTo>
                  <a:cubicBezTo>
                    <a:pt x="60921" y="-178"/>
                    <a:pt x="194" y="60554"/>
                    <a:pt x="194" y="135458"/>
                  </a:cubicBezTo>
                  <a:cubicBezTo>
                    <a:pt x="194" y="210363"/>
                    <a:pt x="60921" y="271094"/>
                    <a:pt x="135830" y="2710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5DE3CF-831B-41E6-8B8A-FB88CF04B141}"/>
                </a:ext>
              </a:extLst>
            </p:cNvPr>
            <p:cNvSpPr/>
            <p:nvPr/>
          </p:nvSpPr>
          <p:spPr>
            <a:xfrm>
              <a:off x="6716267" y="553211"/>
              <a:ext cx="234696" cy="234695"/>
            </a:xfrm>
            <a:custGeom>
              <a:avLst/>
              <a:gdLst>
                <a:gd name="connsiteX0" fmla="*/ 117543 w 234696"/>
                <a:gd name="connsiteY0" fmla="*/ 234518 h 234695"/>
                <a:gd name="connsiteX1" fmla="*/ 234891 w 234696"/>
                <a:gd name="connsiteY1" fmla="*/ 117170 h 234695"/>
                <a:gd name="connsiteX2" fmla="*/ 117543 w 234696"/>
                <a:gd name="connsiteY2" fmla="*/ -178 h 234695"/>
                <a:gd name="connsiteX3" fmla="*/ 194 w 234696"/>
                <a:gd name="connsiteY3" fmla="*/ 117170 h 234695"/>
                <a:gd name="connsiteX4" fmla="*/ 117543 w 234696"/>
                <a:gd name="connsiteY4" fmla="*/ 23451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117543" y="234518"/>
                  </a:moveTo>
                  <a:cubicBezTo>
                    <a:pt x="182351" y="234518"/>
                    <a:pt x="234891" y="181978"/>
                    <a:pt x="234891" y="117170"/>
                  </a:cubicBezTo>
                  <a:cubicBezTo>
                    <a:pt x="234891" y="52362"/>
                    <a:pt x="182351" y="-178"/>
                    <a:pt x="117543" y="-178"/>
                  </a:cubicBezTo>
                  <a:cubicBezTo>
                    <a:pt x="52735" y="-178"/>
                    <a:pt x="194" y="52362"/>
                    <a:pt x="194" y="117170"/>
                  </a:cubicBezTo>
                  <a:cubicBezTo>
                    <a:pt x="194" y="181978"/>
                    <a:pt x="52735" y="234518"/>
                    <a:pt x="117543" y="23451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7175B7-AED6-4079-A30E-212360EC3884}"/>
                </a:ext>
              </a:extLst>
            </p:cNvPr>
            <p:cNvSpPr/>
            <p:nvPr/>
          </p:nvSpPr>
          <p:spPr>
            <a:xfrm>
              <a:off x="0" y="1004697"/>
              <a:ext cx="248412" cy="372998"/>
            </a:xfrm>
            <a:custGeom>
              <a:avLst/>
              <a:gdLst>
                <a:gd name="connsiteX0" fmla="*/ 248606 w 248412"/>
                <a:gd name="connsiteY0" fmla="*/ 186131 h 372998"/>
                <a:gd name="connsiteX1" fmla="*/ 62678 w 248412"/>
                <a:gd name="connsiteY1" fmla="*/ -178 h 372998"/>
                <a:gd name="connsiteX2" fmla="*/ 194 w 248412"/>
                <a:gd name="connsiteY2" fmla="*/ 10871 h 372998"/>
                <a:gd name="connsiteX3" fmla="*/ 194 w 248412"/>
                <a:gd name="connsiteY3" fmla="*/ 361772 h 372998"/>
                <a:gd name="connsiteX4" fmla="*/ 62678 w 248412"/>
                <a:gd name="connsiteY4" fmla="*/ 372821 h 372998"/>
                <a:gd name="connsiteX5" fmla="*/ 248606 w 248412"/>
                <a:gd name="connsiteY5" fmla="*/ 186385 h 372998"/>
                <a:gd name="connsiteX6" fmla="*/ 248606 w 248412"/>
                <a:gd name="connsiteY6" fmla="*/ 186131 h 37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412" h="372998">
                  <a:moveTo>
                    <a:pt x="248606" y="186131"/>
                  </a:moveTo>
                  <a:cubicBezTo>
                    <a:pt x="248606" y="83388"/>
                    <a:pt x="165421" y="38"/>
                    <a:pt x="62678" y="-178"/>
                  </a:cubicBezTo>
                  <a:cubicBezTo>
                    <a:pt x="41368" y="-102"/>
                    <a:pt x="20235" y="3632"/>
                    <a:pt x="194" y="10871"/>
                  </a:cubicBezTo>
                  <a:lnTo>
                    <a:pt x="194" y="361772"/>
                  </a:lnTo>
                  <a:cubicBezTo>
                    <a:pt x="20235" y="369011"/>
                    <a:pt x="41368" y="372745"/>
                    <a:pt x="62678" y="372821"/>
                  </a:cubicBezTo>
                  <a:cubicBezTo>
                    <a:pt x="165498" y="372682"/>
                    <a:pt x="248746" y="289217"/>
                    <a:pt x="248606" y="186385"/>
                  </a:cubicBezTo>
                  <a:cubicBezTo>
                    <a:pt x="248606" y="186296"/>
                    <a:pt x="248606" y="186220"/>
                    <a:pt x="248606" y="18613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8B91D4-32E6-4926-8750-0822D91057F8}"/>
                </a:ext>
              </a:extLst>
            </p:cNvPr>
            <p:cNvSpPr/>
            <p:nvPr/>
          </p:nvSpPr>
          <p:spPr>
            <a:xfrm>
              <a:off x="368807" y="978407"/>
              <a:ext cx="428244" cy="426720"/>
            </a:xfrm>
            <a:custGeom>
              <a:avLst/>
              <a:gdLst>
                <a:gd name="connsiteX0" fmla="*/ 214316 w 428244"/>
                <a:gd name="connsiteY0" fmla="*/ -178 h 426720"/>
                <a:gd name="connsiteX1" fmla="*/ 194 w 428244"/>
                <a:gd name="connsiteY1" fmla="*/ 213183 h 426720"/>
                <a:gd name="connsiteX2" fmla="*/ 214316 w 428244"/>
                <a:gd name="connsiteY2" fmla="*/ 426543 h 426720"/>
                <a:gd name="connsiteX3" fmla="*/ 428439 w 428244"/>
                <a:gd name="connsiteY3" fmla="*/ 213183 h 426720"/>
                <a:gd name="connsiteX4" fmla="*/ 214571 w 428244"/>
                <a:gd name="connsiteY4" fmla="*/ -178 h 426720"/>
                <a:gd name="connsiteX5" fmla="*/ 214316 w 428244"/>
                <a:gd name="connsiteY5" fmla="*/ -178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244" h="426720">
                  <a:moveTo>
                    <a:pt x="214316" y="-178"/>
                  </a:moveTo>
                  <a:cubicBezTo>
                    <a:pt x="96270" y="-393"/>
                    <a:pt x="410" y="95136"/>
                    <a:pt x="194" y="213183"/>
                  </a:cubicBezTo>
                  <a:cubicBezTo>
                    <a:pt x="410" y="331229"/>
                    <a:pt x="96270" y="426758"/>
                    <a:pt x="214316" y="426543"/>
                  </a:cubicBezTo>
                  <a:cubicBezTo>
                    <a:pt x="332363" y="426758"/>
                    <a:pt x="428223" y="331229"/>
                    <a:pt x="428439" y="213183"/>
                  </a:cubicBezTo>
                  <a:cubicBezTo>
                    <a:pt x="428299" y="95212"/>
                    <a:pt x="332541" y="-317"/>
                    <a:pt x="214571" y="-178"/>
                  </a:cubicBezTo>
                  <a:cubicBezTo>
                    <a:pt x="214482" y="-178"/>
                    <a:pt x="214405" y="-178"/>
                    <a:pt x="21431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620538-9834-41F1-9C77-90FD15AD2C7F}"/>
                </a:ext>
              </a:extLst>
            </p:cNvPr>
            <p:cNvSpPr/>
            <p:nvPr/>
          </p:nvSpPr>
          <p:spPr>
            <a:xfrm>
              <a:off x="915923" y="1004696"/>
              <a:ext cx="376427" cy="374523"/>
            </a:xfrm>
            <a:custGeom>
              <a:avLst/>
              <a:gdLst>
                <a:gd name="connsiteX0" fmla="*/ 188408 w 376427"/>
                <a:gd name="connsiteY0" fmla="*/ 374345 h 374523"/>
                <a:gd name="connsiteX1" fmla="*/ 376622 w 376427"/>
                <a:gd name="connsiteY1" fmla="*/ 186894 h 374523"/>
                <a:gd name="connsiteX2" fmla="*/ 188408 w 376427"/>
                <a:gd name="connsiteY2" fmla="*/ -177 h 374523"/>
                <a:gd name="connsiteX3" fmla="*/ 194 w 376427"/>
                <a:gd name="connsiteY3" fmla="*/ 187275 h 374523"/>
                <a:gd name="connsiteX4" fmla="*/ 188408 w 376427"/>
                <a:gd name="connsiteY4" fmla="*/ 374345 h 37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27" h="374523">
                  <a:moveTo>
                    <a:pt x="188408" y="374345"/>
                  </a:moveTo>
                  <a:cubicBezTo>
                    <a:pt x="292146" y="374561"/>
                    <a:pt x="376412" y="290627"/>
                    <a:pt x="376622" y="186894"/>
                  </a:cubicBezTo>
                  <a:cubicBezTo>
                    <a:pt x="376202" y="83300"/>
                    <a:pt x="291997" y="-393"/>
                    <a:pt x="188408" y="-177"/>
                  </a:cubicBezTo>
                  <a:cubicBezTo>
                    <a:pt x="84675" y="-393"/>
                    <a:pt x="410" y="83541"/>
                    <a:pt x="194" y="187275"/>
                  </a:cubicBezTo>
                  <a:cubicBezTo>
                    <a:pt x="614" y="290868"/>
                    <a:pt x="84815" y="374561"/>
                    <a:pt x="188408" y="3743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E4233F-CBF4-434A-B719-9D93A608B67E}"/>
                </a:ext>
              </a:extLst>
            </p:cNvPr>
            <p:cNvSpPr/>
            <p:nvPr/>
          </p:nvSpPr>
          <p:spPr>
            <a:xfrm>
              <a:off x="1461515" y="1028700"/>
              <a:ext cx="326136" cy="326135"/>
            </a:xfrm>
            <a:custGeom>
              <a:avLst/>
              <a:gdLst>
                <a:gd name="connsiteX0" fmla="*/ 163263 w 326136"/>
                <a:gd name="connsiteY0" fmla="*/ 325958 h 326135"/>
                <a:gd name="connsiteX1" fmla="*/ 326330 w 326136"/>
                <a:gd name="connsiteY1" fmla="*/ 162890 h 326135"/>
                <a:gd name="connsiteX2" fmla="*/ 163263 w 326136"/>
                <a:gd name="connsiteY2" fmla="*/ -178 h 326135"/>
                <a:gd name="connsiteX3" fmla="*/ 194 w 326136"/>
                <a:gd name="connsiteY3" fmla="*/ 162890 h 326135"/>
                <a:gd name="connsiteX4" fmla="*/ 163263 w 326136"/>
                <a:gd name="connsiteY4" fmla="*/ 325958 h 3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36" h="326135">
                  <a:moveTo>
                    <a:pt x="163263" y="325958"/>
                  </a:moveTo>
                  <a:cubicBezTo>
                    <a:pt x="253322" y="325958"/>
                    <a:pt x="326330" y="252946"/>
                    <a:pt x="326330" y="162890"/>
                  </a:cubicBezTo>
                  <a:cubicBezTo>
                    <a:pt x="326330" y="72834"/>
                    <a:pt x="253322" y="-178"/>
                    <a:pt x="163263" y="-178"/>
                  </a:cubicBezTo>
                  <a:cubicBezTo>
                    <a:pt x="73203" y="-178"/>
                    <a:pt x="194" y="72834"/>
                    <a:pt x="194" y="162890"/>
                  </a:cubicBezTo>
                  <a:cubicBezTo>
                    <a:pt x="264" y="252920"/>
                    <a:pt x="73232" y="325882"/>
                    <a:pt x="163263" y="3259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1228D88-27B1-4ED2-9954-285ADBB7AE04}"/>
                </a:ext>
              </a:extLst>
            </p:cNvPr>
            <p:cNvSpPr/>
            <p:nvPr/>
          </p:nvSpPr>
          <p:spPr>
            <a:xfrm rot="21444000">
              <a:off x="2004221" y="1050011"/>
              <a:ext cx="283464" cy="283464"/>
            </a:xfrm>
            <a:custGeom>
              <a:avLst/>
              <a:gdLst>
                <a:gd name="connsiteX0" fmla="*/ 283659 w 283464"/>
                <a:gd name="connsiteY0" fmla="*/ 141554 h 283464"/>
                <a:gd name="connsiteX1" fmla="*/ 141927 w 283464"/>
                <a:gd name="connsiteY1" fmla="*/ 283286 h 283464"/>
                <a:gd name="connsiteX2" fmla="*/ 194 w 283464"/>
                <a:gd name="connsiteY2" fmla="*/ 141554 h 283464"/>
                <a:gd name="connsiteX3" fmla="*/ 141927 w 283464"/>
                <a:gd name="connsiteY3" fmla="*/ -178 h 283464"/>
                <a:gd name="connsiteX4" fmla="*/ 283659 w 283464"/>
                <a:gd name="connsiteY4" fmla="*/ 141554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464" h="283464">
                  <a:moveTo>
                    <a:pt x="283659" y="141554"/>
                  </a:moveTo>
                  <a:cubicBezTo>
                    <a:pt x="283659" y="219831"/>
                    <a:pt x="220203" y="283286"/>
                    <a:pt x="141927" y="283286"/>
                  </a:cubicBezTo>
                  <a:cubicBezTo>
                    <a:pt x="63650" y="283286"/>
                    <a:pt x="194" y="219831"/>
                    <a:pt x="194" y="141554"/>
                  </a:cubicBezTo>
                  <a:cubicBezTo>
                    <a:pt x="194" y="63278"/>
                    <a:pt x="63650" y="-178"/>
                    <a:pt x="141927" y="-178"/>
                  </a:cubicBezTo>
                  <a:cubicBezTo>
                    <a:pt x="220203" y="-178"/>
                    <a:pt x="283659" y="63278"/>
                    <a:pt x="283659" y="1415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C44D08-D760-47AF-95F8-6FB0122B858D}"/>
                </a:ext>
              </a:extLst>
            </p:cNvPr>
            <p:cNvSpPr/>
            <p:nvPr/>
          </p:nvSpPr>
          <p:spPr>
            <a:xfrm>
              <a:off x="2545080" y="1069848"/>
              <a:ext cx="242315" cy="242315"/>
            </a:xfrm>
            <a:custGeom>
              <a:avLst/>
              <a:gdLst>
                <a:gd name="connsiteX0" fmla="*/ 121352 w 242315"/>
                <a:gd name="connsiteY0" fmla="*/ 242138 h 242315"/>
                <a:gd name="connsiteX1" fmla="*/ 242510 w 242315"/>
                <a:gd name="connsiteY1" fmla="*/ 120980 h 242315"/>
                <a:gd name="connsiteX2" fmla="*/ 121352 w 242315"/>
                <a:gd name="connsiteY2" fmla="*/ -178 h 242315"/>
                <a:gd name="connsiteX3" fmla="*/ 194 w 242315"/>
                <a:gd name="connsiteY3" fmla="*/ 120980 h 242315"/>
                <a:gd name="connsiteX4" fmla="*/ 121352 w 242315"/>
                <a:gd name="connsiteY4" fmla="*/ 242138 h 2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5" h="242315">
                  <a:moveTo>
                    <a:pt x="121352" y="242138"/>
                  </a:moveTo>
                  <a:cubicBezTo>
                    <a:pt x="188266" y="242138"/>
                    <a:pt x="242510" y="187896"/>
                    <a:pt x="242510" y="120980"/>
                  </a:cubicBezTo>
                  <a:cubicBezTo>
                    <a:pt x="242510" y="54064"/>
                    <a:pt x="188266" y="-178"/>
                    <a:pt x="121352" y="-178"/>
                  </a:cubicBezTo>
                  <a:cubicBezTo>
                    <a:pt x="54439" y="-178"/>
                    <a:pt x="194" y="54064"/>
                    <a:pt x="194" y="120980"/>
                  </a:cubicBezTo>
                  <a:cubicBezTo>
                    <a:pt x="194" y="187896"/>
                    <a:pt x="54439" y="242138"/>
                    <a:pt x="121352" y="2421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B5282F-4ABD-4162-8687-058E65BDD6DA}"/>
                </a:ext>
              </a:extLst>
            </p:cNvPr>
            <p:cNvSpPr/>
            <p:nvPr/>
          </p:nvSpPr>
          <p:spPr>
            <a:xfrm>
              <a:off x="3081527" y="1086493"/>
              <a:ext cx="210312" cy="210303"/>
            </a:xfrm>
            <a:custGeom>
              <a:avLst/>
              <a:gdLst>
                <a:gd name="connsiteX0" fmla="*/ 106239 w 210312"/>
                <a:gd name="connsiteY0" fmla="*/ 210125 h 210303"/>
                <a:gd name="connsiteX1" fmla="*/ 210503 w 210312"/>
                <a:gd name="connsiteY1" fmla="*/ 104080 h 210303"/>
                <a:gd name="connsiteX2" fmla="*/ 104461 w 210312"/>
                <a:gd name="connsiteY2" fmla="*/ -174 h 210303"/>
                <a:gd name="connsiteX3" fmla="*/ 194 w 210312"/>
                <a:gd name="connsiteY3" fmla="*/ 104969 h 210303"/>
                <a:gd name="connsiteX4" fmla="*/ 106111 w 210312"/>
                <a:gd name="connsiteY4" fmla="*/ 210125 h 210303"/>
                <a:gd name="connsiteX5" fmla="*/ 106239 w 210312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2" h="210303">
                  <a:moveTo>
                    <a:pt x="106239" y="210125"/>
                  </a:moveTo>
                  <a:cubicBezTo>
                    <a:pt x="164314" y="209630"/>
                    <a:pt x="210994" y="162157"/>
                    <a:pt x="210503" y="104080"/>
                  </a:cubicBezTo>
                  <a:cubicBezTo>
                    <a:pt x="210011" y="46016"/>
                    <a:pt x="162536" y="-669"/>
                    <a:pt x="104461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404" y="163249"/>
                    <a:pt x="47825" y="210341"/>
                    <a:pt x="106111" y="210125"/>
                  </a:cubicBezTo>
                  <a:cubicBezTo>
                    <a:pt x="106153" y="210125"/>
                    <a:pt x="106196" y="210125"/>
                    <a:pt x="106239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DEE387-0AAA-4D66-8A4B-8BDFFB8CB754}"/>
                </a:ext>
              </a:extLst>
            </p:cNvPr>
            <p:cNvSpPr/>
            <p:nvPr/>
          </p:nvSpPr>
          <p:spPr>
            <a:xfrm>
              <a:off x="6826757" y="1184138"/>
              <a:ext cx="14478" cy="13736"/>
            </a:xfrm>
            <a:custGeom>
              <a:avLst/>
              <a:gdLst>
                <a:gd name="connsiteX0" fmla="*/ 14673 w 14478"/>
                <a:gd name="connsiteY0" fmla="*/ 6690 h 13736"/>
                <a:gd name="connsiteX1" fmla="*/ 7078 w 14478"/>
                <a:gd name="connsiteY1" fmla="*/ -168 h 13736"/>
                <a:gd name="connsiteX2" fmla="*/ 7053 w 14478"/>
                <a:gd name="connsiteY2" fmla="*/ -168 h 13736"/>
                <a:gd name="connsiteX3" fmla="*/ 194 w 14478"/>
                <a:gd name="connsiteY3" fmla="*/ 6690 h 13736"/>
                <a:gd name="connsiteX4" fmla="*/ 7053 w 14478"/>
                <a:gd name="connsiteY4" fmla="*/ 13547 h 13736"/>
                <a:gd name="connsiteX5" fmla="*/ 14673 w 14478"/>
                <a:gd name="connsiteY5" fmla="*/ 6715 h 13736"/>
                <a:gd name="connsiteX6" fmla="*/ 14673 w 14478"/>
                <a:gd name="connsiteY6" fmla="*/ 6690 h 1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8" h="13736">
                  <a:moveTo>
                    <a:pt x="14673" y="6690"/>
                  </a:moveTo>
                  <a:cubicBezTo>
                    <a:pt x="14469" y="2702"/>
                    <a:pt x="11066" y="-371"/>
                    <a:pt x="7078" y="-168"/>
                  </a:cubicBezTo>
                  <a:cubicBezTo>
                    <a:pt x="7065" y="-168"/>
                    <a:pt x="7065" y="-168"/>
                    <a:pt x="7053" y="-168"/>
                  </a:cubicBezTo>
                  <a:cubicBezTo>
                    <a:pt x="3268" y="-168"/>
                    <a:pt x="194" y="2905"/>
                    <a:pt x="194" y="6690"/>
                  </a:cubicBezTo>
                  <a:cubicBezTo>
                    <a:pt x="194" y="10474"/>
                    <a:pt x="3268" y="13547"/>
                    <a:pt x="7053" y="13547"/>
                  </a:cubicBezTo>
                  <a:cubicBezTo>
                    <a:pt x="11040" y="13763"/>
                    <a:pt x="14457" y="10703"/>
                    <a:pt x="14673" y="6715"/>
                  </a:cubicBezTo>
                  <a:cubicBezTo>
                    <a:pt x="14673" y="6702"/>
                    <a:pt x="14673" y="6702"/>
                    <a:pt x="14673" y="66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D7D591-8AF9-46FA-8697-AB7B8C15DE5A}"/>
                </a:ext>
              </a:extLst>
            </p:cNvPr>
            <p:cNvSpPr/>
            <p:nvPr/>
          </p:nvSpPr>
          <p:spPr>
            <a:xfrm>
              <a:off x="0" y="1618487"/>
              <a:ext cx="155447" cy="187452"/>
            </a:xfrm>
            <a:custGeom>
              <a:avLst/>
              <a:gdLst>
                <a:gd name="connsiteX0" fmla="*/ 155642 w 155447"/>
                <a:gd name="connsiteY0" fmla="*/ 93548 h 187452"/>
                <a:gd name="connsiteX1" fmla="*/ 61916 w 155447"/>
                <a:gd name="connsiteY1" fmla="*/ -178 h 187452"/>
                <a:gd name="connsiteX2" fmla="*/ 194 w 155447"/>
                <a:gd name="connsiteY2" fmla="*/ 23190 h 187452"/>
                <a:gd name="connsiteX3" fmla="*/ 194 w 155447"/>
                <a:gd name="connsiteY3" fmla="*/ 164033 h 187452"/>
                <a:gd name="connsiteX4" fmla="*/ 61916 w 155447"/>
                <a:gd name="connsiteY4" fmla="*/ 187274 h 187452"/>
                <a:gd name="connsiteX5" fmla="*/ 155642 w 155447"/>
                <a:gd name="connsiteY5" fmla="*/ 93802 h 187452"/>
                <a:gd name="connsiteX6" fmla="*/ 155642 w 155447"/>
                <a:gd name="connsiteY6" fmla="*/ 93548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47" h="187452">
                  <a:moveTo>
                    <a:pt x="155642" y="93548"/>
                  </a:moveTo>
                  <a:cubicBezTo>
                    <a:pt x="155642" y="41783"/>
                    <a:pt x="113682" y="-178"/>
                    <a:pt x="61916" y="-178"/>
                  </a:cubicBezTo>
                  <a:cubicBezTo>
                    <a:pt x="39183" y="-165"/>
                    <a:pt x="17238" y="8141"/>
                    <a:pt x="194" y="23190"/>
                  </a:cubicBezTo>
                  <a:lnTo>
                    <a:pt x="194" y="164033"/>
                  </a:lnTo>
                  <a:cubicBezTo>
                    <a:pt x="17289" y="178981"/>
                    <a:pt x="39209" y="187236"/>
                    <a:pt x="61916" y="187274"/>
                  </a:cubicBezTo>
                  <a:cubicBezTo>
                    <a:pt x="113605" y="187351"/>
                    <a:pt x="155566" y="145491"/>
                    <a:pt x="155642" y="93802"/>
                  </a:cubicBezTo>
                  <a:cubicBezTo>
                    <a:pt x="155642" y="93713"/>
                    <a:pt x="155642" y="93637"/>
                    <a:pt x="155642" y="935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07B273-F64F-4EEC-A009-53BF04C0FF36}"/>
                </a:ext>
              </a:extLst>
            </p:cNvPr>
            <p:cNvSpPr/>
            <p:nvPr/>
          </p:nvSpPr>
          <p:spPr>
            <a:xfrm>
              <a:off x="880872" y="1488948"/>
              <a:ext cx="446531" cy="446531"/>
            </a:xfrm>
            <a:custGeom>
              <a:avLst/>
              <a:gdLst>
                <a:gd name="connsiteX0" fmla="*/ 446532 w 446531"/>
                <a:gd name="connsiteY0" fmla="*/ 223266 h 446531"/>
                <a:gd name="connsiteX1" fmla="*/ 223266 w 446531"/>
                <a:gd name="connsiteY1" fmla="*/ 446532 h 446531"/>
                <a:gd name="connsiteX2" fmla="*/ 0 w 446531"/>
                <a:gd name="connsiteY2" fmla="*/ 223266 h 446531"/>
                <a:gd name="connsiteX3" fmla="*/ 223266 w 446531"/>
                <a:gd name="connsiteY3" fmla="*/ 0 h 446531"/>
                <a:gd name="connsiteX4" fmla="*/ 446532 w 446531"/>
                <a:gd name="connsiteY4" fmla="*/ 223266 h 44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" h="446531">
                  <a:moveTo>
                    <a:pt x="446532" y="223266"/>
                  </a:moveTo>
                  <a:cubicBezTo>
                    <a:pt x="446532" y="346573"/>
                    <a:pt x="346572" y="446532"/>
                    <a:pt x="223266" y="446532"/>
                  </a:cubicBezTo>
                  <a:cubicBezTo>
                    <a:pt x="99960" y="446532"/>
                    <a:pt x="0" y="346573"/>
                    <a:pt x="0" y="223266"/>
                  </a:cubicBezTo>
                  <a:cubicBezTo>
                    <a:pt x="0" y="99960"/>
                    <a:pt x="99960" y="0"/>
                    <a:pt x="223266" y="0"/>
                  </a:cubicBezTo>
                  <a:cubicBezTo>
                    <a:pt x="346572" y="0"/>
                    <a:pt x="446532" y="99960"/>
                    <a:pt x="446532" y="2232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2AC9402-CC5C-4044-92DC-1848B0CAD17A}"/>
                </a:ext>
              </a:extLst>
            </p:cNvPr>
            <p:cNvSpPr/>
            <p:nvPr/>
          </p:nvSpPr>
          <p:spPr>
            <a:xfrm>
              <a:off x="1423415" y="1511807"/>
              <a:ext cx="402336" cy="400812"/>
            </a:xfrm>
            <a:custGeom>
              <a:avLst/>
              <a:gdLst>
                <a:gd name="connsiteX0" fmla="*/ 201363 w 402336"/>
                <a:gd name="connsiteY0" fmla="*/ -178 h 400812"/>
                <a:gd name="connsiteX1" fmla="*/ 194 w 402336"/>
                <a:gd name="connsiteY1" fmla="*/ 200228 h 400812"/>
                <a:gd name="connsiteX2" fmla="*/ 201363 w 402336"/>
                <a:gd name="connsiteY2" fmla="*/ 400634 h 400812"/>
                <a:gd name="connsiteX3" fmla="*/ 402530 w 402336"/>
                <a:gd name="connsiteY3" fmla="*/ 200228 h 400812"/>
                <a:gd name="connsiteX4" fmla="*/ 201364 w 402336"/>
                <a:gd name="connsiteY4" fmla="*/ -178 h 40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6" h="400812">
                  <a:moveTo>
                    <a:pt x="201363" y="-178"/>
                  </a:moveTo>
                  <a:cubicBezTo>
                    <a:pt x="90499" y="-317"/>
                    <a:pt x="475" y="89370"/>
                    <a:pt x="194" y="200228"/>
                  </a:cubicBezTo>
                  <a:cubicBezTo>
                    <a:pt x="475" y="311087"/>
                    <a:pt x="90500" y="400774"/>
                    <a:pt x="201363" y="400634"/>
                  </a:cubicBezTo>
                  <a:cubicBezTo>
                    <a:pt x="312254" y="400850"/>
                    <a:pt x="402320" y="311125"/>
                    <a:pt x="402530" y="200228"/>
                  </a:cubicBezTo>
                  <a:cubicBezTo>
                    <a:pt x="402321" y="89332"/>
                    <a:pt x="312255" y="-381"/>
                    <a:pt x="20136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DA69518-C650-4350-8FAB-D5BADEEC41AB}"/>
                </a:ext>
              </a:extLst>
            </p:cNvPr>
            <p:cNvSpPr/>
            <p:nvPr/>
          </p:nvSpPr>
          <p:spPr>
            <a:xfrm>
              <a:off x="1969009" y="1536191"/>
              <a:ext cx="353566" cy="352044"/>
            </a:xfrm>
            <a:custGeom>
              <a:avLst/>
              <a:gdLst>
                <a:gd name="connsiteX0" fmla="*/ 176977 w 353566"/>
                <a:gd name="connsiteY0" fmla="*/ 351867 h 352044"/>
                <a:gd name="connsiteX1" fmla="*/ 353761 w 353566"/>
                <a:gd name="connsiteY1" fmla="*/ 175844 h 352044"/>
                <a:gd name="connsiteX2" fmla="*/ 176978 w 353566"/>
                <a:gd name="connsiteY2" fmla="*/ -177 h 352044"/>
                <a:gd name="connsiteX3" fmla="*/ 194 w 353566"/>
                <a:gd name="connsiteY3" fmla="*/ 175844 h 352044"/>
                <a:gd name="connsiteX4" fmla="*/ 176977 w 353566"/>
                <a:gd name="connsiteY4" fmla="*/ 351867 h 3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66" h="352044">
                  <a:moveTo>
                    <a:pt x="176977" y="351867"/>
                  </a:moveTo>
                  <a:cubicBezTo>
                    <a:pt x="274401" y="352082"/>
                    <a:pt x="353550" y="273266"/>
                    <a:pt x="353761" y="175844"/>
                  </a:cubicBezTo>
                  <a:cubicBezTo>
                    <a:pt x="353550" y="78423"/>
                    <a:pt x="274403" y="-381"/>
                    <a:pt x="176978" y="-177"/>
                  </a:cubicBezTo>
                  <a:cubicBezTo>
                    <a:pt x="79553" y="-393"/>
                    <a:pt x="405" y="78423"/>
                    <a:pt x="194" y="175844"/>
                  </a:cubicBezTo>
                  <a:cubicBezTo>
                    <a:pt x="404" y="273266"/>
                    <a:pt x="79553" y="352082"/>
                    <a:pt x="176977" y="351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E55DCF-FB47-44E5-99E6-879B64598F97}"/>
                </a:ext>
              </a:extLst>
            </p:cNvPr>
            <p:cNvSpPr/>
            <p:nvPr/>
          </p:nvSpPr>
          <p:spPr>
            <a:xfrm>
              <a:off x="2520696" y="1566671"/>
              <a:ext cx="292608" cy="291084"/>
            </a:xfrm>
            <a:custGeom>
              <a:avLst/>
              <a:gdLst>
                <a:gd name="connsiteX0" fmla="*/ 292608 w 292608"/>
                <a:gd name="connsiteY0" fmla="*/ 145542 h 291084"/>
                <a:gd name="connsiteX1" fmla="*/ 146304 w 292608"/>
                <a:gd name="connsiteY1" fmla="*/ 291084 h 291084"/>
                <a:gd name="connsiteX2" fmla="*/ 0 w 292608"/>
                <a:gd name="connsiteY2" fmla="*/ 145542 h 291084"/>
                <a:gd name="connsiteX3" fmla="*/ 146304 w 292608"/>
                <a:gd name="connsiteY3" fmla="*/ 0 h 291084"/>
                <a:gd name="connsiteX4" fmla="*/ 292608 w 292608"/>
                <a:gd name="connsiteY4" fmla="*/ 145542 h 2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" h="291084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3" y="291084"/>
                    <a:pt x="0" y="225923"/>
                    <a:pt x="0" y="145542"/>
                  </a:cubicBezTo>
                  <a:cubicBezTo>
                    <a:pt x="0" y="65162"/>
                    <a:pt x="65503" y="0"/>
                    <a:pt x="146304" y="0"/>
                  </a:cubicBezTo>
                  <a:cubicBezTo>
                    <a:pt x="227105" y="0"/>
                    <a:pt x="292608" y="65162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8F75A7-027E-4E60-980B-9B733B426904}"/>
                </a:ext>
              </a:extLst>
            </p:cNvPr>
            <p:cNvSpPr/>
            <p:nvPr/>
          </p:nvSpPr>
          <p:spPr>
            <a:xfrm rot="16539000">
              <a:off x="3061631" y="1586245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1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A5A0D1-9508-4016-B78B-64DA00137693}"/>
                </a:ext>
              </a:extLst>
            </p:cNvPr>
            <p:cNvSpPr/>
            <p:nvPr/>
          </p:nvSpPr>
          <p:spPr>
            <a:xfrm>
              <a:off x="3579875" y="1583436"/>
              <a:ext cx="257556" cy="257555"/>
            </a:xfrm>
            <a:custGeom>
              <a:avLst/>
              <a:gdLst>
                <a:gd name="connsiteX0" fmla="*/ 128973 w 257556"/>
                <a:gd name="connsiteY0" fmla="*/ 257378 h 257555"/>
                <a:gd name="connsiteX1" fmla="*/ 257751 w 257556"/>
                <a:gd name="connsiteY1" fmla="*/ 128600 h 257555"/>
                <a:gd name="connsiteX2" fmla="*/ 128973 w 257556"/>
                <a:gd name="connsiteY2" fmla="*/ -178 h 257555"/>
                <a:gd name="connsiteX3" fmla="*/ 195 w 257556"/>
                <a:gd name="connsiteY3" fmla="*/ 128600 h 257555"/>
                <a:gd name="connsiteX4" fmla="*/ 128718 w 257556"/>
                <a:gd name="connsiteY4" fmla="*/ 257378 h 257555"/>
                <a:gd name="connsiteX5" fmla="*/ 128973 w 257556"/>
                <a:gd name="connsiteY5" fmla="*/ 257378 h 2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5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6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ABF88A-EA0E-4E8D-9A38-58C95F9E04A1}"/>
                </a:ext>
              </a:extLst>
            </p:cNvPr>
            <p:cNvSpPr/>
            <p:nvPr/>
          </p:nvSpPr>
          <p:spPr>
            <a:xfrm>
              <a:off x="6220967" y="1620393"/>
              <a:ext cx="184404" cy="184403"/>
            </a:xfrm>
            <a:custGeom>
              <a:avLst/>
              <a:gdLst>
                <a:gd name="connsiteX0" fmla="*/ 92397 w 184404"/>
                <a:gd name="connsiteY0" fmla="*/ 184226 h 184403"/>
                <a:gd name="connsiteX1" fmla="*/ 184599 w 184404"/>
                <a:gd name="connsiteY1" fmla="*/ 92024 h 184403"/>
                <a:gd name="connsiteX2" fmla="*/ 92397 w 184404"/>
                <a:gd name="connsiteY2" fmla="*/ -178 h 184403"/>
                <a:gd name="connsiteX3" fmla="*/ 194 w 184404"/>
                <a:gd name="connsiteY3" fmla="*/ 92024 h 184403"/>
                <a:gd name="connsiteX4" fmla="*/ 92397 w 184404"/>
                <a:gd name="connsiteY4" fmla="*/ 184226 h 18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04" h="184403">
                  <a:moveTo>
                    <a:pt x="92397" y="184226"/>
                  </a:moveTo>
                  <a:cubicBezTo>
                    <a:pt x="143324" y="184226"/>
                    <a:pt x="184599" y="142951"/>
                    <a:pt x="184599" y="92024"/>
                  </a:cubicBezTo>
                  <a:cubicBezTo>
                    <a:pt x="184599" y="41097"/>
                    <a:pt x="143324" y="-178"/>
                    <a:pt x="92397" y="-178"/>
                  </a:cubicBezTo>
                  <a:cubicBezTo>
                    <a:pt x="41469" y="-178"/>
                    <a:pt x="194" y="41097"/>
                    <a:pt x="194" y="92024"/>
                  </a:cubicBezTo>
                  <a:cubicBezTo>
                    <a:pt x="194" y="142951"/>
                    <a:pt x="41469" y="184226"/>
                    <a:pt x="92397" y="18422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3EF5A2B-69BE-4007-B74B-714098C22148}"/>
                </a:ext>
              </a:extLst>
            </p:cNvPr>
            <p:cNvSpPr/>
            <p:nvPr/>
          </p:nvSpPr>
          <p:spPr>
            <a:xfrm>
              <a:off x="6810752" y="1688592"/>
              <a:ext cx="45710" cy="45720"/>
            </a:xfrm>
            <a:custGeom>
              <a:avLst/>
              <a:gdLst>
                <a:gd name="connsiteX0" fmla="*/ 197 w 45710"/>
                <a:gd name="connsiteY0" fmla="*/ 23444 h 45720"/>
                <a:gd name="connsiteX1" fmla="*/ 23807 w 45710"/>
                <a:gd name="connsiteY1" fmla="*/ 45529 h 45720"/>
                <a:gd name="connsiteX2" fmla="*/ 45892 w 45710"/>
                <a:gd name="connsiteY2" fmla="*/ 21920 h 45720"/>
                <a:gd name="connsiteX3" fmla="*/ 23058 w 45710"/>
                <a:gd name="connsiteY3" fmla="*/ -178 h 45720"/>
                <a:gd name="connsiteX4" fmla="*/ 197 w 45710"/>
                <a:gd name="connsiteY4" fmla="*/ 23444 h 45720"/>
                <a:gd name="connsiteX5" fmla="*/ 197 w 45710"/>
                <a:gd name="connsiteY5" fmla="*/ 23444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10" h="45720">
                  <a:moveTo>
                    <a:pt x="197" y="23444"/>
                  </a:moveTo>
                  <a:cubicBezTo>
                    <a:pt x="617" y="36068"/>
                    <a:pt x="11183" y="45948"/>
                    <a:pt x="23807" y="45529"/>
                  </a:cubicBezTo>
                  <a:cubicBezTo>
                    <a:pt x="36431" y="45110"/>
                    <a:pt x="46311" y="34544"/>
                    <a:pt x="45892" y="21920"/>
                  </a:cubicBezTo>
                  <a:cubicBezTo>
                    <a:pt x="45486" y="9601"/>
                    <a:pt x="35377" y="-165"/>
                    <a:pt x="23058" y="-178"/>
                  </a:cubicBezTo>
                  <a:cubicBezTo>
                    <a:pt x="10218" y="25"/>
                    <a:pt x="-6" y="10604"/>
                    <a:pt x="197" y="23444"/>
                  </a:cubicBezTo>
                  <a:cubicBezTo>
                    <a:pt x="197" y="23444"/>
                    <a:pt x="197" y="23444"/>
                    <a:pt x="197" y="2344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0D0238-8EBD-4CB0-9539-7D4A5B4027D8}"/>
                </a:ext>
              </a:extLst>
            </p:cNvPr>
            <p:cNvSpPr/>
            <p:nvPr/>
          </p:nvSpPr>
          <p:spPr>
            <a:xfrm>
              <a:off x="7327392" y="1685543"/>
              <a:ext cx="54863" cy="54864"/>
            </a:xfrm>
            <a:custGeom>
              <a:avLst/>
              <a:gdLst>
                <a:gd name="connsiteX0" fmla="*/ 27627 w 54863"/>
                <a:gd name="connsiteY0" fmla="*/ -178 h 54864"/>
                <a:gd name="connsiteX1" fmla="*/ 194 w 54863"/>
                <a:gd name="connsiteY1" fmla="*/ 27254 h 54864"/>
                <a:gd name="connsiteX2" fmla="*/ 27627 w 54863"/>
                <a:gd name="connsiteY2" fmla="*/ 54686 h 54864"/>
                <a:gd name="connsiteX3" fmla="*/ 55058 w 54863"/>
                <a:gd name="connsiteY3" fmla="*/ 27254 h 54864"/>
                <a:gd name="connsiteX4" fmla="*/ 27627 w 54863"/>
                <a:gd name="connsiteY4" fmla="*/ -178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4">
                  <a:moveTo>
                    <a:pt x="27627" y="-178"/>
                  </a:moveTo>
                  <a:cubicBezTo>
                    <a:pt x="12475" y="-178"/>
                    <a:pt x="194" y="12103"/>
                    <a:pt x="194" y="27254"/>
                  </a:cubicBezTo>
                  <a:cubicBezTo>
                    <a:pt x="194" y="42406"/>
                    <a:pt x="12475" y="54686"/>
                    <a:pt x="27627" y="54686"/>
                  </a:cubicBezTo>
                  <a:cubicBezTo>
                    <a:pt x="42778" y="54686"/>
                    <a:pt x="55058" y="42406"/>
                    <a:pt x="55058" y="27254"/>
                  </a:cubicBezTo>
                  <a:cubicBezTo>
                    <a:pt x="55058" y="12103"/>
                    <a:pt x="42778" y="-178"/>
                    <a:pt x="276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24BDC6-69A7-4FF0-93B5-C2978D8C19B3}"/>
                </a:ext>
              </a:extLst>
            </p:cNvPr>
            <p:cNvSpPr/>
            <p:nvPr/>
          </p:nvSpPr>
          <p:spPr>
            <a:xfrm>
              <a:off x="7856219" y="1693163"/>
              <a:ext cx="38100" cy="38100"/>
            </a:xfrm>
            <a:custGeom>
              <a:avLst/>
              <a:gdLst>
                <a:gd name="connsiteX0" fmla="*/ 19244 w 38100"/>
                <a:gd name="connsiteY0" fmla="*/ -178 h 38100"/>
                <a:gd name="connsiteX1" fmla="*/ 194 w 38100"/>
                <a:gd name="connsiteY1" fmla="*/ 18872 h 38100"/>
                <a:gd name="connsiteX2" fmla="*/ 19244 w 38100"/>
                <a:gd name="connsiteY2" fmla="*/ 37922 h 38100"/>
                <a:gd name="connsiteX3" fmla="*/ 38294 w 38100"/>
                <a:gd name="connsiteY3" fmla="*/ 18872 h 38100"/>
                <a:gd name="connsiteX4" fmla="*/ 19244 w 38100"/>
                <a:gd name="connsiteY4" fmla="*/ -1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244" y="-178"/>
                  </a:moveTo>
                  <a:cubicBezTo>
                    <a:pt x="8729" y="-178"/>
                    <a:pt x="194" y="8356"/>
                    <a:pt x="194" y="18872"/>
                  </a:cubicBezTo>
                  <a:cubicBezTo>
                    <a:pt x="194" y="29388"/>
                    <a:pt x="8729" y="37922"/>
                    <a:pt x="19244" y="37922"/>
                  </a:cubicBezTo>
                  <a:cubicBezTo>
                    <a:pt x="29760" y="37922"/>
                    <a:pt x="38294" y="29388"/>
                    <a:pt x="38294" y="18872"/>
                  </a:cubicBezTo>
                  <a:cubicBezTo>
                    <a:pt x="38294" y="8356"/>
                    <a:pt x="29760" y="-178"/>
                    <a:pt x="192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7F3B6D-1528-44EC-B88F-CD075D54F629}"/>
                </a:ext>
              </a:extLst>
            </p:cNvPr>
            <p:cNvSpPr/>
            <p:nvPr/>
          </p:nvSpPr>
          <p:spPr>
            <a:xfrm>
              <a:off x="1967991" y="2055368"/>
              <a:ext cx="355600" cy="355600"/>
            </a:xfrm>
            <a:custGeom>
              <a:avLst/>
              <a:gdLst>
                <a:gd name="connsiteX0" fmla="*/ 177994 w 355600"/>
                <a:gd name="connsiteY0" fmla="*/ 355422 h 355600"/>
                <a:gd name="connsiteX1" fmla="*/ 355794 w 355600"/>
                <a:gd name="connsiteY1" fmla="*/ 177622 h 355600"/>
                <a:gd name="connsiteX2" fmla="*/ 177994 w 355600"/>
                <a:gd name="connsiteY2" fmla="*/ -178 h 355600"/>
                <a:gd name="connsiteX3" fmla="*/ 194 w 355600"/>
                <a:gd name="connsiteY3" fmla="*/ 177622 h 355600"/>
                <a:gd name="connsiteX4" fmla="*/ 177994 w 355600"/>
                <a:gd name="connsiteY4" fmla="*/ 35542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355422"/>
                  </a:move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5"/>
                    <a:pt x="276191" y="-178"/>
                    <a:pt x="177994" y="-178"/>
                  </a:cubicBezTo>
                  <a:cubicBezTo>
                    <a:pt x="79798" y="-178"/>
                    <a:pt x="194" y="79425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F12819-EE77-45F0-B2C9-149345BCA327}"/>
                </a:ext>
              </a:extLst>
            </p:cNvPr>
            <p:cNvSpPr/>
            <p:nvPr/>
          </p:nvSpPr>
          <p:spPr>
            <a:xfrm>
              <a:off x="2499359" y="2065019"/>
              <a:ext cx="335279" cy="335280"/>
            </a:xfrm>
            <a:custGeom>
              <a:avLst/>
              <a:gdLst>
                <a:gd name="connsiteX0" fmla="*/ 167834 w 335279"/>
                <a:gd name="connsiteY0" fmla="*/ 335102 h 335280"/>
                <a:gd name="connsiteX1" fmla="*/ 335474 w 335279"/>
                <a:gd name="connsiteY1" fmla="*/ 167462 h 335280"/>
                <a:gd name="connsiteX2" fmla="*/ 167834 w 335279"/>
                <a:gd name="connsiteY2" fmla="*/ -178 h 335280"/>
                <a:gd name="connsiteX3" fmla="*/ 194 w 335279"/>
                <a:gd name="connsiteY3" fmla="*/ 167462 h 335280"/>
                <a:gd name="connsiteX4" fmla="*/ 167834 w 335279"/>
                <a:gd name="connsiteY4" fmla="*/ 335102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79" h="335280">
                  <a:moveTo>
                    <a:pt x="167834" y="335102"/>
                  </a:moveTo>
                  <a:cubicBezTo>
                    <a:pt x="260420" y="335102"/>
                    <a:pt x="335474" y="260045"/>
                    <a:pt x="335474" y="167462"/>
                  </a:cubicBezTo>
                  <a:cubicBezTo>
                    <a:pt x="335474" y="74879"/>
                    <a:pt x="260420" y="-178"/>
                    <a:pt x="167834" y="-178"/>
                  </a:cubicBezTo>
                  <a:cubicBezTo>
                    <a:pt x="75249" y="-178"/>
                    <a:pt x="194" y="74879"/>
                    <a:pt x="194" y="167462"/>
                  </a:cubicBezTo>
                  <a:cubicBezTo>
                    <a:pt x="194" y="260045"/>
                    <a:pt x="75249" y="335102"/>
                    <a:pt x="167834" y="335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A1073FC-56FB-415E-B883-C1FA4937C3F4}"/>
                </a:ext>
              </a:extLst>
            </p:cNvPr>
            <p:cNvSpPr/>
            <p:nvPr/>
          </p:nvSpPr>
          <p:spPr>
            <a:xfrm>
              <a:off x="3037332" y="2083307"/>
              <a:ext cx="300227" cy="300228"/>
            </a:xfrm>
            <a:custGeom>
              <a:avLst/>
              <a:gdLst>
                <a:gd name="connsiteX0" fmla="*/ 150308 w 300227"/>
                <a:gd name="connsiteY0" fmla="*/ 300050 h 300228"/>
                <a:gd name="connsiteX1" fmla="*/ 300422 w 300227"/>
                <a:gd name="connsiteY1" fmla="*/ 149936 h 300228"/>
                <a:gd name="connsiteX2" fmla="*/ 150308 w 300227"/>
                <a:gd name="connsiteY2" fmla="*/ -178 h 300228"/>
                <a:gd name="connsiteX3" fmla="*/ 194 w 300227"/>
                <a:gd name="connsiteY3" fmla="*/ 149936 h 300228"/>
                <a:gd name="connsiteX4" fmla="*/ 150308 w 300227"/>
                <a:gd name="connsiteY4" fmla="*/ 300050 h 30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300228">
                  <a:moveTo>
                    <a:pt x="150308" y="300050"/>
                  </a:moveTo>
                  <a:cubicBezTo>
                    <a:pt x="233214" y="300050"/>
                    <a:pt x="300422" y="232842"/>
                    <a:pt x="300422" y="149936"/>
                  </a:cubicBezTo>
                  <a:cubicBezTo>
                    <a:pt x="300422" y="67030"/>
                    <a:pt x="233214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194" y="232842"/>
                    <a:pt x="67403" y="300050"/>
                    <a:pt x="150308" y="3000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8247209-8F4C-4FFC-B35F-6E148F212C41}"/>
                </a:ext>
              </a:extLst>
            </p:cNvPr>
            <p:cNvSpPr/>
            <p:nvPr/>
          </p:nvSpPr>
          <p:spPr>
            <a:xfrm>
              <a:off x="3579875" y="2104643"/>
              <a:ext cx="257556" cy="257556"/>
            </a:xfrm>
            <a:custGeom>
              <a:avLst/>
              <a:gdLst>
                <a:gd name="connsiteX0" fmla="*/ 128973 w 257556"/>
                <a:gd name="connsiteY0" fmla="*/ 257378 h 257556"/>
                <a:gd name="connsiteX1" fmla="*/ 257751 w 257556"/>
                <a:gd name="connsiteY1" fmla="*/ 128600 h 257556"/>
                <a:gd name="connsiteX2" fmla="*/ 128973 w 257556"/>
                <a:gd name="connsiteY2" fmla="*/ -178 h 257556"/>
                <a:gd name="connsiteX3" fmla="*/ 195 w 257556"/>
                <a:gd name="connsiteY3" fmla="*/ 128600 h 257556"/>
                <a:gd name="connsiteX4" fmla="*/ 128718 w 257556"/>
                <a:gd name="connsiteY4" fmla="*/ 257378 h 257556"/>
                <a:gd name="connsiteX5" fmla="*/ 128973 w 257556"/>
                <a:gd name="connsiteY5" fmla="*/ 257378 h 25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6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7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D83008-487B-4876-A778-E2EC7FE39C69}"/>
                </a:ext>
              </a:extLst>
            </p:cNvPr>
            <p:cNvSpPr/>
            <p:nvPr/>
          </p:nvSpPr>
          <p:spPr>
            <a:xfrm>
              <a:off x="4027930" y="2031492"/>
              <a:ext cx="403860" cy="403860"/>
            </a:xfrm>
            <a:custGeom>
              <a:avLst/>
              <a:gdLst>
                <a:gd name="connsiteX0" fmla="*/ 201491 w 403860"/>
                <a:gd name="connsiteY0" fmla="*/ -178 h 403860"/>
                <a:gd name="connsiteX1" fmla="*/ 196 w 403860"/>
                <a:gd name="connsiteY1" fmla="*/ 202387 h 403860"/>
                <a:gd name="connsiteX2" fmla="*/ 202761 w 403860"/>
                <a:gd name="connsiteY2" fmla="*/ 403682 h 403860"/>
                <a:gd name="connsiteX3" fmla="*/ 404055 w 403860"/>
                <a:gd name="connsiteY3" fmla="*/ 201752 h 403860"/>
                <a:gd name="connsiteX4" fmla="*/ 201491 w 403860"/>
                <a:gd name="connsiteY4" fmla="*/ -178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860">
                  <a:moveTo>
                    <a:pt x="201491" y="-178"/>
                  </a:moveTo>
                  <a:cubicBezTo>
                    <a:pt x="89972" y="178"/>
                    <a:pt x="-160" y="90869"/>
                    <a:pt x="196" y="202387"/>
                  </a:cubicBezTo>
                  <a:cubicBezTo>
                    <a:pt x="551" y="313906"/>
                    <a:pt x="91242" y="404025"/>
                    <a:pt x="202761" y="403682"/>
                  </a:cubicBezTo>
                  <a:cubicBezTo>
                    <a:pt x="314038" y="403327"/>
                    <a:pt x="404055" y="313029"/>
                    <a:pt x="404055" y="201752"/>
                  </a:cubicBezTo>
                  <a:cubicBezTo>
                    <a:pt x="403776" y="90094"/>
                    <a:pt x="313149" y="-254"/>
                    <a:pt x="20149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5FD00E-CA99-4A35-A0E1-6618D558178C}"/>
                </a:ext>
              </a:extLst>
            </p:cNvPr>
            <p:cNvSpPr/>
            <p:nvPr/>
          </p:nvSpPr>
          <p:spPr>
            <a:xfrm>
              <a:off x="6137148" y="2057400"/>
              <a:ext cx="352044" cy="352043"/>
            </a:xfrm>
            <a:custGeom>
              <a:avLst/>
              <a:gdLst>
                <a:gd name="connsiteX0" fmla="*/ 176216 w 352044"/>
                <a:gd name="connsiteY0" fmla="*/ 351866 h 352043"/>
                <a:gd name="connsiteX1" fmla="*/ 352239 w 352044"/>
                <a:gd name="connsiteY1" fmla="*/ 175844 h 352043"/>
                <a:gd name="connsiteX2" fmla="*/ 176216 w 352044"/>
                <a:gd name="connsiteY2" fmla="*/ -178 h 352043"/>
                <a:gd name="connsiteX3" fmla="*/ 195 w 352044"/>
                <a:gd name="connsiteY3" fmla="*/ 175844 h 352043"/>
                <a:gd name="connsiteX4" fmla="*/ 175962 w 352044"/>
                <a:gd name="connsiteY4" fmla="*/ 351866 h 352043"/>
                <a:gd name="connsiteX5" fmla="*/ 176216 w 352044"/>
                <a:gd name="connsiteY5" fmla="*/ 351866 h 3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044" h="352043">
                  <a:moveTo>
                    <a:pt x="176216" y="351866"/>
                  </a:moveTo>
                  <a:cubicBezTo>
                    <a:pt x="273435" y="351866"/>
                    <a:pt x="352239" y="273062"/>
                    <a:pt x="352239" y="175844"/>
                  </a:cubicBezTo>
                  <a:cubicBezTo>
                    <a:pt x="352239" y="78625"/>
                    <a:pt x="273435" y="-178"/>
                    <a:pt x="176216" y="-178"/>
                  </a:cubicBezTo>
                  <a:cubicBezTo>
                    <a:pt x="78998" y="-178"/>
                    <a:pt x="195" y="78625"/>
                    <a:pt x="195" y="175844"/>
                  </a:cubicBezTo>
                  <a:cubicBezTo>
                    <a:pt x="118" y="272986"/>
                    <a:pt x="78820" y="351790"/>
                    <a:pt x="175962" y="351866"/>
                  </a:cubicBezTo>
                  <a:cubicBezTo>
                    <a:pt x="176051" y="351866"/>
                    <a:pt x="176128" y="351866"/>
                    <a:pt x="176216" y="3518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8F90AA-7B21-4448-BA6C-C5CF9370A0EE}"/>
                </a:ext>
              </a:extLst>
            </p:cNvPr>
            <p:cNvSpPr/>
            <p:nvPr/>
          </p:nvSpPr>
          <p:spPr>
            <a:xfrm>
              <a:off x="6626351" y="2025395"/>
              <a:ext cx="416052" cy="416052"/>
            </a:xfrm>
            <a:custGeom>
              <a:avLst/>
              <a:gdLst>
                <a:gd name="connsiteX0" fmla="*/ 208348 w 416052"/>
                <a:gd name="connsiteY0" fmla="*/ 415874 h 416052"/>
                <a:gd name="connsiteX1" fmla="*/ 416247 w 416052"/>
                <a:gd name="connsiteY1" fmla="*/ 207721 h 416052"/>
                <a:gd name="connsiteX2" fmla="*/ 208093 w 416052"/>
                <a:gd name="connsiteY2" fmla="*/ -178 h 416052"/>
                <a:gd name="connsiteX3" fmla="*/ 195 w 416052"/>
                <a:gd name="connsiteY3" fmla="*/ 207848 h 416052"/>
                <a:gd name="connsiteX4" fmla="*/ 207967 w 416052"/>
                <a:gd name="connsiteY4" fmla="*/ 415874 h 416052"/>
                <a:gd name="connsiteX5" fmla="*/ 208348 w 416052"/>
                <a:gd name="connsiteY5" fmla="*/ 415874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2" h="416052">
                  <a:moveTo>
                    <a:pt x="208348" y="415874"/>
                  </a:moveTo>
                  <a:cubicBezTo>
                    <a:pt x="323232" y="415798"/>
                    <a:pt x="416323" y="322606"/>
                    <a:pt x="416247" y="207721"/>
                  </a:cubicBezTo>
                  <a:cubicBezTo>
                    <a:pt x="416170" y="92837"/>
                    <a:pt x="322978" y="-241"/>
                    <a:pt x="208093" y="-178"/>
                  </a:cubicBezTo>
                  <a:cubicBezTo>
                    <a:pt x="93260" y="-102"/>
                    <a:pt x="195" y="93002"/>
                    <a:pt x="195" y="207848"/>
                  </a:cubicBezTo>
                  <a:cubicBezTo>
                    <a:pt x="131" y="322669"/>
                    <a:pt x="93146" y="415811"/>
                    <a:pt x="207967" y="415874"/>
                  </a:cubicBezTo>
                  <a:cubicBezTo>
                    <a:pt x="208093" y="415874"/>
                    <a:pt x="208221" y="415874"/>
                    <a:pt x="208348" y="4158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54E7BD-2079-4F6B-B13D-5B373C7D6E85}"/>
                </a:ext>
              </a:extLst>
            </p:cNvPr>
            <p:cNvSpPr/>
            <p:nvPr/>
          </p:nvSpPr>
          <p:spPr>
            <a:xfrm>
              <a:off x="8382126" y="2218943"/>
              <a:ext cx="28955" cy="28956"/>
            </a:xfrm>
            <a:custGeom>
              <a:avLst/>
              <a:gdLst>
                <a:gd name="connsiteX0" fmla="*/ 14673 w 28955"/>
                <a:gd name="connsiteY0" fmla="*/ 28778 h 28956"/>
                <a:gd name="connsiteX1" fmla="*/ 29150 w 28955"/>
                <a:gd name="connsiteY1" fmla="*/ 14300 h 28956"/>
                <a:gd name="connsiteX2" fmla="*/ 14673 w 28955"/>
                <a:gd name="connsiteY2" fmla="*/ -178 h 28956"/>
                <a:gd name="connsiteX3" fmla="*/ 194 w 28955"/>
                <a:gd name="connsiteY3" fmla="*/ 14300 h 28956"/>
                <a:gd name="connsiteX4" fmla="*/ 14673 w 28955"/>
                <a:gd name="connsiteY4" fmla="*/ 28778 h 2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5" h="28956">
                  <a:moveTo>
                    <a:pt x="14673" y="28778"/>
                  </a:moveTo>
                  <a:cubicBezTo>
                    <a:pt x="22673" y="28778"/>
                    <a:pt x="29150" y="22301"/>
                    <a:pt x="29150" y="14300"/>
                  </a:cubicBezTo>
                  <a:cubicBezTo>
                    <a:pt x="29150" y="6299"/>
                    <a:pt x="22673" y="-178"/>
                    <a:pt x="14673" y="-178"/>
                  </a:cubicBezTo>
                  <a:cubicBezTo>
                    <a:pt x="6672" y="-178"/>
                    <a:pt x="194" y="6299"/>
                    <a:pt x="194" y="14300"/>
                  </a:cubicBezTo>
                  <a:cubicBezTo>
                    <a:pt x="194" y="22301"/>
                    <a:pt x="6672" y="28778"/>
                    <a:pt x="14673" y="287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EF25924-C1DA-4B45-9082-87B2A9D286AB}"/>
                </a:ext>
              </a:extLst>
            </p:cNvPr>
            <p:cNvSpPr/>
            <p:nvPr/>
          </p:nvSpPr>
          <p:spPr>
            <a:xfrm>
              <a:off x="1383792" y="2513076"/>
              <a:ext cx="483107" cy="481584"/>
            </a:xfrm>
            <a:custGeom>
              <a:avLst/>
              <a:gdLst>
                <a:gd name="connsiteX0" fmla="*/ 483108 w 483107"/>
                <a:gd name="connsiteY0" fmla="*/ 240792 h 481584"/>
                <a:gd name="connsiteX1" fmla="*/ 241554 w 483107"/>
                <a:gd name="connsiteY1" fmla="*/ 481584 h 481584"/>
                <a:gd name="connsiteX2" fmla="*/ 0 w 483107"/>
                <a:gd name="connsiteY2" fmla="*/ 240792 h 481584"/>
                <a:gd name="connsiteX3" fmla="*/ 241554 w 483107"/>
                <a:gd name="connsiteY3" fmla="*/ 0 h 481584"/>
                <a:gd name="connsiteX4" fmla="*/ 483108 w 483107"/>
                <a:gd name="connsiteY4" fmla="*/ 240792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107" h="481584">
                  <a:moveTo>
                    <a:pt x="483108" y="240792"/>
                  </a:moveTo>
                  <a:cubicBezTo>
                    <a:pt x="483108" y="373778"/>
                    <a:pt x="374961" y="481584"/>
                    <a:pt x="241554" y="481584"/>
                  </a:cubicBezTo>
                  <a:cubicBezTo>
                    <a:pt x="108147" y="481584"/>
                    <a:pt x="0" y="373778"/>
                    <a:pt x="0" y="240792"/>
                  </a:cubicBezTo>
                  <a:cubicBezTo>
                    <a:pt x="0" y="107806"/>
                    <a:pt x="108147" y="0"/>
                    <a:pt x="241554" y="0"/>
                  </a:cubicBezTo>
                  <a:cubicBezTo>
                    <a:pt x="374961" y="0"/>
                    <a:pt x="483108" y="107806"/>
                    <a:pt x="483108" y="24079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CFF08F-8E04-47DF-AC1E-927194A95B9A}"/>
                </a:ext>
              </a:extLst>
            </p:cNvPr>
            <p:cNvSpPr/>
            <p:nvPr/>
          </p:nvSpPr>
          <p:spPr>
            <a:xfrm>
              <a:off x="2049780" y="2657856"/>
              <a:ext cx="193548" cy="193548"/>
            </a:xfrm>
            <a:custGeom>
              <a:avLst/>
              <a:gdLst>
                <a:gd name="connsiteX0" fmla="*/ 193548 w 193548"/>
                <a:gd name="connsiteY0" fmla="*/ 96774 h 193548"/>
                <a:gd name="connsiteX1" fmla="*/ 96774 w 193548"/>
                <a:gd name="connsiteY1" fmla="*/ 193548 h 193548"/>
                <a:gd name="connsiteX2" fmla="*/ 0 w 193548"/>
                <a:gd name="connsiteY2" fmla="*/ 96774 h 193548"/>
                <a:gd name="connsiteX3" fmla="*/ 96774 w 193548"/>
                <a:gd name="connsiteY3" fmla="*/ 0 h 193548"/>
                <a:gd name="connsiteX4" fmla="*/ 193548 w 193548"/>
                <a:gd name="connsiteY4" fmla="*/ 96774 h 19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48" h="193548">
                  <a:moveTo>
                    <a:pt x="193548" y="96774"/>
                  </a:moveTo>
                  <a:cubicBezTo>
                    <a:pt x="193548" y="150221"/>
                    <a:pt x="150221" y="193548"/>
                    <a:pt x="96774" y="193548"/>
                  </a:cubicBezTo>
                  <a:cubicBezTo>
                    <a:pt x="43327" y="193548"/>
                    <a:pt x="0" y="150221"/>
                    <a:pt x="0" y="96774"/>
                  </a:cubicBezTo>
                  <a:cubicBezTo>
                    <a:pt x="0" y="43327"/>
                    <a:pt x="43327" y="0"/>
                    <a:pt x="96774" y="0"/>
                  </a:cubicBezTo>
                  <a:cubicBezTo>
                    <a:pt x="150221" y="0"/>
                    <a:pt x="193548" y="43327"/>
                    <a:pt x="193548" y="967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98C3F1-431C-4F16-A7E7-B7780148F48D}"/>
                </a:ext>
              </a:extLst>
            </p:cNvPr>
            <p:cNvSpPr/>
            <p:nvPr/>
          </p:nvSpPr>
          <p:spPr>
            <a:xfrm>
              <a:off x="2517139" y="2606034"/>
              <a:ext cx="295656" cy="295654"/>
            </a:xfrm>
            <a:custGeom>
              <a:avLst/>
              <a:gdLst>
                <a:gd name="connsiteX0" fmla="*/ 149293 w 295656"/>
                <a:gd name="connsiteY0" fmla="*/ -172 h 295654"/>
                <a:gd name="connsiteX1" fmla="*/ 200 w 295656"/>
                <a:gd name="connsiteY1" fmla="*/ 146386 h 295654"/>
                <a:gd name="connsiteX2" fmla="*/ 146753 w 295656"/>
                <a:gd name="connsiteY2" fmla="*/ 295471 h 295654"/>
                <a:gd name="connsiteX3" fmla="*/ 295846 w 295656"/>
                <a:gd name="connsiteY3" fmla="*/ 148926 h 295654"/>
                <a:gd name="connsiteX4" fmla="*/ 295851 w 295656"/>
                <a:gd name="connsiteY4" fmla="*/ 147656 h 295654"/>
                <a:gd name="connsiteX5" fmla="*/ 149293 w 295656"/>
                <a:gd name="connsiteY5" fmla="*/ -172 h 2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6" h="295654">
                  <a:moveTo>
                    <a:pt x="149293" y="-172"/>
                  </a:moveTo>
                  <a:cubicBezTo>
                    <a:pt x="67652" y="-871"/>
                    <a:pt x="901" y="64737"/>
                    <a:pt x="200" y="146386"/>
                  </a:cubicBezTo>
                  <a:cubicBezTo>
                    <a:pt x="-501" y="228021"/>
                    <a:pt x="65112" y="294772"/>
                    <a:pt x="146753" y="295471"/>
                  </a:cubicBezTo>
                  <a:cubicBezTo>
                    <a:pt x="228393" y="296170"/>
                    <a:pt x="295143" y="230561"/>
                    <a:pt x="295846" y="148926"/>
                  </a:cubicBezTo>
                  <a:cubicBezTo>
                    <a:pt x="295849" y="148494"/>
                    <a:pt x="295851" y="148075"/>
                    <a:pt x="295851" y="147656"/>
                  </a:cubicBezTo>
                  <a:cubicBezTo>
                    <a:pt x="296061" y="66414"/>
                    <a:pt x="230527" y="323"/>
                    <a:pt x="149293" y="-17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34FFDFF-88CE-4F38-87C4-C865E1FA8300}"/>
                </a:ext>
              </a:extLst>
            </p:cNvPr>
            <p:cNvSpPr/>
            <p:nvPr/>
          </p:nvSpPr>
          <p:spPr>
            <a:xfrm rot="21046799">
              <a:off x="3010098" y="2577040"/>
              <a:ext cx="355091" cy="355091"/>
            </a:xfrm>
            <a:custGeom>
              <a:avLst/>
              <a:gdLst>
                <a:gd name="connsiteX0" fmla="*/ 355286 w 355091"/>
                <a:gd name="connsiteY0" fmla="*/ 177368 h 355091"/>
                <a:gd name="connsiteX1" fmla="*/ 177740 w 355091"/>
                <a:gd name="connsiteY1" fmla="*/ 354914 h 355091"/>
                <a:gd name="connsiteX2" fmla="*/ 195 w 355091"/>
                <a:gd name="connsiteY2" fmla="*/ 177368 h 355091"/>
                <a:gd name="connsiteX3" fmla="*/ 177740 w 355091"/>
                <a:gd name="connsiteY3" fmla="*/ -178 h 355091"/>
                <a:gd name="connsiteX4" fmla="*/ 355286 w 355091"/>
                <a:gd name="connsiteY4" fmla="*/ 177368 h 35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091" h="355091">
                  <a:moveTo>
                    <a:pt x="355286" y="177368"/>
                  </a:moveTo>
                  <a:cubicBezTo>
                    <a:pt x="355286" y="275424"/>
                    <a:pt x="275796" y="354914"/>
                    <a:pt x="177740" y="354914"/>
                  </a:cubicBezTo>
                  <a:cubicBezTo>
                    <a:pt x="79685" y="354914"/>
                    <a:pt x="195" y="275424"/>
                    <a:pt x="195" y="177368"/>
                  </a:cubicBezTo>
                  <a:cubicBezTo>
                    <a:pt x="195" y="79312"/>
                    <a:pt x="79685" y="-178"/>
                    <a:pt x="177740" y="-178"/>
                  </a:cubicBezTo>
                  <a:cubicBezTo>
                    <a:pt x="275796" y="-178"/>
                    <a:pt x="355286" y="79312"/>
                    <a:pt x="355286" y="17736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57AED3-5BBF-4A9A-869F-B857742ED4F7}"/>
                </a:ext>
              </a:extLst>
            </p:cNvPr>
            <p:cNvSpPr/>
            <p:nvPr/>
          </p:nvSpPr>
          <p:spPr>
            <a:xfrm>
              <a:off x="3553968" y="2600325"/>
              <a:ext cx="309372" cy="309371"/>
            </a:xfrm>
            <a:custGeom>
              <a:avLst/>
              <a:gdLst>
                <a:gd name="connsiteX0" fmla="*/ 154880 w 309372"/>
                <a:gd name="connsiteY0" fmla="*/ 309194 h 309371"/>
                <a:gd name="connsiteX1" fmla="*/ 309567 w 309372"/>
                <a:gd name="connsiteY1" fmla="*/ 154508 h 309371"/>
                <a:gd name="connsiteX2" fmla="*/ 154880 w 309372"/>
                <a:gd name="connsiteY2" fmla="*/ -178 h 309371"/>
                <a:gd name="connsiteX3" fmla="*/ 194 w 309372"/>
                <a:gd name="connsiteY3" fmla="*/ 154508 h 309371"/>
                <a:gd name="connsiteX4" fmla="*/ 154880 w 309372"/>
                <a:gd name="connsiteY4" fmla="*/ 309194 h 3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2" h="309371">
                  <a:moveTo>
                    <a:pt x="154880" y="309194"/>
                  </a:moveTo>
                  <a:cubicBezTo>
                    <a:pt x="240313" y="309194"/>
                    <a:pt x="309567" y="239941"/>
                    <a:pt x="309567" y="154508"/>
                  </a:cubicBezTo>
                  <a:cubicBezTo>
                    <a:pt x="309567" y="69075"/>
                    <a:pt x="240313" y="-178"/>
                    <a:pt x="154880" y="-178"/>
                  </a:cubicBezTo>
                  <a:cubicBezTo>
                    <a:pt x="69450" y="-178"/>
                    <a:pt x="194" y="69075"/>
                    <a:pt x="194" y="154508"/>
                  </a:cubicBezTo>
                  <a:cubicBezTo>
                    <a:pt x="194" y="239941"/>
                    <a:pt x="69450" y="309194"/>
                    <a:pt x="154880" y="3091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889E72-F8CC-4BCE-A7A7-77BCB6DE0F65}"/>
                </a:ext>
              </a:extLst>
            </p:cNvPr>
            <p:cNvSpPr/>
            <p:nvPr/>
          </p:nvSpPr>
          <p:spPr>
            <a:xfrm rot="17549998">
              <a:off x="4088795" y="2613667"/>
              <a:ext cx="280416" cy="280416"/>
            </a:xfrm>
            <a:custGeom>
              <a:avLst/>
              <a:gdLst>
                <a:gd name="connsiteX0" fmla="*/ 280611 w 280416"/>
                <a:gd name="connsiteY0" fmla="*/ 140030 h 280416"/>
                <a:gd name="connsiteX1" fmla="*/ 140403 w 280416"/>
                <a:gd name="connsiteY1" fmla="*/ 280238 h 280416"/>
                <a:gd name="connsiteX2" fmla="*/ 195 w 280416"/>
                <a:gd name="connsiteY2" fmla="*/ 140030 h 280416"/>
                <a:gd name="connsiteX3" fmla="*/ 140403 w 280416"/>
                <a:gd name="connsiteY3" fmla="*/ -178 h 280416"/>
                <a:gd name="connsiteX4" fmla="*/ 280611 w 280416"/>
                <a:gd name="connsiteY4" fmla="*/ 140030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16" h="280416">
                  <a:moveTo>
                    <a:pt x="280611" y="140030"/>
                  </a:moveTo>
                  <a:cubicBezTo>
                    <a:pt x="280611" y="217465"/>
                    <a:pt x="217837" y="280238"/>
                    <a:pt x="140403" y="280238"/>
                  </a:cubicBezTo>
                  <a:cubicBezTo>
                    <a:pt x="62968" y="280238"/>
                    <a:pt x="195" y="217465"/>
                    <a:pt x="195" y="140030"/>
                  </a:cubicBezTo>
                  <a:cubicBezTo>
                    <a:pt x="195" y="62595"/>
                    <a:pt x="62968" y="-178"/>
                    <a:pt x="140403" y="-178"/>
                  </a:cubicBezTo>
                  <a:cubicBezTo>
                    <a:pt x="217837" y="-178"/>
                    <a:pt x="280611" y="62595"/>
                    <a:pt x="280611" y="14003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54DC218-B0F6-4082-84BC-F1CD3BDC031A}"/>
                </a:ext>
              </a:extLst>
            </p:cNvPr>
            <p:cNvSpPr/>
            <p:nvPr/>
          </p:nvSpPr>
          <p:spPr>
            <a:xfrm>
              <a:off x="5606796" y="2569462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3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9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826BADB-D187-424F-B2F9-CD02F5E2F8D9}"/>
                </a:ext>
              </a:extLst>
            </p:cNvPr>
            <p:cNvSpPr/>
            <p:nvPr/>
          </p:nvSpPr>
          <p:spPr>
            <a:xfrm>
              <a:off x="6115812" y="2555748"/>
              <a:ext cx="394715" cy="396239"/>
            </a:xfrm>
            <a:custGeom>
              <a:avLst/>
              <a:gdLst>
                <a:gd name="connsiteX0" fmla="*/ 394716 w 394715"/>
                <a:gd name="connsiteY0" fmla="*/ 198120 h 396239"/>
                <a:gd name="connsiteX1" fmla="*/ 197358 w 394715"/>
                <a:gd name="connsiteY1" fmla="*/ 396240 h 396239"/>
                <a:gd name="connsiteX2" fmla="*/ 0 w 394715"/>
                <a:gd name="connsiteY2" fmla="*/ 198120 h 396239"/>
                <a:gd name="connsiteX3" fmla="*/ 197358 w 394715"/>
                <a:gd name="connsiteY3" fmla="*/ 0 h 396239"/>
                <a:gd name="connsiteX4" fmla="*/ 394716 w 394715"/>
                <a:gd name="connsiteY4" fmla="*/ 19812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15" h="396239">
                  <a:moveTo>
                    <a:pt x="394716" y="198120"/>
                  </a:moveTo>
                  <a:cubicBezTo>
                    <a:pt x="394716" y="307539"/>
                    <a:pt x="306356" y="396240"/>
                    <a:pt x="197358" y="396240"/>
                  </a:cubicBezTo>
                  <a:cubicBezTo>
                    <a:pt x="88360" y="396240"/>
                    <a:pt x="0" y="307539"/>
                    <a:pt x="0" y="198120"/>
                  </a:cubicBezTo>
                  <a:cubicBezTo>
                    <a:pt x="0" y="88701"/>
                    <a:pt x="88360" y="0"/>
                    <a:pt x="197358" y="0"/>
                  </a:cubicBezTo>
                  <a:cubicBezTo>
                    <a:pt x="306356" y="0"/>
                    <a:pt x="394716" y="88701"/>
                    <a:pt x="394716" y="1981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0038EC7-1218-4CB5-8271-68CF8F8169D3}"/>
                </a:ext>
              </a:extLst>
            </p:cNvPr>
            <p:cNvSpPr/>
            <p:nvPr/>
          </p:nvSpPr>
          <p:spPr>
            <a:xfrm>
              <a:off x="6601967" y="2522219"/>
              <a:ext cx="464820" cy="464820"/>
            </a:xfrm>
            <a:custGeom>
              <a:avLst/>
              <a:gdLst>
                <a:gd name="connsiteX0" fmla="*/ 232605 w 464820"/>
                <a:gd name="connsiteY0" fmla="*/ -178 h 464820"/>
                <a:gd name="connsiteX1" fmla="*/ 194 w 464820"/>
                <a:gd name="connsiteY1" fmla="*/ 232232 h 464820"/>
                <a:gd name="connsiteX2" fmla="*/ 232605 w 464820"/>
                <a:gd name="connsiteY2" fmla="*/ 464642 h 464820"/>
                <a:gd name="connsiteX3" fmla="*/ 465015 w 464820"/>
                <a:gd name="connsiteY3" fmla="*/ 232232 h 464820"/>
                <a:gd name="connsiteX4" fmla="*/ 232605 w 464820"/>
                <a:gd name="connsiteY4" fmla="*/ -178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20" h="464820">
                  <a:moveTo>
                    <a:pt x="232605" y="-178"/>
                  </a:moveTo>
                  <a:cubicBezTo>
                    <a:pt x="104246" y="-178"/>
                    <a:pt x="194" y="103874"/>
                    <a:pt x="194" y="232232"/>
                  </a:cubicBezTo>
                  <a:cubicBezTo>
                    <a:pt x="194" y="360591"/>
                    <a:pt x="104246" y="464642"/>
                    <a:pt x="232605" y="464642"/>
                  </a:cubicBezTo>
                  <a:cubicBezTo>
                    <a:pt x="360964" y="464642"/>
                    <a:pt x="465015" y="360591"/>
                    <a:pt x="465015" y="232232"/>
                  </a:cubicBezTo>
                  <a:cubicBezTo>
                    <a:pt x="465015" y="103874"/>
                    <a:pt x="360964" y="-178"/>
                    <a:pt x="23260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62B0DBA-D8B6-4EEF-8673-492FC8FCE611}"/>
                </a:ext>
              </a:extLst>
            </p:cNvPr>
            <p:cNvSpPr/>
            <p:nvPr/>
          </p:nvSpPr>
          <p:spPr>
            <a:xfrm>
              <a:off x="8247885" y="2606037"/>
              <a:ext cx="295658" cy="295659"/>
            </a:xfrm>
            <a:custGeom>
              <a:avLst/>
              <a:gdLst>
                <a:gd name="connsiteX0" fmla="*/ 148787 w 295658"/>
                <a:gd name="connsiteY0" fmla="*/ -176 h 295659"/>
                <a:gd name="connsiteX1" fmla="*/ 196 w 295658"/>
                <a:gd name="connsiteY1" fmla="*/ 146890 h 295659"/>
                <a:gd name="connsiteX2" fmla="*/ 147263 w 295658"/>
                <a:gd name="connsiteY2" fmla="*/ 295480 h 295659"/>
                <a:gd name="connsiteX3" fmla="*/ 295852 w 295658"/>
                <a:gd name="connsiteY3" fmla="*/ 148414 h 295659"/>
                <a:gd name="connsiteX4" fmla="*/ 295852 w 295658"/>
                <a:gd name="connsiteY4" fmla="*/ 147652 h 295659"/>
                <a:gd name="connsiteX5" fmla="*/ 148787 w 295658"/>
                <a:gd name="connsiteY5" fmla="*/ -176 h 29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8" h="295659">
                  <a:moveTo>
                    <a:pt x="148787" y="-176"/>
                  </a:moveTo>
                  <a:cubicBezTo>
                    <a:pt x="67151" y="-595"/>
                    <a:pt x="616" y="65242"/>
                    <a:pt x="196" y="146890"/>
                  </a:cubicBezTo>
                  <a:cubicBezTo>
                    <a:pt x="-222" y="228526"/>
                    <a:pt x="65614" y="295061"/>
                    <a:pt x="147263" y="295480"/>
                  </a:cubicBezTo>
                  <a:cubicBezTo>
                    <a:pt x="228898" y="295899"/>
                    <a:pt x="295434" y="230050"/>
                    <a:pt x="295852" y="148414"/>
                  </a:cubicBezTo>
                  <a:cubicBezTo>
                    <a:pt x="295852" y="148160"/>
                    <a:pt x="295852" y="147906"/>
                    <a:pt x="295852" y="147652"/>
                  </a:cubicBezTo>
                  <a:cubicBezTo>
                    <a:pt x="296068" y="66220"/>
                    <a:pt x="230219" y="40"/>
                    <a:pt x="148787" y="-1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ABD7E1-0F94-4614-8BD5-27636DD5E788}"/>
                </a:ext>
              </a:extLst>
            </p:cNvPr>
            <p:cNvSpPr/>
            <p:nvPr/>
          </p:nvSpPr>
          <p:spPr>
            <a:xfrm>
              <a:off x="1481328" y="3131819"/>
              <a:ext cx="286512" cy="286512"/>
            </a:xfrm>
            <a:custGeom>
              <a:avLst/>
              <a:gdLst>
                <a:gd name="connsiteX0" fmla="*/ 143450 w 286512"/>
                <a:gd name="connsiteY0" fmla="*/ -178 h 286512"/>
                <a:gd name="connsiteX1" fmla="*/ 194 w 286512"/>
                <a:gd name="connsiteY1" fmla="*/ 143078 h 286512"/>
                <a:gd name="connsiteX2" fmla="*/ 143450 w 286512"/>
                <a:gd name="connsiteY2" fmla="*/ 286334 h 286512"/>
                <a:gd name="connsiteX3" fmla="*/ 286706 w 286512"/>
                <a:gd name="connsiteY3" fmla="*/ 143332 h 286512"/>
                <a:gd name="connsiteX4" fmla="*/ 286706 w 286512"/>
                <a:gd name="connsiteY4" fmla="*/ 143078 h 286512"/>
                <a:gd name="connsiteX5" fmla="*/ 143704 w 286512"/>
                <a:gd name="connsiteY5" fmla="*/ -178 h 286512"/>
                <a:gd name="connsiteX6" fmla="*/ 143450 w 286512"/>
                <a:gd name="connsiteY6" fmla="*/ -178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512" h="286512">
                  <a:moveTo>
                    <a:pt x="143450" y="-178"/>
                  </a:moveTo>
                  <a:cubicBezTo>
                    <a:pt x="64332" y="-178"/>
                    <a:pt x="194" y="63957"/>
                    <a:pt x="194" y="143078"/>
                  </a:cubicBezTo>
                  <a:cubicBezTo>
                    <a:pt x="194" y="222199"/>
                    <a:pt x="64332" y="286334"/>
                    <a:pt x="143450" y="286334"/>
                  </a:cubicBezTo>
                  <a:cubicBezTo>
                    <a:pt x="222498" y="286410"/>
                    <a:pt x="286637" y="222377"/>
                    <a:pt x="286706" y="143332"/>
                  </a:cubicBezTo>
                  <a:cubicBezTo>
                    <a:pt x="286706" y="143243"/>
                    <a:pt x="286706" y="143167"/>
                    <a:pt x="286706" y="143078"/>
                  </a:cubicBezTo>
                  <a:cubicBezTo>
                    <a:pt x="286776" y="64033"/>
                    <a:pt x="222753" y="-102"/>
                    <a:pt x="143704" y="-178"/>
                  </a:cubicBezTo>
                  <a:cubicBezTo>
                    <a:pt x="143619" y="-178"/>
                    <a:pt x="143536" y="-178"/>
                    <a:pt x="14345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55C8C29-390F-43C5-B082-A5BEEF986DE7}"/>
                </a:ext>
              </a:extLst>
            </p:cNvPr>
            <p:cNvSpPr/>
            <p:nvPr/>
          </p:nvSpPr>
          <p:spPr>
            <a:xfrm>
              <a:off x="2048255" y="3176397"/>
              <a:ext cx="196596" cy="196215"/>
            </a:xfrm>
            <a:custGeom>
              <a:avLst/>
              <a:gdLst>
                <a:gd name="connsiteX0" fmla="*/ 98493 w 196596"/>
                <a:gd name="connsiteY0" fmla="*/ 196037 h 196215"/>
                <a:gd name="connsiteX1" fmla="*/ 196791 w 196596"/>
                <a:gd name="connsiteY1" fmla="*/ 97993 h 196215"/>
                <a:gd name="connsiteX2" fmla="*/ 196791 w 196596"/>
                <a:gd name="connsiteY2" fmla="*/ 97739 h 196215"/>
                <a:gd name="connsiteX3" fmla="*/ 98493 w 196596"/>
                <a:gd name="connsiteY3" fmla="*/ -178 h 196215"/>
                <a:gd name="connsiteX4" fmla="*/ 194 w 196596"/>
                <a:gd name="connsiteY4" fmla="*/ 98120 h 196215"/>
                <a:gd name="connsiteX5" fmla="*/ 98493 w 196596"/>
                <a:gd name="connsiteY5" fmla="*/ 196037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" h="196215">
                  <a:moveTo>
                    <a:pt x="98493" y="196037"/>
                  </a:moveTo>
                  <a:cubicBezTo>
                    <a:pt x="152711" y="196113"/>
                    <a:pt x="196721" y="152209"/>
                    <a:pt x="196791" y="97993"/>
                  </a:cubicBezTo>
                  <a:cubicBezTo>
                    <a:pt x="196791" y="97904"/>
                    <a:pt x="196791" y="97828"/>
                    <a:pt x="196791" y="97739"/>
                  </a:cubicBezTo>
                  <a:cubicBezTo>
                    <a:pt x="196581" y="43599"/>
                    <a:pt x="152633" y="-178"/>
                    <a:pt x="98493" y="-178"/>
                  </a:cubicBezTo>
                  <a:cubicBezTo>
                    <a:pt x="44233" y="-102"/>
                    <a:pt x="264" y="43866"/>
                    <a:pt x="194" y="98120"/>
                  </a:cubicBezTo>
                  <a:cubicBezTo>
                    <a:pt x="474" y="152235"/>
                    <a:pt x="44382" y="195974"/>
                    <a:pt x="98493" y="19603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3F7DE7D-22DE-4E0D-AFD9-2D0D1ACD3061}"/>
                </a:ext>
              </a:extLst>
            </p:cNvPr>
            <p:cNvSpPr/>
            <p:nvPr/>
          </p:nvSpPr>
          <p:spPr>
            <a:xfrm>
              <a:off x="2548127" y="3156204"/>
              <a:ext cx="237743" cy="237744"/>
            </a:xfrm>
            <a:custGeom>
              <a:avLst/>
              <a:gdLst>
                <a:gd name="connsiteX0" fmla="*/ 119066 w 237743"/>
                <a:gd name="connsiteY0" fmla="*/ 237566 h 237744"/>
                <a:gd name="connsiteX1" fmla="*/ 237938 w 237743"/>
                <a:gd name="connsiteY1" fmla="*/ 118694 h 237744"/>
                <a:gd name="connsiteX2" fmla="*/ 119066 w 237743"/>
                <a:gd name="connsiteY2" fmla="*/ -178 h 237744"/>
                <a:gd name="connsiteX3" fmla="*/ 194 w 237743"/>
                <a:gd name="connsiteY3" fmla="*/ 118694 h 237744"/>
                <a:gd name="connsiteX4" fmla="*/ 119066 w 237743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3" h="237744">
                  <a:moveTo>
                    <a:pt x="119066" y="237566"/>
                  </a:moveTo>
                  <a:cubicBezTo>
                    <a:pt x="184718" y="237566"/>
                    <a:pt x="237938" y="184340"/>
                    <a:pt x="237938" y="118694"/>
                  </a:cubicBezTo>
                  <a:cubicBezTo>
                    <a:pt x="237938" y="53048"/>
                    <a:pt x="184718" y="-178"/>
                    <a:pt x="119066" y="-178"/>
                  </a:cubicBezTo>
                  <a:cubicBezTo>
                    <a:pt x="53415" y="-178"/>
                    <a:pt x="194" y="53048"/>
                    <a:pt x="194" y="118694"/>
                  </a:cubicBezTo>
                  <a:cubicBezTo>
                    <a:pt x="194" y="184340"/>
                    <a:pt x="53415" y="237566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154B196-017A-4BEA-8338-91162B67AF29}"/>
                </a:ext>
              </a:extLst>
            </p:cNvPr>
            <p:cNvSpPr/>
            <p:nvPr/>
          </p:nvSpPr>
          <p:spPr>
            <a:xfrm>
              <a:off x="2993136" y="3080004"/>
              <a:ext cx="390143" cy="390144"/>
            </a:xfrm>
            <a:custGeom>
              <a:avLst/>
              <a:gdLst>
                <a:gd name="connsiteX0" fmla="*/ 195266 w 390143"/>
                <a:gd name="connsiteY0" fmla="*/ -178 h 390144"/>
                <a:gd name="connsiteX1" fmla="*/ 194 w 390143"/>
                <a:gd name="connsiteY1" fmla="*/ 194894 h 390144"/>
                <a:gd name="connsiteX2" fmla="*/ 195266 w 390143"/>
                <a:gd name="connsiteY2" fmla="*/ 389966 h 390144"/>
                <a:gd name="connsiteX3" fmla="*/ 390338 w 390143"/>
                <a:gd name="connsiteY3" fmla="*/ 194894 h 390144"/>
                <a:gd name="connsiteX4" fmla="*/ 195266 w 390143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3" h="390144">
                  <a:moveTo>
                    <a:pt x="195266" y="-178"/>
                  </a:moveTo>
                  <a:cubicBezTo>
                    <a:pt x="87531" y="-178"/>
                    <a:pt x="194" y="87160"/>
                    <a:pt x="194" y="194894"/>
                  </a:cubicBezTo>
                  <a:cubicBezTo>
                    <a:pt x="194" y="302628"/>
                    <a:pt x="87531" y="389966"/>
                    <a:pt x="195266" y="389966"/>
                  </a:cubicBezTo>
                  <a:cubicBezTo>
                    <a:pt x="303002" y="389966"/>
                    <a:pt x="390338" y="302628"/>
                    <a:pt x="390338" y="194894"/>
                  </a:cubicBezTo>
                  <a:cubicBezTo>
                    <a:pt x="390338" y="87160"/>
                    <a:pt x="303002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A7D0C21-C41C-4E61-A0FF-8CB383B8F97A}"/>
                </a:ext>
              </a:extLst>
            </p:cNvPr>
            <p:cNvSpPr/>
            <p:nvPr/>
          </p:nvSpPr>
          <p:spPr>
            <a:xfrm>
              <a:off x="3526535" y="3092195"/>
              <a:ext cx="365760" cy="365762"/>
            </a:xfrm>
            <a:custGeom>
              <a:avLst/>
              <a:gdLst>
                <a:gd name="connsiteX0" fmla="*/ 182313 w 365760"/>
                <a:gd name="connsiteY0" fmla="*/ -178 h 365762"/>
                <a:gd name="connsiteX1" fmla="*/ 196 w 365760"/>
                <a:gd name="connsiteY1" fmla="*/ 183464 h 365762"/>
                <a:gd name="connsiteX2" fmla="*/ 183837 w 365760"/>
                <a:gd name="connsiteY2" fmla="*/ 365583 h 365762"/>
                <a:gd name="connsiteX3" fmla="*/ 365955 w 365760"/>
                <a:gd name="connsiteY3" fmla="*/ 182702 h 365762"/>
                <a:gd name="connsiteX4" fmla="*/ 182313 w 365760"/>
                <a:gd name="connsiteY4" fmla="*/ -178 h 3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2">
                  <a:moveTo>
                    <a:pt x="182313" y="-178"/>
                  </a:moveTo>
                  <a:cubicBezTo>
                    <a:pt x="81312" y="242"/>
                    <a:pt x="-224" y="82461"/>
                    <a:pt x="196" y="183464"/>
                  </a:cubicBezTo>
                  <a:cubicBezTo>
                    <a:pt x="618" y="284467"/>
                    <a:pt x="82836" y="366002"/>
                    <a:pt x="183837" y="365583"/>
                  </a:cubicBezTo>
                  <a:cubicBezTo>
                    <a:pt x="284535" y="365163"/>
                    <a:pt x="365955" y="283401"/>
                    <a:pt x="365955" y="182702"/>
                  </a:cubicBezTo>
                  <a:cubicBezTo>
                    <a:pt x="365675" y="81522"/>
                    <a:pt x="283494" y="-317"/>
                    <a:pt x="182313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3A0781E-E341-4CDB-96F0-D08FE4E392EA}"/>
                </a:ext>
              </a:extLst>
            </p:cNvPr>
            <p:cNvSpPr/>
            <p:nvPr/>
          </p:nvSpPr>
          <p:spPr>
            <a:xfrm rot="16539000">
              <a:off x="4068959" y="3114612"/>
              <a:ext cx="320040" cy="320040"/>
            </a:xfrm>
            <a:custGeom>
              <a:avLst/>
              <a:gdLst>
                <a:gd name="connsiteX0" fmla="*/ 320234 w 320040"/>
                <a:gd name="connsiteY0" fmla="*/ 159842 h 320040"/>
                <a:gd name="connsiteX1" fmla="*/ 160214 w 320040"/>
                <a:gd name="connsiteY1" fmla="*/ 319862 h 320040"/>
                <a:gd name="connsiteX2" fmla="*/ 194 w 320040"/>
                <a:gd name="connsiteY2" fmla="*/ 159842 h 320040"/>
                <a:gd name="connsiteX3" fmla="*/ 160214 w 320040"/>
                <a:gd name="connsiteY3" fmla="*/ -178 h 320040"/>
                <a:gd name="connsiteX4" fmla="*/ 320234 w 320040"/>
                <a:gd name="connsiteY4" fmla="*/ 159842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320040">
                  <a:moveTo>
                    <a:pt x="320234" y="159842"/>
                  </a:moveTo>
                  <a:cubicBezTo>
                    <a:pt x="320234" y="248219"/>
                    <a:pt x="248591" y="319862"/>
                    <a:pt x="160214" y="319862"/>
                  </a:cubicBezTo>
                  <a:cubicBezTo>
                    <a:pt x="71838" y="319862"/>
                    <a:pt x="194" y="248219"/>
                    <a:pt x="194" y="159842"/>
                  </a:cubicBezTo>
                  <a:cubicBezTo>
                    <a:pt x="194" y="71465"/>
                    <a:pt x="71838" y="-178"/>
                    <a:pt x="160214" y="-178"/>
                  </a:cubicBezTo>
                  <a:cubicBezTo>
                    <a:pt x="248591" y="-178"/>
                    <a:pt x="320234" y="71465"/>
                    <a:pt x="320234" y="1598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5103E0F-9A43-4070-9DBC-62C6A0271535}"/>
                </a:ext>
              </a:extLst>
            </p:cNvPr>
            <p:cNvSpPr/>
            <p:nvPr/>
          </p:nvSpPr>
          <p:spPr>
            <a:xfrm>
              <a:off x="4556760" y="3081527"/>
              <a:ext cx="387095" cy="387096"/>
            </a:xfrm>
            <a:custGeom>
              <a:avLst/>
              <a:gdLst>
                <a:gd name="connsiteX0" fmla="*/ 193742 w 387095"/>
                <a:gd name="connsiteY0" fmla="*/ -178 h 387096"/>
                <a:gd name="connsiteX1" fmla="*/ 194 w 387095"/>
                <a:gd name="connsiteY1" fmla="*/ 193370 h 387096"/>
                <a:gd name="connsiteX2" fmla="*/ 193742 w 387095"/>
                <a:gd name="connsiteY2" fmla="*/ 386918 h 387096"/>
                <a:gd name="connsiteX3" fmla="*/ 387290 w 387095"/>
                <a:gd name="connsiteY3" fmla="*/ 193370 h 387096"/>
                <a:gd name="connsiteX4" fmla="*/ 193742 w 387095"/>
                <a:gd name="connsiteY4" fmla="*/ -178 h 3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5" h="387096">
                  <a:moveTo>
                    <a:pt x="193742" y="-178"/>
                  </a:moveTo>
                  <a:cubicBezTo>
                    <a:pt x="86847" y="-178"/>
                    <a:pt x="194" y="86474"/>
                    <a:pt x="194" y="193370"/>
                  </a:cubicBezTo>
                  <a:cubicBezTo>
                    <a:pt x="194" y="300266"/>
                    <a:pt x="86847" y="386918"/>
                    <a:pt x="193742" y="386918"/>
                  </a:cubicBezTo>
                  <a:cubicBezTo>
                    <a:pt x="300638" y="386918"/>
                    <a:pt x="387290" y="300266"/>
                    <a:pt x="387290" y="193370"/>
                  </a:cubicBezTo>
                  <a:cubicBezTo>
                    <a:pt x="387214" y="86500"/>
                    <a:pt x="300613" y="-114"/>
                    <a:pt x="19374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178222-A895-4A86-ADA7-F3A73BD23AF2}"/>
                </a:ext>
              </a:extLst>
            </p:cNvPr>
            <p:cNvSpPr/>
            <p:nvPr/>
          </p:nvSpPr>
          <p:spPr>
            <a:xfrm>
              <a:off x="5606796" y="3090670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2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8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FF88FF3-0D39-41DC-AE55-C92DB928515C}"/>
                </a:ext>
              </a:extLst>
            </p:cNvPr>
            <p:cNvSpPr/>
            <p:nvPr/>
          </p:nvSpPr>
          <p:spPr>
            <a:xfrm>
              <a:off x="6094475" y="3057143"/>
              <a:ext cx="435864" cy="435864"/>
            </a:xfrm>
            <a:custGeom>
              <a:avLst/>
              <a:gdLst>
                <a:gd name="connsiteX0" fmla="*/ 218127 w 435864"/>
                <a:gd name="connsiteY0" fmla="*/ -178 h 435864"/>
                <a:gd name="connsiteX1" fmla="*/ 194 w 435864"/>
                <a:gd name="connsiteY1" fmla="*/ 217754 h 435864"/>
                <a:gd name="connsiteX2" fmla="*/ 218127 w 435864"/>
                <a:gd name="connsiteY2" fmla="*/ 435686 h 435864"/>
                <a:gd name="connsiteX3" fmla="*/ 436059 w 435864"/>
                <a:gd name="connsiteY3" fmla="*/ 217754 h 435864"/>
                <a:gd name="connsiteX4" fmla="*/ 218127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7" y="-178"/>
                  </a:moveTo>
                  <a:cubicBezTo>
                    <a:pt x="97769" y="-178"/>
                    <a:pt x="194" y="97396"/>
                    <a:pt x="194" y="217754"/>
                  </a:cubicBezTo>
                  <a:cubicBezTo>
                    <a:pt x="194" y="338112"/>
                    <a:pt x="97769" y="435686"/>
                    <a:pt x="218127" y="435686"/>
                  </a:cubicBezTo>
                  <a:cubicBezTo>
                    <a:pt x="338484" y="435686"/>
                    <a:pt x="436059" y="338112"/>
                    <a:pt x="436059" y="217754"/>
                  </a:cubicBezTo>
                  <a:cubicBezTo>
                    <a:pt x="436059" y="97396"/>
                    <a:pt x="338484" y="-178"/>
                    <a:pt x="2181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24261C-5B40-4C49-9070-000833031BB4}"/>
                </a:ext>
              </a:extLst>
            </p:cNvPr>
            <p:cNvSpPr/>
            <p:nvPr/>
          </p:nvSpPr>
          <p:spPr>
            <a:xfrm>
              <a:off x="8881869" y="3238504"/>
              <a:ext cx="73150" cy="73155"/>
            </a:xfrm>
            <a:custGeom>
              <a:avLst/>
              <a:gdLst>
                <a:gd name="connsiteX0" fmla="*/ 36011 w 73150"/>
                <a:gd name="connsiteY0" fmla="*/ 72969 h 73155"/>
                <a:gd name="connsiteX1" fmla="*/ 73336 w 73150"/>
                <a:gd name="connsiteY1" fmla="*/ 37168 h 73155"/>
                <a:gd name="connsiteX2" fmla="*/ 37535 w 73150"/>
                <a:gd name="connsiteY2" fmla="*/ -170 h 73155"/>
                <a:gd name="connsiteX3" fmla="*/ 209 w 73150"/>
                <a:gd name="connsiteY3" fmla="*/ 35644 h 73155"/>
                <a:gd name="connsiteX4" fmla="*/ 197 w 73150"/>
                <a:gd name="connsiteY4" fmla="*/ 36393 h 73155"/>
                <a:gd name="connsiteX5" fmla="*/ 36011 w 73150"/>
                <a:gd name="connsiteY5" fmla="*/ 72969 h 73155"/>
                <a:gd name="connsiteX6" fmla="*/ 36011 w 73150"/>
                <a:gd name="connsiteY6" fmla="*/ 72969 h 7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0" h="73155">
                  <a:moveTo>
                    <a:pt x="36011" y="72969"/>
                  </a:moveTo>
                  <a:cubicBezTo>
                    <a:pt x="56204" y="73389"/>
                    <a:pt x="72917" y="57361"/>
                    <a:pt x="73336" y="37168"/>
                  </a:cubicBezTo>
                  <a:cubicBezTo>
                    <a:pt x="73768" y="16962"/>
                    <a:pt x="57728" y="249"/>
                    <a:pt x="37535" y="-170"/>
                  </a:cubicBezTo>
                  <a:cubicBezTo>
                    <a:pt x="17342" y="-589"/>
                    <a:pt x="628" y="15438"/>
                    <a:pt x="209" y="35644"/>
                  </a:cubicBezTo>
                  <a:cubicBezTo>
                    <a:pt x="197" y="35886"/>
                    <a:pt x="197" y="36140"/>
                    <a:pt x="197" y="36393"/>
                  </a:cubicBezTo>
                  <a:cubicBezTo>
                    <a:pt x="-19" y="56383"/>
                    <a:pt x="16021" y="72754"/>
                    <a:pt x="36011" y="72969"/>
                  </a:cubicBezTo>
                  <a:cubicBezTo>
                    <a:pt x="36011" y="72969"/>
                    <a:pt x="36011" y="72969"/>
                    <a:pt x="36011" y="729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8A1FEC-392C-4779-A42D-A1261DCE899A}"/>
                </a:ext>
              </a:extLst>
            </p:cNvPr>
            <p:cNvSpPr/>
            <p:nvPr/>
          </p:nvSpPr>
          <p:spPr>
            <a:xfrm>
              <a:off x="885444" y="3578352"/>
              <a:ext cx="437388" cy="435864"/>
            </a:xfrm>
            <a:custGeom>
              <a:avLst/>
              <a:gdLst>
                <a:gd name="connsiteX0" fmla="*/ 437388 w 437388"/>
                <a:gd name="connsiteY0" fmla="*/ 217932 h 435864"/>
                <a:gd name="connsiteX1" fmla="*/ 218694 w 437388"/>
                <a:gd name="connsiteY1" fmla="*/ 435864 h 435864"/>
                <a:gd name="connsiteX2" fmla="*/ 0 w 437388"/>
                <a:gd name="connsiteY2" fmla="*/ 217932 h 435864"/>
                <a:gd name="connsiteX3" fmla="*/ 218694 w 437388"/>
                <a:gd name="connsiteY3" fmla="*/ 0 h 435864"/>
                <a:gd name="connsiteX4" fmla="*/ 437388 w 437388"/>
                <a:gd name="connsiteY4" fmla="*/ 217932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88" h="435864">
                  <a:moveTo>
                    <a:pt x="437388" y="217932"/>
                  </a:moveTo>
                  <a:cubicBezTo>
                    <a:pt x="437388" y="338293"/>
                    <a:pt x="339475" y="435864"/>
                    <a:pt x="218694" y="435864"/>
                  </a:cubicBezTo>
                  <a:cubicBezTo>
                    <a:pt x="97913" y="435864"/>
                    <a:pt x="0" y="338293"/>
                    <a:pt x="0" y="217932"/>
                  </a:cubicBezTo>
                  <a:cubicBezTo>
                    <a:pt x="0" y="97572"/>
                    <a:pt x="97913" y="0"/>
                    <a:pt x="218694" y="0"/>
                  </a:cubicBezTo>
                  <a:cubicBezTo>
                    <a:pt x="339475" y="0"/>
                    <a:pt x="437388" y="97572"/>
                    <a:pt x="437388" y="2179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B42447-DACC-49FC-B956-27AA7F70FE19}"/>
                </a:ext>
              </a:extLst>
            </p:cNvPr>
            <p:cNvSpPr/>
            <p:nvPr/>
          </p:nvSpPr>
          <p:spPr>
            <a:xfrm>
              <a:off x="1527048" y="3697097"/>
              <a:ext cx="196596" cy="196722"/>
            </a:xfrm>
            <a:custGeom>
              <a:avLst/>
              <a:gdLst>
                <a:gd name="connsiteX0" fmla="*/ 98492 w 196596"/>
                <a:gd name="connsiteY0" fmla="*/ 196545 h 196722"/>
                <a:gd name="connsiteX1" fmla="*/ 196790 w 196596"/>
                <a:gd name="connsiteY1" fmla="*/ 98501 h 196722"/>
                <a:gd name="connsiteX2" fmla="*/ 196790 w 196596"/>
                <a:gd name="connsiteY2" fmla="*/ 98247 h 196722"/>
                <a:gd name="connsiteX3" fmla="*/ 98619 w 196596"/>
                <a:gd name="connsiteY3" fmla="*/ -178 h 196722"/>
                <a:gd name="connsiteX4" fmla="*/ 98492 w 196596"/>
                <a:gd name="connsiteY4" fmla="*/ -178 h 196722"/>
                <a:gd name="connsiteX5" fmla="*/ 194 w 196596"/>
                <a:gd name="connsiteY5" fmla="*/ 98120 h 196722"/>
                <a:gd name="connsiteX6" fmla="*/ 98492 w 196596"/>
                <a:gd name="connsiteY6" fmla="*/ 196545 h 19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596" h="196722">
                  <a:moveTo>
                    <a:pt x="98492" y="196545"/>
                  </a:moveTo>
                  <a:cubicBezTo>
                    <a:pt x="152711" y="196621"/>
                    <a:pt x="196721" y="152717"/>
                    <a:pt x="196790" y="98501"/>
                  </a:cubicBezTo>
                  <a:cubicBezTo>
                    <a:pt x="196790" y="98412"/>
                    <a:pt x="196790" y="98336"/>
                    <a:pt x="196790" y="98247"/>
                  </a:cubicBezTo>
                  <a:cubicBezTo>
                    <a:pt x="196860" y="43955"/>
                    <a:pt x="152908" y="-114"/>
                    <a:pt x="98619" y="-178"/>
                  </a:cubicBezTo>
                  <a:cubicBezTo>
                    <a:pt x="98578" y="-178"/>
                    <a:pt x="98534" y="-178"/>
                    <a:pt x="98492" y="-178"/>
                  </a:cubicBezTo>
                  <a:cubicBezTo>
                    <a:pt x="44204" y="-178"/>
                    <a:pt x="194" y="43828"/>
                    <a:pt x="194" y="98120"/>
                  </a:cubicBezTo>
                  <a:cubicBezTo>
                    <a:pt x="194" y="152425"/>
                    <a:pt x="44183" y="196469"/>
                    <a:pt x="98492" y="1965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771DAA4-C41B-4369-B0F1-DFF09033FC36}"/>
                </a:ext>
              </a:extLst>
            </p:cNvPr>
            <p:cNvSpPr/>
            <p:nvPr/>
          </p:nvSpPr>
          <p:spPr>
            <a:xfrm>
              <a:off x="2036064" y="3686556"/>
              <a:ext cx="219456" cy="219455"/>
            </a:xfrm>
            <a:custGeom>
              <a:avLst/>
              <a:gdLst>
                <a:gd name="connsiteX0" fmla="*/ 109922 w 219456"/>
                <a:gd name="connsiteY0" fmla="*/ 219278 h 219455"/>
                <a:gd name="connsiteX1" fmla="*/ 219650 w 219456"/>
                <a:gd name="connsiteY1" fmla="*/ 109550 h 219455"/>
                <a:gd name="connsiteX2" fmla="*/ 109922 w 219456"/>
                <a:gd name="connsiteY2" fmla="*/ -178 h 219455"/>
                <a:gd name="connsiteX3" fmla="*/ 194 w 219456"/>
                <a:gd name="connsiteY3" fmla="*/ 109550 h 219455"/>
                <a:gd name="connsiteX4" fmla="*/ 109922 w 219456"/>
                <a:gd name="connsiteY4" fmla="*/ 219278 h 2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" h="219455">
                  <a:moveTo>
                    <a:pt x="109922" y="219278"/>
                  </a:moveTo>
                  <a:cubicBezTo>
                    <a:pt x="170523" y="219278"/>
                    <a:pt x="219650" y="170154"/>
                    <a:pt x="219650" y="109550"/>
                  </a:cubicBezTo>
                  <a:cubicBezTo>
                    <a:pt x="219650" y="48945"/>
                    <a:pt x="170523" y="-178"/>
                    <a:pt x="109922" y="-178"/>
                  </a:cubicBezTo>
                  <a:cubicBezTo>
                    <a:pt x="49322" y="-178"/>
                    <a:pt x="194" y="48945"/>
                    <a:pt x="194" y="109550"/>
                  </a:cubicBezTo>
                  <a:cubicBezTo>
                    <a:pt x="334" y="170091"/>
                    <a:pt x="49379" y="219138"/>
                    <a:pt x="109922" y="2192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EB887BF-09FB-464D-B6BA-9E857A6CBCA8}"/>
                </a:ext>
              </a:extLst>
            </p:cNvPr>
            <p:cNvSpPr/>
            <p:nvPr/>
          </p:nvSpPr>
          <p:spPr>
            <a:xfrm>
              <a:off x="2540507" y="3669792"/>
              <a:ext cx="251460" cy="251459"/>
            </a:xfrm>
            <a:custGeom>
              <a:avLst/>
              <a:gdLst>
                <a:gd name="connsiteX0" fmla="*/ 125924 w 251460"/>
                <a:gd name="connsiteY0" fmla="*/ 251282 h 251459"/>
                <a:gd name="connsiteX1" fmla="*/ 251654 w 251460"/>
                <a:gd name="connsiteY1" fmla="*/ 125552 h 251459"/>
                <a:gd name="connsiteX2" fmla="*/ 125924 w 251460"/>
                <a:gd name="connsiteY2" fmla="*/ -178 h 251459"/>
                <a:gd name="connsiteX3" fmla="*/ 194 w 251460"/>
                <a:gd name="connsiteY3" fmla="*/ 125552 h 251459"/>
                <a:gd name="connsiteX4" fmla="*/ 125924 w 251460"/>
                <a:gd name="connsiteY4" fmla="*/ 251282 h 25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59">
                  <a:moveTo>
                    <a:pt x="125924" y="251282"/>
                  </a:moveTo>
                  <a:cubicBezTo>
                    <a:pt x="195363" y="251282"/>
                    <a:pt x="251654" y="194995"/>
                    <a:pt x="251654" y="125552"/>
                  </a:cubicBezTo>
                  <a:cubicBezTo>
                    <a:pt x="251654" y="56109"/>
                    <a:pt x="195363" y="-178"/>
                    <a:pt x="125924" y="-178"/>
                  </a:cubicBezTo>
                  <a:cubicBezTo>
                    <a:pt x="56486" y="-178"/>
                    <a:pt x="194" y="56109"/>
                    <a:pt x="194" y="125552"/>
                  </a:cubicBezTo>
                  <a:cubicBezTo>
                    <a:pt x="194" y="194995"/>
                    <a:pt x="56486" y="251282"/>
                    <a:pt x="125924" y="25128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EBBAF88-4101-40D3-9403-416B1EB1B37C}"/>
                </a:ext>
              </a:extLst>
            </p:cNvPr>
            <p:cNvSpPr/>
            <p:nvPr/>
          </p:nvSpPr>
          <p:spPr>
            <a:xfrm>
              <a:off x="3076955" y="3685031"/>
              <a:ext cx="222504" cy="222504"/>
            </a:xfrm>
            <a:custGeom>
              <a:avLst/>
              <a:gdLst>
                <a:gd name="connsiteX0" fmla="*/ 111574 w 222504"/>
                <a:gd name="connsiteY0" fmla="*/ -178 h 222504"/>
                <a:gd name="connsiteX1" fmla="*/ 195 w 222504"/>
                <a:gd name="connsiteY1" fmla="*/ 110947 h 222504"/>
                <a:gd name="connsiteX2" fmla="*/ 111320 w 222504"/>
                <a:gd name="connsiteY2" fmla="*/ 222326 h 222504"/>
                <a:gd name="connsiteX3" fmla="*/ 222699 w 222504"/>
                <a:gd name="connsiteY3" fmla="*/ 111201 h 222504"/>
                <a:gd name="connsiteX4" fmla="*/ 222699 w 222504"/>
                <a:gd name="connsiteY4" fmla="*/ 111074 h 222504"/>
                <a:gd name="connsiteX5" fmla="*/ 111574 w 222504"/>
                <a:gd name="connsiteY5" fmla="*/ -178 h 2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504" h="222504">
                  <a:moveTo>
                    <a:pt x="111574" y="-178"/>
                  </a:moveTo>
                  <a:cubicBezTo>
                    <a:pt x="50131" y="-254"/>
                    <a:pt x="264" y="49505"/>
                    <a:pt x="195" y="110947"/>
                  </a:cubicBezTo>
                  <a:cubicBezTo>
                    <a:pt x="125" y="172390"/>
                    <a:pt x="49877" y="222250"/>
                    <a:pt x="111320" y="222326"/>
                  </a:cubicBezTo>
                  <a:cubicBezTo>
                    <a:pt x="172762" y="222402"/>
                    <a:pt x="222629" y="172644"/>
                    <a:pt x="222699" y="111201"/>
                  </a:cubicBezTo>
                  <a:cubicBezTo>
                    <a:pt x="222699" y="111163"/>
                    <a:pt x="222699" y="111112"/>
                    <a:pt x="222699" y="111074"/>
                  </a:cubicBezTo>
                  <a:cubicBezTo>
                    <a:pt x="222629" y="49708"/>
                    <a:pt x="172937" y="-38"/>
                    <a:pt x="11157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F59B1EB-03CB-4329-BB8C-C5E06CD7A4E4}"/>
                </a:ext>
              </a:extLst>
            </p:cNvPr>
            <p:cNvSpPr/>
            <p:nvPr/>
          </p:nvSpPr>
          <p:spPr>
            <a:xfrm>
              <a:off x="3602735" y="3691136"/>
              <a:ext cx="210315" cy="210303"/>
            </a:xfrm>
            <a:custGeom>
              <a:avLst/>
              <a:gdLst>
                <a:gd name="connsiteX0" fmla="*/ 106240 w 210315"/>
                <a:gd name="connsiteY0" fmla="*/ 210125 h 210303"/>
                <a:gd name="connsiteX1" fmla="*/ 210507 w 210315"/>
                <a:gd name="connsiteY1" fmla="*/ 104080 h 210303"/>
                <a:gd name="connsiteX2" fmla="*/ 104462 w 210315"/>
                <a:gd name="connsiteY2" fmla="*/ -174 h 210303"/>
                <a:gd name="connsiteX3" fmla="*/ 194 w 210315"/>
                <a:gd name="connsiteY3" fmla="*/ 104969 h 210303"/>
                <a:gd name="connsiteX4" fmla="*/ 105856 w 210315"/>
                <a:gd name="connsiteY4" fmla="*/ 210125 h 210303"/>
                <a:gd name="connsiteX5" fmla="*/ 106240 w 210315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5" h="210303">
                  <a:moveTo>
                    <a:pt x="106240" y="210125"/>
                  </a:moveTo>
                  <a:cubicBezTo>
                    <a:pt x="164317" y="209630"/>
                    <a:pt x="210989" y="162157"/>
                    <a:pt x="210507" y="104080"/>
                  </a:cubicBezTo>
                  <a:cubicBezTo>
                    <a:pt x="210011" y="46016"/>
                    <a:pt x="162539" y="-669"/>
                    <a:pt x="104462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334" y="163186"/>
                    <a:pt x="47640" y="210265"/>
                    <a:pt x="105856" y="210125"/>
                  </a:cubicBezTo>
                  <a:cubicBezTo>
                    <a:pt x="105984" y="210125"/>
                    <a:pt x="106111" y="210125"/>
                    <a:pt x="106240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D5336C3-82A9-43E9-8185-A33EC6F164D4}"/>
                </a:ext>
              </a:extLst>
            </p:cNvPr>
            <p:cNvSpPr/>
            <p:nvPr/>
          </p:nvSpPr>
          <p:spPr>
            <a:xfrm>
              <a:off x="4107179" y="3672839"/>
              <a:ext cx="245364" cy="245364"/>
            </a:xfrm>
            <a:custGeom>
              <a:avLst/>
              <a:gdLst>
                <a:gd name="connsiteX0" fmla="*/ 123003 w 245364"/>
                <a:gd name="connsiteY0" fmla="*/ 245186 h 245364"/>
                <a:gd name="connsiteX1" fmla="*/ 245559 w 245364"/>
                <a:gd name="connsiteY1" fmla="*/ 122377 h 245364"/>
                <a:gd name="connsiteX2" fmla="*/ 122750 w 245364"/>
                <a:gd name="connsiteY2" fmla="*/ -178 h 245364"/>
                <a:gd name="connsiteX3" fmla="*/ 194 w 245364"/>
                <a:gd name="connsiteY3" fmla="*/ 122504 h 245364"/>
                <a:gd name="connsiteX4" fmla="*/ 122877 w 245364"/>
                <a:gd name="connsiteY4" fmla="*/ 245186 h 245364"/>
                <a:gd name="connsiteX5" fmla="*/ 123003 w 245364"/>
                <a:gd name="connsiteY5" fmla="*/ 245186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364" h="245364">
                  <a:moveTo>
                    <a:pt x="123003" y="245186"/>
                  </a:moveTo>
                  <a:cubicBezTo>
                    <a:pt x="190758" y="245110"/>
                    <a:pt x="245635" y="190132"/>
                    <a:pt x="245559" y="122377"/>
                  </a:cubicBezTo>
                  <a:cubicBezTo>
                    <a:pt x="245482" y="54623"/>
                    <a:pt x="190504" y="-241"/>
                    <a:pt x="122750" y="-178"/>
                  </a:cubicBezTo>
                  <a:cubicBezTo>
                    <a:pt x="55046" y="-101"/>
                    <a:pt x="194" y="54801"/>
                    <a:pt x="194" y="122504"/>
                  </a:cubicBezTo>
                  <a:cubicBezTo>
                    <a:pt x="194" y="190259"/>
                    <a:pt x="55122" y="245186"/>
                    <a:pt x="122877" y="245186"/>
                  </a:cubicBezTo>
                  <a:cubicBezTo>
                    <a:pt x="122915" y="245186"/>
                    <a:pt x="122965" y="245186"/>
                    <a:pt x="123003" y="24518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5BEC4C9-088D-4DB5-97F1-5C9FDC8D6E84}"/>
                </a:ext>
              </a:extLst>
            </p:cNvPr>
            <p:cNvSpPr/>
            <p:nvPr/>
          </p:nvSpPr>
          <p:spPr>
            <a:xfrm>
              <a:off x="4604004" y="3649980"/>
              <a:ext cx="292607" cy="291083"/>
            </a:xfrm>
            <a:custGeom>
              <a:avLst/>
              <a:gdLst>
                <a:gd name="connsiteX0" fmla="*/ 292608 w 292607"/>
                <a:gd name="connsiteY0" fmla="*/ 145542 h 291083"/>
                <a:gd name="connsiteX1" fmla="*/ 146304 w 292607"/>
                <a:gd name="connsiteY1" fmla="*/ 291084 h 291083"/>
                <a:gd name="connsiteX2" fmla="*/ 0 w 292607"/>
                <a:gd name="connsiteY2" fmla="*/ 145542 h 291083"/>
                <a:gd name="connsiteX3" fmla="*/ 146304 w 292607"/>
                <a:gd name="connsiteY3" fmla="*/ 0 h 291083"/>
                <a:gd name="connsiteX4" fmla="*/ 292608 w 292607"/>
                <a:gd name="connsiteY4" fmla="*/ 145542 h 29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7" h="291083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2" y="291084"/>
                    <a:pt x="0" y="225922"/>
                    <a:pt x="0" y="145542"/>
                  </a:cubicBezTo>
                  <a:cubicBezTo>
                    <a:pt x="0" y="65161"/>
                    <a:pt x="65503" y="0"/>
                    <a:pt x="146304" y="0"/>
                  </a:cubicBezTo>
                  <a:cubicBezTo>
                    <a:pt x="227106" y="0"/>
                    <a:pt x="292608" y="65161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49FEEAA-2F0C-4F91-B8F4-DE013D6DEB39}"/>
                </a:ext>
              </a:extLst>
            </p:cNvPr>
            <p:cNvSpPr/>
            <p:nvPr/>
          </p:nvSpPr>
          <p:spPr>
            <a:xfrm>
              <a:off x="5097779" y="3622548"/>
              <a:ext cx="345948" cy="345947"/>
            </a:xfrm>
            <a:custGeom>
              <a:avLst/>
              <a:gdLst>
                <a:gd name="connsiteX0" fmla="*/ 173296 w 345948"/>
                <a:gd name="connsiteY0" fmla="*/ 345770 h 345947"/>
                <a:gd name="connsiteX1" fmla="*/ 346143 w 345948"/>
                <a:gd name="connsiteY1" fmla="*/ 172669 h 345947"/>
                <a:gd name="connsiteX2" fmla="*/ 173042 w 345948"/>
                <a:gd name="connsiteY2" fmla="*/ -178 h 345947"/>
                <a:gd name="connsiteX3" fmla="*/ 195 w 345948"/>
                <a:gd name="connsiteY3" fmla="*/ 172796 h 345947"/>
                <a:gd name="connsiteX4" fmla="*/ 172915 w 345948"/>
                <a:gd name="connsiteY4" fmla="*/ 345770 h 345947"/>
                <a:gd name="connsiteX5" fmla="*/ 173296 w 345948"/>
                <a:gd name="connsiteY5" fmla="*/ 345770 h 34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948" h="345947">
                  <a:moveTo>
                    <a:pt x="173296" y="345770"/>
                  </a:moveTo>
                  <a:cubicBezTo>
                    <a:pt x="268825" y="345694"/>
                    <a:pt x="346219" y="268198"/>
                    <a:pt x="346143" y="172669"/>
                  </a:cubicBezTo>
                  <a:cubicBezTo>
                    <a:pt x="346066" y="77140"/>
                    <a:pt x="268571" y="-254"/>
                    <a:pt x="173042" y="-178"/>
                  </a:cubicBezTo>
                  <a:cubicBezTo>
                    <a:pt x="77563" y="-102"/>
                    <a:pt x="195" y="77317"/>
                    <a:pt x="195" y="172796"/>
                  </a:cubicBezTo>
                  <a:cubicBezTo>
                    <a:pt x="118" y="268262"/>
                    <a:pt x="77449" y="345694"/>
                    <a:pt x="172915" y="345770"/>
                  </a:cubicBezTo>
                  <a:cubicBezTo>
                    <a:pt x="173042" y="345770"/>
                    <a:pt x="173168" y="345770"/>
                    <a:pt x="173296" y="3457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9E3ECE-5F6D-42C7-B6E8-9229A4E00387}"/>
                </a:ext>
              </a:extLst>
            </p:cNvPr>
            <p:cNvSpPr/>
            <p:nvPr/>
          </p:nvSpPr>
          <p:spPr>
            <a:xfrm rot="21046799">
              <a:off x="5588738" y="3591921"/>
              <a:ext cx="406907" cy="406907"/>
            </a:xfrm>
            <a:custGeom>
              <a:avLst/>
              <a:gdLst>
                <a:gd name="connsiteX0" fmla="*/ 407102 w 406907"/>
                <a:gd name="connsiteY0" fmla="*/ 203276 h 406907"/>
                <a:gd name="connsiteX1" fmla="*/ 203649 w 406907"/>
                <a:gd name="connsiteY1" fmla="*/ 406730 h 406907"/>
                <a:gd name="connsiteX2" fmla="*/ 195 w 406907"/>
                <a:gd name="connsiteY2" fmla="*/ 203276 h 406907"/>
                <a:gd name="connsiteX3" fmla="*/ 203649 w 406907"/>
                <a:gd name="connsiteY3" fmla="*/ -178 h 406907"/>
                <a:gd name="connsiteX4" fmla="*/ 407102 w 406907"/>
                <a:gd name="connsiteY4" fmla="*/ 203276 h 40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7" h="406907">
                  <a:moveTo>
                    <a:pt x="407102" y="203276"/>
                  </a:moveTo>
                  <a:cubicBezTo>
                    <a:pt x="407102" y="315640"/>
                    <a:pt x="316013" y="406730"/>
                    <a:pt x="203649" y="406730"/>
                  </a:cubicBezTo>
                  <a:cubicBezTo>
                    <a:pt x="91284" y="406730"/>
                    <a:pt x="195" y="315640"/>
                    <a:pt x="195" y="203276"/>
                  </a:cubicBezTo>
                  <a:cubicBezTo>
                    <a:pt x="195" y="90912"/>
                    <a:pt x="91284" y="-178"/>
                    <a:pt x="203649" y="-178"/>
                  </a:cubicBezTo>
                  <a:cubicBezTo>
                    <a:pt x="316013" y="-178"/>
                    <a:pt x="407102" y="90912"/>
                    <a:pt x="407102" y="2032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6E435D6-2982-40A6-8419-D5FC0902D653}"/>
                </a:ext>
              </a:extLst>
            </p:cNvPr>
            <p:cNvSpPr/>
            <p:nvPr/>
          </p:nvSpPr>
          <p:spPr>
            <a:xfrm>
              <a:off x="8721851" y="3601212"/>
              <a:ext cx="390144" cy="390144"/>
            </a:xfrm>
            <a:custGeom>
              <a:avLst/>
              <a:gdLst>
                <a:gd name="connsiteX0" fmla="*/ 195267 w 390144"/>
                <a:gd name="connsiteY0" fmla="*/ -178 h 390144"/>
                <a:gd name="connsiteX1" fmla="*/ 194 w 390144"/>
                <a:gd name="connsiteY1" fmla="*/ 194894 h 390144"/>
                <a:gd name="connsiteX2" fmla="*/ 195267 w 390144"/>
                <a:gd name="connsiteY2" fmla="*/ 389966 h 390144"/>
                <a:gd name="connsiteX3" fmla="*/ 390339 w 390144"/>
                <a:gd name="connsiteY3" fmla="*/ 194894 h 390144"/>
                <a:gd name="connsiteX4" fmla="*/ 195267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7" y="-178"/>
                  </a:moveTo>
                  <a:cubicBezTo>
                    <a:pt x="87533" y="-178"/>
                    <a:pt x="194" y="87160"/>
                    <a:pt x="194" y="194894"/>
                  </a:cubicBezTo>
                  <a:cubicBezTo>
                    <a:pt x="194" y="302628"/>
                    <a:pt x="87533" y="389966"/>
                    <a:pt x="195267" y="389966"/>
                  </a:cubicBezTo>
                  <a:cubicBezTo>
                    <a:pt x="303000" y="389966"/>
                    <a:pt x="390339" y="302628"/>
                    <a:pt x="390339" y="194894"/>
                  </a:cubicBezTo>
                  <a:cubicBezTo>
                    <a:pt x="390339" y="87160"/>
                    <a:pt x="303000" y="-178"/>
                    <a:pt x="19526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3FA53BC-5BA8-480B-B147-293B52028E0E}"/>
                </a:ext>
              </a:extLst>
            </p:cNvPr>
            <p:cNvSpPr/>
            <p:nvPr/>
          </p:nvSpPr>
          <p:spPr>
            <a:xfrm>
              <a:off x="9436607" y="3794760"/>
              <a:ext cx="3047" cy="3047"/>
            </a:xfrm>
            <a:custGeom>
              <a:avLst/>
              <a:gdLst>
                <a:gd name="connsiteX0" fmla="*/ 1718 w 3047"/>
                <a:gd name="connsiteY0" fmla="*/ 2870 h 3047"/>
                <a:gd name="connsiteX1" fmla="*/ 3242 w 3047"/>
                <a:gd name="connsiteY1" fmla="*/ 1346 h 3047"/>
                <a:gd name="connsiteX2" fmla="*/ 1718 w 3047"/>
                <a:gd name="connsiteY2" fmla="*/ -178 h 3047"/>
                <a:gd name="connsiteX3" fmla="*/ 194 w 3047"/>
                <a:gd name="connsiteY3" fmla="*/ 1346 h 3047"/>
                <a:gd name="connsiteX4" fmla="*/ 1718 w 3047"/>
                <a:gd name="connsiteY4" fmla="*/ 2870 h 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3047">
                  <a:moveTo>
                    <a:pt x="1718" y="2870"/>
                  </a:moveTo>
                  <a:cubicBezTo>
                    <a:pt x="2556" y="2870"/>
                    <a:pt x="3242" y="2184"/>
                    <a:pt x="3242" y="1346"/>
                  </a:cubicBezTo>
                  <a:cubicBezTo>
                    <a:pt x="3242" y="508"/>
                    <a:pt x="2556" y="-178"/>
                    <a:pt x="1718" y="-178"/>
                  </a:cubicBezTo>
                  <a:cubicBezTo>
                    <a:pt x="880" y="-178"/>
                    <a:pt x="194" y="508"/>
                    <a:pt x="194" y="1346"/>
                  </a:cubicBezTo>
                  <a:cubicBezTo>
                    <a:pt x="194" y="2184"/>
                    <a:pt x="880" y="2870"/>
                    <a:pt x="1718" y="28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BE51452-3ADC-437C-A6C6-45FC67BBC459}"/>
                </a:ext>
              </a:extLst>
            </p:cNvPr>
            <p:cNvSpPr/>
            <p:nvPr/>
          </p:nvSpPr>
          <p:spPr>
            <a:xfrm rot="16390200">
              <a:off x="978420" y="4191108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0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7DCCF8-187C-424D-B864-0090FBDE9668}"/>
                </a:ext>
              </a:extLst>
            </p:cNvPr>
            <p:cNvSpPr/>
            <p:nvPr/>
          </p:nvSpPr>
          <p:spPr>
            <a:xfrm>
              <a:off x="1516380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4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EB1B1A5-09B8-4CCB-8B6A-947D7301EE5B}"/>
                </a:ext>
              </a:extLst>
            </p:cNvPr>
            <p:cNvSpPr/>
            <p:nvPr/>
          </p:nvSpPr>
          <p:spPr>
            <a:xfrm>
              <a:off x="2022347" y="4194047"/>
              <a:ext cx="246888" cy="245365"/>
            </a:xfrm>
            <a:custGeom>
              <a:avLst/>
              <a:gdLst>
                <a:gd name="connsiteX0" fmla="*/ 123766 w 246888"/>
                <a:gd name="connsiteY0" fmla="*/ 245187 h 245365"/>
                <a:gd name="connsiteX1" fmla="*/ 247083 w 246888"/>
                <a:gd name="connsiteY1" fmla="*/ 122632 h 245365"/>
                <a:gd name="connsiteX2" fmla="*/ 247083 w 246888"/>
                <a:gd name="connsiteY2" fmla="*/ 122504 h 245365"/>
                <a:gd name="connsiteX3" fmla="*/ 123766 w 246888"/>
                <a:gd name="connsiteY3" fmla="*/ -177 h 245365"/>
                <a:gd name="connsiteX4" fmla="*/ 194 w 246888"/>
                <a:gd name="connsiteY4" fmla="*/ 122504 h 245365"/>
                <a:gd name="connsiteX5" fmla="*/ 123766 w 246888"/>
                <a:gd name="connsiteY5" fmla="*/ 245187 h 24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88" h="245365">
                  <a:moveTo>
                    <a:pt x="123766" y="245187"/>
                  </a:moveTo>
                  <a:cubicBezTo>
                    <a:pt x="191661" y="245402"/>
                    <a:pt x="246872" y="190526"/>
                    <a:pt x="247083" y="122632"/>
                  </a:cubicBezTo>
                  <a:cubicBezTo>
                    <a:pt x="247083" y="122594"/>
                    <a:pt x="247083" y="122543"/>
                    <a:pt x="247083" y="122504"/>
                  </a:cubicBezTo>
                  <a:cubicBezTo>
                    <a:pt x="246873" y="54585"/>
                    <a:pt x="191681" y="-317"/>
                    <a:pt x="123766" y="-177"/>
                  </a:cubicBezTo>
                  <a:cubicBezTo>
                    <a:pt x="55779" y="-393"/>
                    <a:pt x="475" y="54522"/>
                    <a:pt x="194" y="122504"/>
                  </a:cubicBezTo>
                  <a:cubicBezTo>
                    <a:pt x="544" y="190462"/>
                    <a:pt x="55808" y="245326"/>
                    <a:pt x="123766" y="24518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CB3F6F-006A-4A99-92F8-A346188C860D}"/>
                </a:ext>
              </a:extLst>
            </p:cNvPr>
            <p:cNvSpPr/>
            <p:nvPr/>
          </p:nvSpPr>
          <p:spPr>
            <a:xfrm>
              <a:off x="2538984" y="4189476"/>
              <a:ext cx="254508" cy="254507"/>
            </a:xfrm>
            <a:custGeom>
              <a:avLst/>
              <a:gdLst>
                <a:gd name="connsiteX0" fmla="*/ 254508 w 254508"/>
                <a:gd name="connsiteY0" fmla="*/ 127254 h 254507"/>
                <a:gd name="connsiteX1" fmla="*/ 127254 w 254508"/>
                <a:gd name="connsiteY1" fmla="*/ 254508 h 254507"/>
                <a:gd name="connsiteX2" fmla="*/ 0 w 254508"/>
                <a:gd name="connsiteY2" fmla="*/ 127254 h 254507"/>
                <a:gd name="connsiteX3" fmla="*/ 127254 w 254508"/>
                <a:gd name="connsiteY3" fmla="*/ 0 h 254507"/>
                <a:gd name="connsiteX4" fmla="*/ 254508 w 254508"/>
                <a:gd name="connsiteY4" fmla="*/ 127254 h 25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08" h="254507">
                  <a:moveTo>
                    <a:pt x="254508" y="127254"/>
                  </a:moveTo>
                  <a:cubicBezTo>
                    <a:pt x="254508" y="197535"/>
                    <a:pt x="197535" y="254508"/>
                    <a:pt x="127254" y="254508"/>
                  </a:cubicBezTo>
                  <a:cubicBezTo>
                    <a:pt x="56974" y="254508"/>
                    <a:pt x="0" y="197534"/>
                    <a:pt x="0" y="127254"/>
                  </a:cubicBezTo>
                  <a:cubicBezTo>
                    <a:pt x="0" y="56973"/>
                    <a:pt x="56973" y="0"/>
                    <a:pt x="127254" y="0"/>
                  </a:cubicBezTo>
                  <a:cubicBezTo>
                    <a:pt x="197534" y="0"/>
                    <a:pt x="254508" y="56974"/>
                    <a:pt x="254508" y="1272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DDDDF7E-214E-4D0F-BB0C-99B775C8A390}"/>
                </a:ext>
              </a:extLst>
            </p:cNvPr>
            <p:cNvSpPr/>
            <p:nvPr/>
          </p:nvSpPr>
          <p:spPr>
            <a:xfrm rot="16539000">
              <a:off x="3096730" y="4225564"/>
              <a:ext cx="181356" cy="181356"/>
            </a:xfrm>
            <a:custGeom>
              <a:avLst/>
              <a:gdLst>
                <a:gd name="connsiteX0" fmla="*/ 181551 w 181356"/>
                <a:gd name="connsiteY0" fmla="*/ 90500 h 181356"/>
                <a:gd name="connsiteX1" fmla="*/ 90872 w 181356"/>
                <a:gd name="connsiteY1" fmla="*/ 181178 h 181356"/>
                <a:gd name="connsiteX2" fmla="*/ 194 w 181356"/>
                <a:gd name="connsiteY2" fmla="*/ 90500 h 181356"/>
                <a:gd name="connsiteX3" fmla="*/ 90872 w 181356"/>
                <a:gd name="connsiteY3" fmla="*/ -178 h 181356"/>
                <a:gd name="connsiteX4" fmla="*/ 181551 w 181356"/>
                <a:gd name="connsiteY4" fmla="*/ 90500 h 18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56" h="181356">
                  <a:moveTo>
                    <a:pt x="181551" y="90500"/>
                  </a:moveTo>
                  <a:cubicBezTo>
                    <a:pt x="181551" y="140580"/>
                    <a:pt x="140953" y="181178"/>
                    <a:pt x="90872" y="181178"/>
                  </a:cubicBezTo>
                  <a:cubicBezTo>
                    <a:pt x="40792" y="181178"/>
                    <a:pt x="194" y="140580"/>
                    <a:pt x="194" y="90500"/>
                  </a:cubicBezTo>
                  <a:cubicBezTo>
                    <a:pt x="194" y="40420"/>
                    <a:pt x="40792" y="-178"/>
                    <a:pt x="90872" y="-178"/>
                  </a:cubicBezTo>
                  <a:cubicBezTo>
                    <a:pt x="140953" y="-178"/>
                    <a:pt x="181551" y="40420"/>
                    <a:pt x="181551" y="9050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54F0F3B-1BDF-4F33-97AE-6E95D1F2DA79}"/>
                </a:ext>
              </a:extLst>
            </p:cNvPr>
            <p:cNvSpPr/>
            <p:nvPr/>
          </p:nvSpPr>
          <p:spPr>
            <a:xfrm>
              <a:off x="3599688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3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1390B83-AE6F-4FB5-B8D9-90C4F43D360C}"/>
                </a:ext>
              </a:extLst>
            </p:cNvPr>
            <p:cNvSpPr/>
            <p:nvPr/>
          </p:nvSpPr>
          <p:spPr>
            <a:xfrm>
              <a:off x="4098035" y="4184901"/>
              <a:ext cx="263654" cy="263656"/>
            </a:xfrm>
            <a:custGeom>
              <a:avLst/>
              <a:gdLst>
                <a:gd name="connsiteX0" fmla="*/ 131259 w 263654"/>
                <a:gd name="connsiteY0" fmla="*/ 263476 h 263656"/>
                <a:gd name="connsiteX1" fmla="*/ 263847 w 263654"/>
                <a:gd name="connsiteY1" fmla="*/ 132412 h 263656"/>
                <a:gd name="connsiteX2" fmla="*/ 132783 w 263654"/>
                <a:gd name="connsiteY2" fmla="*/ -176 h 263656"/>
                <a:gd name="connsiteX3" fmla="*/ 195 w 263654"/>
                <a:gd name="connsiteY3" fmla="*/ 130888 h 263656"/>
                <a:gd name="connsiteX4" fmla="*/ 195 w 263654"/>
                <a:gd name="connsiteY4" fmla="*/ 131650 h 263656"/>
                <a:gd name="connsiteX5" fmla="*/ 131259 w 263654"/>
                <a:gd name="connsiteY5" fmla="*/ 263476 h 26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654" h="263656">
                  <a:moveTo>
                    <a:pt x="131259" y="263476"/>
                  </a:moveTo>
                  <a:cubicBezTo>
                    <a:pt x="204068" y="263895"/>
                    <a:pt x="263428" y="205221"/>
                    <a:pt x="263847" y="132412"/>
                  </a:cubicBezTo>
                  <a:cubicBezTo>
                    <a:pt x="264266" y="59616"/>
                    <a:pt x="205592" y="243"/>
                    <a:pt x="132783" y="-176"/>
                  </a:cubicBezTo>
                  <a:cubicBezTo>
                    <a:pt x="59974" y="-595"/>
                    <a:pt x="614" y="58092"/>
                    <a:pt x="195" y="130888"/>
                  </a:cubicBezTo>
                  <a:cubicBezTo>
                    <a:pt x="195" y="131142"/>
                    <a:pt x="195" y="131397"/>
                    <a:pt x="195" y="131650"/>
                  </a:cubicBezTo>
                  <a:cubicBezTo>
                    <a:pt x="-21" y="204243"/>
                    <a:pt x="58666" y="263261"/>
                    <a:pt x="131259" y="2634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87B1E90-67AD-4934-A44B-B88EB3C6C205}"/>
                </a:ext>
              </a:extLst>
            </p:cNvPr>
            <p:cNvSpPr/>
            <p:nvPr/>
          </p:nvSpPr>
          <p:spPr>
            <a:xfrm>
              <a:off x="4591812" y="4157471"/>
              <a:ext cx="316992" cy="318516"/>
            </a:xfrm>
            <a:custGeom>
              <a:avLst/>
              <a:gdLst>
                <a:gd name="connsiteX0" fmla="*/ 316992 w 316992"/>
                <a:gd name="connsiteY0" fmla="*/ 159258 h 318516"/>
                <a:gd name="connsiteX1" fmla="*/ 158496 w 316992"/>
                <a:gd name="connsiteY1" fmla="*/ 318516 h 318516"/>
                <a:gd name="connsiteX2" fmla="*/ 0 w 316992"/>
                <a:gd name="connsiteY2" fmla="*/ 159258 h 318516"/>
                <a:gd name="connsiteX3" fmla="*/ 158496 w 316992"/>
                <a:gd name="connsiteY3" fmla="*/ 0 h 318516"/>
                <a:gd name="connsiteX4" fmla="*/ 316992 w 316992"/>
                <a:gd name="connsiteY4" fmla="*/ 159258 h 31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" h="318516">
                  <a:moveTo>
                    <a:pt x="316992" y="159258"/>
                  </a:moveTo>
                  <a:cubicBezTo>
                    <a:pt x="316992" y="247214"/>
                    <a:pt x="246031" y="318516"/>
                    <a:pt x="158496" y="318516"/>
                  </a:cubicBezTo>
                  <a:cubicBezTo>
                    <a:pt x="70961" y="318516"/>
                    <a:pt x="0" y="247214"/>
                    <a:pt x="0" y="159258"/>
                  </a:cubicBezTo>
                  <a:cubicBezTo>
                    <a:pt x="0" y="71302"/>
                    <a:pt x="70961" y="0"/>
                    <a:pt x="158496" y="0"/>
                  </a:cubicBezTo>
                  <a:cubicBezTo>
                    <a:pt x="246031" y="0"/>
                    <a:pt x="316992" y="71302"/>
                    <a:pt x="316992" y="1592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0042D56-1534-4FB5-B9EB-FBD404B73C93}"/>
                </a:ext>
              </a:extLst>
            </p:cNvPr>
            <p:cNvSpPr/>
            <p:nvPr/>
          </p:nvSpPr>
          <p:spPr>
            <a:xfrm>
              <a:off x="5082540" y="4126991"/>
              <a:ext cx="377951" cy="379475"/>
            </a:xfrm>
            <a:custGeom>
              <a:avLst/>
              <a:gdLst>
                <a:gd name="connsiteX0" fmla="*/ 377952 w 377951"/>
                <a:gd name="connsiteY0" fmla="*/ 189738 h 379475"/>
                <a:gd name="connsiteX1" fmla="*/ 188976 w 377951"/>
                <a:gd name="connsiteY1" fmla="*/ 379476 h 379475"/>
                <a:gd name="connsiteX2" fmla="*/ 0 w 377951"/>
                <a:gd name="connsiteY2" fmla="*/ 189738 h 379475"/>
                <a:gd name="connsiteX3" fmla="*/ 188976 w 377951"/>
                <a:gd name="connsiteY3" fmla="*/ 0 h 379475"/>
                <a:gd name="connsiteX4" fmla="*/ 377952 w 377951"/>
                <a:gd name="connsiteY4" fmla="*/ 189738 h 3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1" h="379475">
                  <a:moveTo>
                    <a:pt x="377952" y="189738"/>
                  </a:moveTo>
                  <a:cubicBezTo>
                    <a:pt x="377952" y="294527"/>
                    <a:pt x="293344" y="379476"/>
                    <a:pt x="188976" y="379476"/>
                  </a:cubicBezTo>
                  <a:cubicBezTo>
                    <a:pt x="84607" y="379476"/>
                    <a:pt x="0" y="294527"/>
                    <a:pt x="0" y="189738"/>
                  </a:cubicBezTo>
                  <a:cubicBezTo>
                    <a:pt x="0" y="84949"/>
                    <a:pt x="84607" y="0"/>
                    <a:pt x="188976" y="0"/>
                  </a:cubicBezTo>
                  <a:cubicBezTo>
                    <a:pt x="293344" y="0"/>
                    <a:pt x="377952" y="84949"/>
                    <a:pt x="377952" y="1897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157584-5DD8-4257-BD4D-A6F7C442763B}"/>
                </a:ext>
              </a:extLst>
            </p:cNvPr>
            <p:cNvSpPr/>
            <p:nvPr/>
          </p:nvSpPr>
          <p:spPr>
            <a:xfrm>
              <a:off x="5570220" y="4094988"/>
              <a:ext cx="445007" cy="443483"/>
            </a:xfrm>
            <a:custGeom>
              <a:avLst/>
              <a:gdLst>
                <a:gd name="connsiteX0" fmla="*/ 445008 w 445007"/>
                <a:gd name="connsiteY0" fmla="*/ 221742 h 443483"/>
                <a:gd name="connsiteX1" fmla="*/ 222504 w 445007"/>
                <a:gd name="connsiteY1" fmla="*/ 443484 h 443483"/>
                <a:gd name="connsiteX2" fmla="*/ 0 w 445007"/>
                <a:gd name="connsiteY2" fmla="*/ 221742 h 443483"/>
                <a:gd name="connsiteX3" fmla="*/ 222504 w 445007"/>
                <a:gd name="connsiteY3" fmla="*/ 0 h 443483"/>
                <a:gd name="connsiteX4" fmla="*/ 445008 w 445007"/>
                <a:gd name="connsiteY4" fmla="*/ 221742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007" h="443483">
                  <a:moveTo>
                    <a:pt x="445008" y="221742"/>
                  </a:moveTo>
                  <a:cubicBezTo>
                    <a:pt x="445008" y="344207"/>
                    <a:pt x="345390" y="443484"/>
                    <a:pt x="222504" y="443484"/>
                  </a:cubicBezTo>
                  <a:cubicBezTo>
                    <a:pt x="99619" y="443484"/>
                    <a:pt x="0" y="344207"/>
                    <a:pt x="0" y="221742"/>
                  </a:cubicBezTo>
                  <a:cubicBezTo>
                    <a:pt x="0" y="99277"/>
                    <a:pt x="99619" y="0"/>
                    <a:pt x="222504" y="0"/>
                  </a:cubicBezTo>
                  <a:cubicBezTo>
                    <a:pt x="345390" y="0"/>
                    <a:pt x="445008" y="99277"/>
                    <a:pt x="445008" y="2217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6E41328-14F4-43C2-945E-1F87252E3BE8}"/>
                </a:ext>
              </a:extLst>
            </p:cNvPr>
            <p:cNvSpPr/>
            <p:nvPr/>
          </p:nvSpPr>
          <p:spPr>
            <a:xfrm>
              <a:off x="9368027" y="4245864"/>
              <a:ext cx="141732" cy="141731"/>
            </a:xfrm>
            <a:custGeom>
              <a:avLst/>
              <a:gdLst>
                <a:gd name="connsiteX0" fmla="*/ 71061 w 141732"/>
                <a:gd name="connsiteY0" fmla="*/ -178 h 141731"/>
                <a:gd name="connsiteX1" fmla="*/ 194 w 141732"/>
                <a:gd name="connsiteY1" fmla="*/ 70688 h 141731"/>
                <a:gd name="connsiteX2" fmla="*/ 71061 w 141732"/>
                <a:gd name="connsiteY2" fmla="*/ 141554 h 141731"/>
                <a:gd name="connsiteX3" fmla="*/ 141927 w 141732"/>
                <a:gd name="connsiteY3" fmla="*/ 70688 h 141731"/>
                <a:gd name="connsiteX4" fmla="*/ 71061 w 141732"/>
                <a:gd name="connsiteY4" fmla="*/ -178 h 14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32" h="141731">
                  <a:moveTo>
                    <a:pt x="71061" y="-178"/>
                  </a:moveTo>
                  <a:cubicBezTo>
                    <a:pt x="31920" y="-178"/>
                    <a:pt x="194" y="31547"/>
                    <a:pt x="194" y="70688"/>
                  </a:cubicBezTo>
                  <a:cubicBezTo>
                    <a:pt x="194" y="109829"/>
                    <a:pt x="31920" y="141554"/>
                    <a:pt x="71061" y="141554"/>
                  </a:cubicBezTo>
                  <a:cubicBezTo>
                    <a:pt x="110202" y="141554"/>
                    <a:pt x="141927" y="109829"/>
                    <a:pt x="141927" y="70688"/>
                  </a:cubicBezTo>
                  <a:cubicBezTo>
                    <a:pt x="141927" y="31547"/>
                    <a:pt x="110202" y="-178"/>
                    <a:pt x="7106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A51BEB7-6035-4EA5-8ADA-3B0478F7BCDD}"/>
                </a:ext>
              </a:extLst>
            </p:cNvPr>
            <p:cNvSpPr/>
            <p:nvPr/>
          </p:nvSpPr>
          <p:spPr>
            <a:xfrm>
              <a:off x="388619" y="4642103"/>
              <a:ext cx="390144" cy="390144"/>
            </a:xfrm>
            <a:custGeom>
              <a:avLst/>
              <a:gdLst>
                <a:gd name="connsiteX0" fmla="*/ 195266 w 390144"/>
                <a:gd name="connsiteY0" fmla="*/ -178 h 390144"/>
                <a:gd name="connsiteX1" fmla="*/ 194 w 390144"/>
                <a:gd name="connsiteY1" fmla="*/ 194895 h 390144"/>
                <a:gd name="connsiteX2" fmla="*/ 195266 w 390144"/>
                <a:gd name="connsiteY2" fmla="*/ 389967 h 390144"/>
                <a:gd name="connsiteX3" fmla="*/ 390339 w 390144"/>
                <a:gd name="connsiteY3" fmla="*/ 194895 h 390144"/>
                <a:gd name="connsiteX4" fmla="*/ 195266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6" y="-178"/>
                  </a:moveTo>
                  <a:cubicBezTo>
                    <a:pt x="87532" y="-178"/>
                    <a:pt x="194" y="87160"/>
                    <a:pt x="194" y="194895"/>
                  </a:cubicBezTo>
                  <a:cubicBezTo>
                    <a:pt x="194" y="302628"/>
                    <a:pt x="87532" y="389967"/>
                    <a:pt x="195266" y="389967"/>
                  </a:cubicBezTo>
                  <a:cubicBezTo>
                    <a:pt x="303001" y="389967"/>
                    <a:pt x="390339" y="302628"/>
                    <a:pt x="390339" y="194895"/>
                  </a:cubicBezTo>
                  <a:cubicBezTo>
                    <a:pt x="390339" y="87160"/>
                    <a:pt x="303001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184B26-2FDE-4BDB-A80E-64B3E44E74FA}"/>
                </a:ext>
              </a:extLst>
            </p:cNvPr>
            <p:cNvSpPr/>
            <p:nvPr/>
          </p:nvSpPr>
          <p:spPr>
            <a:xfrm>
              <a:off x="998220" y="4732019"/>
              <a:ext cx="211836" cy="210313"/>
            </a:xfrm>
            <a:custGeom>
              <a:avLst/>
              <a:gdLst>
                <a:gd name="connsiteX0" fmla="*/ 106239 w 211836"/>
                <a:gd name="connsiteY0" fmla="*/ 210135 h 210313"/>
                <a:gd name="connsiteX1" fmla="*/ 212030 w 211836"/>
                <a:gd name="connsiteY1" fmla="*/ 104979 h 210313"/>
                <a:gd name="connsiteX2" fmla="*/ 106239 w 211836"/>
                <a:gd name="connsiteY2" fmla="*/ -177 h 210313"/>
                <a:gd name="connsiteX3" fmla="*/ 194 w 211836"/>
                <a:gd name="connsiteY3" fmla="*/ 104979 h 210313"/>
                <a:gd name="connsiteX4" fmla="*/ 106239 w 211836"/>
                <a:gd name="connsiteY4" fmla="*/ 210135 h 21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836" h="210313">
                  <a:moveTo>
                    <a:pt x="106239" y="210135"/>
                  </a:moveTo>
                  <a:cubicBezTo>
                    <a:pt x="164482" y="210274"/>
                    <a:pt x="211821" y="163221"/>
                    <a:pt x="212030" y="104979"/>
                  </a:cubicBezTo>
                  <a:cubicBezTo>
                    <a:pt x="211821" y="46737"/>
                    <a:pt x="164482" y="-317"/>
                    <a:pt x="106239" y="-177"/>
                  </a:cubicBezTo>
                  <a:cubicBezTo>
                    <a:pt x="47934" y="-393"/>
                    <a:pt x="474" y="46673"/>
                    <a:pt x="194" y="104979"/>
                  </a:cubicBezTo>
                  <a:cubicBezTo>
                    <a:pt x="474" y="163285"/>
                    <a:pt x="47934" y="210351"/>
                    <a:pt x="106239" y="21013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4D3163-453B-4904-A6F4-D82F7DBA4900}"/>
                </a:ext>
              </a:extLst>
            </p:cNvPr>
            <p:cNvSpPr/>
            <p:nvPr/>
          </p:nvSpPr>
          <p:spPr>
            <a:xfrm>
              <a:off x="1504188" y="4716780"/>
              <a:ext cx="242316" cy="242316"/>
            </a:xfrm>
            <a:custGeom>
              <a:avLst/>
              <a:gdLst>
                <a:gd name="connsiteX0" fmla="*/ 242316 w 242316"/>
                <a:gd name="connsiteY0" fmla="*/ 121158 h 242316"/>
                <a:gd name="connsiteX1" fmla="*/ 121158 w 242316"/>
                <a:gd name="connsiteY1" fmla="*/ 242316 h 242316"/>
                <a:gd name="connsiteX2" fmla="*/ 0 w 242316"/>
                <a:gd name="connsiteY2" fmla="*/ 121158 h 242316"/>
                <a:gd name="connsiteX3" fmla="*/ 121158 w 242316"/>
                <a:gd name="connsiteY3" fmla="*/ 0 h 242316"/>
                <a:gd name="connsiteX4" fmla="*/ 242316 w 242316"/>
                <a:gd name="connsiteY4" fmla="*/ 121158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316" y="121158"/>
                  </a:moveTo>
                  <a:cubicBezTo>
                    <a:pt x="242316" y="188072"/>
                    <a:pt x="188072" y="242316"/>
                    <a:pt x="121158" y="242316"/>
                  </a:cubicBezTo>
                  <a:cubicBezTo>
                    <a:pt x="54244" y="242316"/>
                    <a:pt x="0" y="188072"/>
                    <a:pt x="0" y="121158"/>
                  </a:cubicBezTo>
                  <a:cubicBezTo>
                    <a:pt x="0" y="54244"/>
                    <a:pt x="54244" y="0"/>
                    <a:pt x="121158" y="0"/>
                  </a:cubicBezTo>
                  <a:cubicBezTo>
                    <a:pt x="188072" y="0"/>
                    <a:pt x="242316" y="54244"/>
                    <a:pt x="242316" y="1211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9623132-1FFE-4772-83F1-A2FEB64F5215}"/>
                </a:ext>
              </a:extLst>
            </p:cNvPr>
            <p:cNvSpPr/>
            <p:nvPr/>
          </p:nvSpPr>
          <p:spPr>
            <a:xfrm>
              <a:off x="2008632" y="4700396"/>
              <a:ext cx="274319" cy="273939"/>
            </a:xfrm>
            <a:custGeom>
              <a:avLst/>
              <a:gdLst>
                <a:gd name="connsiteX0" fmla="*/ 137354 w 274319"/>
                <a:gd name="connsiteY0" fmla="*/ 273761 h 273939"/>
                <a:gd name="connsiteX1" fmla="*/ 274514 w 274319"/>
                <a:gd name="connsiteY1" fmla="*/ 136855 h 273939"/>
                <a:gd name="connsiteX2" fmla="*/ 274514 w 274319"/>
                <a:gd name="connsiteY2" fmla="*/ 136601 h 273939"/>
                <a:gd name="connsiteX3" fmla="*/ 137354 w 274319"/>
                <a:gd name="connsiteY3" fmla="*/ -178 h 273939"/>
                <a:gd name="connsiteX4" fmla="*/ 194 w 274319"/>
                <a:gd name="connsiteY4" fmla="*/ 136982 h 273939"/>
                <a:gd name="connsiteX5" fmla="*/ 137354 w 274319"/>
                <a:gd name="connsiteY5" fmla="*/ 273761 h 2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19" h="273939">
                  <a:moveTo>
                    <a:pt x="137354" y="273761"/>
                  </a:moveTo>
                  <a:cubicBezTo>
                    <a:pt x="213035" y="273837"/>
                    <a:pt x="274445" y="212535"/>
                    <a:pt x="274514" y="136855"/>
                  </a:cubicBezTo>
                  <a:cubicBezTo>
                    <a:pt x="274514" y="136767"/>
                    <a:pt x="274514" y="136690"/>
                    <a:pt x="274514" y="136601"/>
                  </a:cubicBezTo>
                  <a:cubicBezTo>
                    <a:pt x="274375" y="60973"/>
                    <a:pt x="212987" y="-241"/>
                    <a:pt x="137354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404" y="212585"/>
                    <a:pt x="61751" y="273761"/>
                    <a:pt x="137354" y="27376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61D18A2-5ED5-4681-8831-07AE07CDE54E}"/>
                </a:ext>
              </a:extLst>
            </p:cNvPr>
            <p:cNvSpPr/>
            <p:nvPr/>
          </p:nvSpPr>
          <p:spPr>
            <a:xfrm>
              <a:off x="2564638" y="4736591"/>
              <a:ext cx="203199" cy="203200"/>
            </a:xfrm>
            <a:custGeom>
              <a:avLst/>
              <a:gdLst>
                <a:gd name="connsiteX0" fmla="*/ 101794 w 203199"/>
                <a:gd name="connsiteY0" fmla="*/ -178 h 203200"/>
                <a:gd name="connsiteX1" fmla="*/ 194 w 203199"/>
                <a:gd name="connsiteY1" fmla="*/ 101422 h 203200"/>
                <a:gd name="connsiteX2" fmla="*/ 101794 w 203199"/>
                <a:gd name="connsiteY2" fmla="*/ 203022 h 203200"/>
                <a:gd name="connsiteX3" fmla="*/ 203394 w 203199"/>
                <a:gd name="connsiteY3" fmla="*/ 101422 h 203200"/>
                <a:gd name="connsiteX4" fmla="*/ 101794 w 203199"/>
                <a:gd name="connsiteY4" fmla="*/ -178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99" h="203200">
                  <a:moveTo>
                    <a:pt x="101794" y="-178"/>
                  </a:moveTo>
                  <a:cubicBezTo>
                    <a:pt x="45682" y="-178"/>
                    <a:pt x="194" y="45314"/>
                    <a:pt x="194" y="101422"/>
                  </a:cubicBezTo>
                  <a:cubicBezTo>
                    <a:pt x="194" y="157531"/>
                    <a:pt x="45682" y="203022"/>
                    <a:pt x="101794" y="203022"/>
                  </a:cubicBezTo>
                  <a:cubicBezTo>
                    <a:pt x="157907" y="203022"/>
                    <a:pt x="203394" y="157531"/>
                    <a:pt x="203394" y="101422"/>
                  </a:cubicBezTo>
                  <a:cubicBezTo>
                    <a:pt x="203394" y="45314"/>
                    <a:pt x="157907" y="-178"/>
                    <a:pt x="1017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B480487-B10B-472A-9120-24A6344968DC}"/>
                </a:ext>
              </a:extLst>
            </p:cNvPr>
            <p:cNvSpPr/>
            <p:nvPr/>
          </p:nvSpPr>
          <p:spPr>
            <a:xfrm>
              <a:off x="3087623" y="4738496"/>
              <a:ext cx="199644" cy="199643"/>
            </a:xfrm>
            <a:custGeom>
              <a:avLst/>
              <a:gdLst>
                <a:gd name="connsiteX0" fmla="*/ 100144 w 199644"/>
                <a:gd name="connsiteY0" fmla="*/ -178 h 199643"/>
                <a:gd name="connsiteX1" fmla="*/ 195 w 199644"/>
                <a:gd name="connsiteY1" fmla="*/ 99517 h 199643"/>
                <a:gd name="connsiteX2" fmla="*/ 99890 w 199644"/>
                <a:gd name="connsiteY2" fmla="*/ 199466 h 199643"/>
                <a:gd name="connsiteX3" fmla="*/ 199839 w 199644"/>
                <a:gd name="connsiteY3" fmla="*/ 99771 h 199643"/>
                <a:gd name="connsiteX4" fmla="*/ 199839 w 199644"/>
                <a:gd name="connsiteY4" fmla="*/ 99644 h 199643"/>
                <a:gd name="connsiteX5" fmla="*/ 100144 w 199644"/>
                <a:gd name="connsiteY5" fmla="*/ -178 h 1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44" h="199643">
                  <a:moveTo>
                    <a:pt x="100144" y="-178"/>
                  </a:moveTo>
                  <a:cubicBezTo>
                    <a:pt x="45013" y="-241"/>
                    <a:pt x="264" y="44386"/>
                    <a:pt x="195" y="99517"/>
                  </a:cubicBezTo>
                  <a:cubicBezTo>
                    <a:pt x="125" y="154648"/>
                    <a:pt x="44759" y="199390"/>
                    <a:pt x="99890" y="199466"/>
                  </a:cubicBezTo>
                  <a:cubicBezTo>
                    <a:pt x="155020" y="199529"/>
                    <a:pt x="199769" y="154902"/>
                    <a:pt x="199839" y="99771"/>
                  </a:cubicBezTo>
                  <a:cubicBezTo>
                    <a:pt x="199839" y="99733"/>
                    <a:pt x="199839" y="99682"/>
                    <a:pt x="199839" y="99644"/>
                  </a:cubicBezTo>
                  <a:cubicBezTo>
                    <a:pt x="199839" y="44564"/>
                    <a:pt x="155225" y="-114"/>
                    <a:pt x="1001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0F7B5A9-BA0B-459C-A822-0B4EEB457F02}"/>
                </a:ext>
              </a:extLst>
            </p:cNvPr>
            <p:cNvSpPr/>
            <p:nvPr/>
          </p:nvSpPr>
          <p:spPr>
            <a:xfrm rot="20250002">
              <a:off x="3587495" y="4716842"/>
              <a:ext cx="242316" cy="242316"/>
            </a:xfrm>
            <a:custGeom>
              <a:avLst/>
              <a:gdLst>
                <a:gd name="connsiteX0" fmla="*/ 242511 w 242316"/>
                <a:gd name="connsiteY0" fmla="*/ 120980 h 242316"/>
                <a:gd name="connsiteX1" fmla="*/ 121353 w 242316"/>
                <a:gd name="connsiteY1" fmla="*/ 242138 h 242316"/>
                <a:gd name="connsiteX2" fmla="*/ 194 w 242316"/>
                <a:gd name="connsiteY2" fmla="*/ 120980 h 242316"/>
                <a:gd name="connsiteX3" fmla="*/ 121353 w 242316"/>
                <a:gd name="connsiteY3" fmla="*/ -177 h 242316"/>
                <a:gd name="connsiteX4" fmla="*/ 242511 w 242316"/>
                <a:gd name="connsiteY4" fmla="*/ 120980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511" y="120980"/>
                  </a:moveTo>
                  <a:cubicBezTo>
                    <a:pt x="242511" y="187894"/>
                    <a:pt x="188266" y="242138"/>
                    <a:pt x="121353" y="242138"/>
                  </a:cubicBezTo>
                  <a:cubicBezTo>
                    <a:pt x="54439" y="242138"/>
                    <a:pt x="194" y="187894"/>
                    <a:pt x="194" y="120980"/>
                  </a:cubicBezTo>
                  <a:cubicBezTo>
                    <a:pt x="194" y="54067"/>
                    <a:pt x="54439" y="-177"/>
                    <a:pt x="121353" y="-177"/>
                  </a:cubicBezTo>
                  <a:cubicBezTo>
                    <a:pt x="188266" y="-177"/>
                    <a:pt x="242511" y="54067"/>
                    <a:pt x="242511" y="1209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4CE29EF-AA2A-441A-9EA8-24F978308A21}"/>
                </a:ext>
              </a:extLst>
            </p:cNvPr>
            <p:cNvSpPr/>
            <p:nvPr/>
          </p:nvSpPr>
          <p:spPr>
            <a:xfrm rot="21046799">
              <a:off x="4083032" y="4690691"/>
              <a:ext cx="294131" cy="294131"/>
            </a:xfrm>
            <a:custGeom>
              <a:avLst/>
              <a:gdLst>
                <a:gd name="connsiteX0" fmla="*/ 294326 w 294131"/>
                <a:gd name="connsiteY0" fmla="*/ 146888 h 294131"/>
                <a:gd name="connsiteX1" fmla="*/ 147260 w 294131"/>
                <a:gd name="connsiteY1" fmla="*/ 293954 h 294131"/>
                <a:gd name="connsiteX2" fmla="*/ 194 w 294131"/>
                <a:gd name="connsiteY2" fmla="*/ 146888 h 294131"/>
                <a:gd name="connsiteX3" fmla="*/ 147260 w 294131"/>
                <a:gd name="connsiteY3" fmla="*/ -178 h 294131"/>
                <a:gd name="connsiteX4" fmla="*/ 294326 w 294131"/>
                <a:gd name="connsiteY4" fmla="*/ 14688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326" y="146888"/>
                  </a:moveTo>
                  <a:cubicBezTo>
                    <a:pt x="294326" y="228110"/>
                    <a:pt x="228483" y="293954"/>
                    <a:pt x="147260" y="293954"/>
                  </a:cubicBezTo>
                  <a:cubicBezTo>
                    <a:pt x="66038" y="293954"/>
                    <a:pt x="194" y="228110"/>
                    <a:pt x="194" y="146888"/>
                  </a:cubicBezTo>
                  <a:cubicBezTo>
                    <a:pt x="194" y="65666"/>
                    <a:pt x="66038" y="-178"/>
                    <a:pt x="147260" y="-178"/>
                  </a:cubicBezTo>
                  <a:cubicBezTo>
                    <a:pt x="228483" y="-178"/>
                    <a:pt x="294326" y="65666"/>
                    <a:pt x="294326" y="14688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F5EBFEB-78D9-4CD8-AD62-9C78403757C8}"/>
                </a:ext>
              </a:extLst>
            </p:cNvPr>
            <p:cNvSpPr/>
            <p:nvPr/>
          </p:nvSpPr>
          <p:spPr>
            <a:xfrm>
              <a:off x="4575046" y="4662296"/>
              <a:ext cx="352045" cy="352045"/>
            </a:xfrm>
            <a:custGeom>
              <a:avLst/>
              <a:gdLst>
                <a:gd name="connsiteX0" fmla="*/ 175456 w 352045"/>
                <a:gd name="connsiteY0" fmla="*/ -177 h 352045"/>
                <a:gd name="connsiteX1" fmla="*/ 196 w 352045"/>
                <a:gd name="connsiteY1" fmla="*/ 176606 h 352045"/>
                <a:gd name="connsiteX2" fmla="*/ 176980 w 352045"/>
                <a:gd name="connsiteY2" fmla="*/ 351866 h 352045"/>
                <a:gd name="connsiteX3" fmla="*/ 352240 w 352045"/>
                <a:gd name="connsiteY3" fmla="*/ 175844 h 352045"/>
                <a:gd name="connsiteX4" fmla="*/ 175456 w 352045"/>
                <a:gd name="connsiteY4" fmla="*/ -177 h 35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45" h="352045">
                  <a:moveTo>
                    <a:pt x="175456" y="-177"/>
                  </a:moveTo>
                  <a:cubicBezTo>
                    <a:pt x="78238" y="242"/>
                    <a:pt x="-223" y="79388"/>
                    <a:pt x="196" y="176606"/>
                  </a:cubicBezTo>
                  <a:cubicBezTo>
                    <a:pt x="615" y="273812"/>
                    <a:pt x="79762" y="352286"/>
                    <a:pt x="176980" y="351866"/>
                  </a:cubicBezTo>
                  <a:cubicBezTo>
                    <a:pt x="273894" y="351448"/>
                    <a:pt x="352240" y="272759"/>
                    <a:pt x="352240" y="175844"/>
                  </a:cubicBezTo>
                  <a:cubicBezTo>
                    <a:pt x="352024" y="78423"/>
                    <a:pt x="272878" y="-394"/>
                    <a:pt x="175456" y="-17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7352D0F-C6B4-4DF8-9F52-628FE713EDD3}"/>
                </a:ext>
              </a:extLst>
            </p:cNvPr>
            <p:cNvSpPr/>
            <p:nvPr/>
          </p:nvSpPr>
          <p:spPr>
            <a:xfrm>
              <a:off x="5062727" y="4629912"/>
              <a:ext cx="416051" cy="416052"/>
            </a:xfrm>
            <a:custGeom>
              <a:avLst/>
              <a:gdLst>
                <a:gd name="connsiteX0" fmla="*/ 208348 w 416051"/>
                <a:gd name="connsiteY0" fmla="*/ -178 h 416052"/>
                <a:gd name="connsiteX1" fmla="*/ 195 w 416051"/>
                <a:gd name="connsiteY1" fmla="*/ 207721 h 416052"/>
                <a:gd name="connsiteX2" fmla="*/ 208093 w 416051"/>
                <a:gd name="connsiteY2" fmla="*/ 415874 h 416052"/>
                <a:gd name="connsiteX3" fmla="*/ 416246 w 416051"/>
                <a:gd name="connsiteY3" fmla="*/ 207975 h 416052"/>
                <a:gd name="connsiteX4" fmla="*/ 416246 w 416051"/>
                <a:gd name="connsiteY4" fmla="*/ 207848 h 416052"/>
                <a:gd name="connsiteX5" fmla="*/ 208348 w 416051"/>
                <a:gd name="connsiteY5" fmla="*/ -178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1" h="416052">
                  <a:moveTo>
                    <a:pt x="208348" y="-178"/>
                  </a:moveTo>
                  <a:cubicBezTo>
                    <a:pt x="93463" y="-241"/>
                    <a:pt x="271" y="92837"/>
                    <a:pt x="195" y="207721"/>
                  </a:cubicBezTo>
                  <a:cubicBezTo>
                    <a:pt x="118" y="322606"/>
                    <a:pt x="93209" y="415798"/>
                    <a:pt x="208093" y="415874"/>
                  </a:cubicBezTo>
                  <a:cubicBezTo>
                    <a:pt x="322978" y="415950"/>
                    <a:pt x="416170" y="322859"/>
                    <a:pt x="416246" y="207975"/>
                  </a:cubicBezTo>
                  <a:cubicBezTo>
                    <a:pt x="416246" y="207937"/>
                    <a:pt x="416246" y="207886"/>
                    <a:pt x="416246" y="207848"/>
                  </a:cubicBezTo>
                  <a:cubicBezTo>
                    <a:pt x="416170" y="93040"/>
                    <a:pt x="323155" y="-38"/>
                    <a:pt x="208348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9070452-DF19-4D4E-8731-F8DE0AD27134}"/>
                </a:ext>
              </a:extLst>
            </p:cNvPr>
            <p:cNvSpPr/>
            <p:nvPr/>
          </p:nvSpPr>
          <p:spPr>
            <a:xfrm>
              <a:off x="9954005" y="4832603"/>
              <a:ext cx="10668" cy="10668"/>
            </a:xfrm>
            <a:custGeom>
              <a:avLst/>
              <a:gdLst>
                <a:gd name="connsiteX0" fmla="*/ 5528 w 10668"/>
                <a:gd name="connsiteY0" fmla="*/ 10490 h 10668"/>
                <a:gd name="connsiteX1" fmla="*/ 10863 w 10668"/>
                <a:gd name="connsiteY1" fmla="*/ 5157 h 10668"/>
                <a:gd name="connsiteX2" fmla="*/ 5528 w 10668"/>
                <a:gd name="connsiteY2" fmla="*/ -178 h 10668"/>
                <a:gd name="connsiteX3" fmla="*/ 194 w 10668"/>
                <a:gd name="connsiteY3" fmla="*/ 5157 h 10668"/>
                <a:gd name="connsiteX4" fmla="*/ 5528 w 10668"/>
                <a:gd name="connsiteY4" fmla="*/ 10490 h 1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" h="10668">
                  <a:moveTo>
                    <a:pt x="5528" y="10490"/>
                  </a:moveTo>
                  <a:cubicBezTo>
                    <a:pt x="8475" y="10490"/>
                    <a:pt x="10863" y="8103"/>
                    <a:pt x="10863" y="5157"/>
                  </a:cubicBezTo>
                  <a:cubicBezTo>
                    <a:pt x="10863" y="2210"/>
                    <a:pt x="8475" y="-178"/>
                    <a:pt x="5528" y="-178"/>
                  </a:cubicBezTo>
                  <a:cubicBezTo>
                    <a:pt x="2582" y="-178"/>
                    <a:pt x="194" y="2210"/>
                    <a:pt x="194" y="5157"/>
                  </a:cubicBezTo>
                  <a:cubicBezTo>
                    <a:pt x="194" y="8103"/>
                    <a:pt x="2582" y="10490"/>
                    <a:pt x="5528" y="104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35529C-16EA-45E4-AEA1-A7B39C69B9C2}"/>
                </a:ext>
              </a:extLst>
            </p:cNvPr>
            <p:cNvSpPr/>
            <p:nvPr/>
          </p:nvSpPr>
          <p:spPr>
            <a:xfrm>
              <a:off x="405129" y="5180076"/>
              <a:ext cx="355600" cy="355600"/>
            </a:xfrm>
            <a:custGeom>
              <a:avLst/>
              <a:gdLst>
                <a:gd name="connsiteX0" fmla="*/ 177994 w 355600"/>
                <a:gd name="connsiteY0" fmla="*/ -178 h 355600"/>
                <a:gd name="connsiteX1" fmla="*/ 194 w 355600"/>
                <a:gd name="connsiteY1" fmla="*/ 177622 h 355600"/>
                <a:gd name="connsiteX2" fmla="*/ 177994 w 355600"/>
                <a:gd name="connsiteY2" fmla="*/ 355422 h 355600"/>
                <a:gd name="connsiteX3" fmla="*/ 355794 w 355600"/>
                <a:gd name="connsiteY3" fmla="*/ 177622 h 355600"/>
                <a:gd name="connsiteX4" fmla="*/ 177994 w 355600"/>
                <a:gd name="connsiteY4" fmla="*/ -178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-178"/>
                  </a:moveTo>
                  <a:cubicBezTo>
                    <a:pt x="79798" y="-178"/>
                    <a:pt x="194" y="79426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6"/>
                    <a:pt x="276191" y="-178"/>
                    <a:pt x="1779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3E3B39-A895-4A06-8AD9-D6153EBCAC2A}"/>
                </a:ext>
              </a:extLst>
            </p:cNvPr>
            <p:cNvSpPr/>
            <p:nvPr/>
          </p:nvSpPr>
          <p:spPr>
            <a:xfrm>
              <a:off x="986027" y="5239512"/>
              <a:ext cx="236221" cy="237743"/>
            </a:xfrm>
            <a:custGeom>
              <a:avLst/>
              <a:gdLst>
                <a:gd name="connsiteX0" fmla="*/ 118305 w 236221"/>
                <a:gd name="connsiteY0" fmla="*/ 237566 h 237743"/>
                <a:gd name="connsiteX1" fmla="*/ 236415 w 236221"/>
                <a:gd name="connsiteY1" fmla="*/ 118694 h 237743"/>
                <a:gd name="connsiteX2" fmla="*/ 236415 w 236221"/>
                <a:gd name="connsiteY2" fmla="*/ 118694 h 237743"/>
                <a:gd name="connsiteX3" fmla="*/ 118305 w 236221"/>
                <a:gd name="connsiteY3" fmla="*/ -178 h 237743"/>
                <a:gd name="connsiteX4" fmla="*/ 118305 w 236221"/>
                <a:gd name="connsiteY4" fmla="*/ -178 h 237743"/>
                <a:gd name="connsiteX5" fmla="*/ 195 w 236221"/>
                <a:gd name="connsiteY5" fmla="*/ 118694 h 237743"/>
                <a:gd name="connsiteX6" fmla="*/ 195 w 236221"/>
                <a:gd name="connsiteY6" fmla="*/ 118694 h 237743"/>
                <a:gd name="connsiteX7" fmla="*/ 118305 w 236221"/>
                <a:gd name="connsiteY7" fmla="*/ 237566 h 237743"/>
                <a:gd name="connsiteX8" fmla="*/ 118305 w 236221"/>
                <a:gd name="connsiteY8" fmla="*/ 237566 h 23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21" h="237743">
                  <a:moveTo>
                    <a:pt x="118305" y="237566"/>
                  </a:moveTo>
                  <a:cubicBezTo>
                    <a:pt x="183748" y="237350"/>
                    <a:pt x="236625" y="184137"/>
                    <a:pt x="236415" y="118694"/>
                  </a:cubicBezTo>
                  <a:cubicBezTo>
                    <a:pt x="236415" y="118694"/>
                    <a:pt x="236415" y="118694"/>
                    <a:pt x="236415" y="118694"/>
                  </a:cubicBezTo>
                  <a:cubicBezTo>
                    <a:pt x="236626" y="53251"/>
                    <a:pt x="183748" y="38"/>
                    <a:pt x="118305" y="-178"/>
                  </a:cubicBezTo>
                  <a:cubicBezTo>
                    <a:pt x="118305" y="-178"/>
                    <a:pt x="118305" y="-178"/>
                    <a:pt x="118305" y="-178"/>
                  </a:cubicBezTo>
                  <a:cubicBezTo>
                    <a:pt x="52862" y="25"/>
                    <a:pt x="-21" y="53251"/>
                    <a:pt x="195" y="118694"/>
                  </a:cubicBezTo>
                  <a:cubicBezTo>
                    <a:pt x="195" y="118694"/>
                    <a:pt x="195" y="118694"/>
                    <a:pt x="195" y="118694"/>
                  </a:cubicBezTo>
                  <a:cubicBezTo>
                    <a:pt x="-21" y="184137"/>
                    <a:pt x="52862" y="237350"/>
                    <a:pt x="118305" y="237566"/>
                  </a:cubicBezTo>
                  <a:cubicBezTo>
                    <a:pt x="118305" y="237566"/>
                    <a:pt x="118305" y="237566"/>
                    <a:pt x="118305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1DF2BB-F4D8-4489-AE38-25937C237318}"/>
                </a:ext>
              </a:extLst>
            </p:cNvPr>
            <p:cNvSpPr/>
            <p:nvPr/>
          </p:nvSpPr>
          <p:spPr>
            <a:xfrm>
              <a:off x="1490471" y="5224272"/>
              <a:ext cx="268224" cy="268223"/>
            </a:xfrm>
            <a:custGeom>
              <a:avLst/>
              <a:gdLst>
                <a:gd name="connsiteX0" fmla="*/ 134433 w 268224"/>
                <a:gd name="connsiteY0" fmla="*/ 268046 h 268223"/>
                <a:gd name="connsiteX1" fmla="*/ 268419 w 268224"/>
                <a:gd name="connsiteY1" fmla="*/ 134061 h 268223"/>
                <a:gd name="connsiteX2" fmla="*/ 268419 w 268224"/>
                <a:gd name="connsiteY2" fmla="*/ 133934 h 268223"/>
                <a:gd name="connsiteX3" fmla="*/ 134561 w 268224"/>
                <a:gd name="connsiteY3" fmla="*/ -178 h 268223"/>
                <a:gd name="connsiteX4" fmla="*/ 134433 w 268224"/>
                <a:gd name="connsiteY4" fmla="*/ -178 h 268223"/>
                <a:gd name="connsiteX5" fmla="*/ 194 w 268224"/>
                <a:gd name="connsiteY5" fmla="*/ 133934 h 268223"/>
                <a:gd name="connsiteX6" fmla="*/ 134433 w 268224"/>
                <a:gd name="connsiteY6" fmla="*/ 268046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224" h="268223">
                  <a:moveTo>
                    <a:pt x="134433" y="268046"/>
                  </a:moveTo>
                  <a:cubicBezTo>
                    <a:pt x="208431" y="268046"/>
                    <a:pt x="268419" y="208064"/>
                    <a:pt x="268419" y="134061"/>
                  </a:cubicBezTo>
                  <a:cubicBezTo>
                    <a:pt x="268419" y="134023"/>
                    <a:pt x="268419" y="133972"/>
                    <a:pt x="268419" y="133934"/>
                  </a:cubicBezTo>
                  <a:cubicBezTo>
                    <a:pt x="268488" y="59931"/>
                    <a:pt x="208558" y="-102"/>
                    <a:pt x="134561" y="-178"/>
                  </a:cubicBezTo>
                  <a:cubicBezTo>
                    <a:pt x="134519" y="-178"/>
                    <a:pt x="134475" y="-178"/>
                    <a:pt x="134433" y="-178"/>
                  </a:cubicBezTo>
                  <a:cubicBezTo>
                    <a:pt x="60344" y="-178"/>
                    <a:pt x="264" y="59842"/>
                    <a:pt x="194" y="133934"/>
                  </a:cubicBezTo>
                  <a:cubicBezTo>
                    <a:pt x="334" y="207988"/>
                    <a:pt x="60373" y="267983"/>
                    <a:pt x="134433" y="26804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9DB94D5-395E-44DC-9F5C-BDA73523788F}"/>
                </a:ext>
              </a:extLst>
            </p:cNvPr>
            <p:cNvSpPr/>
            <p:nvPr/>
          </p:nvSpPr>
          <p:spPr>
            <a:xfrm>
              <a:off x="1976627" y="5189219"/>
              <a:ext cx="338328" cy="338328"/>
            </a:xfrm>
            <a:custGeom>
              <a:avLst/>
              <a:gdLst>
                <a:gd name="connsiteX0" fmla="*/ 169358 w 338328"/>
                <a:gd name="connsiteY0" fmla="*/ 338150 h 338328"/>
                <a:gd name="connsiteX1" fmla="*/ 338522 w 338328"/>
                <a:gd name="connsiteY1" fmla="*/ 168986 h 338328"/>
                <a:gd name="connsiteX2" fmla="*/ 169358 w 338328"/>
                <a:gd name="connsiteY2" fmla="*/ -178 h 338328"/>
                <a:gd name="connsiteX3" fmla="*/ 194 w 338328"/>
                <a:gd name="connsiteY3" fmla="*/ 168986 h 338328"/>
                <a:gd name="connsiteX4" fmla="*/ 169358 w 338328"/>
                <a:gd name="connsiteY4" fmla="*/ 338150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8" h="338328">
                  <a:moveTo>
                    <a:pt x="169358" y="338150"/>
                  </a:moveTo>
                  <a:cubicBezTo>
                    <a:pt x="262785" y="338150"/>
                    <a:pt x="338522" y="262408"/>
                    <a:pt x="338522" y="168986"/>
                  </a:cubicBezTo>
                  <a:cubicBezTo>
                    <a:pt x="338522" y="75565"/>
                    <a:pt x="262785" y="-178"/>
                    <a:pt x="169358" y="-178"/>
                  </a:cubicBezTo>
                  <a:cubicBezTo>
                    <a:pt x="75961" y="-114"/>
                    <a:pt x="264" y="75590"/>
                    <a:pt x="194" y="168986"/>
                  </a:cubicBezTo>
                  <a:cubicBezTo>
                    <a:pt x="264" y="262382"/>
                    <a:pt x="75961" y="338087"/>
                    <a:pt x="169358" y="3381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84EBF2F-99DB-48AF-B38B-65336CE3C208}"/>
                </a:ext>
              </a:extLst>
            </p:cNvPr>
            <p:cNvSpPr/>
            <p:nvPr/>
          </p:nvSpPr>
          <p:spPr>
            <a:xfrm>
              <a:off x="2423159" y="5114543"/>
              <a:ext cx="487680" cy="487680"/>
            </a:xfrm>
            <a:custGeom>
              <a:avLst/>
              <a:gdLst>
                <a:gd name="connsiteX0" fmla="*/ 244034 w 487680"/>
                <a:gd name="connsiteY0" fmla="*/ -178 h 487680"/>
                <a:gd name="connsiteX1" fmla="*/ 194 w 487680"/>
                <a:gd name="connsiteY1" fmla="*/ 243662 h 487680"/>
                <a:gd name="connsiteX2" fmla="*/ 244034 w 487680"/>
                <a:gd name="connsiteY2" fmla="*/ 487502 h 487680"/>
                <a:gd name="connsiteX3" fmla="*/ 487875 w 487680"/>
                <a:gd name="connsiteY3" fmla="*/ 243662 h 487680"/>
                <a:gd name="connsiteX4" fmla="*/ 244034 w 487680"/>
                <a:gd name="connsiteY4" fmla="*/ -178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244034" y="-178"/>
                  </a:moveTo>
                  <a:cubicBezTo>
                    <a:pt x="109365" y="-178"/>
                    <a:pt x="194" y="108991"/>
                    <a:pt x="194" y="243662"/>
                  </a:cubicBezTo>
                  <a:cubicBezTo>
                    <a:pt x="194" y="378333"/>
                    <a:pt x="109365" y="487502"/>
                    <a:pt x="244034" y="487502"/>
                  </a:cubicBezTo>
                  <a:cubicBezTo>
                    <a:pt x="378704" y="487502"/>
                    <a:pt x="487875" y="378333"/>
                    <a:pt x="487875" y="243662"/>
                  </a:cubicBezTo>
                  <a:cubicBezTo>
                    <a:pt x="487875" y="108991"/>
                    <a:pt x="378704" y="-178"/>
                    <a:pt x="24403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A5FB95-C5C4-4A2F-8C41-2EE113A1B4D1}"/>
                </a:ext>
              </a:extLst>
            </p:cNvPr>
            <p:cNvSpPr/>
            <p:nvPr/>
          </p:nvSpPr>
          <p:spPr>
            <a:xfrm>
              <a:off x="2912129" y="1979132"/>
              <a:ext cx="6811939" cy="4878868"/>
            </a:xfrm>
            <a:custGeom>
              <a:avLst/>
              <a:gdLst>
                <a:gd name="connsiteX0" fmla="*/ 5658152 w 6811939"/>
                <a:gd name="connsiteY0" fmla="*/ 4683619 h 4878868"/>
                <a:gd name="connsiteX1" fmla="*/ 5778548 w 6811939"/>
                <a:gd name="connsiteY1" fmla="*/ 4534394 h 4878868"/>
                <a:gd name="connsiteX2" fmla="*/ 6119759 w 6811939"/>
                <a:gd name="connsiteY2" fmla="*/ 4646687 h 4878868"/>
                <a:gd name="connsiteX3" fmla="*/ 6232052 w 6811939"/>
                <a:gd name="connsiteY3" fmla="*/ 4305476 h 4878868"/>
                <a:gd name="connsiteX4" fmla="*/ 6119670 w 6811939"/>
                <a:gd name="connsiteY4" fmla="*/ 4193144 h 4878868"/>
                <a:gd name="connsiteX5" fmla="*/ 6299756 w 6811939"/>
                <a:gd name="connsiteY5" fmla="*/ 3785957 h 4878868"/>
                <a:gd name="connsiteX6" fmla="*/ 6183170 w 6811939"/>
                <a:gd name="connsiteY6" fmla="*/ 3639170 h 4878868"/>
                <a:gd name="connsiteX7" fmla="*/ 6284770 w 6811939"/>
                <a:gd name="connsiteY7" fmla="*/ 3526775 h 4878868"/>
                <a:gd name="connsiteX8" fmla="*/ 6675790 w 6811939"/>
                <a:gd name="connsiteY8" fmla="*/ 3621441 h 4878868"/>
                <a:gd name="connsiteX9" fmla="*/ 6770456 w 6811939"/>
                <a:gd name="connsiteY9" fmla="*/ 3230420 h 4878868"/>
                <a:gd name="connsiteX10" fmla="*/ 6549692 w 6811939"/>
                <a:gd name="connsiteY10" fmla="*/ 3094975 h 4878868"/>
                <a:gd name="connsiteX11" fmla="*/ 6765351 w 6811939"/>
                <a:gd name="connsiteY11" fmla="*/ 2835857 h 4878868"/>
                <a:gd name="connsiteX12" fmla="*/ 6506232 w 6811939"/>
                <a:gd name="connsiteY12" fmla="*/ 2620199 h 4878868"/>
                <a:gd name="connsiteX13" fmla="*/ 6308392 w 6811939"/>
                <a:gd name="connsiteY13" fmla="*/ 2764775 h 4878868"/>
                <a:gd name="connsiteX14" fmla="*/ 6177709 w 6811939"/>
                <a:gd name="connsiteY14" fmla="*/ 2592309 h 4878868"/>
                <a:gd name="connsiteX15" fmla="*/ 6263472 w 6811939"/>
                <a:gd name="connsiteY15" fmla="*/ 2165843 h 4878868"/>
                <a:gd name="connsiteX16" fmla="*/ 5837006 w 6811939"/>
                <a:gd name="connsiteY16" fmla="*/ 2080080 h 4878868"/>
                <a:gd name="connsiteX17" fmla="*/ 5751243 w 6811939"/>
                <a:gd name="connsiteY17" fmla="*/ 2165843 h 4878868"/>
                <a:gd name="connsiteX18" fmla="*/ 5663486 w 6811939"/>
                <a:gd name="connsiteY18" fmla="*/ 2075673 h 4878868"/>
                <a:gd name="connsiteX19" fmla="*/ 5746798 w 6811939"/>
                <a:gd name="connsiteY19" fmla="*/ 1638298 h 4878868"/>
                <a:gd name="connsiteX20" fmla="*/ 5643166 w 6811939"/>
                <a:gd name="connsiteY20" fmla="*/ 1542273 h 4878868"/>
                <a:gd name="connsiteX21" fmla="*/ 5734631 w 6811939"/>
                <a:gd name="connsiteY21" fmla="*/ 1137778 h 4878868"/>
                <a:gd name="connsiteX22" fmla="*/ 5330137 w 6811939"/>
                <a:gd name="connsiteY22" fmla="*/ 1046313 h 4878868"/>
                <a:gd name="connsiteX23" fmla="*/ 5238671 w 6811939"/>
                <a:gd name="connsiteY23" fmla="*/ 1137778 h 4878868"/>
                <a:gd name="connsiteX24" fmla="*/ 5142532 w 6811939"/>
                <a:gd name="connsiteY24" fmla="*/ 1034019 h 4878868"/>
                <a:gd name="connsiteX25" fmla="*/ 5226060 w 6811939"/>
                <a:gd name="connsiteY25" fmla="*/ 596504 h 4878868"/>
                <a:gd name="connsiteX26" fmla="*/ 5077635 w 6811939"/>
                <a:gd name="connsiteY26" fmla="*/ 479156 h 4878868"/>
                <a:gd name="connsiteX27" fmla="*/ 5192176 w 6811939"/>
                <a:gd name="connsiteY27" fmla="*/ 140587 h 4878868"/>
                <a:gd name="connsiteX28" fmla="*/ 4853607 w 6811939"/>
                <a:gd name="connsiteY28" fmla="*/ 26058 h 4878868"/>
                <a:gd name="connsiteX29" fmla="*/ 4739066 w 6811939"/>
                <a:gd name="connsiteY29" fmla="*/ 364615 h 4878868"/>
                <a:gd name="connsiteX30" fmla="*/ 4853607 w 6811939"/>
                <a:gd name="connsiteY30" fmla="*/ 479156 h 4878868"/>
                <a:gd name="connsiteX31" fmla="*/ 4685459 w 6811939"/>
                <a:gd name="connsiteY31" fmla="*/ 629905 h 4878868"/>
                <a:gd name="connsiteX32" fmla="*/ 4465241 w 6811939"/>
                <a:gd name="connsiteY32" fmla="*/ 494777 h 4878868"/>
                <a:gd name="connsiteX33" fmla="*/ 4684900 w 6811939"/>
                <a:gd name="connsiteY33" fmla="*/ 231049 h 4878868"/>
                <a:gd name="connsiteX34" fmla="*/ 4421172 w 6811939"/>
                <a:gd name="connsiteY34" fmla="*/ 11390 h 4878868"/>
                <a:gd name="connsiteX35" fmla="*/ 4201513 w 6811939"/>
                <a:gd name="connsiteY35" fmla="*/ 275118 h 4878868"/>
                <a:gd name="connsiteX36" fmla="*/ 4421172 w 6811939"/>
                <a:gd name="connsiteY36" fmla="*/ 494777 h 4878868"/>
                <a:gd name="connsiteX37" fmla="*/ 4163972 w 6811939"/>
                <a:gd name="connsiteY37" fmla="*/ 796402 h 4878868"/>
                <a:gd name="connsiteX38" fmla="*/ 4305602 w 6811939"/>
                <a:gd name="connsiteY38" fmla="*/ 1018271 h 4878868"/>
                <a:gd name="connsiteX39" fmla="*/ 4153837 w 6811939"/>
                <a:gd name="connsiteY39" fmla="*/ 1186419 h 4878868"/>
                <a:gd name="connsiteX40" fmla="*/ 3813731 w 6811939"/>
                <a:gd name="connsiteY40" fmla="*/ 1063788 h 4878868"/>
                <a:gd name="connsiteX41" fmla="*/ 3691087 w 6811939"/>
                <a:gd name="connsiteY41" fmla="*/ 1403894 h 4878868"/>
                <a:gd name="connsiteX42" fmla="*/ 3843195 w 6811939"/>
                <a:gd name="connsiteY42" fmla="*/ 1538209 h 4878868"/>
                <a:gd name="connsiteX43" fmla="*/ 3636439 w 6811939"/>
                <a:gd name="connsiteY43" fmla="*/ 1775699 h 4878868"/>
                <a:gd name="connsiteX44" fmla="*/ 3361357 w 6811939"/>
                <a:gd name="connsiteY44" fmla="*/ 1581135 h 4878868"/>
                <a:gd name="connsiteX45" fmla="*/ 3166780 w 6811939"/>
                <a:gd name="connsiteY45" fmla="*/ 1856217 h 4878868"/>
                <a:gd name="connsiteX46" fmla="*/ 3441875 w 6811939"/>
                <a:gd name="connsiteY46" fmla="*/ 2050781 h 4878868"/>
                <a:gd name="connsiteX47" fmla="*/ 3636439 w 6811939"/>
                <a:gd name="connsiteY47" fmla="*/ 1856217 h 4878868"/>
                <a:gd name="connsiteX48" fmla="*/ 3772710 w 6811939"/>
                <a:gd name="connsiteY48" fmla="*/ 2062973 h 4878868"/>
                <a:gd name="connsiteX49" fmla="*/ 3635550 w 6811939"/>
                <a:gd name="connsiteY49" fmla="*/ 2213976 h 4878868"/>
                <a:gd name="connsiteX50" fmla="*/ 3278642 w 6811939"/>
                <a:gd name="connsiteY50" fmla="*/ 2103004 h 4878868"/>
                <a:gd name="connsiteX51" fmla="*/ 3167669 w 6811939"/>
                <a:gd name="connsiteY51" fmla="*/ 2459912 h 4878868"/>
                <a:gd name="connsiteX52" fmla="*/ 3296333 w 6811939"/>
                <a:gd name="connsiteY52" fmla="*/ 2579356 h 4878868"/>
                <a:gd name="connsiteX53" fmla="*/ 3113199 w 6811939"/>
                <a:gd name="connsiteY53" fmla="*/ 2783698 h 4878868"/>
                <a:gd name="connsiteX54" fmla="*/ 2806570 w 6811939"/>
                <a:gd name="connsiteY54" fmla="*/ 2625151 h 4878868"/>
                <a:gd name="connsiteX55" fmla="*/ 2648011 w 6811939"/>
                <a:gd name="connsiteY55" fmla="*/ 2931781 h 4878868"/>
                <a:gd name="connsiteX56" fmla="*/ 2954652 w 6811939"/>
                <a:gd name="connsiteY56" fmla="*/ 3090327 h 4878868"/>
                <a:gd name="connsiteX57" fmla="*/ 3113199 w 6811939"/>
                <a:gd name="connsiteY57" fmla="*/ 2931781 h 4878868"/>
                <a:gd name="connsiteX58" fmla="*/ 3244644 w 6811939"/>
                <a:gd name="connsiteY58" fmla="*/ 3110596 h 4878868"/>
                <a:gd name="connsiteX59" fmla="*/ 3120692 w 6811939"/>
                <a:gd name="connsiteY59" fmla="*/ 3245851 h 4878868"/>
                <a:gd name="connsiteX60" fmla="*/ 2747680 w 6811939"/>
                <a:gd name="connsiteY60" fmla="*/ 3138612 h 4878868"/>
                <a:gd name="connsiteX61" fmla="*/ 2616375 w 6811939"/>
                <a:gd name="connsiteY61" fmla="*/ 3304398 h 4878868"/>
                <a:gd name="connsiteX62" fmla="*/ 2287585 w 6811939"/>
                <a:gd name="connsiteY62" fmla="*/ 3119601 h 4878868"/>
                <a:gd name="connsiteX63" fmla="*/ 2096310 w 6811939"/>
                <a:gd name="connsiteY63" fmla="*/ 3333735 h 4878868"/>
                <a:gd name="connsiteX64" fmla="*/ 1793834 w 6811939"/>
                <a:gd name="connsiteY64" fmla="*/ 3121290 h 4878868"/>
                <a:gd name="connsiteX65" fmla="*/ 1581388 w 6811939"/>
                <a:gd name="connsiteY65" fmla="*/ 3423765 h 4878868"/>
                <a:gd name="connsiteX66" fmla="*/ 1772968 w 6811939"/>
                <a:gd name="connsiteY66" fmla="*/ 3631677 h 4878868"/>
                <a:gd name="connsiteX67" fmla="*/ 1578531 w 6811939"/>
                <a:gd name="connsiteY67" fmla="*/ 3808588 h 4878868"/>
                <a:gd name="connsiteX68" fmla="*/ 1374061 w 6811939"/>
                <a:gd name="connsiteY68" fmla="*/ 3629391 h 4878868"/>
                <a:gd name="connsiteX69" fmla="*/ 1568511 w 6811939"/>
                <a:gd name="connsiteY69" fmla="*/ 3322038 h 4878868"/>
                <a:gd name="connsiteX70" fmla="*/ 1261158 w 6811939"/>
                <a:gd name="connsiteY70" fmla="*/ 3127589 h 4878868"/>
                <a:gd name="connsiteX71" fmla="*/ 1066708 w 6811939"/>
                <a:gd name="connsiteY71" fmla="*/ 3434941 h 4878868"/>
                <a:gd name="connsiteX72" fmla="*/ 1261158 w 6811939"/>
                <a:gd name="connsiteY72" fmla="*/ 3629391 h 4878868"/>
                <a:gd name="connsiteX73" fmla="*/ 1057196 w 6811939"/>
                <a:gd name="connsiteY73" fmla="*/ 3808588 h 4878868"/>
                <a:gd name="connsiteX74" fmla="*/ 841296 w 6811939"/>
                <a:gd name="connsiteY74" fmla="*/ 3627359 h 4878868"/>
                <a:gd name="connsiteX75" fmla="*/ 1045042 w 6811939"/>
                <a:gd name="connsiteY75" fmla="*/ 3333697 h 4878868"/>
                <a:gd name="connsiteX76" fmla="*/ 751379 w 6811939"/>
                <a:gd name="connsiteY76" fmla="*/ 3129964 h 4878868"/>
                <a:gd name="connsiteX77" fmla="*/ 547638 w 6811939"/>
                <a:gd name="connsiteY77" fmla="*/ 3423613 h 4878868"/>
                <a:gd name="connsiteX78" fmla="*/ 751379 w 6811939"/>
                <a:gd name="connsiteY78" fmla="*/ 3627359 h 4878868"/>
                <a:gd name="connsiteX79" fmla="*/ 535479 w 6811939"/>
                <a:gd name="connsiteY79" fmla="*/ 3808588 h 4878868"/>
                <a:gd name="connsiteX80" fmla="*/ 305990 w 6811939"/>
                <a:gd name="connsiteY80" fmla="*/ 3625200 h 4878868"/>
                <a:gd name="connsiteX81" fmla="*/ 522972 w 6811939"/>
                <a:gd name="connsiteY81" fmla="*/ 3348912 h 4878868"/>
                <a:gd name="connsiteX82" fmla="*/ 246681 w 6811939"/>
                <a:gd name="connsiteY82" fmla="*/ 3131932 h 4878868"/>
                <a:gd name="connsiteX83" fmla="*/ 29700 w 6811939"/>
                <a:gd name="connsiteY83" fmla="*/ 3408220 h 4878868"/>
                <a:gd name="connsiteX84" fmla="*/ 246681 w 6811939"/>
                <a:gd name="connsiteY84" fmla="*/ 3625200 h 4878868"/>
                <a:gd name="connsiteX85" fmla="*/ 1786 w 6811939"/>
                <a:gd name="connsiteY85" fmla="*/ 3928857 h 4878868"/>
                <a:gd name="connsiteX86" fmla="*/ 189912 w 6811939"/>
                <a:gd name="connsiteY86" fmla="*/ 4161521 h 4878868"/>
                <a:gd name="connsiteX87" fmla="*/ 18096 w 6811939"/>
                <a:gd name="connsiteY87" fmla="*/ 4507343 h 4878868"/>
                <a:gd name="connsiteX88" fmla="*/ 363917 w 6811939"/>
                <a:gd name="connsiteY88" fmla="*/ 4679161 h 4878868"/>
                <a:gd name="connsiteX89" fmla="*/ 535860 w 6811939"/>
                <a:gd name="connsiteY89" fmla="*/ 4506961 h 4878868"/>
                <a:gd name="connsiteX90" fmla="*/ 706802 w 6811939"/>
                <a:gd name="connsiteY90" fmla="*/ 4680951 h 4878868"/>
                <a:gd name="connsiteX91" fmla="*/ 529002 w 6811939"/>
                <a:gd name="connsiteY91" fmla="*/ 4878691 h 4878868"/>
                <a:gd name="connsiteX92" fmla="*/ 5789089 w 6811939"/>
                <a:gd name="connsiteY92" fmla="*/ 4878691 h 4878868"/>
                <a:gd name="connsiteX93" fmla="*/ 5658152 w 6811939"/>
                <a:gd name="connsiteY93" fmla="*/ 4683619 h 4878868"/>
                <a:gd name="connsiteX94" fmla="*/ 6306868 w 6811939"/>
                <a:gd name="connsiteY94" fmla="*/ 2949687 h 4878868"/>
                <a:gd name="connsiteX95" fmla="*/ 6504861 w 6811939"/>
                <a:gd name="connsiteY95" fmla="*/ 3095102 h 4878868"/>
                <a:gd name="connsiteX96" fmla="*/ 6283881 w 6811939"/>
                <a:gd name="connsiteY96" fmla="*/ 3230611 h 4878868"/>
                <a:gd name="connsiteX97" fmla="*/ 6183043 w 6811939"/>
                <a:gd name="connsiteY97" fmla="*/ 3118344 h 4878868"/>
                <a:gd name="connsiteX98" fmla="*/ 6306868 w 6811939"/>
                <a:gd name="connsiteY98" fmla="*/ 2949687 h 4878868"/>
                <a:gd name="connsiteX99" fmla="*/ 5749592 w 6811939"/>
                <a:gd name="connsiteY99" fmla="*/ 2506838 h 4878868"/>
                <a:gd name="connsiteX100" fmla="*/ 5835444 w 6811939"/>
                <a:gd name="connsiteY100" fmla="*/ 2592690 h 4878868"/>
                <a:gd name="connsiteX101" fmla="*/ 5745401 w 6811939"/>
                <a:gd name="connsiteY101" fmla="*/ 2680447 h 4878868"/>
                <a:gd name="connsiteX102" fmla="*/ 5661962 w 6811939"/>
                <a:gd name="connsiteY102" fmla="*/ 2597008 h 4878868"/>
                <a:gd name="connsiteX103" fmla="*/ 5749592 w 6811939"/>
                <a:gd name="connsiteY103" fmla="*/ 2507219 h 4878868"/>
                <a:gd name="connsiteX104" fmla="*/ 5745401 w 6811939"/>
                <a:gd name="connsiteY104" fmla="*/ 3034523 h 4878868"/>
                <a:gd name="connsiteX105" fmla="*/ 5828713 w 6811939"/>
                <a:gd name="connsiteY105" fmla="*/ 3117962 h 4878868"/>
                <a:gd name="connsiteX106" fmla="*/ 5745401 w 6811939"/>
                <a:gd name="connsiteY106" fmla="*/ 3201401 h 4878868"/>
                <a:gd name="connsiteX107" fmla="*/ 5661962 w 6811939"/>
                <a:gd name="connsiteY107" fmla="*/ 3117962 h 4878868"/>
                <a:gd name="connsiteX108" fmla="*/ 5745401 w 6811939"/>
                <a:gd name="connsiteY108" fmla="*/ 3034905 h 4878868"/>
                <a:gd name="connsiteX109" fmla="*/ 5745401 w 6811939"/>
                <a:gd name="connsiteY109" fmla="*/ 3555223 h 4878868"/>
                <a:gd name="connsiteX110" fmla="*/ 5828713 w 6811939"/>
                <a:gd name="connsiteY110" fmla="*/ 3638662 h 4878868"/>
                <a:gd name="connsiteX111" fmla="*/ 5745401 w 6811939"/>
                <a:gd name="connsiteY111" fmla="*/ 3722101 h 4878868"/>
                <a:gd name="connsiteX112" fmla="*/ 5661962 w 6811939"/>
                <a:gd name="connsiteY112" fmla="*/ 3638662 h 4878868"/>
                <a:gd name="connsiteX113" fmla="*/ 5745401 w 6811939"/>
                <a:gd name="connsiteY113" fmla="*/ 3555731 h 4878868"/>
                <a:gd name="connsiteX114" fmla="*/ 5745401 w 6811939"/>
                <a:gd name="connsiteY114" fmla="*/ 4075923 h 4878868"/>
                <a:gd name="connsiteX115" fmla="*/ 5891959 w 6811939"/>
                <a:gd name="connsiteY115" fmla="*/ 4192509 h 4878868"/>
                <a:gd name="connsiteX116" fmla="*/ 5778421 w 6811939"/>
                <a:gd name="connsiteY116" fmla="*/ 4305920 h 4878868"/>
                <a:gd name="connsiteX117" fmla="*/ 5661962 w 6811939"/>
                <a:gd name="connsiteY117" fmla="*/ 4159362 h 4878868"/>
                <a:gd name="connsiteX118" fmla="*/ 5745401 w 6811939"/>
                <a:gd name="connsiteY118" fmla="*/ 4076685 h 4878868"/>
                <a:gd name="connsiteX119" fmla="*/ 535861 w 6811939"/>
                <a:gd name="connsiteY119" fmla="*/ 4333987 h 4878868"/>
                <a:gd name="connsiteX120" fmla="*/ 363395 w 6811939"/>
                <a:gd name="connsiteY120" fmla="*/ 4161521 h 4878868"/>
                <a:gd name="connsiteX121" fmla="*/ 536877 w 6811939"/>
                <a:gd name="connsiteY121" fmla="*/ 3991087 h 4878868"/>
                <a:gd name="connsiteX122" fmla="*/ 706295 w 6811939"/>
                <a:gd name="connsiteY122" fmla="*/ 4160506 h 4878868"/>
                <a:gd name="connsiteX123" fmla="*/ 535861 w 6811939"/>
                <a:gd name="connsiteY123" fmla="*/ 4333987 h 4878868"/>
                <a:gd name="connsiteX124" fmla="*/ 1058212 w 6811939"/>
                <a:gd name="connsiteY124" fmla="*/ 4850369 h 4878868"/>
                <a:gd name="connsiteX125" fmla="*/ 888794 w 6811939"/>
                <a:gd name="connsiteY125" fmla="*/ 4680951 h 4878868"/>
                <a:gd name="connsiteX126" fmla="*/ 1057704 w 6811939"/>
                <a:gd name="connsiteY126" fmla="*/ 4511787 h 4878868"/>
                <a:gd name="connsiteX127" fmla="*/ 1227122 w 6811939"/>
                <a:gd name="connsiteY127" fmla="*/ 4681206 h 4878868"/>
                <a:gd name="connsiteX128" fmla="*/ 1057704 w 6811939"/>
                <a:gd name="connsiteY128" fmla="*/ 4850496 h 4878868"/>
                <a:gd name="connsiteX129" fmla="*/ 1058212 w 6811939"/>
                <a:gd name="connsiteY129" fmla="*/ 4329669 h 4878868"/>
                <a:gd name="connsiteX130" fmla="*/ 888794 w 6811939"/>
                <a:gd name="connsiteY130" fmla="*/ 4160251 h 4878868"/>
                <a:gd name="connsiteX131" fmla="*/ 1057704 w 6811939"/>
                <a:gd name="connsiteY131" fmla="*/ 3991087 h 4878868"/>
                <a:gd name="connsiteX132" fmla="*/ 1227122 w 6811939"/>
                <a:gd name="connsiteY132" fmla="*/ 4160506 h 4878868"/>
                <a:gd name="connsiteX133" fmla="*/ 1057704 w 6811939"/>
                <a:gd name="connsiteY133" fmla="*/ 4329543 h 4878868"/>
                <a:gd name="connsiteX134" fmla="*/ 1578912 w 6811939"/>
                <a:gd name="connsiteY134" fmla="*/ 4850369 h 4878868"/>
                <a:gd name="connsiteX135" fmla="*/ 1409494 w 6811939"/>
                <a:gd name="connsiteY135" fmla="*/ 4680951 h 4878868"/>
                <a:gd name="connsiteX136" fmla="*/ 1578531 w 6811939"/>
                <a:gd name="connsiteY136" fmla="*/ 4511787 h 4878868"/>
                <a:gd name="connsiteX137" fmla="*/ 1747949 w 6811939"/>
                <a:gd name="connsiteY137" fmla="*/ 4681206 h 4878868"/>
                <a:gd name="connsiteX138" fmla="*/ 1578531 w 6811939"/>
                <a:gd name="connsiteY138" fmla="*/ 4850496 h 4878868"/>
                <a:gd name="connsiteX139" fmla="*/ 1578912 w 6811939"/>
                <a:gd name="connsiteY139" fmla="*/ 4329669 h 4878868"/>
                <a:gd name="connsiteX140" fmla="*/ 1409494 w 6811939"/>
                <a:gd name="connsiteY140" fmla="*/ 4160251 h 4878868"/>
                <a:gd name="connsiteX141" fmla="*/ 1578531 w 6811939"/>
                <a:gd name="connsiteY141" fmla="*/ 3991087 h 4878868"/>
                <a:gd name="connsiteX142" fmla="*/ 1747949 w 6811939"/>
                <a:gd name="connsiteY142" fmla="*/ 4160506 h 4878868"/>
                <a:gd name="connsiteX143" fmla="*/ 1578531 w 6811939"/>
                <a:gd name="connsiteY143" fmla="*/ 4329543 h 4878868"/>
                <a:gd name="connsiteX144" fmla="*/ 2099612 w 6811939"/>
                <a:gd name="connsiteY144" fmla="*/ 4850369 h 4878868"/>
                <a:gd name="connsiteX145" fmla="*/ 1930194 w 6811939"/>
                <a:gd name="connsiteY145" fmla="*/ 4680951 h 4878868"/>
                <a:gd name="connsiteX146" fmla="*/ 2099358 w 6811939"/>
                <a:gd name="connsiteY146" fmla="*/ 4511787 h 4878868"/>
                <a:gd name="connsiteX147" fmla="*/ 2268776 w 6811939"/>
                <a:gd name="connsiteY147" fmla="*/ 4681206 h 4878868"/>
                <a:gd name="connsiteX148" fmla="*/ 2099358 w 6811939"/>
                <a:gd name="connsiteY148" fmla="*/ 4850496 h 4878868"/>
                <a:gd name="connsiteX149" fmla="*/ 2099612 w 6811939"/>
                <a:gd name="connsiteY149" fmla="*/ 4329669 h 4878868"/>
                <a:gd name="connsiteX150" fmla="*/ 1930194 w 6811939"/>
                <a:gd name="connsiteY150" fmla="*/ 4160251 h 4878868"/>
                <a:gd name="connsiteX151" fmla="*/ 2099358 w 6811939"/>
                <a:gd name="connsiteY151" fmla="*/ 3991087 h 4878868"/>
                <a:gd name="connsiteX152" fmla="*/ 2268776 w 6811939"/>
                <a:gd name="connsiteY152" fmla="*/ 4160506 h 4878868"/>
                <a:gd name="connsiteX153" fmla="*/ 2099358 w 6811939"/>
                <a:gd name="connsiteY153" fmla="*/ 4329543 h 4878868"/>
                <a:gd name="connsiteX154" fmla="*/ 2099612 w 6811939"/>
                <a:gd name="connsiteY154" fmla="*/ 3808969 h 4878868"/>
                <a:gd name="connsiteX155" fmla="*/ 1905175 w 6811939"/>
                <a:gd name="connsiteY155" fmla="*/ 3632058 h 4878868"/>
                <a:gd name="connsiteX156" fmla="*/ 2096691 w 6811939"/>
                <a:gd name="connsiteY156" fmla="*/ 3423906 h 4878868"/>
                <a:gd name="connsiteX157" fmla="*/ 2283127 w 6811939"/>
                <a:gd name="connsiteY157" fmla="*/ 3634980 h 4878868"/>
                <a:gd name="connsiteX158" fmla="*/ 2099358 w 6811939"/>
                <a:gd name="connsiteY158" fmla="*/ 3808715 h 4878868"/>
                <a:gd name="connsiteX159" fmla="*/ 2620312 w 6811939"/>
                <a:gd name="connsiteY159" fmla="*/ 4850369 h 4878868"/>
                <a:gd name="connsiteX160" fmla="*/ 2450894 w 6811939"/>
                <a:gd name="connsiteY160" fmla="*/ 4680951 h 4878868"/>
                <a:gd name="connsiteX161" fmla="*/ 2620312 w 6811939"/>
                <a:gd name="connsiteY161" fmla="*/ 4511787 h 4878868"/>
                <a:gd name="connsiteX162" fmla="*/ 2789730 w 6811939"/>
                <a:gd name="connsiteY162" fmla="*/ 4681206 h 4878868"/>
                <a:gd name="connsiteX163" fmla="*/ 2620312 w 6811939"/>
                <a:gd name="connsiteY163" fmla="*/ 4850496 h 4878868"/>
                <a:gd name="connsiteX164" fmla="*/ 2620312 w 6811939"/>
                <a:gd name="connsiteY164" fmla="*/ 4329669 h 4878868"/>
                <a:gd name="connsiteX165" fmla="*/ 2450894 w 6811939"/>
                <a:gd name="connsiteY165" fmla="*/ 4160251 h 4878868"/>
                <a:gd name="connsiteX166" fmla="*/ 2620312 w 6811939"/>
                <a:gd name="connsiteY166" fmla="*/ 3991087 h 4878868"/>
                <a:gd name="connsiteX167" fmla="*/ 2789730 w 6811939"/>
                <a:gd name="connsiteY167" fmla="*/ 4160506 h 4878868"/>
                <a:gd name="connsiteX168" fmla="*/ 2620312 w 6811939"/>
                <a:gd name="connsiteY168" fmla="*/ 4329543 h 4878868"/>
                <a:gd name="connsiteX169" fmla="*/ 2620312 w 6811939"/>
                <a:gd name="connsiteY169" fmla="*/ 3808969 h 4878868"/>
                <a:gd name="connsiteX170" fmla="*/ 2436797 w 6811939"/>
                <a:gd name="connsiteY170" fmla="*/ 3634980 h 4878868"/>
                <a:gd name="connsiteX171" fmla="*/ 2616629 w 6811939"/>
                <a:gd name="connsiteY171" fmla="*/ 3453243 h 4878868"/>
                <a:gd name="connsiteX172" fmla="*/ 2792016 w 6811939"/>
                <a:gd name="connsiteY172" fmla="*/ 3638662 h 4878868"/>
                <a:gd name="connsiteX173" fmla="*/ 2620185 w 6811939"/>
                <a:gd name="connsiteY173" fmla="*/ 3808715 h 4878868"/>
                <a:gd name="connsiteX174" fmla="*/ 3120946 w 6811939"/>
                <a:gd name="connsiteY174" fmla="*/ 3511789 h 4878868"/>
                <a:gd name="connsiteX175" fmla="*/ 3250486 w 6811939"/>
                <a:gd name="connsiteY175" fmla="*/ 3650219 h 4878868"/>
                <a:gd name="connsiteX176" fmla="*/ 3132503 w 6811939"/>
                <a:gd name="connsiteY176" fmla="*/ 3787125 h 4878868"/>
                <a:gd name="connsiteX177" fmla="*/ 2969562 w 6811939"/>
                <a:gd name="connsiteY177" fmla="*/ 3638662 h 4878868"/>
                <a:gd name="connsiteX178" fmla="*/ 3120819 w 6811939"/>
                <a:gd name="connsiteY178" fmla="*/ 3511535 h 4878868"/>
                <a:gd name="connsiteX179" fmla="*/ 3287062 w 6811939"/>
                <a:gd name="connsiteY179" fmla="*/ 4168252 h 4878868"/>
                <a:gd name="connsiteX180" fmla="*/ 3140377 w 6811939"/>
                <a:gd name="connsiteY180" fmla="*/ 4327510 h 4878868"/>
                <a:gd name="connsiteX181" fmla="*/ 2971721 w 6811939"/>
                <a:gd name="connsiteY181" fmla="*/ 4160378 h 4878868"/>
                <a:gd name="connsiteX182" fmla="*/ 3132503 w 6811939"/>
                <a:gd name="connsiteY182" fmla="*/ 4012677 h 4878868"/>
                <a:gd name="connsiteX183" fmla="*/ 3286935 w 6811939"/>
                <a:gd name="connsiteY183" fmla="*/ 4167998 h 4878868"/>
                <a:gd name="connsiteX184" fmla="*/ 3141139 w 6811939"/>
                <a:gd name="connsiteY184" fmla="*/ 4850750 h 4878868"/>
                <a:gd name="connsiteX185" fmla="*/ 2971721 w 6811939"/>
                <a:gd name="connsiteY185" fmla="*/ 4681332 h 4878868"/>
                <a:gd name="connsiteX186" fmla="*/ 3140377 w 6811939"/>
                <a:gd name="connsiteY186" fmla="*/ 4514073 h 4878868"/>
                <a:gd name="connsiteX187" fmla="*/ 3308398 w 6811939"/>
                <a:gd name="connsiteY187" fmla="*/ 4682094 h 4878868"/>
                <a:gd name="connsiteX188" fmla="*/ 3141012 w 6811939"/>
                <a:gd name="connsiteY188" fmla="*/ 4850496 h 4878868"/>
                <a:gd name="connsiteX189" fmla="*/ 3660061 w 6811939"/>
                <a:gd name="connsiteY189" fmla="*/ 3551794 h 4878868"/>
                <a:gd name="connsiteX190" fmla="*/ 3746040 w 6811939"/>
                <a:gd name="connsiteY190" fmla="*/ 3639170 h 4878868"/>
                <a:gd name="connsiteX191" fmla="*/ 3649139 w 6811939"/>
                <a:gd name="connsiteY191" fmla="*/ 3744326 h 4878868"/>
                <a:gd name="connsiteX192" fmla="*/ 3553381 w 6811939"/>
                <a:gd name="connsiteY192" fmla="*/ 3649965 h 4878868"/>
                <a:gd name="connsiteX193" fmla="*/ 3660061 w 6811939"/>
                <a:gd name="connsiteY193" fmla="*/ 3551794 h 4878868"/>
                <a:gd name="connsiteX194" fmla="*/ 3558461 w 6811939"/>
                <a:gd name="connsiteY194" fmla="*/ 3110723 h 4878868"/>
                <a:gd name="connsiteX195" fmla="*/ 3651933 w 6811939"/>
                <a:gd name="connsiteY195" fmla="*/ 3018775 h 4878868"/>
                <a:gd name="connsiteX196" fmla="*/ 3745659 w 6811939"/>
                <a:gd name="connsiteY196" fmla="*/ 3118344 h 4878868"/>
                <a:gd name="connsiteX197" fmla="*/ 3659553 w 6811939"/>
                <a:gd name="connsiteY197" fmla="*/ 3205719 h 4878868"/>
                <a:gd name="connsiteX198" fmla="*/ 3558461 w 6811939"/>
                <a:gd name="connsiteY198" fmla="*/ 3110723 h 4878868"/>
                <a:gd name="connsiteX199" fmla="*/ 3648504 w 6811939"/>
                <a:gd name="connsiteY199" fmla="*/ 4054587 h 4878868"/>
                <a:gd name="connsiteX200" fmla="*/ 3753279 w 6811939"/>
                <a:gd name="connsiteY200" fmla="*/ 4164950 h 4878868"/>
                <a:gd name="connsiteX201" fmla="*/ 3645710 w 6811939"/>
                <a:gd name="connsiteY201" fmla="*/ 4288775 h 4878868"/>
                <a:gd name="connsiteX202" fmla="*/ 3516043 w 6811939"/>
                <a:gd name="connsiteY202" fmla="*/ 4167744 h 4878868"/>
                <a:gd name="connsiteX203" fmla="*/ 3648504 w 6811939"/>
                <a:gd name="connsiteY203" fmla="*/ 4054587 h 4878868"/>
                <a:gd name="connsiteX204" fmla="*/ 3635804 w 6811939"/>
                <a:gd name="connsiteY204" fmla="*/ 2459340 h 4878868"/>
                <a:gd name="connsiteX205" fmla="*/ 3748326 w 6811939"/>
                <a:gd name="connsiteY205" fmla="*/ 2595231 h 4878868"/>
                <a:gd name="connsiteX206" fmla="*/ 3652060 w 6811939"/>
                <a:gd name="connsiteY206" fmla="*/ 2696831 h 4878868"/>
                <a:gd name="connsiteX207" fmla="*/ 3507026 w 6811939"/>
                <a:gd name="connsiteY207" fmla="*/ 2579356 h 4878868"/>
                <a:gd name="connsiteX208" fmla="*/ 3635550 w 6811939"/>
                <a:gd name="connsiteY208" fmla="*/ 2459721 h 4878868"/>
                <a:gd name="connsiteX209" fmla="*/ 3656759 w 6811939"/>
                <a:gd name="connsiteY209" fmla="*/ 4835764 h 4878868"/>
                <a:gd name="connsiteX210" fmla="*/ 3494961 w 6811939"/>
                <a:gd name="connsiteY210" fmla="*/ 4681841 h 4878868"/>
                <a:gd name="connsiteX211" fmla="*/ 3645964 w 6811939"/>
                <a:gd name="connsiteY211" fmla="*/ 4552046 h 4878868"/>
                <a:gd name="connsiteX212" fmla="*/ 3781854 w 6811939"/>
                <a:gd name="connsiteY212" fmla="*/ 4692508 h 4878868"/>
                <a:gd name="connsiteX213" fmla="*/ 3656505 w 6811939"/>
                <a:gd name="connsiteY213" fmla="*/ 4836145 h 4878868"/>
                <a:gd name="connsiteX214" fmla="*/ 4166410 w 6811939"/>
                <a:gd name="connsiteY214" fmla="*/ 4791569 h 4878868"/>
                <a:gd name="connsiteX215" fmla="*/ 4063286 w 6811939"/>
                <a:gd name="connsiteY215" fmla="*/ 4692128 h 4878868"/>
                <a:gd name="connsiteX216" fmla="*/ 4177586 w 6811939"/>
                <a:gd name="connsiteY216" fmla="*/ 4589257 h 4878868"/>
                <a:gd name="connsiteX217" fmla="*/ 4266486 w 6811939"/>
                <a:gd name="connsiteY217" fmla="*/ 4680697 h 4878868"/>
                <a:gd name="connsiteX218" fmla="*/ 4166156 w 6811939"/>
                <a:gd name="connsiteY218" fmla="*/ 4791949 h 4878868"/>
                <a:gd name="connsiteX219" fmla="*/ 4177840 w 6811939"/>
                <a:gd name="connsiteY219" fmla="*/ 4251056 h 4878868"/>
                <a:gd name="connsiteX220" fmla="*/ 4091607 w 6811939"/>
                <a:gd name="connsiteY220" fmla="*/ 4164823 h 4878868"/>
                <a:gd name="connsiteX221" fmla="*/ 4183047 w 6811939"/>
                <a:gd name="connsiteY221" fmla="*/ 4075923 h 4878868"/>
                <a:gd name="connsiteX222" fmla="*/ 4266486 w 6811939"/>
                <a:gd name="connsiteY222" fmla="*/ 4159362 h 4878868"/>
                <a:gd name="connsiteX223" fmla="*/ 4177586 w 6811939"/>
                <a:gd name="connsiteY223" fmla="*/ 4251437 h 4878868"/>
                <a:gd name="connsiteX224" fmla="*/ 4183047 w 6811939"/>
                <a:gd name="connsiteY224" fmla="*/ 3722228 h 4878868"/>
                <a:gd name="connsiteX225" fmla="*/ 4099608 w 6811939"/>
                <a:gd name="connsiteY225" fmla="*/ 3638789 h 4878868"/>
                <a:gd name="connsiteX226" fmla="*/ 4183047 w 6811939"/>
                <a:gd name="connsiteY226" fmla="*/ 3555350 h 4878868"/>
                <a:gd name="connsiteX227" fmla="*/ 4266486 w 6811939"/>
                <a:gd name="connsiteY227" fmla="*/ 3638789 h 4878868"/>
                <a:gd name="connsiteX228" fmla="*/ 4182793 w 6811939"/>
                <a:gd name="connsiteY228" fmla="*/ 3722609 h 4878868"/>
                <a:gd name="connsiteX229" fmla="*/ 4183047 w 6811939"/>
                <a:gd name="connsiteY229" fmla="*/ 3201528 h 4878868"/>
                <a:gd name="connsiteX230" fmla="*/ 4099608 w 6811939"/>
                <a:gd name="connsiteY230" fmla="*/ 3118089 h 4878868"/>
                <a:gd name="connsiteX231" fmla="*/ 4183047 w 6811939"/>
                <a:gd name="connsiteY231" fmla="*/ 3034650 h 4878868"/>
                <a:gd name="connsiteX232" fmla="*/ 4266486 w 6811939"/>
                <a:gd name="connsiteY232" fmla="*/ 3118089 h 4878868"/>
                <a:gd name="connsiteX233" fmla="*/ 4182793 w 6811939"/>
                <a:gd name="connsiteY233" fmla="*/ 3201656 h 4878868"/>
                <a:gd name="connsiteX234" fmla="*/ 4183047 w 6811939"/>
                <a:gd name="connsiteY234" fmla="*/ 2680828 h 4878868"/>
                <a:gd name="connsiteX235" fmla="*/ 4096941 w 6811939"/>
                <a:gd name="connsiteY235" fmla="*/ 2595611 h 4878868"/>
                <a:gd name="connsiteX236" fmla="*/ 4181269 w 6811939"/>
                <a:gd name="connsiteY236" fmla="*/ 2511283 h 4878868"/>
                <a:gd name="connsiteX237" fmla="*/ 4266486 w 6811939"/>
                <a:gd name="connsiteY237" fmla="*/ 2597389 h 4878868"/>
                <a:gd name="connsiteX238" fmla="*/ 4182793 w 6811939"/>
                <a:gd name="connsiteY238" fmla="*/ 2680828 h 4878868"/>
                <a:gd name="connsiteX239" fmla="*/ 4180761 w 6811939"/>
                <a:gd name="connsiteY239" fmla="*/ 2162287 h 4878868"/>
                <a:gd name="connsiteX240" fmla="*/ 4071668 w 6811939"/>
                <a:gd name="connsiteY240" fmla="*/ 2062973 h 4878868"/>
                <a:gd name="connsiteX241" fmla="*/ 4167299 w 6811939"/>
                <a:gd name="connsiteY241" fmla="*/ 1968231 h 4878868"/>
                <a:gd name="connsiteX242" fmla="*/ 4265851 w 6811939"/>
                <a:gd name="connsiteY242" fmla="*/ 2076308 h 4878868"/>
                <a:gd name="connsiteX243" fmla="*/ 4180761 w 6811939"/>
                <a:gd name="connsiteY243" fmla="*/ 2162287 h 4878868"/>
                <a:gd name="connsiteX244" fmla="*/ 4168061 w 6811939"/>
                <a:gd name="connsiteY244" fmla="*/ 1663431 h 4878868"/>
                <a:gd name="connsiteX245" fmla="*/ 4001945 w 6811939"/>
                <a:gd name="connsiteY245" fmla="*/ 1538082 h 4878868"/>
                <a:gd name="connsiteX246" fmla="*/ 4154345 w 6811939"/>
                <a:gd name="connsiteY246" fmla="*/ 1403589 h 4878868"/>
                <a:gd name="connsiteX247" fmla="*/ 4271566 w 6811939"/>
                <a:gd name="connsiteY247" fmla="*/ 1552687 h 4878868"/>
                <a:gd name="connsiteX248" fmla="*/ 4168061 w 6811939"/>
                <a:gd name="connsiteY248" fmla="*/ 1663431 h 4878868"/>
                <a:gd name="connsiteX249" fmla="*/ 4704001 w 6811939"/>
                <a:gd name="connsiteY249" fmla="*/ 4764518 h 4878868"/>
                <a:gd name="connsiteX250" fmla="*/ 4620562 w 6811939"/>
                <a:gd name="connsiteY250" fmla="*/ 4681079 h 4878868"/>
                <a:gd name="connsiteX251" fmla="*/ 4704001 w 6811939"/>
                <a:gd name="connsiteY251" fmla="*/ 4597639 h 4878868"/>
                <a:gd name="connsiteX252" fmla="*/ 4787440 w 6811939"/>
                <a:gd name="connsiteY252" fmla="*/ 4681079 h 4878868"/>
                <a:gd name="connsiteX253" fmla="*/ 4703620 w 6811939"/>
                <a:gd name="connsiteY253" fmla="*/ 4764518 h 4878868"/>
                <a:gd name="connsiteX254" fmla="*/ 4704001 w 6811939"/>
                <a:gd name="connsiteY254" fmla="*/ 4243818 h 4878868"/>
                <a:gd name="connsiteX255" fmla="*/ 4620562 w 6811939"/>
                <a:gd name="connsiteY255" fmla="*/ 4160378 h 4878868"/>
                <a:gd name="connsiteX256" fmla="*/ 4704001 w 6811939"/>
                <a:gd name="connsiteY256" fmla="*/ 4076939 h 4878868"/>
                <a:gd name="connsiteX257" fmla="*/ 4787440 w 6811939"/>
                <a:gd name="connsiteY257" fmla="*/ 4160378 h 4878868"/>
                <a:gd name="connsiteX258" fmla="*/ 4703620 w 6811939"/>
                <a:gd name="connsiteY258" fmla="*/ 4243563 h 4878868"/>
                <a:gd name="connsiteX259" fmla="*/ 4704001 w 6811939"/>
                <a:gd name="connsiteY259" fmla="*/ 3723118 h 4878868"/>
                <a:gd name="connsiteX260" fmla="*/ 4620562 w 6811939"/>
                <a:gd name="connsiteY260" fmla="*/ 3639678 h 4878868"/>
                <a:gd name="connsiteX261" fmla="*/ 4704001 w 6811939"/>
                <a:gd name="connsiteY261" fmla="*/ 3556239 h 4878868"/>
                <a:gd name="connsiteX262" fmla="*/ 4787440 w 6811939"/>
                <a:gd name="connsiteY262" fmla="*/ 3639678 h 4878868"/>
                <a:gd name="connsiteX263" fmla="*/ 4703620 w 6811939"/>
                <a:gd name="connsiteY263" fmla="*/ 3722609 h 4878868"/>
                <a:gd name="connsiteX264" fmla="*/ 4704001 w 6811939"/>
                <a:gd name="connsiteY264" fmla="*/ 3202418 h 4878868"/>
                <a:gd name="connsiteX265" fmla="*/ 4620562 w 6811939"/>
                <a:gd name="connsiteY265" fmla="*/ 3118978 h 4878868"/>
                <a:gd name="connsiteX266" fmla="*/ 4704001 w 6811939"/>
                <a:gd name="connsiteY266" fmla="*/ 3035539 h 4878868"/>
                <a:gd name="connsiteX267" fmla="*/ 4787440 w 6811939"/>
                <a:gd name="connsiteY267" fmla="*/ 3118978 h 4878868"/>
                <a:gd name="connsiteX268" fmla="*/ 4703620 w 6811939"/>
                <a:gd name="connsiteY268" fmla="*/ 3201656 h 4878868"/>
                <a:gd name="connsiteX269" fmla="*/ 4704001 w 6811939"/>
                <a:gd name="connsiteY269" fmla="*/ 2681718 h 4878868"/>
                <a:gd name="connsiteX270" fmla="*/ 4620562 w 6811939"/>
                <a:gd name="connsiteY270" fmla="*/ 2598278 h 4878868"/>
                <a:gd name="connsiteX271" fmla="*/ 4704001 w 6811939"/>
                <a:gd name="connsiteY271" fmla="*/ 2514839 h 4878868"/>
                <a:gd name="connsiteX272" fmla="*/ 4787440 w 6811939"/>
                <a:gd name="connsiteY272" fmla="*/ 2598278 h 4878868"/>
                <a:gd name="connsiteX273" fmla="*/ 4703620 w 6811939"/>
                <a:gd name="connsiteY273" fmla="*/ 2680701 h 4878868"/>
                <a:gd name="connsiteX274" fmla="*/ 4704001 w 6811939"/>
                <a:gd name="connsiteY274" fmla="*/ 2161017 h 4878868"/>
                <a:gd name="connsiteX275" fmla="*/ 4620562 w 6811939"/>
                <a:gd name="connsiteY275" fmla="*/ 2077578 h 4878868"/>
                <a:gd name="connsiteX276" fmla="*/ 4704001 w 6811939"/>
                <a:gd name="connsiteY276" fmla="*/ 1994139 h 4878868"/>
                <a:gd name="connsiteX277" fmla="*/ 4787440 w 6811939"/>
                <a:gd name="connsiteY277" fmla="*/ 2077578 h 4878868"/>
                <a:gd name="connsiteX278" fmla="*/ 4703620 w 6811939"/>
                <a:gd name="connsiteY278" fmla="*/ 2159747 h 4878868"/>
                <a:gd name="connsiteX279" fmla="*/ 4704001 w 6811939"/>
                <a:gd name="connsiteY279" fmla="*/ 1640317 h 4878868"/>
                <a:gd name="connsiteX280" fmla="*/ 4615101 w 6811939"/>
                <a:gd name="connsiteY280" fmla="*/ 1553449 h 4878868"/>
                <a:gd name="connsiteX281" fmla="*/ 4700318 w 6811939"/>
                <a:gd name="connsiteY281" fmla="*/ 1468232 h 4878868"/>
                <a:gd name="connsiteX282" fmla="*/ 4787186 w 6811939"/>
                <a:gd name="connsiteY282" fmla="*/ 1557132 h 4878868"/>
                <a:gd name="connsiteX283" fmla="*/ 4703620 w 6811939"/>
                <a:gd name="connsiteY283" fmla="*/ 1638920 h 4878868"/>
                <a:gd name="connsiteX284" fmla="*/ 4700699 w 6811939"/>
                <a:gd name="connsiteY284" fmla="*/ 1124697 h 4878868"/>
                <a:gd name="connsiteX285" fmla="*/ 4581192 w 6811939"/>
                <a:gd name="connsiteY285" fmla="*/ 1019668 h 4878868"/>
                <a:gd name="connsiteX286" fmla="*/ 4684316 w 6811939"/>
                <a:gd name="connsiteY286" fmla="*/ 919084 h 4878868"/>
                <a:gd name="connsiteX287" fmla="*/ 4787440 w 6811939"/>
                <a:gd name="connsiteY287" fmla="*/ 1035924 h 4878868"/>
                <a:gd name="connsiteX288" fmla="*/ 4700318 w 6811939"/>
                <a:gd name="connsiteY288" fmla="*/ 1123300 h 4878868"/>
                <a:gd name="connsiteX289" fmla="*/ 5224828 w 6811939"/>
                <a:gd name="connsiteY289" fmla="*/ 2515220 h 4878868"/>
                <a:gd name="connsiteX290" fmla="*/ 5308267 w 6811939"/>
                <a:gd name="connsiteY290" fmla="*/ 2598659 h 4878868"/>
                <a:gd name="connsiteX291" fmla="*/ 5224828 w 6811939"/>
                <a:gd name="connsiteY291" fmla="*/ 2682098 h 4878868"/>
                <a:gd name="connsiteX292" fmla="*/ 5141389 w 6811939"/>
                <a:gd name="connsiteY292" fmla="*/ 2598659 h 4878868"/>
                <a:gd name="connsiteX293" fmla="*/ 5224447 w 6811939"/>
                <a:gd name="connsiteY293" fmla="*/ 2513823 h 4878868"/>
                <a:gd name="connsiteX294" fmla="*/ 5141389 w 6811939"/>
                <a:gd name="connsiteY294" fmla="*/ 2077705 h 4878868"/>
                <a:gd name="connsiteX295" fmla="*/ 5224828 w 6811939"/>
                <a:gd name="connsiteY295" fmla="*/ 1994266 h 4878868"/>
                <a:gd name="connsiteX296" fmla="*/ 5308267 w 6811939"/>
                <a:gd name="connsiteY296" fmla="*/ 2077705 h 4878868"/>
                <a:gd name="connsiteX297" fmla="*/ 5224828 w 6811939"/>
                <a:gd name="connsiteY297" fmla="*/ 2161144 h 4878868"/>
                <a:gd name="connsiteX298" fmla="*/ 5141008 w 6811939"/>
                <a:gd name="connsiteY298" fmla="*/ 2076308 h 4878868"/>
                <a:gd name="connsiteX299" fmla="*/ 5224828 w 6811939"/>
                <a:gd name="connsiteY299" fmla="*/ 3036301 h 4878868"/>
                <a:gd name="connsiteX300" fmla="*/ 5308267 w 6811939"/>
                <a:gd name="connsiteY300" fmla="*/ 3119740 h 4878868"/>
                <a:gd name="connsiteX301" fmla="*/ 5224828 w 6811939"/>
                <a:gd name="connsiteY301" fmla="*/ 3203180 h 4878868"/>
                <a:gd name="connsiteX302" fmla="*/ 5141389 w 6811939"/>
                <a:gd name="connsiteY302" fmla="*/ 3119740 h 4878868"/>
                <a:gd name="connsiteX303" fmla="*/ 5224447 w 6811939"/>
                <a:gd name="connsiteY303" fmla="*/ 3034905 h 4878868"/>
                <a:gd name="connsiteX304" fmla="*/ 5224828 w 6811939"/>
                <a:gd name="connsiteY304" fmla="*/ 3557001 h 4878868"/>
                <a:gd name="connsiteX305" fmla="*/ 5308267 w 6811939"/>
                <a:gd name="connsiteY305" fmla="*/ 3640440 h 4878868"/>
                <a:gd name="connsiteX306" fmla="*/ 5224828 w 6811939"/>
                <a:gd name="connsiteY306" fmla="*/ 3723880 h 4878868"/>
                <a:gd name="connsiteX307" fmla="*/ 5141389 w 6811939"/>
                <a:gd name="connsiteY307" fmla="*/ 3640440 h 4878868"/>
                <a:gd name="connsiteX308" fmla="*/ 5224447 w 6811939"/>
                <a:gd name="connsiteY308" fmla="*/ 3555731 h 4878868"/>
                <a:gd name="connsiteX309" fmla="*/ 5224828 w 6811939"/>
                <a:gd name="connsiteY309" fmla="*/ 4077701 h 4878868"/>
                <a:gd name="connsiteX310" fmla="*/ 5308267 w 6811939"/>
                <a:gd name="connsiteY310" fmla="*/ 4161140 h 4878868"/>
                <a:gd name="connsiteX311" fmla="*/ 5224828 w 6811939"/>
                <a:gd name="connsiteY311" fmla="*/ 4244580 h 4878868"/>
                <a:gd name="connsiteX312" fmla="*/ 5141389 w 6811939"/>
                <a:gd name="connsiteY312" fmla="*/ 4161140 h 4878868"/>
                <a:gd name="connsiteX313" fmla="*/ 5224447 w 6811939"/>
                <a:gd name="connsiteY313" fmla="*/ 4076685 h 4878868"/>
                <a:gd name="connsiteX314" fmla="*/ 5227495 w 6811939"/>
                <a:gd name="connsiteY314" fmla="*/ 4769470 h 4878868"/>
                <a:gd name="connsiteX315" fmla="*/ 5141389 w 6811939"/>
                <a:gd name="connsiteY315" fmla="*/ 4682094 h 4878868"/>
                <a:gd name="connsiteX316" fmla="*/ 5224828 w 6811939"/>
                <a:gd name="connsiteY316" fmla="*/ 4598656 h 4878868"/>
                <a:gd name="connsiteX317" fmla="*/ 5312204 w 6811939"/>
                <a:gd name="connsiteY317" fmla="*/ 4684634 h 4878868"/>
                <a:gd name="connsiteX318" fmla="*/ 5227114 w 6811939"/>
                <a:gd name="connsiteY318" fmla="*/ 4768455 h 4878868"/>
                <a:gd name="connsiteX319" fmla="*/ 5224828 w 6811939"/>
                <a:gd name="connsiteY319" fmla="*/ 1639936 h 4878868"/>
                <a:gd name="connsiteX320" fmla="*/ 5141389 w 6811939"/>
                <a:gd name="connsiteY320" fmla="*/ 1556497 h 4878868"/>
                <a:gd name="connsiteX321" fmla="*/ 5237528 w 6811939"/>
                <a:gd name="connsiteY321" fmla="*/ 1452738 h 4878868"/>
                <a:gd name="connsiteX322" fmla="*/ 5328587 w 6811939"/>
                <a:gd name="connsiteY322" fmla="*/ 1543797 h 4878868"/>
                <a:gd name="connsiteX323" fmla="*/ 5224447 w 6811939"/>
                <a:gd name="connsiteY323" fmla="*/ 1638920 h 487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</a:cxnLst>
              <a:rect l="l" t="t" r="r" b="b"/>
              <a:pathLst>
                <a:path w="6811939" h="4878868">
                  <a:moveTo>
                    <a:pt x="5658152" y="4683619"/>
                  </a:moveTo>
                  <a:cubicBezTo>
                    <a:pt x="5712787" y="4647563"/>
                    <a:pt x="5754850" y="4595417"/>
                    <a:pt x="5778548" y="4534394"/>
                  </a:cubicBezTo>
                  <a:cubicBezTo>
                    <a:pt x="5841756" y="4659628"/>
                    <a:pt x="5994524" y="4709895"/>
                    <a:pt x="6119759" y="4646687"/>
                  </a:cubicBezTo>
                  <a:cubicBezTo>
                    <a:pt x="6244981" y="4583479"/>
                    <a:pt x="6295260" y="4430711"/>
                    <a:pt x="6232052" y="4305476"/>
                  </a:cubicBezTo>
                  <a:cubicBezTo>
                    <a:pt x="6207567" y="4256987"/>
                    <a:pt x="6168184" y="4217605"/>
                    <a:pt x="6119670" y="4193144"/>
                  </a:cubicBezTo>
                  <a:cubicBezTo>
                    <a:pt x="6281849" y="4130431"/>
                    <a:pt x="6362469" y="3948123"/>
                    <a:pt x="6299756" y="3785957"/>
                  </a:cubicBezTo>
                  <a:cubicBezTo>
                    <a:pt x="6276705" y="3726317"/>
                    <a:pt x="6236040" y="3675124"/>
                    <a:pt x="6183170" y="3639170"/>
                  </a:cubicBezTo>
                  <a:cubicBezTo>
                    <a:pt x="6225614" y="3610455"/>
                    <a:pt x="6260475" y="3571886"/>
                    <a:pt x="6284770" y="3526775"/>
                  </a:cubicBezTo>
                  <a:cubicBezTo>
                    <a:pt x="6366609" y="3660887"/>
                    <a:pt x="6541666" y="3703280"/>
                    <a:pt x="6675790" y="3621441"/>
                  </a:cubicBezTo>
                  <a:cubicBezTo>
                    <a:pt x="6809902" y="3539602"/>
                    <a:pt x="6852295" y="3364532"/>
                    <a:pt x="6770456" y="3230420"/>
                  </a:cubicBezTo>
                  <a:cubicBezTo>
                    <a:pt x="6722882" y="3152455"/>
                    <a:pt x="6640751" y="3102062"/>
                    <a:pt x="6549692" y="3094975"/>
                  </a:cubicBezTo>
                  <a:cubicBezTo>
                    <a:pt x="6680795" y="3082974"/>
                    <a:pt x="6777352" y="2966959"/>
                    <a:pt x="6765351" y="2835857"/>
                  </a:cubicBezTo>
                  <a:cubicBezTo>
                    <a:pt x="6753337" y="2704755"/>
                    <a:pt x="6637335" y="2608197"/>
                    <a:pt x="6506232" y="2620199"/>
                  </a:cubicBezTo>
                  <a:cubicBezTo>
                    <a:pt x="6418666" y="2628225"/>
                    <a:pt x="6342631" y="2683787"/>
                    <a:pt x="6308392" y="2764775"/>
                  </a:cubicBezTo>
                  <a:cubicBezTo>
                    <a:pt x="6286536" y="2693668"/>
                    <a:pt x="6240244" y="2632581"/>
                    <a:pt x="6177709" y="2592309"/>
                  </a:cubicBezTo>
                  <a:cubicBezTo>
                    <a:pt x="6319162" y="2498228"/>
                    <a:pt x="6357554" y="2307296"/>
                    <a:pt x="6263472" y="2165843"/>
                  </a:cubicBezTo>
                  <a:cubicBezTo>
                    <a:pt x="6169391" y="2024391"/>
                    <a:pt x="5978446" y="1985998"/>
                    <a:pt x="5837006" y="2080080"/>
                  </a:cubicBezTo>
                  <a:cubicBezTo>
                    <a:pt x="5803008" y="2102699"/>
                    <a:pt x="5773849" y="2131845"/>
                    <a:pt x="5751243" y="2165843"/>
                  </a:cubicBezTo>
                  <a:cubicBezTo>
                    <a:pt x="5728332" y="2130207"/>
                    <a:pt x="5698487" y="2099536"/>
                    <a:pt x="5663486" y="2075673"/>
                  </a:cubicBezTo>
                  <a:cubicBezTo>
                    <a:pt x="5807263" y="1977896"/>
                    <a:pt x="5844563" y="1782075"/>
                    <a:pt x="5746798" y="1638298"/>
                  </a:cubicBezTo>
                  <a:cubicBezTo>
                    <a:pt x="5719976" y="1598852"/>
                    <a:pt x="5684530" y="1566022"/>
                    <a:pt x="5643166" y="1542273"/>
                  </a:cubicBezTo>
                  <a:cubicBezTo>
                    <a:pt x="5780123" y="1455837"/>
                    <a:pt x="5821080" y="1274735"/>
                    <a:pt x="5734631" y="1137778"/>
                  </a:cubicBezTo>
                  <a:cubicBezTo>
                    <a:pt x="5648195" y="1000821"/>
                    <a:pt x="5467093" y="959864"/>
                    <a:pt x="5330137" y="1046313"/>
                  </a:cubicBezTo>
                  <a:cubicBezTo>
                    <a:pt x="5293218" y="1069605"/>
                    <a:pt x="5261976" y="1100859"/>
                    <a:pt x="5238671" y="1137778"/>
                  </a:cubicBezTo>
                  <a:cubicBezTo>
                    <a:pt x="5214922" y="1096338"/>
                    <a:pt x="5182042" y="1060854"/>
                    <a:pt x="5142532" y="1034019"/>
                  </a:cubicBezTo>
                  <a:cubicBezTo>
                    <a:pt x="5286410" y="936267"/>
                    <a:pt x="5323812" y="740382"/>
                    <a:pt x="5226060" y="596504"/>
                  </a:cubicBezTo>
                  <a:cubicBezTo>
                    <a:pt x="5189789" y="543101"/>
                    <a:pt x="5137973" y="502130"/>
                    <a:pt x="5077635" y="479156"/>
                  </a:cubicBezTo>
                  <a:cubicBezTo>
                    <a:pt x="5202755" y="417294"/>
                    <a:pt x="5254038" y="265707"/>
                    <a:pt x="5192176" y="140587"/>
                  </a:cubicBezTo>
                  <a:cubicBezTo>
                    <a:pt x="5130302" y="15467"/>
                    <a:pt x="4978727" y="-35804"/>
                    <a:pt x="4853607" y="26058"/>
                  </a:cubicBezTo>
                  <a:cubicBezTo>
                    <a:pt x="4728487" y="87920"/>
                    <a:pt x="4677204" y="239494"/>
                    <a:pt x="4739066" y="364615"/>
                  </a:cubicBezTo>
                  <a:cubicBezTo>
                    <a:pt x="4763653" y="414335"/>
                    <a:pt x="4803899" y="454582"/>
                    <a:pt x="4853607" y="479156"/>
                  </a:cubicBezTo>
                  <a:cubicBezTo>
                    <a:pt x="4780874" y="506931"/>
                    <a:pt x="4720981" y="560627"/>
                    <a:pt x="4685459" y="629905"/>
                  </a:cubicBezTo>
                  <a:cubicBezTo>
                    <a:pt x="4638444" y="551686"/>
                    <a:pt x="4556275" y="501267"/>
                    <a:pt x="4465241" y="494777"/>
                  </a:cubicBezTo>
                  <a:cubicBezTo>
                    <a:pt x="4598718" y="482611"/>
                    <a:pt x="4697067" y="364539"/>
                    <a:pt x="4684900" y="231049"/>
                  </a:cubicBezTo>
                  <a:cubicBezTo>
                    <a:pt x="4672734" y="97559"/>
                    <a:pt x="4554662" y="-777"/>
                    <a:pt x="4421172" y="11390"/>
                  </a:cubicBezTo>
                  <a:cubicBezTo>
                    <a:pt x="4287682" y="23556"/>
                    <a:pt x="4189346" y="141628"/>
                    <a:pt x="4201513" y="275118"/>
                  </a:cubicBezTo>
                  <a:cubicBezTo>
                    <a:pt x="4212143" y="391742"/>
                    <a:pt x="4304548" y="484147"/>
                    <a:pt x="4421172" y="494777"/>
                  </a:cubicBezTo>
                  <a:cubicBezTo>
                    <a:pt x="4266854" y="507045"/>
                    <a:pt x="4151703" y="642085"/>
                    <a:pt x="4163972" y="796402"/>
                  </a:cubicBezTo>
                  <a:cubicBezTo>
                    <a:pt x="4171363" y="889303"/>
                    <a:pt x="4224436" y="972462"/>
                    <a:pt x="4305602" y="1018271"/>
                  </a:cubicBezTo>
                  <a:cubicBezTo>
                    <a:pt x="4235612" y="1053158"/>
                    <a:pt x="4181396" y="1113229"/>
                    <a:pt x="4153837" y="1186419"/>
                  </a:cubicBezTo>
                  <a:cubicBezTo>
                    <a:pt x="4093779" y="1058632"/>
                    <a:pt x="3941506" y="1003730"/>
                    <a:pt x="3813731" y="1063788"/>
                  </a:cubicBezTo>
                  <a:cubicBezTo>
                    <a:pt x="3685943" y="1123846"/>
                    <a:pt x="3631041" y="1276119"/>
                    <a:pt x="3691087" y="1403894"/>
                  </a:cubicBezTo>
                  <a:cubicBezTo>
                    <a:pt x="3721097" y="1467737"/>
                    <a:pt x="3776139" y="1516340"/>
                    <a:pt x="3843195" y="1538209"/>
                  </a:cubicBezTo>
                  <a:cubicBezTo>
                    <a:pt x="3733403" y="1569566"/>
                    <a:pt x="3652377" y="1662631"/>
                    <a:pt x="3636439" y="1775699"/>
                  </a:cubicBezTo>
                  <a:cubicBezTo>
                    <a:pt x="3614201" y="1646007"/>
                    <a:pt x="3491049" y="1558898"/>
                    <a:pt x="3361357" y="1581135"/>
                  </a:cubicBezTo>
                  <a:cubicBezTo>
                    <a:pt x="3231665" y="1603360"/>
                    <a:pt x="3144555" y="1726525"/>
                    <a:pt x="3166780" y="1856217"/>
                  </a:cubicBezTo>
                  <a:cubicBezTo>
                    <a:pt x="3189018" y="1985910"/>
                    <a:pt x="3312183" y="2073019"/>
                    <a:pt x="3441875" y="2050781"/>
                  </a:cubicBezTo>
                  <a:cubicBezTo>
                    <a:pt x="3541405" y="2033725"/>
                    <a:pt x="3619370" y="1955760"/>
                    <a:pt x="3636439" y="1856217"/>
                  </a:cubicBezTo>
                  <a:cubicBezTo>
                    <a:pt x="3648491" y="1942107"/>
                    <a:pt x="3698529" y="2018028"/>
                    <a:pt x="3772710" y="2062973"/>
                  </a:cubicBezTo>
                  <a:cubicBezTo>
                    <a:pt x="3711471" y="2096654"/>
                    <a:pt x="3663198" y="2149790"/>
                    <a:pt x="3635550" y="2213976"/>
                  </a:cubicBezTo>
                  <a:cubicBezTo>
                    <a:pt x="3567643" y="2084779"/>
                    <a:pt x="3407852" y="2035096"/>
                    <a:pt x="3278642" y="2103004"/>
                  </a:cubicBezTo>
                  <a:cubicBezTo>
                    <a:pt x="3149445" y="2170923"/>
                    <a:pt x="3099762" y="2330715"/>
                    <a:pt x="3167669" y="2459912"/>
                  </a:cubicBezTo>
                  <a:cubicBezTo>
                    <a:pt x="3195698" y="2513226"/>
                    <a:pt x="3241088" y="2555365"/>
                    <a:pt x="3296333" y="2579356"/>
                  </a:cubicBezTo>
                  <a:cubicBezTo>
                    <a:pt x="3205719" y="2613671"/>
                    <a:pt x="3137418" y="2689871"/>
                    <a:pt x="3113199" y="2783698"/>
                  </a:cubicBezTo>
                  <a:cubicBezTo>
                    <a:pt x="3072305" y="2655238"/>
                    <a:pt x="2935018" y="2584258"/>
                    <a:pt x="2806570" y="2625151"/>
                  </a:cubicBezTo>
                  <a:cubicBezTo>
                    <a:pt x="2678110" y="2666032"/>
                    <a:pt x="2607117" y="2803319"/>
                    <a:pt x="2648011" y="2931781"/>
                  </a:cubicBezTo>
                  <a:cubicBezTo>
                    <a:pt x="2688905" y="3060241"/>
                    <a:pt x="2826192" y="3131221"/>
                    <a:pt x="2954652" y="3090327"/>
                  </a:cubicBezTo>
                  <a:cubicBezTo>
                    <a:pt x="3030077" y="3066324"/>
                    <a:pt x="3089183" y="3007219"/>
                    <a:pt x="3113199" y="2931781"/>
                  </a:cubicBezTo>
                  <a:cubicBezTo>
                    <a:pt x="3132363" y="3006088"/>
                    <a:pt x="3179442" y="3070134"/>
                    <a:pt x="3244644" y="3110596"/>
                  </a:cubicBezTo>
                  <a:cubicBezTo>
                    <a:pt x="3190707" y="3142244"/>
                    <a:pt x="3147527" y="3189374"/>
                    <a:pt x="3120692" y="3245851"/>
                  </a:cubicBezTo>
                  <a:cubicBezTo>
                    <a:pt x="3047299" y="3113238"/>
                    <a:pt x="2880294" y="3065219"/>
                    <a:pt x="2747680" y="3138612"/>
                  </a:cubicBezTo>
                  <a:cubicBezTo>
                    <a:pt x="2683520" y="3174109"/>
                    <a:pt x="2636238" y="3233812"/>
                    <a:pt x="2616375" y="3304398"/>
                  </a:cubicBezTo>
                  <a:cubicBezTo>
                    <a:pt x="2576611" y="3162577"/>
                    <a:pt x="2429406" y="3079837"/>
                    <a:pt x="2287585" y="3119601"/>
                  </a:cubicBezTo>
                  <a:cubicBezTo>
                    <a:pt x="2187559" y="3147642"/>
                    <a:pt x="2112921" y="3231196"/>
                    <a:pt x="2096310" y="3333735"/>
                  </a:cubicBezTo>
                  <a:cubicBezTo>
                    <a:pt x="2071443" y="3191546"/>
                    <a:pt x="1936023" y="3096436"/>
                    <a:pt x="1793834" y="3121290"/>
                  </a:cubicBezTo>
                  <a:cubicBezTo>
                    <a:pt x="1651645" y="3146156"/>
                    <a:pt x="1556522" y="3281576"/>
                    <a:pt x="1581388" y="3423765"/>
                  </a:cubicBezTo>
                  <a:cubicBezTo>
                    <a:pt x="1599016" y="3524603"/>
                    <a:pt x="1673895" y="3605871"/>
                    <a:pt x="1772968" y="3631677"/>
                  </a:cubicBezTo>
                  <a:cubicBezTo>
                    <a:pt x="1682468" y="3654080"/>
                    <a:pt x="1609354" y="3720590"/>
                    <a:pt x="1578531" y="3808588"/>
                  </a:cubicBezTo>
                  <a:cubicBezTo>
                    <a:pt x="1546463" y="3717174"/>
                    <a:pt x="1468892" y="3649190"/>
                    <a:pt x="1374061" y="3629391"/>
                  </a:cubicBezTo>
                  <a:cubicBezTo>
                    <a:pt x="1512631" y="3598213"/>
                    <a:pt x="1599689" y="3460608"/>
                    <a:pt x="1568511" y="3322038"/>
                  </a:cubicBezTo>
                  <a:cubicBezTo>
                    <a:pt x="1537332" y="3183469"/>
                    <a:pt x="1399728" y="3096410"/>
                    <a:pt x="1261158" y="3127589"/>
                  </a:cubicBezTo>
                  <a:cubicBezTo>
                    <a:pt x="1122588" y="3158767"/>
                    <a:pt x="1035530" y="3296371"/>
                    <a:pt x="1066708" y="3434941"/>
                  </a:cubicBezTo>
                  <a:cubicBezTo>
                    <a:pt x="1088514" y="3531880"/>
                    <a:pt x="1164219" y="3607585"/>
                    <a:pt x="1261158" y="3629391"/>
                  </a:cubicBezTo>
                  <a:cubicBezTo>
                    <a:pt x="1166467" y="3649267"/>
                    <a:pt x="1089086" y="3717250"/>
                    <a:pt x="1057196" y="3808588"/>
                  </a:cubicBezTo>
                  <a:cubicBezTo>
                    <a:pt x="1023833" y="3713211"/>
                    <a:pt x="941016" y="3643691"/>
                    <a:pt x="841296" y="3627359"/>
                  </a:cubicBezTo>
                  <a:cubicBezTo>
                    <a:pt x="978646" y="3602531"/>
                    <a:pt x="1069870" y="3471060"/>
                    <a:pt x="1045042" y="3333697"/>
                  </a:cubicBezTo>
                  <a:cubicBezTo>
                    <a:pt x="1020201" y="3196347"/>
                    <a:pt x="888730" y="3105135"/>
                    <a:pt x="751379" y="3129964"/>
                  </a:cubicBezTo>
                  <a:cubicBezTo>
                    <a:pt x="614027" y="3154793"/>
                    <a:pt x="522808" y="3286263"/>
                    <a:pt x="547638" y="3423613"/>
                  </a:cubicBezTo>
                  <a:cubicBezTo>
                    <a:pt x="566397" y="3527385"/>
                    <a:pt x="647611" y="3608601"/>
                    <a:pt x="751379" y="3627359"/>
                  </a:cubicBezTo>
                  <a:cubicBezTo>
                    <a:pt x="651685" y="3643743"/>
                    <a:pt x="568887" y="3713237"/>
                    <a:pt x="535479" y="3808588"/>
                  </a:cubicBezTo>
                  <a:cubicBezTo>
                    <a:pt x="500575" y="3708436"/>
                    <a:pt x="411369" y="3637151"/>
                    <a:pt x="305990" y="3625200"/>
                  </a:cubicBezTo>
                  <a:cubicBezTo>
                    <a:pt x="442203" y="3608818"/>
                    <a:pt x="539349" y="3485119"/>
                    <a:pt x="522972" y="3348912"/>
                  </a:cubicBezTo>
                  <a:cubicBezTo>
                    <a:pt x="506594" y="3212691"/>
                    <a:pt x="382894" y="3115549"/>
                    <a:pt x="246681" y="3131932"/>
                  </a:cubicBezTo>
                  <a:cubicBezTo>
                    <a:pt x="110468" y="3148302"/>
                    <a:pt x="13322" y="3272001"/>
                    <a:pt x="29700" y="3408220"/>
                  </a:cubicBezTo>
                  <a:cubicBezTo>
                    <a:pt x="43370" y="3521911"/>
                    <a:pt x="132988" y="3611535"/>
                    <a:pt x="246681" y="3625200"/>
                  </a:cubicBezTo>
                  <a:cubicBezTo>
                    <a:pt x="95204" y="3641431"/>
                    <a:pt x="-14439" y="3777384"/>
                    <a:pt x="1786" y="3928857"/>
                  </a:cubicBezTo>
                  <a:cubicBezTo>
                    <a:pt x="13332" y="4036642"/>
                    <a:pt x="86935" y="4127663"/>
                    <a:pt x="189912" y="4161521"/>
                  </a:cubicBezTo>
                  <a:cubicBezTo>
                    <a:pt x="46971" y="4209565"/>
                    <a:pt x="-29955" y="4364404"/>
                    <a:pt x="18096" y="4507343"/>
                  </a:cubicBezTo>
                  <a:cubicBezTo>
                    <a:pt x="66146" y="4650281"/>
                    <a:pt x="220974" y="4727204"/>
                    <a:pt x="363917" y="4679161"/>
                  </a:cubicBezTo>
                  <a:cubicBezTo>
                    <a:pt x="445053" y="4651881"/>
                    <a:pt x="508704" y="4588140"/>
                    <a:pt x="535860" y="4506961"/>
                  </a:cubicBezTo>
                  <a:cubicBezTo>
                    <a:pt x="562796" y="4588318"/>
                    <a:pt x="625936" y="4652580"/>
                    <a:pt x="706802" y="4680951"/>
                  </a:cubicBezTo>
                  <a:cubicBezTo>
                    <a:pt x="617621" y="4712130"/>
                    <a:pt x="550555" y="4786717"/>
                    <a:pt x="529002" y="4878691"/>
                  </a:cubicBezTo>
                  <a:lnTo>
                    <a:pt x="5789089" y="4878691"/>
                  </a:lnTo>
                  <a:cubicBezTo>
                    <a:pt x="5772681" y="4799023"/>
                    <a:pt x="5725665" y="4728983"/>
                    <a:pt x="5658152" y="4683619"/>
                  </a:cubicBezTo>
                  <a:close/>
                  <a:moveTo>
                    <a:pt x="6306868" y="2949687"/>
                  </a:moveTo>
                  <a:cubicBezTo>
                    <a:pt x="6340904" y="3031031"/>
                    <a:pt x="6417053" y="3086962"/>
                    <a:pt x="6504861" y="3095102"/>
                  </a:cubicBezTo>
                  <a:cubicBezTo>
                    <a:pt x="6413713" y="3102163"/>
                    <a:pt x="6331506" y="3152569"/>
                    <a:pt x="6283881" y="3230611"/>
                  </a:cubicBezTo>
                  <a:cubicBezTo>
                    <a:pt x="6259815" y="3185602"/>
                    <a:pt x="6225220" y="3147084"/>
                    <a:pt x="6183043" y="3118344"/>
                  </a:cubicBezTo>
                  <a:cubicBezTo>
                    <a:pt x="6242301" y="3077843"/>
                    <a:pt x="6285977" y="3018356"/>
                    <a:pt x="6306868" y="2949687"/>
                  </a:cubicBezTo>
                  <a:close/>
                  <a:moveTo>
                    <a:pt x="5749592" y="2506838"/>
                  </a:moveTo>
                  <a:cubicBezTo>
                    <a:pt x="5772249" y="2540862"/>
                    <a:pt x="5801421" y="2570034"/>
                    <a:pt x="5835444" y="2592690"/>
                  </a:cubicBezTo>
                  <a:cubicBezTo>
                    <a:pt x="5799846" y="2615601"/>
                    <a:pt x="5769226" y="2645446"/>
                    <a:pt x="5745401" y="2680447"/>
                  </a:cubicBezTo>
                  <a:cubicBezTo>
                    <a:pt x="5723113" y="2647618"/>
                    <a:pt x="5694792" y="2619297"/>
                    <a:pt x="5661962" y="2597008"/>
                  </a:cubicBezTo>
                  <a:cubicBezTo>
                    <a:pt x="5696849" y="2573209"/>
                    <a:pt x="5726643" y="2542678"/>
                    <a:pt x="5749592" y="2507219"/>
                  </a:cubicBezTo>
                  <a:close/>
                  <a:moveTo>
                    <a:pt x="5745401" y="3034523"/>
                  </a:moveTo>
                  <a:cubicBezTo>
                    <a:pt x="5767689" y="3067327"/>
                    <a:pt x="5795947" y="3095636"/>
                    <a:pt x="5828713" y="3117962"/>
                  </a:cubicBezTo>
                  <a:cubicBezTo>
                    <a:pt x="5795883" y="3140225"/>
                    <a:pt x="5767613" y="3168546"/>
                    <a:pt x="5745401" y="3201401"/>
                  </a:cubicBezTo>
                  <a:cubicBezTo>
                    <a:pt x="5723074" y="3168597"/>
                    <a:pt x="5694766" y="3140289"/>
                    <a:pt x="5661962" y="3117962"/>
                  </a:cubicBezTo>
                  <a:cubicBezTo>
                    <a:pt x="5694716" y="3095725"/>
                    <a:pt x="5723011" y="3067556"/>
                    <a:pt x="5745401" y="3034905"/>
                  </a:cubicBezTo>
                  <a:close/>
                  <a:moveTo>
                    <a:pt x="5745401" y="3555223"/>
                  </a:moveTo>
                  <a:cubicBezTo>
                    <a:pt x="5767651" y="3588053"/>
                    <a:pt x="5795922" y="3616361"/>
                    <a:pt x="5828713" y="3638662"/>
                  </a:cubicBezTo>
                  <a:cubicBezTo>
                    <a:pt x="5795947" y="3660989"/>
                    <a:pt x="5767689" y="3689297"/>
                    <a:pt x="5745401" y="3722101"/>
                  </a:cubicBezTo>
                  <a:cubicBezTo>
                    <a:pt x="5723049" y="3689323"/>
                    <a:pt x="5694741" y="3661014"/>
                    <a:pt x="5661962" y="3638662"/>
                  </a:cubicBezTo>
                  <a:cubicBezTo>
                    <a:pt x="5694703" y="3616463"/>
                    <a:pt x="5722998" y="3588332"/>
                    <a:pt x="5745401" y="3555731"/>
                  </a:cubicBezTo>
                  <a:close/>
                  <a:moveTo>
                    <a:pt x="5745401" y="4075923"/>
                  </a:moveTo>
                  <a:cubicBezTo>
                    <a:pt x="5781317" y="4128730"/>
                    <a:pt x="5832421" y="4169395"/>
                    <a:pt x="5891959" y="4192509"/>
                  </a:cubicBezTo>
                  <a:cubicBezTo>
                    <a:pt x="5842912" y="4217135"/>
                    <a:pt x="5803097" y="4256898"/>
                    <a:pt x="5778421" y="4305920"/>
                  </a:cubicBezTo>
                  <a:cubicBezTo>
                    <a:pt x="5755358" y="4246396"/>
                    <a:pt x="5714743" y="4195278"/>
                    <a:pt x="5661962" y="4159362"/>
                  </a:cubicBezTo>
                  <a:cubicBezTo>
                    <a:pt x="5694677" y="4137239"/>
                    <a:pt x="5722973" y="4109197"/>
                    <a:pt x="5745401" y="4076685"/>
                  </a:cubicBezTo>
                  <a:close/>
                  <a:moveTo>
                    <a:pt x="535861" y="4333987"/>
                  </a:moveTo>
                  <a:cubicBezTo>
                    <a:pt x="508530" y="4252682"/>
                    <a:pt x="444707" y="4188852"/>
                    <a:pt x="363395" y="4161521"/>
                  </a:cubicBezTo>
                  <a:cubicBezTo>
                    <a:pt x="444445" y="4134559"/>
                    <a:pt x="508482" y="4071644"/>
                    <a:pt x="536877" y="3991087"/>
                  </a:cubicBezTo>
                  <a:cubicBezTo>
                    <a:pt x="564628" y="4070399"/>
                    <a:pt x="626985" y="4132756"/>
                    <a:pt x="706295" y="4160506"/>
                  </a:cubicBezTo>
                  <a:cubicBezTo>
                    <a:pt x="625735" y="4188902"/>
                    <a:pt x="562824" y="4252936"/>
                    <a:pt x="535861" y="4333987"/>
                  </a:cubicBezTo>
                  <a:close/>
                  <a:moveTo>
                    <a:pt x="1058212" y="4850369"/>
                  </a:moveTo>
                  <a:cubicBezTo>
                    <a:pt x="1030424" y="4771083"/>
                    <a:pt x="968080" y="4708739"/>
                    <a:pt x="888794" y="4680951"/>
                  </a:cubicBezTo>
                  <a:cubicBezTo>
                    <a:pt x="967801" y="4653049"/>
                    <a:pt x="1029916" y="4590845"/>
                    <a:pt x="1057704" y="4511787"/>
                  </a:cubicBezTo>
                  <a:cubicBezTo>
                    <a:pt x="1085491" y="4591073"/>
                    <a:pt x="1147836" y="4653417"/>
                    <a:pt x="1227122" y="4681206"/>
                  </a:cubicBezTo>
                  <a:cubicBezTo>
                    <a:pt x="1147861" y="4708968"/>
                    <a:pt x="1085517" y="4771248"/>
                    <a:pt x="1057704" y="4850496"/>
                  </a:cubicBezTo>
                  <a:close/>
                  <a:moveTo>
                    <a:pt x="1058212" y="4329669"/>
                  </a:moveTo>
                  <a:cubicBezTo>
                    <a:pt x="1030424" y="4250383"/>
                    <a:pt x="968080" y="4188039"/>
                    <a:pt x="888794" y="4160251"/>
                  </a:cubicBezTo>
                  <a:cubicBezTo>
                    <a:pt x="967801" y="4132349"/>
                    <a:pt x="1029916" y="4070144"/>
                    <a:pt x="1057704" y="3991087"/>
                  </a:cubicBezTo>
                  <a:cubicBezTo>
                    <a:pt x="1085491" y="4070373"/>
                    <a:pt x="1147836" y="4132717"/>
                    <a:pt x="1227122" y="4160506"/>
                  </a:cubicBezTo>
                  <a:cubicBezTo>
                    <a:pt x="1147899" y="4188178"/>
                    <a:pt x="1085555" y="4250383"/>
                    <a:pt x="1057704" y="4329543"/>
                  </a:cubicBezTo>
                  <a:close/>
                  <a:moveTo>
                    <a:pt x="1578912" y="4850369"/>
                  </a:moveTo>
                  <a:cubicBezTo>
                    <a:pt x="1551162" y="4771058"/>
                    <a:pt x="1488805" y="4708701"/>
                    <a:pt x="1409494" y="4680951"/>
                  </a:cubicBezTo>
                  <a:cubicBezTo>
                    <a:pt x="1488551" y="4653075"/>
                    <a:pt x="1550718" y="4590870"/>
                    <a:pt x="1578531" y="4511787"/>
                  </a:cubicBezTo>
                  <a:cubicBezTo>
                    <a:pt x="1606357" y="4591048"/>
                    <a:pt x="1668688" y="4653367"/>
                    <a:pt x="1747949" y="4681206"/>
                  </a:cubicBezTo>
                  <a:cubicBezTo>
                    <a:pt x="1668688" y="4708968"/>
                    <a:pt x="1606344" y="4771248"/>
                    <a:pt x="1578531" y="4850496"/>
                  </a:cubicBezTo>
                  <a:close/>
                  <a:moveTo>
                    <a:pt x="1578912" y="4329669"/>
                  </a:moveTo>
                  <a:cubicBezTo>
                    <a:pt x="1551162" y="4250358"/>
                    <a:pt x="1488805" y="4188001"/>
                    <a:pt x="1409494" y="4160251"/>
                  </a:cubicBezTo>
                  <a:cubicBezTo>
                    <a:pt x="1488551" y="4132375"/>
                    <a:pt x="1550718" y="4070170"/>
                    <a:pt x="1578531" y="3991087"/>
                  </a:cubicBezTo>
                  <a:cubicBezTo>
                    <a:pt x="1606357" y="4070348"/>
                    <a:pt x="1668688" y="4132667"/>
                    <a:pt x="1747949" y="4160506"/>
                  </a:cubicBezTo>
                  <a:cubicBezTo>
                    <a:pt x="1668739" y="4188204"/>
                    <a:pt x="1606407" y="4250396"/>
                    <a:pt x="1578531" y="4329543"/>
                  </a:cubicBezTo>
                  <a:close/>
                  <a:moveTo>
                    <a:pt x="2099612" y="4850369"/>
                  </a:moveTo>
                  <a:cubicBezTo>
                    <a:pt x="2071862" y="4771058"/>
                    <a:pt x="2009505" y="4708701"/>
                    <a:pt x="1930194" y="4680951"/>
                  </a:cubicBezTo>
                  <a:cubicBezTo>
                    <a:pt x="2009328" y="4653151"/>
                    <a:pt x="2071558" y="4590921"/>
                    <a:pt x="2099358" y="4511787"/>
                  </a:cubicBezTo>
                  <a:cubicBezTo>
                    <a:pt x="2127184" y="4591048"/>
                    <a:pt x="2189515" y="4653367"/>
                    <a:pt x="2268776" y="4681206"/>
                  </a:cubicBezTo>
                  <a:cubicBezTo>
                    <a:pt x="2189541" y="4709006"/>
                    <a:pt x="2127222" y="4771286"/>
                    <a:pt x="2099358" y="4850496"/>
                  </a:cubicBezTo>
                  <a:close/>
                  <a:moveTo>
                    <a:pt x="2099612" y="4329669"/>
                  </a:moveTo>
                  <a:cubicBezTo>
                    <a:pt x="2071862" y="4250358"/>
                    <a:pt x="2009505" y="4188001"/>
                    <a:pt x="1930194" y="4160251"/>
                  </a:cubicBezTo>
                  <a:cubicBezTo>
                    <a:pt x="2009302" y="4132413"/>
                    <a:pt x="2071519" y="4070196"/>
                    <a:pt x="2099358" y="3991087"/>
                  </a:cubicBezTo>
                  <a:cubicBezTo>
                    <a:pt x="2127184" y="4070348"/>
                    <a:pt x="2189515" y="4132667"/>
                    <a:pt x="2268776" y="4160506"/>
                  </a:cubicBezTo>
                  <a:cubicBezTo>
                    <a:pt x="2189566" y="4188204"/>
                    <a:pt x="2127234" y="4250396"/>
                    <a:pt x="2099358" y="4329543"/>
                  </a:cubicBezTo>
                  <a:close/>
                  <a:moveTo>
                    <a:pt x="2099612" y="3808969"/>
                  </a:moveTo>
                  <a:cubicBezTo>
                    <a:pt x="2068827" y="3720946"/>
                    <a:pt x="1995700" y="3654410"/>
                    <a:pt x="1905175" y="3632058"/>
                  </a:cubicBezTo>
                  <a:cubicBezTo>
                    <a:pt x="2004222" y="3606087"/>
                    <a:pt x="2079038" y="3524768"/>
                    <a:pt x="2096691" y="3423906"/>
                  </a:cubicBezTo>
                  <a:cubicBezTo>
                    <a:pt x="2113734" y="3523943"/>
                    <a:pt x="2185959" y="3605706"/>
                    <a:pt x="2283127" y="3634980"/>
                  </a:cubicBezTo>
                  <a:cubicBezTo>
                    <a:pt x="2197389" y="3659783"/>
                    <a:pt x="2128936" y="3724501"/>
                    <a:pt x="2099358" y="3808715"/>
                  </a:cubicBezTo>
                  <a:close/>
                  <a:moveTo>
                    <a:pt x="2620312" y="4850369"/>
                  </a:moveTo>
                  <a:cubicBezTo>
                    <a:pt x="2592524" y="4771083"/>
                    <a:pt x="2530180" y="4708739"/>
                    <a:pt x="2450894" y="4680951"/>
                  </a:cubicBezTo>
                  <a:cubicBezTo>
                    <a:pt x="2530104" y="4653176"/>
                    <a:pt x="2592410" y="4590946"/>
                    <a:pt x="2620312" y="4511787"/>
                  </a:cubicBezTo>
                  <a:cubicBezTo>
                    <a:pt x="2648099" y="4591073"/>
                    <a:pt x="2710444" y="4653417"/>
                    <a:pt x="2789730" y="4681206"/>
                  </a:cubicBezTo>
                  <a:cubicBezTo>
                    <a:pt x="2710469" y="4708968"/>
                    <a:pt x="2648125" y="4771248"/>
                    <a:pt x="2620312" y="4850496"/>
                  </a:cubicBezTo>
                  <a:close/>
                  <a:moveTo>
                    <a:pt x="2620312" y="4329669"/>
                  </a:moveTo>
                  <a:cubicBezTo>
                    <a:pt x="2592524" y="4250383"/>
                    <a:pt x="2530180" y="4188039"/>
                    <a:pt x="2450894" y="4160251"/>
                  </a:cubicBezTo>
                  <a:cubicBezTo>
                    <a:pt x="2530078" y="4132438"/>
                    <a:pt x="2592385" y="4070234"/>
                    <a:pt x="2620312" y="3991087"/>
                  </a:cubicBezTo>
                  <a:cubicBezTo>
                    <a:pt x="2648099" y="4070373"/>
                    <a:pt x="2710444" y="4132717"/>
                    <a:pt x="2789730" y="4160506"/>
                  </a:cubicBezTo>
                  <a:cubicBezTo>
                    <a:pt x="2710507" y="4188178"/>
                    <a:pt x="2648163" y="4250383"/>
                    <a:pt x="2620312" y="4329543"/>
                  </a:cubicBezTo>
                  <a:close/>
                  <a:moveTo>
                    <a:pt x="2620312" y="3808969"/>
                  </a:moveTo>
                  <a:cubicBezTo>
                    <a:pt x="2590899" y="3724692"/>
                    <a:pt x="2522522" y="3659871"/>
                    <a:pt x="2436797" y="3634980"/>
                  </a:cubicBezTo>
                  <a:cubicBezTo>
                    <a:pt x="2523640" y="3608741"/>
                    <a:pt x="2591318" y="3540351"/>
                    <a:pt x="2616629" y="3453243"/>
                  </a:cubicBezTo>
                  <a:cubicBezTo>
                    <a:pt x="2641064" y="3540110"/>
                    <a:pt x="2706634" y="3609439"/>
                    <a:pt x="2792016" y="3638662"/>
                  </a:cubicBezTo>
                  <a:cubicBezTo>
                    <a:pt x="2711701" y="3666006"/>
                    <a:pt x="2648366" y="3728692"/>
                    <a:pt x="2620185" y="3808715"/>
                  </a:cubicBezTo>
                  <a:close/>
                  <a:moveTo>
                    <a:pt x="3120946" y="3511789"/>
                  </a:moveTo>
                  <a:cubicBezTo>
                    <a:pt x="3148683" y="3570286"/>
                    <a:pt x="3193958" y="3618673"/>
                    <a:pt x="3250486" y="3650219"/>
                  </a:cubicBezTo>
                  <a:cubicBezTo>
                    <a:pt x="3197730" y="3682299"/>
                    <a:pt x="3156442" y="3730204"/>
                    <a:pt x="3132503" y="3787125"/>
                  </a:cubicBezTo>
                  <a:cubicBezTo>
                    <a:pt x="3101159" y="3717161"/>
                    <a:pt x="3042130" y="3663376"/>
                    <a:pt x="2969562" y="3638662"/>
                  </a:cubicBezTo>
                  <a:cubicBezTo>
                    <a:pt x="3033976" y="3616475"/>
                    <a:pt x="3087875" y="3571174"/>
                    <a:pt x="3120819" y="3511535"/>
                  </a:cubicBezTo>
                  <a:close/>
                  <a:moveTo>
                    <a:pt x="3287062" y="4168252"/>
                  </a:moveTo>
                  <a:cubicBezTo>
                    <a:pt x="3218685" y="4199380"/>
                    <a:pt x="3165790" y="4256809"/>
                    <a:pt x="3140377" y="4327510"/>
                  </a:cubicBezTo>
                  <a:cubicBezTo>
                    <a:pt x="3112170" y="4249253"/>
                    <a:pt x="3050232" y="4187874"/>
                    <a:pt x="2971721" y="4160378"/>
                  </a:cubicBezTo>
                  <a:cubicBezTo>
                    <a:pt x="3043311" y="4135295"/>
                    <a:pt x="3101452" y="4081893"/>
                    <a:pt x="3132503" y="4012677"/>
                  </a:cubicBezTo>
                  <a:cubicBezTo>
                    <a:pt x="3161891" y="4082527"/>
                    <a:pt x="3217263" y="4138217"/>
                    <a:pt x="3286935" y="4167998"/>
                  </a:cubicBezTo>
                  <a:close/>
                  <a:moveTo>
                    <a:pt x="3141139" y="4850750"/>
                  </a:moveTo>
                  <a:cubicBezTo>
                    <a:pt x="3113389" y="4771439"/>
                    <a:pt x="3051033" y="4709082"/>
                    <a:pt x="2971721" y="4681332"/>
                  </a:cubicBezTo>
                  <a:cubicBezTo>
                    <a:pt x="3050245" y="4653799"/>
                    <a:pt x="3112196" y="4592368"/>
                    <a:pt x="3140377" y="4514073"/>
                  </a:cubicBezTo>
                  <a:cubicBezTo>
                    <a:pt x="3168456" y="4592382"/>
                    <a:pt x="3230090" y="4654014"/>
                    <a:pt x="3308398" y="4682094"/>
                  </a:cubicBezTo>
                  <a:cubicBezTo>
                    <a:pt x="3230141" y="4710237"/>
                    <a:pt x="3168685" y="4772074"/>
                    <a:pt x="3141012" y="4850496"/>
                  </a:cubicBezTo>
                  <a:close/>
                  <a:moveTo>
                    <a:pt x="3660061" y="3551794"/>
                  </a:moveTo>
                  <a:cubicBezTo>
                    <a:pt x="3682768" y="3586224"/>
                    <a:pt x="3711979" y="3615904"/>
                    <a:pt x="3746040" y="3639170"/>
                  </a:cubicBezTo>
                  <a:cubicBezTo>
                    <a:pt x="3706136" y="3666361"/>
                    <a:pt x="3672990" y="3702340"/>
                    <a:pt x="3649139" y="3744326"/>
                  </a:cubicBezTo>
                  <a:cubicBezTo>
                    <a:pt x="3624933" y="3705909"/>
                    <a:pt x="3592154" y="3673613"/>
                    <a:pt x="3553381" y="3649965"/>
                  </a:cubicBezTo>
                  <a:cubicBezTo>
                    <a:pt x="3596142" y="3626064"/>
                    <a:pt x="3632692" y="3592434"/>
                    <a:pt x="3660061" y="3551794"/>
                  </a:cubicBezTo>
                  <a:close/>
                  <a:moveTo>
                    <a:pt x="3558461" y="3110723"/>
                  </a:moveTo>
                  <a:cubicBezTo>
                    <a:pt x="3596066" y="3087406"/>
                    <a:pt x="3627994" y="3055986"/>
                    <a:pt x="3651933" y="3018775"/>
                  </a:cubicBezTo>
                  <a:cubicBezTo>
                    <a:pt x="3675542" y="3058399"/>
                    <a:pt x="3707534" y="3092385"/>
                    <a:pt x="3745659" y="3118344"/>
                  </a:cubicBezTo>
                  <a:cubicBezTo>
                    <a:pt x="3711509" y="3141546"/>
                    <a:pt x="3682248" y="3171239"/>
                    <a:pt x="3659553" y="3205719"/>
                  </a:cubicBezTo>
                  <a:cubicBezTo>
                    <a:pt x="3633378" y="3166896"/>
                    <a:pt x="3598834" y="3134434"/>
                    <a:pt x="3558461" y="3110723"/>
                  </a:cubicBezTo>
                  <a:close/>
                  <a:moveTo>
                    <a:pt x="3648504" y="4054587"/>
                  </a:moveTo>
                  <a:cubicBezTo>
                    <a:pt x="3673967" y="4099329"/>
                    <a:pt x="3709921" y="4137201"/>
                    <a:pt x="3753279" y="4164950"/>
                  </a:cubicBezTo>
                  <a:cubicBezTo>
                    <a:pt x="3706886" y="4195735"/>
                    <a:pt x="3669700" y="4238534"/>
                    <a:pt x="3645710" y="4288775"/>
                  </a:cubicBezTo>
                  <a:cubicBezTo>
                    <a:pt x="3616855" y="4235359"/>
                    <a:pt x="3571313" y="4192852"/>
                    <a:pt x="3516043" y="4167744"/>
                  </a:cubicBezTo>
                  <a:cubicBezTo>
                    <a:pt x="3570628" y="4144300"/>
                    <a:pt x="3616817" y="4104841"/>
                    <a:pt x="3648504" y="4054587"/>
                  </a:cubicBezTo>
                  <a:close/>
                  <a:moveTo>
                    <a:pt x="3635804" y="2459340"/>
                  </a:moveTo>
                  <a:cubicBezTo>
                    <a:pt x="3659528" y="2514471"/>
                    <a:pt x="3698580" y="2561639"/>
                    <a:pt x="3748326" y="2595231"/>
                  </a:cubicBezTo>
                  <a:cubicBezTo>
                    <a:pt x="3709020" y="2621443"/>
                    <a:pt x="3676114" y="2656165"/>
                    <a:pt x="3652060" y="2696831"/>
                  </a:cubicBezTo>
                  <a:cubicBezTo>
                    <a:pt x="3617491" y="2643198"/>
                    <a:pt x="3566665" y="2602037"/>
                    <a:pt x="3507026" y="2579356"/>
                  </a:cubicBezTo>
                  <a:cubicBezTo>
                    <a:pt x="3562220" y="2555238"/>
                    <a:pt x="3607546" y="2513049"/>
                    <a:pt x="3635550" y="2459721"/>
                  </a:cubicBezTo>
                  <a:close/>
                  <a:moveTo>
                    <a:pt x="3656759" y="4835764"/>
                  </a:moveTo>
                  <a:cubicBezTo>
                    <a:pt x="3626851" y="4763997"/>
                    <a:pt x="3568125" y="4708130"/>
                    <a:pt x="3494961" y="4681841"/>
                  </a:cubicBezTo>
                  <a:cubicBezTo>
                    <a:pt x="3559528" y="4658587"/>
                    <a:pt x="3613274" y="4612384"/>
                    <a:pt x="3645964" y="4552046"/>
                  </a:cubicBezTo>
                  <a:cubicBezTo>
                    <a:pt x="3674717" y="4612448"/>
                    <a:pt x="3722443" y="4661774"/>
                    <a:pt x="3781854" y="4692508"/>
                  </a:cubicBezTo>
                  <a:cubicBezTo>
                    <a:pt x="3724907" y="4724690"/>
                    <a:pt x="3680686" y="4775376"/>
                    <a:pt x="3656505" y="4836145"/>
                  </a:cubicBezTo>
                  <a:close/>
                  <a:moveTo>
                    <a:pt x="4166410" y="4791569"/>
                  </a:moveTo>
                  <a:cubicBezTo>
                    <a:pt x="4140934" y="4750281"/>
                    <a:pt x="4105475" y="4716080"/>
                    <a:pt x="4063286" y="4692128"/>
                  </a:cubicBezTo>
                  <a:cubicBezTo>
                    <a:pt x="4109514" y="4668124"/>
                    <a:pt x="4148859" y="4632716"/>
                    <a:pt x="4177586" y="4589257"/>
                  </a:cubicBezTo>
                  <a:cubicBezTo>
                    <a:pt x="4200713" y="4625453"/>
                    <a:pt x="4230964" y="4656554"/>
                    <a:pt x="4266486" y="4680697"/>
                  </a:cubicBezTo>
                  <a:cubicBezTo>
                    <a:pt x="4224563" y="4709158"/>
                    <a:pt x="4190146" y="4747322"/>
                    <a:pt x="4166156" y="4791949"/>
                  </a:cubicBezTo>
                  <a:close/>
                  <a:moveTo>
                    <a:pt x="4177840" y="4251056"/>
                  </a:moveTo>
                  <a:cubicBezTo>
                    <a:pt x="4155132" y="4216855"/>
                    <a:pt x="4125808" y="4187531"/>
                    <a:pt x="4091607" y="4164823"/>
                  </a:cubicBezTo>
                  <a:cubicBezTo>
                    <a:pt x="4127802" y="4141709"/>
                    <a:pt x="4158917" y="4111458"/>
                    <a:pt x="4183047" y="4075923"/>
                  </a:cubicBezTo>
                  <a:cubicBezTo>
                    <a:pt x="4205374" y="4108727"/>
                    <a:pt x="4233682" y="4137036"/>
                    <a:pt x="4266486" y="4159362"/>
                  </a:cubicBezTo>
                  <a:cubicBezTo>
                    <a:pt x="4230913" y="4183696"/>
                    <a:pt x="4200662" y="4215026"/>
                    <a:pt x="4177586" y="4251437"/>
                  </a:cubicBezTo>
                  <a:close/>
                  <a:moveTo>
                    <a:pt x="4183047" y="3722228"/>
                  </a:moveTo>
                  <a:cubicBezTo>
                    <a:pt x="4160720" y="3689424"/>
                    <a:pt x="4132412" y="3661116"/>
                    <a:pt x="4099608" y="3638789"/>
                  </a:cubicBezTo>
                  <a:cubicBezTo>
                    <a:pt x="4132387" y="3616437"/>
                    <a:pt x="4160695" y="3588129"/>
                    <a:pt x="4183047" y="3555350"/>
                  </a:cubicBezTo>
                  <a:cubicBezTo>
                    <a:pt x="4205374" y="3588154"/>
                    <a:pt x="4233682" y="3616463"/>
                    <a:pt x="4266486" y="3638789"/>
                  </a:cubicBezTo>
                  <a:cubicBezTo>
                    <a:pt x="4233555" y="3661205"/>
                    <a:pt x="4205158" y="3689640"/>
                    <a:pt x="4182793" y="3722609"/>
                  </a:cubicBezTo>
                  <a:close/>
                  <a:moveTo>
                    <a:pt x="4183047" y="3201528"/>
                  </a:moveTo>
                  <a:cubicBezTo>
                    <a:pt x="4160695" y="3168750"/>
                    <a:pt x="4132387" y="3140441"/>
                    <a:pt x="4099608" y="3118089"/>
                  </a:cubicBezTo>
                  <a:cubicBezTo>
                    <a:pt x="4132412" y="3095763"/>
                    <a:pt x="4160720" y="3067454"/>
                    <a:pt x="4183047" y="3034650"/>
                  </a:cubicBezTo>
                  <a:cubicBezTo>
                    <a:pt x="4205336" y="3067480"/>
                    <a:pt x="4233657" y="3095801"/>
                    <a:pt x="4266486" y="3118089"/>
                  </a:cubicBezTo>
                  <a:cubicBezTo>
                    <a:pt x="4233580" y="3140428"/>
                    <a:pt x="4205183" y="3168775"/>
                    <a:pt x="4182793" y="3201656"/>
                  </a:cubicBezTo>
                  <a:close/>
                  <a:moveTo>
                    <a:pt x="4183047" y="2680828"/>
                  </a:moveTo>
                  <a:cubicBezTo>
                    <a:pt x="4160085" y="2647161"/>
                    <a:pt x="4130850" y="2618230"/>
                    <a:pt x="4096941" y="2595611"/>
                  </a:cubicBezTo>
                  <a:cubicBezTo>
                    <a:pt x="4130215" y="2573195"/>
                    <a:pt x="4158853" y="2544557"/>
                    <a:pt x="4181269" y="2511283"/>
                  </a:cubicBezTo>
                  <a:cubicBezTo>
                    <a:pt x="4203888" y="2545193"/>
                    <a:pt x="4232818" y="2574428"/>
                    <a:pt x="4266486" y="2597389"/>
                  </a:cubicBezTo>
                  <a:cubicBezTo>
                    <a:pt x="4233593" y="2619690"/>
                    <a:pt x="4205196" y="2647999"/>
                    <a:pt x="4182793" y="2680828"/>
                  </a:cubicBezTo>
                  <a:close/>
                  <a:moveTo>
                    <a:pt x="4180761" y="2162287"/>
                  </a:moveTo>
                  <a:cubicBezTo>
                    <a:pt x="4152808" y="2120987"/>
                    <a:pt x="4115407" y="2086938"/>
                    <a:pt x="4071668" y="2062973"/>
                  </a:cubicBezTo>
                  <a:cubicBezTo>
                    <a:pt x="4110530" y="2039326"/>
                    <a:pt x="4143283" y="2006877"/>
                    <a:pt x="4167299" y="1968231"/>
                  </a:cubicBezTo>
                  <a:cubicBezTo>
                    <a:pt x="4191289" y="2011437"/>
                    <a:pt x="4225033" y="2048444"/>
                    <a:pt x="4265851" y="2076308"/>
                  </a:cubicBezTo>
                  <a:cubicBezTo>
                    <a:pt x="4232196" y="2099206"/>
                    <a:pt x="4203303" y="2128404"/>
                    <a:pt x="4180761" y="2162287"/>
                  </a:cubicBezTo>
                  <a:close/>
                  <a:moveTo>
                    <a:pt x="4168061" y="1663431"/>
                  </a:moveTo>
                  <a:cubicBezTo>
                    <a:pt x="4130088" y="1602547"/>
                    <a:pt x="4070906" y="1557894"/>
                    <a:pt x="4001945" y="1538082"/>
                  </a:cubicBezTo>
                  <a:cubicBezTo>
                    <a:pt x="4069128" y="1516200"/>
                    <a:pt x="4124284" y="1467534"/>
                    <a:pt x="4154345" y="1403589"/>
                  </a:cubicBezTo>
                  <a:cubicBezTo>
                    <a:pt x="4176862" y="1464320"/>
                    <a:pt x="4217870" y="1516467"/>
                    <a:pt x="4271566" y="1552687"/>
                  </a:cubicBezTo>
                  <a:cubicBezTo>
                    <a:pt x="4228602" y="1580678"/>
                    <a:pt x="4193080" y="1618677"/>
                    <a:pt x="4168061" y="1663431"/>
                  </a:cubicBezTo>
                  <a:close/>
                  <a:moveTo>
                    <a:pt x="4704001" y="4764518"/>
                  </a:moveTo>
                  <a:cubicBezTo>
                    <a:pt x="4681649" y="4731738"/>
                    <a:pt x="4653341" y="4703431"/>
                    <a:pt x="4620562" y="4681079"/>
                  </a:cubicBezTo>
                  <a:cubicBezTo>
                    <a:pt x="4653366" y="4658752"/>
                    <a:pt x="4681674" y="4630444"/>
                    <a:pt x="4704001" y="4597639"/>
                  </a:cubicBezTo>
                  <a:cubicBezTo>
                    <a:pt x="4726328" y="4630444"/>
                    <a:pt x="4754636" y="4658752"/>
                    <a:pt x="4787440" y="4681079"/>
                  </a:cubicBezTo>
                  <a:cubicBezTo>
                    <a:pt x="4754522" y="4703392"/>
                    <a:pt x="4726086" y="4731700"/>
                    <a:pt x="4703620" y="4764518"/>
                  </a:cubicBezTo>
                  <a:close/>
                  <a:moveTo>
                    <a:pt x="4704001" y="4243818"/>
                  </a:moveTo>
                  <a:cubicBezTo>
                    <a:pt x="4681649" y="4211038"/>
                    <a:pt x="4653341" y="4182731"/>
                    <a:pt x="4620562" y="4160378"/>
                  </a:cubicBezTo>
                  <a:cubicBezTo>
                    <a:pt x="4653366" y="4138052"/>
                    <a:pt x="4681674" y="4109744"/>
                    <a:pt x="4704001" y="4076939"/>
                  </a:cubicBezTo>
                  <a:cubicBezTo>
                    <a:pt x="4726328" y="4109744"/>
                    <a:pt x="4754636" y="4138052"/>
                    <a:pt x="4787440" y="4160378"/>
                  </a:cubicBezTo>
                  <a:cubicBezTo>
                    <a:pt x="4754547" y="4182616"/>
                    <a:pt x="4726112" y="4210835"/>
                    <a:pt x="4703620" y="4243563"/>
                  </a:cubicBezTo>
                  <a:close/>
                  <a:moveTo>
                    <a:pt x="4704001" y="3723118"/>
                  </a:moveTo>
                  <a:cubicBezTo>
                    <a:pt x="4681649" y="3690338"/>
                    <a:pt x="4653341" y="3662031"/>
                    <a:pt x="4620562" y="3639678"/>
                  </a:cubicBezTo>
                  <a:cubicBezTo>
                    <a:pt x="4653366" y="3617352"/>
                    <a:pt x="4681674" y="3589044"/>
                    <a:pt x="4704001" y="3556239"/>
                  </a:cubicBezTo>
                  <a:cubicBezTo>
                    <a:pt x="4726328" y="3589044"/>
                    <a:pt x="4754636" y="3617352"/>
                    <a:pt x="4787440" y="3639678"/>
                  </a:cubicBezTo>
                  <a:cubicBezTo>
                    <a:pt x="4754573" y="3661852"/>
                    <a:pt x="4726137" y="3689970"/>
                    <a:pt x="4703620" y="3722609"/>
                  </a:cubicBezTo>
                  <a:close/>
                  <a:moveTo>
                    <a:pt x="4704001" y="3202418"/>
                  </a:moveTo>
                  <a:cubicBezTo>
                    <a:pt x="4681649" y="3169638"/>
                    <a:pt x="4653341" y="3141331"/>
                    <a:pt x="4620562" y="3118978"/>
                  </a:cubicBezTo>
                  <a:cubicBezTo>
                    <a:pt x="4653392" y="3096690"/>
                    <a:pt x="4681713" y="3068368"/>
                    <a:pt x="4704001" y="3035539"/>
                  </a:cubicBezTo>
                  <a:cubicBezTo>
                    <a:pt x="4726328" y="3068344"/>
                    <a:pt x="4754636" y="3096652"/>
                    <a:pt x="4787440" y="3118978"/>
                  </a:cubicBezTo>
                  <a:cubicBezTo>
                    <a:pt x="4754585" y="3141076"/>
                    <a:pt x="4726163" y="3169118"/>
                    <a:pt x="4703620" y="3201656"/>
                  </a:cubicBezTo>
                  <a:close/>
                  <a:moveTo>
                    <a:pt x="4704001" y="2681718"/>
                  </a:moveTo>
                  <a:cubicBezTo>
                    <a:pt x="4681649" y="2648938"/>
                    <a:pt x="4653341" y="2620631"/>
                    <a:pt x="4620562" y="2598278"/>
                  </a:cubicBezTo>
                  <a:cubicBezTo>
                    <a:pt x="4653430" y="2576015"/>
                    <a:pt x="4681738" y="2547707"/>
                    <a:pt x="4704001" y="2514839"/>
                  </a:cubicBezTo>
                  <a:cubicBezTo>
                    <a:pt x="4726328" y="2547644"/>
                    <a:pt x="4754636" y="2575952"/>
                    <a:pt x="4787440" y="2598278"/>
                  </a:cubicBezTo>
                  <a:cubicBezTo>
                    <a:pt x="4754611" y="2620300"/>
                    <a:pt x="4726188" y="2648253"/>
                    <a:pt x="4703620" y="2680701"/>
                  </a:cubicBezTo>
                  <a:close/>
                  <a:moveTo>
                    <a:pt x="4704001" y="2161017"/>
                  </a:moveTo>
                  <a:cubicBezTo>
                    <a:pt x="4681649" y="2128239"/>
                    <a:pt x="4653341" y="2099930"/>
                    <a:pt x="4620562" y="2077578"/>
                  </a:cubicBezTo>
                  <a:cubicBezTo>
                    <a:pt x="4653430" y="2055315"/>
                    <a:pt x="4681738" y="2027007"/>
                    <a:pt x="4704001" y="1994139"/>
                  </a:cubicBezTo>
                  <a:cubicBezTo>
                    <a:pt x="4726328" y="2026943"/>
                    <a:pt x="4754636" y="2055251"/>
                    <a:pt x="4787440" y="2077578"/>
                  </a:cubicBezTo>
                  <a:cubicBezTo>
                    <a:pt x="4754636" y="2099524"/>
                    <a:pt x="4726213" y="2127388"/>
                    <a:pt x="4703620" y="2159747"/>
                  </a:cubicBezTo>
                  <a:close/>
                  <a:moveTo>
                    <a:pt x="4704001" y="1640317"/>
                  </a:moveTo>
                  <a:cubicBezTo>
                    <a:pt x="4680379" y="1605786"/>
                    <a:pt x="4650166" y="1576271"/>
                    <a:pt x="4615101" y="1553449"/>
                  </a:cubicBezTo>
                  <a:cubicBezTo>
                    <a:pt x="4648794" y="1530869"/>
                    <a:pt x="4677737" y="1501925"/>
                    <a:pt x="4700318" y="1468232"/>
                  </a:cubicBezTo>
                  <a:cubicBezTo>
                    <a:pt x="4723166" y="1503272"/>
                    <a:pt x="4752680" y="1533485"/>
                    <a:pt x="4787186" y="1557132"/>
                  </a:cubicBezTo>
                  <a:cubicBezTo>
                    <a:pt x="4754509" y="1578989"/>
                    <a:pt x="4726175" y="1606713"/>
                    <a:pt x="4703620" y="1638920"/>
                  </a:cubicBezTo>
                  <a:close/>
                  <a:moveTo>
                    <a:pt x="4700699" y="1124697"/>
                  </a:moveTo>
                  <a:cubicBezTo>
                    <a:pt x="4670689" y="1079879"/>
                    <a:pt x="4629490" y="1043684"/>
                    <a:pt x="4581192" y="1019668"/>
                  </a:cubicBezTo>
                  <a:cubicBezTo>
                    <a:pt x="4623648" y="995576"/>
                    <a:pt x="4659170" y="960931"/>
                    <a:pt x="4684316" y="919084"/>
                  </a:cubicBezTo>
                  <a:cubicBezTo>
                    <a:pt x="4708408" y="966023"/>
                    <a:pt x="4743866" y="1006181"/>
                    <a:pt x="4787440" y="1035924"/>
                  </a:cubicBezTo>
                  <a:cubicBezTo>
                    <a:pt x="4752934" y="1059038"/>
                    <a:pt x="4723330" y="1088731"/>
                    <a:pt x="4700318" y="1123300"/>
                  </a:cubicBezTo>
                  <a:close/>
                  <a:moveTo>
                    <a:pt x="5224828" y="2515220"/>
                  </a:moveTo>
                  <a:cubicBezTo>
                    <a:pt x="5247155" y="2548024"/>
                    <a:pt x="5275463" y="2576332"/>
                    <a:pt x="5308267" y="2598659"/>
                  </a:cubicBezTo>
                  <a:cubicBezTo>
                    <a:pt x="5275488" y="2621011"/>
                    <a:pt x="5247180" y="2649320"/>
                    <a:pt x="5224828" y="2682098"/>
                  </a:cubicBezTo>
                  <a:cubicBezTo>
                    <a:pt x="5202476" y="2649320"/>
                    <a:pt x="5174168" y="2621011"/>
                    <a:pt x="5141389" y="2598659"/>
                  </a:cubicBezTo>
                  <a:cubicBezTo>
                    <a:pt x="5174244" y="2575952"/>
                    <a:pt x="5202438" y="2547148"/>
                    <a:pt x="5224447" y="2513823"/>
                  </a:cubicBezTo>
                  <a:close/>
                  <a:moveTo>
                    <a:pt x="5141389" y="2077705"/>
                  </a:moveTo>
                  <a:cubicBezTo>
                    <a:pt x="5174257" y="2055442"/>
                    <a:pt x="5202565" y="2027134"/>
                    <a:pt x="5224828" y="1994266"/>
                  </a:cubicBezTo>
                  <a:cubicBezTo>
                    <a:pt x="5247155" y="2027070"/>
                    <a:pt x="5275463" y="2055379"/>
                    <a:pt x="5308267" y="2077705"/>
                  </a:cubicBezTo>
                  <a:cubicBezTo>
                    <a:pt x="5275488" y="2100057"/>
                    <a:pt x="5247180" y="2128366"/>
                    <a:pt x="5224828" y="2161144"/>
                  </a:cubicBezTo>
                  <a:cubicBezTo>
                    <a:pt x="5202501" y="2127820"/>
                    <a:pt x="5174054" y="2099041"/>
                    <a:pt x="5141008" y="2076308"/>
                  </a:cubicBezTo>
                  <a:close/>
                  <a:moveTo>
                    <a:pt x="5224828" y="3036301"/>
                  </a:moveTo>
                  <a:cubicBezTo>
                    <a:pt x="5247180" y="3069080"/>
                    <a:pt x="5275488" y="3097388"/>
                    <a:pt x="5308267" y="3119740"/>
                  </a:cubicBezTo>
                  <a:cubicBezTo>
                    <a:pt x="5275438" y="3142029"/>
                    <a:pt x="5247117" y="3170350"/>
                    <a:pt x="5224828" y="3203180"/>
                  </a:cubicBezTo>
                  <a:cubicBezTo>
                    <a:pt x="5202501" y="3170375"/>
                    <a:pt x="5174193" y="3142067"/>
                    <a:pt x="5141389" y="3119740"/>
                  </a:cubicBezTo>
                  <a:cubicBezTo>
                    <a:pt x="5174180" y="3096969"/>
                    <a:pt x="5202374" y="3068178"/>
                    <a:pt x="5224447" y="3034905"/>
                  </a:cubicBezTo>
                  <a:close/>
                  <a:moveTo>
                    <a:pt x="5224828" y="3557001"/>
                  </a:moveTo>
                  <a:cubicBezTo>
                    <a:pt x="5247155" y="3589806"/>
                    <a:pt x="5275463" y="3618114"/>
                    <a:pt x="5308267" y="3640440"/>
                  </a:cubicBezTo>
                  <a:cubicBezTo>
                    <a:pt x="5275488" y="3662793"/>
                    <a:pt x="5247180" y="3691101"/>
                    <a:pt x="5224828" y="3723880"/>
                  </a:cubicBezTo>
                  <a:cubicBezTo>
                    <a:pt x="5202476" y="3691101"/>
                    <a:pt x="5174168" y="3662793"/>
                    <a:pt x="5141389" y="3640440"/>
                  </a:cubicBezTo>
                  <a:cubicBezTo>
                    <a:pt x="5174180" y="3617707"/>
                    <a:pt x="5202362" y="3588954"/>
                    <a:pt x="5224447" y="3555731"/>
                  </a:cubicBezTo>
                  <a:close/>
                  <a:moveTo>
                    <a:pt x="5224828" y="4077701"/>
                  </a:moveTo>
                  <a:cubicBezTo>
                    <a:pt x="5247155" y="4110506"/>
                    <a:pt x="5275463" y="4138814"/>
                    <a:pt x="5308267" y="4161140"/>
                  </a:cubicBezTo>
                  <a:cubicBezTo>
                    <a:pt x="5275488" y="4183493"/>
                    <a:pt x="5247180" y="4211801"/>
                    <a:pt x="5224828" y="4244580"/>
                  </a:cubicBezTo>
                  <a:cubicBezTo>
                    <a:pt x="5202476" y="4211801"/>
                    <a:pt x="5174168" y="4183493"/>
                    <a:pt x="5141389" y="4161140"/>
                  </a:cubicBezTo>
                  <a:cubicBezTo>
                    <a:pt x="5174155" y="4138470"/>
                    <a:pt x="5202336" y="4109820"/>
                    <a:pt x="5224447" y="4076685"/>
                  </a:cubicBezTo>
                  <a:close/>
                  <a:moveTo>
                    <a:pt x="5227495" y="4769470"/>
                  </a:moveTo>
                  <a:cubicBezTo>
                    <a:pt x="5204826" y="4734952"/>
                    <a:pt x="5175565" y="4705259"/>
                    <a:pt x="5141389" y="4682094"/>
                  </a:cubicBezTo>
                  <a:cubicBezTo>
                    <a:pt x="5174193" y="4659767"/>
                    <a:pt x="5202501" y="4631459"/>
                    <a:pt x="5224828" y="4598656"/>
                  </a:cubicBezTo>
                  <a:cubicBezTo>
                    <a:pt x="5248094" y="4632716"/>
                    <a:pt x="5277774" y="4661927"/>
                    <a:pt x="5312204" y="4684634"/>
                  </a:cubicBezTo>
                  <a:cubicBezTo>
                    <a:pt x="5278701" y="4706821"/>
                    <a:pt x="5249796" y="4735282"/>
                    <a:pt x="5227114" y="4768455"/>
                  </a:cubicBezTo>
                  <a:close/>
                  <a:moveTo>
                    <a:pt x="5224828" y="1639936"/>
                  </a:moveTo>
                  <a:cubicBezTo>
                    <a:pt x="5202476" y="1607157"/>
                    <a:pt x="5174168" y="1578849"/>
                    <a:pt x="5141389" y="1556497"/>
                  </a:cubicBezTo>
                  <a:cubicBezTo>
                    <a:pt x="5180835" y="1529586"/>
                    <a:pt x="5213690" y="1494115"/>
                    <a:pt x="5237528" y="1452738"/>
                  </a:cubicBezTo>
                  <a:cubicBezTo>
                    <a:pt x="5260769" y="1489454"/>
                    <a:pt x="5291872" y="1520543"/>
                    <a:pt x="5328587" y="1543797"/>
                  </a:cubicBezTo>
                  <a:cubicBezTo>
                    <a:pt x="5287185" y="1567292"/>
                    <a:pt x="5251587" y="1599804"/>
                    <a:pt x="5224447" y="16389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249DFF6-2E5F-4425-884D-F4F77E73F894}"/>
                </a:ext>
              </a:extLst>
            </p:cNvPr>
            <p:cNvSpPr/>
            <p:nvPr/>
          </p:nvSpPr>
          <p:spPr>
            <a:xfrm>
              <a:off x="9941052" y="5340095"/>
              <a:ext cx="36575" cy="36576"/>
            </a:xfrm>
            <a:custGeom>
              <a:avLst/>
              <a:gdLst>
                <a:gd name="connsiteX0" fmla="*/ 18482 w 36575"/>
                <a:gd name="connsiteY0" fmla="*/ -178 h 36576"/>
                <a:gd name="connsiteX1" fmla="*/ 194 w 36575"/>
                <a:gd name="connsiteY1" fmla="*/ 18110 h 36576"/>
                <a:gd name="connsiteX2" fmla="*/ 18482 w 36575"/>
                <a:gd name="connsiteY2" fmla="*/ 36398 h 36576"/>
                <a:gd name="connsiteX3" fmla="*/ 36770 w 36575"/>
                <a:gd name="connsiteY3" fmla="*/ 18110 h 36576"/>
                <a:gd name="connsiteX4" fmla="*/ 18482 w 36575"/>
                <a:gd name="connsiteY4" fmla="*/ -178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576">
                  <a:moveTo>
                    <a:pt x="18482" y="-178"/>
                  </a:moveTo>
                  <a:cubicBezTo>
                    <a:pt x="8385" y="-178"/>
                    <a:pt x="194" y="8014"/>
                    <a:pt x="194" y="18110"/>
                  </a:cubicBezTo>
                  <a:cubicBezTo>
                    <a:pt x="194" y="28206"/>
                    <a:pt x="8385" y="36398"/>
                    <a:pt x="18482" y="36398"/>
                  </a:cubicBezTo>
                  <a:cubicBezTo>
                    <a:pt x="28579" y="36398"/>
                    <a:pt x="36770" y="28206"/>
                    <a:pt x="36770" y="18110"/>
                  </a:cubicBezTo>
                  <a:cubicBezTo>
                    <a:pt x="36770" y="8014"/>
                    <a:pt x="28579" y="-178"/>
                    <a:pt x="1848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B9B27F1-971F-46F3-83D5-53A5E84F46E1}"/>
                </a:ext>
              </a:extLst>
            </p:cNvPr>
            <p:cNvSpPr/>
            <p:nvPr/>
          </p:nvSpPr>
          <p:spPr>
            <a:xfrm>
              <a:off x="963167" y="5737860"/>
              <a:ext cx="281941" cy="283336"/>
            </a:xfrm>
            <a:custGeom>
              <a:avLst/>
              <a:gdLst>
                <a:gd name="connsiteX0" fmla="*/ 141165 w 281941"/>
                <a:gd name="connsiteY0" fmla="*/ -178 h 283336"/>
                <a:gd name="connsiteX1" fmla="*/ 195 w 281941"/>
                <a:gd name="connsiteY1" fmla="*/ 141554 h 283336"/>
                <a:gd name="connsiteX2" fmla="*/ 141165 w 281941"/>
                <a:gd name="connsiteY2" fmla="*/ 283159 h 283336"/>
                <a:gd name="connsiteX3" fmla="*/ 282135 w 281941"/>
                <a:gd name="connsiteY3" fmla="*/ 141427 h 283336"/>
                <a:gd name="connsiteX4" fmla="*/ 141165 w 281941"/>
                <a:gd name="connsiteY4" fmla="*/ -178 h 28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1" h="283336">
                  <a:moveTo>
                    <a:pt x="141165" y="-178"/>
                  </a:moveTo>
                  <a:cubicBezTo>
                    <a:pt x="63098" y="38"/>
                    <a:pt x="-21" y="63487"/>
                    <a:pt x="195" y="141554"/>
                  </a:cubicBezTo>
                  <a:cubicBezTo>
                    <a:pt x="55" y="219570"/>
                    <a:pt x="63149" y="282943"/>
                    <a:pt x="141165" y="283159"/>
                  </a:cubicBezTo>
                  <a:cubicBezTo>
                    <a:pt x="219232" y="282943"/>
                    <a:pt x="282345" y="219494"/>
                    <a:pt x="282135" y="141427"/>
                  </a:cubicBezTo>
                  <a:cubicBezTo>
                    <a:pt x="282276" y="63411"/>
                    <a:pt x="219181" y="38"/>
                    <a:pt x="14116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6A3CBB7-1D0E-447D-B5DC-27029B6266AE}"/>
                </a:ext>
              </a:extLst>
            </p:cNvPr>
            <p:cNvSpPr/>
            <p:nvPr/>
          </p:nvSpPr>
          <p:spPr>
            <a:xfrm>
              <a:off x="1475232" y="5729097"/>
              <a:ext cx="300227" cy="299846"/>
            </a:xfrm>
            <a:custGeom>
              <a:avLst/>
              <a:gdLst>
                <a:gd name="connsiteX0" fmla="*/ 150308 w 300227"/>
                <a:gd name="connsiteY0" fmla="*/ 299669 h 299846"/>
                <a:gd name="connsiteX1" fmla="*/ 300422 w 300227"/>
                <a:gd name="connsiteY1" fmla="*/ 149555 h 299846"/>
                <a:gd name="connsiteX2" fmla="*/ 150308 w 300227"/>
                <a:gd name="connsiteY2" fmla="*/ -178 h 299846"/>
                <a:gd name="connsiteX3" fmla="*/ 194 w 300227"/>
                <a:gd name="connsiteY3" fmla="*/ 149936 h 299846"/>
                <a:gd name="connsiteX4" fmla="*/ 150308 w 300227"/>
                <a:gd name="connsiteY4" fmla="*/ 299669 h 2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299846">
                  <a:moveTo>
                    <a:pt x="150308" y="299669"/>
                  </a:moveTo>
                  <a:cubicBezTo>
                    <a:pt x="233214" y="299669"/>
                    <a:pt x="300422" y="232461"/>
                    <a:pt x="300422" y="149555"/>
                  </a:cubicBezTo>
                  <a:cubicBezTo>
                    <a:pt x="300213" y="66802"/>
                    <a:pt x="233065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474" y="232664"/>
                    <a:pt x="67581" y="299605"/>
                    <a:pt x="150308" y="2996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E4363D0-8A81-4A47-8BD5-91DCFFE5BBD6}"/>
                </a:ext>
              </a:extLst>
            </p:cNvPr>
            <p:cNvSpPr/>
            <p:nvPr/>
          </p:nvSpPr>
          <p:spPr>
            <a:xfrm rot="16539000">
              <a:off x="1975158" y="5708251"/>
              <a:ext cx="341376" cy="341376"/>
            </a:xfrm>
            <a:custGeom>
              <a:avLst/>
              <a:gdLst>
                <a:gd name="connsiteX0" fmla="*/ 341571 w 341376"/>
                <a:gd name="connsiteY0" fmla="*/ 170510 h 341376"/>
                <a:gd name="connsiteX1" fmla="*/ 170883 w 341376"/>
                <a:gd name="connsiteY1" fmla="*/ 341198 h 341376"/>
                <a:gd name="connsiteX2" fmla="*/ 194 w 341376"/>
                <a:gd name="connsiteY2" fmla="*/ 170510 h 341376"/>
                <a:gd name="connsiteX3" fmla="*/ 170883 w 341376"/>
                <a:gd name="connsiteY3" fmla="*/ -178 h 341376"/>
                <a:gd name="connsiteX4" fmla="*/ 341571 w 341376"/>
                <a:gd name="connsiteY4" fmla="*/ 17051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" h="341376">
                  <a:moveTo>
                    <a:pt x="341571" y="170510"/>
                  </a:moveTo>
                  <a:cubicBezTo>
                    <a:pt x="341571" y="264778"/>
                    <a:pt x="265151" y="341198"/>
                    <a:pt x="170883" y="341198"/>
                  </a:cubicBezTo>
                  <a:cubicBezTo>
                    <a:pt x="76614" y="341198"/>
                    <a:pt x="194" y="264778"/>
                    <a:pt x="194" y="170510"/>
                  </a:cubicBezTo>
                  <a:cubicBezTo>
                    <a:pt x="194" y="76241"/>
                    <a:pt x="76614" y="-178"/>
                    <a:pt x="170883" y="-178"/>
                  </a:cubicBezTo>
                  <a:cubicBezTo>
                    <a:pt x="265151" y="-178"/>
                    <a:pt x="341571" y="76241"/>
                    <a:pt x="341571" y="17051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9555B60-5B5B-4615-9D85-47290EFB7256}"/>
                </a:ext>
              </a:extLst>
            </p:cNvPr>
            <p:cNvSpPr/>
            <p:nvPr/>
          </p:nvSpPr>
          <p:spPr>
            <a:xfrm rot="16539000">
              <a:off x="2426267" y="5638139"/>
              <a:ext cx="481584" cy="481584"/>
            </a:xfrm>
            <a:custGeom>
              <a:avLst/>
              <a:gdLst>
                <a:gd name="connsiteX0" fmla="*/ 481779 w 481584"/>
                <a:gd name="connsiteY0" fmla="*/ 240614 h 481584"/>
                <a:gd name="connsiteX1" fmla="*/ 240987 w 481584"/>
                <a:gd name="connsiteY1" fmla="*/ 481406 h 481584"/>
                <a:gd name="connsiteX2" fmla="*/ 194 w 481584"/>
                <a:gd name="connsiteY2" fmla="*/ 240614 h 481584"/>
                <a:gd name="connsiteX3" fmla="*/ 240987 w 481584"/>
                <a:gd name="connsiteY3" fmla="*/ -179 h 481584"/>
                <a:gd name="connsiteX4" fmla="*/ 481779 w 481584"/>
                <a:gd name="connsiteY4" fmla="*/ 240614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584" h="481584">
                  <a:moveTo>
                    <a:pt x="481779" y="240614"/>
                  </a:moveTo>
                  <a:cubicBezTo>
                    <a:pt x="481779" y="373599"/>
                    <a:pt x="373972" y="481406"/>
                    <a:pt x="240987" y="481406"/>
                  </a:cubicBezTo>
                  <a:cubicBezTo>
                    <a:pt x="108001" y="481406"/>
                    <a:pt x="194" y="373599"/>
                    <a:pt x="194" y="240614"/>
                  </a:cubicBezTo>
                  <a:cubicBezTo>
                    <a:pt x="194" y="107628"/>
                    <a:pt x="108001" y="-179"/>
                    <a:pt x="240987" y="-179"/>
                  </a:cubicBezTo>
                  <a:cubicBezTo>
                    <a:pt x="373972" y="-179"/>
                    <a:pt x="481779" y="107628"/>
                    <a:pt x="481779" y="2406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F738327-7346-495F-8B21-710DB159FCF1}"/>
                </a:ext>
              </a:extLst>
            </p:cNvPr>
            <p:cNvSpPr/>
            <p:nvPr/>
          </p:nvSpPr>
          <p:spPr>
            <a:xfrm>
              <a:off x="9308591" y="5750052"/>
              <a:ext cx="259080" cy="259079"/>
            </a:xfrm>
            <a:custGeom>
              <a:avLst/>
              <a:gdLst>
                <a:gd name="connsiteX0" fmla="*/ 129735 w 259080"/>
                <a:gd name="connsiteY0" fmla="*/ -178 h 259079"/>
                <a:gd name="connsiteX1" fmla="*/ 194 w 259080"/>
                <a:gd name="connsiteY1" fmla="*/ 129361 h 259079"/>
                <a:gd name="connsiteX2" fmla="*/ 129735 w 259080"/>
                <a:gd name="connsiteY2" fmla="*/ 258902 h 259079"/>
                <a:gd name="connsiteX3" fmla="*/ 259275 w 259080"/>
                <a:gd name="connsiteY3" fmla="*/ 129361 h 259079"/>
                <a:gd name="connsiteX4" fmla="*/ 129735 w 259080"/>
                <a:gd name="connsiteY4" fmla="*/ -178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" h="259079">
                  <a:moveTo>
                    <a:pt x="129735" y="-178"/>
                  </a:moveTo>
                  <a:cubicBezTo>
                    <a:pt x="58196" y="-178"/>
                    <a:pt x="194" y="57822"/>
                    <a:pt x="194" y="129361"/>
                  </a:cubicBezTo>
                  <a:cubicBezTo>
                    <a:pt x="194" y="200901"/>
                    <a:pt x="58196" y="258902"/>
                    <a:pt x="129735" y="258902"/>
                  </a:cubicBezTo>
                  <a:cubicBezTo>
                    <a:pt x="201274" y="258902"/>
                    <a:pt x="259275" y="200901"/>
                    <a:pt x="259275" y="129361"/>
                  </a:cubicBezTo>
                  <a:cubicBezTo>
                    <a:pt x="259275" y="57822"/>
                    <a:pt x="201274" y="-178"/>
                    <a:pt x="1297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0F9AA68-DBF8-44A9-97AD-3B984DA869E1}"/>
                </a:ext>
              </a:extLst>
            </p:cNvPr>
            <p:cNvSpPr/>
            <p:nvPr/>
          </p:nvSpPr>
          <p:spPr>
            <a:xfrm>
              <a:off x="1456943" y="6233160"/>
              <a:ext cx="335280" cy="335280"/>
            </a:xfrm>
            <a:custGeom>
              <a:avLst/>
              <a:gdLst>
                <a:gd name="connsiteX0" fmla="*/ 167835 w 335280"/>
                <a:gd name="connsiteY0" fmla="*/ -178 h 335280"/>
                <a:gd name="connsiteX1" fmla="*/ 194 w 335280"/>
                <a:gd name="connsiteY1" fmla="*/ 167462 h 335280"/>
                <a:gd name="connsiteX2" fmla="*/ 167835 w 335280"/>
                <a:gd name="connsiteY2" fmla="*/ 335102 h 335280"/>
                <a:gd name="connsiteX3" fmla="*/ 335475 w 335280"/>
                <a:gd name="connsiteY3" fmla="*/ 167462 h 335280"/>
                <a:gd name="connsiteX4" fmla="*/ 168089 w 335280"/>
                <a:gd name="connsiteY4" fmla="*/ -178 h 335280"/>
                <a:gd name="connsiteX5" fmla="*/ 167835 w 335280"/>
                <a:gd name="connsiteY5" fmla="*/ -178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335280">
                  <a:moveTo>
                    <a:pt x="167835" y="-178"/>
                  </a:moveTo>
                  <a:cubicBezTo>
                    <a:pt x="75278" y="-114"/>
                    <a:pt x="264" y="74904"/>
                    <a:pt x="194" y="167462"/>
                  </a:cubicBezTo>
                  <a:cubicBezTo>
                    <a:pt x="264" y="260019"/>
                    <a:pt x="75278" y="335026"/>
                    <a:pt x="167835" y="335102"/>
                  </a:cubicBezTo>
                  <a:cubicBezTo>
                    <a:pt x="260420" y="335102"/>
                    <a:pt x="335475" y="260045"/>
                    <a:pt x="335475" y="167462"/>
                  </a:cubicBezTo>
                  <a:cubicBezTo>
                    <a:pt x="335544" y="74942"/>
                    <a:pt x="260603" y="-102"/>
                    <a:pt x="168089" y="-178"/>
                  </a:cubicBezTo>
                  <a:cubicBezTo>
                    <a:pt x="168003" y="-178"/>
                    <a:pt x="167920" y="-178"/>
                    <a:pt x="1678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2C4845F-A1A0-441D-A101-E762341A1C30}"/>
                </a:ext>
              </a:extLst>
            </p:cNvPr>
            <p:cNvSpPr/>
            <p:nvPr/>
          </p:nvSpPr>
          <p:spPr>
            <a:xfrm>
              <a:off x="1956815" y="6210300"/>
              <a:ext cx="377952" cy="379476"/>
            </a:xfrm>
            <a:custGeom>
              <a:avLst/>
              <a:gdLst>
                <a:gd name="connsiteX0" fmla="*/ 189171 w 377952"/>
                <a:gd name="connsiteY0" fmla="*/ -178 h 379476"/>
                <a:gd name="connsiteX1" fmla="*/ 195 w 377952"/>
                <a:gd name="connsiteY1" fmla="*/ 189560 h 379476"/>
                <a:gd name="connsiteX2" fmla="*/ 189171 w 377952"/>
                <a:gd name="connsiteY2" fmla="*/ 379298 h 379476"/>
                <a:gd name="connsiteX3" fmla="*/ 378147 w 377952"/>
                <a:gd name="connsiteY3" fmla="*/ 189560 h 379476"/>
                <a:gd name="connsiteX4" fmla="*/ 189172 w 377952"/>
                <a:gd name="connsiteY4" fmla="*/ -178 h 37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2" h="379476">
                  <a:moveTo>
                    <a:pt x="189171" y="-178"/>
                  </a:moveTo>
                  <a:cubicBezTo>
                    <a:pt x="84620" y="101"/>
                    <a:pt x="54" y="85014"/>
                    <a:pt x="195" y="189560"/>
                  </a:cubicBezTo>
                  <a:cubicBezTo>
                    <a:pt x="54" y="294106"/>
                    <a:pt x="84620" y="379018"/>
                    <a:pt x="189171" y="379298"/>
                  </a:cubicBezTo>
                  <a:cubicBezTo>
                    <a:pt x="293749" y="379082"/>
                    <a:pt x="378356" y="294144"/>
                    <a:pt x="378147" y="189560"/>
                  </a:cubicBezTo>
                  <a:cubicBezTo>
                    <a:pt x="378358" y="84988"/>
                    <a:pt x="293750" y="38"/>
                    <a:pt x="18917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3394C54-41D9-43B8-BD89-87DE144B5229}"/>
                </a:ext>
              </a:extLst>
            </p:cNvPr>
            <p:cNvSpPr/>
            <p:nvPr/>
          </p:nvSpPr>
          <p:spPr>
            <a:xfrm>
              <a:off x="2449068" y="6182867"/>
              <a:ext cx="435864" cy="435864"/>
            </a:xfrm>
            <a:custGeom>
              <a:avLst/>
              <a:gdLst>
                <a:gd name="connsiteX0" fmla="*/ 218126 w 435864"/>
                <a:gd name="connsiteY0" fmla="*/ -178 h 435864"/>
                <a:gd name="connsiteX1" fmla="*/ 194 w 435864"/>
                <a:gd name="connsiteY1" fmla="*/ 217755 h 435864"/>
                <a:gd name="connsiteX2" fmla="*/ 218126 w 435864"/>
                <a:gd name="connsiteY2" fmla="*/ 435686 h 435864"/>
                <a:gd name="connsiteX3" fmla="*/ 436058 w 435864"/>
                <a:gd name="connsiteY3" fmla="*/ 217755 h 435864"/>
                <a:gd name="connsiteX4" fmla="*/ 218126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6" y="-178"/>
                  </a:moveTo>
                  <a:cubicBezTo>
                    <a:pt x="97766" y="-178"/>
                    <a:pt x="194" y="97397"/>
                    <a:pt x="194" y="217755"/>
                  </a:cubicBezTo>
                  <a:cubicBezTo>
                    <a:pt x="194" y="338112"/>
                    <a:pt x="97766" y="435686"/>
                    <a:pt x="218126" y="435686"/>
                  </a:cubicBezTo>
                  <a:cubicBezTo>
                    <a:pt x="338487" y="435686"/>
                    <a:pt x="436058" y="338112"/>
                    <a:pt x="436058" y="217755"/>
                  </a:cubicBezTo>
                  <a:cubicBezTo>
                    <a:pt x="436058" y="97397"/>
                    <a:pt x="338487" y="-178"/>
                    <a:pt x="21812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46C7584-D658-439C-8EB2-2CF8088152B9}"/>
                </a:ext>
              </a:extLst>
            </p:cNvPr>
            <p:cNvSpPr/>
            <p:nvPr/>
          </p:nvSpPr>
          <p:spPr>
            <a:xfrm>
              <a:off x="9429877" y="6391655"/>
              <a:ext cx="16763" cy="16764"/>
            </a:xfrm>
            <a:custGeom>
              <a:avLst/>
              <a:gdLst>
                <a:gd name="connsiteX0" fmla="*/ 8576 w 16763"/>
                <a:gd name="connsiteY0" fmla="*/ -178 h 16764"/>
                <a:gd name="connsiteX1" fmla="*/ 194 w 16763"/>
                <a:gd name="connsiteY1" fmla="*/ 8205 h 16764"/>
                <a:gd name="connsiteX2" fmla="*/ 8576 w 16763"/>
                <a:gd name="connsiteY2" fmla="*/ 16586 h 16764"/>
                <a:gd name="connsiteX3" fmla="*/ 16958 w 16763"/>
                <a:gd name="connsiteY3" fmla="*/ 8205 h 16764"/>
                <a:gd name="connsiteX4" fmla="*/ 8576 w 16763"/>
                <a:gd name="connsiteY4" fmla="*/ -178 h 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" h="16764">
                  <a:moveTo>
                    <a:pt x="8576" y="-178"/>
                  </a:moveTo>
                  <a:cubicBezTo>
                    <a:pt x="3953" y="-178"/>
                    <a:pt x="194" y="3569"/>
                    <a:pt x="194" y="8205"/>
                  </a:cubicBezTo>
                  <a:cubicBezTo>
                    <a:pt x="194" y="12827"/>
                    <a:pt x="3953" y="16586"/>
                    <a:pt x="8576" y="16586"/>
                  </a:cubicBezTo>
                  <a:cubicBezTo>
                    <a:pt x="13212" y="16586"/>
                    <a:pt x="16958" y="12827"/>
                    <a:pt x="16958" y="8205"/>
                  </a:cubicBezTo>
                  <a:cubicBezTo>
                    <a:pt x="16958" y="3569"/>
                    <a:pt x="13212" y="-178"/>
                    <a:pt x="857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A5484F-F4B8-4293-B4CB-6B875FD4B1B3}"/>
                </a:ext>
              </a:extLst>
            </p:cNvPr>
            <p:cNvSpPr/>
            <p:nvPr/>
          </p:nvSpPr>
          <p:spPr>
            <a:xfrm>
              <a:off x="1434084" y="6720840"/>
              <a:ext cx="381634" cy="137160"/>
            </a:xfrm>
            <a:custGeom>
              <a:avLst/>
              <a:gdLst>
                <a:gd name="connsiteX0" fmla="*/ 190694 w 381634"/>
                <a:gd name="connsiteY0" fmla="*/ -178 h 137160"/>
                <a:gd name="connsiteX1" fmla="*/ 194 w 381634"/>
                <a:gd name="connsiteY1" fmla="*/ 136982 h 137160"/>
                <a:gd name="connsiteX2" fmla="*/ 381829 w 381634"/>
                <a:gd name="connsiteY2" fmla="*/ 136982 h 137160"/>
                <a:gd name="connsiteX3" fmla="*/ 190694 w 381634"/>
                <a:gd name="connsiteY3" fmla="*/ -178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634" h="137160">
                  <a:moveTo>
                    <a:pt x="190694" y="-178"/>
                  </a:moveTo>
                  <a:cubicBezTo>
                    <a:pt x="104350" y="-51"/>
                    <a:pt x="27705" y="55131"/>
                    <a:pt x="194" y="136982"/>
                  </a:cubicBezTo>
                  <a:lnTo>
                    <a:pt x="381829" y="136982"/>
                  </a:lnTo>
                  <a:cubicBezTo>
                    <a:pt x="354245" y="54914"/>
                    <a:pt x="277273" y="-318"/>
                    <a:pt x="1906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AB8C23B-DC69-42B0-8FD1-566D4BE00283}"/>
                </a:ext>
              </a:extLst>
            </p:cNvPr>
            <p:cNvSpPr/>
            <p:nvPr/>
          </p:nvSpPr>
          <p:spPr>
            <a:xfrm>
              <a:off x="1948433" y="6713219"/>
              <a:ext cx="394462" cy="144780"/>
            </a:xfrm>
            <a:custGeom>
              <a:avLst/>
              <a:gdLst>
                <a:gd name="connsiteX0" fmla="*/ 197680 w 394462"/>
                <a:gd name="connsiteY0" fmla="*/ -178 h 144780"/>
                <a:gd name="connsiteX1" fmla="*/ 194 w 394462"/>
                <a:gd name="connsiteY1" fmla="*/ 144602 h 144780"/>
                <a:gd name="connsiteX2" fmla="*/ 394657 w 394462"/>
                <a:gd name="connsiteY2" fmla="*/ 144602 h 144780"/>
                <a:gd name="connsiteX3" fmla="*/ 197680 w 394462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2" h="144780">
                  <a:moveTo>
                    <a:pt x="197680" y="-178"/>
                  </a:moveTo>
                  <a:cubicBezTo>
                    <a:pt x="107346" y="-76"/>
                    <a:pt x="27466" y="58484"/>
                    <a:pt x="194" y="144602"/>
                  </a:cubicBezTo>
                  <a:lnTo>
                    <a:pt x="394657" y="144602"/>
                  </a:lnTo>
                  <a:cubicBezTo>
                    <a:pt x="367476" y="58636"/>
                    <a:pt x="287839" y="102"/>
                    <a:pt x="19768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2D4A803-5040-4860-AC61-27D499D096DE}"/>
                </a:ext>
              </a:extLst>
            </p:cNvPr>
            <p:cNvSpPr/>
            <p:nvPr/>
          </p:nvSpPr>
          <p:spPr>
            <a:xfrm>
              <a:off x="2442844" y="6688836"/>
              <a:ext cx="446913" cy="169164"/>
            </a:xfrm>
            <a:custGeom>
              <a:avLst/>
              <a:gdLst>
                <a:gd name="connsiteX0" fmla="*/ 223587 w 446913"/>
                <a:gd name="connsiteY0" fmla="*/ -178 h 169164"/>
                <a:gd name="connsiteX1" fmla="*/ 194 w 446913"/>
                <a:gd name="connsiteY1" fmla="*/ 168986 h 169164"/>
                <a:gd name="connsiteX2" fmla="*/ 447108 w 446913"/>
                <a:gd name="connsiteY2" fmla="*/ 168986 h 169164"/>
                <a:gd name="connsiteX3" fmla="*/ 223587 w 446913"/>
                <a:gd name="connsiteY3" fmla="*/ -178 h 16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913" h="169164">
                  <a:moveTo>
                    <a:pt x="223587" y="-178"/>
                  </a:moveTo>
                  <a:cubicBezTo>
                    <a:pt x="119666" y="-114"/>
                    <a:pt x="28433" y="68974"/>
                    <a:pt x="194" y="168986"/>
                  </a:cubicBezTo>
                  <a:lnTo>
                    <a:pt x="447108" y="168986"/>
                  </a:lnTo>
                  <a:cubicBezTo>
                    <a:pt x="418856" y="68936"/>
                    <a:pt x="327556" y="-165"/>
                    <a:pt x="22358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6ED5BE-BB4A-4C14-B350-55E48E29D81E}"/>
                </a:ext>
              </a:extLst>
            </p:cNvPr>
            <p:cNvSpPr/>
            <p:nvPr/>
          </p:nvSpPr>
          <p:spPr>
            <a:xfrm>
              <a:off x="2989326" y="6713219"/>
              <a:ext cx="396366" cy="144780"/>
            </a:xfrm>
            <a:custGeom>
              <a:avLst/>
              <a:gdLst>
                <a:gd name="connsiteX0" fmla="*/ 198441 w 396366"/>
                <a:gd name="connsiteY0" fmla="*/ -178 h 144780"/>
                <a:gd name="connsiteX1" fmla="*/ 194 w 396366"/>
                <a:gd name="connsiteY1" fmla="*/ 144602 h 144780"/>
                <a:gd name="connsiteX2" fmla="*/ 396561 w 396366"/>
                <a:gd name="connsiteY2" fmla="*/ 144602 h 144780"/>
                <a:gd name="connsiteX3" fmla="*/ 198441 w 396366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66" h="144780">
                  <a:moveTo>
                    <a:pt x="198441" y="-178"/>
                  </a:moveTo>
                  <a:cubicBezTo>
                    <a:pt x="107906" y="-165"/>
                    <a:pt x="27759" y="58369"/>
                    <a:pt x="194" y="144602"/>
                  </a:cubicBezTo>
                  <a:lnTo>
                    <a:pt x="396561" y="144602"/>
                  </a:lnTo>
                  <a:cubicBezTo>
                    <a:pt x="369046" y="58382"/>
                    <a:pt x="288944" y="-152"/>
                    <a:pt x="19844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51E3E63-7970-46D7-A14F-C88A6320FF3E}"/>
                </a:ext>
              </a:extLst>
            </p:cNvPr>
            <p:cNvSpPr/>
            <p:nvPr/>
          </p:nvSpPr>
          <p:spPr>
            <a:xfrm>
              <a:off x="8860409" y="6836673"/>
              <a:ext cx="113156" cy="21326"/>
            </a:xfrm>
            <a:custGeom>
              <a:avLst/>
              <a:gdLst>
                <a:gd name="connsiteX0" fmla="*/ 194 w 113156"/>
                <a:gd name="connsiteY0" fmla="*/ 21149 h 21326"/>
                <a:gd name="connsiteX1" fmla="*/ 113351 w 113156"/>
                <a:gd name="connsiteY1" fmla="*/ 21149 h 21326"/>
                <a:gd name="connsiteX2" fmla="*/ 194 w 113156"/>
                <a:gd name="connsiteY2" fmla="*/ 21149 h 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56" h="21326">
                  <a:moveTo>
                    <a:pt x="194" y="21149"/>
                  </a:moveTo>
                  <a:lnTo>
                    <a:pt x="113351" y="21149"/>
                  </a:lnTo>
                  <a:cubicBezTo>
                    <a:pt x="80992" y="-7287"/>
                    <a:pt x="32554" y="-7287"/>
                    <a:pt x="194" y="2114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AFC874-67CC-45D3-A01A-7A7FE185F6D8}"/>
                </a:ext>
              </a:extLst>
            </p:cNvPr>
            <p:cNvSpPr/>
            <p:nvPr/>
          </p:nvSpPr>
          <p:spPr>
            <a:xfrm>
              <a:off x="762" y="1466087"/>
              <a:ext cx="1897634" cy="5391912"/>
            </a:xfrm>
            <a:custGeom>
              <a:avLst/>
              <a:gdLst>
                <a:gd name="connsiteX0" fmla="*/ 1158815 w 1897634"/>
                <a:gd name="connsiteY0" fmla="*/ 5155896 h 5391912"/>
                <a:gd name="connsiteX1" fmla="*/ 1331154 w 1897634"/>
                <a:gd name="connsiteY1" fmla="*/ 4934662 h 5391912"/>
                <a:gd name="connsiteX2" fmla="*/ 1102554 w 1897634"/>
                <a:gd name="connsiteY2" fmla="*/ 4706062 h 5391912"/>
                <a:gd name="connsiteX3" fmla="*/ 886654 w 1897634"/>
                <a:gd name="connsiteY3" fmla="*/ 4858462 h 5391912"/>
                <a:gd name="connsiteX4" fmla="*/ 730699 w 1897634"/>
                <a:gd name="connsiteY4" fmla="*/ 4657166 h 5391912"/>
                <a:gd name="connsiteX5" fmla="*/ 867096 w 1897634"/>
                <a:gd name="connsiteY5" fmla="*/ 4413326 h 5391912"/>
                <a:gd name="connsiteX6" fmla="*/ 581093 w 1897634"/>
                <a:gd name="connsiteY6" fmla="*/ 4127323 h 5391912"/>
                <a:gd name="connsiteX7" fmla="*/ 337380 w 1897634"/>
                <a:gd name="connsiteY7" fmla="*/ 4263721 h 5391912"/>
                <a:gd name="connsiteX8" fmla="*/ 231969 w 1897634"/>
                <a:gd name="connsiteY8" fmla="*/ 4149420 h 5391912"/>
                <a:gd name="connsiteX9" fmla="*/ 369256 w 1897634"/>
                <a:gd name="connsiteY9" fmla="*/ 3892500 h 5391912"/>
                <a:gd name="connsiteX10" fmla="*/ 193108 w 1897634"/>
                <a:gd name="connsiteY10" fmla="*/ 3613100 h 5391912"/>
                <a:gd name="connsiteX11" fmla="*/ 336109 w 1897634"/>
                <a:gd name="connsiteY11" fmla="*/ 3371800 h 5391912"/>
                <a:gd name="connsiteX12" fmla="*/ 151197 w 1897634"/>
                <a:gd name="connsiteY12" fmla="*/ 3111323 h 5391912"/>
                <a:gd name="connsiteX13" fmla="*/ 324425 w 1897634"/>
                <a:gd name="connsiteY13" fmla="*/ 2930475 h 5391912"/>
                <a:gd name="connsiteX14" fmla="*/ 582108 w 1897634"/>
                <a:gd name="connsiteY14" fmla="*/ 3119831 h 5391912"/>
                <a:gd name="connsiteX15" fmla="*/ 850714 w 1897634"/>
                <a:gd name="connsiteY15" fmla="*/ 2851226 h 5391912"/>
                <a:gd name="connsiteX16" fmla="*/ 661611 w 1897634"/>
                <a:gd name="connsiteY16" fmla="*/ 2594560 h 5391912"/>
                <a:gd name="connsiteX17" fmla="*/ 857953 w 1897634"/>
                <a:gd name="connsiteY17" fmla="*/ 2330272 h 5391912"/>
                <a:gd name="connsiteX18" fmla="*/ 673168 w 1897634"/>
                <a:gd name="connsiteY18" fmla="*/ 2069922 h 5391912"/>
                <a:gd name="connsiteX19" fmla="*/ 843728 w 1897634"/>
                <a:gd name="connsiteY19" fmla="*/ 1898218 h 5391912"/>
                <a:gd name="connsiteX20" fmla="*/ 1103443 w 1897634"/>
                <a:gd name="connsiteY20" fmla="*/ 2083892 h 5391912"/>
                <a:gd name="connsiteX21" fmla="*/ 1377129 w 1897634"/>
                <a:gd name="connsiteY21" fmla="*/ 1809445 h 5391912"/>
                <a:gd name="connsiteX22" fmla="*/ 1191454 w 1897634"/>
                <a:gd name="connsiteY22" fmla="*/ 1549730 h 5391912"/>
                <a:gd name="connsiteX23" fmla="*/ 1378526 w 1897634"/>
                <a:gd name="connsiteY23" fmla="*/ 1288618 h 5391912"/>
                <a:gd name="connsiteX24" fmla="*/ 1191454 w 1897634"/>
                <a:gd name="connsiteY24" fmla="*/ 1027379 h 5391912"/>
                <a:gd name="connsiteX25" fmla="*/ 1363412 w 1897634"/>
                <a:gd name="connsiteY25" fmla="*/ 854151 h 5391912"/>
                <a:gd name="connsiteX26" fmla="*/ 1623762 w 1897634"/>
                <a:gd name="connsiteY26" fmla="*/ 1042111 h 5391912"/>
                <a:gd name="connsiteX27" fmla="*/ 1897829 w 1897634"/>
                <a:gd name="connsiteY27" fmla="*/ 767664 h 5391912"/>
                <a:gd name="connsiteX28" fmla="*/ 1623382 w 1897634"/>
                <a:gd name="connsiteY28" fmla="*/ 493217 h 5391912"/>
                <a:gd name="connsiteX29" fmla="*/ 1363412 w 1897634"/>
                <a:gd name="connsiteY29" fmla="*/ 681431 h 5391912"/>
                <a:gd name="connsiteX30" fmla="*/ 1102936 w 1897634"/>
                <a:gd name="connsiteY30" fmla="*/ 493471 h 5391912"/>
                <a:gd name="connsiteX31" fmla="*/ 843728 w 1897634"/>
                <a:gd name="connsiteY31" fmla="*/ 678891 h 5391912"/>
                <a:gd name="connsiteX32" fmla="*/ 604714 w 1897634"/>
                <a:gd name="connsiteY32" fmla="*/ 492709 h 5391912"/>
                <a:gd name="connsiteX33" fmla="*/ 829505 w 1897634"/>
                <a:gd name="connsiteY33" fmla="*/ 246837 h 5391912"/>
                <a:gd name="connsiteX34" fmla="*/ 582743 w 1897634"/>
                <a:gd name="connsiteY34" fmla="*/ -178 h 5391912"/>
                <a:gd name="connsiteX35" fmla="*/ 582617 w 1897634"/>
                <a:gd name="connsiteY35" fmla="*/ -178 h 5391912"/>
                <a:gd name="connsiteX36" fmla="*/ 335728 w 1897634"/>
                <a:gd name="connsiteY36" fmla="*/ 246837 h 5391912"/>
                <a:gd name="connsiteX37" fmla="*/ 560646 w 1897634"/>
                <a:gd name="connsiteY37" fmla="*/ 492709 h 5391912"/>
                <a:gd name="connsiteX38" fmla="*/ 319346 w 1897634"/>
                <a:gd name="connsiteY38" fmla="*/ 685622 h 5391912"/>
                <a:gd name="connsiteX39" fmla="*/ 61916 w 1897634"/>
                <a:gd name="connsiteY39" fmla="*/ 497535 h 5391912"/>
                <a:gd name="connsiteX40" fmla="*/ 194 w 1897634"/>
                <a:gd name="connsiteY40" fmla="*/ 504901 h 5391912"/>
                <a:gd name="connsiteX41" fmla="*/ 194 w 1897634"/>
                <a:gd name="connsiteY41" fmla="*/ 5391735 h 5391912"/>
                <a:gd name="connsiteX42" fmla="*/ 1400751 w 1897634"/>
                <a:gd name="connsiteY42" fmla="*/ 5391735 h 5391912"/>
                <a:gd name="connsiteX43" fmla="*/ 1158815 w 1897634"/>
                <a:gd name="connsiteY43" fmla="*/ 5155896 h 5391912"/>
                <a:gd name="connsiteX44" fmla="*/ 843728 w 1897634"/>
                <a:gd name="connsiteY44" fmla="*/ 856437 h 5391912"/>
                <a:gd name="connsiteX45" fmla="*/ 1014670 w 1897634"/>
                <a:gd name="connsiteY45" fmla="*/ 1027379 h 5391912"/>
                <a:gd name="connsiteX46" fmla="*/ 842967 w 1897634"/>
                <a:gd name="connsiteY46" fmla="*/ 1197560 h 5391912"/>
                <a:gd name="connsiteX47" fmla="*/ 673549 w 1897634"/>
                <a:gd name="connsiteY47" fmla="*/ 1028141 h 5391912"/>
                <a:gd name="connsiteX48" fmla="*/ 843728 w 1897634"/>
                <a:gd name="connsiteY48" fmla="*/ 856437 h 5391912"/>
                <a:gd name="connsiteX49" fmla="*/ 842967 w 1897634"/>
                <a:gd name="connsiteY49" fmla="*/ 1379550 h 5391912"/>
                <a:gd name="connsiteX50" fmla="*/ 1014670 w 1897634"/>
                <a:gd name="connsiteY50" fmla="*/ 1549730 h 5391912"/>
                <a:gd name="connsiteX51" fmla="*/ 843728 w 1897634"/>
                <a:gd name="connsiteY51" fmla="*/ 1720672 h 5391912"/>
                <a:gd name="connsiteX52" fmla="*/ 673549 w 1897634"/>
                <a:gd name="connsiteY52" fmla="*/ 1548968 h 5391912"/>
                <a:gd name="connsiteX53" fmla="*/ 842586 w 1897634"/>
                <a:gd name="connsiteY53" fmla="*/ 1379931 h 5391912"/>
                <a:gd name="connsiteX54" fmla="*/ 325822 w 1897634"/>
                <a:gd name="connsiteY54" fmla="*/ 2771597 h 5391912"/>
                <a:gd name="connsiteX55" fmla="*/ 152721 w 1897634"/>
                <a:gd name="connsiteY55" fmla="*/ 2590749 h 5391912"/>
                <a:gd name="connsiteX56" fmla="*/ 321758 w 1897634"/>
                <a:gd name="connsiteY56" fmla="*/ 2421331 h 5391912"/>
                <a:gd name="connsiteX57" fmla="*/ 502606 w 1897634"/>
                <a:gd name="connsiteY57" fmla="*/ 2594432 h 5391912"/>
                <a:gd name="connsiteX58" fmla="*/ 325442 w 1897634"/>
                <a:gd name="connsiteY58" fmla="*/ 2771597 h 5391912"/>
                <a:gd name="connsiteX59" fmla="*/ 321758 w 1897634"/>
                <a:gd name="connsiteY59" fmla="*/ 1900631 h 5391912"/>
                <a:gd name="connsiteX60" fmla="*/ 491177 w 1897634"/>
                <a:gd name="connsiteY60" fmla="*/ 2070049 h 5391912"/>
                <a:gd name="connsiteX61" fmla="*/ 321758 w 1897634"/>
                <a:gd name="connsiteY61" fmla="*/ 2239341 h 5391912"/>
                <a:gd name="connsiteX62" fmla="*/ 152340 w 1897634"/>
                <a:gd name="connsiteY62" fmla="*/ 2070049 h 5391912"/>
                <a:gd name="connsiteX63" fmla="*/ 321758 w 1897634"/>
                <a:gd name="connsiteY63" fmla="*/ 1900631 h 5391912"/>
                <a:gd name="connsiteX64" fmla="*/ 152340 w 1897634"/>
                <a:gd name="connsiteY64" fmla="*/ 1549095 h 5391912"/>
                <a:gd name="connsiteX65" fmla="*/ 321758 w 1897634"/>
                <a:gd name="connsiteY65" fmla="*/ 1379931 h 5391912"/>
                <a:gd name="connsiteX66" fmla="*/ 491177 w 1897634"/>
                <a:gd name="connsiteY66" fmla="*/ 1549349 h 5391912"/>
                <a:gd name="connsiteX67" fmla="*/ 321758 w 1897634"/>
                <a:gd name="connsiteY67" fmla="*/ 1718767 h 5391912"/>
                <a:gd name="connsiteX68" fmla="*/ 152340 w 1897634"/>
                <a:gd name="connsiteY68" fmla="*/ 1548968 h 5391912"/>
                <a:gd name="connsiteX69" fmla="*/ 318711 w 1897634"/>
                <a:gd name="connsiteY69" fmla="*/ 849706 h 5391912"/>
                <a:gd name="connsiteX70" fmla="*/ 491177 w 1897634"/>
                <a:gd name="connsiteY70" fmla="*/ 1028141 h 5391912"/>
                <a:gd name="connsiteX71" fmla="*/ 321758 w 1897634"/>
                <a:gd name="connsiteY71" fmla="*/ 1197560 h 5391912"/>
                <a:gd name="connsiteX72" fmla="*/ 143324 w 1897634"/>
                <a:gd name="connsiteY72" fmla="*/ 1025093 h 5391912"/>
                <a:gd name="connsiteX73" fmla="*/ 318711 w 1897634"/>
                <a:gd name="connsiteY73" fmla="*/ 849579 h 5391912"/>
                <a:gd name="connsiteX74" fmla="*/ 321758 w 1897634"/>
                <a:gd name="connsiteY74" fmla="*/ 5278832 h 5391912"/>
                <a:gd name="connsiteX75" fmla="*/ 238319 w 1897634"/>
                <a:gd name="connsiteY75" fmla="*/ 5195392 h 5391912"/>
                <a:gd name="connsiteX76" fmla="*/ 321758 w 1897634"/>
                <a:gd name="connsiteY76" fmla="*/ 5111953 h 5391912"/>
                <a:gd name="connsiteX77" fmla="*/ 405197 w 1897634"/>
                <a:gd name="connsiteY77" fmla="*/ 5195392 h 5391912"/>
                <a:gd name="connsiteX78" fmla="*/ 321758 w 1897634"/>
                <a:gd name="connsiteY78" fmla="*/ 5278832 h 5391912"/>
                <a:gd name="connsiteX79" fmla="*/ 321758 w 1897634"/>
                <a:gd name="connsiteY79" fmla="*/ 4758132 h 5391912"/>
                <a:gd name="connsiteX80" fmla="*/ 238319 w 1897634"/>
                <a:gd name="connsiteY80" fmla="*/ 4674692 h 5391912"/>
                <a:gd name="connsiteX81" fmla="*/ 338396 w 1897634"/>
                <a:gd name="connsiteY81" fmla="*/ 4563822 h 5391912"/>
                <a:gd name="connsiteX82" fmla="*/ 432630 w 1897634"/>
                <a:gd name="connsiteY82" fmla="*/ 4658055 h 5391912"/>
                <a:gd name="connsiteX83" fmla="*/ 321758 w 1897634"/>
                <a:gd name="connsiteY83" fmla="*/ 4758132 h 5391912"/>
                <a:gd name="connsiteX84" fmla="*/ 848554 w 1897634"/>
                <a:gd name="connsiteY84" fmla="*/ 5288229 h 5391912"/>
                <a:gd name="connsiteX85" fmla="*/ 759655 w 1897634"/>
                <a:gd name="connsiteY85" fmla="*/ 5195520 h 5391912"/>
                <a:gd name="connsiteX86" fmla="*/ 888306 w 1897634"/>
                <a:gd name="connsiteY86" fmla="*/ 5010988 h 5391912"/>
                <a:gd name="connsiteX87" fmla="*/ 1046928 w 1897634"/>
                <a:gd name="connsiteY87" fmla="*/ 5155896 h 5391912"/>
                <a:gd name="connsiteX88" fmla="*/ 848554 w 1897634"/>
                <a:gd name="connsiteY88" fmla="*/ 5287722 h 5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97634" h="5391912">
                  <a:moveTo>
                    <a:pt x="1158815" y="5155896"/>
                  </a:moveTo>
                  <a:cubicBezTo>
                    <a:pt x="1260061" y="5130191"/>
                    <a:pt x="1331002" y="5039119"/>
                    <a:pt x="1331154" y="4934662"/>
                  </a:cubicBezTo>
                  <a:cubicBezTo>
                    <a:pt x="1331154" y="4808411"/>
                    <a:pt x="1228806" y="4706062"/>
                    <a:pt x="1102554" y="4706062"/>
                  </a:cubicBezTo>
                  <a:cubicBezTo>
                    <a:pt x="1005539" y="4705909"/>
                    <a:pt x="918989" y="4766996"/>
                    <a:pt x="886654" y="4858462"/>
                  </a:cubicBezTo>
                  <a:cubicBezTo>
                    <a:pt x="865331" y="4772393"/>
                    <a:pt x="808715" y="4699305"/>
                    <a:pt x="730699" y="4657166"/>
                  </a:cubicBezTo>
                  <a:cubicBezTo>
                    <a:pt x="815496" y="4605160"/>
                    <a:pt x="867147" y="4512805"/>
                    <a:pt x="867096" y="4413326"/>
                  </a:cubicBezTo>
                  <a:cubicBezTo>
                    <a:pt x="867096" y="4255377"/>
                    <a:pt x="739042" y="4127323"/>
                    <a:pt x="581093" y="4127323"/>
                  </a:cubicBezTo>
                  <a:cubicBezTo>
                    <a:pt x="481652" y="4127285"/>
                    <a:pt x="389348" y="4178948"/>
                    <a:pt x="337380" y="4263721"/>
                  </a:cubicBezTo>
                  <a:cubicBezTo>
                    <a:pt x="312259" y="4217467"/>
                    <a:pt x="276039" y="4178199"/>
                    <a:pt x="231969" y="4149420"/>
                  </a:cubicBezTo>
                  <a:cubicBezTo>
                    <a:pt x="317809" y="4092131"/>
                    <a:pt x="369333" y="3995712"/>
                    <a:pt x="369256" y="3892500"/>
                  </a:cubicBezTo>
                  <a:cubicBezTo>
                    <a:pt x="369333" y="3773195"/>
                    <a:pt x="300791" y="3664471"/>
                    <a:pt x="193108" y="3613100"/>
                  </a:cubicBezTo>
                  <a:cubicBezTo>
                    <a:pt x="281207" y="3564751"/>
                    <a:pt x="335995" y="3472294"/>
                    <a:pt x="336109" y="3371800"/>
                  </a:cubicBezTo>
                  <a:cubicBezTo>
                    <a:pt x="336135" y="3254490"/>
                    <a:pt x="261954" y="3149994"/>
                    <a:pt x="151197" y="3111323"/>
                  </a:cubicBezTo>
                  <a:cubicBezTo>
                    <a:pt x="234497" y="3082151"/>
                    <a:pt x="298860" y="3014955"/>
                    <a:pt x="324425" y="2930475"/>
                  </a:cubicBezTo>
                  <a:cubicBezTo>
                    <a:pt x="359363" y="3043365"/>
                    <a:pt x="463935" y="3120200"/>
                    <a:pt x="582108" y="3119831"/>
                  </a:cubicBezTo>
                  <a:cubicBezTo>
                    <a:pt x="730457" y="3119831"/>
                    <a:pt x="850714" y="2999575"/>
                    <a:pt x="850714" y="2851226"/>
                  </a:cubicBezTo>
                  <a:cubicBezTo>
                    <a:pt x="850802" y="2733459"/>
                    <a:pt x="774120" y="2629383"/>
                    <a:pt x="661611" y="2594560"/>
                  </a:cubicBezTo>
                  <a:cubicBezTo>
                    <a:pt x="778171" y="2559393"/>
                    <a:pt x="857940" y="2452027"/>
                    <a:pt x="857953" y="2330272"/>
                  </a:cubicBezTo>
                  <a:cubicBezTo>
                    <a:pt x="857940" y="2213039"/>
                    <a:pt x="783823" y="2108619"/>
                    <a:pt x="673168" y="2069922"/>
                  </a:cubicBezTo>
                  <a:cubicBezTo>
                    <a:pt x="753419" y="2041982"/>
                    <a:pt x="816322" y="1978648"/>
                    <a:pt x="843728" y="1898218"/>
                  </a:cubicBezTo>
                  <a:cubicBezTo>
                    <a:pt x="881689" y="2009280"/>
                    <a:pt x="986070" y="2083905"/>
                    <a:pt x="1103443" y="2083892"/>
                  </a:cubicBezTo>
                  <a:cubicBezTo>
                    <a:pt x="1254718" y="2083473"/>
                    <a:pt x="1377129" y="1960715"/>
                    <a:pt x="1377129" y="1809445"/>
                  </a:cubicBezTo>
                  <a:cubicBezTo>
                    <a:pt x="1377099" y="1692085"/>
                    <a:pt x="1302488" y="1587729"/>
                    <a:pt x="1191454" y="1549730"/>
                  </a:cubicBezTo>
                  <a:cubicBezTo>
                    <a:pt x="1303282" y="1511719"/>
                    <a:pt x="1378500" y="1406728"/>
                    <a:pt x="1378526" y="1288618"/>
                  </a:cubicBezTo>
                  <a:cubicBezTo>
                    <a:pt x="1378555" y="1170458"/>
                    <a:pt x="1303326" y="1065403"/>
                    <a:pt x="1191454" y="1027379"/>
                  </a:cubicBezTo>
                  <a:cubicBezTo>
                    <a:pt x="1272646" y="999605"/>
                    <a:pt x="1336235" y="935546"/>
                    <a:pt x="1363412" y="854151"/>
                  </a:cubicBezTo>
                  <a:cubicBezTo>
                    <a:pt x="1400629" y="966356"/>
                    <a:pt x="1505545" y="1042098"/>
                    <a:pt x="1623762" y="1042111"/>
                  </a:cubicBezTo>
                  <a:cubicBezTo>
                    <a:pt x="1775215" y="1041972"/>
                    <a:pt x="1897898" y="919112"/>
                    <a:pt x="1897829" y="767664"/>
                  </a:cubicBezTo>
                  <a:cubicBezTo>
                    <a:pt x="1897829" y="616090"/>
                    <a:pt x="1774953" y="493217"/>
                    <a:pt x="1623382" y="493217"/>
                  </a:cubicBezTo>
                  <a:cubicBezTo>
                    <a:pt x="1505236" y="493433"/>
                    <a:pt x="1400496" y="569252"/>
                    <a:pt x="1363412" y="681431"/>
                  </a:cubicBezTo>
                  <a:cubicBezTo>
                    <a:pt x="1326047" y="569278"/>
                    <a:pt x="1221148" y="493586"/>
                    <a:pt x="1102936" y="493471"/>
                  </a:cubicBezTo>
                  <a:cubicBezTo>
                    <a:pt x="985829" y="493675"/>
                    <a:pt x="881752" y="568135"/>
                    <a:pt x="843728" y="678891"/>
                  </a:cubicBezTo>
                  <a:cubicBezTo>
                    <a:pt x="808321" y="574713"/>
                    <a:pt x="714392" y="501548"/>
                    <a:pt x="604714" y="492709"/>
                  </a:cubicBezTo>
                  <a:cubicBezTo>
                    <a:pt x="732007" y="481330"/>
                    <a:pt x="829555" y="374637"/>
                    <a:pt x="829505" y="246837"/>
                  </a:cubicBezTo>
                  <a:cubicBezTo>
                    <a:pt x="829568" y="110490"/>
                    <a:pt x="719091" y="-102"/>
                    <a:pt x="582743" y="-178"/>
                  </a:cubicBezTo>
                  <a:cubicBezTo>
                    <a:pt x="582705" y="-178"/>
                    <a:pt x="582655" y="-178"/>
                    <a:pt x="582617" y="-178"/>
                  </a:cubicBezTo>
                  <a:cubicBezTo>
                    <a:pt x="446244" y="-102"/>
                    <a:pt x="335728" y="110465"/>
                    <a:pt x="335728" y="246837"/>
                  </a:cubicBezTo>
                  <a:cubicBezTo>
                    <a:pt x="335690" y="374688"/>
                    <a:pt x="433303" y="481394"/>
                    <a:pt x="560646" y="492709"/>
                  </a:cubicBezTo>
                  <a:cubicBezTo>
                    <a:pt x="448377" y="501752"/>
                    <a:pt x="352874" y="578104"/>
                    <a:pt x="319346" y="685622"/>
                  </a:cubicBezTo>
                  <a:cubicBezTo>
                    <a:pt x="283557" y="573621"/>
                    <a:pt x="179493" y="497586"/>
                    <a:pt x="61916" y="497535"/>
                  </a:cubicBezTo>
                  <a:cubicBezTo>
                    <a:pt x="41126" y="497586"/>
                    <a:pt x="20413" y="500050"/>
                    <a:pt x="194" y="504901"/>
                  </a:cubicBezTo>
                  <a:lnTo>
                    <a:pt x="194" y="5391735"/>
                  </a:lnTo>
                  <a:lnTo>
                    <a:pt x="1400751" y="5391735"/>
                  </a:lnTo>
                  <a:cubicBezTo>
                    <a:pt x="1375041" y="5271529"/>
                    <a:pt x="1279640" y="5178527"/>
                    <a:pt x="1158815" y="5155896"/>
                  </a:cubicBezTo>
                  <a:close/>
                  <a:moveTo>
                    <a:pt x="843728" y="856437"/>
                  </a:moveTo>
                  <a:cubicBezTo>
                    <a:pt x="871275" y="936739"/>
                    <a:pt x="934368" y="999833"/>
                    <a:pt x="1014670" y="1027379"/>
                  </a:cubicBezTo>
                  <a:cubicBezTo>
                    <a:pt x="934330" y="1054723"/>
                    <a:pt x="871021" y="1117473"/>
                    <a:pt x="842967" y="1197560"/>
                  </a:cubicBezTo>
                  <a:cubicBezTo>
                    <a:pt x="815217" y="1118248"/>
                    <a:pt x="752860" y="1055891"/>
                    <a:pt x="673549" y="1028141"/>
                  </a:cubicBezTo>
                  <a:cubicBezTo>
                    <a:pt x="753622" y="1000049"/>
                    <a:pt x="816360" y="936752"/>
                    <a:pt x="843728" y="856437"/>
                  </a:cubicBezTo>
                  <a:close/>
                  <a:moveTo>
                    <a:pt x="842967" y="1379550"/>
                  </a:moveTo>
                  <a:cubicBezTo>
                    <a:pt x="871059" y="1459624"/>
                    <a:pt x="934356" y="1522362"/>
                    <a:pt x="1014670" y="1549730"/>
                  </a:cubicBezTo>
                  <a:cubicBezTo>
                    <a:pt x="934368" y="1577277"/>
                    <a:pt x="871275" y="1640370"/>
                    <a:pt x="843728" y="1720672"/>
                  </a:cubicBezTo>
                  <a:cubicBezTo>
                    <a:pt x="816385" y="1640332"/>
                    <a:pt x="753635" y="1577023"/>
                    <a:pt x="673549" y="1548968"/>
                  </a:cubicBezTo>
                  <a:cubicBezTo>
                    <a:pt x="752606" y="1521168"/>
                    <a:pt x="814785" y="1458989"/>
                    <a:pt x="842586" y="1379931"/>
                  </a:cubicBezTo>
                  <a:close/>
                  <a:moveTo>
                    <a:pt x="325822" y="2771597"/>
                  </a:moveTo>
                  <a:cubicBezTo>
                    <a:pt x="300296" y="2687142"/>
                    <a:pt x="235983" y="2619947"/>
                    <a:pt x="152721" y="2590749"/>
                  </a:cubicBezTo>
                  <a:cubicBezTo>
                    <a:pt x="231830" y="2562822"/>
                    <a:pt x="294009" y="2500503"/>
                    <a:pt x="321758" y="2421331"/>
                  </a:cubicBezTo>
                  <a:cubicBezTo>
                    <a:pt x="350956" y="2504593"/>
                    <a:pt x="418152" y="2568905"/>
                    <a:pt x="502606" y="2594432"/>
                  </a:cubicBezTo>
                  <a:cubicBezTo>
                    <a:pt x="418024" y="2620772"/>
                    <a:pt x="351781" y="2687016"/>
                    <a:pt x="325442" y="2771597"/>
                  </a:cubicBezTo>
                  <a:close/>
                  <a:moveTo>
                    <a:pt x="321758" y="1900631"/>
                  </a:moveTo>
                  <a:cubicBezTo>
                    <a:pt x="349546" y="1979918"/>
                    <a:pt x="411890" y="2042262"/>
                    <a:pt x="491177" y="2070049"/>
                  </a:cubicBezTo>
                  <a:cubicBezTo>
                    <a:pt x="411903" y="2097786"/>
                    <a:pt x="349559" y="2160092"/>
                    <a:pt x="321758" y="2239341"/>
                  </a:cubicBezTo>
                  <a:cubicBezTo>
                    <a:pt x="293958" y="2160092"/>
                    <a:pt x="231614" y="2097786"/>
                    <a:pt x="152340" y="2070049"/>
                  </a:cubicBezTo>
                  <a:cubicBezTo>
                    <a:pt x="231601" y="2042223"/>
                    <a:pt x="293933" y="1979892"/>
                    <a:pt x="321758" y="1900631"/>
                  </a:cubicBezTo>
                  <a:close/>
                  <a:moveTo>
                    <a:pt x="152340" y="1549095"/>
                  </a:moveTo>
                  <a:cubicBezTo>
                    <a:pt x="231550" y="1521320"/>
                    <a:pt x="293857" y="1459090"/>
                    <a:pt x="321758" y="1379931"/>
                  </a:cubicBezTo>
                  <a:cubicBezTo>
                    <a:pt x="349546" y="1459218"/>
                    <a:pt x="411890" y="1521562"/>
                    <a:pt x="491177" y="1549349"/>
                  </a:cubicBezTo>
                  <a:cubicBezTo>
                    <a:pt x="411865" y="1577099"/>
                    <a:pt x="349508" y="1639456"/>
                    <a:pt x="321758" y="1718767"/>
                  </a:cubicBezTo>
                  <a:cubicBezTo>
                    <a:pt x="294072" y="1639329"/>
                    <a:pt x="231715" y="1576832"/>
                    <a:pt x="152340" y="1548968"/>
                  </a:cubicBezTo>
                  <a:close/>
                  <a:moveTo>
                    <a:pt x="318711" y="849706"/>
                  </a:moveTo>
                  <a:cubicBezTo>
                    <a:pt x="344746" y="933120"/>
                    <a:pt x="408703" y="999287"/>
                    <a:pt x="491177" y="1028141"/>
                  </a:cubicBezTo>
                  <a:cubicBezTo>
                    <a:pt x="411890" y="1055929"/>
                    <a:pt x="349546" y="1118273"/>
                    <a:pt x="321758" y="1197560"/>
                  </a:cubicBezTo>
                  <a:cubicBezTo>
                    <a:pt x="292815" y="1115136"/>
                    <a:pt x="226673" y="1051217"/>
                    <a:pt x="143324" y="1025093"/>
                  </a:cubicBezTo>
                  <a:cubicBezTo>
                    <a:pt x="226750" y="998436"/>
                    <a:pt x="292104" y="933031"/>
                    <a:pt x="318711" y="849579"/>
                  </a:cubicBezTo>
                  <a:close/>
                  <a:moveTo>
                    <a:pt x="321758" y="5278832"/>
                  </a:moveTo>
                  <a:cubicBezTo>
                    <a:pt x="299406" y="5246053"/>
                    <a:pt x="271098" y="5217745"/>
                    <a:pt x="238319" y="5195392"/>
                  </a:cubicBezTo>
                  <a:cubicBezTo>
                    <a:pt x="271124" y="5173066"/>
                    <a:pt x="299432" y="5144758"/>
                    <a:pt x="321758" y="5111953"/>
                  </a:cubicBezTo>
                  <a:cubicBezTo>
                    <a:pt x="344085" y="5144758"/>
                    <a:pt x="372393" y="5173066"/>
                    <a:pt x="405197" y="5195392"/>
                  </a:cubicBezTo>
                  <a:cubicBezTo>
                    <a:pt x="372393" y="5217719"/>
                    <a:pt x="344085" y="5246027"/>
                    <a:pt x="321758" y="5278832"/>
                  </a:cubicBezTo>
                  <a:close/>
                  <a:moveTo>
                    <a:pt x="321758" y="4758132"/>
                  </a:moveTo>
                  <a:cubicBezTo>
                    <a:pt x="299406" y="4725353"/>
                    <a:pt x="271098" y="4697045"/>
                    <a:pt x="238319" y="4674692"/>
                  </a:cubicBezTo>
                  <a:cubicBezTo>
                    <a:pt x="280039" y="4646245"/>
                    <a:pt x="314354" y="4608234"/>
                    <a:pt x="338396" y="4563822"/>
                  </a:cubicBezTo>
                  <a:cubicBezTo>
                    <a:pt x="362005" y="4602163"/>
                    <a:pt x="394288" y="4634446"/>
                    <a:pt x="432630" y="4658055"/>
                  </a:cubicBezTo>
                  <a:cubicBezTo>
                    <a:pt x="388192" y="4682059"/>
                    <a:pt x="350181" y="4716387"/>
                    <a:pt x="321758" y="4758132"/>
                  </a:cubicBezTo>
                  <a:close/>
                  <a:moveTo>
                    <a:pt x="848554" y="5288229"/>
                  </a:moveTo>
                  <a:cubicBezTo>
                    <a:pt x="825580" y="5251565"/>
                    <a:pt x="795329" y="5220005"/>
                    <a:pt x="759655" y="5195520"/>
                  </a:cubicBezTo>
                  <a:cubicBezTo>
                    <a:pt x="823777" y="5151933"/>
                    <a:pt x="869586" y="5086236"/>
                    <a:pt x="888306" y="5010988"/>
                  </a:cubicBezTo>
                  <a:cubicBezTo>
                    <a:pt x="913769" y="5082680"/>
                    <a:pt x="973230" y="5136998"/>
                    <a:pt x="1046928" y="5155896"/>
                  </a:cubicBezTo>
                  <a:cubicBezTo>
                    <a:pt x="965661" y="5171110"/>
                    <a:pt x="894059" y="5218697"/>
                    <a:pt x="848554" y="52877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1" name="Text Placeholder 85">
            <a:extLst>
              <a:ext uri="{FF2B5EF4-FFF2-40B4-BE49-F238E27FC236}">
                <a16:creationId xmlns:a16="http://schemas.microsoft.com/office/drawing/2014/main" id="{C2025204-1F32-48D9-8ED5-B9ECAF02D8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132" name="Text Placeholder 90">
            <a:extLst>
              <a:ext uri="{FF2B5EF4-FFF2-40B4-BE49-F238E27FC236}">
                <a16:creationId xmlns:a16="http://schemas.microsoft.com/office/drawing/2014/main" id="{91C9B433-B80B-4FCA-B528-BCEEE0615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5A287D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C310E0-E792-4BEF-A839-242F50EBBDAA}"/>
              </a:ext>
            </a:extLst>
          </p:cNvPr>
          <p:cNvSpPr txBox="1"/>
          <p:nvPr userDrawn="1"/>
        </p:nvSpPr>
        <p:spPr>
          <a:xfrm>
            <a:off x="668743" y="6471465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134" name="Text Placeholder 89">
            <a:extLst>
              <a:ext uri="{FF2B5EF4-FFF2-40B4-BE49-F238E27FC236}">
                <a16:creationId xmlns:a16="http://schemas.microsoft.com/office/drawing/2014/main" id="{C233C45A-D7B3-4402-AC1C-71DCB03102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rgbClr val="5A287D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466126-675D-4E28-B560-DC51A1B60FDD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42A2E5-1C0A-4FAD-B27E-48A6AF2692AA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C961677-8543-487D-8542-2587DFE1F74A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6AC75F6-2649-4B3F-810D-E7CE6D8823F3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6862D1F-7D3C-49C3-BA97-33B03856421C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56D5112-0248-43C4-BD0C-33F2997024F4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3B314FD-E395-4EB8-AF08-A068A23BA408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42809066-13D3-4A23-92D9-8A3F5D801E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43CF722-DE33-8471-189C-40E484284E94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4DD1D-5E9F-E578-08F7-6C063BBBB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0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bg>
      <p:bgPr>
        <a:solidFill>
          <a:srgbClr val="DB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185A977-B3DF-4E4C-B23D-04F43BC61106}"/>
              </a:ext>
            </a:extLst>
          </p:cNvPr>
          <p:cNvGrpSpPr/>
          <p:nvPr userDrawn="1"/>
        </p:nvGrpSpPr>
        <p:grpSpPr>
          <a:xfrm>
            <a:off x="0" y="-507"/>
            <a:ext cx="9977627" cy="6858507"/>
            <a:chOff x="0" y="-507"/>
            <a:chExt cx="9977627" cy="6858507"/>
          </a:xfrm>
          <a:solidFill>
            <a:srgbClr val="C3CCE1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08C7B9E-09CB-4307-AD5D-D0DF33CC8132}"/>
                </a:ext>
              </a:extLst>
            </p:cNvPr>
            <p:cNvSpPr/>
            <p:nvPr/>
          </p:nvSpPr>
          <p:spPr>
            <a:xfrm>
              <a:off x="2914444" y="-507"/>
              <a:ext cx="3713346" cy="3508739"/>
            </a:xfrm>
            <a:custGeom>
              <a:avLst/>
              <a:gdLst>
                <a:gd name="connsiteX0" fmla="*/ 510178 w 3713346"/>
                <a:gd name="connsiteY0" fmla="*/ 14427 h 3508739"/>
                <a:gd name="connsiteX1" fmla="*/ 501161 w 3713346"/>
                <a:gd name="connsiteY1" fmla="*/ 203 h 3508739"/>
                <a:gd name="connsiteX2" fmla="*/ 45612 w 3713346"/>
                <a:gd name="connsiteY2" fmla="*/ 203 h 3508739"/>
                <a:gd name="connsiteX3" fmla="*/ 122434 w 3713346"/>
                <a:gd name="connsiteY3" fmla="*/ 378447 h 3508739"/>
                <a:gd name="connsiteX4" fmla="*/ 500683 w 3713346"/>
                <a:gd name="connsiteY4" fmla="*/ 301625 h 3508739"/>
                <a:gd name="connsiteX5" fmla="*/ 510178 w 3713346"/>
                <a:gd name="connsiteY5" fmla="*/ 286207 h 3508739"/>
                <a:gd name="connsiteX6" fmla="*/ 622446 w 3713346"/>
                <a:gd name="connsiteY6" fmla="*/ 414350 h 3508739"/>
                <a:gd name="connsiteX7" fmla="*/ 537187 w 3713346"/>
                <a:gd name="connsiteY7" fmla="*/ 843115 h 3508739"/>
                <a:gd name="connsiteX8" fmla="*/ 735222 w 3713346"/>
                <a:gd name="connsiteY8" fmla="*/ 974801 h 3508739"/>
                <a:gd name="connsiteX9" fmla="*/ 576867 w 3713346"/>
                <a:gd name="connsiteY9" fmla="*/ 1251280 h 3508739"/>
                <a:gd name="connsiteX10" fmla="*/ 853344 w 3713346"/>
                <a:gd name="connsiteY10" fmla="*/ 1409637 h 3508739"/>
                <a:gd name="connsiteX11" fmla="*/ 1008272 w 3713346"/>
                <a:gd name="connsiteY11" fmla="*/ 1262710 h 3508739"/>
                <a:gd name="connsiteX12" fmla="*/ 1154195 w 3713346"/>
                <a:gd name="connsiteY12" fmla="*/ 1462862 h 3508739"/>
                <a:gd name="connsiteX13" fmla="*/ 1064876 w 3713346"/>
                <a:gd name="connsiteY13" fmla="*/ 1874088 h 3508739"/>
                <a:gd name="connsiteX14" fmla="*/ 1476102 w 3713346"/>
                <a:gd name="connsiteY14" fmla="*/ 1963407 h 3508739"/>
                <a:gd name="connsiteX15" fmla="*/ 1565421 w 3713346"/>
                <a:gd name="connsiteY15" fmla="*/ 1874088 h 3508739"/>
                <a:gd name="connsiteX16" fmla="*/ 1659020 w 3713346"/>
                <a:gd name="connsiteY16" fmla="*/ 1973656 h 3508739"/>
                <a:gd name="connsiteX17" fmla="*/ 1575568 w 3713346"/>
                <a:gd name="connsiteY17" fmla="*/ 2411184 h 3508739"/>
                <a:gd name="connsiteX18" fmla="*/ 1690897 w 3713346"/>
                <a:gd name="connsiteY18" fmla="*/ 2513660 h 3508739"/>
                <a:gd name="connsiteX19" fmla="*/ 1594593 w 3713346"/>
                <a:gd name="connsiteY19" fmla="*/ 2900210 h 3508739"/>
                <a:gd name="connsiteX20" fmla="*/ 1981142 w 3713346"/>
                <a:gd name="connsiteY20" fmla="*/ 2996514 h 3508739"/>
                <a:gd name="connsiteX21" fmla="*/ 2083454 w 3713346"/>
                <a:gd name="connsiteY21" fmla="*/ 2889707 h 3508739"/>
                <a:gd name="connsiteX22" fmla="*/ 2291607 w 3713346"/>
                <a:gd name="connsiteY22" fmla="*/ 3052775 h 3508739"/>
                <a:gd name="connsiteX23" fmla="*/ 2133695 w 3713346"/>
                <a:gd name="connsiteY23" fmla="*/ 3341243 h 3508739"/>
                <a:gd name="connsiteX24" fmla="*/ 2422163 w 3713346"/>
                <a:gd name="connsiteY24" fmla="*/ 3499155 h 3508739"/>
                <a:gd name="connsiteX25" fmla="*/ 2580075 w 3713346"/>
                <a:gd name="connsiteY25" fmla="*/ 3210687 h 3508739"/>
                <a:gd name="connsiteX26" fmla="*/ 2422163 w 3713346"/>
                <a:gd name="connsiteY26" fmla="*/ 3052775 h 3508739"/>
                <a:gd name="connsiteX27" fmla="*/ 2654598 w 3713346"/>
                <a:gd name="connsiteY27" fmla="*/ 2689758 h 3508739"/>
                <a:gd name="connsiteX28" fmla="*/ 2524652 w 3713346"/>
                <a:gd name="connsiteY28" fmla="*/ 2500579 h 3508739"/>
                <a:gd name="connsiteX29" fmla="*/ 2649874 w 3713346"/>
                <a:gd name="connsiteY29" fmla="*/ 2349830 h 3508739"/>
                <a:gd name="connsiteX30" fmla="*/ 2993599 w 3713346"/>
                <a:gd name="connsiteY30" fmla="*/ 2461933 h 3508739"/>
                <a:gd name="connsiteX31" fmla="*/ 3105702 w 3713346"/>
                <a:gd name="connsiteY31" fmla="*/ 2118208 h 3508739"/>
                <a:gd name="connsiteX32" fmla="*/ 2988329 w 3713346"/>
                <a:gd name="connsiteY32" fmla="*/ 2003501 h 3508739"/>
                <a:gd name="connsiteX33" fmla="*/ 3167907 w 3713346"/>
                <a:gd name="connsiteY33" fmla="*/ 1602372 h 3508739"/>
                <a:gd name="connsiteX34" fmla="*/ 3050940 w 3713346"/>
                <a:gd name="connsiteY34" fmla="*/ 1455242 h 3508739"/>
                <a:gd name="connsiteX35" fmla="*/ 3176924 w 3713346"/>
                <a:gd name="connsiteY35" fmla="*/ 1290142 h 3508739"/>
                <a:gd name="connsiteX36" fmla="*/ 3497129 w 3713346"/>
                <a:gd name="connsiteY36" fmla="*/ 1413726 h 3508739"/>
                <a:gd name="connsiteX37" fmla="*/ 3620713 w 3713346"/>
                <a:gd name="connsiteY37" fmla="*/ 1093521 h 3508739"/>
                <a:gd name="connsiteX38" fmla="*/ 3495186 w 3713346"/>
                <a:gd name="connsiteY38" fmla="*/ 969086 h 3508739"/>
                <a:gd name="connsiteX39" fmla="*/ 3696874 w 3713346"/>
                <a:gd name="connsiteY39" fmla="*/ 574167 h 3508739"/>
                <a:gd name="connsiteX40" fmla="*/ 3574434 w 3713346"/>
                <a:gd name="connsiteY40" fmla="*/ 411175 h 3508739"/>
                <a:gd name="connsiteX41" fmla="*/ 3675399 w 3713346"/>
                <a:gd name="connsiteY41" fmla="*/ -178 h 3508739"/>
                <a:gd name="connsiteX42" fmla="*/ 517544 w 3713346"/>
                <a:gd name="connsiteY42" fmla="*/ -178 h 3508739"/>
                <a:gd name="connsiteX43" fmla="*/ 510178 w 3713346"/>
                <a:gd name="connsiteY43" fmla="*/ 14427 h 3508739"/>
                <a:gd name="connsiteX44" fmla="*/ 3138316 w 3713346"/>
                <a:gd name="connsiteY44" fmla="*/ 327482 h 3508739"/>
                <a:gd name="connsiteX45" fmla="*/ 3223025 w 3713346"/>
                <a:gd name="connsiteY45" fmla="*/ 411810 h 3508739"/>
                <a:gd name="connsiteX46" fmla="*/ 3139205 w 3713346"/>
                <a:gd name="connsiteY46" fmla="*/ 495630 h 3508739"/>
                <a:gd name="connsiteX47" fmla="*/ 3054877 w 3713346"/>
                <a:gd name="connsiteY47" fmla="*/ 410921 h 3508739"/>
                <a:gd name="connsiteX48" fmla="*/ 3138316 w 3713346"/>
                <a:gd name="connsiteY48" fmla="*/ 327482 h 3508739"/>
                <a:gd name="connsiteX49" fmla="*/ 3139205 w 3713346"/>
                <a:gd name="connsiteY49" fmla="*/ 847166 h 3508739"/>
                <a:gd name="connsiteX50" fmla="*/ 3302146 w 3713346"/>
                <a:gd name="connsiteY50" fmla="*/ 969594 h 3508739"/>
                <a:gd name="connsiteX51" fmla="*/ 3176924 w 3713346"/>
                <a:gd name="connsiteY51" fmla="*/ 1093800 h 3508739"/>
                <a:gd name="connsiteX52" fmla="*/ 3054750 w 3713346"/>
                <a:gd name="connsiteY52" fmla="*/ 931875 h 3508739"/>
                <a:gd name="connsiteX53" fmla="*/ 3139205 w 3713346"/>
                <a:gd name="connsiteY53" fmla="*/ 847166 h 3508739"/>
                <a:gd name="connsiteX54" fmla="*/ 2617489 w 3713346"/>
                <a:gd name="connsiteY54" fmla="*/ 327482 h 3508739"/>
                <a:gd name="connsiteX55" fmla="*/ 2700928 w 3713346"/>
                <a:gd name="connsiteY55" fmla="*/ 410921 h 3508739"/>
                <a:gd name="connsiteX56" fmla="*/ 2617489 w 3713346"/>
                <a:gd name="connsiteY56" fmla="*/ 494360 h 3508739"/>
                <a:gd name="connsiteX57" fmla="*/ 2534050 w 3713346"/>
                <a:gd name="connsiteY57" fmla="*/ 410921 h 3508739"/>
                <a:gd name="connsiteX58" fmla="*/ 2617489 w 3713346"/>
                <a:gd name="connsiteY58" fmla="*/ 327482 h 3508739"/>
                <a:gd name="connsiteX59" fmla="*/ 2617489 w 3713346"/>
                <a:gd name="connsiteY59" fmla="*/ 848182 h 3508739"/>
                <a:gd name="connsiteX60" fmla="*/ 2700928 w 3713346"/>
                <a:gd name="connsiteY60" fmla="*/ 931748 h 3508739"/>
                <a:gd name="connsiteX61" fmla="*/ 2617489 w 3713346"/>
                <a:gd name="connsiteY61" fmla="*/ 1015187 h 3508739"/>
                <a:gd name="connsiteX62" fmla="*/ 2534050 w 3713346"/>
                <a:gd name="connsiteY62" fmla="*/ 931748 h 3508739"/>
                <a:gd name="connsiteX63" fmla="*/ 2617489 w 3713346"/>
                <a:gd name="connsiteY63" fmla="*/ 848309 h 3508739"/>
                <a:gd name="connsiteX64" fmla="*/ 2617489 w 3713346"/>
                <a:gd name="connsiteY64" fmla="*/ 1368882 h 3508739"/>
                <a:gd name="connsiteX65" fmla="*/ 2704865 w 3713346"/>
                <a:gd name="connsiteY65" fmla="*/ 1454988 h 3508739"/>
                <a:gd name="connsiteX66" fmla="*/ 2620029 w 3713346"/>
                <a:gd name="connsiteY66" fmla="*/ 1539824 h 3508739"/>
                <a:gd name="connsiteX67" fmla="*/ 2534050 w 3713346"/>
                <a:gd name="connsiteY67" fmla="*/ 1452321 h 3508739"/>
                <a:gd name="connsiteX68" fmla="*/ 2617489 w 3713346"/>
                <a:gd name="connsiteY68" fmla="*/ 1369263 h 3508739"/>
                <a:gd name="connsiteX69" fmla="*/ 2620029 w 3713346"/>
                <a:gd name="connsiteY69" fmla="*/ 1885899 h 3508739"/>
                <a:gd name="connsiteX70" fmla="*/ 2767476 w 3713346"/>
                <a:gd name="connsiteY70" fmla="*/ 2003120 h 3508739"/>
                <a:gd name="connsiteX71" fmla="*/ 2649874 w 3713346"/>
                <a:gd name="connsiteY71" fmla="*/ 2118182 h 3508739"/>
                <a:gd name="connsiteX72" fmla="*/ 2534050 w 3713346"/>
                <a:gd name="connsiteY72" fmla="*/ 1973275 h 3508739"/>
                <a:gd name="connsiteX73" fmla="*/ 2620029 w 3713346"/>
                <a:gd name="connsiteY73" fmla="*/ 1886280 h 3508739"/>
                <a:gd name="connsiteX74" fmla="*/ 2096535 w 3713346"/>
                <a:gd name="connsiteY74" fmla="*/ 327482 h 3508739"/>
                <a:gd name="connsiteX75" fmla="*/ 2180101 w 3713346"/>
                <a:gd name="connsiteY75" fmla="*/ 410921 h 3508739"/>
                <a:gd name="connsiteX76" fmla="*/ 2096535 w 3713346"/>
                <a:gd name="connsiteY76" fmla="*/ 494360 h 3508739"/>
                <a:gd name="connsiteX77" fmla="*/ 2013096 w 3713346"/>
                <a:gd name="connsiteY77" fmla="*/ 410921 h 3508739"/>
                <a:gd name="connsiteX78" fmla="*/ 2096535 w 3713346"/>
                <a:gd name="connsiteY78" fmla="*/ 327482 h 3508739"/>
                <a:gd name="connsiteX79" fmla="*/ 2096535 w 3713346"/>
                <a:gd name="connsiteY79" fmla="*/ 848182 h 3508739"/>
                <a:gd name="connsiteX80" fmla="*/ 2180101 w 3713346"/>
                <a:gd name="connsiteY80" fmla="*/ 931748 h 3508739"/>
                <a:gd name="connsiteX81" fmla="*/ 2096535 w 3713346"/>
                <a:gd name="connsiteY81" fmla="*/ 1015187 h 3508739"/>
                <a:gd name="connsiteX82" fmla="*/ 2013096 w 3713346"/>
                <a:gd name="connsiteY82" fmla="*/ 931748 h 3508739"/>
                <a:gd name="connsiteX83" fmla="*/ 2096535 w 3713346"/>
                <a:gd name="connsiteY83" fmla="*/ 848309 h 3508739"/>
                <a:gd name="connsiteX84" fmla="*/ 2096535 w 3713346"/>
                <a:gd name="connsiteY84" fmla="*/ 1368882 h 3508739"/>
                <a:gd name="connsiteX85" fmla="*/ 2180101 w 3713346"/>
                <a:gd name="connsiteY85" fmla="*/ 1452321 h 3508739"/>
                <a:gd name="connsiteX86" fmla="*/ 2096535 w 3713346"/>
                <a:gd name="connsiteY86" fmla="*/ 1535887 h 3508739"/>
                <a:gd name="connsiteX87" fmla="*/ 2013096 w 3713346"/>
                <a:gd name="connsiteY87" fmla="*/ 1452321 h 3508739"/>
                <a:gd name="connsiteX88" fmla="*/ 2096535 w 3713346"/>
                <a:gd name="connsiteY88" fmla="*/ 1369263 h 3508739"/>
                <a:gd name="connsiteX89" fmla="*/ 2096535 w 3713346"/>
                <a:gd name="connsiteY89" fmla="*/ 1889582 h 3508739"/>
                <a:gd name="connsiteX90" fmla="*/ 2180101 w 3713346"/>
                <a:gd name="connsiteY90" fmla="*/ 1973021 h 3508739"/>
                <a:gd name="connsiteX91" fmla="*/ 2096535 w 3713346"/>
                <a:gd name="connsiteY91" fmla="*/ 2056460 h 3508739"/>
                <a:gd name="connsiteX92" fmla="*/ 2013096 w 3713346"/>
                <a:gd name="connsiteY92" fmla="*/ 1973021 h 3508739"/>
                <a:gd name="connsiteX93" fmla="*/ 2096535 w 3713346"/>
                <a:gd name="connsiteY93" fmla="*/ 1890217 h 3508739"/>
                <a:gd name="connsiteX94" fmla="*/ 2096535 w 3713346"/>
                <a:gd name="connsiteY94" fmla="*/ 2410282 h 3508739"/>
                <a:gd name="connsiteX95" fmla="*/ 2189372 w 3713346"/>
                <a:gd name="connsiteY95" fmla="*/ 2499182 h 3508739"/>
                <a:gd name="connsiteX96" fmla="*/ 2083581 w 3713346"/>
                <a:gd name="connsiteY96" fmla="*/ 2619070 h 3508739"/>
                <a:gd name="connsiteX97" fmla="*/ 1981219 w 3713346"/>
                <a:gd name="connsiteY97" fmla="*/ 2512263 h 3508739"/>
                <a:gd name="connsiteX98" fmla="*/ 2096535 w 3713346"/>
                <a:gd name="connsiteY98" fmla="*/ 2411171 h 3508739"/>
                <a:gd name="connsiteX99" fmla="*/ 1575835 w 3713346"/>
                <a:gd name="connsiteY99" fmla="*/ 326593 h 3508739"/>
                <a:gd name="connsiteX100" fmla="*/ 1659274 w 3713346"/>
                <a:gd name="connsiteY100" fmla="*/ 410032 h 3508739"/>
                <a:gd name="connsiteX101" fmla="*/ 1575835 w 3713346"/>
                <a:gd name="connsiteY101" fmla="*/ 493471 h 3508739"/>
                <a:gd name="connsiteX102" fmla="*/ 1492396 w 3713346"/>
                <a:gd name="connsiteY102" fmla="*/ 410032 h 3508739"/>
                <a:gd name="connsiteX103" fmla="*/ 1575708 w 3713346"/>
                <a:gd name="connsiteY103" fmla="*/ 327482 h 3508739"/>
                <a:gd name="connsiteX104" fmla="*/ 1575835 w 3713346"/>
                <a:gd name="connsiteY104" fmla="*/ 847293 h 3508739"/>
                <a:gd name="connsiteX105" fmla="*/ 1659274 w 3713346"/>
                <a:gd name="connsiteY105" fmla="*/ 930859 h 3508739"/>
                <a:gd name="connsiteX106" fmla="*/ 1575835 w 3713346"/>
                <a:gd name="connsiteY106" fmla="*/ 1014298 h 3508739"/>
                <a:gd name="connsiteX107" fmla="*/ 1492396 w 3713346"/>
                <a:gd name="connsiteY107" fmla="*/ 930859 h 3508739"/>
                <a:gd name="connsiteX108" fmla="*/ 1575708 w 3713346"/>
                <a:gd name="connsiteY108" fmla="*/ 848309 h 3508739"/>
                <a:gd name="connsiteX109" fmla="*/ 1575835 w 3713346"/>
                <a:gd name="connsiteY109" fmla="*/ 1367993 h 3508739"/>
                <a:gd name="connsiteX110" fmla="*/ 1659274 w 3713346"/>
                <a:gd name="connsiteY110" fmla="*/ 1451432 h 3508739"/>
                <a:gd name="connsiteX111" fmla="*/ 1565548 w 3713346"/>
                <a:gd name="connsiteY111" fmla="*/ 1551000 h 3508739"/>
                <a:gd name="connsiteX112" fmla="*/ 1476648 w 3713346"/>
                <a:gd name="connsiteY112" fmla="*/ 1462100 h 3508739"/>
                <a:gd name="connsiteX113" fmla="*/ 1575708 w 3713346"/>
                <a:gd name="connsiteY113" fmla="*/ 1369263 h 3508739"/>
                <a:gd name="connsiteX114" fmla="*/ 1055135 w 3713346"/>
                <a:gd name="connsiteY114" fmla="*/ 326593 h 3508739"/>
                <a:gd name="connsiteX115" fmla="*/ 1138574 w 3713346"/>
                <a:gd name="connsiteY115" fmla="*/ 410032 h 3508739"/>
                <a:gd name="connsiteX116" fmla="*/ 1051706 w 3713346"/>
                <a:gd name="connsiteY116" fmla="*/ 498932 h 3508739"/>
                <a:gd name="connsiteX117" fmla="*/ 966489 w 3713346"/>
                <a:gd name="connsiteY117" fmla="*/ 413715 h 3508739"/>
                <a:gd name="connsiteX118" fmla="*/ 1054246 w 3713346"/>
                <a:gd name="connsiteY118" fmla="*/ 327482 h 3508739"/>
                <a:gd name="connsiteX119" fmla="*/ 1051706 w 3713346"/>
                <a:gd name="connsiteY119" fmla="*/ 842213 h 3508739"/>
                <a:gd name="connsiteX120" fmla="*/ 1138574 w 3713346"/>
                <a:gd name="connsiteY120" fmla="*/ 931113 h 3508739"/>
                <a:gd name="connsiteX121" fmla="*/ 1008780 w 3713346"/>
                <a:gd name="connsiteY121" fmla="*/ 1121613 h 3508739"/>
                <a:gd name="connsiteX122" fmla="*/ 853713 w 3713346"/>
                <a:gd name="connsiteY122" fmla="*/ 974547 h 3508739"/>
                <a:gd name="connsiteX123" fmla="*/ 1051325 w 3713346"/>
                <a:gd name="connsiteY123" fmla="*/ 843102 h 350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713346" h="3508739">
                  <a:moveTo>
                    <a:pt x="510178" y="14427"/>
                  </a:moveTo>
                  <a:cubicBezTo>
                    <a:pt x="507384" y="9474"/>
                    <a:pt x="504209" y="4902"/>
                    <a:pt x="501161" y="203"/>
                  </a:cubicBezTo>
                  <a:lnTo>
                    <a:pt x="45612" y="203"/>
                  </a:lnTo>
                  <a:cubicBezTo>
                    <a:pt x="-37625" y="125869"/>
                    <a:pt x="-3230" y="295211"/>
                    <a:pt x="122434" y="378447"/>
                  </a:cubicBezTo>
                  <a:cubicBezTo>
                    <a:pt x="248099" y="461683"/>
                    <a:pt x="417446" y="427291"/>
                    <a:pt x="500683" y="301625"/>
                  </a:cubicBezTo>
                  <a:cubicBezTo>
                    <a:pt x="504018" y="296596"/>
                    <a:pt x="507184" y="291452"/>
                    <a:pt x="510178" y="286207"/>
                  </a:cubicBezTo>
                  <a:cubicBezTo>
                    <a:pt x="535195" y="338379"/>
                    <a:pt x="574022" y="382689"/>
                    <a:pt x="622446" y="414350"/>
                  </a:cubicBezTo>
                  <a:cubicBezTo>
                    <a:pt x="480502" y="509206"/>
                    <a:pt x="442330" y="701167"/>
                    <a:pt x="537187" y="843115"/>
                  </a:cubicBezTo>
                  <a:cubicBezTo>
                    <a:pt x="582996" y="911657"/>
                    <a:pt x="654290" y="959066"/>
                    <a:pt x="735222" y="974801"/>
                  </a:cubicBezTo>
                  <a:cubicBezTo>
                    <a:pt x="615144" y="1007415"/>
                    <a:pt x="544247" y="1131202"/>
                    <a:pt x="576867" y="1251280"/>
                  </a:cubicBezTo>
                  <a:cubicBezTo>
                    <a:pt x="609487" y="1371359"/>
                    <a:pt x="733272" y="1442263"/>
                    <a:pt x="853344" y="1409637"/>
                  </a:cubicBezTo>
                  <a:cubicBezTo>
                    <a:pt x="926395" y="1389799"/>
                    <a:pt x="984586" y="1334605"/>
                    <a:pt x="1008272" y="1262710"/>
                  </a:cubicBezTo>
                  <a:cubicBezTo>
                    <a:pt x="1027538" y="1346555"/>
                    <a:pt x="1080255" y="1418869"/>
                    <a:pt x="1154195" y="1462862"/>
                  </a:cubicBezTo>
                  <a:cubicBezTo>
                    <a:pt x="1015968" y="1551750"/>
                    <a:pt x="975976" y="1735861"/>
                    <a:pt x="1064876" y="1874088"/>
                  </a:cubicBezTo>
                  <a:cubicBezTo>
                    <a:pt x="1153763" y="2012315"/>
                    <a:pt x="1337875" y="2052295"/>
                    <a:pt x="1476102" y="1963407"/>
                  </a:cubicBezTo>
                  <a:cubicBezTo>
                    <a:pt x="1511928" y="1940369"/>
                    <a:pt x="1542383" y="1909915"/>
                    <a:pt x="1565421" y="1874088"/>
                  </a:cubicBezTo>
                  <a:cubicBezTo>
                    <a:pt x="1589017" y="1913674"/>
                    <a:pt x="1620958" y="1947659"/>
                    <a:pt x="1659020" y="1973656"/>
                  </a:cubicBezTo>
                  <a:cubicBezTo>
                    <a:pt x="1515154" y="2071433"/>
                    <a:pt x="1477791" y="2267318"/>
                    <a:pt x="1575568" y="2411184"/>
                  </a:cubicBezTo>
                  <a:cubicBezTo>
                    <a:pt x="1604918" y="2454377"/>
                    <a:pt x="1644554" y="2489594"/>
                    <a:pt x="1690897" y="2513660"/>
                  </a:cubicBezTo>
                  <a:cubicBezTo>
                    <a:pt x="1557559" y="2593810"/>
                    <a:pt x="1514443" y="2766873"/>
                    <a:pt x="1594593" y="2900210"/>
                  </a:cubicBezTo>
                  <a:cubicBezTo>
                    <a:pt x="1674742" y="3033548"/>
                    <a:pt x="1847805" y="3076664"/>
                    <a:pt x="1981142" y="2996514"/>
                  </a:cubicBezTo>
                  <a:cubicBezTo>
                    <a:pt x="2024145" y="2970657"/>
                    <a:pt x="2059476" y="2933789"/>
                    <a:pt x="2083454" y="2889707"/>
                  </a:cubicBezTo>
                  <a:cubicBezTo>
                    <a:pt x="2124424" y="2972892"/>
                    <a:pt x="2201030" y="3032912"/>
                    <a:pt x="2291607" y="3052775"/>
                  </a:cubicBezTo>
                  <a:cubicBezTo>
                    <a:pt x="2168341" y="3088831"/>
                    <a:pt x="2097640" y="3217977"/>
                    <a:pt x="2133695" y="3341243"/>
                  </a:cubicBezTo>
                  <a:cubicBezTo>
                    <a:pt x="2169750" y="3464496"/>
                    <a:pt x="2298897" y="3535198"/>
                    <a:pt x="2422163" y="3499155"/>
                  </a:cubicBezTo>
                  <a:cubicBezTo>
                    <a:pt x="2545429" y="3463100"/>
                    <a:pt x="2616117" y="3333940"/>
                    <a:pt x="2580075" y="3210687"/>
                  </a:cubicBezTo>
                  <a:cubicBezTo>
                    <a:pt x="2557812" y="3134563"/>
                    <a:pt x="2498287" y="3075038"/>
                    <a:pt x="2422163" y="3052775"/>
                  </a:cubicBezTo>
                  <a:cubicBezTo>
                    <a:pt x="2586590" y="3016720"/>
                    <a:pt x="2690653" y="2854198"/>
                    <a:pt x="2654598" y="2689758"/>
                  </a:cubicBezTo>
                  <a:cubicBezTo>
                    <a:pt x="2637593" y="2612174"/>
                    <a:pt x="2590959" y="2544305"/>
                    <a:pt x="2524652" y="2500579"/>
                  </a:cubicBezTo>
                  <a:cubicBezTo>
                    <a:pt x="2581332" y="2464892"/>
                    <a:pt x="2625185" y="2412098"/>
                    <a:pt x="2649874" y="2349830"/>
                  </a:cubicBezTo>
                  <a:cubicBezTo>
                    <a:pt x="2713831" y="2475700"/>
                    <a:pt x="2867730" y="2525890"/>
                    <a:pt x="2993599" y="2461933"/>
                  </a:cubicBezTo>
                  <a:cubicBezTo>
                    <a:pt x="3119469" y="2397976"/>
                    <a:pt x="3169659" y="2244077"/>
                    <a:pt x="3105702" y="2118208"/>
                  </a:cubicBezTo>
                  <a:cubicBezTo>
                    <a:pt x="3080252" y="2068106"/>
                    <a:pt x="3039002" y="2027796"/>
                    <a:pt x="2988329" y="2003501"/>
                  </a:cubicBezTo>
                  <a:cubicBezTo>
                    <a:pt x="3148692" y="1942325"/>
                    <a:pt x="3229083" y="1762734"/>
                    <a:pt x="3167907" y="1602372"/>
                  </a:cubicBezTo>
                  <a:cubicBezTo>
                    <a:pt x="3145034" y="1542428"/>
                    <a:pt x="3104178" y="1491031"/>
                    <a:pt x="3050940" y="1455242"/>
                  </a:cubicBezTo>
                  <a:cubicBezTo>
                    <a:pt x="3110388" y="1416024"/>
                    <a:pt x="3154788" y="1357833"/>
                    <a:pt x="3176924" y="1290142"/>
                  </a:cubicBezTo>
                  <a:cubicBezTo>
                    <a:pt x="3231216" y="1412697"/>
                    <a:pt x="3374587" y="1468018"/>
                    <a:pt x="3497129" y="1413726"/>
                  </a:cubicBezTo>
                  <a:cubicBezTo>
                    <a:pt x="3619671" y="1359433"/>
                    <a:pt x="3675005" y="1216063"/>
                    <a:pt x="3620713" y="1093521"/>
                  </a:cubicBezTo>
                  <a:cubicBezTo>
                    <a:pt x="3595998" y="1037742"/>
                    <a:pt x="3551180" y="993318"/>
                    <a:pt x="3495186" y="969086"/>
                  </a:cubicBezTo>
                  <a:cubicBezTo>
                    <a:pt x="3659930" y="915733"/>
                    <a:pt x="3750240" y="738911"/>
                    <a:pt x="3696874" y="574167"/>
                  </a:cubicBezTo>
                  <a:cubicBezTo>
                    <a:pt x="3675361" y="507708"/>
                    <a:pt x="3632257" y="450355"/>
                    <a:pt x="3574434" y="411175"/>
                  </a:cubicBezTo>
                  <a:cubicBezTo>
                    <a:pt x="3709079" y="320573"/>
                    <a:pt x="3752793" y="142468"/>
                    <a:pt x="3675399" y="-178"/>
                  </a:cubicBezTo>
                  <a:lnTo>
                    <a:pt x="517544" y="-178"/>
                  </a:lnTo>
                  <a:cubicBezTo>
                    <a:pt x="515004" y="5029"/>
                    <a:pt x="512464" y="9728"/>
                    <a:pt x="510178" y="14427"/>
                  </a:cubicBezTo>
                  <a:close/>
                  <a:moveTo>
                    <a:pt x="3138316" y="327482"/>
                  </a:moveTo>
                  <a:cubicBezTo>
                    <a:pt x="3160973" y="360680"/>
                    <a:pt x="3189726" y="389293"/>
                    <a:pt x="3223025" y="411810"/>
                  </a:cubicBezTo>
                  <a:cubicBezTo>
                    <a:pt x="3190030" y="434200"/>
                    <a:pt x="3161595" y="462636"/>
                    <a:pt x="3139205" y="495630"/>
                  </a:cubicBezTo>
                  <a:cubicBezTo>
                    <a:pt x="3116726" y="462293"/>
                    <a:pt x="3088113" y="433552"/>
                    <a:pt x="3054877" y="410921"/>
                  </a:cubicBezTo>
                  <a:cubicBezTo>
                    <a:pt x="3087681" y="388595"/>
                    <a:pt x="3115989" y="360286"/>
                    <a:pt x="3138316" y="327482"/>
                  </a:cubicBezTo>
                  <a:close/>
                  <a:moveTo>
                    <a:pt x="3139205" y="847166"/>
                  </a:moveTo>
                  <a:cubicBezTo>
                    <a:pt x="3178397" y="904951"/>
                    <a:pt x="3235737" y="948029"/>
                    <a:pt x="3302146" y="969594"/>
                  </a:cubicBezTo>
                  <a:cubicBezTo>
                    <a:pt x="3246355" y="993889"/>
                    <a:pt x="3201676" y="1038199"/>
                    <a:pt x="3176924" y="1093800"/>
                  </a:cubicBezTo>
                  <a:cubicBezTo>
                    <a:pt x="3155105" y="1027862"/>
                    <a:pt x="3112166" y="970953"/>
                    <a:pt x="3054750" y="931875"/>
                  </a:cubicBezTo>
                  <a:cubicBezTo>
                    <a:pt x="3088024" y="909256"/>
                    <a:pt x="3116688" y="880516"/>
                    <a:pt x="3139205" y="847166"/>
                  </a:cubicBezTo>
                  <a:close/>
                  <a:moveTo>
                    <a:pt x="2617489" y="327482"/>
                  </a:moveTo>
                  <a:cubicBezTo>
                    <a:pt x="2639841" y="360261"/>
                    <a:pt x="2668149" y="388569"/>
                    <a:pt x="2700928" y="410921"/>
                  </a:cubicBezTo>
                  <a:cubicBezTo>
                    <a:pt x="2668149" y="433273"/>
                    <a:pt x="2639841" y="461581"/>
                    <a:pt x="2617489" y="494360"/>
                  </a:cubicBezTo>
                  <a:cubicBezTo>
                    <a:pt x="2595162" y="461556"/>
                    <a:pt x="2566854" y="433248"/>
                    <a:pt x="2534050" y="410921"/>
                  </a:cubicBezTo>
                  <a:cubicBezTo>
                    <a:pt x="2566828" y="388569"/>
                    <a:pt x="2595137" y="360261"/>
                    <a:pt x="2617489" y="327482"/>
                  </a:cubicBezTo>
                  <a:close/>
                  <a:moveTo>
                    <a:pt x="2617489" y="848182"/>
                  </a:moveTo>
                  <a:cubicBezTo>
                    <a:pt x="2639853" y="880999"/>
                    <a:pt x="2668149" y="909345"/>
                    <a:pt x="2700928" y="931748"/>
                  </a:cubicBezTo>
                  <a:cubicBezTo>
                    <a:pt x="2668124" y="954075"/>
                    <a:pt x="2639815" y="982383"/>
                    <a:pt x="2617489" y="1015187"/>
                  </a:cubicBezTo>
                  <a:cubicBezTo>
                    <a:pt x="2595162" y="982383"/>
                    <a:pt x="2566854" y="954075"/>
                    <a:pt x="2534050" y="931748"/>
                  </a:cubicBezTo>
                  <a:cubicBezTo>
                    <a:pt x="2566854" y="909409"/>
                    <a:pt x="2595149" y="881101"/>
                    <a:pt x="2617489" y="848309"/>
                  </a:cubicBezTo>
                  <a:close/>
                  <a:moveTo>
                    <a:pt x="2617489" y="1368882"/>
                  </a:moveTo>
                  <a:cubicBezTo>
                    <a:pt x="2640692" y="1403032"/>
                    <a:pt x="2670384" y="1432293"/>
                    <a:pt x="2704865" y="1454988"/>
                  </a:cubicBezTo>
                  <a:cubicBezTo>
                    <a:pt x="2671337" y="1477467"/>
                    <a:pt x="2642508" y="1506296"/>
                    <a:pt x="2620029" y="1539824"/>
                  </a:cubicBezTo>
                  <a:cubicBezTo>
                    <a:pt x="2597270" y="1505394"/>
                    <a:pt x="2568086" y="1475676"/>
                    <a:pt x="2534050" y="1452321"/>
                  </a:cubicBezTo>
                  <a:cubicBezTo>
                    <a:pt x="2566803" y="1430083"/>
                    <a:pt x="2595099" y="1401902"/>
                    <a:pt x="2617489" y="1369263"/>
                  </a:cubicBezTo>
                  <a:close/>
                  <a:moveTo>
                    <a:pt x="2620029" y="1885899"/>
                  </a:moveTo>
                  <a:cubicBezTo>
                    <a:pt x="2655868" y="1939277"/>
                    <a:pt x="2707392" y="1980235"/>
                    <a:pt x="2767476" y="2003120"/>
                  </a:cubicBezTo>
                  <a:cubicBezTo>
                    <a:pt x="2716739" y="2027568"/>
                    <a:pt x="2675426" y="2067992"/>
                    <a:pt x="2649874" y="2118182"/>
                  </a:cubicBezTo>
                  <a:cubicBezTo>
                    <a:pt x="2626646" y="2059381"/>
                    <a:pt x="2586298" y="2008899"/>
                    <a:pt x="2534050" y="1973275"/>
                  </a:cubicBezTo>
                  <a:cubicBezTo>
                    <a:pt x="2568073" y="1950123"/>
                    <a:pt x="2597283" y="1920583"/>
                    <a:pt x="2620029" y="1886280"/>
                  </a:cubicBezTo>
                  <a:close/>
                  <a:moveTo>
                    <a:pt x="2096535" y="327482"/>
                  </a:moveTo>
                  <a:cubicBezTo>
                    <a:pt x="2118912" y="360286"/>
                    <a:pt x="2147259" y="388595"/>
                    <a:pt x="2180101" y="410921"/>
                  </a:cubicBezTo>
                  <a:cubicBezTo>
                    <a:pt x="2147259" y="433248"/>
                    <a:pt x="2118912" y="461556"/>
                    <a:pt x="2096535" y="494360"/>
                  </a:cubicBezTo>
                  <a:cubicBezTo>
                    <a:pt x="2074208" y="461556"/>
                    <a:pt x="2045900" y="433248"/>
                    <a:pt x="2013096" y="410921"/>
                  </a:cubicBezTo>
                  <a:cubicBezTo>
                    <a:pt x="2045900" y="388595"/>
                    <a:pt x="2074208" y="360286"/>
                    <a:pt x="2096535" y="327482"/>
                  </a:cubicBezTo>
                  <a:close/>
                  <a:moveTo>
                    <a:pt x="2096535" y="848182"/>
                  </a:moveTo>
                  <a:cubicBezTo>
                    <a:pt x="2118874" y="881062"/>
                    <a:pt x="2147221" y="909409"/>
                    <a:pt x="2180101" y="931748"/>
                  </a:cubicBezTo>
                  <a:cubicBezTo>
                    <a:pt x="2147259" y="954075"/>
                    <a:pt x="2118912" y="982383"/>
                    <a:pt x="2096535" y="1015187"/>
                  </a:cubicBezTo>
                  <a:cubicBezTo>
                    <a:pt x="2074183" y="982408"/>
                    <a:pt x="2045874" y="954100"/>
                    <a:pt x="2013096" y="931748"/>
                  </a:cubicBezTo>
                  <a:cubicBezTo>
                    <a:pt x="2045900" y="909409"/>
                    <a:pt x="2074195" y="881101"/>
                    <a:pt x="2096535" y="848309"/>
                  </a:cubicBezTo>
                  <a:close/>
                  <a:moveTo>
                    <a:pt x="2096535" y="1368882"/>
                  </a:moveTo>
                  <a:cubicBezTo>
                    <a:pt x="2118874" y="1401724"/>
                    <a:pt x="2147233" y="1430033"/>
                    <a:pt x="2180101" y="1452321"/>
                  </a:cubicBezTo>
                  <a:cubicBezTo>
                    <a:pt x="2147259" y="1474698"/>
                    <a:pt x="2118912" y="1503045"/>
                    <a:pt x="2096535" y="1535887"/>
                  </a:cubicBezTo>
                  <a:cubicBezTo>
                    <a:pt x="2074170" y="1503070"/>
                    <a:pt x="2045874" y="1474724"/>
                    <a:pt x="2013096" y="1452321"/>
                  </a:cubicBezTo>
                  <a:cubicBezTo>
                    <a:pt x="2045862" y="1430109"/>
                    <a:pt x="2074170" y="1401928"/>
                    <a:pt x="2096535" y="1369263"/>
                  </a:cubicBezTo>
                  <a:close/>
                  <a:moveTo>
                    <a:pt x="2096535" y="1889582"/>
                  </a:moveTo>
                  <a:cubicBezTo>
                    <a:pt x="2118874" y="1922424"/>
                    <a:pt x="2147233" y="1950733"/>
                    <a:pt x="2180101" y="1973021"/>
                  </a:cubicBezTo>
                  <a:cubicBezTo>
                    <a:pt x="2147259" y="1995348"/>
                    <a:pt x="2118912" y="2023656"/>
                    <a:pt x="2096535" y="2056460"/>
                  </a:cubicBezTo>
                  <a:cubicBezTo>
                    <a:pt x="2074183" y="2023682"/>
                    <a:pt x="2045874" y="1995373"/>
                    <a:pt x="2013096" y="1973021"/>
                  </a:cubicBezTo>
                  <a:cubicBezTo>
                    <a:pt x="2045849" y="1950885"/>
                    <a:pt x="2074145" y="1922793"/>
                    <a:pt x="2096535" y="1890217"/>
                  </a:cubicBezTo>
                  <a:close/>
                  <a:moveTo>
                    <a:pt x="2096535" y="2410282"/>
                  </a:moveTo>
                  <a:cubicBezTo>
                    <a:pt x="2121033" y="2445982"/>
                    <a:pt x="2152643" y="2476246"/>
                    <a:pt x="2189372" y="2499182"/>
                  </a:cubicBezTo>
                  <a:cubicBezTo>
                    <a:pt x="2144109" y="2529065"/>
                    <a:pt x="2107596" y="2570442"/>
                    <a:pt x="2083581" y="2619070"/>
                  </a:cubicBezTo>
                  <a:cubicBezTo>
                    <a:pt x="2059527" y="2575027"/>
                    <a:pt x="2024208" y="2538158"/>
                    <a:pt x="1981219" y="2512263"/>
                  </a:cubicBezTo>
                  <a:cubicBezTo>
                    <a:pt x="2027383" y="2488565"/>
                    <a:pt x="2066995" y="2453843"/>
                    <a:pt x="2096535" y="2411171"/>
                  </a:cubicBezTo>
                  <a:close/>
                  <a:moveTo>
                    <a:pt x="1575835" y="326593"/>
                  </a:moveTo>
                  <a:cubicBezTo>
                    <a:pt x="1598187" y="359372"/>
                    <a:pt x="1626495" y="387680"/>
                    <a:pt x="1659274" y="410032"/>
                  </a:cubicBezTo>
                  <a:cubicBezTo>
                    <a:pt x="1626470" y="432359"/>
                    <a:pt x="1598161" y="460667"/>
                    <a:pt x="1575835" y="493471"/>
                  </a:cubicBezTo>
                  <a:cubicBezTo>
                    <a:pt x="1553508" y="460667"/>
                    <a:pt x="1525200" y="432359"/>
                    <a:pt x="1492396" y="410032"/>
                  </a:cubicBezTo>
                  <a:cubicBezTo>
                    <a:pt x="1525047" y="387934"/>
                    <a:pt x="1553305" y="359931"/>
                    <a:pt x="1575708" y="327482"/>
                  </a:cubicBezTo>
                  <a:close/>
                  <a:moveTo>
                    <a:pt x="1575835" y="847293"/>
                  </a:moveTo>
                  <a:cubicBezTo>
                    <a:pt x="1598199" y="880110"/>
                    <a:pt x="1626495" y="908456"/>
                    <a:pt x="1659274" y="930859"/>
                  </a:cubicBezTo>
                  <a:cubicBezTo>
                    <a:pt x="1626444" y="953147"/>
                    <a:pt x="1598123" y="981469"/>
                    <a:pt x="1575835" y="1014298"/>
                  </a:cubicBezTo>
                  <a:cubicBezTo>
                    <a:pt x="1553508" y="981494"/>
                    <a:pt x="1525200" y="953186"/>
                    <a:pt x="1492396" y="930859"/>
                  </a:cubicBezTo>
                  <a:cubicBezTo>
                    <a:pt x="1525073" y="908774"/>
                    <a:pt x="1553318" y="880770"/>
                    <a:pt x="1575708" y="848309"/>
                  </a:cubicBezTo>
                  <a:close/>
                  <a:moveTo>
                    <a:pt x="1575835" y="1367993"/>
                  </a:moveTo>
                  <a:cubicBezTo>
                    <a:pt x="1598187" y="1400772"/>
                    <a:pt x="1626495" y="1429080"/>
                    <a:pt x="1659274" y="1451432"/>
                  </a:cubicBezTo>
                  <a:cubicBezTo>
                    <a:pt x="1621174" y="1477416"/>
                    <a:pt x="1589182" y="1511402"/>
                    <a:pt x="1565548" y="1551000"/>
                  </a:cubicBezTo>
                  <a:cubicBezTo>
                    <a:pt x="1542535" y="1515415"/>
                    <a:pt x="1512233" y="1485113"/>
                    <a:pt x="1476648" y="1462100"/>
                  </a:cubicBezTo>
                  <a:cubicBezTo>
                    <a:pt x="1515980" y="1438656"/>
                    <a:pt x="1549762" y="1406995"/>
                    <a:pt x="1575708" y="1369263"/>
                  </a:cubicBezTo>
                  <a:close/>
                  <a:moveTo>
                    <a:pt x="1055135" y="326593"/>
                  </a:moveTo>
                  <a:cubicBezTo>
                    <a:pt x="1077487" y="359372"/>
                    <a:pt x="1105795" y="387680"/>
                    <a:pt x="1138574" y="410032"/>
                  </a:cubicBezTo>
                  <a:cubicBezTo>
                    <a:pt x="1104068" y="433679"/>
                    <a:pt x="1074553" y="463893"/>
                    <a:pt x="1051706" y="498932"/>
                  </a:cubicBezTo>
                  <a:cubicBezTo>
                    <a:pt x="1029163" y="465213"/>
                    <a:pt x="1000207" y="436258"/>
                    <a:pt x="966489" y="413715"/>
                  </a:cubicBezTo>
                  <a:cubicBezTo>
                    <a:pt x="1001058" y="390944"/>
                    <a:pt x="1030865" y="361645"/>
                    <a:pt x="1054246" y="327482"/>
                  </a:cubicBezTo>
                  <a:close/>
                  <a:moveTo>
                    <a:pt x="1051706" y="842213"/>
                  </a:moveTo>
                  <a:cubicBezTo>
                    <a:pt x="1074528" y="877278"/>
                    <a:pt x="1104042" y="907491"/>
                    <a:pt x="1138574" y="931113"/>
                  </a:cubicBezTo>
                  <a:cubicBezTo>
                    <a:pt x="1072788" y="975931"/>
                    <a:pt x="1026420" y="1043991"/>
                    <a:pt x="1008780" y="1121613"/>
                  </a:cubicBezTo>
                  <a:cubicBezTo>
                    <a:pt x="984993" y="1049706"/>
                    <a:pt x="926776" y="994499"/>
                    <a:pt x="853713" y="974547"/>
                  </a:cubicBezTo>
                  <a:cubicBezTo>
                    <a:pt x="934472" y="958812"/>
                    <a:pt x="1005605" y="911491"/>
                    <a:pt x="1051325" y="843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1E6618B-2350-412A-B9D2-E12D1E5A069D}"/>
                </a:ext>
              </a:extLst>
            </p:cNvPr>
            <p:cNvSpPr/>
            <p:nvPr/>
          </p:nvSpPr>
          <p:spPr>
            <a:xfrm>
              <a:off x="1375028" y="0"/>
              <a:ext cx="499872" cy="400050"/>
            </a:xfrm>
            <a:custGeom>
              <a:avLst/>
              <a:gdLst>
                <a:gd name="connsiteX0" fmla="*/ 195 w 499872"/>
                <a:gd name="connsiteY0" fmla="*/ 149936 h 400050"/>
                <a:gd name="connsiteX1" fmla="*/ 250131 w 499872"/>
                <a:gd name="connsiteY1" fmla="*/ 399872 h 400050"/>
                <a:gd name="connsiteX2" fmla="*/ 500067 w 499872"/>
                <a:gd name="connsiteY2" fmla="*/ 149936 h 400050"/>
                <a:gd name="connsiteX3" fmla="*/ 449267 w 499872"/>
                <a:gd name="connsiteY3" fmla="*/ -178 h 400050"/>
                <a:gd name="connsiteX4" fmla="*/ 50487 w 499872"/>
                <a:gd name="connsiteY4" fmla="*/ -178 h 400050"/>
                <a:gd name="connsiteX5" fmla="*/ 195 w 499872"/>
                <a:gd name="connsiteY5" fmla="*/ 14993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72" h="400050">
                  <a:moveTo>
                    <a:pt x="195" y="149936"/>
                  </a:moveTo>
                  <a:cubicBezTo>
                    <a:pt x="195" y="287972"/>
                    <a:pt x="112094" y="399872"/>
                    <a:pt x="250131" y="399872"/>
                  </a:cubicBezTo>
                  <a:cubicBezTo>
                    <a:pt x="388167" y="399872"/>
                    <a:pt x="500067" y="287972"/>
                    <a:pt x="500067" y="149936"/>
                  </a:cubicBezTo>
                  <a:cubicBezTo>
                    <a:pt x="499968" y="95694"/>
                    <a:pt x="482127" y="42977"/>
                    <a:pt x="449267" y="-178"/>
                  </a:cubicBezTo>
                  <a:lnTo>
                    <a:pt x="50487" y="-178"/>
                  </a:lnTo>
                  <a:cubicBezTo>
                    <a:pt x="17808" y="43040"/>
                    <a:pt x="148" y="95758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439DB41-3EE0-4549-948E-03530203A64E}"/>
                </a:ext>
              </a:extLst>
            </p:cNvPr>
            <p:cNvSpPr/>
            <p:nvPr/>
          </p:nvSpPr>
          <p:spPr>
            <a:xfrm>
              <a:off x="325754" y="507"/>
              <a:ext cx="514477" cy="407289"/>
            </a:xfrm>
            <a:custGeom>
              <a:avLst/>
              <a:gdLst>
                <a:gd name="connsiteX0" fmla="*/ 257624 w 514477"/>
                <a:gd name="connsiteY0" fmla="*/ 407111 h 407289"/>
                <a:gd name="connsiteX1" fmla="*/ 514671 w 514477"/>
                <a:gd name="connsiteY1" fmla="*/ 149936 h 407289"/>
                <a:gd name="connsiteX2" fmla="*/ 466158 w 514477"/>
                <a:gd name="connsiteY2" fmla="*/ -178 h 407289"/>
                <a:gd name="connsiteX3" fmla="*/ 48836 w 514477"/>
                <a:gd name="connsiteY3" fmla="*/ -178 h 407289"/>
                <a:gd name="connsiteX4" fmla="*/ 195 w 514477"/>
                <a:gd name="connsiteY4" fmla="*/ 149936 h 407289"/>
                <a:gd name="connsiteX5" fmla="*/ 257370 w 514477"/>
                <a:gd name="connsiteY5" fmla="*/ 407111 h 407289"/>
                <a:gd name="connsiteX6" fmla="*/ 257624 w 514477"/>
                <a:gd name="connsiteY6" fmla="*/ 407111 h 40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77" h="407289">
                  <a:moveTo>
                    <a:pt x="257624" y="407111"/>
                  </a:moveTo>
                  <a:cubicBezTo>
                    <a:pt x="399609" y="407035"/>
                    <a:pt x="514671" y="291922"/>
                    <a:pt x="514671" y="149936"/>
                  </a:cubicBezTo>
                  <a:cubicBezTo>
                    <a:pt x="514735" y="96037"/>
                    <a:pt x="497755" y="43485"/>
                    <a:pt x="466158" y="-178"/>
                  </a:cubicBezTo>
                  <a:lnTo>
                    <a:pt x="48836" y="-178"/>
                  </a:lnTo>
                  <a:cubicBezTo>
                    <a:pt x="17200" y="43485"/>
                    <a:pt x="169" y="96025"/>
                    <a:pt x="195" y="149936"/>
                  </a:cubicBezTo>
                  <a:cubicBezTo>
                    <a:pt x="195" y="291973"/>
                    <a:pt x="115333" y="407111"/>
                    <a:pt x="257370" y="407111"/>
                  </a:cubicBezTo>
                  <a:cubicBezTo>
                    <a:pt x="257458" y="407111"/>
                    <a:pt x="257535" y="407111"/>
                    <a:pt x="257624" y="40711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F5AEA60-6FB0-4345-BF6C-07162FC643D6}"/>
                </a:ext>
              </a:extLst>
            </p:cNvPr>
            <p:cNvSpPr/>
            <p:nvPr/>
          </p:nvSpPr>
          <p:spPr>
            <a:xfrm>
              <a:off x="1900300" y="0"/>
              <a:ext cx="491110" cy="395732"/>
            </a:xfrm>
            <a:custGeom>
              <a:avLst/>
              <a:gdLst>
                <a:gd name="connsiteX0" fmla="*/ 195 w 491110"/>
                <a:gd name="connsiteY0" fmla="*/ 149936 h 395732"/>
                <a:gd name="connsiteX1" fmla="*/ 245813 w 491110"/>
                <a:gd name="connsiteY1" fmla="*/ 395554 h 395732"/>
                <a:gd name="connsiteX2" fmla="*/ 491304 w 491110"/>
                <a:gd name="connsiteY2" fmla="*/ 150063 h 395732"/>
                <a:gd name="connsiteX3" fmla="*/ 491304 w 491110"/>
                <a:gd name="connsiteY3" fmla="*/ 149936 h 395732"/>
                <a:gd name="connsiteX4" fmla="*/ 440504 w 491110"/>
                <a:gd name="connsiteY4" fmla="*/ -178 h 395732"/>
                <a:gd name="connsiteX5" fmla="*/ 51503 w 491110"/>
                <a:gd name="connsiteY5" fmla="*/ -178 h 395732"/>
                <a:gd name="connsiteX6" fmla="*/ 195 w 491110"/>
                <a:gd name="connsiteY6" fmla="*/ 149936 h 39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110" h="395732">
                  <a:moveTo>
                    <a:pt x="195" y="149936"/>
                  </a:moveTo>
                  <a:cubicBezTo>
                    <a:pt x="195" y="285585"/>
                    <a:pt x="110161" y="395554"/>
                    <a:pt x="245813" y="395554"/>
                  </a:cubicBezTo>
                  <a:cubicBezTo>
                    <a:pt x="381394" y="395554"/>
                    <a:pt x="491304" y="285648"/>
                    <a:pt x="491304" y="150063"/>
                  </a:cubicBezTo>
                  <a:cubicBezTo>
                    <a:pt x="491304" y="150025"/>
                    <a:pt x="491304" y="149974"/>
                    <a:pt x="491304" y="149936"/>
                  </a:cubicBezTo>
                  <a:cubicBezTo>
                    <a:pt x="491508" y="95644"/>
                    <a:pt x="473635" y="42837"/>
                    <a:pt x="440504" y="-178"/>
                  </a:cubicBezTo>
                  <a:lnTo>
                    <a:pt x="51503" y="-178"/>
                  </a:lnTo>
                  <a:cubicBezTo>
                    <a:pt x="18172" y="42761"/>
                    <a:pt x="116" y="95580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188617B-934A-48DC-A3A4-4F430935CCA5}"/>
                </a:ext>
              </a:extLst>
            </p:cNvPr>
            <p:cNvSpPr/>
            <p:nvPr/>
          </p:nvSpPr>
          <p:spPr>
            <a:xfrm>
              <a:off x="851280" y="0"/>
              <a:ext cx="505587" cy="402844"/>
            </a:xfrm>
            <a:custGeom>
              <a:avLst/>
              <a:gdLst>
                <a:gd name="connsiteX0" fmla="*/ 195 w 505587"/>
                <a:gd name="connsiteY0" fmla="*/ 149936 h 402844"/>
                <a:gd name="connsiteX1" fmla="*/ 252925 w 505587"/>
                <a:gd name="connsiteY1" fmla="*/ 402666 h 402844"/>
                <a:gd name="connsiteX2" fmla="*/ 505782 w 505587"/>
                <a:gd name="connsiteY2" fmla="*/ 150063 h 402844"/>
                <a:gd name="connsiteX3" fmla="*/ 505782 w 505587"/>
                <a:gd name="connsiteY3" fmla="*/ 149936 h 402844"/>
                <a:gd name="connsiteX4" fmla="*/ 456125 w 505587"/>
                <a:gd name="connsiteY4" fmla="*/ -178 h 402844"/>
                <a:gd name="connsiteX5" fmla="*/ 49725 w 505587"/>
                <a:gd name="connsiteY5" fmla="*/ -178 h 402844"/>
                <a:gd name="connsiteX6" fmla="*/ 195 w 505587"/>
                <a:gd name="connsiteY6" fmla="*/ 149936 h 40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587" h="402844">
                  <a:moveTo>
                    <a:pt x="195" y="149936"/>
                  </a:moveTo>
                  <a:cubicBezTo>
                    <a:pt x="195" y="289509"/>
                    <a:pt x="113352" y="402666"/>
                    <a:pt x="252925" y="402666"/>
                  </a:cubicBezTo>
                  <a:cubicBezTo>
                    <a:pt x="392504" y="402742"/>
                    <a:pt x="505712" y="289636"/>
                    <a:pt x="505782" y="150063"/>
                  </a:cubicBezTo>
                  <a:cubicBezTo>
                    <a:pt x="505782" y="150025"/>
                    <a:pt x="505782" y="149974"/>
                    <a:pt x="505782" y="149936"/>
                  </a:cubicBezTo>
                  <a:cubicBezTo>
                    <a:pt x="505810" y="95859"/>
                    <a:pt x="488395" y="43218"/>
                    <a:pt x="456125" y="-178"/>
                  </a:cubicBezTo>
                  <a:lnTo>
                    <a:pt x="49725" y="-178"/>
                  </a:lnTo>
                  <a:cubicBezTo>
                    <a:pt x="17492" y="43231"/>
                    <a:pt x="118" y="95872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082212B-1D7F-4CB5-9750-CDB3143922ED}"/>
                </a:ext>
              </a:extLst>
            </p:cNvPr>
            <p:cNvSpPr/>
            <p:nvPr/>
          </p:nvSpPr>
          <p:spPr>
            <a:xfrm>
              <a:off x="507" y="0"/>
              <a:ext cx="323088" cy="411479"/>
            </a:xfrm>
            <a:custGeom>
              <a:avLst/>
              <a:gdLst>
                <a:gd name="connsiteX0" fmla="*/ 323283 w 323088"/>
                <a:gd name="connsiteY0" fmla="*/ 149936 h 411479"/>
                <a:gd name="connsiteX1" fmla="*/ 275784 w 323088"/>
                <a:gd name="connsiteY1" fmla="*/ -178 h 411479"/>
                <a:gd name="connsiteX2" fmla="*/ 194 w 323088"/>
                <a:gd name="connsiteY2" fmla="*/ -178 h 411479"/>
                <a:gd name="connsiteX3" fmla="*/ 194 w 323088"/>
                <a:gd name="connsiteY3" fmla="*/ 403682 h 411479"/>
                <a:gd name="connsiteX4" fmla="*/ 61916 w 323088"/>
                <a:gd name="connsiteY4" fmla="*/ 411302 h 411479"/>
                <a:gd name="connsiteX5" fmla="*/ 323283 w 323088"/>
                <a:gd name="connsiteY5" fmla="*/ 150190 h 411479"/>
                <a:gd name="connsiteX6" fmla="*/ 323283 w 323088"/>
                <a:gd name="connsiteY6" fmla="*/ 149936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088" h="411479">
                  <a:moveTo>
                    <a:pt x="323283" y="149936"/>
                  </a:moveTo>
                  <a:cubicBezTo>
                    <a:pt x="323308" y="96202"/>
                    <a:pt x="306722" y="43764"/>
                    <a:pt x="275784" y="-178"/>
                  </a:cubicBezTo>
                  <a:lnTo>
                    <a:pt x="194" y="-178"/>
                  </a:lnTo>
                  <a:lnTo>
                    <a:pt x="194" y="403682"/>
                  </a:lnTo>
                  <a:cubicBezTo>
                    <a:pt x="20387" y="408673"/>
                    <a:pt x="41114" y="411226"/>
                    <a:pt x="61916" y="411302"/>
                  </a:cubicBezTo>
                  <a:cubicBezTo>
                    <a:pt x="206189" y="411378"/>
                    <a:pt x="323206" y="294475"/>
                    <a:pt x="323283" y="150190"/>
                  </a:cubicBezTo>
                  <a:cubicBezTo>
                    <a:pt x="323283" y="150101"/>
                    <a:pt x="323283" y="150025"/>
                    <a:pt x="323283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85BC0AB-BC32-49AD-AD90-02959566C639}"/>
                </a:ext>
              </a:extLst>
            </p:cNvPr>
            <p:cNvSpPr/>
            <p:nvPr/>
          </p:nvSpPr>
          <p:spPr>
            <a:xfrm>
              <a:off x="2423159" y="0"/>
              <a:ext cx="487680" cy="393471"/>
            </a:xfrm>
            <a:custGeom>
              <a:avLst/>
              <a:gdLst>
                <a:gd name="connsiteX0" fmla="*/ 195 w 487680"/>
                <a:gd name="connsiteY0" fmla="*/ 149174 h 393471"/>
                <a:gd name="connsiteX1" fmla="*/ 243757 w 487680"/>
                <a:gd name="connsiteY1" fmla="*/ 393293 h 393471"/>
                <a:gd name="connsiteX2" fmla="*/ 487875 w 487680"/>
                <a:gd name="connsiteY2" fmla="*/ 149733 h 393471"/>
                <a:gd name="connsiteX3" fmla="*/ 436567 w 487680"/>
                <a:gd name="connsiteY3" fmla="*/ -178 h 393471"/>
                <a:gd name="connsiteX4" fmla="*/ 51630 w 487680"/>
                <a:gd name="connsiteY4" fmla="*/ -178 h 393471"/>
                <a:gd name="connsiteX5" fmla="*/ 195 w 487680"/>
                <a:gd name="connsiteY5" fmla="*/ 149174 h 39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" h="393471">
                  <a:moveTo>
                    <a:pt x="195" y="149174"/>
                  </a:moveTo>
                  <a:cubicBezTo>
                    <a:pt x="41" y="283845"/>
                    <a:pt x="109087" y="393141"/>
                    <a:pt x="243757" y="393293"/>
                  </a:cubicBezTo>
                  <a:cubicBezTo>
                    <a:pt x="378425" y="393446"/>
                    <a:pt x="487721" y="284404"/>
                    <a:pt x="487875" y="149733"/>
                  </a:cubicBezTo>
                  <a:cubicBezTo>
                    <a:pt x="487937" y="95441"/>
                    <a:pt x="469880" y="42685"/>
                    <a:pt x="436567" y="-178"/>
                  </a:cubicBezTo>
                  <a:lnTo>
                    <a:pt x="51630" y="-178"/>
                  </a:lnTo>
                  <a:cubicBezTo>
                    <a:pt x="18293" y="42469"/>
                    <a:pt x="186" y="95047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9FAC6C-EA92-4111-A163-02C8DE4C642C}"/>
                </a:ext>
              </a:extLst>
            </p:cNvPr>
            <p:cNvSpPr/>
            <p:nvPr/>
          </p:nvSpPr>
          <p:spPr>
            <a:xfrm>
              <a:off x="6659880" y="0"/>
              <a:ext cx="347471" cy="323227"/>
            </a:xfrm>
            <a:custGeom>
              <a:avLst/>
              <a:gdLst>
                <a:gd name="connsiteX0" fmla="*/ 195 w 347471"/>
                <a:gd name="connsiteY0" fmla="*/ 149174 h 323227"/>
                <a:gd name="connsiteX1" fmla="*/ 173791 w 347471"/>
                <a:gd name="connsiteY1" fmla="*/ 323050 h 323227"/>
                <a:gd name="connsiteX2" fmla="*/ 347666 w 347471"/>
                <a:gd name="connsiteY2" fmla="*/ 149453 h 323227"/>
                <a:gd name="connsiteX3" fmla="*/ 262449 w 347471"/>
                <a:gd name="connsiteY3" fmla="*/ -178 h 323227"/>
                <a:gd name="connsiteX4" fmla="*/ 85539 w 347471"/>
                <a:gd name="connsiteY4" fmla="*/ -178 h 323227"/>
                <a:gd name="connsiteX5" fmla="*/ 195 w 347471"/>
                <a:gd name="connsiteY5" fmla="*/ 149174 h 32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471" h="323227">
                  <a:moveTo>
                    <a:pt x="195" y="149174"/>
                  </a:moveTo>
                  <a:cubicBezTo>
                    <a:pt x="118" y="245123"/>
                    <a:pt x="77842" y="322974"/>
                    <a:pt x="173791" y="323050"/>
                  </a:cubicBezTo>
                  <a:cubicBezTo>
                    <a:pt x="269739" y="323126"/>
                    <a:pt x="347590" y="245415"/>
                    <a:pt x="347666" y="149453"/>
                  </a:cubicBezTo>
                  <a:cubicBezTo>
                    <a:pt x="347717" y="88024"/>
                    <a:pt x="315320" y="31128"/>
                    <a:pt x="262449" y="-178"/>
                  </a:cubicBezTo>
                  <a:lnTo>
                    <a:pt x="85539" y="-178"/>
                  </a:lnTo>
                  <a:cubicBezTo>
                    <a:pt x="32668" y="31001"/>
                    <a:pt x="220" y="87795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CC58517-E5CA-4067-A90F-6D342369BB52}"/>
                </a:ext>
              </a:extLst>
            </p:cNvPr>
            <p:cNvSpPr/>
            <p:nvPr/>
          </p:nvSpPr>
          <p:spPr>
            <a:xfrm>
              <a:off x="0" y="461771"/>
              <a:ext cx="269747" cy="416051"/>
            </a:xfrm>
            <a:custGeom>
              <a:avLst/>
              <a:gdLst>
                <a:gd name="connsiteX0" fmla="*/ 269942 w 269747"/>
                <a:gd name="connsiteY0" fmla="*/ 207848 h 416051"/>
                <a:gd name="connsiteX1" fmla="*/ 62043 w 269747"/>
                <a:gd name="connsiteY1" fmla="*/ -178 h 416051"/>
                <a:gd name="connsiteX2" fmla="*/ 194 w 269747"/>
                <a:gd name="connsiteY2" fmla="*/ 9220 h 416051"/>
                <a:gd name="connsiteX3" fmla="*/ 194 w 269747"/>
                <a:gd name="connsiteY3" fmla="*/ 406603 h 416051"/>
                <a:gd name="connsiteX4" fmla="*/ 62043 w 269747"/>
                <a:gd name="connsiteY4" fmla="*/ 415874 h 416051"/>
                <a:gd name="connsiteX5" fmla="*/ 269942 w 269747"/>
                <a:gd name="connsiteY5" fmla="*/ 207975 h 416051"/>
                <a:gd name="connsiteX6" fmla="*/ 269942 w 269747"/>
                <a:gd name="connsiteY6" fmla="*/ 207848 h 4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747" h="416051">
                  <a:moveTo>
                    <a:pt x="269942" y="207848"/>
                  </a:moveTo>
                  <a:cubicBezTo>
                    <a:pt x="269942" y="93002"/>
                    <a:pt x="176890" y="-102"/>
                    <a:pt x="62043" y="-178"/>
                  </a:cubicBezTo>
                  <a:cubicBezTo>
                    <a:pt x="41076" y="-191"/>
                    <a:pt x="20222" y="2972"/>
                    <a:pt x="194" y="9220"/>
                  </a:cubicBezTo>
                  <a:lnTo>
                    <a:pt x="194" y="406603"/>
                  </a:lnTo>
                  <a:cubicBezTo>
                    <a:pt x="20235" y="412750"/>
                    <a:pt x="41076" y="415874"/>
                    <a:pt x="62043" y="415874"/>
                  </a:cubicBezTo>
                  <a:cubicBezTo>
                    <a:pt x="176864" y="415874"/>
                    <a:pt x="269942" y="322796"/>
                    <a:pt x="269942" y="207975"/>
                  </a:cubicBezTo>
                  <a:cubicBezTo>
                    <a:pt x="269942" y="207937"/>
                    <a:pt x="269942" y="207886"/>
                    <a:pt x="269942" y="2078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E4CE9E4-32E3-49CF-822B-1E81511A9142}"/>
                </a:ext>
              </a:extLst>
            </p:cNvPr>
            <p:cNvSpPr/>
            <p:nvPr/>
          </p:nvSpPr>
          <p:spPr>
            <a:xfrm>
              <a:off x="399288" y="487680"/>
              <a:ext cx="367284" cy="365760"/>
            </a:xfrm>
            <a:custGeom>
              <a:avLst/>
              <a:gdLst>
                <a:gd name="connsiteX0" fmla="*/ 367284 w 367284"/>
                <a:gd name="connsiteY0" fmla="*/ 182880 h 365760"/>
                <a:gd name="connsiteX1" fmla="*/ 183642 w 367284"/>
                <a:gd name="connsiteY1" fmla="*/ 365760 h 365760"/>
                <a:gd name="connsiteX2" fmla="*/ 0 w 367284"/>
                <a:gd name="connsiteY2" fmla="*/ 182880 h 365760"/>
                <a:gd name="connsiteX3" fmla="*/ 183642 w 367284"/>
                <a:gd name="connsiteY3" fmla="*/ 0 h 365760"/>
                <a:gd name="connsiteX4" fmla="*/ 367284 w 367284"/>
                <a:gd name="connsiteY4" fmla="*/ 18288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284" h="365760">
                  <a:moveTo>
                    <a:pt x="367284" y="182880"/>
                  </a:moveTo>
                  <a:cubicBezTo>
                    <a:pt x="367284" y="283882"/>
                    <a:pt x="285065" y="365760"/>
                    <a:pt x="183642" y="365760"/>
                  </a:cubicBezTo>
                  <a:cubicBezTo>
                    <a:pt x="82219" y="365760"/>
                    <a:pt x="0" y="283882"/>
                    <a:pt x="0" y="182880"/>
                  </a:cubicBezTo>
                  <a:cubicBezTo>
                    <a:pt x="0" y="81878"/>
                    <a:pt x="82219" y="0"/>
                    <a:pt x="183642" y="0"/>
                  </a:cubicBezTo>
                  <a:cubicBezTo>
                    <a:pt x="285065" y="0"/>
                    <a:pt x="367284" y="81878"/>
                    <a:pt x="367284" y="1828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39A860-9CAA-4C66-9550-ADD83C32BD2F}"/>
                </a:ext>
              </a:extLst>
            </p:cNvPr>
            <p:cNvSpPr/>
            <p:nvPr/>
          </p:nvSpPr>
          <p:spPr>
            <a:xfrm>
              <a:off x="944879" y="512063"/>
              <a:ext cx="318516" cy="316992"/>
            </a:xfrm>
            <a:custGeom>
              <a:avLst/>
              <a:gdLst>
                <a:gd name="connsiteX0" fmla="*/ 159452 w 318516"/>
                <a:gd name="connsiteY0" fmla="*/ 316814 h 316992"/>
                <a:gd name="connsiteX1" fmla="*/ 318711 w 318516"/>
                <a:gd name="connsiteY1" fmla="*/ 158318 h 316992"/>
                <a:gd name="connsiteX2" fmla="*/ 159452 w 318516"/>
                <a:gd name="connsiteY2" fmla="*/ -177 h 316992"/>
                <a:gd name="connsiteX3" fmla="*/ 194 w 318516"/>
                <a:gd name="connsiteY3" fmla="*/ 158318 h 316992"/>
                <a:gd name="connsiteX4" fmla="*/ 159452 w 318516"/>
                <a:gd name="connsiteY4" fmla="*/ 316814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516" h="316992">
                  <a:moveTo>
                    <a:pt x="159452" y="316814"/>
                  </a:moveTo>
                  <a:cubicBezTo>
                    <a:pt x="247197" y="317030"/>
                    <a:pt x="318500" y="246063"/>
                    <a:pt x="318711" y="158318"/>
                  </a:cubicBezTo>
                  <a:cubicBezTo>
                    <a:pt x="318501" y="70574"/>
                    <a:pt x="247197" y="-381"/>
                    <a:pt x="159452" y="-177"/>
                  </a:cubicBezTo>
                  <a:cubicBezTo>
                    <a:pt x="71734" y="-317"/>
                    <a:pt x="474" y="70600"/>
                    <a:pt x="194" y="158318"/>
                  </a:cubicBezTo>
                  <a:cubicBezTo>
                    <a:pt x="474" y="246037"/>
                    <a:pt x="71734" y="316954"/>
                    <a:pt x="159452" y="3168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937F4D4-C175-4A7E-8226-FA34306495C5}"/>
                </a:ext>
              </a:extLst>
            </p:cNvPr>
            <p:cNvSpPr/>
            <p:nvPr/>
          </p:nvSpPr>
          <p:spPr>
            <a:xfrm>
              <a:off x="1487423" y="533399"/>
              <a:ext cx="274320" cy="274320"/>
            </a:xfrm>
            <a:custGeom>
              <a:avLst/>
              <a:gdLst>
                <a:gd name="connsiteX0" fmla="*/ 137355 w 274320"/>
                <a:gd name="connsiteY0" fmla="*/ 274142 h 274320"/>
                <a:gd name="connsiteX1" fmla="*/ 274515 w 274320"/>
                <a:gd name="connsiteY1" fmla="*/ 137236 h 274320"/>
                <a:gd name="connsiteX2" fmla="*/ 274515 w 274320"/>
                <a:gd name="connsiteY2" fmla="*/ 136982 h 274320"/>
                <a:gd name="connsiteX3" fmla="*/ 137355 w 274320"/>
                <a:gd name="connsiteY3" fmla="*/ -178 h 274320"/>
                <a:gd name="connsiteX4" fmla="*/ 194 w 274320"/>
                <a:gd name="connsiteY4" fmla="*/ 136982 h 274320"/>
                <a:gd name="connsiteX5" fmla="*/ 137355 w 274320"/>
                <a:gd name="connsiteY5" fmla="*/ 27414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" h="274320">
                  <a:moveTo>
                    <a:pt x="137355" y="274142"/>
                  </a:moveTo>
                  <a:cubicBezTo>
                    <a:pt x="213036" y="274218"/>
                    <a:pt x="274445" y="212916"/>
                    <a:pt x="274515" y="137236"/>
                  </a:cubicBezTo>
                  <a:cubicBezTo>
                    <a:pt x="274515" y="137147"/>
                    <a:pt x="274515" y="137071"/>
                    <a:pt x="274515" y="136982"/>
                  </a:cubicBezTo>
                  <a:cubicBezTo>
                    <a:pt x="274515" y="61227"/>
                    <a:pt x="213106" y="-178"/>
                    <a:pt x="137355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264" y="212699"/>
                    <a:pt x="61632" y="274066"/>
                    <a:pt x="137355" y="2741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64CED-FC55-435D-B99B-152B5A57473B}"/>
                </a:ext>
              </a:extLst>
            </p:cNvPr>
            <p:cNvSpPr/>
            <p:nvPr/>
          </p:nvSpPr>
          <p:spPr>
            <a:xfrm>
              <a:off x="2026919" y="551688"/>
              <a:ext cx="237744" cy="237744"/>
            </a:xfrm>
            <a:custGeom>
              <a:avLst/>
              <a:gdLst>
                <a:gd name="connsiteX0" fmla="*/ 119066 w 237744"/>
                <a:gd name="connsiteY0" fmla="*/ 237566 h 237744"/>
                <a:gd name="connsiteX1" fmla="*/ 237939 w 237744"/>
                <a:gd name="connsiteY1" fmla="*/ 118694 h 237744"/>
                <a:gd name="connsiteX2" fmla="*/ 119066 w 237744"/>
                <a:gd name="connsiteY2" fmla="*/ -178 h 237744"/>
                <a:gd name="connsiteX3" fmla="*/ 194 w 237744"/>
                <a:gd name="connsiteY3" fmla="*/ 118694 h 237744"/>
                <a:gd name="connsiteX4" fmla="*/ 119066 w 237744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4" h="237744">
                  <a:moveTo>
                    <a:pt x="119066" y="237566"/>
                  </a:moveTo>
                  <a:cubicBezTo>
                    <a:pt x="184718" y="237566"/>
                    <a:pt x="237939" y="184340"/>
                    <a:pt x="237939" y="118694"/>
                  </a:cubicBezTo>
                  <a:cubicBezTo>
                    <a:pt x="237939" y="53048"/>
                    <a:pt x="184718" y="-178"/>
                    <a:pt x="119066" y="-178"/>
                  </a:cubicBezTo>
                  <a:cubicBezTo>
                    <a:pt x="53444" y="-102"/>
                    <a:pt x="264" y="53073"/>
                    <a:pt x="194" y="118694"/>
                  </a:cubicBezTo>
                  <a:cubicBezTo>
                    <a:pt x="264" y="184315"/>
                    <a:pt x="53444" y="237490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A7755AA-F338-47EE-A834-FEB1E97BCD53}"/>
                </a:ext>
              </a:extLst>
            </p:cNvPr>
            <p:cNvSpPr/>
            <p:nvPr/>
          </p:nvSpPr>
          <p:spPr>
            <a:xfrm>
              <a:off x="2564892" y="569976"/>
              <a:ext cx="202691" cy="201168"/>
            </a:xfrm>
            <a:custGeom>
              <a:avLst/>
              <a:gdLst>
                <a:gd name="connsiteX0" fmla="*/ 202692 w 202691"/>
                <a:gd name="connsiteY0" fmla="*/ 100584 h 201168"/>
                <a:gd name="connsiteX1" fmla="*/ 101346 w 202691"/>
                <a:gd name="connsiteY1" fmla="*/ 201168 h 201168"/>
                <a:gd name="connsiteX2" fmla="*/ 0 w 202691"/>
                <a:gd name="connsiteY2" fmla="*/ 100584 h 201168"/>
                <a:gd name="connsiteX3" fmla="*/ 101346 w 202691"/>
                <a:gd name="connsiteY3" fmla="*/ 0 h 201168"/>
                <a:gd name="connsiteX4" fmla="*/ 202692 w 202691"/>
                <a:gd name="connsiteY4" fmla="*/ 100584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91" h="201168">
                  <a:moveTo>
                    <a:pt x="202692" y="100584"/>
                  </a:moveTo>
                  <a:cubicBezTo>
                    <a:pt x="202692" y="156135"/>
                    <a:pt x="157318" y="201168"/>
                    <a:pt x="101346" y="201168"/>
                  </a:cubicBezTo>
                  <a:cubicBezTo>
                    <a:pt x="45374" y="201168"/>
                    <a:pt x="0" y="156135"/>
                    <a:pt x="0" y="100584"/>
                  </a:cubicBezTo>
                  <a:cubicBezTo>
                    <a:pt x="0" y="45033"/>
                    <a:pt x="45374" y="0"/>
                    <a:pt x="101346" y="0"/>
                  </a:cubicBezTo>
                  <a:cubicBezTo>
                    <a:pt x="157318" y="0"/>
                    <a:pt x="202692" y="45033"/>
                    <a:pt x="202692" y="10058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1A353DA-A45C-49FC-9770-C030AB2BB873}"/>
                </a:ext>
              </a:extLst>
            </p:cNvPr>
            <p:cNvSpPr/>
            <p:nvPr/>
          </p:nvSpPr>
          <p:spPr>
            <a:xfrm>
              <a:off x="3052572" y="534923"/>
              <a:ext cx="271271" cy="271272"/>
            </a:xfrm>
            <a:custGeom>
              <a:avLst/>
              <a:gdLst>
                <a:gd name="connsiteX0" fmla="*/ 135830 w 271271"/>
                <a:gd name="connsiteY0" fmla="*/ 271094 h 271272"/>
                <a:gd name="connsiteX1" fmla="*/ 271466 w 271271"/>
                <a:gd name="connsiteY1" fmla="*/ 135458 h 271272"/>
                <a:gd name="connsiteX2" fmla="*/ 135830 w 271271"/>
                <a:gd name="connsiteY2" fmla="*/ -178 h 271272"/>
                <a:gd name="connsiteX3" fmla="*/ 194 w 271271"/>
                <a:gd name="connsiteY3" fmla="*/ 135458 h 271272"/>
                <a:gd name="connsiteX4" fmla="*/ 135830 w 271271"/>
                <a:gd name="connsiteY4" fmla="*/ 271094 h 2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71" h="271272">
                  <a:moveTo>
                    <a:pt x="135830" y="271094"/>
                  </a:moveTo>
                  <a:cubicBezTo>
                    <a:pt x="210740" y="271094"/>
                    <a:pt x="271466" y="210363"/>
                    <a:pt x="271466" y="135458"/>
                  </a:cubicBezTo>
                  <a:cubicBezTo>
                    <a:pt x="271466" y="60554"/>
                    <a:pt x="210740" y="-178"/>
                    <a:pt x="135830" y="-178"/>
                  </a:cubicBezTo>
                  <a:cubicBezTo>
                    <a:pt x="60921" y="-178"/>
                    <a:pt x="194" y="60554"/>
                    <a:pt x="194" y="135458"/>
                  </a:cubicBezTo>
                  <a:cubicBezTo>
                    <a:pt x="194" y="210363"/>
                    <a:pt x="60921" y="271094"/>
                    <a:pt x="135830" y="2710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88EE966-89E9-44B6-A406-0B45F72E680C}"/>
                </a:ext>
              </a:extLst>
            </p:cNvPr>
            <p:cNvSpPr/>
            <p:nvPr/>
          </p:nvSpPr>
          <p:spPr>
            <a:xfrm>
              <a:off x="6716267" y="553211"/>
              <a:ext cx="234696" cy="234695"/>
            </a:xfrm>
            <a:custGeom>
              <a:avLst/>
              <a:gdLst>
                <a:gd name="connsiteX0" fmla="*/ 117543 w 234696"/>
                <a:gd name="connsiteY0" fmla="*/ 234518 h 234695"/>
                <a:gd name="connsiteX1" fmla="*/ 234891 w 234696"/>
                <a:gd name="connsiteY1" fmla="*/ 117170 h 234695"/>
                <a:gd name="connsiteX2" fmla="*/ 117543 w 234696"/>
                <a:gd name="connsiteY2" fmla="*/ -178 h 234695"/>
                <a:gd name="connsiteX3" fmla="*/ 194 w 234696"/>
                <a:gd name="connsiteY3" fmla="*/ 117170 h 234695"/>
                <a:gd name="connsiteX4" fmla="*/ 117543 w 234696"/>
                <a:gd name="connsiteY4" fmla="*/ 23451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117543" y="234518"/>
                  </a:moveTo>
                  <a:cubicBezTo>
                    <a:pt x="182351" y="234518"/>
                    <a:pt x="234891" y="181978"/>
                    <a:pt x="234891" y="117170"/>
                  </a:cubicBezTo>
                  <a:cubicBezTo>
                    <a:pt x="234891" y="52362"/>
                    <a:pt x="182351" y="-178"/>
                    <a:pt x="117543" y="-178"/>
                  </a:cubicBezTo>
                  <a:cubicBezTo>
                    <a:pt x="52735" y="-178"/>
                    <a:pt x="194" y="52362"/>
                    <a:pt x="194" y="117170"/>
                  </a:cubicBezTo>
                  <a:cubicBezTo>
                    <a:pt x="194" y="181978"/>
                    <a:pt x="52735" y="234518"/>
                    <a:pt x="117543" y="23451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77819D0-CB73-4F1B-A855-5B4131E5D210}"/>
                </a:ext>
              </a:extLst>
            </p:cNvPr>
            <p:cNvSpPr/>
            <p:nvPr/>
          </p:nvSpPr>
          <p:spPr>
            <a:xfrm>
              <a:off x="0" y="1004697"/>
              <a:ext cx="248412" cy="372998"/>
            </a:xfrm>
            <a:custGeom>
              <a:avLst/>
              <a:gdLst>
                <a:gd name="connsiteX0" fmla="*/ 248606 w 248412"/>
                <a:gd name="connsiteY0" fmla="*/ 186131 h 372998"/>
                <a:gd name="connsiteX1" fmla="*/ 62678 w 248412"/>
                <a:gd name="connsiteY1" fmla="*/ -178 h 372998"/>
                <a:gd name="connsiteX2" fmla="*/ 194 w 248412"/>
                <a:gd name="connsiteY2" fmla="*/ 10871 h 372998"/>
                <a:gd name="connsiteX3" fmla="*/ 194 w 248412"/>
                <a:gd name="connsiteY3" fmla="*/ 361772 h 372998"/>
                <a:gd name="connsiteX4" fmla="*/ 62678 w 248412"/>
                <a:gd name="connsiteY4" fmla="*/ 372821 h 372998"/>
                <a:gd name="connsiteX5" fmla="*/ 248606 w 248412"/>
                <a:gd name="connsiteY5" fmla="*/ 186385 h 372998"/>
                <a:gd name="connsiteX6" fmla="*/ 248606 w 248412"/>
                <a:gd name="connsiteY6" fmla="*/ 186131 h 37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412" h="372998">
                  <a:moveTo>
                    <a:pt x="248606" y="186131"/>
                  </a:moveTo>
                  <a:cubicBezTo>
                    <a:pt x="248606" y="83388"/>
                    <a:pt x="165421" y="38"/>
                    <a:pt x="62678" y="-178"/>
                  </a:cubicBezTo>
                  <a:cubicBezTo>
                    <a:pt x="41368" y="-102"/>
                    <a:pt x="20235" y="3632"/>
                    <a:pt x="194" y="10871"/>
                  </a:cubicBezTo>
                  <a:lnTo>
                    <a:pt x="194" y="361772"/>
                  </a:lnTo>
                  <a:cubicBezTo>
                    <a:pt x="20235" y="369011"/>
                    <a:pt x="41368" y="372745"/>
                    <a:pt x="62678" y="372821"/>
                  </a:cubicBezTo>
                  <a:cubicBezTo>
                    <a:pt x="165498" y="372682"/>
                    <a:pt x="248746" y="289217"/>
                    <a:pt x="248606" y="186385"/>
                  </a:cubicBezTo>
                  <a:cubicBezTo>
                    <a:pt x="248606" y="186296"/>
                    <a:pt x="248606" y="186220"/>
                    <a:pt x="248606" y="18613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8632D18-44A8-4E87-AEF0-56B9DC610D92}"/>
                </a:ext>
              </a:extLst>
            </p:cNvPr>
            <p:cNvSpPr/>
            <p:nvPr/>
          </p:nvSpPr>
          <p:spPr>
            <a:xfrm>
              <a:off x="368807" y="978407"/>
              <a:ext cx="428244" cy="426720"/>
            </a:xfrm>
            <a:custGeom>
              <a:avLst/>
              <a:gdLst>
                <a:gd name="connsiteX0" fmla="*/ 214316 w 428244"/>
                <a:gd name="connsiteY0" fmla="*/ -178 h 426720"/>
                <a:gd name="connsiteX1" fmla="*/ 194 w 428244"/>
                <a:gd name="connsiteY1" fmla="*/ 213183 h 426720"/>
                <a:gd name="connsiteX2" fmla="*/ 214316 w 428244"/>
                <a:gd name="connsiteY2" fmla="*/ 426543 h 426720"/>
                <a:gd name="connsiteX3" fmla="*/ 428439 w 428244"/>
                <a:gd name="connsiteY3" fmla="*/ 213183 h 426720"/>
                <a:gd name="connsiteX4" fmla="*/ 214571 w 428244"/>
                <a:gd name="connsiteY4" fmla="*/ -178 h 426720"/>
                <a:gd name="connsiteX5" fmla="*/ 214316 w 428244"/>
                <a:gd name="connsiteY5" fmla="*/ -178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244" h="426720">
                  <a:moveTo>
                    <a:pt x="214316" y="-178"/>
                  </a:moveTo>
                  <a:cubicBezTo>
                    <a:pt x="96270" y="-393"/>
                    <a:pt x="410" y="95136"/>
                    <a:pt x="194" y="213183"/>
                  </a:cubicBezTo>
                  <a:cubicBezTo>
                    <a:pt x="410" y="331229"/>
                    <a:pt x="96270" y="426758"/>
                    <a:pt x="214316" y="426543"/>
                  </a:cubicBezTo>
                  <a:cubicBezTo>
                    <a:pt x="332363" y="426758"/>
                    <a:pt x="428223" y="331229"/>
                    <a:pt x="428439" y="213183"/>
                  </a:cubicBezTo>
                  <a:cubicBezTo>
                    <a:pt x="428299" y="95212"/>
                    <a:pt x="332541" y="-317"/>
                    <a:pt x="214571" y="-178"/>
                  </a:cubicBezTo>
                  <a:cubicBezTo>
                    <a:pt x="214482" y="-178"/>
                    <a:pt x="214405" y="-178"/>
                    <a:pt x="21431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C73445A-D2A7-4D95-A55D-A79C22836A10}"/>
                </a:ext>
              </a:extLst>
            </p:cNvPr>
            <p:cNvSpPr/>
            <p:nvPr/>
          </p:nvSpPr>
          <p:spPr>
            <a:xfrm>
              <a:off x="915923" y="1004696"/>
              <a:ext cx="376427" cy="374523"/>
            </a:xfrm>
            <a:custGeom>
              <a:avLst/>
              <a:gdLst>
                <a:gd name="connsiteX0" fmla="*/ 188408 w 376427"/>
                <a:gd name="connsiteY0" fmla="*/ 374345 h 374523"/>
                <a:gd name="connsiteX1" fmla="*/ 376622 w 376427"/>
                <a:gd name="connsiteY1" fmla="*/ 186894 h 374523"/>
                <a:gd name="connsiteX2" fmla="*/ 188408 w 376427"/>
                <a:gd name="connsiteY2" fmla="*/ -177 h 374523"/>
                <a:gd name="connsiteX3" fmla="*/ 194 w 376427"/>
                <a:gd name="connsiteY3" fmla="*/ 187275 h 374523"/>
                <a:gd name="connsiteX4" fmla="*/ 188408 w 376427"/>
                <a:gd name="connsiteY4" fmla="*/ 374345 h 37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27" h="374523">
                  <a:moveTo>
                    <a:pt x="188408" y="374345"/>
                  </a:moveTo>
                  <a:cubicBezTo>
                    <a:pt x="292146" y="374561"/>
                    <a:pt x="376412" y="290627"/>
                    <a:pt x="376622" y="186894"/>
                  </a:cubicBezTo>
                  <a:cubicBezTo>
                    <a:pt x="376202" y="83300"/>
                    <a:pt x="291997" y="-393"/>
                    <a:pt x="188408" y="-177"/>
                  </a:cubicBezTo>
                  <a:cubicBezTo>
                    <a:pt x="84675" y="-393"/>
                    <a:pt x="410" y="83541"/>
                    <a:pt x="194" y="187275"/>
                  </a:cubicBezTo>
                  <a:cubicBezTo>
                    <a:pt x="614" y="290868"/>
                    <a:pt x="84815" y="374561"/>
                    <a:pt x="188408" y="3743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C39FB44-62DD-4BB9-A880-15CFB127B093}"/>
                </a:ext>
              </a:extLst>
            </p:cNvPr>
            <p:cNvSpPr/>
            <p:nvPr/>
          </p:nvSpPr>
          <p:spPr>
            <a:xfrm>
              <a:off x="1461515" y="1028700"/>
              <a:ext cx="326136" cy="326135"/>
            </a:xfrm>
            <a:custGeom>
              <a:avLst/>
              <a:gdLst>
                <a:gd name="connsiteX0" fmla="*/ 163263 w 326136"/>
                <a:gd name="connsiteY0" fmla="*/ 325958 h 326135"/>
                <a:gd name="connsiteX1" fmla="*/ 326330 w 326136"/>
                <a:gd name="connsiteY1" fmla="*/ 162890 h 326135"/>
                <a:gd name="connsiteX2" fmla="*/ 163263 w 326136"/>
                <a:gd name="connsiteY2" fmla="*/ -178 h 326135"/>
                <a:gd name="connsiteX3" fmla="*/ 194 w 326136"/>
                <a:gd name="connsiteY3" fmla="*/ 162890 h 326135"/>
                <a:gd name="connsiteX4" fmla="*/ 163263 w 326136"/>
                <a:gd name="connsiteY4" fmla="*/ 325958 h 3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36" h="326135">
                  <a:moveTo>
                    <a:pt x="163263" y="325958"/>
                  </a:moveTo>
                  <a:cubicBezTo>
                    <a:pt x="253322" y="325958"/>
                    <a:pt x="326330" y="252946"/>
                    <a:pt x="326330" y="162890"/>
                  </a:cubicBezTo>
                  <a:cubicBezTo>
                    <a:pt x="326330" y="72834"/>
                    <a:pt x="253322" y="-178"/>
                    <a:pt x="163263" y="-178"/>
                  </a:cubicBezTo>
                  <a:cubicBezTo>
                    <a:pt x="73203" y="-178"/>
                    <a:pt x="194" y="72834"/>
                    <a:pt x="194" y="162890"/>
                  </a:cubicBezTo>
                  <a:cubicBezTo>
                    <a:pt x="264" y="252920"/>
                    <a:pt x="73232" y="325882"/>
                    <a:pt x="163263" y="3259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CAC857C-BA42-41EC-8580-9BE11FE59458}"/>
                </a:ext>
              </a:extLst>
            </p:cNvPr>
            <p:cNvSpPr/>
            <p:nvPr/>
          </p:nvSpPr>
          <p:spPr>
            <a:xfrm rot="21444000">
              <a:off x="2004221" y="1050011"/>
              <a:ext cx="283464" cy="283464"/>
            </a:xfrm>
            <a:custGeom>
              <a:avLst/>
              <a:gdLst>
                <a:gd name="connsiteX0" fmla="*/ 283659 w 283464"/>
                <a:gd name="connsiteY0" fmla="*/ 141554 h 283464"/>
                <a:gd name="connsiteX1" fmla="*/ 141927 w 283464"/>
                <a:gd name="connsiteY1" fmla="*/ 283286 h 283464"/>
                <a:gd name="connsiteX2" fmla="*/ 194 w 283464"/>
                <a:gd name="connsiteY2" fmla="*/ 141554 h 283464"/>
                <a:gd name="connsiteX3" fmla="*/ 141927 w 283464"/>
                <a:gd name="connsiteY3" fmla="*/ -178 h 283464"/>
                <a:gd name="connsiteX4" fmla="*/ 283659 w 283464"/>
                <a:gd name="connsiteY4" fmla="*/ 141554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464" h="283464">
                  <a:moveTo>
                    <a:pt x="283659" y="141554"/>
                  </a:moveTo>
                  <a:cubicBezTo>
                    <a:pt x="283659" y="219831"/>
                    <a:pt x="220203" y="283286"/>
                    <a:pt x="141927" y="283286"/>
                  </a:cubicBezTo>
                  <a:cubicBezTo>
                    <a:pt x="63650" y="283286"/>
                    <a:pt x="194" y="219831"/>
                    <a:pt x="194" y="141554"/>
                  </a:cubicBezTo>
                  <a:cubicBezTo>
                    <a:pt x="194" y="63278"/>
                    <a:pt x="63650" y="-178"/>
                    <a:pt x="141927" y="-178"/>
                  </a:cubicBezTo>
                  <a:cubicBezTo>
                    <a:pt x="220203" y="-178"/>
                    <a:pt x="283659" y="63278"/>
                    <a:pt x="283659" y="1415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939C2B9-EB96-4919-BE7F-3B567991C947}"/>
                </a:ext>
              </a:extLst>
            </p:cNvPr>
            <p:cNvSpPr/>
            <p:nvPr/>
          </p:nvSpPr>
          <p:spPr>
            <a:xfrm>
              <a:off x="2545080" y="1069848"/>
              <a:ext cx="242315" cy="242315"/>
            </a:xfrm>
            <a:custGeom>
              <a:avLst/>
              <a:gdLst>
                <a:gd name="connsiteX0" fmla="*/ 121352 w 242315"/>
                <a:gd name="connsiteY0" fmla="*/ 242138 h 242315"/>
                <a:gd name="connsiteX1" fmla="*/ 242510 w 242315"/>
                <a:gd name="connsiteY1" fmla="*/ 120980 h 242315"/>
                <a:gd name="connsiteX2" fmla="*/ 121352 w 242315"/>
                <a:gd name="connsiteY2" fmla="*/ -178 h 242315"/>
                <a:gd name="connsiteX3" fmla="*/ 194 w 242315"/>
                <a:gd name="connsiteY3" fmla="*/ 120980 h 242315"/>
                <a:gd name="connsiteX4" fmla="*/ 121352 w 242315"/>
                <a:gd name="connsiteY4" fmla="*/ 242138 h 2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5" h="242315">
                  <a:moveTo>
                    <a:pt x="121352" y="242138"/>
                  </a:moveTo>
                  <a:cubicBezTo>
                    <a:pt x="188266" y="242138"/>
                    <a:pt x="242510" y="187896"/>
                    <a:pt x="242510" y="120980"/>
                  </a:cubicBezTo>
                  <a:cubicBezTo>
                    <a:pt x="242510" y="54064"/>
                    <a:pt x="188266" y="-178"/>
                    <a:pt x="121352" y="-178"/>
                  </a:cubicBezTo>
                  <a:cubicBezTo>
                    <a:pt x="54439" y="-178"/>
                    <a:pt x="194" y="54064"/>
                    <a:pt x="194" y="120980"/>
                  </a:cubicBezTo>
                  <a:cubicBezTo>
                    <a:pt x="194" y="187896"/>
                    <a:pt x="54439" y="242138"/>
                    <a:pt x="121352" y="2421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462AFF-C1B5-42D6-ABB2-B868DA58FE54}"/>
                </a:ext>
              </a:extLst>
            </p:cNvPr>
            <p:cNvSpPr/>
            <p:nvPr/>
          </p:nvSpPr>
          <p:spPr>
            <a:xfrm>
              <a:off x="3081527" y="1086493"/>
              <a:ext cx="210312" cy="210303"/>
            </a:xfrm>
            <a:custGeom>
              <a:avLst/>
              <a:gdLst>
                <a:gd name="connsiteX0" fmla="*/ 106239 w 210312"/>
                <a:gd name="connsiteY0" fmla="*/ 210125 h 210303"/>
                <a:gd name="connsiteX1" fmla="*/ 210503 w 210312"/>
                <a:gd name="connsiteY1" fmla="*/ 104080 h 210303"/>
                <a:gd name="connsiteX2" fmla="*/ 104461 w 210312"/>
                <a:gd name="connsiteY2" fmla="*/ -174 h 210303"/>
                <a:gd name="connsiteX3" fmla="*/ 194 w 210312"/>
                <a:gd name="connsiteY3" fmla="*/ 104969 h 210303"/>
                <a:gd name="connsiteX4" fmla="*/ 106111 w 210312"/>
                <a:gd name="connsiteY4" fmla="*/ 210125 h 210303"/>
                <a:gd name="connsiteX5" fmla="*/ 106239 w 210312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2" h="210303">
                  <a:moveTo>
                    <a:pt x="106239" y="210125"/>
                  </a:moveTo>
                  <a:cubicBezTo>
                    <a:pt x="164314" y="209630"/>
                    <a:pt x="210994" y="162157"/>
                    <a:pt x="210503" y="104080"/>
                  </a:cubicBezTo>
                  <a:cubicBezTo>
                    <a:pt x="210011" y="46016"/>
                    <a:pt x="162536" y="-669"/>
                    <a:pt x="104461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404" y="163249"/>
                    <a:pt x="47825" y="210341"/>
                    <a:pt x="106111" y="210125"/>
                  </a:cubicBezTo>
                  <a:cubicBezTo>
                    <a:pt x="106153" y="210125"/>
                    <a:pt x="106196" y="210125"/>
                    <a:pt x="106239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D2E094A-28AB-47D2-91B9-216BF704DC57}"/>
                </a:ext>
              </a:extLst>
            </p:cNvPr>
            <p:cNvSpPr/>
            <p:nvPr/>
          </p:nvSpPr>
          <p:spPr>
            <a:xfrm>
              <a:off x="6826757" y="1184138"/>
              <a:ext cx="14478" cy="13736"/>
            </a:xfrm>
            <a:custGeom>
              <a:avLst/>
              <a:gdLst>
                <a:gd name="connsiteX0" fmla="*/ 14673 w 14478"/>
                <a:gd name="connsiteY0" fmla="*/ 6690 h 13736"/>
                <a:gd name="connsiteX1" fmla="*/ 7078 w 14478"/>
                <a:gd name="connsiteY1" fmla="*/ -168 h 13736"/>
                <a:gd name="connsiteX2" fmla="*/ 7053 w 14478"/>
                <a:gd name="connsiteY2" fmla="*/ -168 h 13736"/>
                <a:gd name="connsiteX3" fmla="*/ 194 w 14478"/>
                <a:gd name="connsiteY3" fmla="*/ 6690 h 13736"/>
                <a:gd name="connsiteX4" fmla="*/ 7053 w 14478"/>
                <a:gd name="connsiteY4" fmla="*/ 13547 h 13736"/>
                <a:gd name="connsiteX5" fmla="*/ 14673 w 14478"/>
                <a:gd name="connsiteY5" fmla="*/ 6715 h 13736"/>
                <a:gd name="connsiteX6" fmla="*/ 14673 w 14478"/>
                <a:gd name="connsiteY6" fmla="*/ 6690 h 1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8" h="13736">
                  <a:moveTo>
                    <a:pt x="14673" y="6690"/>
                  </a:moveTo>
                  <a:cubicBezTo>
                    <a:pt x="14469" y="2702"/>
                    <a:pt x="11066" y="-371"/>
                    <a:pt x="7078" y="-168"/>
                  </a:cubicBezTo>
                  <a:cubicBezTo>
                    <a:pt x="7065" y="-168"/>
                    <a:pt x="7065" y="-168"/>
                    <a:pt x="7053" y="-168"/>
                  </a:cubicBezTo>
                  <a:cubicBezTo>
                    <a:pt x="3268" y="-168"/>
                    <a:pt x="194" y="2905"/>
                    <a:pt x="194" y="6690"/>
                  </a:cubicBezTo>
                  <a:cubicBezTo>
                    <a:pt x="194" y="10474"/>
                    <a:pt x="3268" y="13547"/>
                    <a:pt x="7053" y="13547"/>
                  </a:cubicBezTo>
                  <a:cubicBezTo>
                    <a:pt x="11040" y="13763"/>
                    <a:pt x="14457" y="10703"/>
                    <a:pt x="14673" y="6715"/>
                  </a:cubicBezTo>
                  <a:cubicBezTo>
                    <a:pt x="14673" y="6702"/>
                    <a:pt x="14673" y="6702"/>
                    <a:pt x="14673" y="66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45A81A6-12E1-4B3A-AEBB-AD9160DCB581}"/>
                </a:ext>
              </a:extLst>
            </p:cNvPr>
            <p:cNvSpPr/>
            <p:nvPr/>
          </p:nvSpPr>
          <p:spPr>
            <a:xfrm>
              <a:off x="0" y="1618487"/>
              <a:ext cx="155447" cy="187452"/>
            </a:xfrm>
            <a:custGeom>
              <a:avLst/>
              <a:gdLst>
                <a:gd name="connsiteX0" fmla="*/ 155642 w 155447"/>
                <a:gd name="connsiteY0" fmla="*/ 93548 h 187452"/>
                <a:gd name="connsiteX1" fmla="*/ 61916 w 155447"/>
                <a:gd name="connsiteY1" fmla="*/ -178 h 187452"/>
                <a:gd name="connsiteX2" fmla="*/ 194 w 155447"/>
                <a:gd name="connsiteY2" fmla="*/ 23190 h 187452"/>
                <a:gd name="connsiteX3" fmla="*/ 194 w 155447"/>
                <a:gd name="connsiteY3" fmla="*/ 164033 h 187452"/>
                <a:gd name="connsiteX4" fmla="*/ 61916 w 155447"/>
                <a:gd name="connsiteY4" fmla="*/ 187274 h 187452"/>
                <a:gd name="connsiteX5" fmla="*/ 155642 w 155447"/>
                <a:gd name="connsiteY5" fmla="*/ 93802 h 187452"/>
                <a:gd name="connsiteX6" fmla="*/ 155642 w 155447"/>
                <a:gd name="connsiteY6" fmla="*/ 93548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47" h="187452">
                  <a:moveTo>
                    <a:pt x="155642" y="93548"/>
                  </a:moveTo>
                  <a:cubicBezTo>
                    <a:pt x="155642" y="41783"/>
                    <a:pt x="113682" y="-178"/>
                    <a:pt x="61916" y="-178"/>
                  </a:cubicBezTo>
                  <a:cubicBezTo>
                    <a:pt x="39183" y="-165"/>
                    <a:pt x="17238" y="8141"/>
                    <a:pt x="194" y="23190"/>
                  </a:cubicBezTo>
                  <a:lnTo>
                    <a:pt x="194" y="164033"/>
                  </a:lnTo>
                  <a:cubicBezTo>
                    <a:pt x="17289" y="178981"/>
                    <a:pt x="39209" y="187236"/>
                    <a:pt x="61916" y="187274"/>
                  </a:cubicBezTo>
                  <a:cubicBezTo>
                    <a:pt x="113605" y="187351"/>
                    <a:pt x="155566" y="145491"/>
                    <a:pt x="155642" y="93802"/>
                  </a:cubicBezTo>
                  <a:cubicBezTo>
                    <a:pt x="155642" y="93713"/>
                    <a:pt x="155642" y="93637"/>
                    <a:pt x="155642" y="935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026FC6C-122A-414C-B5D8-0231629A3EF9}"/>
                </a:ext>
              </a:extLst>
            </p:cNvPr>
            <p:cNvSpPr/>
            <p:nvPr/>
          </p:nvSpPr>
          <p:spPr>
            <a:xfrm>
              <a:off x="880872" y="1488948"/>
              <a:ext cx="446531" cy="446531"/>
            </a:xfrm>
            <a:custGeom>
              <a:avLst/>
              <a:gdLst>
                <a:gd name="connsiteX0" fmla="*/ 446532 w 446531"/>
                <a:gd name="connsiteY0" fmla="*/ 223266 h 446531"/>
                <a:gd name="connsiteX1" fmla="*/ 223266 w 446531"/>
                <a:gd name="connsiteY1" fmla="*/ 446532 h 446531"/>
                <a:gd name="connsiteX2" fmla="*/ 0 w 446531"/>
                <a:gd name="connsiteY2" fmla="*/ 223266 h 446531"/>
                <a:gd name="connsiteX3" fmla="*/ 223266 w 446531"/>
                <a:gd name="connsiteY3" fmla="*/ 0 h 446531"/>
                <a:gd name="connsiteX4" fmla="*/ 446532 w 446531"/>
                <a:gd name="connsiteY4" fmla="*/ 223266 h 44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" h="446531">
                  <a:moveTo>
                    <a:pt x="446532" y="223266"/>
                  </a:moveTo>
                  <a:cubicBezTo>
                    <a:pt x="446532" y="346573"/>
                    <a:pt x="346572" y="446532"/>
                    <a:pt x="223266" y="446532"/>
                  </a:cubicBezTo>
                  <a:cubicBezTo>
                    <a:pt x="99960" y="446532"/>
                    <a:pt x="0" y="346573"/>
                    <a:pt x="0" y="223266"/>
                  </a:cubicBezTo>
                  <a:cubicBezTo>
                    <a:pt x="0" y="99960"/>
                    <a:pt x="99960" y="0"/>
                    <a:pt x="223266" y="0"/>
                  </a:cubicBezTo>
                  <a:cubicBezTo>
                    <a:pt x="346572" y="0"/>
                    <a:pt x="446532" y="99960"/>
                    <a:pt x="446532" y="2232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BBC8493-E73F-4788-AF9A-30C4A6DE13C7}"/>
                </a:ext>
              </a:extLst>
            </p:cNvPr>
            <p:cNvSpPr/>
            <p:nvPr/>
          </p:nvSpPr>
          <p:spPr>
            <a:xfrm>
              <a:off x="1423415" y="1511807"/>
              <a:ext cx="402336" cy="400812"/>
            </a:xfrm>
            <a:custGeom>
              <a:avLst/>
              <a:gdLst>
                <a:gd name="connsiteX0" fmla="*/ 201363 w 402336"/>
                <a:gd name="connsiteY0" fmla="*/ -178 h 400812"/>
                <a:gd name="connsiteX1" fmla="*/ 194 w 402336"/>
                <a:gd name="connsiteY1" fmla="*/ 200228 h 400812"/>
                <a:gd name="connsiteX2" fmla="*/ 201363 w 402336"/>
                <a:gd name="connsiteY2" fmla="*/ 400634 h 400812"/>
                <a:gd name="connsiteX3" fmla="*/ 402530 w 402336"/>
                <a:gd name="connsiteY3" fmla="*/ 200228 h 400812"/>
                <a:gd name="connsiteX4" fmla="*/ 201364 w 402336"/>
                <a:gd name="connsiteY4" fmla="*/ -178 h 40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6" h="400812">
                  <a:moveTo>
                    <a:pt x="201363" y="-178"/>
                  </a:moveTo>
                  <a:cubicBezTo>
                    <a:pt x="90499" y="-317"/>
                    <a:pt x="475" y="89370"/>
                    <a:pt x="194" y="200228"/>
                  </a:cubicBezTo>
                  <a:cubicBezTo>
                    <a:pt x="475" y="311087"/>
                    <a:pt x="90500" y="400774"/>
                    <a:pt x="201363" y="400634"/>
                  </a:cubicBezTo>
                  <a:cubicBezTo>
                    <a:pt x="312254" y="400850"/>
                    <a:pt x="402320" y="311125"/>
                    <a:pt x="402530" y="200228"/>
                  </a:cubicBezTo>
                  <a:cubicBezTo>
                    <a:pt x="402321" y="89332"/>
                    <a:pt x="312255" y="-381"/>
                    <a:pt x="20136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515AA8E-BB76-437B-BD43-C09E67A56E58}"/>
                </a:ext>
              </a:extLst>
            </p:cNvPr>
            <p:cNvSpPr/>
            <p:nvPr/>
          </p:nvSpPr>
          <p:spPr>
            <a:xfrm>
              <a:off x="1969009" y="1536191"/>
              <a:ext cx="353566" cy="352044"/>
            </a:xfrm>
            <a:custGeom>
              <a:avLst/>
              <a:gdLst>
                <a:gd name="connsiteX0" fmla="*/ 176977 w 353566"/>
                <a:gd name="connsiteY0" fmla="*/ 351867 h 352044"/>
                <a:gd name="connsiteX1" fmla="*/ 353761 w 353566"/>
                <a:gd name="connsiteY1" fmla="*/ 175844 h 352044"/>
                <a:gd name="connsiteX2" fmla="*/ 176978 w 353566"/>
                <a:gd name="connsiteY2" fmla="*/ -177 h 352044"/>
                <a:gd name="connsiteX3" fmla="*/ 194 w 353566"/>
                <a:gd name="connsiteY3" fmla="*/ 175844 h 352044"/>
                <a:gd name="connsiteX4" fmla="*/ 176977 w 353566"/>
                <a:gd name="connsiteY4" fmla="*/ 351867 h 3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66" h="352044">
                  <a:moveTo>
                    <a:pt x="176977" y="351867"/>
                  </a:moveTo>
                  <a:cubicBezTo>
                    <a:pt x="274401" y="352082"/>
                    <a:pt x="353550" y="273266"/>
                    <a:pt x="353761" y="175844"/>
                  </a:cubicBezTo>
                  <a:cubicBezTo>
                    <a:pt x="353550" y="78423"/>
                    <a:pt x="274403" y="-381"/>
                    <a:pt x="176978" y="-177"/>
                  </a:cubicBezTo>
                  <a:cubicBezTo>
                    <a:pt x="79553" y="-393"/>
                    <a:pt x="405" y="78423"/>
                    <a:pt x="194" y="175844"/>
                  </a:cubicBezTo>
                  <a:cubicBezTo>
                    <a:pt x="404" y="273266"/>
                    <a:pt x="79553" y="352082"/>
                    <a:pt x="176977" y="351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E81A414-30B2-44E3-9A06-20281F2B7579}"/>
                </a:ext>
              </a:extLst>
            </p:cNvPr>
            <p:cNvSpPr/>
            <p:nvPr/>
          </p:nvSpPr>
          <p:spPr>
            <a:xfrm>
              <a:off x="2520696" y="1566671"/>
              <a:ext cx="292608" cy="291084"/>
            </a:xfrm>
            <a:custGeom>
              <a:avLst/>
              <a:gdLst>
                <a:gd name="connsiteX0" fmla="*/ 292608 w 292608"/>
                <a:gd name="connsiteY0" fmla="*/ 145542 h 291084"/>
                <a:gd name="connsiteX1" fmla="*/ 146304 w 292608"/>
                <a:gd name="connsiteY1" fmla="*/ 291084 h 291084"/>
                <a:gd name="connsiteX2" fmla="*/ 0 w 292608"/>
                <a:gd name="connsiteY2" fmla="*/ 145542 h 291084"/>
                <a:gd name="connsiteX3" fmla="*/ 146304 w 292608"/>
                <a:gd name="connsiteY3" fmla="*/ 0 h 291084"/>
                <a:gd name="connsiteX4" fmla="*/ 292608 w 292608"/>
                <a:gd name="connsiteY4" fmla="*/ 145542 h 2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" h="291084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3" y="291084"/>
                    <a:pt x="0" y="225923"/>
                    <a:pt x="0" y="145542"/>
                  </a:cubicBezTo>
                  <a:cubicBezTo>
                    <a:pt x="0" y="65162"/>
                    <a:pt x="65503" y="0"/>
                    <a:pt x="146304" y="0"/>
                  </a:cubicBezTo>
                  <a:cubicBezTo>
                    <a:pt x="227105" y="0"/>
                    <a:pt x="292608" y="65162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14ABB06-474B-42F8-B948-FCE9503958F4}"/>
                </a:ext>
              </a:extLst>
            </p:cNvPr>
            <p:cNvSpPr/>
            <p:nvPr/>
          </p:nvSpPr>
          <p:spPr>
            <a:xfrm rot="16539000">
              <a:off x="3061631" y="1586245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1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982C41-912C-4E3E-8BA2-C6193A6ADA5B}"/>
                </a:ext>
              </a:extLst>
            </p:cNvPr>
            <p:cNvSpPr/>
            <p:nvPr/>
          </p:nvSpPr>
          <p:spPr>
            <a:xfrm>
              <a:off x="3579875" y="1583436"/>
              <a:ext cx="257556" cy="257555"/>
            </a:xfrm>
            <a:custGeom>
              <a:avLst/>
              <a:gdLst>
                <a:gd name="connsiteX0" fmla="*/ 128973 w 257556"/>
                <a:gd name="connsiteY0" fmla="*/ 257378 h 257555"/>
                <a:gd name="connsiteX1" fmla="*/ 257751 w 257556"/>
                <a:gd name="connsiteY1" fmla="*/ 128600 h 257555"/>
                <a:gd name="connsiteX2" fmla="*/ 128973 w 257556"/>
                <a:gd name="connsiteY2" fmla="*/ -178 h 257555"/>
                <a:gd name="connsiteX3" fmla="*/ 195 w 257556"/>
                <a:gd name="connsiteY3" fmla="*/ 128600 h 257555"/>
                <a:gd name="connsiteX4" fmla="*/ 128718 w 257556"/>
                <a:gd name="connsiteY4" fmla="*/ 257378 h 257555"/>
                <a:gd name="connsiteX5" fmla="*/ 128973 w 257556"/>
                <a:gd name="connsiteY5" fmla="*/ 257378 h 2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5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6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F32CD9-DC13-464B-8ED9-DAB5FDB8997F}"/>
                </a:ext>
              </a:extLst>
            </p:cNvPr>
            <p:cNvSpPr/>
            <p:nvPr/>
          </p:nvSpPr>
          <p:spPr>
            <a:xfrm>
              <a:off x="6220967" y="1620393"/>
              <a:ext cx="184404" cy="184403"/>
            </a:xfrm>
            <a:custGeom>
              <a:avLst/>
              <a:gdLst>
                <a:gd name="connsiteX0" fmla="*/ 92397 w 184404"/>
                <a:gd name="connsiteY0" fmla="*/ 184226 h 184403"/>
                <a:gd name="connsiteX1" fmla="*/ 184599 w 184404"/>
                <a:gd name="connsiteY1" fmla="*/ 92024 h 184403"/>
                <a:gd name="connsiteX2" fmla="*/ 92397 w 184404"/>
                <a:gd name="connsiteY2" fmla="*/ -178 h 184403"/>
                <a:gd name="connsiteX3" fmla="*/ 194 w 184404"/>
                <a:gd name="connsiteY3" fmla="*/ 92024 h 184403"/>
                <a:gd name="connsiteX4" fmla="*/ 92397 w 184404"/>
                <a:gd name="connsiteY4" fmla="*/ 184226 h 18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04" h="184403">
                  <a:moveTo>
                    <a:pt x="92397" y="184226"/>
                  </a:moveTo>
                  <a:cubicBezTo>
                    <a:pt x="143324" y="184226"/>
                    <a:pt x="184599" y="142951"/>
                    <a:pt x="184599" y="92024"/>
                  </a:cubicBezTo>
                  <a:cubicBezTo>
                    <a:pt x="184599" y="41097"/>
                    <a:pt x="143324" y="-178"/>
                    <a:pt x="92397" y="-178"/>
                  </a:cubicBezTo>
                  <a:cubicBezTo>
                    <a:pt x="41469" y="-178"/>
                    <a:pt x="194" y="41097"/>
                    <a:pt x="194" y="92024"/>
                  </a:cubicBezTo>
                  <a:cubicBezTo>
                    <a:pt x="194" y="142951"/>
                    <a:pt x="41469" y="184226"/>
                    <a:pt x="92397" y="18422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28EC066-2C29-4CD3-AAB2-72FB517B110A}"/>
                </a:ext>
              </a:extLst>
            </p:cNvPr>
            <p:cNvSpPr/>
            <p:nvPr/>
          </p:nvSpPr>
          <p:spPr>
            <a:xfrm>
              <a:off x="6810752" y="1688592"/>
              <a:ext cx="45710" cy="45720"/>
            </a:xfrm>
            <a:custGeom>
              <a:avLst/>
              <a:gdLst>
                <a:gd name="connsiteX0" fmla="*/ 197 w 45710"/>
                <a:gd name="connsiteY0" fmla="*/ 23444 h 45720"/>
                <a:gd name="connsiteX1" fmla="*/ 23807 w 45710"/>
                <a:gd name="connsiteY1" fmla="*/ 45529 h 45720"/>
                <a:gd name="connsiteX2" fmla="*/ 45892 w 45710"/>
                <a:gd name="connsiteY2" fmla="*/ 21920 h 45720"/>
                <a:gd name="connsiteX3" fmla="*/ 23058 w 45710"/>
                <a:gd name="connsiteY3" fmla="*/ -178 h 45720"/>
                <a:gd name="connsiteX4" fmla="*/ 197 w 45710"/>
                <a:gd name="connsiteY4" fmla="*/ 23444 h 45720"/>
                <a:gd name="connsiteX5" fmla="*/ 197 w 45710"/>
                <a:gd name="connsiteY5" fmla="*/ 23444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10" h="45720">
                  <a:moveTo>
                    <a:pt x="197" y="23444"/>
                  </a:moveTo>
                  <a:cubicBezTo>
                    <a:pt x="617" y="36068"/>
                    <a:pt x="11183" y="45948"/>
                    <a:pt x="23807" y="45529"/>
                  </a:cubicBezTo>
                  <a:cubicBezTo>
                    <a:pt x="36431" y="45110"/>
                    <a:pt x="46311" y="34544"/>
                    <a:pt x="45892" y="21920"/>
                  </a:cubicBezTo>
                  <a:cubicBezTo>
                    <a:pt x="45486" y="9601"/>
                    <a:pt x="35377" y="-165"/>
                    <a:pt x="23058" y="-178"/>
                  </a:cubicBezTo>
                  <a:cubicBezTo>
                    <a:pt x="10218" y="25"/>
                    <a:pt x="-6" y="10604"/>
                    <a:pt x="197" y="23444"/>
                  </a:cubicBezTo>
                  <a:cubicBezTo>
                    <a:pt x="197" y="23444"/>
                    <a:pt x="197" y="23444"/>
                    <a:pt x="197" y="2344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6C49788-ACD8-4043-AE1D-100D5F1ED93D}"/>
                </a:ext>
              </a:extLst>
            </p:cNvPr>
            <p:cNvSpPr/>
            <p:nvPr/>
          </p:nvSpPr>
          <p:spPr>
            <a:xfrm>
              <a:off x="7327392" y="1685543"/>
              <a:ext cx="54863" cy="54864"/>
            </a:xfrm>
            <a:custGeom>
              <a:avLst/>
              <a:gdLst>
                <a:gd name="connsiteX0" fmla="*/ 27627 w 54863"/>
                <a:gd name="connsiteY0" fmla="*/ -178 h 54864"/>
                <a:gd name="connsiteX1" fmla="*/ 194 w 54863"/>
                <a:gd name="connsiteY1" fmla="*/ 27254 h 54864"/>
                <a:gd name="connsiteX2" fmla="*/ 27627 w 54863"/>
                <a:gd name="connsiteY2" fmla="*/ 54686 h 54864"/>
                <a:gd name="connsiteX3" fmla="*/ 55058 w 54863"/>
                <a:gd name="connsiteY3" fmla="*/ 27254 h 54864"/>
                <a:gd name="connsiteX4" fmla="*/ 27627 w 54863"/>
                <a:gd name="connsiteY4" fmla="*/ -178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4">
                  <a:moveTo>
                    <a:pt x="27627" y="-178"/>
                  </a:moveTo>
                  <a:cubicBezTo>
                    <a:pt x="12475" y="-178"/>
                    <a:pt x="194" y="12103"/>
                    <a:pt x="194" y="27254"/>
                  </a:cubicBezTo>
                  <a:cubicBezTo>
                    <a:pt x="194" y="42406"/>
                    <a:pt x="12475" y="54686"/>
                    <a:pt x="27627" y="54686"/>
                  </a:cubicBezTo>
                  <a:cubicBezTo>
                    <a:pt x="42778" y="54686"/>
                    <a:pt x="55058" y="42406"/>
                    <a:pt x="55058" y="27254"/>
                  </a:cubicBezTo>
                  <a:cubicBezTo>
                    <a:pt x="55058" y="12103"/>
                    <a:pt x="42778" y="-178"/>
                    <a:pt x="276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CE242BA-C3DE-4A11-8C45-C77AC666527E}"/>
                </a:ext>
              </a:extLst>
            </p:cNvPr>
            <p:cNvSpPr/>
            <p:nvPr/>
          </p:nvSpPr>
          <p:spPr>
            <a:xfrm>
              <a:off x="7856219" y="1693163"/>
              <a:ext cx="38100" cy="38100"/>
            </a:xfrm>
            <a:custGeom>
              <a:avLst/>
              <a:gdLst>
                <a:gd name="connsiteX0" fmla="*/ 19244 w 38100"/>
                <a:gd name="connsiteY0" fmla="*/ -178 h 38100"/>
                <a:gd name="connsiteX1" fmla="*/ 194 w 38100"/>
                <a:gd name="connsiteY1" fmla="*/ 18872 h 38100"/>
                <a:gd name="connsiteX2" fmla="*/ 19244 w 38100"/>
                <a:gd name="connsiteY2" fmla="*/ 37922 h 38100"/>
                <a:gd name="connsiteX3" fmla="*/ 38294 w 38100"/>
                <a:gd name="connsiteY3" fmla="*/ 18872 h 38100"/>
                <a:gd name="connsiteX4" fmla="*/ 19244 w 38100"/>
                <a:gd name="connsiteY4" fmla="*/ -1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244" y="-178"/>
                  </a:moveTo>
                  <a:cubicBezTo>
                    <a:pt x="8729" y="-178"/>
                    <a:pt x="194" y="8356"/>
                    <a:pt x="194" y="18872"/>
                  </a:cubicBezTo>
                  <a:cubicBezTo>
                    <a:pt x="194" y="29388"/>
                    <a:pt x="8729" y="37922"/>
                    <a:pt x="19244" y="37922"/>
                  </a:cubicBezTo>
                  <a:cubicBezTo>
                    <a:pt x="29760" y="37922"/>
                    <a:pt x="38294" y="29388"/>
                    <a:pt x="38294" y="18872"/>
                  </a:cubicBezTo>
                  <a:cubicBezTo>
                    <a:pt x="38294" y="8356"/>
                    <a:pt x="29760" y="-178"/>
                    <a:pt x="192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AEDDE7A-0F63-41D2-92F8-D8A66B64A7AB}"/>
                </a:ext>
              </a:extLst>
            </p:cNvPr>
            <p:cNvSpPr/>
            <p:nvPr/>
          </p:nvSpPr>
          <p:spPr>
            <a:xfrm>
              <a:off x="1967991" y="2055368"/>
              <a:ext cx="355600" cy="355600"/>
            </a:xfrm>
            <a:custGeom>
              <a:avLst/>
              <a:gdLst>
                <a:gd name="connsiteX0" fmla="*/ 177994 w 355600"/>
                <a:gd name="connsiteY0" fmla="*/ 355422 h 355600"/>
                <a:gd name="connsiteX1" fmla="*/ 355794 w 355600"/>
                <a:gd name="connsiteY1" fmla="*/ 177622 h 355600"/>
                <a:gd name="connsiteX2" fmla="*/ 177994 w 355600"/>
                <a:gd name="connsiteY2" fmla="*/ -178 h 355600"/>
                <a:gd name="connsiteX3" fmla="*/ 194 w 355600"/>
                <a:gd name="connsiteY3" fmla="*/ 177622 h 355600"/>
                <a:gd name="connsiteX4" fmla="*/ 177994 w 355600"/>
                <a:gd name="connsiteY4" fmla="*/ 35542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355422"/>
                  </a:move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5"/>
                    <a:pt x="276191" y="-178"/>
                    <a:pt x="177994" y="-178"/>
                  </a:cubicBezTo>
                  <a:cubicBezTo>
                    <a:pt x="79798" y="-178"/>
                    <a:pt x="194" y="79425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13E1E27-10ED-4888-A997-620DA17AF12B}"/>
                </a:ext>
              </a:extLst>
            </p:cNvPr>
            <p:cNvSpPr/>
            <p:nvPr/>
          </p:nvSpPr>
          <p:spPr>
            <a:xfrm>
              <a:off x="2499359" y="2065019"/>
              <a:ext cx="335279" cy="335280"/>
            </a:xfrm>
            <a:custGeom>
              <a:avLst/>
              <a:gdLst>
                <a:gd name="connsiteX0" fmla="*/ 167834 w 335279"/>
                <a:gd name="connsiteY0" fmla="*/ 335102 h 335280"/>
                <a:gd name="connsiteX1" fmla="*/ 335474 w 335279"/>
                <a:gd name="connsiteY1" fmla="*/ 167462 h 335280"/>
                <a:gd name="connsiteX2" fmla="*/ 167834 w 335279"/>
                <a:gd name="connsiteY2" fmla="*/ -178 h 335280"/>
                <a:gd name="connsiteX3" fmla="*/ 194 w 335279"/>
                <a:gd name="connsiteY3" fmla="*/ 167462 h 335280"/>
                <a:gd name="connsiteX4" fmla="*/ 167834 w 335279"/>
                <a:gd name="connsiteY4" fmla="*/ 335102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79" h="335280">
                  <a:moveTo>
                    <a:pt x="167834" y="335102"/>
                  </a:moveTo>
                  <a:cubicBezTo>
                    <a:pt x="260420" y="335102"/>
                    <a:pt x="335474" y="260045"/>
                    <a:pt x="335474" y="167462"/>
                  </a:cubicBezTo>
                  <a:cubicBezTo>
                    <a:pt x="335474" y="74879"/>
                    <a:pt x="260420" y="-178"/>
                    <a:pt x="167834" y="-178"/>
                  </a:cubicBezTo>
                  <a:cubicBezTo>
                    <a:pt x="75249" y="-178"/>
                    <a:pt x="194" y="74879"/>
                    <a:pt x="194" y="167462"/>
                  </a:cubicBezTo>
                  <a:cubicBezTo>
                    <a:pt x="194" y="260045"/>
                    <a:pt x="75249" y="335102"/>
                    <a:pt x="167834" y="335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3E03C06-0432-48AB-9220-1F478C023FA9}"/>
                </a:ext>
              </a:extLst>
            </p:cNvPr>
            <p:cNvSpPr/>
            <p:nvPr/>
          </p:nvSpPr>
          <p:spPr>
            <a:xfrm>
              <a:off x="3037332" y="2083307"/>
              <a:ext cx="300227" cy="300228"/>
            </a:xfrm>
            <a:custGeom>
              <a:avLst/>
              <a:gdLst>
                <a:gd name="connsiteX0" fmla="*/ 150308 w 300227"/>
                <a:gd name="connsiteY0" fmla="*/ 300050 h 300228"/>
                <a:gd name="connsiteX1" fmla="*/ 300422 w 300227"/>
                <a:gd name="connsiteY1" fmla="*/ 149936 h 300228"/>
                <a:gd name="connsiteX2" fmla="*/ 150308 w 300227"/>
                <a:gd name="connsiteY2" fmla="*/ -178 h 300228"/>
                <a:gd name="connsiteX3" fmla="*/ 194 w 300227"/>
                <a:gd name="connsiteY3" fmla="*/ 149936 h 300228"/>
                <a:gd name="connsiteX4" fmla="*/ 150308 w 300227"/>
                <a:gd name="connsiteY4" fmla="*/ 300050 h 30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300228">
                  <a:moveTo>
                    <a:pt x="150308" y="300050"/>
                  </a:moveTo>
                  <a:cubicBezTo>
                    <a:pt x="233214" y="300050"/>
                    <a:pt x="300422" y="232842"/>
                    <a:pt x="300422" y="149936"/>
                  </a:cubicBezTo>
                  <a:cubicBezTo>
                    <a:pt x="300422" y="67030"/>
                    <a:pt x="233214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194" y="232842"/>
                    <a:pt x="67403" y="300050"/>
                    <a:pt x="150308" y="3000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00D4343-12F2-4577-9688-CB68696F9C91}"/>
                </a:ext>
              </a:extLst>
            </p:cNvPr>
            <p:cNvSpPr/>
            <p:nvPr/>
          </p:nvSpPr>
          <p:spPr>
            <a:xfrm>
              <a:off x="3579875" y="2104643"/>
              <a:ext cx="257556" cy="257556"/>
            </a:xfrm>
            <a:custGeom>
              <a:avLst/>
              <a:gdLst>
                <a:gd name="connsiteX0" fmla="*/ 128973 w 257556"/>
                <a:gd name="connsiteY0" fmla="*/ 257378 h 257556"/>
                <a:gd name="connsiteX1" fmla="*/ 257751 w 257556"/>
                <a:gd name="connsiteY1" fmla="*/ 128600 h 257556"/>
                <a:gd name="connsiteX2" fmla="*/ 128973 w 257556"/>
                <a:gd name="connsiteY2" fmla="*/ -178 h 257556"/>
                <a:gd name="connsiteX3" fmla="*/ 195 w 257556"/>
                <a:gd name="connsiteY3" fmla="*/ 128600 h 257556"/>
                <a:gd name="connsiteX4" fmla="*/ 128718 w 257556"/>
                <a:gd name="connsiteY4" fmla="*/ 257378 h 257556"/>
                <a:gd name="connsiteX5" fmla="*/ 128973 w 257556"/>
                <a:gd name="connsiteY5" fmla="*/ 257378 h 25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6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7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79C7754-2A07-4E63-8E1C-459D4E8CB45D}"/>
                </a:ext>
              </a:extLst>
            </p:cNvPr>
            <p:cNvSpPr/>
            <p:nvPr/>
          </p:nvSpPr>
          <p:spPr>
            <a:xfrm>
              <a:off x="4027930" y="2031492"/>
              <a:ext cx="403860" cy="403860"/>
            </a:xfrm>
            <a:custGeom>
              <a:avLst/>
              <a:gdLst>
                <a:gd name="connsiteX0" fmla="*/ 201491 w 403860"/>
                <a:gd name="connsiteY0" fmla="*/ -178 h 403860"/>
                <a:gd name="connsiteX1" fmla="*/ 196 w 403860"/>
                <a:gd name="connsiteY1" fmla="*/ 202387 h 403860"/>
                <a:gd name="connsiteX2" fmla="*/ 202761 w 403860"/>
                <a:gd name="connsiteY2" fmla="*/ 403682 h 403860"/>
                <a:gd name="connsiteX3" fmla="*/ 404055 w 403860"/>
                <a:gd name="connsiteY3" fmla="*/ 201752 h 403860"/>
                <a:gd name="connsiteX4" fmla="*/ 201491 w 403860"/>
                <a:gd name="connsiteY4" fmla="*/ -178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860">
                  <a:moveTo>
                    <a:pt x="201491" y="-178"/>
                  </a:moveTo>
                  <a:cubicBezTo>
                    <a:pt x="89972" y="178"/>
                    <a:pt x="-160" y="90869"/>
                    <a:pt x="196" y="202387"/>
                  </a:cubicBezTo>
                  <a:cubicBezTo>
                    <a:pt x="551" y="313906"/>
                    <a:pt x="91242" y="404025"/>
                    <a:pt x="202761" y="403682"/>
                  </a:cubicBezTo>
                  <a:cubicBezTo>
                    <a:pt x="314038" y="403327"/>
                    <a:pt x="404055" y="313029"/>
                    <a:pt x="404055" y="201752"/>
                  </a:cubicBezTo>
                  <a:cubicBezTo>
                    <a:pt x="403776" y="90094"/>
                    <a:pt x="313149" y="-254"/>
                    <a:pt x="20149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86C0C5F-0FDE-4B4A-BA82-A051B882F54E}"/>
                </a:ext>
              </a:extLst>
            </p:cNvPr>
            <p:cNvSpPr/>
            <p:nvPr/>
          </p:nvSpPr>
          <p:spPr>
            <a:xfrm>
              <a:off x="6137148" y="2057400"/>
              <a:ext cx="352044" cy="352043"/>
            </a:xfrm>
            <a:custGeom>
              <a:avLst/>
              <a:gdLst>
                <a:gd name="connsiteX0" fmla="*/ 176216 w 352044"/>
                <a:gd name="connsiteY0" fmla="*/ 351866 h 352043"/>
                <a:gd name="connsiteX1" fmla="*/ 352239 w 352044"/>
                <a:gd name="connsiteY1" fmla="*/ 175844 h 352043"/>
                <a:gd name="connsiteX2" fmla="*/ 176216 w 352044"/>
                <a:gd name="connsiteY2" fmla="*/ -178 h 352043"/>
                <a:gd name="connsiteX3" fmla="*/ 195 w 352044"/>
                <a:gd name="connsiteY3" fmla="*/ 175844 h 352043"/>
                <a:gd name="connsiteX4" fmla="*/ 175962 w 352044"/>
                <a:gd name="connsiteY4" fmla="*/ 351866 h 352043"/>
                <a:gd name="connsiteX5" fmla="*/ 176216 w 352044"/>
                <a:gd name="connsiteY5" fmla="*/ 351866 h 3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044" h="352043">
                  <a:moveTo>
                    <a:pt x="176216" y="351866"/>
                  </a:moveTo>
                  <a:cubicBezTo>
                    <a:pt x="273435" y="351866"/>
                    <a:pt x="352239" y="273062"/>
                    <a:pt x="352239" y="175844"/>
                  </a:cubicBezTo>
                  <a:cubicBezTo>
                    <a:pt x="352239" y="78625"/>
                    <a:pt x="273435" y="-178"/>
                    <a:pt x="176216" y="-178"/>
                  </a:cubicBezTo>
                  <a:cubicBezTo>
                    <a:pt x="78998" y="-178"/>
                    <a:pt x="195" y="78625"/>
                    <a:pt x="195" y="175844"/>
                  </a:cubicBezTo>
                  <a:cubicBezTo>
                    <a:pt x="118" y="272986"/>
                    <a:pt x="78820" y="351790"/>
                    <a:pt x="175962" y="351866"/>
                  </a:cubicBezTo>
                  <a:cubicBezTo>
                    <a:pt x="176051" y="351866"/>
                    <a:pt x="176128" y="351866"/>
                    <a:pt x="176216" y="3518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9E1CF9-2764-4043-8C32-5330D90FE164}"/>
                </a:ext>
              </a:extLst>
            </p:cNvPr>
            <p:cNvSpPr/>
            <p:nvPr/>
          </p:nvSpPr>
          <p:spPr>
            <a:xfrm>
              <a:off x="6626351" y="2025395"/>
              <a:ext cx="416052" cy="416052"/>
            </a:xfrm>
            <a:custGeom>
              <a:avLst/>
              <a:gdLst>
                <a:gd name="connsiteX0" fmla="*/ 208348 w 416052"/>
                <a:gd name="connsiteY0" fmla="*/ 415874 h 416052"/>
                <a:gd name="connsiteX1" fmla="*/ 416247 w 416052"/>
                <a:gd name="connsiteY1" fmla="*/ 207721 h 416052"/>
                <a:gd name="connsiteX2" fmla="*/ 208093 w 416052"/>
                <a:gd name="connsiteY2" fmla="*/ -178 h 416052"/>
                <a:gd name="connsiteX3" fmla="*/ 195 w 416052"/>
                <a:gd name="connsiteY3" fmla="*/ 207848 h 416052"/>
                <a:gd name="connsiteX4" fmla="*/ 207967 w 416052"/>
                <a:gd name="connsiteY4" fmla="*/ 415874 h 416052"/>
                <a:gd name="connsiteX5" fmla="*/ 208348 w 416052"/>
                <a:gd name="connsiteY5" fmla="*/ 415874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2" h="416052">
                  <a:moveTo>
                    <a:pt x="208348" y="415874"/>
                  </a:moveTo>
                  <a:cubicBezTo>
                    <a:pt x="323232" y="415798"/>
                    <a:pt x="416323" y="322606"/>
                    <a:pt x="416247" y="207721"/>
                  </a:cubicBezTo>
                  <a:cubicBezTo>
                    <a:pt x="416170" y="92837"/>
                    <a:pt x="322978" y="-241"/>
                    <a:pt x="208093" y="-178"/>
                  </a:cubicBezTo>
                  <a:cubicBezTo>
                    <a:pt x="93260" y="-102"/>
                    <a:pt x="195" y="93002"/>
                    <a:pt x="195" y="207848"/>
                  </a:cubicBezTo>
                  <a:cubicBezTo>
                    <a:pt x="131" y="322669"/>
                    <a:pt x="93146" y="415811"/>
                    <a:pt x="207967" y="415874"/>
                  </a:cubicBezTo>
                  <a:cubicBezTo>
                    <a:pt x="208093" y="415874"/>
                    <a:pt x="208221" y="415874"/>
                    <a:pt x="208348" y="4158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AF82BCA-9473-4174-8FB0-21A5C153EA1F}"/>
                </a:ext>
              </a:extLst>
            </p:cNvPr>
            <p:cNvSpPr/>
            <p:nvPr/>
          </p:nvSpPr>
          <p:spPr>
            <a:xfrm>
              <a:off x="8382126" y="2218943"/>
              <a:ext cx="28955" cy="28956"/>
            </a:xfrm>
            <a:custGeom>
              <a:avLst/>
              <a:gdLst>
                <a:gd name="connsiteX0" fmla="*/ 14673 w 28955"/>
                <a:gd name="connsiteY0" fmla="*/ 28778 h 28956"/>
                <a:gd name="connsiteX1" fmla="*/ 29150 w 28955"/>
                <a:gd name="connsiteY1" fmla="*/ 14300 h 28956"/>
                <a:gd name="connsiteX2" fmla="*/ 14673 w 28955"/>
                <a:gd name="connsiteY2" fmla="*/ -178 h 28956"/>
                <a:gd name="connsiteX3" fmla="*/ 194 w 28955"/>
                <a:gd name="connsiteY3" fmla="*/ 14300 h 28956"/>
                <a:gd name="connsiteX4" fmla="*/ 14673 w 28955"/>
                <a:gd name="connsiteY4" fmla="*/ 28778 h 2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5" h="28956">
                  <a:moveTo>
                    <a:pt x="14673" y="28778"/>
                  </a:moveTo>
                  <a:cubicBezTo>
                    <a:pt x="22673" y="28778"/>
                    <a:pt x="29150" y="22301"/>
                    <a:pt x="29150" y="14300"/>
                  </a:cubicBezTo>
                  <a:cubicBezTo>
                    <a:pt x="29150" y="6299"/>
                    <a:pt x="22673" y="-178"/>
                    <a:pt x="14673" y="-178"/>
                  </a:cubicBezTo>
                  <a:cubicBezTo>
                    <a:pt x="6672" y="-178"/>
                    <a:pt x="194" y="6299"/>
                    <a:pt x="194" y="14300"/>
                  </a:cubicBezTo>
                  <a:cubicBezTo>
                    <a:pt x="194" y="22301"/>
                    <a:pt x="6672" y="28778"/>
                    <a:pt x="14673" y="287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038B1A0-2DC8-4998-B280-96A52D871096}"/>
                </a:ext>
              </a:extLst>
            </p:cNvPr>
            <p:cNvSpPr/>
            <p:nvPr/>
          </p:nvSpPr>
          <p:spPr>
            <a:xfrm>
              <a:off x="1383792" y="2513076"/>
              <a:ext cx="483107" cy="481584"/>
            </a:xfrm>
            <a:custGeom>
              <a:avLst/>
              <a:gdLst>
                <a:gd name="connsiteX0" fmla="*/ 483108 w 483107"/>
                <a:gd name="connsiteY0" fmla="*/ 240792 h 481584"/>
                <a:gd name="connsiteX1" fmla="*/ 241554 w 483107"/>
                <a:gd name="connsiteY1" fmla="*/ 481584 h 481584"/>
                <a:gd name="connsiteX2" fmla="*/ 0 w 483107"/>
                <a:gd name="connsiteY2" fmla="*/ 240792 h 481584"/>
                <a:gd name="connsiteX3" fmla="*/ 241554 w 483107"/>
                <a:gd name="connsiteY3" fmla="*/ 0 h 481584"/>
                <a:gd name="connsiteX4" fmla="*/ 483108 w 483107"/>
                <a:gd name="connsiteY4" fmla="*/ 240792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107" h="481584">
                  <a:moveTo>
                    <a:pt x="483108" y="240792"/>
                  </a:moveTo>
                  <a:cubicBezTo>
                    <a:pt x="483108" y="373778"/>
                    <a:pt x="374961" y="481584"/>
                    <a:pt x="241554" y="481584"/>
                  </a:cubicBezTo>
                  <a:cubicBezTo>
                    <a:pt x="108147" y="481584"/>
                    <a:pt x="0" y="373778"/>
                    <a:pt x="0" y="240792"/>
                  </a:cubicBezTo>
                  <a:cubicBezTo>
                    <a:pt x="0" y="107806"/>
                    <a:pt x="108147" y="0"/>
                    <a:pt x="241554" y="0"/>
                  </a:cubicBezTo>
                  <a:cubicBezTo>
                    <a:pt x="374961" y="0"/>
                    <a:pt x="483108" y="107806"/>
                    <a:pt x="483108" y="24079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70588D1-2F36-46FD-84DA-88DFB23717D2}"/>
                </a:ext>
              </a:extLst>
            </p:cNvPr>
            <p:cNvSpPr/>
            <p:nvPr/>
          </p:nvSpPr>
          <p:spPr>
            <a:xfrm>
              <a:off x="2049780" y="2657856"/>
              <a:ext cx="193548" cy="193548"/>
            </a:xfrm>
            <a:custGeom>
              <a:avLst/>
              <a:gdLst>
                <a:gd name="connsiteX0" fmla="*/ 193548 w 193548"/>
                <a:gd name="connsiteY0" fmla="*/ 96774 h 193548"/>
                <a:gd name="connsiteX1" fmla="*/ 96774 w 193548"/>
                <a:gd name="connsiteY1" fmla="*/ 193548 h 193548"/>
                <a:gd name="connsiteX2" fmla="*/ 0 w 193548"/>
                <a:gd name="connsiteY2" fmla="*/ 96774 h 193548"/>
                <a:gd name="connsiteX3" fmla="*/ 96774 w 193548"/>
                <a:gd name="connsiteY3" fmla="*/ 0 h 193548"/>
                <a:gd name="connsiteX4" fmla="*/ 193548 w 193548"/>
                <a:gd name="connsiteY4" fmla="*/ 96774 h 19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48" h="193548">
                  <a:moveTo>
                    <a:pt x="193548" y="96774"/>
                  </a:moveTo>
                  <a:cubicBezTo>
                    <a:pt x="193548" y="150221"/>
                    <a:pt x="150221" y="193548"/>
                    <a:pt x="96774" y="193548"/>
                  </a:cubicBezTo>
                  <a:cubicBezTo>
                    <a:pt x="43327" y="193548"/>
                    <a:pt x="0" y="150221"/>
                    <a:pt x="0" y="96774"/>
                  </a:cubicBezTo>
                  <a:cubicBezTo>
                    <a:pt x="0" y="43327"/>
                    <a:pt x="43327" y="0"/>
                    <a:pt x="96774" y="0"/>
                  </a:cubicBezTo>
                  <a:cubicBezTo>
                    <a:pt x="150221" y="0"/>
                    <a:pt x="193548" y="43327"/>
                    <a:pt x="193548" y="967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D31EA64-DE40-4B42-8A7D-6DB09B0F690D}"/>
                </a:ext>
              </a:extLst>
            </p:cNvPr>
            <p:cNvSpPr/>
            <p:nvPr/>
          </p:nvSpPr>
          <p:spPr>
            <a:xfrm>
              <a:off x="2517139" y="2606034"/>
              <a:ext cx="295656" cy="295654"/>
            </a:xfrm>
            <a:custGeom>
              <a:avLst/>
              <a:gdLst>
                <a:gd name="connsiteX0" fmla="*/ 149293 w 295656"/>
                <a:gd name="connsiteY0" fmla="*/ -172 h 295654"/>
                <a:gd name="connsiteX1" fmla="*/ 200 w 295656"/>
                <a:gd name="connsiteY1" fmla="*/ 146386 h 295654"/>
                <a:gd name="connsiteX2" fmla="*/ 146753 w 295656"/>
                <a:gd name="connsiteY2" fmla="*/ 295471 h 295654"/>
                <a:gd name="connsiteX3" fmla="*/ 295846 w 295656"/>
                <a:gd name="connsiteY3" fmla="*/ 148926 h 295654"/>
                <a:gd name="connsiteX4" fmla="*/ 295851 w 295656"/>
                <a:gd name="connsiteY4" fmla="*/ 147656 h 295654"/>
                <a:gd name="connsiteX5" fmla="*/ 149293 w 295656"/>
                <a:gd name="connsiteY5" fmla="*/ -172 h 2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6" h="295654">
                  <a:moveTo>
                    <a:pt x="149293" y="-172"/>
                  </a:moveTo>
                  <a:cubicBezTo>
                    <a:pt x="67652" y="-871"/>
                    <a:pt x="901" y="64737"/>
                    <a:pt x="200" y="146386"/>
                  </a:cubicBezTo>
                  <a:cubicBezTo>
                    <a:pt x="-501" y="228021"/>
                    <a:pt x="65112" y="294772"/>
                    <a:pt x="146753" y="295471"/>
                  </a:cubicBezTo>
                  <a:cubicBezTo>
                    <a:pt x="228393" y="296170"/>
                    <a:pt x="295143" y="230561"/>
                    <a:pt x="295846" y="148926"/>
                  </a:cubicBezTo>
                  <a:cubicBezTo>
                    <a:pt x="295849" y="148494"/>
                    <a:pt x="295851" y="148075"/>
                    <a:pt x="295851" y="147656"/>
                  </a:cubicBezTo>
                  <a:cubicBezTo>
                    <a:pt x="296061" y="66414"/>
                    <a:pt x="230527" y="323"/>
                    <a:pt x="149293" y="-17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653D59D-8D2D-406E-B5C3-03E768856A0D}"/>
                </a:ext>
              </a:extLst>
            </p:cNvPr>
            <p:cNvSpPr/>
            <p:nvPr/>
          </p:nvSpPr>
          <p:spPr>
            <a:xfrm rot="21046799">
              <a:off x="3010098" y="2577040"/>
              <a:ext cx="355091" cy="355091"/>
            </a:xfrm>
            <a:custGeom>
              <a:avLst/>
              <a:gdLst>
                <a:gd name="connsiteX0" fmla="*/ 355286 w 355091"/>
                <a:gd name="connsiteY0" fmla="*/ 177368 h 355091"/>
                <a:gd name="connsiteX1" fmla="*/ 177740 w 355091"/>
                <a:gd name="connsiteY1" fmla="*/ 354914 h 355091"/>
                <a:gd name="connsiteX2" fmla="*/ 195 w 355091"/>
                <a:gd name="connsiteY2" fmla="*/ 177368 h 355091"/>
                <a:gd name="connsiteX3" fmla="*/ 177740 w 355091"/>
                <a:gd name="connsiteY3" fmla="*/ -178 h 355091"/>
                <a:gd name="connsiteX4" fmla="*/ 355286 w 355091"/>
                <a:gd name="connsiteY4" fmla="*/ 177368 h 35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091" h="355091">
                  <a:moveTo>
                    <a:pt x="355286" y="177368"/>
                  </a:moveTo>
                  <a:cubicBezTo>
                    <a:pt x="355286" y="275424"/>
                    <a:pt x="275796" y="354914"/>
                    <a:pt x="177740" y="354914"/>
                  </a:cubicBezTo>
                  <a:cubicBezTo>
                    <a:pt x="79685" y="354914"/>
                    <a:pt x="195" y="275424"/>
                    <a:pt x="195" y="177368"/>
                  </a:cubicBezTo>
                  <a:cubicBezTo>
                    <a:pt x="195" y="79312"/>
                    <a:pt x="79685" y="-178"/>
                    <a:pt x="177740" y="-178"/>
                  </a:cubicBezTo>
                  <a:cubicBezTo>
                    <a:pt x="275796" y="-178"/>
                    <a:pt x="355286" y="79312"/>
                    <a:pt x="355286" y="17736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4DB8F8B-F213-4CD3-9AE1-8C714F9848F1}"/>
                </a:ext>
              </a:extLst>
            </p:cNvPr>
            <p:cNvSpPr/>
            <p:nvPr/>
          </p:nvSpPr>
          <p:spPr>
            <a:xfrm>
              <a:off x="3553968" y="2600325"/>
              <a:ext cx="309372" cy="309371"/>
            </a:xfrm>
            <a:custGeom>
              <a:avLst/>
              <a:gdLst>
                <a:gd name="connsiteX0" fmla="*/ 154880 w 309372"/>
                <a:gd name="connsiteY0" fmla="*/ 309194 h 309371"/>
                <a:gd name="connsiteX1" fmla="*/ 309567 w 309372"/>
                <a:gd name="connsiteY1" fmla="*/ 154508 h 309371"/>
                <a:gd name="connsiteX2" fmla="*/ 154880 w 309372"/>
                <a:gd name="connsiteY2" fmla="*/ -178 h 309371"/>
                <a:gd name="connsiteX3" fmla="*/ 194 w 309372"/>
                <a:gd name="connsiteY3" fmla="*/ 154508 h 309371"/>
                <a:gd name="connsiteX4" fmla="*/ 154880 w 309372"/>
                <a:gd name="connsiteY4" fmla="*/ 309194 h 3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2" h="309371">
                  <a:moveTo>
                    <a:pt x="154880" y="309194"/>
                  </a:moveTo>
                  <a:cubicBezTo>
                    <a:pt x="240313" y="309194"/>
                    <a:pt x="309567" y="239941"/>
                    <a:pt x="309567" y="154508"/>
                  </a:cubicBezTo>
                  <a:cubicBezTo>
                    <a:pt x="309567" y="69075"/>
                    <a:pt x="240313" y="-178"/>
                    <a:pt x="154880" y="-178"/>
                  </a:cubicBezTo>
                  <a:cubicBezTo>
                    <a:pt x="69450" y="-178"/>
                    <a:pt x="194" y="69075"/>
                    <a:pt x="194" y="154508"/>
                  </a:cubicBezTo>
                  <a:cubicBezTo>
                    <a:pt x="194" y="239941"/>
                    <a:pt x="69450" y="309194"/>
                    <a:pt x="154880" y="3091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9880FA0-9150-41EC-A6A4-749C12730A66}"/>
                </a:ext>
              </a:extLst>
            </p:cNvPr>
            <p:cNvSpPr/>
            <p:nvPr/>
          </p:nvSpPr>
          <p:spPr>
            <a:xfrm rot="17549998">
              <a:off x="4088795" y="2613667"/>
              <a:ext cx="280416" cy="280416"/>
            </a:xfrm>
            <a:custGeom>
              <a:avLst/>
              <a:gdLst>
                <a:gd name="connsiteX0" fmla="*/ 280611 w 280416"/>
                <a:gd name="connsiteY0" fmla="*/ 140030 h 280416"/>
                <a:gd name="connsiteX1" fmla="*/ 140403 w 280416"/>
                <a:gd name="connsiteY1" fmla="*/ 280238 h 280416"/>
                <a:gd name="connsiteX2" fmla="*/ 195 w 280416"/>
                <a:gd name="connsiteY2" fmla="*/ 140030 h 280416"/>
                <a:gd name="connsiteX3" fmla="*/ 140403 w 280416"/>
                <a:gd name="connsiteY3" fmla="*/ -178 h 280416"/>
                <a:gd name="connsiteX4" fmla="*/ 280611 w 280416"/>
                <a:gd name="connsiteY4" fmla="*/ 140030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16" h="280416">
                  <a:moveTo>
                    <a:pt x="280611" y="140030"/>
                  </a:moveTo>
                  <a:cubicBezTo>
                    <a:pt x="280611" y="217465"/>
                    <a:pt x="217837" y="280238"/>
                    <a:pt x="140403" y="280238"/>
                  </a:cubicBezTo>
                  <a:cubicBezTo>
                    <a:pt x="62968" y="280238"/>
                    <a:pt x="195" y="217465"/>
                    <a:pt x="195" y="140030"/>
                  </a:cubicBezTo>
                  <a:cubicBezTo>
                    <a:pt x="195" y="62595"/>
                    <a:pt x="62968" y="-178"/>
                    <a:pt x="140403" y="-178"/>
                  </a:cubicBezTo>
                  <a:cubicBezTo>
                    <a:pt x="217837" y="-178"/>
                    <a:pt x="280611" y="62595"/>
                    <a:pt x="280611" y="14003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C1A430-432D-49C7-955F-55833F503C5B}"/>
                </a:ext>
              </a:extLst>
            </p:cNvPr>
            <p:cNvSpPr/>
            <p:nvPr/>
          </p:nvSpPr>
          <p:spPr>
            <a:xfrm>
              <a:off x="5606796" y="2569462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3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9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8C0F5CF-3057-448C-B02D-C18641A33DF4}"/>
                </a:ext>
              </a:extLst>
            </p:cNvPr>
            <p:cNvSpPr/>
            <p:nvPr/>
          </p:nvSpPr>
          <p:spPr>
            <a:xfrm>
              <a:off x="6115812" y="2555748"/>
              <a:ext cx="394715" cy="396239"/>
            </a:xfrm>
            <a:custGeom>
              <a:avLst/>
              <a:gdLst>
                <a:gd name="connsiteX0" fmla="*/ 394716 w 394715"/>
                <a:gd name="connsiteY0" fmla="*/ 198120 h 396239"/>
                <a:gd name="connsiteX1" fmla="*/ 197358 w 394715"/>
                <a:gd name="connsiteY1" fmla="*/ 396240 h 396239"/>
                <a:gd name="connsiteX2" fmla="*/ 0 w 394715"/>
                <a:gd name="connsiteY2" fmla="*/ 198120 h 396239"/>
                <a:gd name="connsiteX3" fmla="*/ 197358 w 394715"/>
                <a:gd name="connsiteY3" fmla="*/ 0 h 396239"/>
                <a:gd name="connsiteX4" fmla="*/ 394716 w 394715"/>
                <a:gd name="connsiteY4" fmla="*/ 19812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15" h="396239">
                  <a:moveTo>
                    <a:pt x="394716" y="198120"/>
                  </a:moveTo>
                  <a:cubicBezTo>
                    <a:pt x="394716" y="307539"/>
                    <a:pt x="306356" y="396240"/>
                    <a:pt x="197358" y="396240"/>
                  </a:cubicBezTo>
                  <a:cubicBezTo>
                    <a:pt x="88360" y="396240"/>
                    <a:pt x="0" y="307539"/>
                    <a:pt x="0" y="198120"/>
                  </a:cubicBezTo>
                  <a:cubicBezTo>
                    <a:pt x="0" y="88701"/>
                    <a:pt x="88360" y="0"/>
                    <a:pt x="197358" y="0"/>
                  </a:cubicBezTo>
                  <a:cubicBezTo>
                    <a:pt x="306356" y="0"/>
                    <a:pt x="394716" y="88701"/>
                    <a:pt x="394716" y="1981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29FBA0-A873-4DA6-8D6F-DEDC3BA2A354}"/>
                </a:ext>
              </a:extLst>
            </p:cNvPr>
            <p:cNvSpPr/>
            <p:nvPr/>
          </p:nvSpPr>
          <p:spPr>
            <a:xfrm>
              <a:off x="6601967" y="2522219"/>
              <a:ext cx="464820" cy="464820"/>
            </a:xfrm>
            <a:custGeom>
              <a:avLst/>
              <a:gdLst>
                <a:gd name="connsiteX0" fmla="*/ 232605 w 464820"/>
                <a:gd name="connsiteY0" fmla="*/ -178 h 464820"/>
                <a:gd name="connsiteX1" fmla="*/ 194 w 464820"/>
                <a:gd name="connsiteY1" fmla="*/ 232232 h 464820"/>
                <a:gd name="connsiteX2" fmla="*/ 232605 w 464820"/>
                <a:gd name="connsiteY2" fmla="*/ 464642 h 464820"/>
                <a:gd name="connsiteX3" fmla="*/ 465015 w 464820"/>
                <a:gd name="connsiteY3" fmla="*/ 232232 h 464820"/>
                <a:gd name="connsiteX4" fmla="*/ 232605 w 464820"/>
                <a:gd name="connsiteY4" fmla="*/ -178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20" h="464820">
                  <a:moveTo>
                    <a:pt x="232605" y="-178"/>
                  </a:moveTo>
                  <a:cubicBezTo>
                    <a:pt x="104246" y="-178"/>
                    <a:pt x="194" y="103874"/>
                    <a:pt x="194" y="232232"/>
                  </a:cubicBezTo>
                  <a:cubicBezTo>
                    <a:pt x="194" y="360591"/>
                    <a:pt x="104246" y="464642"/>
                    <a:pt x="232605" y="464642"/>
                  </a:cubicBezTo>
                  <a:cubicBezTo>
                    <a:pt x="360964" y="464642"/>
                    <a:pt x="465015" y="360591"/>
                    <a:pt x="465015" y="232232"/>
                  </a:cubicBezTo>
                  <a:cubicBezTo>
                    <a:pt x="465015" y="103874"/>
                    <a:pt x="360964" y="-178"/>
                    <a:pt x="23260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B1922E1-567D-41A6-B9B2-FE7EB3BA0DF1}"/>
                </a:ext>
              </a:extLst>
            </p:cNvPr>
            <p:cNvSpPr/>
            <p:nvPr/>
          </p:nvSpPr>
          <p:spPr>
            <a:xfrm>
              <a:off x="8247885" y="2606037"/>
              <a:ext cx="295658" cy="295659"/>
            </a:xfrm>
            <a:custGeom>
              <a:avLst/>
              <a:gdLst>
                <a:gd name="connsiteX0" fmla="*/ 148787 w 295658"/>
                <a:gd name="connsiteY0" fmla="*/ -176 h 295659"/>
                <a:gd name="connsiteX1" fmla="*/ 196 w 295658"/>
                <a:gd name="connsiteY1" fmla="*/ 146890 h 295659"/>
                <a:gd name="connsiteX2" fmla="*/ 147263 w 295658"/>
                <a:gd name="connsiteY2" fmla="*/ 295480 h 295659"/>
                <a:gd name="connsiteX3" fmla="*/ 295852 w 295658"/>
                <a:gd name="connsiteY3" fmla="*/ 148414 h 295659"/>
                <a:gd name="connsiteX4" fmla="*/ 295852 w 295658"/>
                <a:gd name="connsiteY4" fmla="*/ 147652 h 295659"/>
                <a:gd name="connsiteX5" fmla="*/ 148787 w 295658"/>
                <a:gd name="connsiteY5" fmla="*/ -176 h 29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8" h="295659">
                  <a:moveTo>
                    <a:pt x="148787" y="-176"/>
                  </a:moveTo>
                  <a:cubicBezTo>
                    <a:pt x="67151" y="-595"/>
                    <a:pt x="616" y="65242"/>
                    <a:pt x="196" y="146890"/>
                  </a:cubicBezTo>
                  <a:cubicBezTo>
                    <a:pt x="-222" y="228526"/>
                    <a:pt x="65614" y="295061"/>
                    <a:pt x="147263" y="295480"/>
                  </a:cubicBezTo>
                  <a:cubicBezTo>
                    <a:pt x="228898" y="295899"/>
                    <a:pt x="295434" y="230050"/>
                    <a:pt x="295852" y="148414"/>
                  </a:cubicBezTo>
                  <a:cubicBezTo>
                    <a:pt x="295852" y="148160"/>
                    <a:pt x="295852" y="147906"/>
                    <a:pt x="295852" y="147652"/>
                  </a:cubicBezTo>
                  <a:cubicBezTo>
                    <a:pt x="296068" y="66220"/>
                    <a:pt x="230219" y="40"/>
                    <a:pt x="148787" y="-1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623F350-6F00-4CD6-9401-2FDDE957962B}"/>
                </a:ext>
              </a:extLst>
            </p:cNvPr>
            <p:cNvSpPr/>
            <p:nvPr/>
          </p:nvSpPr>
          <p:spPr>
            <a:xfrm>
              <a:off x="1481328" y="3131819"/>
              <a:ext cx="286512" cy="286512"/>
            </a:xfrm>
            <a:custGeom>
              <a:avLst/>
              <a:gdLst>
                <a:gd name="connsiteX0" fmla="*/ 143450 w 286512"/>
                <a:gd name="connsiteY0" fmla="*/ -178 h 286512"/>
                <a:gd name="connsiteX1" fmla="*/ 194 w 286512"/>
                <a:gd name="connsiteY1" fmla="*/ 143078 h 286512"/>
                <a:gd name="connsiteX2" fmla="*/ 143450 w 286512"/>
                <a:gd name="connsiteY2" fmla="*/ 286334 h 286512"/>
                <a:gd name="connsiteX3" fmla="*/ 286706 w 286512"/>
                <a:gd name="connsiteY3" fmla="*/ 143332 h 286512"/>
                <a:gd name="connsiteX4" fmla="*/ 286706 w 286512"/>
                <a:gd name="connsiteY4" fmla="*/ 143078 h 286512"/>
                <a:gd name="connsiteX5" fmla="*/ 143704 w 286512"/>
                <a:gd name="connsiteY5" fmla="*/ -178 h 286512"/>
                <a:gd name="connsiteX6" fmla="*/ 143450 w 286512"/>
                <a:gd name="connsiteY6" fmla="*/ -178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512" h="286512">
                  <a:moveTo>
                    <a:pt x="143450" y="-178"/>
                  </a:moveTo>
                  <a:cubicBezTo>
                    <a:pt x="64332" y="-178"/>
                    <a:pt x="194" y="63957"/>
                    <a:pt x="194" y="143078"/>
                  </a:cubicBezTo>
                  <a:cubicBezTo>
                    <a:pt x="194" y="222199"/>
                    <a:pt x="64332" y="286334"/>
                    <a:pt x="143450" y="286334"/>
                  </a:cubicBezTo>
                  <a:cubicBezTo>
                    <a:pt x="222498" y="286410"/>
                    <a:pt x="286637" y="222377"/>
                    <a:pt x="286706" y="143332"/>
                  </a:cubicBezTo>
                  <a:cubicBezTo>
                    <a:pt x="286706" y="143243"/>
                    <a:pt x="286706" y="143167"/>
                    <a:pt x="286706" y="143078"/>
                  </a:cubicBezTo>
                  <a:cubicBezTo>
                    <a:pt x="286776" y="64033"/>
                    <a:pt x="222753" y="-102"/>
                    <a:pt x="143704" y="-178"/>
                  </a:cubicBezTo>
                  <a:cubicBezTo>
                    <a:pt x="143619" y="-178"/>
                    <a:pt x="143536" y="-178"/>
                    <a:pt x="14345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F44D9BC-9B74-4654-AC21-6445C4611B38}"/>
                </a:ext>
              </a:extLst>
            </p:cNvPr>
            <p:cNvSpPr/>
            <p:nvPr/>
          </p:nvSpPr>
          <p:spPr>
            <a:xfrm>
              <a:off x="2048255" y="3176397"/>
              <a:ext cx="196596" cy="196215"/>
            </a:xfrm>
            <a:custGeom>
              <a:avLst/>
              <a:gdLst>
                <a:gd name="connsiteX0" fmla="*/ 98493 w 196596"/>
                <a:gd name="connsiteY0" fmla="*/ 196037 h 196215"/>
                <a:gd name="connsiteX1" fmla="*/ 196791 w 196596"/>
                <a:gd name="connsiteY1" fmla="*/ 97993 h 196215"/>
                <a:gd name="connsiteX2" fmla="*/ 196791 w 196596"/>
                <a:gd name="connsiteY2" fmla="*/ 97739 h 196215"/>
                <a:gd name="connsiteX3" fmla="*/ 98493 w 196596"/>
                <a:gd name="connsiteY3" fmla="*/ -178 h 196215"/>
                <a:gd name="connsiteX4" fmla="*/ 194 w 196596"/>
                <a:gd name="connsiteY4" fmla="*/ 98120 h 196215"/>
                <a:gd name="connsiteX5" fmla="*/ 98493 w 196596"/>
                <a:gd name="connsiteY5" fmla="*/ 196037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" h="196215">
                  <a:moveTo>
                    <a:pt x="98493" y="196037"/>
                  </a:moveTo>
                  <a:cubicBezTo>
                    <a:pt x="152711" y="196113"/>
                    <a:pt x="196721" y="152209"/>
                    <a:pt x="196791" y="97993"/>
                  </a:cubicBezTo>
                  <a:cubicBezTo>
                    <a:pt x="196791" y="97904"/>
                    <a:pt x="196791" y="97828"/>
                    <a:pt x="196791" y="97739"/>
                  </a:cubicBezTo>
                  <a:cubicBezTo>
                    <a:pt x="196581" y="43599"/>
                    <a:pt x="152633" y="-178"/>
                    <a:pt x="98493" y="-178"/>
                  </a:cubicBezTo>
                  <a:cubicBezTo>
                    <a:pt x="44233" y="-102"/>
                    <a:pt x="264" y="43866"/>
                    <a:pt x="194" y="98120"/>
                  </a:cubicBezTo>
                  <a:cubicBezTo>
                    <a:pt x="474" y="152235"/>
                    <a:pt x="44382" y="195974"/>
                    <a:pt x="98493" y="19603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7DB242C-695E-485B-95B0-96F48773F945}"/>
                </a:ext>
              </a:extLst>
            </p:cNvPr>
            <p:cNvSpPr/>
            <p:nvPr/>
          </p:nvSpPr>
          <p:spPr>
            <a:xfrm>
              <a:off x="2548127" y="3156204"/>
              <a:ext cx="237743" cy="237744"/>
            </a:xfrm>
            <a:custGeom>
              <a:avLst/>
              <a:gdLst>
                <a:gd name="connsiteX0" fmla="*/ 119066 w 237743"/>
                <a:gd name="connsiteY0" fmla="*/ 237566 h 237744"/>
                <a:gd name="connsiteX1" fmla="*/ 237938 w 237743"/>
                <a:gd name="connsiteY1" fmla="*/ 118694 h 237744"/>
                <a:gd name="connsiteX2" fmla="*/ 119066 w 237743"/>
                <a:gd name="connsiteY2" fmla="*/ -178 h 237744"/>
                <a:gd name="connsiteX3" fmla="*/ 194 w 237743"/>
                <a:gd name="connsiteY3" fmla="*/ 118694 h 237744"/>
                <a:gd name="connsiteX4" fmla="*/ 119066 w 237743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3" h="237744">
                  <a:moveTo>
                    <a:pt x="119066" y="237566"/>
                  </a:moveTo>
                  <a:cubicBezTo>
                    <a:pt x="184718" y="237566"/>
                    <a:pt x="237938" y="184340"/>
                    <a:pt x="237938" y="118694"/>
                  </a:cubicBezTo>
                  <a:cubicBezTo>
                    <a:pt x="237938" y="53048"/>
                    <a:pt x="184718" y="-178"/>
                    <a:pt x="119066" y="-178"/>
                  </a:cubicBezTo>
                  <a:cubicBezTo>
                    <a:pt x="53415" y="-178"/>
                    <a:pt x="194" y="53048"/>
                    <a:pt x="194" y="118694"/>
                  </a:cubicBezTo>
                  <a:cubicBezTo>
                    <a:pt x="194" y="184340"/>
                    <a:pt x="53415" y="237566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3E2395C-F011-4B3E-8962-F7B557AD7D91}"/>
                </a:ext>
              </a:extLst>
            </p:cNvPr>
            <p:cNvSpPr/>
            <p:nvPr/>
          </p:nvSpPr>
          <p:spPr>
            <a:xfrm>
              <a:off x="2993136" y="3080004"/>
              <a:ext cx="390143" cy="390144"/>
            </a:xfrm>
            <a:custGeom>
              <a:avLst/>
              <a:gdLst>
                <a:gd name="connsiteX0" fmla="*/ 195266 w 390143"/>
                <a:gd name="connsiteY0" fmla="*/ -178 h 390144"/>
                <a:gd name="connsiteX1" fmla="*/ 194 w 390143"/>
                <a:gd name="connsiteY1" fmla="*/ 194894 h 390144"/>
                <a:gd name="connsiteX2" fmla="*/ 195266 w 390143"/>
                <a:gd name="connsiteY2" fmla="*/ 389966 h 390144"/>
                <a:gd name="connsiteX3" fmla="*/ 390338 w 390143"/>
                <a:gd name="connsiteY3" fmla="*/ 194894 h 390144"/>
                <a:gd name="connsiteX4" fmla="*/ 195266 w 390143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3" h="390144">
                  <a:moveTo>
                    <a:pt x="195266" y="-178"/>
                  </a:moveTo>
                  <a:cubicBezTo>
                    <a:pt x="87531" y="-178"/>
                    <a:pt x="194" y="87160"/>
                    <a:pt x="194" y="194894"/>
                  </a:cubicBezTo>
                  <a:cubicBezTo>
                    <a:pt x="194" y="302628"/>
                    <a:pt x="87531" y="389966"/>
                    <a:pt x="195266" y="389966"/>
                  </a:cubicBezTo>
                  <a:cubicBezTo>
                    <a:pt x="303002" y="389966"/>
                    <a:pt x="390338" y="302628"/>
                    <a:pt x="390338" y="194894"/>
                  </a:cubicBezTo>
                  <a:cubicBezTo>
                    <a:pt x="390338" y="87160"/>
                    <a:pt x="303002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2D21AEB-298C-45AF-BF28-CC7F6D06FB74}"/>
                </a:ext>
              </a:extLst>
            </p:cNvPr>
            <p:cNvSpPr/>
            <p:nvPr/>
          </p:nvSpPr>
          <p:spPr>
            <a:xfrm>
              <a:off x="3526535" y="3092195"/>
              <a:ext cx="365760" cy="365762"/>
            </a:xfrm>
            <a:custGeom>
              <a:avLst/>
              <a:gdLst>
                <a:gd name="connsiteX0" fmla="*/ 182313 w 365760"/>
                <a:gd name="connsiteY0" fmla="*/ -178 h 365762"/>
                <a:gd name="connsiteX1" fmla="*/ 196 w 365760"/>
                <a:gd name="connsiteY1" fmla="*/ 183464 h 365762"/>
                <a:gd name="connsiteX2" fmla="*/ 183837 w 365760"/>
                <a:gd name="connsiteY2" fmla="*/ 365583 h 365762"/>
                <a:gd name="connsiteX3" fmla="*/ 365955 w 365760"/>
                <a:gd name="connsiteY3" fmla="*/ 182702 h 365762"/>
                <a:gd name="connsiteX4" fmla="*/ 182313 w 365760"/>
                <a:gd name="connsiteY4" fmla="*/ -178 h 3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2">
                  <a:moveTo>
                    <a:pt x="182313" y="-178"/>
                  </a:moveTo>
                  <a:cubicBezTo>
                    <a:pt x="81312" y="242"/>
                    <a:pt x="-224" y="82461"/>
                    <a:pt x="196" y="183464"/>
                  </a:cubicBezTo>
                  <a:cubicBezTo>
                    <a:pt x="618" y="284467"/>
                    <a:pt x="82836" y="366002"/>
                    <a:pt x="183837" y="365583"/>
                  </a:cubicBezTo>
                  <a:cubicBezTo>
                    <a:pt x="284535" y="365163"/>
                    <a:pt x="365955" y="283401"/>
                    <a:pt x="365955" y="182702"/>
                  </a:cubicBezTo>
                  <a:cubicBezTo>
                    <a:pt x="365675" y="81522"/>
                    <a:pt x="283494" y="-317"/>
                    <a:pt x="182313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DF2ED8F-3DE4-4C3F-BAD6-E702DC45360C}"/>
                </a:ext>
              </a:extLst>
            </p:cNvPr>
            <p:cNvSpPr/>
            <p:nvPr/>
          </p:nvSpPr>
          <p:spPr>
            <a:xfrm rot="16539000">
              <a:off x="4068959" y="3114612"/>
              <a:ext cx="320040" cy="320040"/>
            </a:xfrm>
            <a:custGeom>
              <a:avLst/>
              <a:gdLst>
                <a:gd name="connsiteX0" fmla="*/ 320234 w 320040"/>
                <a:gd name="connsiteY0" fmla="*/ 159842 h 320040"/>
                <a:gd name="connsiteX1" fmla="*/ 160214 w 320040"/>
                <a:gd name="connsiteY1" fmla="*/ 319862 h 320040"/>
                <a:gd name="connsiteX2" fmla="*/ 194 w 320040"/>
                <a:gd name="connsiteY2" fmla="*/ 159842 h 320040"/>
                <a:gd name="connsiteX3" fmla="*/ 160214 w 320040"/>
                <a:gd name="connsiteY3" fmla="*/ -178 h 320040"/>
                <a:gd name="connsiteX4" fmla="*/ 320234 w 320040"/>
                <a:gd name="connsiteY4" fmla="*/ 159842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320040">
                  <a:moveTo>
                    <a:pt x="320234" y="159842"/>
                  </a:moveTo>
                  <a:cubicBezTo>
                    <a:pt x="320234" y="248219"/>
                    <a:pt x="248591" y="319862"/>
                    <a:pt x="160214" y="319862"/>
                  </a:cubicBezTo>
                  <a:cubicBezTo>
                    <a:pt x="71838" y="319862"/>
                    <a:pt x="194" y="248219"/>
                    <a:pt x="194" y="159842"/>
                  </a:cubicBezTo>
                  <a:cubicBezTo>
                    <a:pt x="194" y="71465"/>
                    <a:pt x="71838" y="-178"/>
                    <a:pt x="160214" y="-178"/>
                  </a:cubicBezTo>
                  <a:cubicBezTo>
                    <a:pt x="248591" y="-178"/>
                    <a:pt x="320234" y="71465"/>
                    <a:pt x="320234" y="1598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F000FA7-D259-4FD9-944E-34627A39C4C2}"/>
                </a:ext>
              </a:extLst>
            </p:cNvPr>
            <p:cNvSpPr/>
            <p:nvPr/>
          </p:nvSpPr>
          <p:spPr>
            <a:xfrm>
              <a:off x="4556760" y="3081527"/>
              <a:ext cx="387095" cy="387096"/>
            </a:xfrm>
            <a:custGeom>
              <a:avLst/>
              <a:gdLst>
                <a:gd name="connsiteX0" fmla="*/ 193742 w 387095"/>
                <a:gd name="connsiteY0" fmla="*/ -178 h 387096"/>
                <a:gd name="connsiteX1" fmla="*/ 194 w 387095"/>
                <a:gd name="connsiteY1" fmla="*/ 193370 h 387096"/>
                <a:gd name="connsiteX2" fmla="*/ 193742 w 387095"/>
                <a:gd name="connsiteY2" fmla="*/ 386918 h 387096"/>
                <a:gd name="connsiteX3" fmla="*/ 387290 w 387095"/>
                <a:gd name="connsiteY3" fmla="*/ 193370 h 387096"/>
                <a:gd name="connsiteX4" fmla="*/ 193742 w 387095"/>
                <a:gd name="connsiteY4" fmla="*/ -178 h 3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5" h="387096">
                  <a:moveTo>
                    <a:pt x="193742" y="-178"/>
                  </a:moveTo>
                  <a:cubicBezTo>
                    <a:pt x="86847" y="-178"/>
                    <a:pt x="194" y="86474"/>
                    <a:pt x="194" y="193370"/>
                  </a:cubicBezTo>
                  <a:cubicBezTo>
                    <a:pt x="194" y="300266"/>
                    <a:pt x="86847" y="386918"/>
                    <a:pt x="193742" y="386918"/>
                  </a:cubicBezTo>
                  <a:cubicBezTo>
                    <a:pt x="300638" y="386918"/>
                    <a:pt x="387290" y="300266"/>
                    <a:pt x="387290" y="193370"/>
                  </a:cubicBezTo>
                  <a:cubicBezTo>
                    <a:pt x="387214" y="86500"/>
                    <a:pt x="300613" y="-114"/>
                    <a:pt x="19374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94CD745-CFCD-4D9B-9F0F-3836703015D7}"/>
                </a:ext>
              </a:extLst>
            </p:cNvPr>
            <p:cNvSpPr/>
            <p:nvPr/>
          </p:nvSpPr>
          <p:spPr>
            <a:xfrm>
              <a:off x="5606796" y="3090670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2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8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CF92105-B4CF-46C8-8F07-7E51CFC8B0F5}"/>
                </a:ext>
              </a:extLst>
            </p:cNvPr>
            <p:cNvSpPr/>
            <p:nvPr/>
          </p:nvSpPr>
          <p:spPr>
            <a:xfrm>
              <a:off x="6094475" y="3057143"/>
              <a:ext cx="435864" cy="435864"/>
            </a:xfrm>
            <a:custGeom>
              <a:avLst/>
              <a:gdLst>
                <a:gd name="connsiteX0" fmla="*/ 218127 w 435864"/>
                <a:gd name="connsiteY0" fmla="*/ -178 h 435864"/>
                <a:gd name="connsiteX1" fmla="*/ 194 w 435864"/>
                <a:gd name="connsiteY1" fmla="*/ 217754 h 435864"/>
                <a:gd name="connsiteX2" fmla="*/ 218127 w 435864"/>
                <a:gd name="connsiteY2" fmla="*/ 435686 h 435864"/>
                <a:gd name="connsiteX3" fmla="*/ 436059 w 435864"/>
                <a:gd name="connsiteY3" fmla="*/ 217754 h 435864"/>
                <a:gd name="connsiteX4" fmla="*/ 218127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7" y="-178"/>
                  </a:moveTo>
                  <a:cubicBezTo>
                    <a:pt x="97769" y="-178"/>
                    <a:pt x="194" y="97396"/>
                    <a:pt x="194" y="217754"/>
                  </a:cubicBezTo>
                  <a:cubicBezTo>
                    <a:pt x="194" y="338112"/>
                    <a:pt x="97769" y="435686"/>
                    <a:pt x="218127" y="435686"/>
                  </a:cubicBezTo>
                  <a:cubicBezTo>
                    <a:pt x="338484" y="435686"/>
                    <a:pt x="436059" y="338112"/>
                    <a:pt x="436059" y="217754"/>
                  </a:cubicBezTo>
                  <a:cubicBezTo>
                    <a:pt x="436059" y="97396"/>
                    <a:pt x="338484" y="-178"/>
                    <a:pt x="2181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F12CA57-5963-4F82-AE36-9CC8EAFBA9C3}"/>
                </a:ext>
              </a:extLst>
            </p:cNvPr>
            <p:cNvSpPr/>
            <p:nvPr/>
          </p:nvSpPr>
          <p:spPr>
            <a:xfrm>
              <a:off x="8881869" y="3238504"/>
              <a:ext cx="73150" cy="73155"/>
            </a:xfrm>
            <a:custGeom>
              <a:avLst/>
              <a:gdLst>
                <a:gd name="connsiteX0" fmla="*/ 36011 w 73150"/>
                <a:gd name="connsiteY0" fmla="*/ 72969 h 73155"/>
                <a:gd name="connsiteX1" fmla="*/ 73336 w 73150"/>
                <a:gd name="connsiteY1" fmla="*/ 37168 h 73155"/>
                <a:gd name="connsiteX2" fmla="*/ 37535 w 73150"/>
                <a:gd name="connsiteY2" fmla="*/ -170 h 73155"/>
                <a:gd name="connsiteX3" fmla="*/ 209 w 73150"/>
                <a:gd name="connsiteY3" fmla="*/ 35644 h 73155"/>
                <a:gd name="connsiteX4" fmla="*/ 197 w 73150"/>
                <a:gd name="connsiteY4" fmla="*/ 36393 h 73155"/>
                <a:gd name="connsiteX5" fmla="*/ 36011 w 73150"/>
                <a:gd name="connsiteY5" fmla="*/ 72969 h 73155"/>
                <a:gd name="connsiteX6" fmla="*/ 36011 w 73150"/>
                <a:gd name="connsiteY6" fmla="*/ 72969 h 7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0" h="73155">
                  <a:moveTo>
                    <a:pt x="36011" y="72969"/>
                  </a:moveTo>
                  <a:cubicBezTo>
                    <a:pt x="56204" y="73389"/>
                    <a:pt x="72917" y="57361"/>
                    <a:pt x="73336" y="37168"/>
                  </a:cubicBezTo>
                  <a:cubicBezTo>
                    <a:pt x="73768" y="16962"/>
                    <a:pt x="57728" y="249"/>
                    <a:pt x="37535" y="-170"/>
                  </a:cubicBezTo>
                  <a:cubicBezTo>
                    <a:pt x="17342" y="-589"/>
                    <a:pt x="628" y="15438"/>
                    <a:pt x="209" y="35644"/>
                  </a:cubicBezTo>
                  <a:cubicBezTo>
                    <a:pt x="197" y="35886"/>
                    <a:pt x="197" y="36140"/>
                    <a:pt x="197" y="36393"/>
                  </a:cubicBezTo>
                  <a:cubicBezTo>
                    <a:pt x="-19" y="56383"/>
                    <a:pt x="16021" y="72754"/>
                    <a:pt x="36011" y="72969"/>
                  </a:cubicBezTo>
                  <a:cubicBezTo>
                    <a:pt x="36011" y="72969"/>
                    <a:pt x="36011" y="72969"/>
                    <a:pt x="36011" y="729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42722BE-8DCC-45A2-A613-15450B42C430}"/>
                </a:ext>
              </a:extLst>
            </p:cNvPr>
            <p:cNvSpPr/>
            <p:nvPr/>
          </p:nvSpPr>
          <p:spPr>
            <a:xfrm>
              <a:off x="885444" y="3578352"/>
              <a:ext cx="437388" cy="435864"/>
            </a:xfrm>
            <a:custGeom>
              <a:avLst/>
              <a:gdLst>
                <a:gd name="connsiteX0" fmla="*/ 437388 w 437388"/>
                <a:gd name="connsiteY0" fmla="*/ 217932 h 435864"/>
                <a:gd name="connsiteX1" fmla="*/ 218694 w 437388"/>
                <a:gd name="connsiteY1" fmla="*/ 435864 h 435864"/>
                <a:gd name="connsiteX2" fmla="*/ 0 w 437388"/>
                <a:gd name="connsiteY2" fmla="*/ 217932 h 435864"/>
                <a:gd name="connsiteX3" fmla="*/ 218694 w 437388"/>
                <a:gd name="connsiteY3" fmla="*/ 0 h 435864"/>
                <a:gd name="connsiteX4" fmla="*/ 437388 w 437388"/>
                <a:gd name="connsiteY4" fmla="*/ 217932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88" h="435864">
                  <a:moveTo>
                    <a:pt x="437388" y="217932"/>
                  </a:moveTo>
                  <a:cubicBezTo>
                    <a:pt x="437388" y="338293"/>
                    <a:pt x="339475" y="435864"/>
                    <a:pt x="218694" y="435864"/>
                  </a:cubicBezTo>
                  <a:cubicBezTo>
                    <a:pt x="97913" y="435864"/>
                    <a:pt x="0" y="338293"/>
                    <a:pt x="0" y="217932"/>
                  </a:cubicBezTo>
                  <a:cubicBezTo>
                    <a:pt x="0" y="97572"/>
                    <a:pt x="97913" y="0"/>
                    <a:pt x="218694" y="0"/>
                  </a:cubicBezTo>
                  <a:cubicBezTo>
                    <a:pt x="339475" y="0"/>
                    <a:pt x="437388" y="97572"/>
                    <a:pt x="437388" y="2179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F5FF08-F077-4379-B5AD-00096095A8A6}"/>
                </a:ext>
              </a:extLst>
            </p:cNvPr>
            <p:cNvSpPr/>
            <p:nvPr/>
          </p:nvSpPr>
          <p:spPr>
            <a:xfrm>
              <a:off x="1527048" y="3697097"/>
              <a:ext cx="196596" cy="196722"/>
            </a:xfrm>
            <a:custGeom>
              <a:avLst/>
              <a:gdLst>
                <a:gd name="connsiteX0" fmla="*/ 98492 w 196596"/>
                <a:gd name="connsiteY0" fmla="*/ 196545 h 196722"/>
                <a:gd name="connsiteX1" fmla="*/ 196790 w 196596"/>
                <a:gd name="connsiteY1" fmla="*/ 98501 h 196722"/>
                <a:gd name="connsiteX2" fmla="*/ 196790 w 196596"/>
                <a:gd name="connsiteY2" fmla="*/ 98247 h 196722"/>
                <a:gd name="connsiteX3" fmla="*/ 98619 w 196596"/>
                <a:gd name="connsiteY3" fmla="*/ -178 h 196722"/>
                <a:gd name="connsiteX4" fmla="*/ 98492 w 196596"/>
                <a:gd name="connsiteY4" fmla="*/ -178 h 196722"/>
                <a:gd name="connsiteX5" fmla="*/ 194 w 196596"/>
                <a:gd name="connsiteY5" fmla="*/ 98120 h 196722"/>
                <a:gd name="connsiteX6" fmla="*/ 98492 w 196596"/>
                <a:gd name="connsiteY6" fmla="*/ 196545 h 19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596" h="196722">
                  <a:moveTo>
                    <a:pt x="98492" y="196545"/>
                  </a:moveTo>
                  <a:cubicBezTo>
                    <a:pt x="152711" y="196621"/>
                    <a:pt x="196721" y="152717"/>
                    <a:pt x="196790" y="98501"/>
                  </a:cubicBezTo>
                  <a:cubicBezTo>
                    <a:pt x="196790" y="98412"/>
                    <a:pt x="196790" y="98336"/>
                    <a:pt x="196790" y="98247"/>
                  </a:cubicBezTo>
                  <a:cubicBezTo>
                    <a:pt x="196860" y="43955"/>
                    <a:pt x="152908" y="-114"/>
                    <a:pt x="98619" y="-178"/>
                  </a:cubicBezTo>
                  <a:cubicBezTo>
                    <a:pt x="98578" y="-178"/>
                    <a:pt x="98534" y="-178"/>
                    <a:pt x="98492" y="-178"/>
                  </a:cubicBezTo>
                  <a:cubicBezTo>
                    <a:pt x="44204" y="-178"/>
                    <a:pt x="194" y="43828"/>
                    <a:pt x="194" y="98120"/>
                  </a:cubicBezTo>
                  <a:cubicBezTo>
                    <a:pt x="194" y="152425"/>
                    <a:pt x="44183" y="196469"/>
                    <a:pt x="98492" y="1965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3591C9-65A7-4705-9FC1-E879D691FAC7}"/>
                </a:ext>
              </a:extLst>
            </p:cNvPr>
            <p:cNvSpPr/>
            <p:nvPr/>
          </p:nvSpPr>
          <p:spPr>
            <a:xfrm>
              <a:off x="2036064" y="3686556"/>
              <a:ext cx="219456" cy="219455"/>
            </a:xfrm>
            <a:custGeom>
              <a:avLst/>
              <a:gdLst>
                <a:gd name="connsiteX0" fmla="*/ 109922 w 219456"/>
                <a:gd name="connsiteY0" fmla="*/ 219278 h 219455"/>
                <a:gd name="connsiteX1" fmla="*/ 219650 w 219456"/>
                <a:gd name="connsiteY1" fmla="*/ 109550 h 219455"/>
                <a:gd name="connsiteX2" fmla="*/ 109922 w 219456"/>
                <a:gd name="connsiteY2" fmla="*/ -178 h 219455"/>
                <a:gd name="connsiteX3" fmla="*/ 194 w 219456"/>
                <a:gd name="connsiteY3" fmla="*/ 109550 h 219455"/>
                <a:gd name="connsiteX4" fmla="*/ 109922 w 219456"/>
                <a:gd name="connsiteY4" fmla="*/ 219278 h 2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" h="219455">
                  <a:moveTo>
                    <a:pt x="109922" y="219278"/>
                  </a:moveTo>
                  <a:cubicBezTo>
                    <a:pt x="170523" y="219278"/>
                    <a:pt x="219650" y="170154"/>
                    <a:pt x="219650" y="109550"/>
                  </a:cubicBezTo>
                  <a:cubicBezTo>
                    <a:pt x="219650" y="48945"/>
                    <a:pt x="170523" y="-178"/>
                    <a:pt x="109922" y="-178"/>
                  </a:cubicBezTo>
                  <a:cubicBezTo>
                    <a:pt x="49322" y="-178"/>
                    <a:pt x="194" y="48945"/>
                    <a:pt x="194" y="109550"/>
                  </a:cubicBezTo>
                  <a:cubicBezTo>
                    <a:pt x="334" y="170091"/>
                    <a:pt x="49379" y="219138"/>
                    <a:pt x="109922" y="2192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02578F1-CCCA-415F-8522-35C453260A5D}"/>
                </a:ext>
              </a:extLst>
            </p:cNvPr>
            <p:cNvSpPr/>
            <p:nvPr/>
          </p:nvSpPr>
          <p:spPr>
            <a:xfrm>
              <a:off x="2540507" y="3669792"/>
              <a:ext cx="251460" cy="251459"/>
            </a:xfrm>
            <a:custGeom>
              <a:avLst/>
              <a:gdLst>
                <a:gd name="connsiteX0" fmla="*/ 125924 w 251460"/>
                <a:gd name="connsiteY0" fmla="*/ 251282 h 251459"/>
                <a:gd name="connsiteX1" fmla="*/ 251654 w 251460"/>
                <a:gd name="connsiteY1" fmla="*/ 125552 h 251459"/>
                <a:gd name="connsiteX2" fmla="*/ 125924 w 251460"/>
                <a:gd name="connsiteY2" fmla="*/ -178 h 251459"/>
                <a:gd name="connsiteX3" fmla="*/ 194 w 251460"/>
                <a:gd name="connsiteY3" fmla="*/ 125552 h 251459"/>
                <a:gd name="connsiteX4" fmla="*/ 125924 w 251460"/>
                <a:gd name="connsiteY4" fmla="*/ 251282 h 25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59">
                  <a:moveTo>
                    <a:pt x="125924" y="251282"/>
                  </a:moveTo>
                  <a:cubicBezTo>
                    <a:pt x="195363" y="251282"/>
                    <a:pt x="251654" y="194995"/>
                    <a:pt x="251654" y="125552"/>
                  </a:cubicBezTo>
                  <a:cubicBezTo>
                    <a:pt x="251654" y="56109"/>
                    <a:pt x="195363" y="-178"/>
                    <a:pt x="125924" y="-178"/>
                  </a:cubicBezTo>
                  <a:cubicBezTo>
                    <a:pt x="56486" y="-178"/>
                    <a:pt x="194" y="56109"/>
                    <a:pt x="194" y="125552"/>
                  </a:cubicBezTo>
                  <a:cubicBezTo>
                    <a:pt x="194" y="194995"/>
                    <a:pt x="56486" y="251282"/>
                    <a:pt x="125924" y="25128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FB52A8F-2749-4549-928B-9DD4A29E4045}"/>
                </a:ext>
              </a:extLst>
            </p:cNvPr>
            <p:cNvSpPr/>
            <p:nvPr/>
          </p:nvSpPr>
          <p:spPr>
            <a:xfrm>
              <a:off x="3076955" y="3685031"/>
              <a:ext cx="222504" cy="222504"/>
            </a:xfrm>
            <a:custGeom>
              <a:avLst/>
              <a:gdLst>
                <a:gd name="connsiteX0" fmla="*/ 111574 w 222504"/>
                <a:gd name="connsiteY0" fmla="*/ -178 h 222504"/>
                <a:gd name="connsiteX1" fmla="*/ 195 w 222504"/>
                <a:gd name="connsiteY1" fmla="*/ 110947 h 222504"/>
                <a:gd name="connsiteX2" fmla="*/ 111320 w 222504"/>
                <a:gd name="connsiteY2" fmla="*/ 222326 h 222504"/>
                <a:gd name="connsiteX3" fmla="*/ 222699 w 222504"/>
                <a:gd name="connsiteY3" fmla="*/ 111201 h 222504"/>
                <a:gd name="connsiteX4" fmla="*/ 222699 w 222504"/>
                <a:gd name="connsiteY4" fmla="*/ 111074 h 222504"/>
                <a:gd name="connsiteX5" fmla="*/ 111574 w 222504"/>
                <a:gd name="connsiteY5" fmla="*/ -178 h 2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504" h="222504">
                  <a:moveTo>
                    <a:pt x="111574" y="-178"/>
                  </a:moveTo>
                  <a:cubicBezTo>
                    <a:pt x="50131" y="-254"/>
                    <a:pt x="264" y="49505"/>
                    <a:pt x="195" y="110947"/>
                  </a:cubicBezTo>
                  <a:cubicBezTo>
                    <a:pt x="125" y="172390"/>
                    <a:pt x="49877" y="222250"/>
                    <a:pt x="111320" y="222326"/>
                  </a:cubicBezTo>
                  <a:cubicBezTo>
                    <a:pt x="172762" y="222402"/>
                    <a:pt x="222629" y="172644"/>
                    <a:pt x="222699" y="111201"/>
                  </a:cubicBezTo>
                  <a:cubicBezTo>
                    <a:pt x="222699" y="111163"/>
                    <a:pt x="222699" y="111112"/>
                    <a:pt x="222699" y="111074"/>
                  </a:cubicBezTo>
                  <a:cubicBezTo>
                    <a:pt x="222629" y="49708"/>
                    <a:pt x="172937" y="-38"/>
                    <a:pt x="11157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F416AFC-348C-4E4D-A3ED-242714A226A0}"/>
                </a:ext>
              </a:extLst>
            </p:cNvPr>
            <p:cNvSpPr/>
            <p:nvPr/>
          </p:nvSpPr>
          <p:spPr>
            <a:xfrm>
              <a:off x="3602735" y="3691136"/>
              <a:ext cx="210315" cy="210303"/>
            </a:xfrm>
            <a:custGeom>
              <a:avLst/>
              <a:gdLst>
                <a:gd name="connsiteX0" fmla="*/ 106240 w 210315"/>
                <a:gd name="connsiteY0" fmla="*/ 210125 h 210303"/>
                <a:gd name="connsiteX1" fmla="*/ 210507 w 210315"/>
                <a:gd name="connsiteY1" fmla="*/ 104080 h 210303"/>
                <a:gd name="connsiteX2" fmla="*/ 104462 w 210315"/>
                <a:gd name="connsiteY2" fmla="*/ -174 h 210303"/>
                <a:gd name="connsiteX3" fmla="*/ 194 w 210315"/>
                <a:gd name="connsiteY3" fmla="*/ 104969 h 210303"/>
                <a:gd name="connsiteX4" fmla="*/ 105856 w 210315"/>
                <a:gd name="connsiteY4" fmla="*/ 210125 h 210303"/>
                <a:gd name="connsiteX5" fmla="*/ 106240 w 210315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5" h="210303">
                  <a:moveTo>
                    <a:pt x="106240" y="210125"/>
                  </a:moveTo>
                  <a:cubicBezTo>
                    <a:pt x="164317" y="209630"/>
                    <a:pt x="210989" y="162157"/>
                    <a:pt x="210507" y="104080"/>
                  </a:cubicBezTo>
                  <a:cubicBezTo>
                    <a:pt x="210011" y="46016"/>
                    <a:pt x="162539" y="-669"/>
                    <a:pt x="104462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334" y="163186"/>
                    <a:pt x="47640" y="210265"/>
                    <a:pt x="105856" y="210125"/>
                  </a:cubicBezTo>
                  <a:cubicBezTo>
                    <a:pt x="105984" y="210125"/>
                    <a:pt x="106111" y="210125"/>
                    <a:pt x="106240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8D01E75-8495-4EA2-A6FA-274624795C20}"/>
                </a:ext>
              </a:extLst>
            </p:cNvPr>
            <p:cNvSpPr/>
            <p:nvPr/>
          </p:nvSpPr>
          <p:spPr>
            <a:xfrm>
              <a:off x="4107179" y="3672839"/>
              <a:ext cx="245364" cy="245364"/>
            </a:xfrm>
            <a:custGeom>
              <a:avLst/>
              <a:gdLst>
                <a:gd name="connsiteX0" fmla="*/ 123003 w 245364"/>
                <a:gd name="connsiteY0" fmla="*/ 245186 h 245364"/>
                <a:gd name="connsiteX1" fmla="*/ 245559 w 245364"/>
                <a:gd name="connsiteY1" fmla="*/ 122377 h 245364"/>
                <a:gd name="connsiteX2" fmla="*/ 122750 w 245364"/>
                <a:gd name="connsiteY2" fmla="*/ -178 h 245364"/>
                <a:gd name="connsiteX3" fmla="*/ 194 w 245364"/>
                <a:gd name="connsiteY3" fmla="*/ 122504 h 245364"/>
                <a:gd name="connsiteX4" fmla="*/ 122877 w 245364"/>
                <a:gd name="connsiteY4" fmla="*/ 245186 h 245364"/>
                <a:gd name="connsiteX5" fmla="*/ 123003 w 245364"/>
                <a:gd name="connsiteY5" fmla="*/ 245186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364" h="245364">
                  <a:moveTo>
                    <a:pt x="123003" y="245186"/>
                  </a:moveTo>
                  <a:cubicBezTo>
                    <a:pt x="190758" y="245110"/>
                    <a:pt x="245635" y="190132"/>
                    <a:pt x="245559" y="122377"/>
                  </a:cubicBezTo>
                  <a:cubicBezTo>
                    <a:pt x="245482" y="54623"/>
                    <a:pt x="190504" y="-241"/>
                    <a:pt x="122750" y="-178"/>
                  </a:cubicBezTo>
                  <a:cubicBezTo>
                    <a:pt x="55046" y="-101"/>
                    <a:pt x="194" y="54801"/>
                    <a:pt x="194" y="122504"/>
                  </a:cubicBezTo>
                  <a:cubicBezTo>
                    <a:pt x="194" y="190259"/>
                    <a:pt x="55122" y="245186"/>
                    <a:pt x="122877" y="245186"/>
                  </a:cubicBezTo>
                  <a:cubicBezTo>
                    <a:pt x="122915" y="245186"/>
                    <a:pt x="122965" y="245186"/>
                    <a:pt x="123003" y="24518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0569529-73F9-488C-91D6-FEDB8CC57B45}"/>
                </a:ext>
              </a:extLst>
            </p:cNvPr>
            <p:cNvSpPr/>
            <p:nvPr/>
          </p:nvSpPr>
          <p:spPr>
            <a:xfrm>
              <a:off x="4604004" y="3649980"/>
              <a:ext cx="292607" cy="291083"/>
            </a:xfrm>
            <a:custGeom>
              <a:avLst/>
              <a:gdLst>
                <a:gd name="connsiteX0" fmla="*/ 292608 w 292607"/>
                <a:gd name="connsiteY0" fmla="*/ 145542 h 291083"/>
                <a:gd name="connsiteX1" fmla="*/ 146304 w 292607"/>
                <a:gd name="connsiteY1" fmla="*/ 291084 h 291083"/>
                <a:gd name="connsiteX2" fmla="*/ 0 w 292607"/>
                <a:gd name="connsiteY2" fmla="*/ 145542 h 291083"/>
                <a:gd name="connsiteX3" fmla="*/ 146304 w 292607"/>
                <a:gd name="connsiteY3" fmla="*/ 0 h 291083"/>
                <a:gd name="connsiteX4" fmla="*/ 292608 w 292607"/>
                <a:gd name="connsiteY4" fmla="*/ 145542 h 29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7" h="291083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2" y="291084"/>
                    <a:pt x="0" y="225922"/>
                    <a:pt x="0" y="145542"/>
                  </a:cubicBezTo>
                  <a:cubicBezTo>
                    <a:pt x="0" y="65161"/>
                    <a:pt x="65503" y="0"/>
                    <a:pt x="146304" y="0"/>
                  </a:cubicBezTo>
                  <a:cubicBezTo>
                    <a:pt x="227106" y="0"/>
                    <a:pt x="292608" y="65161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B85AA0D-EB93-46EB-B936-ABC5833E1EF9}"/>
                </a:ext>
              </a:extLst>
            </p:cNvPr>
            <p:cNvSpPr/>
            <p:nvPr/>
          </p:nvSpPr>
          <p:spPr>
            <a:xfrm>
              <a:off x="5097779" y="3622548"/>
              <a:ext cx="345948" cy="345947"/>
            </a:xfrm>
            <a:custGeom>
              <a:avLst/>
              <a:gdLst>
                <a:gd name="connsiteX0" fmla="*/ 173296 w 345948"/>
                <a:gd name="connsiteY0" fmla="*/ 345770 h 345947"/>
                <a:gd name="connsiteX1" fmla="*/ 346143 w 345948"/>
                <a:gd name="connsiteY1" fmla="*/ 172669 h 345947"/>
                <a:gd name="connsiteX2" fmla="*/ 173042 w 345948"/>
                <a:gd name="connsiteY2" fmla="*/ -178 h 345947"/>
                <a:gd name="connsiteX3" fmla="*/ 195 w 345948"/>
                <a:gd name="connsiteY3" fmla="*/ 172796 h 345947"/>
                <a:gd name="connsiteX4" fmla="*/ 172915 w 345948"/>
                <a:gd name="connsiteY4" fmla="*/ 345770 h 345947"/>
                <a:gd name="connsiteX5" fmla="*/ 173296 w 345948"/>
                <a:gd name="connsiteY5" fmla="*/ 345770 h 34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948" h="345947">
                  <a:moveTo>
                    <a:pt x="173296" y="345770"/>
                  </a:moveTo>
                  <a:cubicBezTo>
                    <a:pt x="268825" y="345694"/>
                    <a:pt x="346219" y="268198"/>
                    <a:pt x="346143" y="172669"/>
                  </a:cubicBezTo>
                  <a:cubicBezTo>
                    <a:pt x="346066" y="77140"/>
                    <a:pt x="268571" y="-254"/>
                    <a:pt x="173042" y="-178"/>
                  </a:cubicBezTo>
                  <a:cubicBezTo>
                    <a:pt x="77563" y="-102"/>
                    <a:pt x="195" y="77317"/>
                    <a:pt x="195" y="172796"/>
                  </a:cubicBezTo>
                  <a:cubicBezTo>
                    <a:pt x="118" y="268262"/>
                    <a:pt x="77449" y="345694"/>
                    <a:pt x="172915" y="345770"/>
                  </a:cubicBezTo>
                  <a:cubicBezTo>
                    <a:pt x="173042" y="345770"/>
                    <a:pt x="173168" y="345770"/>
                    <a:pt x="173296" y="3457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805F50-1D0B-4827-BD10-DA1FA288CB09}"/>
                </a:ext>
              </a:extLst>
            </p:cNvPr>
            <p:cNvSpPr/>
            <p:nvPr/>
          </p:nvSpPr>
          <p:spPr>
            <a:xfrm rot="21046799">
              <a:off x="5588738" y="3591921"/>
              <a:ext cx="406907" cy="406907"/>
            </a:xfrm>
            <a:custGeom>
              <a:avLst/>
              <a:gdLst>
                <a:gd name="connsiteX0" fmla="*/ 407102 w 406907"/>
                <a:gd name="connsiteY0" fmla="*/ 203276 h 406907"/>
                <a:gd name="connsiteX1" fmla="*/ 203649 w 406907"/>
                <a:gd name="connsiteY1" fmla="*/ 406730 h 406907"/>
                <a:gd name="connsiteX2" fmla="*/ 195 w 406907"/>
                <a:gd name="connsiteY2" fmla="*/ 203276 h 406907"/>
                <a:gd name="connsiteX3" fmla="*/ 203649 w 406907"/>
                <a:gd name="connsiteY3" fmla="*/ -178 h 406907"/>
                <a:gd name="connsiteX4" fmla="*/ 407102 w 406907"/>
                <a:gd name="connsiteY4" fmla="*/ 203276 h 40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7" h="406907">
                  <a:moveTo>
                    <a:pt x="407102" y="203276"/>
                  </a:moveTo>
                  <a:cubicBezTo>
                    <a:pt x="407102" y="315640"/>
                    <a:pt x="316013" y="406730"/>
                    <a:pt x="203649" y="406730"/>
                  </a:cubicBezTo>
                  <a:cubicBezTo>
                    <a:pt x="91284" y="406730"/>
                    <a:pt x="195" y="315640"/>
                    <a:pt x="195" y="203276"/>
                  </a:cubicBezTo>
                  <a:cubicBezTo>
                    <a:pt x="195" y="90912"/>
                    <a:pt x="91284" y="-178"/>
                    <a:pt x="203649" y="-178"/>
                  </a:cubicBezTo>
                  <a:cubicBezTo>
                    <a:pt x="316013" y="-178"/>
                    <a:pt x="407102" y="90912"/>
                    <a:pt x="407102" y="2032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69670C1-0904-4A4B-9B1A-94600223C40F}"/>
                </a:ext>
              </a:extLst>
            </p:cNvPr>
            <p:cNvSpPr/>
            <p:nvPr/>
          </p:nvSpPr>
          <p:spPr>
            <a:xfrm>
              <a:off x="8721851" y="3601212"/>
              <a:ext cx="390144" cy="390144"/>
            </a:xfrm>
            <a:custGeom>
              <a:avLst/>
              <a:gdLst>
                <a:gd name="connsiteX0" fmla="*/ 195267 w 390144"/>
                <a:gd name="connsiteY0" fmla="*/ -178 h 390144"/>
                <a:gd name="connsiteX1" fmla="*/ 194 w 390144"/>
                <a:gd name="connsiteY1" fmla="*/ 194894 h 390144"/>
                <a:gd name="connsiteX2" fmla="*/ 195267 w 390144"/>
                <a:gd name="connsiteY2" fmla="*/ 389966 h 390144"/>
                <a:gd name="connsiteX3" fmla="*/ 390339 w 390144"/>
                <a:gd name="connsiteY3" fmla="*/ 194894 h 390144"/>
                <a:gd name="connsiteX4" fmla="*/ 195267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7" y="-178"/>
                  </a:moveTo>
                  <a:cubicBezTo>
                    <a:pt x="87533" y="-178"/>
                    <a:pt x="194" y="87160"/>
                    <a:pt x="194" y="194894"/>
                  </a:cubicBezTo>
                  <a:cubicBezTo>
                    <a:pt x="194" y="302628"/>
                    <a:pt x="87533" y="389966"/>
                    <a:pt x="195267" y="389966"/>
                  </a:cubicBezTo>
                  <a:cubicBezTo>
                    <a:pt x="303000" y="389966"/>
                    <a:pt x="390339" y="302628"/>
                    <a:pt x="390339" y="194894"/>
                  </a:cubicBezTo>
                  <a:cubicBezTo>
                    <a:pt x="390339" y="87160"/>
                    <a:pt x="303000" y="-178"/>
                    <a:pt x="19526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5D9EF11-0752-427C-8598-5205CD43AE77}"/>
                </a:ext>
              </a:extLst>
            </p:cNvPr>
            <p:cNvSpPr/>
            <p:nvPr/>
          </p:nvSpPr>
          <p:spPr>
            <a:xfrm>
              <a:off x="9436607" y="3794760"/>
              <a:ext cx="3047" cy="3047"/>
            </a:xfrm>
            <a:custGeom>
              <a:avLst/>
              <a:gdLst>
                <a:gd name="connsiteX0" fmla="*/ 1718 w 3047"/>
                <a:gd name="connsiteY0" fmla="*/ 2870 h 3047"/>
                <a:gd name="connsiteX1" fmla="*/ 3242 w 3047"/>
                <a:gd name="connsiteY1" fmla="*/ 1346 h 3047"/>
                <a:gd name="connsiteX2" fmla="*/ 1718 w 3047"/>
                <a:gd name="connsiteY2" fmla="*/ -178 h 3047"/>
                <a:gd name="connsiteX3" fmla="*/ 194 w 3047"/>
                <a:gd name="connsiteY3" fmla="*/ 1346 h 3047"/>
                <a:gd name="connsiteX4" fmla="*/ 1718 w 3047"/>
                <a:gd name="connsiteY4" fmla="*/ 2870 h 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3047">
                  <a:moveTo>
                    <a:pt x="1718" y="2870"/>
                  </a:moveTo>
                  <a:cubicBezTo>
                    <a:pt x="2556" y="2870"/>
                    <a:pt x="3242" y="2184"/>
                    <a:pt x="3242" y="1346"/>
                  </a:cubicBezTo>
                  <a:cubicBezTo>
                    <a:pt x="3242" y="508"/>
                    <a:pt x="2556" y="-178"/>
                    <a:pt x="1718" y="-178"/>
                  </a:cubicBezTo>
                  <a:cubicBezTo>
                    <a:pt x="880" y="-178"/>
                    <a:pt x="194" y="508"/>
                    <a:pt x="194" y="1346"/>
                  </a:cubicBezTo>
                  <a:cubicBezTo>
                    <a:pt x="194" y="2184"/>
                    <a:pt x="880" y="2870"/>
                    <a:pt x="1718" y="28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46DCD09-AC63-4BE1-A1EB-6B12CDBFEF5C}"/>
                </a:ext>
              </a:extLst>
            </p:cNvPr>
            <p:cNvSpPr/>
            <p:nvPr/>
          </p:nvSpPr>
          <p:spPr>
            <a:xfrm rot="16390200">
              <a:off x="978420" y="4191108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0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180540C-1CD0-4FB0-B734-1E7373805766}"/>
                </a:ext>
              </a:extLst>
            </p:cNvPr>
            <p:cNvSpPr/>
            <p:nvPr/>
          </p:nvSpPr>
          <p:spPr>
            <a:xfrm>
              <a:off x="1516380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4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B475D0F-3F40-40C4-8603-AD12C7F4C48F}"/>
                </a:ext>
              </a:extLst>
            </p:cNvPr>
            <p:cNvSpPr/>
            <p:nvPr/>
          </p:nvSpPr>
          <p:spPr>
            <a:xfrm>
              <a:off x="2022347" y="4194047"/>
              <a:ext cx="246888" cy="245365"/>
            </a:xfrm>
            <a:custGeom>
              <a:avLst/>
              <a:gdLst>
                <a:gd name="connsiteX0" fmla="*/ 123766 w 246888"/>
                <a:gd name="connsiteY0" fmla="*/ 245187 h 245365"/>
                <a:gd name="connsiteX1" fmla="*/ 247083 w 246888"/>
                <a:gd name="connsiteY1" fmla="*/ 122632 h 245365"/>
                <a:gd name="connsiteX2" fmla="*/ 247083 w 246888"/>
                <a:gd name="connsiteY2" fmla="*/ 122504 h 245365"/>
                <a:gd name="connsiteX3" fmla="*/ 123766 w 246888"/>
                <a:gd name="connsiteY3" fmla="*/ -177 h 245365"/>
                <a:gd name="connsiteX4" fmla="*/ 194 w 246888"/>
                <a:gd name="connsiteY4" fmla="*/ 122504 h 245365"/>
                <a:gd name="connsiteX5" fmla="*/ 123766 w 246888"/>
                <a:gd name="connsiteY5" fmla="*/ 245187 h 24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88" h="245365">
                  <a:moveTo>
                    <a:pt x="123766" y="245187"/>
                  </a:moveTo>
                  <a:cubicBezTo>
                    <a:pt x="191661" y="245402"/>
                    <a:pt x="246872" y="190526"/>
                    <a:pt x="247083" y="122632"/>
                  </a:cubicBezTo>
                  <a:cubicBezTo>
                    <a:pt x="247083" y="122594"/>
                    <a:pt x="247083" y="122543"/>
                    <a:pt x="247083" y="122504"/>
                  </a:cubicBezTo>
                  <a:cubicBezTo>
                    <a:pt x="246873" y="54585"/>
                    <a:pt x="191681" y="-317"/>
                    <a:pt x="123766" y="-177"/>
                  </a:cubicBezTo>
                  <a:cubicBezTo>
                    <a:pt x="55779" y="-393"/>
                    <a:pt x="475" y="54522"/>
                    <a:pt x="194" y="122504"/>
                  </a:cubicBezTo>
                  <a:cubicBezTo>
                    <a:pt x="544" y="190462"/>
                    <a:pt x="55808" y="245326"/>
                    <a:pt x="123766" y="24518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6A99CBC-E57A-448F-B6CD-499E4E7C80FA}"/>
                </a:ext>
              </a:extLst>
            </p:cNvPr>
            <p:cNvSpPr/>
            <p:nvPr/>
          </p:nvSpPr>
          <p:spPr>
            <a:xfrm>
              <a:off x="2538984" y="4189476"/>
              <a:ext cx="254508" cy="254507"/>
            </a:xfrm>
            <a:custGeom>
              <a:avLst/>
              <a:gdLst>
                <a:gd name="connsiteX0" fmla="*/ 254508 w 254508"/>
                <a:gd name="connsiteY0" fmla="*/ 127254 h 254507"/>
                <a:gd name="connsiteX1" fmla="*/ 127254 w 254508"/>
                <a:gd name="connsiteY1" fmla="*/ 254508 h 254507"/>
                <a:gd name="connsiteX2" fmla="*/ 0 w 254508"/>
                <a:gd name="connsiteY2" fmla="*/ 127254 h 254507"/>
                <a:gd name="connsiteX3" fmla="*/ 127254 w 254508"/>
                <a:gd name="connsiteY3" fmla="*/ 0 h 254507"/>
                <a:gd name="connsiteX4" fmla="*/ 254508 w 254508"/>
                <a:gd name="connsiteY4" fmla="*/ 127254 h 25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08" h="254507">
                  <a:moveTo>
                    <a:pt x="254508" y="127254"/>
                  </a:moveTo>
                  <a:cubicBezTo>
                    <a:pt x="254508" y="197535"/>
                    <a:pt x="197535" y="254508"/>
                    <a:pt x="127254" y="254508"/>
                  </a:cubicBezTo>
                  <a:cubicBezTo>
                    <a:pt x="56974" y="254508"/>
                    <a:pt x="0" y="197534"/>
                    <a:pt x="0" y="127254"/>
                  </a:cubicBezTo>
                  <a:cubicBezTo>
                    <a:pt x="0" y="56973"/>
                    <a:pt x="56973" y="0"/>
                    <a:pt x="127254" y="0"/>
                  </a:cubicBezTo>
                  <a:cubicBezTo>
                    <a:pt x="197534" y="0"/>
                    <a:pt x="254508" y="56974"/>
                    <a:pt x="254508" y="1272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4943150-DACC-4D9C-8D41-791C87681495}"/>
                </a:ext>
              </a:extLst>
            </p:cNvPr>
            <p:cNvSpPr/>
            <p:nvPr/>
          </p:nvSpPr>
          <p:spPr>
            <a:xfrm rot="16539000">
              <a:off x="3096730" y="4225564"/>
              <a:ext cx="181356" cy="181356"/>
            </a:xfrm>
            <a:custGeom>
              <a:avLst/>
              <a:gdLst>
                <a:gd name="connsiteX0" fmla="*/ 181551 w 181356"/>
                <a:gd name="connsiteY0" fmla="*/ 90500 h 181356"/>
                <a:gd name="connsiteX1" fmla="*/ 90872 w 181356"/>
                <a:gd name="connsiteY1" fmla="*/ 181178 h 181356"/>
                <a:gd name="connsiteX2" fmla="*/ 194 w 181356"/>
                <a:gd name="connsiteY2" fmla="*/ 90500 h 181356"/>
                <a:gd name="connsiteX3" fmla="*/ 90872 w 181356"/>
                <a:gd name="connsiteY3" fmla="*/ -178 h 181356"/>
                <a:gd name="connsiteX4" fmla="*/ 181551 w 181356"/>
                <a:gd name="connsiteY4" fmla="*/ 90500 h 18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56" h="181356">
                  <a:moveTo>
                    <a:pt x="181551" y="90500"/>
                  </a:moveTo>
                  <a:cubicBezTo>
                    <a:pt x="181551" y="140580"/>
                    <a:pt x="140953" y="181178"/>
                    <a:pt x="90872" y="181178"/>
                  </a:cubicBezTo>
                  <a:cubicBezTo>
                    <a:pt x="40792" y="181178"/>
                    <a:pt x="194" y="140580"/>
                    <a:pt x="194" y="90500"/>
                  </a:cubicBezTo>
                  <a:cubicBezTo>
                    <a:pt x="194" y="40420"/>
                    <a:pt x="40792" y="-178"/>
                    <a:pt x="90872" y="-178"/>
                  </a:cubicBezTo>
                  <a:cubicBezTo>
                    <a:pt x="140953" y="-178"/>
                    <a:pt x="181551" y="40420"/>
                    <a:pt x="181551" y="9050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CB8AEAA-0003-40C4-AFA9-CEAFBA62FFBF}"/>
                </a:ext>
              </a:extLst>
            </p:cNvPr>
            <p:cNvSpPr/>
            <p:nvPr/>
          </p:nvSpPr>
          <p:spPr>
            <a:xfrm>
              <a:off x="3599688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3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5C35A1-698B-442C-8E46-6998DBB32A43}"/>
                </a:ext>
              </a:extLst>
            </p:cNvPr>
            <p:cNvSpPr/>
            <p:nvPr/>
          </p:nvSpPr>
          <p:spPr>
            <a:xfrm>
              <a:off x="4098035" y="4184901"/>
              <a:ext cx="263654" cy="263656"/>
            </a:xfrm>
            <a:custGeom>
              <a:avLst/>
              <a:gdLst>
                <a:gd name="connsiteX0" fmla="*/ 131259 w 263654"/>
                <a:gd name="connsiteY0" fmla="*/ 263476 h 263656"/>
                <a:gd name="connsiteX1" fmla="*/ 263847 w 263654"/>
                <a:gd name="connsiteY1" fmla="*/ 132412 h 263656"/>
                <a:gd name="connsiteX2" fmla="*/ 132783 w 263654"/>
                <a:gd name="connsiteY2" fmla="*/ -176 h 263656"/>
                <a:gd name="connsiteX3" fmla="*/ 195 w 263654"/>
                <a:gd name="connsiteY3" fmla="*/ 130888 h 263656"/>
                <a:gd name="connsiteX4" fmla="*/ 195 w 263654"/>
                <a:gd name="connsiteY4" fmla="*/ 131650 h 263656"/>
                <a:gd name="connsiteX5" fmla="*/ 131259 w 263654"/>
                <a:gd name="connsiteY5" fmla="*/ 263476 h 26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654" h="263656">
                  <a:moveTo>
                    <a:pt x="131259" y="263476"/>
                  </a:moveTo>
                  <a:cubicBezTo>
                    <a:pt x="204068" y="263895"/>
                    <a:pt x="263428" y="205221"/>
                    <a:pt x="263847" y="132412"/>
                  </a:cubicBezTo>
                  <a:cubicBezTo>
                    <a:pt x="264266" y="59616"/>
                    <a:pt x="205592" y="243"/>
                    <a:pt x="132783" y="-176"/>
                  </a:cubicBezTo>
                  <a:cubicBezTo>
                    <a:pt x="59974" y="-595"/>
                    <a:pt x="614" y="58092"/>
                    <a:pt x="195" y="130888"/>
                  </a:cubicBezTo>
                  <a:cubicBezTo>
                    <a:pt x="195" y="131142"/>
                    <a:pt x="195" y="131397"/>
                    <a:pt x="195" y="131650"/>
                  </a:cubicBezTo>
                  <a:cubicBezTo>
                    <a:pt x="-21" y="204243"/>
                    <a:pt x="58666" y="263261"/>
                    <a:pt x="131259" y="2634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5EDDFF3-52B6-444E-8953-76980C5E816F}"/>
                </a:ext>
              </a:extLst>
            </p:cNvPr>
            <p:cNvSpPr/>
            <p:nvPr/>
          </p:nvSpPr>
          <p:spPr>
            <a:xfrm>
              <a:off x="4591812" y="4157471"/>
              <a:ext cx="316992" cy="318516"/>
            </a:xfrm>
            <a:custGeom>
              <a:avLst/>
              <a:gdLst>
                <a:gd name="connsiteX0" fmla="*/ 316992 w 316992"/>
                <a:gd name="connsiteY0" fmla="*/ 159258 h 318516"/>
                <a:gd name="connsiteX1" fmla="*/ 158496 w 316992"/>
                <a:gd name="connsiteY1" fmla="*/ 318516 h 318516"/>
                <a:gd name="connsiteX2" fmla="*/ 0 w 316992"/>
                <a:gd name="connsiteY2" fmla="*/ 159258 h 318516"/>
                <a:gd name="connsiteX3" fmla="*/ 158496 w 316992"/>
                <a:gd name="connsiteY3" fmla="*/ 0 h 318516"/>
                <a:gd name="connsiteX4" fmla="*/ 316992 w 316992"/>
                <a:gd name="connsiteY4" fmla="*/ 159258 h 31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" h="318516">
                  <a:moveTo>
                    <a:pt x="316992" y="159258"/>
                  </a:moveTo>
                  <a:cubicBezTo>
                    <a:pt x="316992" y="247214"/>
                    <a:pt x="246031" y="318516"/>
                    <a:pt x="158496" y="318516"/>
                  </a:cubicBezTo>
                  <a:cubicBezTo>
                    <a:pt x="70961" y="318516"/>
                    <a:pt x="0" y="247214"/>
                    <a:pt x="0" y="159258"/>
                  </a:cubicBezTo>
                  <a:cubicBezTo>
                    <a:pt x="0" y="71302"/>
                    <a:pt x="70961" y="0"/>
                    <a:pt x="158496" y="0"/>
                  </a:cubicBezTo>
                  <a:cubicBezTo>
                    <a:pt x="246031" y="0"/>
                    <a:pt x="316992" y="71302"/>
                    <a:pt x="316992" y="1592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68588AF-0905-430E-8427-22AEC70F9B0E}"/>
                </a:ext>
              </a:extLst>
            </p:cNvPr>
            <p:cNvSpPr/>
            <p:nvPr/>
          </p:nvSpPr>
          <p:spPr>
            <a:xfrm>
              <a:off x="5082540" y="4126991"/>
              <a:ext cx="377951" cy="379475"/>
            </a:xfrm>
            <a:custGeom>
              <a:avLst/>
              <a:gdLst>
                <a:gd name="connsiteX0" fmla="*/ 377952 w 377951"/>
                <a:gd name="connsiteY0" fmla="*/ 189738 h 379475"/>
                <a:gd name="connsiteX1" fmla="*/ 188976 w 377951"/>
                <a:gd name="connsiteY1" fmla="*/ 379476 h 379475"/>
                <a:gd name="connsiteX2" fmla="*/ 0 w 377951"/>
                <a:gd name="connsiteY2" fmla="*/ 189738 h 379475"/>
                <a:gd name="connsiteX3" fmla="*/ 188976 w 377951"/>
                <a:gd name="connsiteY3" fmla="*/ 0 h 379475"/>
                <a:gd name="connsiteX4" fmla="*/ 377952 w 377951"/>
                <a:gd name="connsiteY4" fmla="*/ 189738 h 3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1" h="379475">
                  <a:moveTo>
                    <a:pt x="377952" y="189738"/>
                  </a:moveTo>
                  <a:cubicBezTo>
                    <a:pt x="377952" y="294527"/>
                    <a:pt x="293344" y="379476"/>
                    <a:pt x="188976" y="379476"/>
                  </a:cubicBezTo>
                  <a:cubicBezTo>
                    <a:pt x="84607" y="379476"/>
                    <a:pt x="0" y="294527"/>
                    <a:pt x="0" y="189738"/>
                  </a:cubicBezTo>
                  <a:cubicBezTo>
                    <a:pt x="0" y="84949"/>
                    <a:pt x="84607" y="0"/>
                    <a:pt x="188976" y="0"/>
                  </a:cubicBezTo>
                  <a:cubicBezTo>
                    <a:pt x="293344" y="0"/>
                    <a:pt x="377952" y="84949"/>
                    <a:pt x="377952" y="1897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E9DA0A8-BEDB-4D44-84A5-6FFA142223EB}"/>
                </a:ext>
              </a:extLst>
            </p:cNvPr>
            <p:cNvSpPr/>
            <p:nvPr/>
          </p:nvSpPr>
          <p:spPr>
            <a:xfrm>
              <a:off x="5570220" y="4094988"/>
              <a:ext cx="445007" cy="443483"/>
            </a:xfrm>
            <a:custGeom>
              <a:avLst/>
              <a:gdLst>
                <a:gd name="connsiteX0" fmla="*/ 445008 w 445007"/>
                <a:gd name="connsiteY0" fmla="*/ 221742 h 443483"/>
                <a:gd name="connsiteX1" fmla="*/ 222504 w 445007"/>
                <a:gd name="connsiteY1" fmla="*/ 443484 h 443483"/>
                <a:gd name="connsiteX2" fmla="*/ 0 w 445007"/>
                <a:gd name="connsiteY2" fmla="*/ 221742 h 443483"/>
                <a:gd name="connsiteX3" fmla="*/ 222504 w 445007"/>
                <a:gd name="connsiteY3" fmla="*/ 0 h 443483"/>
                <a:gd name="connsiteX4" fmla="*/ 445008 w 445007"/>
                <a:gd name="connsiteY4" fmla="*/ 221742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007" h="443483">
                  <a:moveTo>
                    <a:pt x="445008" y="221742"/>
                  </a:moveTo>
                  <a:cubicBezTo>
                    <a:pt x="445008" y="344207"/>
                    <a:pt x="345390" y="443484"/>
                    <a:pt x="222504" y="443484"/>
                  </a:cubicBezTo>
                  <a:cubicBezTo>
                    <a:pt x="99619" y="443484"/>
                    <a:pt x="0" y="344207"/>
                    <a:pt x="0" y="221742"/>
                  </a:cubicBezTo>
                  <a:cubicBezTo>
                    <a:pt x="0" y="99277"/>
                    <a:pt x="99619" y="0"/>
                    <a:pt x="222504" y="0"/>
                  </a:cubicBezTo>
                  <a:cubicBezTo>
                    <a:pt x="345390" y="0"/>
                    <a:pt x="445008" y="99277"/>
                    <a:pt x="445008" y="2217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B8FEEBB-04D4-4508-852B-B02A4A6C0539}"/>
                </a:ext>
              </a:extLst>
            </p:cNvPr>
            <p:cNvSpPr/>
            <p:nvPr/>
          </p:nvSpPr>
          <p:spPr>
            <a:xfrm>
              <a:off x="9368027" y="4245864"/>
              <a:ext cx="141732" cy="141731"/>
            </a:xfrm>
            <a:custGeom>
              <a:avLst/>
              <a:gdLst>
                <a:gd name="connsiteX0" fmla="*/ 71061 w 141732"/>
                <a:gd name="connsiteY0" fmla="*/ -178 h 141731"/>
                <a:gd name="connsiteX1" fmla="*/ 194 w 141732"/>
                <a:gd name="connsiteY1" fmla="*/ 70688 h 141731"/>
                <a:gd name="connsiteX2" fmla="*/ 71061 w 141732"/>
                <a:gd name="connsiteY2" fmla="*/ 141554 h 141731"/>
                <a:gd name="connsiteX3" fmla="*/ 141927 w 141732"/>
                <a:gd name="connsiteY3" fmla="*/ 70688 h 141731"/>
                <a:gd name="connsiteX4" fmla="*/ 71061 w 141732"/>
                <a:gd name="connsiteY4" fmla="*/ -178 h 14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32" h="141731">
                  <a:moveTo>
                    <a:pt x="71061" y="-178"/>
                  </a:moveTo>
                  <a:cubicBezTo>
                    <a:pt x="31920" y="-178"/>
                    <a:pt x="194" y="31547"/>
                    <a:pt x="194" y="70688"/>
                  </a:cubicBezTo>
                  <a:cubicBezTo>
                    <a:pt x="194" y="109829"/>
                    <a:pt x="31920" y="141554"/>
                    <a:pt x="71061" y="141554"/>
                  </a:cubicBezTo>
                  <a:cubicBezTo>
                    <a:pt x="110202" y="141554"/>
                    <a:pt x="141927" y="109829"/>
                    <a:pt x="141927" y="70688"/>
                  </a:cubicBezTo>
                  <a:cubicBezTo>
                    <a:pt x="141927" y="31547"/>
                    <a:pt x="110202" y="-178"/>
                    <a:pt x="7106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DD3AA9E-2023-4BE7-BDBB-DB8E1BCEC0CA}"/>
                </a:ext>
              </a:extLst>
            </p:cNvPr>
            <p:cNvSpPr/>
            <p:nvPr/>
          </p:nvSpPr>
          <p:spPr>
            <a:xfrm>
              <a:off x="388619" y="4642103"/>
              <a:ext cx="390144" cy="390144"/>
            </a:xfrm>
            <a:custGeom>
              <a:avLst/>
              <a:gdLst>
                <a:gd name="connsiteX0" fmla="*/ 195266 w 390144"/>
                <a:gd name="connsiteY0" fmla="*/ -178 h 390144"/>
                <a:gd name="connsiteX1" fmla="*/ 194 w 390144"/>
                <a:gd name="connsiteY1" fmla="*/ 194895 h 390144"/>
                <a:gd name="connsiteX2" fmla="*/ 195266 w 390144"/>
                <a:gd name="connsiteY2" fmla="*/ 389967 h 390144"/>
                <a:gd name="connsiteX3" fmla="*/ 390339 w 390144"/>
                <a:gd name="connsiteY3" fmla="*/ 194895 h 390144"/>
                <a:gd name="connsiteX4" fmla="*/ 195266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6" y="-178"/>
                  </a:moveTo>
                  <a:cubicBezTo>
                    <a:pt x="87532" y="-178"/>
                    <a:pt x="194" y="87160"/>
                    <a:pt x="194" y="194895"/>
                  </a:cubicBezTo>
                  <a:cubicBezTo>
                    <a:pt x="194" y="302628"/>
                    <a:pt x="87532" y="389967"/>
                    <a:pt x="195266" y="389967"/>
                  </a:cubicBezTo>
                  <a:cubicBezTo>
                    <a:pt x="303001" y="389967"/>
                    <a:pt x="390339" y="302628"/>
                    <a:pt x="390339" y="194895"/>
                  </a:cubicBezTo>
                  <a:cubicBezTo>
                    <a:pt x="390339" y="87160"/>
                    <a:pt x="303001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B6C2903-11AB-4DA1-870E-30CF7AA6881D}"/>
                </a:ext>
              </a:extLst>
            </p:cNvPr>
            <p:cNvSpPr/>
            <p:nvPr/>
          </p:nvSpPr>
          <p:spPr>
            <a:xfrm>
              <a:off x="998220" y="4732019"/>
              <a:ext cx="211836" cy="210313"/>
            </a:xfrm>
            <a:custGeom>
              <a:avLst/>
              <a:gdLst>
                <a:gd name="connsiteX0" fmla="*/ 106239 w 211836"/>
                <a:gd name="connsiteY0" fmla="*/ 210135 h 210313"/>
                <a:gd name="connsiteX1" fmla="*/ 212030 w 211836"/>
                <a:gd name="connsiteY1" fmla="*/ 104979 h 210313"/>
                <a:gd name="connsiteX2" fmla="*/ 106239 w 211836"/>
                <a:gd name="connsiteY2" fmla="*/ -177 h 210313"/>
                <a:gd name="connsiteX3" fmla="*/ 194 w 211836"/>
                <a:gd name="connsiteY3" fmla="*/ 104979 h 210313"/>
                <a:gd name="connsiteX4" fmla="*/ 106239 w 211836"/>
                <a:gd name="connsiteY4" fmla="*/ 210135 h 21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836" h="210313">
                  <a:moveTo>
                    <a:pt x="106239" y="210135"/>
                  </a:moveTo>
                  <a:cubicBezTo>
                    <a:pt x="164482" y="210274"/>
                    <a:pt x="211821" y="163221"/>
                    <a:pt x="212030" y="104979"/>
                  </a:cubicBezTo>
                  <a:cubicBezTo>
                    <a:pt x="211821" y="46737"/>
                    <a:pt x="164482" y="-317"/>
                    <a:pt x="106239" y="-177"/>
                  </a:cubicBezTo>
                  <a:cubicBezTo>
                    <a:pt x="47934" y="-393"/>
                    <a:pt x="474" y="46673"/>
                    <a:pt x="194" y="104979"/>
                  </a:cubicBezTo>
                  <a:cubicBezTo>
                    <a:pt x="474" y="163285"/>
                    <a:pt x="47934" y="210351"/>
                    <a:pt x="106239" y="21013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151D4AE-7061-4095-B671-52971C61181A}"/>
                </a:ext>
              </a:extLst>
            </p:cNvPr>
            <p:cNvSpPr/>
            <p:nvPr/>
          </p:nvSpPr>
          <p:spPr>
            <a:xfrm>
              <a:off x="1504188" y="4716780"/>
              <a:ext cx="242316" cy="242316"/>
            </a:xfrm>
            <a:custGeom>
              <a:avLst/>
              <a:gdLst>
                <a:gd name="connsiteX0" fmla="*/ 242316 w 242316"/>
                <a:gd name="connsiteY0" fmla="*/ 121158 h 242316"/>
                <a:gd name="connsiteX1" fmla="*/ 121158 w 242316"/>
                <a:gd name="connsiteY1" fmla="*/ 242316 h 242316"/>
                <a:gd name="connsiteX2" fmla="*/ 0 w 242316"/>
                <a:gd name="connsiteY2" fmla="*/ 121158 h 242316"/>
                <a:gd name="connsiteX3" fmla="*/ 121158 w 242316"/>
                <a:gd name="connsiteY3" fmla="*/ 0 h 242316"/>
                <a:gd name="connsiteX4" fmla="*/ 242316 w 242316"/>
                <a:gd name="connsiteY4" fmla="*/ 121158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316" y="121158"/>
                  </a:moveTo>
                  <a:cubicBezTo>
                    <a:pt x="242316" y="188072"/>
                    <a:pt x="188072" y="242316"/>
                    <a:pt x="121158" y="242316"/>
                  </a:cubicBezTo>
                  <a:cubicBezTo>
                    <a:pt x="54244" y="242316"/>
                    <a:pt x="0" y="188072"/>
                    <a:pt x="0" y="121158"/>
                  </a:cubicBezTo>
                  <a:cubicBezTo>
                    <a:pt x="0" y="54244"/>
                    <a:pt x="54244" y="0"/>
                    <a:pt x="121158" y="0"/>
                  </a:cubicBezTo>
                  <a:cubicBezTo>
                    <a:pt x="188072" y="0"/>
                    <a:pt x="242316" y="54244"/>
                    <a:pt x="242316" y="1211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D179966-7DC9-4A2C-B386-B74478A4C278}"/>
                </a:ext>
              </a:extLst>
            </p:cNvPr>
            <p:cNvSpPr/>
            <p:nvPr/>
          </p:nvSpPr>
          <p:spPr>
            <a:xfrm>
              <a:off x="2008632" y="4700396"/>
              <a:ext cx="274319" cy="273939"/>
            </a:xfrm>
            <a:custGeom>
              <a:avLst/>
              <a:gdLst>
                <a:gd name="connsiteX0" fmla="*/ 137354 w 274319"/>
                <a:gd name="connsiteY0" fmla="*/ 273761 h 273939"/>
                <a:gd name="connsiteX1" fmla="*/ 274514 w 274319"/>
                <a:gd name="connsiteY1" fmla="*/ 136855 h 273939"/>
                <a:gd name="connsiteX2" fmla="*/ 274514 w 274319"/>
                <a:gd name="connsiteY2" fmla="*/ 136601 h 273939"/>
                <a:gd name="connsiteX3" fmla="*/ 137354 w 274319"/>
                <a:gd name="connsiteY3" fmla="*/ -178 h 273939"/>
                <a:gd name="connsiteX4" fmla="*/ 194 w 274319"/>
                <a:gd name="connsiteY4" fmla="*/ 136982 h 273939"/>
                <a:gd name="connsiteX5" fmla="*/ 137354 w 274319"/>
                <a:gd name="connsiteY5" fmla="*/ 273761 h 2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19" h="273939">
                  <a:moveTo>
                    <a:pt x="137354" y="273761"/>
                  </a:moveTo>
                  <a:cubicBezTo>
                    <a:pt x="213035" y="273837"/>
                    <a:pt x="274445" y="212535"/>
                    <a:pt x="274514" y="136855"/>
                  </a:cubicBezTo>
                  <a:cubicBezTo>
                    <a:pt x="274514" y="136767"/>
                    <a:pt x="274514" y="136690"/>
                    <a:pt x="274514" y="136601"/>
                  </a:cubicBezTo>
                  <a:cubicBezTo>
                    <a:pt x="274375" y="60973"/>
                    <a:pt x="212987" y="-241"/>
                    <a:pt x="137354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404" y="212585"/>
                    <a:pt x="61751" y="273761"/>
                    <a:pt x="137354" y="27376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2124EA6-366B-4498-BB7C-F39D1C5557F9}"/>
                </a:ext>
              </a:extLst>
            </p:cNvPr>
            <p:cNvSpPr/>
            <p:nvPr/>
          </p:nvSpPr>
          <p:spPr>
            <a:xfrm>
              <a:off x="2564638" y="4736591"/>
              <a:ext cx="203199" cy="203200"/>
            </a:xfrm>
            <a:custGeom>
              <a:avLst/>
              <a:gdLst>
                <a:gd name="connsiteX0" fmla="*/ 101794 w 203199"/>
                <a:gd name="connsiteY0" fmla="*/ -178 h 203200"/>
                <a:gd name="connsiteX1" fmla="*/ 194 w 203199"/>
                <a:gd name="connsiteY1" fmla="*/ 101422 h 203200"/>
                <a:gd name="connsiteX2" fmla="*/ 101794 w 203199"/>
                <a:gd name="connsiteY2" fmla="*/ 203022 h 203200"/>
                <a:gd name="connsiteX3" fmla="*/ 203394 w 203199"/>
                <a:gd name="connsiteY3" fmla="*/ 101422 h 203200"/>
                <a:gd name="connsiteX4" fmla="*/ 101794 w 203199"/>
                <a:gd name="connsiteY4" fmla="*/ -178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99" h="203200">
                  <a:moveTo>
                    <a:pt x="101794" y="-178"/>
                  </a:moveTo>
                  <a:cubicBezTo>
                    <a:pt x="45682" y="-178"/>
                    <a:pt x="194" y="45314"/>
                    <a:pt x="194" y="101422"/>
                  </a:cubicBezTo>
                  <a:cubicBezTo>
                    <a:pt x="194" y="157531"/>
                    <a:pt x="45682" y="203022"/>
                    <a:pt x="101794" y="203022"/>
                  </a:cubicBezTo>
                  <a:cubicBezTo>
                    <a:pt x="157907" y="203022"/>
                    <a:pt x="203394" y="157531"/>
                    <a:pt x="203394" y="101422"/>
                  </a:cubicBezTo>
                  <a:cubicBezTo>
                    <a:pt x="203394" y="45314"/>
                    <a:pt x="157907" y="-178"/>
                    <a:pt x="1017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F334B97-4986-4878-B58B-68AFB77D2BF3}"/>
                </a:ext>
              </a:extLst>
            </p:cNvPr>
            <p:cNvSpPr/>
            <p:nvPr/>
          </p:nvSpPr>
          <p:spPr>
            <a:xfrm>
              <a:off x="3087623" y="4738496"/>
              <a:ext cx="199644" cy="199643"/>
            </a:xfrm>
            <a:custGeom>
              <a:avLst/>
              <a:gdLst>
                <a:gd name="connsiteX0" fmla="*/ 100144 w 199644"/>
                <a:gd name="connsiteY0" fmla="*/ -178 h 199643"/>
                <a:gd name="connsiteX1" fmla="*/ 195 w 199644"/>
                <a:gd name="connsiteY1" fmla="*/ 99517 h 199643"/>
                <a:gd name="connsiteX2" fmla="*/ 99890 w 199644"/>
                <a:gd name="connsiteY2" fmla="*/ 199466 h 199643"/>
                <a:gd name="connsiteX3" fmla="*/ 199839 w 199644"/>
                <a:gd name="connsiteY3" fmla="*/ 99771 h 199643"/>
                <a:gd name="connsiteX4" fmla="*/ 199839 w 199644"/>
                <a:gd name="connsiteY4" fmla="*/ 99644 h 199643"/>
                <a:gd name="connsiteX5" fmla="*/ 100144 w 199644"/>
                <a:gd name="connsiteY5" fmla="*/ -178 h 1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44" h="199643">
                  <a:moveTo>
                    <a:pt x="100144" y="-178"/>
                  </a:moveTo>
                  <a:cubicBezTo>
                    <a:pt x="45013" y="-241"/>
                    <a:pt x="264" y="44386"/>
                    <a:pt x="195" y="99517"/>
                  </a:cubicBezTo>
                  <a:cubicBezTo>
                    <a:pt x="125" y="154648"/>
                    <a:pt x="44759" y="199390"/>
                    <a:pt x="99890" y="199466"/>
                  </a:cubicBezTo>
                  <a:cubicBezTo>
                    <a:pt x="155020" y="199529"/>
                    <a:pt x="199769" y="154902"/>
                    <a:pt x="199839" y="99771"/>
                  </a:cubicBezTo>
                  <a:cubicBezTo>
                    <a:pt x="199839" y="99733"/>
                    <a:pt x="199839" y="99682"/>
                    <a:pt x="199839" y="99644"/>
                  </a:cubicBezTo>
                  <a:cubicBezTo>
                    <a:pt x="199839" y="44564"/>
                    <a:pt x="155225" y="-114"/>
                    <a:pt x="1001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1C959F5-9BAB-4240-8543-62CE7A2CC9C6}"/>
                </a:ext>
              </a:extLst>
            </p:cNvPr>
            <p:cNvSpPr/>
            <p:nvPr/>
          </p:nvSpPr>
          <p:spPr>
            <a:xfrm rot="20250002">
              <a:off x="3587495" y="4716842"/>
              <a:ext cx="242316" cy="242316"/>
            </a:xfrm>
            <a:custGeom>
              <a:avLst/>
              <a:gdLst>
                <a:gd name="connsiteX0" fmla="*/ 242511 w 242316"/>
                <a:gd name="connsiteY0" fmla="*/ 120980 h 242316"/>
                <a:gd name="connsiteX1" fmla="*/ 121353 w 242316"/>
                <a:gd name="connsiteY1" fmla="*/ 242138 h 242316"/>
                <a:gd name="connsiteX2" fmla="*/ 194 w 242316"/>
                <a:gd name="connsiteY2" fmla="*/ 120980 h 242316"/>
                <a:gd name="connsiteX3" fmla="*/ 121353 w 242316"/>
                <a:gd name="connsiteY3" fmla="*/ -177 h 242316"/>
                <a:gd name="connsiteX4" fmla="*/ 242511 w 242316"/>
                <a:gd name="connsiteY4" fmla="*/ 120980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511" y="120980"/>
                  </a:moveTo>
                  <a:cubicBezTo>
                    <a:pt x="242511" y="187894"/>
                    <a:pt x="188266" y="242138"/>
                    <a:pt x="121353" y="242138"/>
                  </a:cubicBezTo>
                  <a:cubicBezTo>
                    <a:pt x="54439" y="242138"/>
                    <a:pt x="194" y="187894"/>
                    <a:pt x="194" y="120980"/>
                  </a:cubicBezTo>
                  <a:cubicBezTo>
                    <a:pt x="194" y="54067"/>
                    <a:pt x="54439" y="-177"/>
                    <a:pt x="121353" y="-177"/>
                  </a:cubicBezTo>
                  <a:cubicBezTo>
                    <a:pt x="188266" y="-177"/>
                    <a:pt x="242511" y="54067"/>
                    <a:pt x="242511" y="1209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6BF517E-22D7-47A2-981F-24E35CC18DBA}"/>
                </a:ext>
              </a:extLst>
            </p:cNvPr>
            <p:cNvSpPr/>
            <p:nvPr/>
          </p:nvSpPr>
          <p:spPr>
            <a:xfrm rot="21046799">
              <a:off x="4083032" y="4690691"/>
              <a:ext cx="294131" cy="294131"/>
            </a:xfrm>
            <a:custGeom>
              <a:avLst/>
              <a:gdLst>
                <a:gd name="connsiteX0" fmla="*/ 294326 w 294131"/>
                <a:gd name="connsiteY0" fmla="*/ 146888 h 294131"/>
                <a:gd name="connsiteX1" fmla="*/ 147260 w 294131"/>
                <a:gd name="connsiteY1" fmla="*/ 293954 h 294131"/>
                <a:gd name="connsiteX2" fmla="*/ 194 w 294131"/>
                <a:gd name="connsiteY2" fmla="*/ 146888 h 294131"/>
                <a:gd name="connsiteX3" fmla="*/ 147260 w 294131"/>
                <a:gd name="connsiteY3" fmla="*/ -178 h 294131"/>
                <a:gd name="connsiteX4" fmla="*/ 294326 w 294131"/>
                <a:gd name="connsiteY4" fmla="*/ 14688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326" y="146888"/>
                  </a:moveTo>
                  <a:cubicBezTo>
                    <a:pt x="294326" y="228110"/>
                    <a:pt x="228483" y="293954"/>
                    <a:pt x="147260" y="293954"/>
                  </a:cubicBezTo>
                  <a:cubicBezTo>
                    <a:pt x="66038" y="293954"/>
                    <a:pt x="194" y="228110"/>
                    <a:pt x="194" y="146888"/>
                  </a:cubicBezTo>
                  <a:cubicBezTo>
                    <a:pt x="194" y="65666"/>
                    <a:pt x="66038" y="-178"/>
                    <a:pt x="147260" y="-178"/>
                  </a:cubicBezTo>
                  <a:cubicBezTo>
                    <a:pt x="228483" y="-178"/>
                    <a:pt x="294326" y="65666"/>
                    <a:pt x="294326" y="14688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2577E01-1288-4135-BB80-2D51098AB031}"/>
                </a:ext>
              </a:extLst>
            </p:cNvPr>
            <p:cNvSpPr/>
            <p:nvPr/>
          </p:nvSpPr>
          <p:spPr>
            <a:xfrm>
              <a:off x="4575046" y="4662296"/>
              <a:ext cx="352045" cy="352045"/>
            </a:xfrm>
            <a:custGeom>
              <a:avLst/>
              <a:gdLst>
                <a:gd name="connsiteX0" fmla="*/ 175456 w 352045"/>
                <a:gd name="connsiteY0" fmla="*/ -177 h 352045"/>
                <a:gd name="connsiteX1" fmla="*/ 196 w 352045"/>
                <a:gd name="connsiteY1" fmla="*/ 176606 h 352045"/>
                <a:gd name="connsiteX2" fmla="*/ 176980 w 352045"/>
                <a:gd name="connsiteY2" fmla="*/ 351866 h 352045"/>
                <a:gd name="connsiteX3" fmla="*/ 352240 w 352045"/>
                <a:gd name="connsiteY3" fmla="*/ 175844 h 352045"/>
                <a:gd name="connsiteX4" fmla="*/ 175456 w 352045"/>
                <a:gd name="connsiteY4" fmla="*/ -177 h 35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45" h="352045">
                  <a:moveTo>
                    <a:pt x="175456" y="-177"/>
                  </a:moveTo>
                  <a:cubicBezTo>
                    <a:pt x="78238" y="242"/>
                    <a:pt x="-223" y="79388"/>
                    <a:pt x="196" y="176606"/>
                  </a:cubicBezTo>
                  <a:cubicBezTo>
                    <a:pt x="615" y="273812"/>
                    <a:pt x="79762" y="352286"/>
                    <a:pt x="176980" y="351866"/>
                  </a:cubicBezTo>
                  <a:cubicBezTo>
                    <a:pt x="273894" y="351448"/>
                    <a:pt x="352240" y="272759"/>
                    <a:pt x="352240" y="175844"/>
                  </a:cubicBezTo>
                  <a:cubicBezTo>
                    <a:pt x="352024" y="78423"/>
                    <a:pt x="272878" y="-394"/>
                    <a:pt x="175456" y="-17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146590F-AFF8-46A4-AF81-50992AC96C12}"/>
                </a:ext>
              </a:extLst>
            </p:cNvPr>
            <p:cNvSpPr/>
            <p:nvPr/>
          </p:nvSpPr>
          <p:spPr>
            <a:xfrm>
              <a:off x="5062727" y="4629912"/>
              <a:ext cx="416051" cy="416052"/>
            </a:xfrm>
            <a:custGeom>
              <a:avLst/>
              <a:gdLst>
                <a:gd name="connsiteX0" fmla="*/ 208348 w 416051"/>
                <a:gd name="connsiteY0" fmla="*/ -178 h 416052"/>
                <a:gd name="connsiteX1" fmla="*/ 195 w 416051"/>
                <a:gd name="connsiteY1" fmla="*/ 207721 h 416052"/>
                <a:gd name="connsiteX2" fmla="*/ 208093 w 416051"/>
                <a:gd name="connsiteY2" fmla="*/ 415874 h 416052"/>
                <a:gd name="connsiteX3" fmla="*/ 416246 w 416051"/>
                <a:gd name="connsiteY3" fmla="*/ 207975 h 416052"/>
                <a:gd name="connsiteX4" fmla="*/ 416246 w 416051"/>
                <a:gd name="connsiteY4" fmla="*/ 207848 h 416052"/>
                <a:gd name="connsiteX5" fmla="*/ 208348 w 416051"/>
                <a:gd name="connsiteY5" fmla="*/ -178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1" h="416052">
                  <a:moveTo>
                    <a:pt x="208348" y="-178"/>
                  </a:moveTo>
                  <a:cubicBezTo>
                    <a:pt x="93463" y="-241"/>
                    <a:pt x="271" y="92837"/>
                    <a:pt x="195" y="207721"/>
                  </a:cubicBezTo>
                  <a:cubicBezTo>
                    <a:pt x="118" y="322606"/>
                    <a:pt x="93209" y="415798"/>
                    <a:pt x="208093" y="415874"/>
                  </a:cubicBezTo>
                  <a:cubicBezTo>
                    <a:pt x="322978" y="415950"/>
                    <a:pt x="416170" y="322859"/>
                    <a:pt x="416246" y="207975"/>
                  </a:cubicBezTo>
                  <a:cubicBezTo>
                    <a:pt x="416246" y="207937"/>
                    <a:pt x="416246" y="207886"/>
                    <a:pt x="416246" y="207848"/>
                  </a:cubicBezTo>
                  <a:cubicBezTo>
                    <a:pt x="416170" y="93040"/>
                    <a:pt x="323155" y="-38"/>
                    <a:pt x="208348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3E3D95-A3D2-4257-B12E-432E6A286DED}"/>
                </a:ext>
              </a:extLst>
            </p:cNvPr>
            <p:cNvSpPr/>
            <p:nvPr/>
          </p:nvSpPr>
          <p:spPr>
            <a:xfrm>
              <a:off x="9954005" y="4832603"/>
              <a:ext cx="10668" cy="10668"/>
            </a:xfrm>
            <a:custGeom>
              <a:avLst/>
              <a:gdLst>
                <a:gd name="connsiteX0" fmla="*/ 5528 w 10668"/>
                <a:gd name="connsiteY0" fmla="*/ 10490 h 10668"/>
                <a:gd name="connsiteX1" fmla="*/ 10863 w 10668"/>
                <a:gd name="connsiteY1" fmla="*/ 5157 h 10668"/>
                <a:gd name="connsiteX2" fmla="*/ 5528 w 10668"/>
                <a:gd name="connsiteY2" fmla="*/ -178 h 10668"/>
                <a:gd name="connsiteX3" fmla="*/ 194 w 10668"/>
                <a:gd name="connsiteY3" fmla="*/ 5157 h 10668"/>
                <a:gd name="connsiteX4" fmla="*/ 5528 w 10668"/>
                <a:gd name="connsiteY4" fmla="*/ 10490 h 1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" h="10668">
                  <a:moveTo>
                    <a:pt x="5528" y="10490"/>
                  </a:moveTo>
                  <a:cubicBezTo>
                    <a:pt x="8475" y="10490"/>
                    <a:pt x="10863" y="8103"/>
                    <a:pt x="10863" y="5157"/>
                  </a:cubicBezTo>
                  <a:cubicBezTo>
                    <a:pt x="10863" y="2210"/>
                    <a:pt x="8475" y="-178"/>
                    <a:pt x="5528" y="-178"/>
                  </a:cubicBezTo>
                  <a:cubicBezTo>
                    <a:pt x="2582" y="-178"/>
                    <a:pt x="194" y="2210"/>
                    <a:pt x="194" y="5157"/>
                  </a:cubicBezTo>
                  <a:cubicBezTo>
                    <a:pt x="194" y="8103"/>
                    <a:pt x="2582" y="10490"/>
                    <a:pt x="5528" y="104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97D6FA7-AF21-4DB5-8614-26BC9D61F935}"/>
                </a:ext>
              </a:extLst>
            </p:cNvPr>
            <p:cNvSpPr/>
            <p:nvPr/>
          </p:nvSpPr>
          <p:spPr>
            <a:xfrm>
              <a:off x="405129" y="5180076"/>
              <a:ext cx="355600" cy="355600"/>
            </a:xfrm>
            <a:custGeom>
              <a:avLst/>
              <a:gdLst>
                <a:gd name="connsiteX0" fmla="*/ 177994 w 355600"/>
                <a:gd name="connsiteY0" fmla="*/ -178 h 355600"/>
                <a:gd name="connsiteX1" fmla="*/ 194 w 355600"/>
                <a:gd name="connsiteY1" fmla="*/ 177622 h 355600"/>
                <a:gd name="connsiteX2" fmla="*/ 177994 w 355600"/>
                <a:gd name="connsiteY2" fmla="*/ 355422 h 355600"/>
                <a:gd name="connsiteX3" fmla="*/ 355794 w 355600"/>
                <a:gd name="connsiteY3" fmla="*/ 177622 h 355600"/>
                <a:gd name="connsiteX4" fmla="*/ 177994 w 355600"/>
                <a:gd name="connsiteY4" fmla="*/ -178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-178"/>
                  </a:moveTo>
                  <a:cubicBezTo>
                    <a:pt x="79798" y="-178"/>
                    <a:pt x="194" y="79426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6"/>
                    <a:pt x="276191" y="-178"/>
                    <a:pt x="1779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5821398-1A37-4C9E-AF35-D0F8375E8355}"/>
                </a:ext>
              </a:extLst>
            </p:cNvPr>
            <p:cNvSpPr/>
            <p:nvPr/>
          </p:nvSpPr>
          <p:spPr>
            <a:xfrm>
              <a:off x="986027" y="5239512"/>
              <a:ext cx="236221" cy="237743"/>
            </a:xfrm>
            <a:custGeom>
              <a:avLst/>
              <a:gdLst>
                <a:gd name="connsiteX0" fmla="*/ 118305 w 236221"/>
                <a:gd name="connsiteY0" fmla="*/ 237566 h 237743"/>
                <a:gd name="connsiteX1" fmla="*/ 236415 w 236221"/>
                <a:gd name="connsiteY1" fmla="*/ 118694 h 237743"/>
                <a:gd name="connsiteX2" fmla="*/ 236415 w 236221"/>
                <a:gd name="connsiteY2" fmla="*/ 118694 h 237743"/>
                <a:gd name="connsiteX3" fmla="*/ 118305 w 236221"/>
                <a:gd name="connsiteY3" fmla="*/ -178 h 237743"/>
                <a:gd name="connsiteX4" fmla="*/ 118305 w 236221"/>
                <a:gd name="connsiteY4" fmla="*/ -178 h 237743"/>
                <a:gd name="connsiteX5" fmla="*/ 195 w 236221"/>
                <a:gd name="connsiteY5" fmla="*/ 118694 h 237743"/>
                <a:gd name="connsiteX6" fmla="*/ 195 w 236221"/>
                <a:gd name="connsiteY6" fmla="*/ 118694 h 237743"/>
                <a:gd name="connsiteX7" fmla="*/ 118305 w 236221"/>
                <a:gd name="connsiteY7" fmla="*/ 237566 h 237743"/>
                <a:gd name="connsiteX8" fmla="*/ 118305 w 236221"/>
                <a:gd name="connsiteY8" fmla="*/ 237566 h 23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21" h="237743">
                  <a:moveTo>
                    <a:pt x="118305" y="237566"/>
                  </a:moveTo>
                  <a:cubicBezTo>
                    <a:pt x="183748" y="237350"/>
                    <a:pt x="236625" y="184137"/>
                    <a:pt x="236415" y="118694"/>
                  </a:cubicBezTo>
                  <a:cubicBezTo>
                    <a:pt x="236415" y="118694"/>
                    <a:pt x="236415" y="118694"/>
                    <a:pt x="236415" y="118694"/>
                  </a:cubicBezTo>
                  <a:cubicBezTo>
                    <a:pt x="236626" y="53251"/>
                    <a:pt x="183748" y="38"/>
                    <a:pt x="118305" y="-178"/>
                  </a:cubicBezTo>
                  <a:cubicBezTo>
                    <a:pt x="118305" y="-178"/>
                    <a:pt x="118305" y="-178"/>
                    <a:pt x="118305" y="-178"/>
                  </a:cubicBezTo>
                  <a:cubicBezTo>
                    <a:pt x="52862" y="25"/>
                    <a:pt x="-21" y="53251"/>
                    <a:pt x="195" y="118694"/>
                  </a:cubicBezTo>
                  <a:cubicBezTo>
                    <a:pt x="195" y="118694"/>
                    <a:pt x="195" y="118694"/>
                    <a:pt x="195" y="118694"/>
                  </a:cubicBezTo>
                  <a:cubicBezTo>
                    <a:pt x="-21" y="184137"/>
                    <a:pt x="52862" y="237350"/>
                    <a:pt x="118305" y="237566"/>
                  </a:cubicBezTo>
                  <a:cubicBezTo>
                    <a:pt x="118305" y="237566"/>
                    <a:pt x="118305" y="237566"/>
                    <a:pt x="118305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2BF2262-D464-4908-ADB8-F80447DBE487}"/>
                </a:ext>
              </a:extLst>
            </p:cNvPr>
            <p:cNvSpPr/>
            <p:nvPr/>
          </p:nvSpPr>
          <p:spPr>
            <a:xfrm>
              <a:off x="1490471" y="5224272"/>
              <a:ext cx="268224" cy="268223"/>
            </a:xfrm>
            <a:custGeom>
              <a:avLst/>
              <a:gdLst>
                <a:gd name="connsiteX0" fmla="*/ 134433 w 268224"/>
                <a:gd name="connsiteY0" fmla="*/ 268046 h 268223"/>
                <a:gd name="connsiteX1" fmla="*/ 268419 w 268224"/>
                <a:gd name="connsiteY1" fmla="*/ 134061 h 268223"/>
                <a:gd name="connsiteX2" fmla="*/ 268419 w 268224"/>
                <a:gd name="connsiteY2" fmla="*/ 133934 h 268223"/>
                <a:gd name="connsiteX3" fmla="*/ 134561 w 268224"/>
                <a:gd name="connsiteY3" fmla="*/ -178 h 268223"/>
                <a:gd name="connsiteX4" fmla="*/ 134433 w 268224"/>
                <a:gd name="connsiteY4" fmla="*/ -178 h 268223"/>
                <a:gd name="connsiteX5" fmla="*/ 194 w 268224"/>
                <a:gd name="connsiteY5" fmla="*/ 133934 h 268223"/>
                <a:gd name="connsiteX6" fmla="*/ 134433 w 268224"/>
                <a:gd name="connsiteY6" fmla="*/ 268046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224" h="268223">
                  <a:moveTo>
                    <a:pt x="134433" y="268046"/>
                  </a:moveTo>
                  <a:cubicBezTo>
                    <a:pt x="208431" y="268046"/>
                    <a:pt x="268419" y="208064"/>
                    <a:pt x="268419" y="134061"/>
                  </a:cubicBezTo>
                  <a:cubicBezTo>
                    <a:pt x="268419" y="134023"/>
                    <a:pt x="268419" y="133972"/>
                    <a:pt x="268419" y="133934"/>
                  </a:cubicBezTo>
                  <a:cubicBezTo>
                    <a:pt x="268488" y="59931"/>
                    <a:pt x="208558" y="-102"/>
                    <a:pt x="134561" y="-178"/>
                  </a:cubicBezTo>
                  <a:cubicBezTo>
                    <a:pt x="134519" y="-178"/>
                    <a:pt x="134475" y="-178"/>
                    <a:pt x="134433" y="-178"/>
                  </a:cubicBezTo>
                  <a:cubicBezTo>
                    <a:pt x="60344" y="-178"/>
                    <a:pt x="264" y="59842"/>
                    <a:pt x="194" y="133934"/>
                  </a:cubicBezTo>
                  <a:cubicBezTo>
                    <a:pt x="334" y="207988"/>
                    <a:pt x="60373" y="267983"/>
                    <a:pt x="134433" y="26804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363D0C2-475C-4B1E-A36D-9AB9C2807576}"/>
                </a:ext>
              </a:extLst>
            </p:cNvPr>
            <p:cNvSpPr/>
            <p:nvPr/>
          </p:nvSpPr>
          <p:spPr>
            <a:xfrm>
              <a:off x="1976627" y="5189219"/>
              <a:ext cx="338328" cy="338328"/>
            </a:xfrm>
            <a:custGeom>
              <a:avLst/>
              <a:gdLst>
                <a:gd name="connsiteX0" fmla="*/ 169358 w 338328"/>
                <a:gd name="connsiteY0" fmla="*/ 338150 h 338328"/>
                <a:gd name="connsiteX1" fmla="*/ 338522 w 338328"/>
                <a:gd name="connsiteY1" fmla="*/ 168986 h 338328"/>
                <a:gd name="connsiteX2" fmla="*/ 169358 w 338328"/>
                <a:gd name="connsiteY2" fmla="*/ -178 h 338328"/>
                <a:gd name="connsiteX3" fmla="*/ 194 w 338328"/>
                <a:gd name="connsiteY3" fmla="*/ 168986 h 338328"/>
                <a:gd name="connsiteX4" fmla="*/ 169358 w 338328"/>
                <a:gd name="connsiteY4" fmla="*/ 338150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8" h="338328">
                  <a:moveTo>
                    <a:pt x="169358" y="338150"/>
                  </a:moveTo>
                  <a:cubicBezTo>
                    <a:pt x="262785" y="338150"/>
                    <a:pt x="338522" y="262408"/>
                    <a:pt x="338522" y="168986"/>
                  </a:cubicBezTo>
                  <a:cubicBezTo>
                    <a:pt x="338522" y="75565"/>
                    <a:pt x="262785" y="-178"/>
                    <a:pt x="169358" y="-178"/>
                  </a:cubicBezTo>
                  <a:cubicBezTo>
                    <a:pt x="75961" y="-114"/>
                    <a:pt x="264" y="75590"/>
                    <a:pt x="194" y="168986"/>
                  </a:cubicBezTo>
                  <a:cubicBezTo>
                    <a:pt x="264" y="262382"/>
                    <a:pt x="75961" y="338087"/>
                    <a:pt x="169358" y="3381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BFA4A5-BBC5-4DD1-8848-850282920330}"/>
                </a:ext>
              </a:extLst>
            </p:cNvPr>
            <p:cNvSpPr/>
            <p:nvPr/>
          </p:nvSpPr>
          <p:spPr>
            <a:xfrm>
              <a:off x="2423159" y="5114543"/>
              <a:ext cx="487680" cy="487680"/>
            </a:xfrm>
            <a:custGeom>
              <a:avLst/>
              <a:gdLst>
                <a:gd name="connsiteX0" fmla="*/ 244034 w 487680"/>
                <a:gd name="connsiteY0" fmla="*/ -178 h 487680"/>
                <a:gd name="connsiteX1" fmla="*/ 194 w 487680"/>
                <a:gd name="connsiteY1" fmla="*/ 243662 h 487680"/>
                <a:gd name="connsiteX2" fmla="*/ 244034 w 487680"/>
                <a:gd name="connsiteY2" fmla="*/ 487502 h 487680"/>
                <a:gd name="connsiteX3" fmla="*/ 487875 w 487680"/>
                <a:gd name="connsiteY3" fmla="*/ 243662 h 487680"/>
                <a:gd name="connsiteX4" fmla="*/ 244034 w 487680"/>
                <a:gd name="connsiteY4" fmla="*/ -178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244034" y="-178"/>
                  </a:moveTo>
                  <a:cubicBezTo>
                    <a:pt x="109365" y="-178"/>
                    <a:pt x="194" y="108991"/>
                    <a:pt x="194" y="243662"/>
                  </a:cubicBezTo>
                  <a:cubicBezTo>
                    <a:pt x="194" y="378333"/>
                    <a:pt x="109365" y="487502"/>
                    <a:pt x="244034" y="487502"/>
                  </a:cubicBezTo>
                  <a:cubicBezTo>
                    <a:pt x="378704" y="487502"/>
                    <a:pt x="487875" y="378333"/>
                    <a:pt x="487875" y="243662"/>
                  </a:cubicBezTo>
                  <a:cubicBezTo>
                    <a:pt x="487875" y="108991"/>
                    <a:pt x="378704" y="-178"/>
                    <a:pt x="24403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88B42C3-8CC6-442E-B3F0-A4636244A35A}"/>
                </a:ext>
              </a:extLst>
            </p:cNvPr>
            <p:cNvSpPr/>
            <p:nvPr/>
          </p:nvSpPr>
          <p:spPr>
            <a:xfrm>
              <a:off x="2912129" y="1979132"/>
              <a:ext cx="6811939" cy="4878868"/>
            </a:xfrm>
            <a:custGeom>
              <a:avLst/>
              <a:gdLst>
                <a:gd name="connsiteX0" fmla="*/ 5658152 w 6811939"/>
                <a:gd name="connsiteY0" fmla="*/ 4683619 h 4878868"/>
                <a:gd name="connsiteX1" fmla="*/ 5778548 w 6811939"/>
                <a:gd name="connsiteY1" fmla="*/ 4534394 h 4878868"/>
                <a:gd name="connsiteX2" fmla="*/ 6119759 w 6811939"/>
                <a:gd name="connsiteY2" fmla="*/ 4646687 h 4878868"/>
                <a:gd name="connsiteX3" fmla="*/ 6232052 w 6811939"/>
                <a:gd name="connsiteY3" fmla="*/ 4305476 h 4878868"/>
                <a:gd name="connsiteX4" fmla="*/ 6119670 w 6811939"/>
                <a:gd name="connsiteY4" fmla="*/ 4193144 h 4878868"/>
                <a:gd name="connsiteX5" fmla="*/ 6299756 w 6811939"/>
                <a:gd name="connsiteY5" fmla="*/ 3785957 h 4878868"/>
                <a:gd name="connsiteX6" fmla="*/ 6183170 w 6811939"/>
                <a:gd name="connsiteY6" fmla="*/ 3639170 h 4878868"/>
                <a:gd name="connsiteX7" fmla="*/ 6284770 w 6811939"/>
                <a:gd name="connsiteY7" fmla="*/ 3526775 h 4878868"/>
                <a:gd name="connsiteX8" fmla="*/ 6675790 w 6811939"/>
                <a:gd name="connsiteY8" fmla="*/ 3621441 h 4878868"/>
                <a:gd name="connsiteX9" fmla="*/ 6770456 w 6811939"/>
                <a:gd name="connsiteY9" fmla="*/ 3230420 h 4878868"/>
                <a:gd name="connsiteX10" fmla="*/ 6549692 w 6811939"/>
                <a:gd name="connsiteY10" fmla="*/ 3094975 h 4878868"/>
                <a:gd name="connsiteX11" fmla="*/ 6765351 w 6811939"/>
                <a:gd name="connsiteY11" fmla="*/ 2835857 h 4878868"/>
                <a:gd name="connsiteX12" fmla="*/ 6506232 w 6811939"/>
                <a:gd name="connsiteY12" fmla="*/ 2620199 h 4878868"/>
                <a:gd name="connsiteX13" fmla="*/ 6308392 w 6811939"/>
                <a:gd name="connsiteY13" fmla="*/ 2764775 h 4878868"/>
                <a:gd name="connsiteX14" fmla="*/ 6177709 w 6811939"/>
                <a:gd name="connsiteY14" fmla="*/ 2592309 h 4878868"/>
                <a:gd name="connsiteX15" fmla="*/ 6263472 w 6811939"/>
                <a:gd name="connsiteY15" fmla="*/ 2165843 h 4878868"/>
                <a:gd name="connsiteX16" fmla="*/ 5837006 w 6811939"/>
                <a:gd name="connsiteY16" fmla="*/ 2080080 h 4878868"/>
                <a:gd name="connsiteX17" fmla="*/ 5751243 w 6811939"/>
                <a:gd name="connsiteY17" fmla="*/ 2165843 h 4878868"/>
                <a:gd name="connsiteX18" fmla="*/ 5663486 w 6811939"/>
                <a:gd name="connsiteY18" fmla="*/ 2075673 h 4878868"/>
                <a:gd name="connsiteX19" fmla="*/ 5746798 w 6811939"/>
                <a:gd name="connsiteY19" fmla="*/ 1638298 h 4878868"/>
                <a:gd name="connsiteX20" fmla="*/ 5643166 w 6811939"/>
                <a:gd name="connsiteY20" fmla="*/ 1542273 h 4878868"/>
                <a:gd name="connsiteX21" fmla="*/ 5734631 w 6811939"/>
                <a:gd name="connsiteY21" fmla="*/ 1137778 h 4878868"/>
                <a:gd name="connsiteX22" fmla="*/ 5330137 w 6811939"/>
                <a:gd name="connsiteY22" fmla="*/ 1046313 h 4878868"/>
                <a:gd name="connsiteX23" fmla="*/ 5238671 w 6811939"/>
                <a:gd name="connsiteY23" fmla="*/ 1137778 h 4878868"/>
                <a:gd name="connsiteX24" fmla="*/ 5142532 w 6811939"/>
                <a:gd name="connsiteY24" fmla="*/ 1034019 h 4878868"/>
                <a:gd name="connsiteX25" fmla="*/ 5226060 w 6811939"/>
                <a:gd name="connsiteY25" fmla="*/ 596504 h 4878868"/>
                <a:gd name="connsiteX26" fmla="*/ 5077635 w 6811939"/>
                <a:gd name="connsiteY26" fmla="*/ 479156 h 4878868"/>
                <a:gd name="connsiteX27" fmla="*/ 5192176 w 6811939"/>
                <a:gd name="connsiteY27" fmla="*/ 140587 h 4878868"/>
                <a:gd name="connsiteX28" fmla="*/ 4853607 w 6811939"/>
                <a:gd name="connsiteY28" fmla="*/ 26058 h 4878868"/>
                <a:gd name="connsiteX29" fmla="*/ 4739066 w 6811939"/>
                <a:gd name="connsiteY29" fmla="*/ 364615 h 4878868"/>
                <a:gd name="connsiteX30" fmla="*/ 4853607 w 6811939"/>
                <a:gd name="connsiteY30" fmla="*/ 479156 h 4878868"/>
                <a:gd name="connsiteX31" fmla="*/ 4685459 w 6811939"/>
                <a:gd name="connsiteY31" fmla="*/ 629905 h 4878868"/>
                <a:gd name="connsiteX32" fmla="*/ 4465241 w 6811939"/>
                <a:gd name="connsiteY32" fmla="*/ 494777 h 4878868"/>
                <a:gd name="connsiteX33" fmla="*/ 4684900 w 6811939"/>
                <a:gd name="connsiteY33" fmla="*/ 231049 h 4878868"/>
                <a:gd name="connsiteX34" fmla="*/ 4421172 w 6811939"/>
                <a:gd name="connsiteY34" fmla="*/ 11390 h 4878868"/>
                <a:gd name="connsiteX35" fmla="*/ 4201513 w 6811939"/>
                <a:gd name="connsiteY35" fmla="*/ 275118 h 4878868"/>
                <a:gd name="connsiteX36" fmla="*/ 4421172 w 6811939"/>
                <a:gd name="connsiteY36" fmla="*/ 494777 h 4878868"/>
                <a:gd name="connsiteX37" fmla="*/ 4163972 w 6811939"/>
                <a:gd name="connsiteY37" fmla="*/ 796402 h 4878868"/>
                <a:gd name="connsiteX38" fmla="*/ 4305602 w 6811939"/>
                <a:gd name="connsiteY38" fmla="*/ 1018271 h 4878868"/>
                <a:gd name="connsiteX39" fmla="*/ 4153837 w 6811939"/>
                <a:gd name="connsiteY39" fmla="*/ 1186419 h 4878868"/>
                <a:gd name="connsiteX40" fmla="*/ 3813731 w 6811939"/>
                <a:gd name="connsiteY40" fmla="*/ 1063788 h 4878868"/>
                <a:gd name="connsiteX41" fmla="*/ 3691087 w 6811939"/>
                <a:gd name="connsiteY41" fmla="*/ 1403894 h 4878868"/>
                <a:gd name="connsiteX42" fmla="*/ 3843195 w 6811939"/>
                <a:gd name="connsiteY42" fmla="*/ 1538209 h 4878868"/>
                <a:gd name="connsiteX43" fmla="*/ 3636439 w 6811939"/>
                <a:gd name="connsiteY43" fmla="*/ 1775699 h 4878868"/>
                <a:gd name="connsiteX44" fmla="*/ 3361357 w 6811939"/>
                <a:gd name="connsiteY44" fmla="*/ 1581135 h 4878868"/>
                <a:gd name="connsiteX45" fmla="*/ 3166780 w 6811939"/>
                <a:gd name="connsiteY45" fmla="*/ 1856217 h 4878868"/>
                <a:gd name="connsiteX46" fmla="*/ 3441875 w 6811939"/>
                <a:gd name="connsiteY46" fmla="*/ 2050781 h 4878868"/>
                <a:gd name="connsiteX47" fmla="*/ 3636439 w 6811939"/>
                <a:gd name="connsiteY47" fmla="*/ 1856217 h 4878868"/>
                <a:gd name="connsiteX48" fmla="*/ 3772710 w 6811939"/>
                <a:gd name="connsiteY48" fmla="*/ 2062973 h 4878868"/>
                <a:gd name="connsiteX49" fmla="*/ 3635550 w 6811939"/>
                <a:gd name="connsiteY49" fmla="*/ 2213976 h 4878868"/>
                <a:gd name="connsiteX50" fmla="*/ 3278642 w 6811939"/>
                <a:gd name="connsiteY50" fmla="*/ 2103004 h 4878868"/>
                <a:gd name="connsiteX51" fmla="*/ 3167669 w 6811939"/>
                <a:gd name="connsiteY51" fmla="*/ 2459912 h 4878868"/>
                <a:gd name="connsiteX52" fmla="*/ 3296333 w 6811939"/>
                <a:gd name="connsiteY52" fmla="*/ 2579356 h 4878868"/>
                <a:gd name="connsiteX53" fmla="*/ 3113199 w 6811939"/>
                <a:gd name="connsiteY53" fmla="*/ 2783698 h 4878868"/>
                <a:gd name="connsiteX54" fmla="*/ 2806570 w 6811939"/>
                <a:gd name="connsiteY54" fmla="*/ 2625151 h 4878868"/>
                <a:gd name="connsiteX55" fmla="*/ 2648011 w 6811939"/>
                <a:gd name="connsiteY55" fmla="*/ 2931781 h 4878868"/>
                <a:gd name="connsiteX56" fmla="*/ 2954652 w 6811939"/>
                <a:gd name="connsiteY56" fmla="*/ 3090327 h 4878868"/>
                <a:gd name="connsiteX57" fmla="*/ 3113199 w 6811939"/>
                <a:gd name="connsiteY57" fmla="*/ 2931781 h 4878868"/>
                <a:gd name="connsiteX58" fmla="*/ 3244644 w 6811939"/>
                <a:gd name="connsiteY58" fmla="*/ 3110596 h 4878868"/>
                <a:gd name="connsiteX59" fmla="*/ 3120692 w 6811939"/>
                <a:gd name="connsiteY59" fmla="*/ 3245851 h 4878868"/>
                <a:gd name="connsiteX60" fmla="*/ 2747680 w 6811939"/>
                <a:gd name="connsiteY60" fmla="*/ 3138612 h 4878868"/>
                <a:gd name="connsiteX61" fmla="*/ 2616375 w 6811939"/>
                <a:gd name="connsiteY61" fmla="*/ 3304398 h 4878868"/>
                <a:gd name="connsiteX62" fmla="*/ 2287585 w 6811939"/>
                <a:gd name="connsiteY62" fmla="*/ 3119601 h 4878868"/>
                <a:gd name="connsiteX63" fmla="*/ 2096310 w 6811939"/>
                <a:gd name="connsiteY63" fmla="*/ 3333735 h 4878868"/>
                <a:gd name="connsiteX64" fmla="*/ 1793834 w 6811939"/>
                <a:gd name="connsiteY64" fmla="*/ 3121290 h 4878868"/>
                <a:gd name="connsiteX65" fmla="*/ 1581388 w 6811939"/>
                <a:gd name="connsiteY65" fmla="*/ 3423765 h 4878868"/>
                <a:gd name="connsiteX66" fmla="*/ 1772968 w 6811939"/>
                <a:gd name="connsiteY66" fmla="*/ 3631677 h 4878868"/>
                <a:gd name="connsiteX67" fmla="*/ 1578531 w 6811939"/>
                <a:gd name="connsiteY67" fmla="*/ 3808588 h 4878868"/>
                <a:gd name="connsiteX68" fmla="*/ 1374061 w 6811939"/>
                <a:gd name="connsiteY68" fmla="*/ 3629391 h 4878868"/>
                <a:gd name="connsiteX69" fmla="*/ 1568511 w 6811939"/>
                <a:gd name="connsiteY69" fmla="*/ 3322038 h 4878868"/>
                <a:gd name="connsiteX70" fmla="*/ 1261158 w 6811939"/>
                <a:gd name="connsiteY70" fmla="*/ 3127589 h 4878868"/>
                <a:gd name="connsiteX71" fmla="*/ 1066708 w 6811939"/>
                <a:gd name="connsiteY71" fmla="*/ 3434941 h 4878868"/>
                <a:gd name="connsiteX72" fmla="*/ 1261158 w 6811939"/>
                <a:gd name="connsiteY72" fmla="*/ 3629391 h 4878868"/>
                <a:gd name="connsiteX73" fmla="*/ 1057196 w 6811939"/>
                <a:gd name="connsiteY73" fmla="*/ 3808588 h 4878868"/>
                <a:gd name="connsiteX74" fmla="*/ 841296 w 6811939"/>
                <a:gd name="connsiteY74" fmla="*/ 3627359 h 4878868"/>
                <a:gd name="connsiteX75" fmla="*/ 1045042 w 6811939"/>
                <a:gd name="connsiteY75" fmla="*/ 3333697 h 4878868"/>
                <a:gd name="connsiteX76" fmla="*/ 751379 w 6811939"/>
                <a:gd name="connsiteY76" fmla="*/ 3129964 h 4878868"/>
                <a:gd name="connsiteX77" fmla="*/ 547638 w 6811939"/>
                <a:gd name="connsiteY77" fmla="*/ 3423613 h 4878868"/>
                <a:gd name="connsiteX78" fmla="*/ 751379 w 6811939"/>
                <a:gd name="connsiteY78" fmla="*/ 3627359 h 4878868"/>
                <a:gd name="connsiteX79" fmla="*/ 535479 w 6811939"/>
                <a:gd name="connsiteY79" fmla="*/ 3808588 h 4878868"/>
                <a:gd name="connsiteX80" fmla="*/ 305990 w 6811939"/>
                <a:gd name="connsiteY80" fmla="*/ 3625200 h 4878868"/>
                <a:gd name="connsiteX81" fmla="*/ 522972 w 6811939"/>
                <a:gd name="connsiteY81" fmla="*/ 3348912 h 4878868"/>
                <a:gd name="connsiteX82" fmla="*/ 246681 w 6811939"/>
                <a:gd name="connsiteY82" fmla="*/ 3131932 h 4878868"/>
                <a:gd name="connsiteX83" fmla="*/ 29700 w 6811939"/>
                <a:gd name="connsiteY83" fmla="*/ 3408220 h 4878868"/>
                <a:gd name="connsiteX84" fmla="*/ 246681 w 6811939"/>
                <a:gd name="connsiteY84" fmla="*/ 3625200 h 4878868"/>
                <a:gd name="connsiteX85" fmla="*/ 1786 w 6811939"/>
                <a:gd name="connsiteY85" fmla="*/ 3928857 h 4878868"/>
                <a:gd name="connsiteX86" fmla="*/ 189912 w 6811939"/>
                <a:gd name="connsiteY86" fmla="*/ 4161521 h 4878868"/>
                <a:gd name="connsiteX87" fmla="*/ 18096 w 6811939"/>
                <a:gd name="connsiteY87" fmla="*/ 4507343 h 4878868"/>
                <a:gd name="connsiteX88" fmla="*/ 363917 w 6811939"/>
                <a:gd name="connsiteY88" fmla="*/ 4679161 h 4878868"/>
                <a:gd name="connsiteX89" fmla="*/ 535860 w 6811939"/>
                <a:gd name="connsiteY89" fmla="*/ 4506961 h 4878868"/>
                <a:gd name="connsiteX90" fmla="*/ 706802 w 6811939"/>
                <a:gd name="connsiteY90" fmla="*/ 4680951 h 4878868"/>
                <a:gd name="connsiteX91" fmla="*/ 529002 w 6811939"/>
                <a:gd name="connsiteY91" fmla="*/ 4878691 h 4878868"/>
                <a:gd name="connsiteX92" fmla="*/ 5789089 w 6811939"/>
                <a:gd name="connsiteY92" fmla="*/ 4878691 h 4878868"/>
                <a:gd name="connsiteX93" fmla="*/ 5658152 w 6811939"/>
                <a:gd name="connsiteY93" fmla="*/ 4683619 h 4878868"/>
                <a:gd name="connsiteX94" fmla="*/ 6306868 w 6811939"/>
                <a:gd name="connsiteY94" fmla="*/ 2949687 h 4878868"/>
                <a:gd name="connsiteX95" fmla="*/ 6504861 w 6811939"/>
                <a:gd name="connsiteY95" fmla="*/ 3095102 h 4878868"/>
                <a:gd name="connsiteX96" fmla="*/ 6283881 w 6811939"/>
                <a:gd name="connsiteY96" fmla="*/ 3230611 h 4878868"/>
                <a:gd name="connsiteX97" fmla="*/ 6183043 w 6811939"/>
                <a:gd name="connsiteY97" fmla="*/ 3118344 h 4878868"/>
                <a:gd name="connsiteX98" fmla="*/ 6306868 w 6811939"/>
                <a:gd name="connsiteY98" fmla="*/ 2949687 h 4878868"/>
                <a:gd name="connsiteX99" fmla="*/ 5749592 w 6811939"/>
                <a:gd name="connsiteY99" fmla="*/ 2506838 h 4878868"/>
                <a:gd name="connsiteX100" fmla="*/ 5835444 w 6811939"/>
                <a:gd name="connsiteY100" fmla="*/ 2592690 h 4878868"/>
                <a:gd name="connsiteX101" fmla="*/ 5745401 w 6811939"/>
                <a:gd name="connsiteY101" fmla="*/ 2680447 h 4878868"/>
                <a:gd name="connsiteX102" fmla="*/ 5661962 w 6811939"/>
                <a:gd name="connsiteY102" fmla="*/ 2597008 h 4878868"/>
                <a:gd name="connsiteX103" fmla="*/ 5749592 w 6811939"/>
                <a:gd name="connsiteY103" fmla="*/ 2507219 h 4878868"/>
                <a:gd name="connsiteX104" fmla="*/ 5745401 w 6811939"/>
                <a:gd name="connsiteY104" fmla="*/ 3034523 h 4878868"/>
                <a:gd name="connsiteX105" fmla="*/ 5828713 w 6811939"/>
                <a:gd name="connsiteY105" fmla="*/ 3117962 h 4878868"/>
                <a:gd name="connsiteX106" fmla="*/ 5745401 w 6811939"/>
                <a:gd name="connsiteY106" fmla="*/ 3201401 h 4878868"/>
                <a:gd name="connsiteX107" fmla="*/ 5661962 w 6811939"/>
                <a:gd name="connsiteY107" fmla="*/ 3117962 h 4878868"/>
                <a:gd name="connsiteX108" fmla="*/ 5745401 w 6811939"/>
                <a:gd name="connsiteY108" fmla="*/ 3034905 h 4878868"/>
                <a:gd name="connsiteX109" fmla="*/ 5745401 w 6811939"/>
                <a:gd name="connsiteY109" fmla="*/ 3555223 h 4878868"/>
                <a:gd name="connsiteX110" fmla="*/ 5828713 w 6811939"/>
                <a:gd name="connsiteY110" fmla="*/ 3638662 h 4878868"/>
                <a:gd name="connsiteX111" fmla="*/ 5745401 w 6811939"/>
                <a:gd name="connsiteY111" fmla="*/ 3722101 h 4878868"/>
                <a:gd name="connsiteX112" fmla="*/ 5661962 w 6811939"/>
                <a:gd name="connsiteY112" fmla="*/ 3638662 h 4878868"/>
                <a:gd name="connsiteX113" fmla="*/ 5745401 w 6811939"/>
                <a:gd name="connsiteY113" fmla="*/ 3555731 h 4878868"/>
                <a:gd name="connsiteX114" fmla="*/ 5745401 w 6811939"/>
                <a:gd name="connsiteY114" fmla="*/ 4075923 h 4878868"/>
                <a:gd name="connsiteX115" fmla="*/ 5891959 w 6811939"/>
                <a:gd name="connsiteY115" fmla="*/ 4192509 h 4878868"/>
                <a:gd name="connsiteX116" fmla="*/ 5778421 w 6811939"/>
                <a:gd name="connsiteY116" fmla="*/ 4305920 h 4878868"/>
                <a:gd name="connsiteX117" fmla="*/ 5661962 w 6811939"/>
                <a:gd name="connsiteY117" fmla="*/ 4159362 h 4878868"/>
                <a:gd name="connsiteX118" fmla="*/ 5745401 w 6811939"/>
                <a:gd name="connsiteY118" fmla="*/ 4076685 h 4878868"/>
                <a:gd name="connsiteX119" fmla="*/ 535861 w 6811939"/>
                <a:gd name="connsiteY119" fmla="*/ 4333987 h 4878868"/>
                <a:gd name="connsiteX120" fmla="*/ 363395 w 6811939"/>
                <a:gd name="connsiteY120" fmla="*/ 4161521 h 4878868"/>
                <a:gd name="connsiteX121" fmla="*/ 536877 w 6811939"/>
                <a:gd name="connsiteY121" fmla="*/ 3991087 h 4878868"/>
                <a:gd name="connsiteX122" fmla="*/ 706295 w 6811939"/>
                <a:gd name="connsiteY122" fmla="*/ 4160506 h 4878868"/>
                <a:gd name="connsiteX123" fmla="*/ 535861 w 6811939"/>
                <a:gd name="connsiteY123" fmla="*/ 4333987 h 4878868"/>
                <a:gd name="connsiteX124" fmla="*/ 1058212 w 6811939"/>
                <a:gd name="connsiteY124" fmla="*/ 4850369 h 4878868"/>
                <a:gd name="connsiteX125" fmla="*/ 888794 w 6811939"/>
                <a:gd name="connsiteY125" fmla="*/ 4680951 h 4878868"/>
                <a:gd name="connsiteX126" fmla="*/ 1057704 w 6811939"/>
                <a:gd name="connsiteY126" fmla="*/ 4511787 h 4878868"/>
                <a:gd name="connsiteX127" fmla="*/ 1227122 w 6811939"/>
                <a:gd name="connsiteY127" fmla="*/ 4681206 h 4878868"/>
                <a:gd name="connsiteX128" fmla="*/ 1057704 w 6811939"/>
                <a:gd name="connsiteY128" fmla="*/ 4850496 h 4878868"/>
                <a:gd name="connsiteX129" fmla="*/ 1058212 w 6811939"/>
                <a:gd name="connsiteY129" fmla="*/ 4329669 h 4878868"/>
                <a:gd name="connsiteX130" fmla="*/ 888794 w 6811939"/>
                <a:gd name="connsiteY130" fmla="*/ 4160251 h 4878868"/>
                <a:gd name="connsiteX131" fmla="*/ 1057704 w 6811939"/>
                <a:gd name="connsiteY131" fmla="*/ 3991087 h 4878868"/>
                <a:gd name="connsiteX132" fmla="*/ 1227122 w 6811939"/>
                <a:gd name="connsiteY132" fmla="*/ 4160506 h 4878868"/>
                <a:gd name="connsiteX133" fmla="*/ 1057704 w 6811939"/>
                <a:gd name="connsiteY133" fmla="*/ 4329543 h 4878868"/>
                <a:gd name="connsiteX134" fmla="*/ 1578912 w 6811939"/>
                <a:gd name="connsiteY134" fmla="*/ 4850369 h 4878868"/>
                <a:gd name="connsiteX135" fmla="*/ 1409494 w 6811939"/>
                <a:gd name="connsiteY135" fmla="*/ 4680951 h 4878868"/>
                <a:gd name="connsiteX136" fmla="*/ 1578531 w 6811939"/>
                <a:gd name="connsiteY136" fmla="*/ 4511787 h 4878868"/>
                <a:gd name="connsiteX137" fmla="*/ 1747949 w 6811939"/>
                <a:gd name="connsiteY137" fmla="*/ 4681206 h 4878868"/>
                <a:gd name="connsiteX138" fmla="*/ 1578531 w 6811939"/>
                <a:gd name="connsiteY138" fmla="*/ 4850496 h 4878868"/>
                <a:gd name="connsiteX139" fmla="*/ 1578912 w 6811939"/>
                <a:gd name="connsiteY139" fmla="*/ 4329669 h 4878868"/>
                <a:gd name="connsiteX140" fmla="*/ 1409494 w 6811939"/>
                <a:gd name="connsiteY140" fmla="*/ 4160251 h 4878868"/>
                <a:gd name="connsiteX141" fmla="*/ 1578531 w 6811939"/>
                <a:gd name="connsiteY141" fmla="*/ 3991087 h 4878868"/>
                <a:gd name="connsiteX142" fmla="*/ 1747949 w 6811939"/>
                <a:gd name="connsiteY142" fmla="*/ 4160506 h 4878868"/>
                <a:gd name="connsiteX143" fmla="*/ 1578531 w 6811939"/>
                <a:gd name="connsiteY143" fmla="*/ 4329543 h 4878868"/>
                <a:gd name="connsiteX144" fmla="*/ 2099612 w 6811939"/>
                <a:gd name="connsiteY144" fmla="*/ 4850369 h 4878868"/>
                <a:gd name="connsiteX145" fmla="*/ 1930194 w 6811939"/>
                <a:gd name="connsiteY145" fmla="*/ 4680951 h 4878868"/>
                <a:gd name="connsiteX146" fmla="*/ 2099358 w 6811939"/>
                <a:gd name="connsiteY146" fmla="*/ 4511787 h 4878868"/>
                <a:gd name="connsiteX147" fmla="*/ 2268776 w 6811939"/>
                <a:gd name="connsiteY147" fmla="*/ 4681206 h 4878868"/>
                <a:gd name="connsiteX148" fmla="*/ 2099358 w 6811939"/>
                <a:gd name="connsiteY148" fmla="*/ 4850496 h 4878868"/>
                <a:gd name="connsiteX149" fmla="*/ 2099612 w 6811939"/>
                <a:gd name="connsiteY149" fmla="*/ 4329669 h 4878868"/>
                <a:gd name="connsiteX150" fmla="*/ 1930194 w 6811939"/>
                <a:gd name="connsiteY150" fmla="*/ 4160251 h 4878868"/>
                <a:gd name="connsiteX151" fmla="*/ 2099358 w 6811939"/>
                <a:gd name="connsiteY151" fmla="*/ 3991087 h 4878868"/>
                <a:gd name="connsiteX152" fmla="*/ 2268776 w 6811939"/>
                <a:gd name="connsiteY152" fmla="*/ 4160506 h 4878868"/>
                <a:gd name="connsiteX153" fmla="*/ 2099358 w 6811939"/>
                <a:gd name="connsiteY153" fmla="*/ 4329543 h 4878868"/>
                <a:gd name="connsiteX154" fmla="*/ 2099612 w 6811939"/>
                <a:gd name="connsiteY154" fmla="*/ 3808969 h 4878868"/>
                <a:gd name="connsiteX155" fmla="*/ 1905175 w 6811939"/>
                <a:gd name="connsiteY155" fmla="*/ 3632058 h 4878868"/>
                <a:gd name="connsiteX156" fmla="*/ 2096691 w 6811939"/>
                <a:gd name="connsiteY156" fmla="*/ 3423906 h 4878868"/>
                <a:gd name="connsiteX157" fmla="*/ 2283127 w 6811939"/>
                <a:gd name="connsiteY157" fmla="*/ 3634980 h 4878868"/>
                <a:gd name="connsiteX158" fmla="*/ 2099358 w 6811939"/>
                <a:gd name="connsiteY158" fmla="*/ 3808715 h 4878868"/>
                <a:gd name="connsiteX159" fmla="*/ 2620312 w 6811939"/>
                <a:gd name="connsiteY159" fmla="*/ 4850369 h 4878868"/>
                <a:gd name="connsiteX160" fmla="*/ 2450894 w 6811939"/>
                <a:gd name="connsiteY160" fmla="*/ 4680951 h 4878868"/>
                <a:gd name="connsiteX161" fmla="*/ 2620312 w 6811939"/>
                <a:gd name="connsiteY161" fmla="*/ 4511787 h 4878868"/>
                <a:gd name="connsiteX162" fmla="*/ 2789730 w 6811939"/>
                <a:gd name="connsiteY162" fmla="*/ 4681206 h 4878868"/>
                <a:gd name="connsiteX163" fmla="*/ 2620312 w 6811939"/>
                <a:gd name="connsiteY163" fmla="*/ 4850496 h 4878868"/>
                <a:gd name="connsiteX164" fmla="*/ 2620312 w 6811939"/>
                <a:gd name="connsiteY164" fmla="*/ 4329669 h 4878868"/>
                <a:gd name="connsiteX165" fmla="*/ 2450894 w 6811939"/>
                <a:gd name="connsiteY165" fmla="*/ 4160251 h 4878868"/>
                <a:gd name="connsiteX166" fmla="*/ 2620312 w 6811939"/>
                <a:gd name="connsiteY166" fmla="*/ 3991087 h 4878868"/>
                <a:gd name="connsiteX167" fmla="*/ 2789730 w 6811939"/>
                <a:gd name="connsiteY167" fmla="*/ 4160506 h 4878868"/>
                <a:gd name="connsiteX168" fmla="*/ 2620312 w 6811939"/>
                <a:gd name="connsiteY168" fmla="*/ 4329543 h 4878868"/>
                <a:gd name="connsiteX169" fmla="*/ 2620312 w 6811939"/>
                <a:gd name="connsiteY169" fmla="*/ 3808969 h 4878868"/>
                <a:gd name="connsiteX170" fmla="*/ 2436797 w 6811939"/>
                <a:gd name="connsiteY170" fmla="*/ 3634980 h 4878868"/>
                <a:gd name="connsiteX171" fmla="*/ 2616629 w 6811939"/>
                <a:gd name="connsiteY171" fmla="*/ 3453243 h 4878868"/>
                <a:gd name="connsiteX172" fmla="*/ 2792016 w 6811939"/>
                <a:gd name="connsiteY172" fmla="*/ 3638662 h 4878868"/>
                <a:gd name="connsiteX173" fmla="*/ 2620185 w 6811939"/>
                <a:gd name="connsiteY173" fmla="*/ 3808715 h 4878868"/>
                <a:gd name="connsiteX174" fmla="*/ 3120946 w 6811939"/>
                <a:gd name="connsiteY174" fmla="*/ 3511789 h 4878868"/>
                <a:gd name="connsiteX175" fmla="*/ 3250486 w 6811939"/>
                <a:gd name="connsiteY175" fmla="*/ 3650219 h 4878868"/>
                <a:gd name="connsiteX176" fmla="*/ 3132503 w 6811939"/>
                <a:gd name="connsiteY176" fmla="*/ 3787125 h 4878868"/>
                <a:gd name="connsiteX177" fmla="*/ 2969562 w 6811939"/>
                <a:gd name="connsiteY177" fmla="*/ 3638662 h 4878868"/>
                <a:gd name="connsiteX178" fmla="*/ 3120819 w 6811939"/>
                <a:gd name="connsiteY178" fmla="*/ 3511535 h 4878868"/>
                <a:gd name="connsiteX179" fmla="*/ 3287062 w 6811939"/>
                <a:gd name="connsiteY179" fmla="*/ 4168252 h 4878868"/>
                <a:gd name="connsiteX180" fmla="*/ 3140377 w 6811939"/>
                <a:gd name="connsiteY180" fmla="*/ 4327510 h 4878868"/>
                <a:gd name="connsiteX181" fmla="*/ 2971721 w 6811939"/>
                <a:gd name="connsiteY181" fmla="*/ 4160378 h 4878868"/>
                <a:gd name="connsiteX182" fmla="*/ 3132503 w 6811939"/>
                <a:gd name="connsiteY182" fmla="*/ 4012677 h 4878868"/>
                <a:gd name="connsiteX183" fmla="*/ 3286935 w 6811939"/>
                <a:gd name="connsiteY183" fmla="*/ 4167998 h 4878868"/>
                <a:gd name="connsiteX184" fmla="*/ 3141139 w 6811939"/>
                <a:gd name="connsiteY184" fmla="*/ 4850750 h 4878868"/>
                <a:gd name="connsiteX185" fmla="*/ 2971721 w 6811939"/>
                <a:gd name="connsiteY185" fmla="*/ 4681332 h 4878868"/>
                <a:gd name="connsiteX186" fmla="*/ 3140377 w 6811939"/>
                <a:gd name="connsiteY186" fmla="*/ 4514073 h 4878868"/>
                <a:gd name="connsiteX187" fmla="*/ 3308398 w 6811939"/>
                <a:gd name="connsiteY187" fmla="*/ 4682094 h 4878868"/>
                <a:gd name="connsiteX188" fmla="*/ 3141012 w 6811939"/>
                <a:gd name="connsiteY188" fmla="*/ 4850496 h 4878868"/>
                <a:gd name="connsiteX189" fmla="*/ 3660061 w 6811939"/>
                <a:gd name="connsiteY189" fmla="*/ 3551794 h 4878868"/>
                <a:gd name="connsiteX190" fmla="*/ 3746040 w 6811939"/>
                <a:gd name="connsiteY190" fmla="*/ 3639170 h 4878868"/>
                <a:gd name="connsiteX191" fmla="*/ 3649139 w 6811939"/>
                <a:gd name="connsiteY191" fmla="*/ 3744326 h 4878868"/>
                <a:gd name="connsiteX192" fmla="*/ 3553381 w 6811939"/>
                <a:gd name="connsiteY192" fmla="*/ 3649965 h 4878868"/>
                <a:gd name="connsiteX193" fmla="*/ 3660061 w 6811939"/>
                <a:gd name="connsiteY193" fmla="*/ 3551794 h 4878868"/>
                <a:gd name="connsiteX194" fmla="*/ 3558461 w 6811939"/>
                <a:gd name="connsiteY194" fmla="*/ 3110723 h 4878868"/>
                <a:gd name="connsiteX195" fmla="*/ 3651933 w 6811939"/>
                <a:gd name="connsiteY195" fmla="*/ 3018775 h 4878868"/>
                <a:gd name="connsiteX196" fmla="*/ 3745659 w 6811939"/>
                <a:gd name="connsiteY196" fmla="*/ 3118344 h 4878868"/>
                <a:gd name="connsiteX197" fmla="*/ 3659553 w 6811939"/>
                <a:gd name="connsiteY197" fmla="*/ 3205719 h 4878868"/>
                <a:gd name="connsiteX198" fmla="*/ 3558461 w 6811939"/>
                <a:gd name="connsiteY198" fmla="*/ 3110723 h 4878868"/>
                <a:gd name="connsiteX199" fmla="*/ 3648504 w 6811939"/>
                <a:gd name="connsiteY199" fmla="*/ 4054587 h 4878868"/>
                <a:gd name="connsiteX200" fmla="*/ 3753279 w 6811939"/>
                <a:gd name="connsiteY200" fmla="*/ 4164950 h 4878868"/>
                <a:gd name="connsiteX201" fmla="*/ 3645710 w 6811939"/>
                <a:gd name="connsiteY201" fmla="*/ 4288775 h 4878868"/>
                <a:gd name="connsiteX202" fmla="*/ 3516043 w 6811939"/>
                <a:gd name="connsiteY202" fmla="*/ 4167744 h 4878868"/>
                <a:gd name="connsiteX203" fmla="*/ 3648504 w 6811939"/>
                <a:gd name="connsiteY203" fmla="*/ 4054587 h 4878868"/>
                <a:gd name="connsiteX204" fmla="*/ 3635804 w 6811939"/>
                <a:gd name="connsiteY204" fmla="*/ 2459340 h 4878868"/>
                <a:gd name="connsiteX205" fmla="*/ 3748326 w 6811939"/>
                <a:gd name="connsiteY205" fmla="*/ 2595231 h 4878868"/>
                <a:gd name="connsiteX206" fmla="*/ 3652060 w 6811939"/>
                <a:gd name="connsiteY206" fmla="*/ 2696831 h 4878868"/>
                <a:gd name="connsiteX207" fmla="*/ 3507026 w 6811939"/>
                <a:gd name="connsiteY207" fmla="*/ 2579356 h 4878868"/>
                <a:gd name="connsiteX208" fmla="*/ 3635550 w 6811939"/>
                <a:gd name="connsiteY208" fmla="*/ 2459721 h 4878868"/>
                <a:gd name="connsiteX209" fmla="*/ 3656759 w 6811939"/>
                <a:gd name="connsiteY209" fmla="*/ 4835764 h 4878868"/>
                <a:gd name="connsiteX210" fmla="*/ 3494961 w 6811939"/>
                <a:gd name="connsiteY210" fmla="*/ 4681841 h 4878868"/>
                <a:gd name="connsiteX211" fmla="*/ 3645964 w 6811939"/>
                <a:gd name="connsiteY211" fmla="*/ 4552046 h 4878868"/>
                <a:gd name="connsiteX212" fmla="*/ 3781854 w 6811939"/>
                <a:gd name="connsiteY212" fmla="*/ 4692508 h 4878868"/>
                <a:gd name="connsiteX213" fmla="*/ 3656505 w 6811939"/>
                <a:gd name="connsiteY213" fmla="*/ 4836145 h 4878868"/>
                <a:gd name="connsiteX214" fmla="*/ 4166410 w 6811939"/>
                <a:gd name="connsiteY214" fmla="*/ 4791569 h 4878868"/>
                <a:gd name="connsiteX215" fmla="*/ 4063286 w 6811939"/>
                <a:gd name="connsiteY215" fmla="*/ 4692128 h 4878868"/>
                <a:gd name="connsiteX216" fmla="*/ 4177586 w 6811939"/>
                <a:gd name="connsiteY216" fmla="*/ 4589257 h 4878868"/>
                <a:gd name="connsiteX217" fmla="*/ 4266486 w 6811939"/>
                <a:gd name="connsiteY217" fmla="*/ 4680697 h 4878868"/>
                <a:gd name="connsiteX218" fmla="*/ 4166156 w 6811939"/>
                <a:gd name="connsiteY218" fmla="*/ 4791949 h 4878868"/>
                <a:gd name="connsiteX219" fmla="*/ 4177840 w 6811939"/>
                <a:gd name="connsiteY219" fmla="*/ 4251056 h 4878868"/>
                <a:gd name="connsiteX220" fmla="*/ 4091607 w 6811939"/>
                <a:gd name="connsiteY220" fmla="*/ 4164823 h 4878868"/>
                <a:gd name="connsiteX221" fmla="*/ 4183047 w 6811939"/>
                <a:gd name="connsiteY221" fmla="*/ 4075923 h 4878868"/>
                <a:gd name="connsiteX222" fmla="*/ 4266486 w 6811939"/>
                <a:gd name="connsiteY222" fmla="*/ 4159362 h 4878868"/>
                <a:gd name="connsiteX223" fmla="*/ 4177586 w 6811939"/>
                <a:gd name="connsiteY223" fmla="*/ 4251437 h 4878868"/>
                <a:gd name="connsiteX224" fmla="*/ 4183047 w 6811939"/>
                <a:gd name="connsiteY224" fmla="*/ 3722228 h 4878868"/>
                <a:gd name="connsiteX225" fmla="*/ 4099608 w 6811939"/>
                <a:gd name="connsiteY225" fmla="*/ 3638789 h 4878868"/>
                <a:gd name="connsiteX226" fmla="*/ 4183047 w 6811939"/>
                <a:gd name="connsiteY226" fmla="*/ 3555350 h 4878868"/>
                <a:gd name="connsiteX227" fmla="*/ 4266486 w 6811939"/>
                <a:gd name="connsiteY227" fmla="*/ 3638789 h 4878868"/>
                <a:gd name="connsiteX228" fmla="*/ 4182793 w 6811939"/>
                <a:gd name="connsiteY228" fmla="*/ 3722609 h 4878868"/>
                <a:gd name="connsiteX229" fmla="*/ 4183047 w 6811939"/>
                <a:gd name="connsiteY229" fmla="*/ 3201528 h 4878868"/>
                <a:gd name="connsiteX230" fmla="*/ 4099608 w 6811939"/>
                <a:gd name="connsiteY230" fmla="*/ 3118089 h 4878868"/>
                <a:gd name="connsiteX231" fmla="*/ 4183047 w 6811939"/>
                <a:gd name="connsiteY231" fmla="*/ 3034650 h 4878868"/>
                <a:gd name="connsiteX232" fmla="*/ 4266486 w 6811939"/>
                <a:gd name="connsiteY232" fmla="*/ 3118089 h 4878868"/>
                <a:gd name="connsiteX233" fmla="*/ 4182793 w 6811939"/>
                <a:gd name="connsiteY233" fmla="*/ 3201656 h 4878868"/>
                <a:gd name="connsiteX234" fmla="*/ 4183047 w 6811939"/>
                <a:gd name="connsiteY234" fmla="*/ 2680828 h 4878868"/>
                <a:gd name="connsiteX235" fmla="*/ 4096941 w 6811939"/>
                <a:gd name="connsiteY235" fmla="*/ 2595611 h 4878868"/>
                <a:gd name="connsiteX236" fmla="*/ 4181269 w 6811939"/>
                <a:gd name="connsiteY236" fmla="*/ 2511283 h 4878868"/>
                <a:gd name="connsiteX237" fmla="*/ 4266486 w 6811939"/>
                <a:gd name="connsiteY237" fmla="*/ 2597389 h 4878868"/>
                <a:gd name="connsiteX238" fmla="*/ 4182793 w 6811939"/>
                <a:gd name="connsiteY238" fmla="*/ 2680828 h 4878868"/>
                <a:gd name="connsiteX239" fmla="*/ 4180761 w 6811939"/>
                <a:gd name="connsiteY239" fmla="*/ 2162287 h 4878868"/>
                <a:gd name="connsiteX240" fmla="*/ 4071668 w 6811939"/>
                <a:gd name="connsiteY240" fmla="*/ 2062973 h 4878868"/>
                <a:gd name="connsiteX241" fmla="*/ 4167299 w 6811939"/>
                <a:gd name="connsiteY241" fmla="*/ 1968231 h 4878868"/>
                <a:gd name="connsiteX242" fmla="*/ 4265851 w 6811939"/>
                <a:gd name="connsiteY242" fmla="*/ 2076308 h 4878868"/>
                <a:gd name="connsiteX243" fmla="*/ 4180761 w 6811939"/>
                <a:gd name="connsiteY243" fmla="*/ 2162287 h 4878868"/>
                <a:gd name="connsiteX244" fmla="*/ 4168061 w 6811939"/>
                <a:gd name="connsiteY244" fmla="*/ 1663431 h 4878868"/>
                <a:gd name="connsiteX245" fmla="*/ 4001945 w 6811939"/>
                <a:gd name="connsiteY245" fmla="*/ 1538082 h 4878868"/>
                <a:gd name="connsiteX246" fmla="*/ 4154345 w 6811939"/>
                <a:gd name="connsiteY246" fmla="*/ 1403589 h 4878868"/>
                <a:gd name="connsiteX247" fmla="*/ 4271566 w 6811939"/>
                <a:gd name="connsiteY247" fmla="*/ 1552687 h 4878868"/>
                <a:gd name="connsiteX248" fmla="*/ 4168061 w 6811939"/>
                <a:gd name="connsiteY248" fmla="*/ 1663431 h 4878868"/>
                <a:gd name="connsiteX249" fmla="*/ 4704001 w 6811939"/>
                <a:gd name="connsiteY249" fmla="*/ 4764518 h 4878868"/>
                <a:gd name="connsiteX250" fmla="*/ 4620562 w 6811939"/>
                <a:gd name="connsiteY250" fmla="*/ 4681079 h 4878868"/>
                <a:gd name="connsiteX251" fmla="*/ 4704001 w 6811939"/>
                <a:gd name="connsiteY251" fmla="*/ 4597639 h 4878868"/>
                <a:gd name="connsiteX252" fmla="*/ 4787440 w 6811939"/>
                <a:gd name="connsiteY252" fmla="*/ 4681079 h 4878868"/>
                <a:gd name="connsiteX253" fmla="*/ 4703620 w 6811939"/>
                <a:gd name="connsiteY253" fmla="*/ 4764518 h 4878868"/>
                <a:gd name="connsiteX254" fmla="*/ 4704001 w 6811939"/>
                <a:gd name="connsiteY254" fmla="*/ 4243818 h 4878868"/>
                <a:gd name="connsiteX255" fmla="*/ 4620562 w 6811939"/>
                <a:gd name="connsiteY255" fmla="*/ 4160378 h 4878868"/>
                <a:gd name="connsiteX256" fmla="*/ 4704001 w 6811939"/>
                <a:gd name="connsiteY256" fmla="*/ 4076939 h 4878868"/>
                <a:gd name="connsiteX257" fmla="*/ 4787440 w 6811939"/>
                <a:gd name="connsiteY257" fmla="*/ 4160378 h 4878868"/>
                <a:gd name="connsiteX258" fmla="*/ 4703620 w 6811939"/>
                <a:gd name="connsiteY258" fmla="*/ 4243563 h 4878868"/>
                <a:gd name="connsiteX259" fmla="*/ 4704001 w 6811939"/>
                <a:gd name="connsiteY259" fmla="*/ 3723118 h 4878868"/>
                <a:gd name="connsiteX260" fmla="*/ 4620562 w 6811939"/>
                <a:gd name="connsiteY260" fmla="*/ 3639678 h 4878868"/>
                <a:gd name="connsiteX261" fmla="*/ 4704001 w 6811939"/>
                <a:gd name="connsiteY261" fmla="*/ 3556239 h 4878868"/>
                <a:gd name="connsiteX262" fmla="*/ 4787440 w 6811939"/>
                <a:gd name="connsiteY262" fmla="*/ 3639678 h 4878868"/>
                <a:gd name="connsiteX263" fmla="*/ 4703620 w 6811939"/>
                <a:gd name="connsiteY263" fmla="*/ 3722609 h 4878868"/>
                <a:gd name="connsiteX264" fmla="*/ 4704001 w 6811939"/>
                <a:gd name="connsiteY264" fmla="*/ 3202418 h 4878868"/>
                <a:gd name="connsiteX265" fmla="*/ 4620562 w 6811939"/>
                <a:gd name="connsiteY265" fmla="*/ 3118978 h 4878868"/>
                <a:gd name="connsiteX266" fmla="*/ 4704001 w 6811939"/>
                <a:gd name="connsiteY266" fmla="*/ 3035539 h 4878868"/>
                <a:gd name="connsiteX267" fmla="*/ 4787440 w 6811939"/>
                <a:gd name="connsiteY267" fmla="*/ 3118978 h 4878868"/>
                <a:gd name="connsiteX268" fmla="*/ 4703620 w 6811939"/>
                <a:gd name="connsiteY268" fmla="*/ 3201656 h 4878868"/>
                <a:gd name="connsiteX269" fmla="*/ 4704001 w 6811939"/>
                <a:gd name="connsiteY269" fmla="*/ 2681718 h 4878868"/>
                <a:gd name="connsiteX270" fmla="*/ 4620562 w 6811939"/>
                <a:gd name="connsiteY270" fmla="*/ 2598278 h 4878868"/>
                <a:gd name="connsiteX271" fmla="*/ 4704001 w 6811939"/>
                <a:gd name="connsiteY271" fmla="*/ 2514839 h 4878868"/>
                <a:gd name="connsiteX272" fmla="*/ 4787440 w 6811939"/>
                <a:gd name="connsiteY272" fmla="*/ 2598278 h 4878868"/>
                <a:gd name="connsiteX273" fmla="*/ 4703620 w 6811939"/>
                <a:gd name="connsiteY273" fmla="*/ 2680701 h 4878868"/>
                <a:gd name="connsiteX274" fmla="*/ 4704001 w 6811939"/>
                <a:gd name="connsiteY274" fmla="*/ 2161017 h 4878868"/>
                <a:gd name="connsiteX275" fmla="*/ 4620562 w 6811939"/>
                <a:gd name="connsiteY275" fmla="*/ 2077578 h 4878868"/>
                <a:gd name="connsiteX276" fmla="*/ 4704001 w 6811939"/>
                <a:gd name="connsiteY276" fmla="*/ 1994139 h 4878868"/>
                <a:gd name="connsiteX277" fmla="*/ 4787440 w 6811939"/>
                <a:gd name="connsiteY277" fmla="*/ 2077578 h 4878868"/>
                <a:gd name="connsiteX278" fmla="*/ 4703620 w 6811939"/>
                <a:gd name="connsiteY278" fmla="*/ 2159747 h 4878868"/>
                <a:gd name="connsiteX279" fmla="*/ 4704001 w 6811939"/>
                <a:gd name="connsiteY279" fmla="*/ 1640317 h 4878868"/>
                <a:gd name="connsiteX280" fmla="*/ 4615101 w 6811939"/>
                <a:gd name="connsiteY280" fmla="*/ 1553449 h 4878868"/>
                <a:gd name="connsiteX281" fmla="*/ 4700318 w 6811939"/>
                <a:gd name="connsiteY281" fmla="*/ 1468232 h 4878868"/>
                <a:gd name="connsiteX282" fmla="*/ 4787186 w 6811939"/>
                <a:gd name="connsiteY282" fmla="*/ 1557132 h 4878868"/>
                <a:gd name="connsiteX283" fmla="*/ 4703620 w 6811939"/>
                <a:gd name="connsiteY283" fmla="*/ 1638920 h 4878868"/>
                <a:gd name="connsiteX284" fmla="*/ 4700699 w 6811939"/>
                <a:gd name="connsiteY284" fmla="*/ 1124697 h 4878868"/>
                <a:gd name="connsiteX285" fmla="*/ 4581192 w 6811939"/>
                <a:gd name="connsiteY285" fmla="*/ 1019668 h 4878868"/>
                <a:gd name="connsiteX286" fmla="*/ 4684316 w 6811939"/>
                <a:gd name="connsiteY286" fmla="*/ 919084 h 4878868"/>
                <a:gd name="connsiteX287" fmla="*/ 4787440 w 6811939"/>
                <a:gd name="connsiteY287" fmla="*/ 1035924 h 4878868"/>
                <a:gd name="connsiteX288" fmla="*/ 4700318 w 6811939"/>
                <a:gd name="connsiteY288" fmla="*/ 1123300 h 4878868"/>
                <a:gd name="connsiteX289" fmla="*/ 5224828 w 6811939"/>
                <a:gd name="connsiteY289" fmla="*/ 2515220 h 4878868"/>
                <a:gd name="connsiteX290" fmla="*/ 5308267 w 6811939"/>
                <a:gd name="connsiteY290" fmla="*/ 2598659 h 4878868"/>
                <a:gd name="connsiteX291" fmla="*/ 5224828 w 6811939"/>
                <a:gd name="connsiteY291" fmla="*/ 2682098 h 4878868"/>
                <a:gd name="connsiteX292" fmla="*/ 5141389 w 6811939"/>
                <a:gd name="connsiteY292" fmla="*/ 2598659 h 4878868"/>
                <a:gd name="connsiteX293" fmla="*/ 5224447 w 6811939"/>
                <a:gd name="connsiteY293" fmla="*/ 2513823 h 4878868"/>
                <a:gd name="connsiteX294" fmla="*/ 5141389 w 6811939"/>
                <a:gd name="connsiteY294" fmla="*/ 2077705 h 4878868"/>
                <a:gd name="connsiteX295" fmla="*/ 5224828 w 6811939"/>
                <a:gd name="connsiteY295" fmla="*/ 1994266 h 4878868"/>
                <a:gd name="connsiteX296" fmla="*/ 5308267 w 6811939"/>
                <a:gd name="connsiteY296" fmla="*/ 2077705 h 4878868"/>
                <a:gd name="connsiteX297" fmla="*/ 5224828 w 6811939"/>
                <a:gd name="connsiteY297" fmla="*/ 2161144 h 4878868"/>
                <a:gd name="connsiteX298" fmla="*/ 5141008 w 6811939"/>
                <a:gd name="connsiteY298" fmla="*/ 2076308 h 4878868"/>
                <a:gd name="connsiteX299" fmla="*/ 5224828 w 6811939"/>
                <a:gd name="connsiteY299" fmla="*/ 3036301 h 4878868"/>
                <a:gd name="connsiteX300" fmla="*/ 5308267 w 6811939"/>
                <a:gd name="connsiteY300" fmla="*/ 3119740 h 4878868"/>
                <a:gd name="connsiteX301" fmla="*/ 5224828 w 6811939"/>
                <a:gd name="connsiteY301" fmla="*/ 3203180 h 4878868"/>
                <a:gd name="connsiteX302" fmla="*/ 5141389 w 6811939"/>
                <a:gd name="connsiteY302" fmla="*/ 3119740 h 4878868"/>
                <a:gd name="connsiteX303" fmla="*/ 5224447 w 6811939"/>
                <a:gd name="connsiteY303" fmla="*/ 3034905 h 4878868"/>
                <a:gd name="connsiteX304" fmla="*/ 5224828 w 6811939"/>
                <a:gd name="connsiteY304" fmla="*/ 3557001 h 4878868"/>
                <a:gd name="connsiteX305" fmla="*/ 5308267 w 6811939"/>
                <a:gd name="connsiteY305" fmla="*/ 3640440 h 4878868"/>
                <a:gd name="connsiteX306" fmla="*/ 5224828 w 6811939"/>
                <a:gd name="connsiteY306" fmla="*/ 3723880 h 4878868"/>
                <a:gd name="connsiteX307" fmla="*/ 5141389 w 6811939"/>
                <a:gd name="connsiteY307" fmla="*/ 3640440 h 4878868"/>
                <a:gd name="connsiteX308" fmla="*/ 5224447 w 6811939"/>
                <a:gd name="connsiteY308" fmla="*/ 3555731 h 4878868"/>
                <a:gd name="connsiteX309" fmla="*/ 5224828 w 6811939"/>
                <a:gd name="connsiteY309" fmla="*/ 4077701 h 4878868"/>
                <a:gd name="connsiteX310" fmla="*/ 5308267 w 6811939"/>
                <a:gd name="connsiteY310" fmla="*/ 4161140 h 4878868"/>
                <a:gd name="connsiteX311" fmla="*/ 5224828 w 6811939"/>
                <a:gd name="connsiteY311" fmla="*/ 4244580 h 4878868"/>
                <a:gd name="connsiteX312" fmla="*/ 5141389 w 6811939"/>
                <a:gd name="connsiteY312" fmla="*/ 4161140 h 4878868"/>
                <a:gd name="connsiteX313" fmla="*/ 5224447 w 6811939"/>
                <a:gd name="connsiteY313" fmla="*/ 4076685 h 4878868"/>
                <a:gd name="connsiteX314" fmla="*/ 5227495 w 6811939"/>
                <a:gd name="connsiteY314" fmla="*/ 4769470 h 4878868"/>
                <a:gd name="connsiteX315" fmla="*/ 5141389 w 6811939"/>
                <a:gd name="connsiteY315" fmla="*/ 4682094 h 4878868"/>
                <a:gd name="connsiteX316" fmla="*/ 5224828 w 6811939"/>
                <a:gd name="connsiteY316" fmla="*/ 4598656 h 4878868"/>
                <a:gd name="connsiteX317" fmla="*/ 5312204 w 6811939"/>
                <a:gd name="connsiteY317" fmla="*/ 4684634 h 4878868"/>
                <a:gd name="connsiteX318" fmla="*/ 5227114 w 6811939"/>
                <a:gd name="connsiteY318" fmla="*/ 4768455 h 4878868"/>
                <a:gd name="connsiteX319" fmla="*/ 5224828 w 6811939"/>
                <a:gd name="connsiteY319" fmla="*/ 1639936 h 4878868"/>
                <a:gd name="connsiteX320" fmla="*/ 5141389 w 6811939"/>
                <a:gd name="connsiteY320" fmla="*/ 1556497 h 4878868"/>
                <a:gd name="connsiteX321" fmla="*/ 5237528 w 6811939"/>
                <a:gd name="connsiteY321" fmla="*/ 1452738 h 4878868"/>
                <a:gd name="connsiteX322" fmla="*/ 5328587 w 6811939"/>
                <a:gd name="connsiteY322" fmla="*/ 1543797 h 4878868"/>
                <a:gd name="connsiteX323" fmla="*/ 5224447 w 6811939"/>
                <a:gd name="connsiteY323" fmla="*/ 1638920 h 487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</a:cxnLst>
              <a:rect l="l" t="t" r="r" b="b"/>
              <a:pathLst>
                <a:path w="6811939" h="4878868">
                  <a:moveTo>
                    <a:pt x="5658152" y="4683619"/>
                  </a:moveTo>
                  <a:cubicBezTo>
                    <a:pt x="5712787" y="4647563"/>
                    <a:pt x="5754850" y="4595417"/>
                    <a:pt x="5778548" y="4534394"/>
                  </a:cubicBezTo>
                  <a:cubicBezTo>
                    <a:pt x="5841756" y="4659628"/>
                    <a:pt x="5994524" y="4709895"/>
                    <a:pt x="6119759" y="4646687"/>
                  </a:cubicBezTo>
                  <a:cubicBezTo>
                    <a:pt x="6244981" y="4583479"/>
                    <a:pt x="6295260" y="4430711"/>
                    <a:pt x="6232052" y="4305476"/>
                  </a:cubicBezTo>
                  <a:cubicBezTo>
                    <a:pt x="6207567" y="4256987"/>
                    <a:pt x="6168184" y="4217605"/>
                    <a:pt x="6119670" y="4193144"/>
                  </a:cubicBezTo>
                  <a:cubicBezTo>
                    <a:pt x="6281849" y="4130431"/>
                    <a:pt x="6362469" y="3948123"/>
                    <a:pt x="6299756" y="3785957"/>
                  </a:cubicBezTo>
                  <a:cubicBezTo>
                    <a:pt x="6276705" y="3726317"/>
                    <a:pt x="6236040" y="3675124"/>
                    <a:pt x="6183170" y="3639170"/>
                  </a:cubicBezTo>
                  <a:cubicBezTo>
                    <a:pt x="6225614" y="3610455"/>
                    <a:pt x="6260475" y="3571886"/>
                    <a:pt x="6284770" y="3526775"/>
                  </a:cubicBezTo>
                  <a:cubicBezTo>
                    <a:pt x="6366609" y="3660887"/>
                    <a:pt x="6541666" y="3703280"/>
                    <a:pt x="6675790" y="3621441"/>
                  </a:cubicBezTo>
                  <a:cubicBezTo>
                    <a:pt x="6809902" y="3539602"/>
                    <a:pt x="6852295" y="3364532"/>
                    <a:pt x="6770456" y="3230420"/>
                  </a:cubicBezTo>
                  <a:cubicBezTo>
                    <a:pt x="6722882" y="3152455"/>
                    <a:pt x="6640751" y="3102062"/>
                    <a:pt x="6549692" y="3094975"/>
                  </a:cubicBezTo>
                  <a:cubicBezTo>
                    <a:pt x="6680795" y="3082974"/>
                    <a:pt x="6777352" y="2966959"/>
                    <a:pt x="6765351" y="2835857"/>
                  </a:cubicBezTo>
                  <a:cubicBezTo>
                    <a:pt x="6753337" y="2704755"/>
                    <a:pt x="6637335" y="2608197"/>
                    <a:pt x="6506232" y="2620199"/>
                  </a:cubicBezTo>
                  <a:cubicBezTo>
                    <a:pt x="6418666" y="2628225"/>
                    <a:pt x="6342631" y="2683787"/>
                    <a:pt x="6308392" y="2764775"/>
                  </a:cubicBezTo>
                  <a:cubicBezTo>
                    <a:pt x="6286536" y="2693668"/>
                    <a:pt x="6240244" y="2632581"/>
                    <a:pt x="6177709" y="2592309"/>
                  </a:cubicBezTo>
                  <a:cubicBezTo>
                    <a:pt x="6319162" y="2498228"/>
                    <a:pt x="6357554" y="2307296"/>
                    <a:pt x="6263472" y="2165843"/>
                  </a:cubicBezTo>
                  <a:cubicBezTo>
                    <a:pt x="6169391" y="2024391"/>
                    <a:pt x="5978446" y="1985998"/>
                    <a:pt x="5837006" y="2080080"/>
                  </a:cubicBezTo>
                  <a:cubicBezTo>
                    <a:pt x="5803008" y="2102699"/>
                    <a:pt x="5773849" y="2131845"/>
                    <a:pt x="5751243" y="2165843"/>
                  </a:cubicBezTo>
                  <a:cubicBezTo>
                    <a:pt x="5728332" y="2130207"/>
                    <a:pt x="5698487" y="2099536"/>
                    <a:pt x="5663486" y="2075673"/>
                  </a:cubicBezTo>
                  <a:cubicBezTo>
                    <a:pt x="5807263" y="1977896"/>
                    <a:pt x="5844563" y="1782075"/>
                    <a:pt x="5746798" y="1638298"/>
                  </a:cubicBezTo>
                  <a:cubicBezTo>
                    <a:pt x="5719976" y="1598852"/>
                    <a:pt x="5684530" y="1566022"/>
                    <a:pt x="5643166" y="1542273"/>
                  </a:cubicBezTo>
                  <a:cubicBezTo>
                    <a:pt x="5780123" y="1455837"/>
                    <a:pt x="5821080" y="1274735"/>
                    <a:pt x="5734631" y="1137778"/>
                  </a:cubicBezTo>
                  <a:cubicBezTo>
                    <a:pt x="5648195" y="1000821"/>
                    <a:pt x="5467093" y="959864"/>
                    <a:pt x="5330137" y="1046313"/>
                  </a:cubicBezTo>
                  <a:cubicBezTo>
                    <a:pt x="5293218" y="1069605"/>
                    <a:pt x="5261976" y="1100859"/>
                    <a:pt x="5238671" y="1137778"/>
                  </a:cubicBezTo>
                  <a:cubicBezTo>
                    <a:pt x="5214922" y="1096338"/>
                    <a:pt x="5182042" y="1060854"/>
                    <a:pt x="5142532" y="1034019"/>
                  </a:cubicBezTo>
                  <a:cubicBezTo>
                    <a:pt x="5286410" y="936267"/>
                    <a:pt x="5323812" y="740382"/>
                    <a:pt x="5226060" y="596504"/>
                  </a:cubicBezTo>
                  <a:cubicBezTo>
                    <a:pt x="5189789" y="543101"/>
                    <a:pt x="5137973" y="502130"/>
                    <a:pt x="5077635" y="479156"/>
                  </a:cubicBezTo>
                  <a:cubicBezTo>
                    <a:pt x="5202755" y="417294"/>
                    <a:pt x="5254038" y="265707"/>
                    <a:pt x="5192176" y="140587"/>
                  </a:cubicBezTo>
                  <a:cubicBezTo>
                    <a:pt x="5130302" y="15467"/>
                    <a:pt x="4978727" y="-35804"/>
                    <a:pt x="4853607" y="26058"/>
                  </a:cubicBezTo>
                  <a:cubicBezTo>
                    <a:pt x="4728487" y="87920"/>
                    <a:pt x="4677204" y="239494"/>
                    <a:pt x="4739066" y="364615"/>
                  </a:cubicBezTo>
                  <a:cubicBezTo>
                    <a:pt x="4763653" y="414335"/>
                    <a:pt x="4803899" y="454582"/>
                    <a:pt x="4853607" y="479156"/>
                  </a:cubicBezTo>
                  <a:cubicBezTo>
                    <a:pt x="4780874" y="506931"/>
                    <a:pt x="4720981" y="560627"/>
                    <a:pt x="4685459" y="629905"/>
                  </a:cubicBezTo>
                  <a:cubicBezTo>
                    <a:pt x="4638444" y="551686"/>
                    <a:pt x="4556275" y="501267"/>
                    <a:pt x="4465241" y="494777"/>
                  </a:cubicBezTo>
                  <a:cubicBezTo>
                    <a:pt x="4598718" y="482611"/>
                    <a:pt x="4697067" y="364539"/>
                    <a:pt x="4684900" y="231049"/>
                  </a:cubicBezTo>
                  <a:cubicBezTo>
                    <a:pt x="4672734" y="97559"/>
                    <a:pt x="4554662" y="-777"/>
                    <a:pt x="4421172" y="11390"/>
                  </a:cubicBezTo>
                  <a:cubicBezTo>
                    <a:pt x="4287682" y="23556"/>
                    <a:pt x="4189346" y="141628"/>
                    <a:pt x="4201513" y="275118"/>
                  </a:cubicBezTo>
                  <a:cubicBezTo>
                    <a:pt x="4212143" y="391742"/>
                    <a:pt x="4304548" y="484147"/>
                    <a:pt x="4421172" y="494777"/>
                  </a:cubicBezTo>
                  <a:cubicBezTo>
                    <a:pt x="4266854" y="507045"/>
                    <a:pt x="4151703" y="642085"/>
                    <a:pt x="4163972" y="796402"/>
                  </a:cubicBezTo>
                  <a:cubicBezTo>
                    <a:pt x="4171363" y="889303"/>
                    <a:pt x="4224436" y="972462"/>
                    <a:pt x="4305602" y="1018271"/>
                  </a:cubicBezTo>
                  <a:cubicBezTo>
                    <a:pt x="4235612" y="1053158"/>
                    <a:pt x="4181396" y="1113229"/>
                    <a:pt x="4153837" y="1186419"/>
                  </a:cubicBezTo>
                  <a:cubicBezTo>
                    <a:pt x="4093779" y="1058632"/>
                    <a:pt x="3941506" y="1003730"/>
                    <a:pt x="3813731" y="1063788"/>
                  </a:cubicBezTo>
                  <a:cubicBezTo>
                    <a:pt x="3685943" y="1123846"/>
                    <a:pt x="3631041" y="1276119"/>
                    <a:pt x="3691087" y="1403894"/>
                  </a:cubicBezTo>
                  <a:cubicBezTo>
                    <a:pt x="3721097" y="1467737"/>
                    <a:pt x="3776139" y="1516340"/>
                    <a:pt x="3843195" y="1538209"/>
                  </a:cubicBezTo>
                  <a:cubicBezTo>
                    <a:pt x="3733403" y="1569566"/>
                    <a:pt x="3652377" y="1662631"/>
                    <a:pt x="3636439" y="1775699"/>
                  </a:cubicBezTo>
                  <a:cubicBezTo>
                    <a:pt x="3614201" y="1646007"/>
                    <a:pt x="3491049" y="1558898"/>
                    <a:pt x="3361357" y="1581135"/>
                  </a:cubicBezTo>
                  <a:cubicBezTo>
                    <a:pt x="3231665" y="1603360"/>
                    <a:pt x="3144555" y="1726525"/>
                    <a:pt x="3166780" y="1856217"/>
                  </a:cubicBezTo>
                  <a:cubicBezTo>
                    <a:pt x="3189018" y="1985910"/>
                    <a:pt x="3312183" y="2073019"/>
                    <a:pt x="3441875" y="2050781"/>
                  </a:cubicBezTo>
                  <a:cubicBezTo>
                    <a:pt x="3541405" y="2033725"/>
                    <a:pt x="3619370" y="1955760"/>
                    <a:pt x="3636439" y="1856217"/>
                  </a:cubicBezTo>
                  <a:cubicBezTo>
                    <a:pt x="3648491" y="1942107"/>
                    <a:pt x="3698529" y="2018028"/>
                    <a:pt x="3772710" y="2062973"/>
                  </a:cubicBezTo>
                  <a:cubicBezTo>
                    <a:pt x="3711471" y="2096654"/>
                    <a:pt x="3663198" y="2149790"/>
                    <a:pt x="3635550" y="2213976"/>
                  </a:cubicBezTo>
                  <a:cubicBezTo>
                    <a:pt x="3567643" y="2084779"/>
                    <a:pt x="3407852" y="2035096"/>
                    <a:pt x="3278642" y="2103004"/>
                  </a:cubicBezTo>
                  <a:cubicBezTo>
                    <a:pt x="3149445" y="2170923"/>
                    <a:pt x="3099762" y="2330715"/>
                    <a:pt x="3167669" y="2459912"/>
                  </a:cubicBezTo>
                  <a:cubicBezTo>
                    <a:pt x="3195698" y="2513226"/>
                    <a:pt x="3241088" y="2555365"/>
                    <a:pt x="3296333" y="2579356"/>
                  </a:cubicBezTo>
                  <a:cubicBezTo>
                    <a:pt x="3205719" y="2613671"/>
                    <a:pt x="3137418" y="2689871"/>
                    <a:pt x="3113199" y="2783698"/>
                  </a:cubicBezTo>
                  <a:cubicBezTo>
                    <a:pt x="3072305" y="2655238"/>
                    <a:pt x="2935018" y="2584258"/>
                    <a:pt x="2806570" y="2625151"/>
                  </a:cubicBezTo>
                  <a:cubicBezTo>
                    <a:pt x="2678110" y="2666032"/>
                    <a:pt x="2607117" y="2803319"/>
                    <a:pt x="2648011" y="2931781"/>
                  </a:cubicBezTo>
                  <a:cubicBezTo>
                    <a:pt x="2688905" y="3060241"/>
                    <a:pt x="2826192" y="3131221"/>
                    <a:pt x="2954652" y="3090327"/>
                  </a:cubicBezTo>
                  <a:cubicBezTo>
                    <a:pt x="3030077" y="3066324"/>
                    <a:pt x="3089183" y="3007219"/>
                    <a:pt x="3113199" y="2931781"/>
                  </a:cubicBezTo>
                  <a:cubicBezTo>
                    <a:pt x="3132363" y="3006088"/>
                    <a:pt x="3179442" y="3070134"/>
                    <a:pt x="3244644" y="3110596"/>
                  </a:cubicBezTo>
                  <a:cubicBezTo>
                    <a:pt x="3190707" y="3142244"/>
                    <a:pt x="3147527" y="3189374"/>
                    <a:pt x="3120692" y="3245851"/>
                  </a:cubicBezTo>
                  <a:cubicBezTo>
                    <a:pt x="3047299" y="3113238"/>
                    <a:pt x="2880294" y="3065219"/>
                    <a:pt x="2747680" y="3138612"/>
                  </a:cubicBezTo>
                  <a:cubicBezTo>
                    <a:pt x="2683520" y="3174109"/>
                    <a:pt x="2636238" y="3233812"/>
                    <a:pt x="2616375" y="3304398"/>
                  </a:cubicBezTo>
                  <a:cubicBezTo>
                    <a:pt x="2576611" y="3162577"/>
                    <a:pt x="2429406" y="3079837"/>
                    <a:pt x="2287585" y="3119601"/>
                  </a:cubicBezTo>
                  <a:cubicBezTo>
                    <a:pt x="2187559" y="3147642"/>
                    <a:pt x="2112921" y="3231196"/>
                    <a:pt x="2096310" y="3333735"/>
                  </a:cubicBezTo>
                  <a:cubicBezTo>
                    <a:pt x="2071443" y="3191546"/>
                    <a:pt x="1936023" y="3096436"/>
                    <a:pt x="1793834" y="3121290"/>
                  </a:cubicBezTo>
                  <a:cubicBezTo>
                    <a:pt x="1651645" y="3146156"/>
                    <a:pt x="1556522" y="3281576"/>
                    <a:pt x="1581388" y="3423765"/>
                  </a:cubicBezTo>
                  <a:cubicBezTo>
                    <a:pt x="1599016" y="3524603"/>
                    <a:pt x="1673895" y="3605871"/>
                    <a:pt x="1772968" y="3631677"/>
                  </a:cubicBezTo>
                  <a:cubicBezTo>
                    <a:pt x="1682468" y="3654080"/>
                    <a:pt x="1609354" y="3720590"/>
                    <a:pt x="1578531" y="3808588"/>
                  </a:cubicBezTo>
                  <a:cubicBezTo>
                    <a:pt x="1546463" y="3717174"/>
                    <a:pt x="1468892" y="3649190"/>
                    <a:pt x="1374061" y="3629391"/>
                  </a:cubicBezTo>
                  <a:cubicBezTo>
                    <a:pt x="1512631" y="3598213"/>
                    <a:pt x="1599689" y="3460608"/>
                    <a:pt x="1568511" y="3322038"/>
                  </a:cubicBezTo>
                  <a:cubicBezTo>
                    <a:pt x="1537332" y="3183469"/>
                    <a:pt x="1399728" y="3096410"/>
                    <a:pt x="1261158" y="3127589"/>
                  </a:cubicBezTo>
                  <a:cubicBezTo>
                    <a:pt x="1122588" y="3158767"/>
                    <a:pt x="1035530" y="3296371"/>
                    <a:pt x="1066708" y="3434941"/>
                  </a:cubicBezTo>
                  <a:cubicBezTo>
                    <a:pt x="1088514" y="3531880"/>
                    <a:pt x="1164219" y="3607585"/>
                    <a:pt x="1261158" y="3629391"/>
                  </a:cubicBezTo>
                  <a:cubicBezTo>
                    <a:pt x="1166467" y="3649267"/>
                    <a:pt x="1089086" y="3717250"/>
                    <a:pt x="1057196" y="3808588"/>
                  </a:cubicBezTo>
                  <a:cubicBezTo>
                    <a:pt x="1023833" y="3713211"/>
                    <a:pt x="941016" y="3643691"/>
                    <a:pt x="841296" y="3627359"/>
                  </a:cubicBezTo>
                  <a:cubicBezTo>
                    <a:pt x="978646" y="3602531"/>
                    <a:pt x="1069870" y="3471060"/>
                    <a:pt x="1045042" y="3333697"/>
                  </a:cubicBezTo>
                  <a:cubicBezTo>
                    <a:pt x="1020201" y="3196347"/>
                    <a:pt x="888730" y="3105135"/>
                    <a:pt x="751379" y="3129964"/>
                  </a:cubicBezTo>
                  <a:cubicBezTo>
                    <a:pt x="614027" y="3154793"/>
                    <a:pt x="522808" y="3286263"/>
                    <a:pt x="547638" y="3423613"/>
                  </a:cubicBezTo>
                  <a:cubicBezTo>
                    <a:pt x="566397" y="3527385"/>
                    <a:pt x="647611" y="3608601"/>
                    <a:pt x="751379" y="3627359"/>
                  </a:cubicBezTo>
                  <a:cubicBezTo>
                    <a:pt x="651685" y="3643743"/>
                    <a:pt x="568887" y="3713237"/>
                    <a:pt x="535479" y="3808588"/>
                  </a:cubicBezTo>
                  <a:cubicBezTo>
                    <a:pt x="500575" y="3708436"/>
                    <a:pt x="411369" y="3637151"/>
                    <a:pt x="305990" y="3625200"/>
                  </a:cubicBezTo>
                  <a:cubicBezTo>
                    <a:pt x="442203" y="3608818"/>
                    <a:pt x="539349" y="3485119"/>
                    <a:pt x="522972" y="3348912"/>
                  </a:cubicBezTo>
                  <a:cubicBezTo>
                    <a:pt x="506594" y="3212691"/>
                    <a:pt x="382894" y="3115549"/>
                    <a:pt x="246681" y="3131932"/>
                  </a:cubicBezTo>
                  <a:cubicBezTo>
                    <a:pt x="110468" y="3148302"/>
                    <a:pt x="13322" y="3272001"/>
                    <a:pt x="29700" y="3408220"/>
                  </a:cubicBezTo>
                  <a:cubicBezTo>
                    <a:pt x="43370" y="3521911"/>
                    <a:pt x="132988" y="3611535"/>
                    <a:pt x="246681" y="3625200"/>
                  </a:cubicBezTo>
                  <a:cubicBezTo>
                    <a:pt x="95204" y="3641431"/>
                    <a:pt x="-14439" y="3777384"/>
                    <a:pt x="1786" y="3928857"/>
                  </a:cubicBezTo>
                  <a:cubicBezTo>
                    <a:pt x="13332" y="4036642"/>
                    <a:pt x="86935" y="4127663"/>
                    <a:pt x="189912" y="4161521"/>
                  </a:cubicBezTo>
                  <a:cubicBezTo>
                    <a:pt x="46971" y="4209565"/>
                    <a:pt x="-29955" y="4364404"/>
                    <a:pt x="18096" y="4507343"/>
                  </a:cubicBezTo>
                  <a:cubicBezTo>
                    <a:pt x="66146" y="4650281"/>
                    <a:pt x="220974" y="4727204"/>
                    <a:pt x="363917" y="4679161"/>
                  </a:cubicBezTo>
                  <a:cubicBezTo>
                    <a:pt x="445053" y="4651881"/>
                    <a:pt x="508704" y="4588140"/>
                    <a:pt x="535860" y="4506961"/>
                  </a:cubicBezTo>
                  <a:cubicBezTo>
                    <a:pt x="562796" y="4588318"/>
                    <a:pt x="625936" y="4652580"/>
                    <a:pt x="706802" y="4680951"/>
                  </a:cubicBezTo>
                  <a:cubicBezTo>
                    <a:pt x="617621" y="4712130"/>
                    <a:pt x="550555" y="4786717"/>
                    <a:pt x="529002" y="4878691"/>
                  </a:cubicBezTo>
                  <a:lnTo>
                    <a:pt x="5789089" y="4878691"/>
                  </a:lnTo>
                  <a:cubicBezTo>
                    <a:pt x="5772681" y="4799023"/>
                    <a:pt x="5725665" y="4728983"/>
                    <a:pt x="5658152" y="4683619"/>
                  </a:cubicBezTo>
                  <a:close/>
                  <a:moveTo>
                    <a:pt x="6306868" y="2949687"/>
                  </a:moveTo>
                  <a:cubicBezTo>
                    <a:pt x="6340904" y="3031031"/>
                    <a:pt x="6417053" y="3086962"/>
                    <a:pt x="6504861" y="3095102"/>
                  </a:cubicBezTo>
                  <a:cubicBezTo>
                    <a:pt x="6413713" y="3102163"/>
                    <a:pt x="6331506" y="3152569"/>
                    <a:pt x="6283881" y="3230611"/>
                  </a:cubicBezTo>
                  <a:cubicBezTo>
                    <a:pt x="6259815" y="3185602"/>
                    <a:pt x="6225220" y="3147084"/>
                    <a:pt x="6183043" y="3118344"/>
                  </a:cubicBezTo>
                  <a:cubicBezTo>
                    <a:pt x="6242301" y="3077843"/>
                    <a:pt x="6285977" y="3018356"/>
                    <a:pt x="6306868" y="2949687"/>
                  </a:cubicBezTo>
                  <a:close/>
                  <a:moveTo>
                    <a:pt x="5749592" y="2506838"/>
                  </a:moveTo>
                  <a:cubicBezTo>
                    <a:pt x="5772249" y="2540862"/>
                    <a:pt x="5801421" y="2570034"/>
                    <a:pt x="5835444" y="2592690"/>
                  </a:cubicBezTo>
                  <a:cubicBezTo>
                    <a:pt x="5799846" y="2615601"/>
                    <a:pt x="5769226" y="2645446"/>
                    <a:pt x="5745401" y="2680447"/>
                  </a:cubicBezTo>
                  <a:cubicBezTo>
                    <a:pt x="5723113" y="2647618"/>
                    <a:pt x="5694792" y="2619297"/>
                    <a:pt x="5661962" y="2597008"/>
                  </a:cubicBezTo>
                  <a:cubicBezTo>
                    <a:pt x="5696849" y="2573209"/>
                    <a:pt x="5726643" y="2542678"/>
                    <a:pt x="5749592" y="2507219"/>
                  </a:cubicBezTo>
                  <a:close/>
                  <a:moveTo>
                    <a:pt x="5745401" y="3034523"/>
                  </a:moveTo>
                  <a:cubicBezTo>
                    <a:pt x="5767689" y="3067327"/>
                    <a:pt x="5795947" y="3095636"/>
                    <a:pt x="5828713" y="3117962"/>
                  </a:cubicBezTo>
                  <a:cubicBezTo>
                    <a:pt x="5795883" y="3140225"/>
                    <a:pt x="5767613" y="3168546"/>
                    <a:pt x="5745401" y="3201401"/>
                  </a:cubicBezTo>
                  <a:cubicBezTo>
                    <a:pt x="5723074" y="3168597"/>
                    <a:pt x="5694766" y="3140289"/>
                    <a:pt x="5661962" y="3117962"/>
                  </a:cubicBezTo>
                  <a:cubicBezTo>
                    <a:pt x="5694716" y="3095725"/>
                    <a:pt x="5723011" y="3067556"/>
                    <a:pt x="5745401" y="3034905"/>
                  </a:cubicBezTo>
                  <a:close/>
                  <a:moveTo>
                    <a:pt x="5745401" y="3555223"/>
                  </a:moveTo>
                  <a:cubicBezTo>
                    <a:pt x="5767651" y="3588053"/>
                    <a:pt x="5795922" y="3616361"/>
                    <a:pt x="5828713" y="3638662"/>
                  </a:cubicBezTo>
                  <a:cubicBezTo>
                    <a:pt x="5795947" y="3660989"/>
                    <a:pt x="5767689" y="3689297"/>
                    <a:pt x="5745401" y="3722101"/>
                  </a:cubicBezTo>
                  <a:cubicBezTo>
                    <a:pt x="5723049" y="3689323"/>
                    <a:pt x="5694741" y="3661014"/>
                    <a:pt x="5661962" y="3638662"/>
                  </a:cubicBezTo>
                  <a:cubicBezTo>
                    <a:pt x="5694703" y="3616463"/>
                    <a:pt x="5722998" y="3588332"/>
                    <a:pt x="5745401" y="3555731"/>
                  </a:cubicBezTo>
                  <a:close/>
                  <a:moveTo>
                    <a:pt x="5745401" y="4075923"/>
                  </a:moveTo>
                  <a:cubicBezTo>
                    <a:pt x="5781317" y="4128730"/>
                    <a:pt x="5832421" y="4169395"/>
                    <a:pt x="5891959" y="4192509"/>
                  </a:cubicBezTo>
                  <a:cubicBezTo>
                    <a:pt x="5842912" y="4217135"/>
                    <a:pt x="5803097" y="4256898"/>
                    <a:pt x="5778421" y="4305920"/>
                  </a:cubicBezTo>
                  <a:cubicBezTo>
                    <a:pt x="5755358" y="4246396"/>
                    <a:pt x="5714743" y="4195278"/>
                    <a:pt x="5661962" y="4159362"/>
                  </a:cubicBezTo>
                  <a:cubicBezTo>
                    <a:pt x="5694677" y="4137239"/>
                    <a:pt x="5722973" y="4109197"/>
                    <a:pt x="5745401" y="4076685"/>
                  </a:cubicBezTo>
                  <a:close/>
                  <a:moveTo>
                    <a:pt x="535861" y="4333987"/>
                  </a:moveTo>
                  <a:cubicBezTo>
                    <a:pt x="508530" y="4252682"/>
                    <a:pt x="444707" y="4188852"/>
                    <a:pt x="363395" y="4161521"/>
                  </a:cubicBezTo>
                  <a:cubicBezTo>
                    <a:pt x="444445" y="4134559"/>
                    <a:pt x="508482" y="4071644"/>
                    <a:pt x="536877" y="3991087"/>
                  </a:cubicBezTo>
                  <a:cubicBezTo>
                    <a:pt x="564628" y="4070399"/>
                    <a:pt x="626985" y="4132756"/>
                    <a:pt x="706295" y="4160506"/>
                  </a:cubicBezTo>
                  <a:cubicBezTo>
                    <a:pt x="625735" y="4188902"/>
                    <a:pt x="562824" y="4252936"/>
                    <a:pt x="535861" y="4333987"/>
                  </a:cubicBezTo>
                  <a:close/>
                  <a:moveTo>
                    <a:pt x="1058212" y="4850369"/>
                  </a:moveTo>
                  <a:cubicBezTo>
                    <a:pt x="1030424" y="4771083"/>
                    <a:pt x="968080" y="4708739"/>
                    <a:pt x="888794" y="4680951"/>
                  </a:cubicBezTo>
                  <a:cubicBezTo>
                    <a:pt x="967801" y="4653049"/>
                    <a:pt x="1029916" y="4590845"/>
                    <a:pt x="1057704" y="4511787"/>
                  </a:cubicBezTo>
                  <a:cubicBezTo>
                    <a:pt x="1085491" y="4591073"/>
                    <a:pt x="1147836" y="4653417"/>
                    <a:pt x="1227122" y="4681206"/>
                  </a:cubicBezTo>
                  <a:cubicBezTo>
                    <a:pt x="1147861" y="4708968"/>
                    <a:pt x="1085517" y="4771248"/>
                    <a:pt x="1057704" y="4850496"/>
                  </a:cubicBezTo>
                  <a:close/>
                  <a:moveTo>
                    <a:pt x="1058212" y="4329669"/>
                  </a:moveTo>
                  <a:cubicBezTo>
                    <a:pt x="1030424" y="4250383"/>
                    <a:pt x="968080" y="4188039"/>
                    <a:pt x="888794" y="4160251"/>
                  </a:cubicBezTo>
                  <a:cubicBezTo>
                    <a:pt x="967801" y="4132349"/>
                    <a:pt x="1029916" y="4070144"/>
                    <a:pt x="1057704" y="3991087"/>
                  </a:cubicBezTo>
                  <a:cubicBezTo>
                    <a:pt x="1085491" y="4070373"/>
                    <a:pt x="1147836" y="4132717"/>
                    <a:pt x="1227122" y="4160506"/>
                  </a:cubicBezTo>
                  <a:cubicBezTo>
                    <a:pt x="1147899" y="4188178"/>
                    <a:pt x="1085555" y="4250383"/>
                    <a:pt x="1057704" y="4329543"/>
                  </a:cubicBezTo>
                  <a:close/>
                  <a:moveTo>
                    <a:pt x="1578912" y="4850369"/>
                  </a:moveTo>
                  <a:cubicBezTo>
                    <a:pt x="1551162" y="4771058"/>
                    <a:pt x="1488805" y="4708701"/>
                    <a:pt x="1409494" y="4680951"/>
                  </a:cubicBezTo>
                  <a:cubicBezTo>
                    <a:pt x="1488551" y="4653075"/>
                    <a:pt x="1550718" y="4590870"/>
                    <a:pt x="1578531" y="4511787"/>
                  </a:cubicBezTo>
                  <a:cubicBezTo>
                    <a:pt x="1606357" y="4591048"/>
                    <a:pt x="1668688" y="4653367"/>
                    <a:pt x="1747949" y="4681206"/>
                  </a:cubicBezTo>
                  <a:cubicBezTo>
                    <a:pt x="1668688" y="4708968"/>
                    <a:pt x="1606344" y="4771248"/>
                    <a:pt x="1578531" y="4850496"/>
                  </a:cubicBezTo>
                  <a:close/>
                  <a:moveTo>
                    <a:pt x="1578912" y="4329669"/>
                  </a:moveTo>
                  <a:cubicBezTo>
                    <a:pt x="1551162" y="4250358"/>
                    <a:pt x="1488805" y="4188001"/>
                    <a:pt x="1409494" y="4160251"/>
                  </a:cubicBezTo>
                  <a:cubicBezTo>
                    <a:pt x="1488551" y="4132375"/>
                    <a:pt x="1550718" y="4070170"/>
                    <a:pt x="1578531" y="3991087"/>
                  </a:cubicBezTo>
                  <a:cubicBezTo>
                    <a:pt x="1606357" y="4070348"/>
                    <a:pt x="1668688" y="4132667"/>
                    <a:pt x="1747949" y="4160506"/>
                  </a:cubicBezTo>
                  <a:cubicBezTo>
                    <a:pt x="1668739" y="4188204"/>
                    <a:pt x="1606407" y="4250396"/>
                    <a:pt x="1578531" y="4329543"/>
                  </a:cubicBezTo>
                  <a:close/>
                  <a:moveTo>
                    <a:pt x="2099612" y="4850369"/>
                  </a:moveTo>
                  <a:cubicBezTo>
                    <a:pt x="2071862" y="4771058"/>
                    <a:pt x="2009505" y="4708701"/>
                    <a:pt x="1930194" y="4680951"/>
                  </a:cubicBezTo>
                  <a:cubicBezTo>
                    <a:pt x="2009328" y="4653151"/>
                    <a:pt x="2071558" y="4590921"/>
                    <a:pt x="2099358" y="4511787"/>
                  </a:cubicBezTo>
                  <a:cubicBezTo>
                    <a:pt x="2127184" y="4591048"/>
                    <a:pt x="2189515" y="4653367"/>
                    <a:pt x="2268776" y="4681206"/>
                  </a:cubicBezTo>
                  <a:cubicBezTo>
                    <a:pt x="2189541" y="4709006"/>
                    <a:pt x="2127222" y="4771286"/>
                    <a:pt x="2099358" y="4850496"/>
                  </a:cubicBezTo>
                  <a:close/>
                  <a:moveTo>
                    <a:pt x="2099612" y="4329669"/>
                  </a:moveTo>
                  <a:cubicBezTo>
                    <a:pt x="2071862" y="4250358"/>
                    <a:pt x="2009505" y="4188001"/>
                    <a:pt x="1930194" y="4160251"/>
                  </a:cubicBezTo>
                  <a:cubicBezTo>
                    <a:pt x="2009302" y="4132413"/>
                    <a:pt x="2071519" y="4070196"/>
                    <a:pt x="2099358" y="3991087"/>
                  </a:cubicBezTo>
                  <a:cubicBezTo>
                    <a:pt x="2127184" y="4070348"/>
                    <a:pt x="2189515" y="4132667"/>
                    <a:pt x="2268776" y="4160506"/>
                  </a:cubicBezTo>
                  <a:cubicBezTo>
                    <a:pt x="2189566" y="4188204"/>
                    <a:pt x="2127234" y="4250396"/>
                    <a:pt x="2099358" y="4329543"/>
                  </a:cubicBezTo>
                  <a:close/>
                  <a:moveTo>
                    <a:pt x="2099612" y="3808969"/>
                  </a:moveTo>
                  <a:cubicBezTo>
                    <a:pt x="2068827" y="3720946"/>
                    <a:pt x="1995700" y="3654410"/>
                    <a:pt x="1905175" y="3632058"/>
                  </a:cubicBezTo>
                  <a:cubicBezTo>
                    <a:pt x="2004222" y="3606087"/>
                    <a:pt x="2079038" y="3524768"/>
                    <a:pt x="2096691" y="3423906"/>
                  </a:cubicBezTo>
                  <a:cubicBezTo>
                    <a:pt x="2113734" y="3523943"/>
                    <a:pt x="2185959" y="3605706"/>
                    <a:pt x="2283127" y="3634980"/>
                  </a:cubicBezTo>
                  <a:cubicBezTo>
                    <a:pt x="2197389" y="3659783"/>
                    <a:pt x="2128936" y="3724501"/>
                    <a:pt x="2099358" y="3808715"/>
                  </a:cubicBezTo>
                  <a:close/>
                  <a:moveTo>
                    <a:pt x="2620312" y="4850369"/>
                  </a:moveTo>
                  <a:cubicBezTo>
                    <a:pt x="2592524" y="4771083"/>
                    <a:pt x="2530180" y="4708739"/>
                    <a:pt x="2450894" y="4680951"/>
                  </a:cubicBezTo>
                  <a:cubicBezTo>
                    <a:pt x="2530104" y="4653176"/>
                    <a:pt x="2592410" y="4590946"/>
                    <a:pt x="2620312" y="4511787"/>
                  </a:cubicBezTo>
                  <a:cubicBezTo>
                    <a:pt x="2648099" y="4591073"/>
                    <a:pt x="2710444" y="4653417"/>
                    <a:pt x="2789730" y="4681206"/>
                  </a:cubicBezTo>
                  <a:cubicBezTo>
                    <a:pt x="2710469" y="4708968"/>
                    <a:pt x="2648125" y="4771248"/>
                    <a:pt x="2620312" y="4850496"/>
                  </a:cubicBezTo>
                  <a:close/>
                  <a:moveTo>
                    <a:pt x="2620312" y="4329669"/>
                  </a:moveTo>
                  <a:cubicBezTo>
                    <a:pt x="2592524" y="4250383"/>
                    <a:pt x="2530180" y="4188039"/>
                    <a:pt x="2450894" y="4160251"/>
                  </a:cubicBezTo>
                  <a:cubicBezTo>
                    <a:pt x="2530078" y="4132438"/>
                    <a:pt x="2592385" y="4070234"/>
                    <a:pt x="2620312" y="3991087"/>
                  </a:cubicBezTo>
                  <a:cubicBezTo>
                    <a:pt x="2648099" y="4070373"/>
                    <a:pt x="2710444" y="4132717"/>
                    <a:pt x="2789730" y="4160506"/>
                  </a:cubicBezTo>
                  <a:cubicBezTo>
                    <a:pt x="2710507" y="4188178"/>
                    <a:pt x="2648163" y="4250383"/>
                    <a:pt x="2620312" y="4329543"/>
                  </a:cubicBezTo>
                  <a:close/>
                  <a:moveTo>
                    <a:pt x="2620312" y="3808969"/>
                  </a:moveTo>
                  <a:cubicBezTo>
                    <a:pt x="2590899" y="3724692"/>
                    <a:pt x="2522522" y="3659871"/>
                    <a:pt x="2436797" y="3634980"/>
                  </a:cubicBezTo>
                  <a:cubicBezTo>
                    <a:pt x="2523640" y="3608741"/>
                    <a:pt x="2591318" y="3540351"/>
                    <a:pt x="2616629" y="3453243"/>
                  </a:cubicBezTo>
                  <a:cubicBezTo>
                    <a:pt x="2641064" y="3540110"/>
                    <a:pt x="2706634" y="3609439"/>
                    <a:pt x="2792016" y="3638662"/>
                  </a:cubicBezTo>
                  <a:cubicBezTo>
                    <a:pt x="2711701" y="3666006"/>
                    <a:pt x="2648366" y="3728692"/>
                    <a:pt x="2620185" y="3808715"/>
                  </a:cubicBezTo>
                  <a:close/>
                  <a:moveTo>
                    <a:pt x="3120946" y="3511789"/>
                  </a:moveTo>
                  <a:cubicBezTo>
                    <a:pt x="3148683" y="3570286"/>
                    <a:pt x="3193958" y="3618673"/>
                    <a:pt x="3250486" y="3650219"/>
                  </a:cubicBezTo>
                  <a:cubicBezTo>
                    <a:pt x="3197730" y="3682299"/>
                    <a:pt x="3156442" y="3730204"/>
                    <a:pt x="3132503" y="3787125"/>
                  </a:cubicBezTo>
                  <a:cubicBezTo>
                    <a:pt x="3101159" y="3717161"/>
                    <a:pt x="3042130" y="3663376"/>
                    <a:pt x="2969562" y="3638662"/>
                  </a:cubicBezTo>
                  <a:cubicBezTo>
                    <a:pt x="3033976" y="3616475"/>
                    <a:pt x="3087875" y="3571174"/>
                    <a:pt x="3120819" y="3511535"/>
                  </a:cubicBezTo>
                  <a:close/>
                  <a:moveTo>
                    <a:pt x="3287062" y="4168252"/>
                  </a:moveTo>
                  <a:cubicBezTo>
                    <a:pt x="3218685" y="4199380"/>
                    <a:pt x="3165790" y="4256809"/>
                    <a:pt x="3140377" y="4327510"/>
                  </a:cubicBezTo>
                  <a:cubicBezTo>
                    <a:pt x="3112170" y="4249253"/>
                    <a:pt x="3050232" y="4187874"/>
                    <a:pt x="2971721" y="4160378"/>
                  </a:cubicBezTo>
                  <a:cubicBezTo>
                    <a:pt x="3043311" y="4135295"/>
                    <a:pt x="3101452" y="4081893"/>
                    <a:pt x="3132503" y="4012677"/>
                  </a:cubicBezTo>
                  <a:cubicBezTo>
                    <a:pt x="3161891" y="4082527"/>
                    <a:pt x="3217263" y="4138217"/>
                    <a:pt x="3286935" y="4167998"/>
                  </a:cubicBezTo>
                  <a:close/>
                  <a:moveTo>
                    <a:pt x="3141139" y="4850750"/>
                  </a:moveTo>
                  <a:cubicBezTo>
                    <a:pt x="3113389" y="4771439"/>
                    <a:pt x="3051033" y="4709082"/>
                    <a:pt x="2971721" y="4681332"/>
                  </a:cubicBezTo>
                  <a:cubicBezTo>
                    <a:pt x="3050245" y="4653799"/>
                    <a:pt x="3112196" y="4592368"/>
                    <a:pt x="3140377" y="4514073"/>
                  </a:cubicBezTo>
                  <a:cubicBezTo>
                    <a:pt x="3168456" y="4592382"/>
                    <a:pt x="3230090" y="4654014"/>
                    <a:pt x="3308398" y="4682094"/>
                  </a:cubicBezTo>
                  <a:cubicBezTo>
                    <a:pt x="3230141" y="4710237"/>
                    <a:pt x="3168685" y="4772074"/>
                    <a:pt x="3141012" y="4850496"/>
                  </a:cubicBezTo>
                  <a:close/>
                  <a:moveTo>
                    <a:pt x="3660061" y="3551794"/>
                  </a:moveTo>
                  <a:cubicBezTo>
                    <a:pt x="3682768" y="3586224"/>
                    <a:pt x="3711979" y="3615904"/>
                    <a:pt x="3746040" y="3639170"/>
                  </a:cubicBezTo>
                  <a:cubicBezTo>
                    <a:pt x="3706136" y="3666361"/>
                    <a:pt x="3672990" y="3702340"/>
                    <a:pt x="3649139" y="3744326"/>
                  </a:cubicBezTo>
                  <a:cubicBezTo>
                    <a:pt x="3624933" y="3705909"/>
                    <a:pt x="3592154" y="3673613"/>
                    <a:pt x="3553381" y="3649965"/>
                  </a:cubicBezTo>
                  <a:cubicBezTo>
                    <a:pt x="3596142" y="3626064"/>
                    <a:pt x="3632692" y="3592434"/>
                    <a:pt x="3660061" y="3551794"/>
                  </a:cubicBezTo>
                  <a:close/>
                  <a:moveTo>
                    <a:pt x="3558461" y="3110723"/>
                  </a:moveTo>
                  <a:cubicBezTo>
                    <a:pt x="3596066" y="3087406"/>
                    <a:pt x="3627994" y="3055986"/>
                    <a:pt x="3651933" y="3018775"/>
                  </a:cubicBezTo>
                  <a:cubicBezTo>
                    <a:pt x="3675542" y="3058399"/>
                    <a:pt x="3707534" y="3092385"/>
                    <a:pt x="3745659" y="3118344"/>
                  </a:cubicBezTo>
                  <a:cubicBezTo>
                    <a:pt x="3711509" y="3141546"/>
                    <a:pt x="3682248" y="3171239"/>
                    <a:pt x="3659553" y="3205719"/>
                  </a:cubicBezTo>
                  <a:cubicBezTo>
                    <a:pt x="3633378" y="3166896"/>
                    <a:pt x="3598834" y="3134434"/>
                    <a:pt x="3558461" y="3110723"/>
                  </a:cubicBezTo>
                  <a:close/>
                  <a:moveTo>
                    <a:pt x="3648504" y="4054587"/>
                  </a:moveTo>
                  <a:cubicBezTo>
                    <a:pt x="3673967" y="4099329"/>
                    <a:pt x="3709921" y="4137201"/>
                    <a:pt x="3753279" y="4164950"/>
                  </a:cubicBezTo>
                  <a:cubicBezTo>
                    <a:pt x="3706886" y="4195735"/>
                    <a:pt x="3669700" y="4238534"/>
                    <a:pt x="3645710" y="4288775"/>
                  </a:cubicBezTo>
                  <a:cubicBezTo>
                    <a:pt x="3616855" y="4235359"/>
                    <a:pt x="3571313" y="4192852"/>
                    <a:pt x="3516043" y="4167744"/>
                  </a:cubicBezTo>
                  <a:cubicBezTo>
                    <a:pt x="3570628" y="4144300"/>
                    <a:pt x="3616817" y="4104841"/>
                    <a:pt x="3648504" y="4054587"/>
                  </a:cubicBezTo>
                  <a:close/>
                  <a:moveTo>
                    <a:pt x="3635804" y="2459340"/>
                  </a:moveTo>
                  <a:cubicBezTo>
                    <a:pt x="3659528" y="2514471"/>
                    <a:pt x="3698580" y="2561639"/>
                    <a:pt x="3748326" y="2595231"/>
                  </a:cubicBezTo>
                  <a:cubicBezTo>
                    <a:pt x="3709020" y="2621443"/>
                    <a:pt x="3676114" y="2656165"/>
                    <a:pt x="3652060" y="2696831"/>
                  </a:cubicBezTo>
                  <a:cubicBezTo>
                    <a:pt x="3617491" y="2643198"/>
                    <a:pt x="3566665" y="2602037"/>
                    <a:pt x="3507026" y="2579356"/>
                  </a:cubicBezTo>
                  <a:cubicBezTo>
                    <a:pt x="3562220" y="2555238"/>
                    <a:pt x="3607546" y="2513049"/>
                    <a:pt x="3635550" y="2459721"/>
                  </a:cubicBezTo>
                  <a:close/>
                  <a:moveTo>
                    <a:pt x="3656759" y="4835764"/>
                  </a:moveTo>
                  <a:cubicBezTo>
                    <a:pt x="3626851" y="4763997"/>
                    <a:pt x="3568125" y="4708130"/>
                    <a:pt x="3494961" y="4681841"/>
                  </a:cubicBezTo>
                  <a:cubicBezTo>
                    <a:pt x="3559528" y="4658587"/>
                    <a:pt x="3613274" y="4612384"/>
                    <a:pt x="3645964" y="4552046"/>
                  </a:cubicBezTo>
                  <a:cubicBezTo>
                    <a:pt x="3674717" y="4612448"/>
                    <a:pt x="3722443" y="4661774"/>
                    <a:pt x="3781854" y="4692508"/>
                  </a:cubicBezTo>
                  <a:cubicBezTo>
                    <a:pt x="3724907" y="4724690"/>
                    <a:pt x="3680686" y="4775376"/>
                    <a:pt x="3656505" y="4836145"/>
                  </a:cubicBezTo>
                  <a:close/>
                  <a:moveTo>
                    <a:pt x="4166410" y="4791569"/>
                  </a:moveTo>
                  <a:cubicBezTo>
                    <a:pt x="4140934" y="4750281"/>
                    <a:pt x="4105475" y="4716080"/>
                    <a:pt x="4063286" y="4692128"/>
                  </a:cubicBezTo>
                  <a:cubicBezTo>
                    <a:pt x="4109514" y="4668124"/>
                    <a:pt x="4148859" y="4632716"/>
                    <a:pt x="4177586" y="4589257"/>
                  </a:cubicBezTo>
                  <a:cubicBezTo>
                    <a:pt x="4200713" y="4625453"/>
                    <a:pt x="4230964" y="4656554"/>
                    <a:pt x="4266486" y="4680697"/>
                  </a:cubicBezTo>
                  <a:cubicBezTo>
                    <a:pt x="4224563" y="4709158"/>
                    <a:pt x="4190146" y="4747322"/>
                    <a:pt x="4166156" y="4791949"/>
                  </a:cubicBezTo>
                  <a:close/>
                  <a:moveTo>
                    <a:pt x="4177840" y="4251056"/>
                  </a:moveTo>
                  <a:cubicBezTo>
                    <a:pt x="4155132" y="4216855"/>
                    <a:pt x="4125808" y="4187531"/>
                    <a:pt x="4091607" y="4164823"/>
                  </a:cubicBezTo>
                  <a:cubicBezTo>
                    <a:pt x="4127802" y="4141709"/>
                    <a:pt x="4158917" y="4111458"/>
                    <a:pt x="4183047" y="4075923"/>
                  </a:cubicBezTo>
                  <a:cubicBezTo>
                    <a:pt x="4205374" y="4108727"/>
                    <a:pt x="4233682" y="4137036"/>
                    <a:pt x="4266486" y="4159362"/>
                  </a:cubicBezTo>
                  <a:cubicBezTo>
                    <a:pt x="4230913" y="4183696"/>
                    <a:pt x="4200662" y="4215026"/>
                    <a:pt x="4177586" y="4251437"/>
                  </a:cubicBezTo>
                  <a:close/>
                  <a:moveTo>
                    <a:pt x="4183047" y="3722228"/>
                  </a:moveTo>
                  <a:cubicBezTo>
                    <a:pt x="4160720" y="3689424"/>
                    <a:pt x="4132412" y="3661116"/>
                    <a:pt x="4099608" y="3638789"/>
                  </a:cubicBezTo>
                  <a:cubicBezTo>
                    <a:pt x="4132387" y="3616437"/>
                    <a:pt x="4160695" y="3588129"/>
                    <a:pt x="4183047" y="3555350"/>
                  </a:cubicBezTo>
                  <a:cubicBezTo>
                    <a:pt x="4205374" y="3588154"/>
                    <a:pt x="4233682" y="3616463"/>
                    <a:pt x="4266486" y="3638789"/>
                  </a:cubicBezTo>
                  <a:cubicBezTo>
                    <a:pt x="4233555" y="3661205"/>
                    <a:pt x="4205158" y="3689640"/>
                    <a:pt x="4182793" y="3722609"/>
                  </a:cubicBezTo>
                  <a:close/>
                  <a:moveTo>
                    <a:pt x="4183047" y="3201528"/>
                  </a:moveTo>
                  <a:cubicBezTo>
                    <a:pt x="4160695" y="3168750"/>
                    <a:pt x="4132387" y="3140441"/>
                    <a:pt x="4099608" y="3118089"/>
                  </a:cubicBezTo>
                  <a:cubicBezTo>
                    <a:pt x="4132412" y="3095763"/>
                    <a:pt x="4160720" y="3067454"/>
                    <a:pt x="4183047" y="3034650"/>
                  </a:cubicBezTo>
                  <a:cubicBezTo>
                    <a:pt x="4205336" y="3067480"/>
                    <a:pt x="4233657" y="3095801"/>
                    <a:pt x="4266486" y="3118089"/>
                  </a:cubicBezTo>
                  <a:cubicBezTo>
                    <a:pt x="4233580" y="3140428"/>
                    <a:pt x="4205183" y="3168775"/>
                    <a:pt x="4182793" y="3201656"/>
                  </a:cubicBezTo>
                  <a:close/>
                  <a:moveTo>
                    <a:pt x="4183047" y="2680828"/>
                  </a:moveTo>
                  <a:cubicBezTo>
                    <a:pt x="4160085" y="2647161"/>
                    <a:pt x="4130850" y="2618230"/>
                    <a:pt x="4096941" y="2595611"/>
                  </a:cubicBezTo>
                  <a:cubicBezTo>
                    <a:pt x="4130215" y="2573195"/>
                    <a:pt x="4158853" y="2544557"/>
                    <a:pt x="4181269" y="2511283"/>
                  </a:cubicBezTo>
                  <a:cubicBezTo>
                    <a:pt x="4203888" y="2545193"/>
                    <a:pt x="4232818" y="2574428"/>
                    <a:pt x="4266486" y="2597389"/>
                  </a:cubicBezTo>
                  <a:cubicBezTo>
                    <a:pt x="4233593" y="2619690"/>
                    <a:pt x="4205196" y="2647999"/>
                    <a:pt x="4182793" y="2680828"/>
                  </a:cubicBezTo>
                  <a:close/>
                  <a:moveTo>
                    <a:pt x="4180761" y="2162287"/>
                  </a:moveTo>
                  <a:cubicBezTo>
                    <a:pt x="4152808" y="2120987"/>
                    <a:pt x="4115407" y="2086938"/>
                    <a:pt x="4071668" y="2062973"/>
                  </a:cubicBezTo>
                  <a:cubicBezTo>
                    <a:pt x="4110530" y="2039326"/>
                    <a:pt x="4143283" y="2006877"/>
                    <a:pt x="4167299" y="1968231"/>
                  </a:cubicBezTo>
                  <a:cubicBezTo>
                    <a:pt x="4191289" y="2011437"/>
                    <a:pt x="4225033" y="2048444"/>
                    <a:pt x="4265851" y="2076308"/>
                  </a:cubicBezTo>
                  <a:cubicBezTo>
                    <a:pt x="4232196" y="2099206"/>
                    <a:pt x="4203303" y="2128404"/>
                    <a:pt x="4180761" y="2162287"/>
                  </a:cubicBezTo>
                  <a:close/>
                  <a:moveTo>
                    <a:pt x="4168061" y="1663431"/>
                  </a:moveTo>
                  <a:cubicBezTo>
                    <a:pt x="4130088" y="1602547"/>
                    <a:pt x="4070906" y="1557894"/>
                    <a:pt x="4001945" y="1538082"/>
                  </a:cubicBezTo>
                  <a:cubicBezTo>
                    <a:pt x="4069128" y="1516200"/>
                    <a:pt x="4124284" y="1467534"/>
                    <a:pt x="4154345" y="1403589"/>
                  </a:cubicBezTo>
                  <a:cubicBezTo>
                    <a:pt x="4176862" y="1464320"/>
                    <a:pt x="4217870" y="1516467"/>
                    <a:pt x="4271566" y="1552687"/>
                  </a:cubicBezTo>
                  <a:cubicBezTo>
                    <a:pt x="4228602" y="1580678"/>
                    <a:pt x="4193080" y="1618677"/>
                    <a:pt x="4168061" y="1663431"/>
                  </a:cubicBezTo>
                  <a:close/>
                  <a:moveTo>
                    <a:pt x="4704001" y="4764518"/>
                  </a:moveTo>
                  <a:cubicBezTo>
                    <a:pt x="4681649" y="4731738"/>
                    <a:pt x="4653341" y="4703431"/>
                    <a:pt x="4620562" y="4681079"/>
                  </a:cubicBezTo>
                  <a:cubicBezTo>
                    <a:pt x="4653366" y="4658752"/>
                    <a:pt x="4681674" y="4630444"/>
                    <a:pt x="4704001" y="4597639"/>
                  </a:cubicBezTo>
                  <a:cubicBezTo>
                    <a:pt x="4726328" y="4630444"/>
                    <a:pt x="4754636" y="4658752"/>
                    <a:pt x="4787440" y="4681079"/>
                  </a:cubicBezTo>
                  <a:cubicBezTo>
                    <a:pt x="4754522" y="4703392"/>
                    <a:pt x="4726086" y="4731700"/>
                    <a:pt x="4703620" y="4764518"/>
                  </a:cubicBezTo>
                  <a:close/>
                  <a:moveTo>
                    <a:pt x="4704001" y="4243818"/>
                  </a:moveTo>
                  <a:cubicBezTo>
                    <a:pt x="4681649" y="4211038"/>
                    <a:pt x="4653341" y="4182731"/>
                    <a:pt x="4620562" y="4160378"/>
                  </a:cubicBezTo>
                  <a:cubicBezTo>
                    <a:pt x="4653366" y="4138052"/>
                    <a:pt x="4681674" y="4109744"/>
                    <a:pt x="4704001" y="4076939"/>
                  </a:cubicBezTo>
                  <a:cubicBezTo>
                    <a:pt x="4726328" y="4109744"/>
                    <a:pt x="4754636" y="4138052"/>
                    <a:pt x="4787440" y="4160378"/>
                  </a:cubicBezTo>
                  <a:cubicBezTo>
                    <a:pt x="4754547" y="4182616"/>
                    <a:pt x="4726112" y="4210835"/>
                    <a:pt x="4703620" y="4243563"/>
                  </a:cubicBezTo>
                  <a:close/>
                  <a:moveTo>
                    <a:pt x="4704001" y="3723118"/>
                  </a:moveTo>
                  <a:cubicBezTo>
                    <a:pt x="4681649" y="3690338"/>
                    <a:pt x="4653341" y="3662031"/>
                    <a:pt x="4620562" y="3639678"/>
                  </a:cubicBezTo>
                  <a:cubicBezTo>
                    <a:pt x="4653366" y="3617352"/>
                    <a:pt x="4681674" y="3589044"/>
                    <a:pt x="4704001" y="3556239"/>
                  </a:cubicBezTo>
                  <a:cubicBezTo>
                    <a:pt x="4726328" y="3589044"/>
                    <a:pt x="4754636" y="3617352"/>
                    <a:pt x="4787440" y="3639678"/>
                  </a:cubicBezTo>
                  <a:cubicBezTo>
                    <a:pt x="4754573" y="3661852"/>
                    <a:pt x="4726137" y="3689970"/>
                    <a:pt x="4703620" y="3722609"/>
                  </a:cubicBezTo>
                  <a:close/>
                  <a:moveTo>
                    <a:pt x="4704001" y="3202418"/>
                  </a:moveTo>
                  <a:cubicBezTo>
                    <a:pt x="4681649" y="3169638"/>
                    <a:pt x="4653341" y="3141331"/>
                    <a:pt x="4620562" y="3118978"/>
                  </a:cubicBezTo>
                  <a:cubicBezTo>
                    <a:pt x="4653392" y="3096690"/>
                    <a:pt x="4681713" y="3068368"/>
                    <a:pt x="4704001" y="3035539"/>
                  </a:cubicBezTo>
                  <a:cubicBezTo>
                    <a:pt x="4726328" y="3068344"/>
                    <a:pt x="4754636" y="3096652"/>
                    <a:pt x="4787440" y="3118978"/>
                  </a:cubicBezTo>
                  <a:cubicBezTo>
                    <a:pt x="4754585" y="3141076"/>
                    <a:pt x="4726163" y="3169118"/>
                    <a:pt x="4703620" y="3201656"/>
                  </a:cubicBezTo>
                  <a:close/>
                  <a:moveTo>
                    <a:pt x="4704001" y="2681718"/>
                  </a:moveTo>
                  <a:cubicBezTo>
                    <a:pt x="4681649" y="2648938"/>
                    <a:pt x="4653341" y="2620631"/>
                    <a:pt x="4620562" y="2598278"/>
                  </a:cubicBezTo>
                  <a:cubicBezTo>
                    <a:pt x="4653430" y="2576015"/>
                    <a:pt x="4681738" y="2547707"/>
                    <a:pt x="4704001" y="2514839"/>
                  </a:cubicBezTo>
                  <a:cubicBezTo>
                    <a:pt x="4726328" y="2547644"/>
                    <a:pt x="4754636" y="2575952"/>
                    <a:pt x="4787440" y="2598278"/>
                  </a:cubicBezTo>
                  <a:cubicBezTo>
                    <a:pt x="4754611" y="2620300"/>
                    <a:pt x="4726188" y="2648253"/>
                    <a:pt x="4703620" y="2680701"/>
                  </a:cubicBezTo>
                  <a:close/>
                  <a:moveTo>
                    <a:pt x="4704001" y="2161017"/>
                  </a:moveTo>
                  <a:cubicBezTo>
                    <a:pt x="4681649" y="2128239"/>
                    <a:pt x="4653341" y="2099930"/>
                    <a:pt x="4620562" y="2077578"/>
                  </a:cubicBezTo>
                  <a:cubicBezTo>
                    <a:pt x="4653430" y="2055315"/>
                    <a:pt x="4681738" y="2027007"/>
                    <a:pt x="4704001" y="1994139"/>
                  </a:cubicBezTo>
                  <a:cubicBezTo>
                    <a:pt x="4726328" y="2026943"/>
                    <a:pt x="4754636" y="2055251"/>
                    <a:pt x="4787440" y="2077578"/>
                  </a:cubicBezTo>
                  <a:cubicBezTo>
                    <a:pt x="4754636" y="2099524"/>
                    <a:pt x="4726213" y="2127388"/>
                    <a:pt x="4703620" y="2159747"/>
                  </a:cubicBezTo>
                  <a:close/>
                  <a:moveTo>
                    <a:pt x="4704001" y="1640317"/>
                  </a:moveTo>
                  <a:cubicBezTo>
                    <a:pt x="4680379" y="1605786"/>
                    <a:pt x="4650166" y="1576271"/>
                    <a:pt x="4615101" y="1553449"/>
                  </a:cubicBezTo>
                  <a:cubicBezTo>
                    <a:pt x="4648794" y="1530869"/>
                    <a:pt x="4677737" y="1501925"/>
                    <a:pt x="4700318" y="1468232"/>
                  </a:cubicBezTo>
                  <a:cubicBezTo>
                    <a:pt x="4723166" y="1503272"/>
                    <a:pt x="4752680" y="1533485"/>
                    <a:pt x="4787186" y="1557132"/>
                  </a:cubicBezTo>
                  <a:cubicBezTo>
                    <a:pt x="4754509" y="1578989"/>
                    <a:pt x="4726175" y="1606713"/>
                    <a:pt x="4703620" y="1638920"/>
                  </a:cubicBezTo>
                  <a:close/>
                  <a:moveTo>
                    <a:pt x="4700699" y="1124697"/>
                  </a:moveTo>
                  <a:cubicBezTo>
                    <a:pt x="4670689" y="1079879"/>
                    <a:pt x="4629490" y="1043684"/>
                    <a:pt x="4581192" y="1019668"/>
                  </a:cubicBezTo>
                  <a:cubicBezTo>
                    <a:pt x="4623648" y="995576"/>
                    <a:pt x="4659170" y="960931"/>
                    <a:pt x="4684316" y="919084"/>
                  </a:cubicBezTo>
                  <a:cubicBezTo>
                    <a:pt x="4708408" y="966023"/>
                    <a:pt x="4743866" y="1006181"/>
                    <a:pt x="4787440" y="1035924"/>
                  </a:cubicBezTo>
                  <a:cubicBezTo>
                    <a:pt x="4752934" y="1059038"/>
                    <a:pt x="4723330" y="1088731"/>
                    <a:pt x="4700318" y="1123300"/>
                  </a:cubicBezTo>
                  <a:close/>
                  <a:moveTo>
                    <a:pt x="5224828" y="2515220"/>
                  </a:moveTo>
                  <a:cubicBezTo>
                    <a:pt x="5247155" y="2548024"/>
                    <a:pt x="5275463" y="2576332"/>
                    <a:pt x="5308267" y="2598659"/>
                  </a:cubicBezTo>
                  <a:cubicBezTo>
                    <a:pt x="5275488" y="2621011"/>
                    <a:pt x="5247180" y="2649320"/>
                    <a:pt x="5224828" y="2682098"/>
                  </a:cubicBezTo>
                  <a:cubicBezTo>
                    <a:pt x="5202476" y="2649320"/>
                    <a:pt x="5174168" y="2621011"/>
                    <a:pt x="5141389" y="2598659"/>
                  </a:cubicBezTo>
                  <a:cubicBezTo>
                    <a:pt x="5174244" y="2575952"/>
                    <a:pt x="5202438" y="2547148"/>
                    <a:pt x="5224447" y="2513823"/>
                  </a:cubicBezTo>
                  <a:close/>
                  <a:moveTo>
                    <a:pt x="5141389" y="2077705"/>
                  </a:moveTo>
                  <a:cubicBezTo>
                    <a:pt x="5174257" y="2055442"/>
                    <a:pt x="5202565" y="2027134"/>
                    <a:pt x="5224828" y="1994266"/>
                  </a:cubicBezTo>
                  <a:cubicBezTo>
                    <a:pt x="5247155" y="2027070"/>
                    <a:pt x="5275463" y="2055379"/>
                    <a:pt x="5308267" y="2077705"/>
                  </a:cubicBezTo>
                  <a:cubicBezTo>
                    <a:pt x="5275488" y="2100057"/>
                    <a:pt x="5247180" y="2128366"/>
                    <a:pt x="5224828" y="2161144"/>
                  </a:cubicBezTo>
                  <a:cubicBezTo>
                    <a:pt x="5202501" y="2127820"/>
                    <a:pt x="5174054" y="2099041"/>
                    <a:pt x="5141008" y="2076308"/>
                  </a:cubicBezTo>
                  <a:close/>
                  <a:moveTo>
                    <a:pt x="5224828" y="3036301"/>
                  </a:moveTo>
                  <a:cubicBezTo>
                    <a:pt x="5247180" y="3069080"/>
                    <a:pt x="5275488" y="3097388"/>
                    <a:pt x="5308267" y="3119740"/>
                  </a:cubicBezTo>
                  <a:cubicBezTo>
                    <a:pt x="5275438" y="3142029"/>
                    <a:pt x="5247117" y="3170350"/>
                    <a:pt x="5224828" y="3203180"/>
                  </a:cubicBezTo>
                  <a:cubicBezTo>
                    <a:pt x="5202501" y="3170375"/>
                    <a:pt x="5174193" y="3142067"/>
                    <a:pt x="5141389" y="3119740"/>
                  </a:cubicBezTo>
                  <a:cubicBezTo>
                    <a:pt x="5174180" y="3096969"/>
                    <a:pt x="5202374" y="3068178"/>
                    <a:pt x="5224447" y="3034905"/>
                  </a:cubicBezTo>
                  <a:close/>
                  <a:moveTo>
                    <a:pt x="5224828" y="3557001"/>
                  </a:moveTo>
                  <a:cubicBezTo>
                    <a:pt x="5247155" y="3589806"/>
                    <a:pt x="5275463" y="3618114"/>
                    <a:pt x="5308267" y="3640440"/>
                  </a:cubicBezTo>
                  <a:cubicBezTo>
                    <a:pt x="5275488" y="3662793"/>
                    <a:pt x="5247180" y="3691101"/>
                    <a:pt x="5224828" y="3723880"/>
                  </a:cubicBezTo>
                  <a:cubicBezTo>
                    <a:pt x="5202476" y="3691101"/>
                    <a:pt x="5174168" y="3662793"/>
                    <a:pt x="5141389" y="3640440"/>
                  </a:cubicBezTo>
                  <a:cubicBezTo>
                    <a:pt x="5174180" y="3617707"/>
                    <a:pt x="5202362" y="3588954"/>
                    <a:pt x="5224447" y="3555731"/>
                  </a:cubicBezTo>
                  <a:close/>
                  <a:moveTo>
                    <a:pt x="5224828" y="4077701"/>
                  </a:moveTo>
                  <a:cubicBezTo>
                    <a:pt x="5247155" y="4110506"/>
                    <a:pt x="5275463" y="4138814"/>
                    <a:pt x="5308267" y="4161140"/>
                  </a:cubicBezTo>
                  <a:cubicBezTo>
                    <a:pt x="5275488" y="4183493"/>
                    <a:pt x="5247180" y="4211801"/>
                    <a:pt x="5224828" y="4244580"/>
                  </a:cubicBezTo>
                  <a:cubicBezTo>
                    <a:pt x="5202476" y="4211801"/>
                    <a:pt x="5174168" y="4183493"/>
                    <a:pt x="5141389" y="4161140"/>
                  </a:cubicBezTo>
                  <a:cubicBezTo>
                    <a:pt x="5174155" y="4138470"/>
                    <a:pt x="5202336" y="4109820"/>
                    <a:pt x="5224447" y="4076685"/>
                  </a:cubicBezTo>
                  <a:close/>
                  <a:moveTo>
                    <a:pt x="5227495" y="4769470"/>
                  </a:moveTo>
                  <a:cubicBezTo>
                    <a:pt x="5204826" y="4734952"/>
                    <a:pt x="5175565" y="4705259"/>
                    <a:pt x="5141389" y="4682094"/>
                  </a:cubicBezTo>
                  <a:cubicBezTo>
                    <a:pt x="5174193" y="4659767"/>
                    <a:pt x="5202501" y="4631459"/>
                    <a:pt x="5224828" y="4598656"/>
                  </a:cubicBezTo>
                  <a:cubicBezTo>
                    <a:pt x="5248094" y="4632716"/>
                    <a:pt x="5277774" y="4661927"/>
                    <a:pt x="5312204" y="4684634"/>
                  </a:cubicBezTo>
                  <a:cubicBezTo>
                    <a:pt x="5278701" y="4706821"/>
                    <a:pt x="5249796" y="4735282"/>
                    <a:pt x="5227114" y="4768455"/>
                  </a:cubicBezTo>
                  <a:close/>
                  <a:moveTo>
                    <a:pt x="5224828" y="1639936"/>
                  </a:moveTo>
                  <a:cubicBezTo>
                    <a:pt x="5202476" y="1607157"/>
                    <a:pt x="5174168" y="1578849"/>
                    <a:pt x="5141389" y="1556497"/>
                  </a:cubicBezTo>
                  <a:cubicBezTo>
                    <a:pt x="5180835" y="1529586"/>
                    <a:pt x="5213690" y="1494115"/>
                    <a:pt x="5237528" y="1452738"/>
                  </a:cubicBezTo>
                  <a:cubicBezTo>
                    <a:pt x="5260769" y="1489454"/>
                    <a:pt x="5291872" y="1520543"/>
                    <a:pt x="5328587" y="1543797"/>
                  </a:cubicBezTo>
                  <a:cubicBezTo>
                    <a:pt x="5287185" y="1567292"/>
                    <a:pt x="5251587" y="1599804"/>
                    <a:pt x="5224447" y="16389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B24134A-6914-43E5-BB41-96A7AEDE484D}"/>
                </a:ext>
              </a:extLst>
            </p:cNvPr>
            <p:cNvSpPr/>
            <p:nvPr/>
          </p:nvSpPr>
          <p:spPr>
            <a:xfrm>
              <a:off x="9941052" y="5340095"/>
              <a:ext cx="36575" cy="36576"/>
            </a:xfrm>
            <a:custGeom>
              <a:avLst/>
              <a:gdLst>
                <a:gd name="connsiteX0" fmla="*/ 18482 w 36575"/>
                <a:gd name="connsiteY0" fmla="*/ -178 h 36576"/>
                <a:gd name="connsiteX1" fmla="*/ 194 w 36575"/>
                <a:gd name="connsiteY1" fmla="*/ 18110 h 36576"/>
                <a:gd name="connsiteX2" fmla="*/ 18482 w 36575"/>
                <a:gd name="connsiteY2" fmla="*/ 36398 h 36576"/>
                <a:gd name="connsiteX3" fmla="*/ 36770 w 36575"/>
                <a:gd name="connsiteY3" fmla="*/ 18110 h 36576"/>
                <a:gd name="connsiteX4" fmla="*/ 18482 w 36575"/>
                <a:gd name="connsiteY4" fmla="*/ -178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576">
                  <a:moveTo>
                    <a:pt x="18482" y="-178"/>
                  </a:moveTo>
                  <a:cubicBezTo>
                    <a:pt x="8385" y="-178"/>
                    <a:pt x="194" y="8014"/>
                    <a:pt x="194" y="18110"/>
                  </a:cubicBezTo>
                  <a:cubicBezTo>
                    <a:pt x="194" y="28206"/>
                    <a:pt x="8385" y="36398"/>
                    <a:pt x="18482" y="36398"/>
                  </a:cubicBezTo>
                  <a:cubicBezTo>
                    <a:pt x="28579" y="36398"/>
                    <a:pt x="36770" y="28206"/>
                    <a:pt x="36770" y="18110"/>
                  </a:cubicBezTo>
                  <a:cubicBezTo>
                    <a:pt x="36770" y="8014"/>
                    <a:pt x="28579" y="-178"/>
                    <a:pt x="1848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A3394A0-2135-4E40-9CC1-1449C97E7589}"/>
                </a:ext>
              </a:extLst>
            </p:cNvPr>
            <p:cNvSpPr/>
            <p:nvPr/>
          </p:nvSpPr>
          <p:spPr>
            <a:xfrm>
              <a:off x="963167" y="5737860"/>
              <a:ext cx="281941" cy="283336"/>
            </a:xfrm>
            <a:custGeom>
              <a:avLst/>
              <a:gdLst>
                <a:gd name="connsiteX0" fmla="*/ 141165 w 281941"/>
                <a:gd name="connsiteY0" fmla="*/ -178 h 283336"/>
                <a:gd name="connsiteX1" fmla="*/ 195 w 281941"/>
                <a:gd name="connsiteY1" fmla="*/ 141554 h 283336"/>
                <a:gd name="connsiteX2" fmla="*/ 141165 w 281941"/>
                <a:gd name="connsiteY2" fmla="*/ 283159 h 283336"/>
                <a:gd name="connsiteX3" fmla="*/ 282135 w 281941"/>
                <a:gd name="connsiteY3" fmla="*/ 141427 h 283336"/>
                <a:gd name="connsiteX4" fmla="*/ 141165 w 281941"/>
                <a:gd name="connsiteY4" fmla="*/ -178 h 28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1" h="283336">
                  <a:moveTo>
                    <a:pt x="141165" y="-178"/>
                  </a:moveTo>
                  <a:cubicBezTo>
                    <a:pt x="63098" y="38"/>
                    <a:pt x="-21" y="63487"/>
                    <a:pt x="195" y="141554"/>
                  </a:cubicBezTo>
                  <a:cubicBezTo>
                    <a:pt x="55" y="219570"/>
                    <a:pt x="63149" y="282943"/>
                    <a:pt x="141165" y="283159"/>
                  </a:cubicBezTo>
                  <a:cubicBezTo>
                    <a:pt x="219232" y="282943"/>
                    <a:pt x="282345" y="219494"/>
                    <a:pt x="282135" y="141427"/>
                  </a:cubicBezTo>
                  <a:cubicBezTo>
                    <a:pt x="282276" y="63411"/>
                    <a:pt x="219181" y="38"/>
                    <a:pt x="14116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842B0B7-E460-4328-B3AC-1BBF93A8B123}"/>
                </a:ext>
              </a:extLst>
            </p:cNvPr>
            <p:cNvSpPr/>
            <p:nvPr/>
          </p:nvSpPr>
          <p:spPr>
            <a:xfrm>
              <a:off x="1475232" y="5729097"/>
              <a:ext cx="300227" cy="299846"/>
            </a:xfrm>
            <a:custGeom>
              <a:avLst/>
              <a:gdLst>
                <a:gd name="connsiteX0" fmla="*/ 150308 w 300227"/>
                <a:gd name="connsiteY0" fmla="*/ 299669 h 299846"/>
                <a:gd name="connsiteX1" fmla="*/ 300422 w 300227"/>
                <a:gd name="connsiteY1" fmla="*/ 149555 h 299846"/>
                <a:gd name="connsiteX2" fmla="*/ 150308 w 300227"/>
                <a:gd name="connsiteY2" fmla="*/ -178 h 299846"/>
                <a:gd name="connsiteX3" fmla="*/ 194 w 300227"/>
                <a:gd name="connsiteY3" fmla="*/ 149936 h 299846"/>
                <a:gd name="connsiteX4" fmla="*/ 150308 w 300227"/>
                <a:gd name="connsiteY4" fmla="*/ 299669 h 2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299846">
                  <a:moveTo>
                    <a:pt x="150308" y="299669"/>
                  </a:moveTo>
                  <a:cubicBezTo>
                    <a:pt x="233214" y="299669"/>
                    <a:pt x="300422" y="232461"/>
                    <a:pt x="300422" y="149555"/>
                  </a:cubicBezTo>
                  <a:cubicBezTo>
                    <a:pt x="300213" y="66802"/>
                    <a:pt x="233065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474" y="232664"/>
                    <a:pt x="67581" y="299605"/>
                    <a:pt x="150308" y="2996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AD3DDFF-3E3C-43AE-88FE-B2D5D1F624D5}"/>
                </a:ext>
              </a:extLst>
            </p:cNvPr>
            <p:cNvSpPr/>
            <p:nvPr/>
          </p:nvSpPr>
          <p:spPr>
            <a:xfrm rot="16539000">
              <a:off x="1975158" y="5708251"/>
              <a:ext cx="341376" cy="341376"/>
            </a:xfrm>
            <a:custGeom>
              <a:avLst/>
              <a:gdLst>
                <a:gd name="connsiteX0" fmla="*/ 341571 w 341376"/>
                <a:gd name="connsiteY0" fmla="*/ 170510 h 341376"/>
                <a:gd name="connsiteX1" fmla="*/ 170883 w 341376"/>
                <a:gd name="connsiteY1" fmla="*/ 341198 h 341376"/>
                <a:gd name="connsiteX2" fmla="*/ 194 w 341376"/>
                <a:gd name="connsiteY2" fmla="*/ 170510 h 341376"/>
                <a:gd name="connsiteX3" fmla="*/ 170883 w 341376"/>
                <a:gd name="connsiteY3" fmla="*/ -178 h 341376"/>
                <a:gd name="connsiteX4" fmla="*/ 341571 w 341376"/>
                <a:gd name="connsiteY4" fmla="*/ 17051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" h="341376">
                  <a:moveTo>
                    <a:pt x="341571" y="170510"/>
                  </a:moveTo>
                  <a:cubicBezTo>
                    <a:pt x="341571" y="264778"/>
                    <a:pt x="265151" y="341198"/>
                    <a:pt x="170883" y="341198"/>
                  </a:cubicBezTo>
                  <a:cubicBezTo>
                    <a:pt x="76614" y="341198"/>
                    <a:pt x="194" y="264778"/>
                    <a:pt x="194" y="170510"/>
                  </a:cubicBezTo>
                  <a:cubicBezTo>
                    <a:pt x="194" y="76241"/>
                    <a:pt x="76614" y="-178"/>
                    <a:pt x="170883" y="-178"/>
                  </a:cubicBezTo>
                  <a:cubicBezTo>
                    <a:pt x="265151" y="-178"/>
                    <a:pt x="341571" y="76241"/>
                    <a:pt x="341571" y="17051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B84806B3-DEF0-40AB-9BF5-1DA9ECEB2259}"/>
                </a:ext>
              </a:extLst>
            </p:cNvPr>
            <p:cNvSpPr/>
            <p:nvPr/>
          </p:nvSpPr>
          <p:spPr>
            <a:xfrm rot="16539000">
              <a:off x="2426267" y="5638139"/>
              <a:ext cx="481584" cy="481584"/>
            </a:xfrm>
            <a:custGeom>
              <a:avLst/>
              <a:gdLst>
                <a:gd name="connsiteX0" fmla="*/ 481779 w 481584"/>
                <a:gd name="connsiteY0" fmla="*/ 240614 h 481584"/>
                <a:gd name="connsiteX1" fmla="*/ 240987 w 481584"/>
                <a:gd name="connsiteY1" fmla="*/ 481406 h 481584"/>
                <a:gd name="connsiteX2" fmla="*/ 194 w 481584"/>
                <a:gd name="connsiteY2" fmla="*/ 240614 h 481584"/>
                <a:gd name="connsiteX3" fmla="*/ 240987 w 481584"/>
                <a:gd name="connsiteY3" fmla="*/ -179 h 481584"/>
                <a:gd name="connsiteX4" fmla="*/ 481779 w 481584"/>
                <a:gd name="connsiteY4" fmla="*/ 240614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584" h="481584">
                  <a:moveTo>
                    <a:pt x="481779" y="240614"/>
                  </a:moveTo>
                  <a:cubicBezTo>
                    <a:pt x="481779" y="373599"/>
                    <a:pt x="373972" y="481406"/>
                    <a:pt x="240987" y="481406"/>
                  </a:cubicBezTo>
                  <a:cubicBezTo>
                    <a:pt x="108001" y="481406"/>
                    <a:pt x="194" y="373599"/>
                    <a:pt x="194" y="240614"/>
                  </a:cubicBezTo>
                  <a:cubicBezTo>
                    <a:pt x="194" y="107628"/>
                    <a:pt x="108001" y="-179"/>
                    <a:pt x="240987" y="-179"/>
                  </a:cubicBezTo>
                  <a:cubicBezTo>
                    <a:pt x="373972" y="-179"/>
                    <a:pt x="481779" y="107628"/>
                    <a:pt x="481779" y="2406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9F0454D-5C18-4000-9200-9B9E837F8247}"/>
                </a:ext>
              </a:extLst>
            </p:cNvPr>
            <p:cNvSpPr/>
            <p:nvPr/>
          </p:nvSpPr>
          <p:spPr>
            <a:xfrm>
              <a:off x="9308591" y="5750052"/>
              <a:ext cx="259080" cy="259079"/>
            </a:xfrm>
            <a:custGeom>
              <a:avLst/>
              <a:gdLst>
                <a:gd name="connsiteX0" fmla="*/ 129735 w 259080"/>
                <a:gd name="connsiteY0" fmla="*/ -178 h 259079"/>
                <a:gd name="connsiteX1" fmla="*/ 194 w 259080"/>
                <a:gd name="connsiteY1" fmla="*/ 129361 h 259079"/>
                <a:gd name="connsiteX2" fmla="*/ 129735 w 259080"/>
                <a:gd name="connsiteY2" fmla="*/ 258902 h 259079"/>
                <a:gd name="connsiteX3" fmla="*/ 259275 w 259080"/>
                <a:gd name="connsiteY3" fmla="*/ 129361 h 259079"/>
                <a:gd name="connsiteX4" fmla="*/ 129735 w 259080"/>
                <a:gd name="connsiteY4" fmla="*/ -178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" h="259079">
                  <a:moveTo>
                    <a:pt x="129735" y="-178"/>
                  </a:moveTo>
                  <a:cubicBezTo>
                    <a:pt x="58196" y="-178"/>
                    <a:pt x="194" y="57822"/>
                    <a:pt x="194" y="129361"/>
                  </a:cubicBezTo>
                  <a:cubicBezTo>
                    <a:pt x="194" y="200901"/>
                    <a:pt x="58196" y="258902"/>
                    <a:pt x="129735" y="258902"/>
                  </a:cubicBezTo>
                  <a:cubicBezTo>
                    <a:pt x="201274" y="258902"/>
                    <a:pt x="259275" y="200901"/>
                    <a:pt x="259275" y="129361"/>
                  </a:cubicBezTo>
                  <a:cubicBezTo>
                    <a:pt x="259275" y="57822"/>
                    <a:pt x="201274" y="-178"/>
                    <a:pt x="1297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6DD0DEE-D179-4ED6-AC3F-DD9AF2544DAB}"/>
                </a:ext>
              </a:extLst>
            </p:cNvPr>
            <p:cNvSpPr/>
            <p:nvPr/>
          </p:nvSpPr>
          <p:spPr>
            <a:xfrm>
              <a:off x="1456943" y="6233160"/>
              <a:ext cx="335280" cy="335280"/>
            </a:xfrm>
            <a:custGeom>
              <a:avLst/>
              <a:gdLst>
                <a:gd name="connsiteX0" fmla="*/ 167835 w 335280"/>
                <a:gd name="connsiteY0" fmla="*/ -178 h 335280"/>
                <a:gd name="connsiteX1" fmla="*/ 194 w 335280"/>
                <a:gd name="connsiteY1" fmla="*/ 167462 h 335280"/>
                <a:gd name="connsiteX2" fmla="*/ 167835 w 335280"/>
                <a:gd name="connsiteY2" fmla="*/ 335102 h 335280"/>
                <a:gd name="connsiteX3" fmla="*/ 335475 w 335280"/>
                <a:gd name="connsiteY3" fmla="*/ 167462 h 335280"/>
                <a:gd name="connsiteX4" fmla="*/ 168089 w 335280"/>
                <a:gd name="connsiteY4" fmla="*/ -178 h 335280"/>
                <a:gd name="connsiteX5" fmla="*/ 167835 w 335280"/>
                <a:gd name="connsiteY5" fmla="*/ -178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335280">
                  <a:moveTo>
                    <a:pt x="167835" y="-178"/>
                  </a:moveTo>
                  <a:cubicBezTo>
                    <a:pt x="75278" y="-114"/>
                    <a:pt x="264" y="74904"/>
                    <a:pt x="194" y="167462"/>
                  </a:cubicBezTo>
                  <a:cubicBezTo>
                    <a:pt x="264" y="260019"/>
                    <a:pt x="75278" y="335026"/>
                    <a:pt x="167835" y="335102"/>
                  </a:cubicBezTo>
                  <a:cubicBezTo>
                    <a:pt x="260420" y="335102"/>
                    <a:pt x="335475" y="260045"/>
                    <a:pt x="335475" y="167462"/>
                  </a:cubicBezTo>
                  <a:cubicBezTo>
                    <a:pt x="335544" y="74942"/>
                    <a:pt x="260603" y="-102"/>
                    <a:pt x="168089" y="-178"/>
                  </a:cubicBezTo>
                  <a:cubicBezTo>
                    <a:pt x="168003" y="-178"/>
                    <a:pt x="167920" y="-178"/>
                    <a:pt x="1678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B478BC5-0A2B-46DB-A69A-A19F5C6BC418}"/>
                </a:ext>
              </a:extLst>
            </p:cNvPr>
            <p:cNvSpPr/>
            <p:nvPr/>
          </p:nvSpPr>
          <p:spPr>
            <a:xfrm>
              <a:off x="1956815" y="6210300"/>
              <a:ext cx="377952" cy="379476"/>
            </a:xfrm>
            <a:custGeom>
              <a:avLst/>
              <a:gdLst>
                <a:gd name="connsiteX0" fmla="*/ 189171 w 377952"/>
                <a:gd name="connsiteY0" fmla="*/ -178 h 379476"/>
                <a:gd name="connsiteX1" fmla="*/ 195 w 377952"/>
                <a:gd name="connsiteY1" fmla="*/ 189560 h 379476"/>
                <a:gd name="connsiteX2" fmla="*/ 189171 w 377952"/>
                <a:gd name="connsiteY2" fmla="*/ 379298 h 379476"/>
                <a:gd name="connsiteX3" fmla="*/ 378147 w 377952"/>
                <a:gd name="connsiteY3" fmla="*/ 189560 h 379476"/>
                <a:gd name="connsiteX4" fmla="*/ 189172 w 377952"/>
                <a:gd name="connsiteY4" fmla="*/ -178 h 37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2" h="379476">
                  <a:moveTo>
                    <a:pt x="189171" y="-178"/>
                  </a:moveTo>
                  <a:cubicBezTo>
                    <a:pt x="84620" y="101"/>
                    <a:pt x="54" y="85014"/>
                    <a:pt x="195" y="189560"/>
                  </a:cubicBezTo>
                  <a:cubicBezTo>
                    <a:pt x="54" y="294106"/>
                    <a:pt x="84620" y="379018"/>
                    <a:pt x="189171" y="379298"/>
                  </a:cubicBezTo>
                  <a:cubicBezTo>
                    <a:pt x="293749" y="379082"/>
                    <a:pt x="378356" y="294144"/>
                    <a:pt x="378147" y="189560"/>
                  </a:cubicBezTo>
                  <a:cubicBezTo>
                    <a:pt x="378358" y="84988"/>
                    <a:pt x="293750" y="38"/>
                    <a:pt x="18917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5794BA9-3A73-481F-96FE-156C779FACE9}"/>
                </a:ext>
              </a:extLst>
            </p:cNvPr>
            <p:cNvSpPr/>
            <p:nvPr/>
          </p:nvSpPr>
          <p:spPr>
            <a:xfrm>
              <a:off x="2449068" y="6182867"/>
              <a:ext cx="435864" cy="435864"/>
            </a:xfrm>
            <a:custGeom>
              <a:avLst/>
              <a:gdLst>
                <a:gd name="connsiteX0" fmla="*/ 218126 w 435864"/>
                <a:gd name="connsiteY0" fmla="*/ -178 h 435864"/>
                <a:gd name="connsiteX1" fmla="*/ 194 w 435864"/>
                <a:gd name="connsiteY1" fmla="*/ 217755 h 435864"/>
                <a:gd name="connsiteX2" fmla="*/ 218126 w 435864"/>
                <a:gd name="connsiteY2" fmla="*/ 435686 h 435864"/>
                <a:gd name="connsiteX3" fmla="*/ 436058 w 435864"/>
                <a:gd name="connsiteY3" fmla="*/ 217755 h 435864"/>
                <a:gd name="connsiteX4" fmla="*/ 218126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6" y="-178"/>
                  </a:moveTo>
                  <a:cubicBezTo>
                    <a:pt x="97766" y="-178"/>
                    <a:pt x="194" y="97397"/>
                    <a:pt x="194" y="217755"/>
                  </a:cubicBezTo>
                  <a:cubicBezTo>
                    <a:pt x="194" y="338112"/>
                    <a:pt x="97766" y="435686"/>
                    <a:pt x="218126" y="435686"/>
                  </a:cubicBezTo>
                  <a:cubicBezTo>
                    <a:pt x="338487" y="435686"/>
                    <a:pt x="436058" y="338112"/>
                    <a:pt x="436058" y="217755"/>
                  </a:cubicBezTo>
                  <a:cubicBezTo>
                    <a:pt x="436058" y="97397"/>
                    <a:pt x="338487" y="-178"/>
                    <a:pt x="21812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1D98237-1969-43B4-82BB-C8D1B0E6CF77}"/>
                </a:ext>
              </a:extLst>
            </p:cNvPr>
            <p:cNvSpPr/>
            <p:nvPr/>
          </p:nvSpPr>
          <p:spPr>
            <a:xfrm>
              <a:off x="9429877" y="6391655"/>
              <a:ext cx="16763" cy="16764"/>
            </a:xfrm>
            <a:custGeom>
              <a:avLst/>
              <a:gdLst>
                <a:gd name="connsiteX0" fmla="*/ 8576 w 16763"/>
                <a:gd name="connsiteY0" fmla="*/ -178 h 16764"/>
                <a:gd name="connsiteX1" fmla="*/ 194 w 16763"/>
                <a:gd name="connsiteY1" fmla="*/ 8205 h 16764"/>
                <a:gd name="connsiteX2" fmla="*/ 8576 w 16763"/>
                <a:gd name="connsiteY2" fmla="*/ 16586 h 16764"/>
                <a:gd name="connsiteX3" fmla="*/ 16958 w 16763"/>
                <a:gd name="connsiteY3" fmla="*/ 8205 h 16764"/>
                <a:gd name="connsiteX4" fmla="*/ 8576 w 16763"/>
                <a:gd name="connsiteY4" fmla="*/ -178 h 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" h="16764">
                  <a:moveTo>
                    <a:pt x="8576" y="-178"/>
                  </a:moveTo>
                  <a:cubicBezTo>
                    <a:pt x="3953" y="-178"/>
                    <a:pt x="194" y="3569"/>
                    <a:pt x="194" y="8205"/>
                  </a:cubicBezTo>
                  <a:cubicBezTo>
                    <a:pt x="194" y="12827"/>
                    <a:pt x="3953" y="16586"/>
                    <a:pt x="8576" y="16586"/>
                  </a:cubicBezTo>
                  <a:cubicBezTo>
                    <a:pt x="13212" y="16586"/>
                    <a:pt x="16958" y="12827"/>
                    <a:pt x="16958" y="8205"/>
                  </a:cubicBezTo>
                  <a:cubicBezTo>
                    <a:pt x="16958" y="3569"/>
                    <a:pt x="13212" y="-178"/>
                    <a:pt x="857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E5AB67A-7E41-48D8-A110-E4190174BA6F}"/>
                </a:ext>
              </a:extLst>
            </p:cNvPr>
            <p:cNvSpPr/>
            <p:nvPr/>
          </p:nvSpPr>
          <p:spPr>
            <a:xfrm>
              <a:off x="1434084" y="6720840"/>
              <a:ext cx="381634" cy="137160"/>
            </a:xfrm>
            <a:custGeom>
              <a:avLst/>
              <a:gdLst>
                <a:gd name="connsiteX0" fmla="*/ 190694 w 381634"/>
                <a:gd name="connsiteY0" fmla="*/ -178 h 137160"/>
                <a:gd name="connsiteX1" fmla="*/ 194 w 381634"/>
                <a:gd name="connsiteY1" fmla="*/ 136982 h 137160"/>
                <a:gd name="connsiteX2" fmla="*/ 381829 w 381634"/>
                <a:gd name="connsiteY2" fmla="*/ 136982 h 137160"/>
                <a:gd name="connsiteX3" fmla="*/ 190694 w 381634"/>
                <a:gd name="connsiteY3" fmla="*/ -178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634" h="137160">
                  <a:moveTo>
                    <a:pt x="190694" y="-178"/>
                  </a:moveTo>
                  <a:cubicBezTo>
                    <a:pt x="104350" y="-51"/>
                    <a:pt x="27705" y="55131"/>
                    <a:pt x="194" y="136982"/>
                  </a:cubicBezTo>
                  <a:lnTo>
                    <a:pt x="381829" y="136982"/>
                  </a:lnTo>
                  <a:cubicBezTo>
                    <a:pt x="354245" y="54914"/>
                    <a:pt x="277273" y="-318"/>
                    <a:pt x="1906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221D745-9B16-43EE-AEB6-A13D2ADD4BC8}"/>
                </a:ext>
              </a:extLst>
            </p:cNvPr>
            <p:cNvSpPr/>
            <p:nvPr/>
          </p:nvSpPr>
          <p:spPr>
            <a:xfrm>
              <a:off x="1948433" y="6713219"/>
              <a:ext cx="394462" cy="144780"/>
            </a:xfrm>
            <a:custGeom>
              <a:avLst/>
              <a:gdLst>
                <a:gd name="connsiteX0" fmla="*/ 197680 w 394462"/>
                <a:gd name="connsiteY0" fmla="*/ -178 h 144780"/>
                <a:gd name="connsiteX1" fmla="*/ 194 w 394462"/>
                <a:gd name="connsiteY1" fmla="*/ 144602 h 144780"/>
                <a:gd name="connsiteX2" fmla="*/ 394657 w 394462"/>
                <a:gd name="connsiteY2" fmla="*/ 144602 h 144780"/>
                <a:gd name="connsiteX3" fmla="*/ 197680 w 394462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2" h="144780">
                  <a:moveTo>
                    <a:pt x="197680" y="-178"/>
                  </a:moveTo>
                  <a:cubicBezTo>
                    <a:pt x="107346" y="-76"/>
                    <a:pt x="27466" y="58484"/>
                    <a:pt x="194" y="144602"/>
                  </a:cubicBezTo>
                  <a:lnTo>
                    <a:pt x="394657" y="144602"/>
                  </a:lnTo>
                  <a:cubicBezTo>
                    <a:pt x="367476" y="58636"/>
                    <a:pt x="287839" y="102"/>
                    <a:pt x="19768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5448FF3-1477-4AD7-81F8-AA202FBB37F0}"/>
                </a:ext>
              </a:extLst>
            </p:cNvPr>
            <p:cNvSpPr/>
            <p:nvPr/>
          </p:nvSpPr>
          <p:spPr>
            <a:xfrm>
              <a:off x="2442844" y="6688836"/>
              <a:ext cx="446913" cy="169164"/>
            </a:xfrm>
            <a:custGeom>
              <a:avLst/>
              <a:gdLst>
                <a:gd name="connsiteX0" fmla="*/ 223587 w 446913"/>
                <a:gd name="connsiteY0" fmla="*/ -178 h 169164"/>
                <a:gd name="connsiteX1" fmla="*/ 194 w 446913"/>
                <a:gd name="connsiteY1" fmla="*/ 168986 h 169164"/>
                <a:gd name="connsiteX2" fmla="*/ 447108 w 446913"/>
                <a:gd name="connsiteY2" fmla="*/ 168986 h 169164"/>
                <a:gd name="connsiteX3" fmla="*/ 223587 w 446913"/>
                <a:gd name="connsiteY3" fmla="*/ -178 h 16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913" h="169164">
                  <a:moveTo>
                    <a:pt x="223587" y="-178"/>
                  </a:moveTo>
                  <a:cubicBezTo>
                    <a:pt x="119666" y="-114"/>
                    <a:pt x="28433" y="68974"/>
                    <a:pt x="194" y="168986"/>
                  </a:cubicBezTo>
                  <a:lnTo>
                    <a:pt x="447108" y="168986"/>
                  </a:lnTo>
                  <a:cubicBezTo>
                    <a:pt x="418856" y="68936"/>
                    <a:pt x="327556" y="-165"/>
                    <a:pt x="22358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019323E-796B-4512-885E-E68F7043B775}"/>
                </a:ext>
              </a:extLst>
            </p:cNvPr>
            <p:cNvSpPr/>
            <p:nvPr/>
          </p:nvSpPr>
          <p:spPr>
            <a:xfrm>
              <a:off x="2989326" y="6713219"/>
              <a:ext cx="396366" cy="144780"/>
            </a:xfrm>
            <a:custGeom>
              <a:avLst/>
              <a:gdLst>
                <a:gd name="connsiteX0" fmla="*/ 198441 w 396366"/>
                <a:gd name="connsiteY0" fmla="*/ -178 h 144780"/>
                <a:gd name="connsiteX1" fmla="*/ 194 w 396366"/>
                <a:gd name="connsiteY1" fmla="*/ 144602 h 144780"/>
                <a:gd name="connsiteX2" fmla="*/ 396561 w 396366"/>
                <a:gd name="connsiteY2" fmla="*/ 144602 h 144780"/>
                <a:gd name="connsiteX3" fmla="*/ 198441 w 396366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66" h="144780">
                  <a:moveTo>
                    <a:pt x="198441" y="-178"/>
                  </a:moveTo>
                  <a:cubicBezTo>
                    <a:pt x="107906" y="-165"/>
                    <a:pt x="27759" y="58369"/>
                    <a:pt x="194" y="144602"/>
                  </a:cubicBezTo>
                  <a:lnTo>
                    <a:pt x="396561" y="144602"/>
                  </a:lnTo>
                  <a:cubicBezTo>
                    <a:pt x="369046" y="58382"/>
                    <a:pt x="288944" y="-152"/>
                    <a:pt x="19844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233F674-5AD4-4409-89DA-CFF7F1E5EE00}"/>
                </a:ext>
              </a:extLst>
            </p:cNvPr>
            <p:cNvSpPr/>
            <p:nvPr/>
          </p:nvSpPr>
          <p:spPr>
            <a:xfrm>
              <a:off x="8860409" y="6836673"/>
              <a:ext cx="113156" cy="21326"/>
            </a:xfrm>
            <a:custGeom>
              <a:avLst/>
              <a:gdLst>
                <a:gd name="connsiteX0" fmla="*/ 194 w 113156"/>
                <a:gd name="connsiteY0" fmla="*/ 21149 h 21326"/>
                <a:gd name="connsiteX1" fmla="*/ 113351 w 113156"/>
                <a:gd name="connsiteY1" fmla="*/ 21149 h 21326"/>
                <a:gd name="connsiteX2" fmla="*/ 194 w 113156"/>
                <a:gd name="connsiteY2" fmla="*/ 21149 h 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56" h="21326">
                  <a:moveTo>
                    <a:pt x="194" y="21149"/>
                  </a:moveTo>
                  <a:lnTo>
                    <a:pt x="113351" y="21149"/>
                  </a:lnTo>
                  <a:cubicBezTo>
                    <a:pt x="80992" y="-7287"/>
                    <a:pt x="32554" y="-7287"/>
                    <a:pt x="194" y="2114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1D1970D-EC08-4CD7-A609-3BB7A749F3E8}"/>
                </a:ext>
              </a:extLst>
            </p:cNvPr>
            <p:cNvSpPr/>
            <p:nvPr/>
          </p:nvSpPr>
          <p:spPr>
            <a:xfrm>
              <a:off x="762" y="1466087"/>
              <a:ext cx="1897634" cy="5391912"/>
            </a:xfrm>
            <a:custGeom>
              <a:avLst/>
              <a:gdLst>
                <a:gd name="connsiteX0" fmla="*/ 1158815 w 1897634"/>
                <a:gd name="connsiteY0" fmla="*/ 5155896 h 5391912"/>
                <a:gd name="connsiteX1" fmla="*/ 1331154 w 1897634"/>
                <a:gd name="connsiteY1" fmla="*/ 4934662 h 5391912"/>
                <a:gd name="connsiteX2" fmla="*/ 1102554 w 1897634"/>
                <a:gd name="connsiteY2" fmla="*/ 4706062 h 5391912"/>
                <a:gd name="connsiteX3" fmla="*/ 886654 w 1897634"/>
                <a:gd name="connsiteY3" fmla="*/ 4858462 h 5391912"/>
                <a:gd name="connsiteX4" fmla="*/ 730699 w 1897634"/>
                <a:gd name="connsiteY4" fmla="*/ 4657166 h 5391912"/>
                <a:gd name="connsiteX5" fmla="*/ 867096 w 1897634"/>
                <a:gd name="connsiteY5" fmla="*/ 4413326 h 5391912"/>
                <a:gd name="connsiteX6" fmla="*/ 581093 w 1897634"/>
                <a:gd name="connsiteY6" fmla="*/ 4127323 h 5391912"/>
                <a:gd name="connsiteX7" fmla="*/ 337380 w 1897634"/>
                <a:gd name="connsiteY7" fmla="*/ 4263721 h 5391912"/>
                <a:gd name="connsiteX8" fmla="*/ 231969 w 1897634"/>
                <a:gd name="connsiteY8" fmla="*/ 4149420 h 5391912"/>
                <a:gd name="connsiteX9" fmla="*/ 369256 w 1897634"/>
                <a:gd name="connsiteY9" fmla="*/ 3892500 h 5391912"/>
                <a:gd name="connsiteX10" fmla="*/ 193108 w 1897634"/>
                <a:gd name="connsiteY10" fmla="*/ 3613100 h 5391912"/>
                <a:gd name="connsiteX11" fmla="*/ 336109 w 1897634"/>
                <a:gd name="connsiteY11" fmla="*/ 3371800 h 5391912"/>
                <a:gd name="connsiteX12" fmla="*/ 151197 w 1897634"/>
                <a:gd name="connsiteY12" fmla="*/ 3111323 h 5391912"/>
                <a:gd name="connsiteX13" fmla="*/ 324425 w 1897634"/>
                <a:gd name="connsiteY13" fmla="*/ 2930475 h 5391912"/>
                <a:gd name="connsiteX14" fmla="*/ 582108 w 1897634"/>
                <a:gd name="connsiteY14" fmla="*/ 3119831 h 5391912"/>
                <a:gd name="connsiteX15" fmla="*/ 850714 w 1897634"/>
                <a:gd name="connsiteY15" fmla="*/ 2851226 h 5391912"/>
                <a:gd name="connsiteX16" fmla="*/ 661611 w 1897634"/>
                <a:gd name="connsiteY16" fmla="*/ 2594560 h 5391912"/>
                <a:gd name="connsiteX17" fmla="*/ 857953 w 1897634"/>
                <a:gd name="connsiteY17" fmla="*/ 2330272 h 5391912"/>
                <a:gd name="connsiteX18" fmla="*/ 673168 w 1897634"/>
                <a:gd name="connsiteY18" fmla="*/ 2069922 h 5391912"/>
                <a:gd name="connsiteX19" fmla="*/ 843728 w 1897634"/>
                <a:gd name="connsiteY19" fmla="*/ 1898218 h 5391912"/>
                <a:gd name="connsiteX20" fmla="*/ 1103443 w 1897634"/>
                <a:gd name="connsiteY20" fmla="*/ 2083892 h 5391912"/>
                <a:gd name="connsiteX21" fmla="*/ 1377129 w 1897634"/>
                <a:gd name="connsiteY21" fmla="*/ 1809445 h 5391912"/>
                <a:gd name="connsiteX22" fmla="*/ 1191454 w 1897634"/>
                <a:gd name="connsiteY22" fmla="*/ 1549730 h 5391912"/>
                <a:gd name="connsiteX23" fmla="*/ 1378526 w 1897634"/>
                <a:gd name="connsiteY23" fmla="*/ 1288618 h 5391912"/>
                <a:gd name="connsiteX24" fmla="*/ 1191454 w 1897634"/>
                <a:gd name="connsiteY24" fmla="*/ 1027379 h 5391912"/>
                <a:gd name="connsiteX25" fmla="*/ 1363412 w 1897634"/>
                <a:gd name="connsiteY25" fmla="*/ 854151 h 5391912"/>
                <a:gd name="connsiteX26" fmla="*/ 1623762 w 1897634"/>
                <a:gd name="connsiteY26" fmla="*/ 1042111 h 5391912"/>
                <a:gd name="connsiteX27" fmla="*/ 1897829 w 1897634"/>
                <a:gd name="connsiteY27" fmla="*/ 767664 h 5391912"/>
                <a:gd name="connsiteX28" fmla="*/ 1623382 w 1897634"/>
                <a:gd name="connsiteY28" fmla="*/ 493217 h 5391912"/>
                <a:gd name="connsiteX29" fmla="*/ 1363412 w 1897634"/>
                <a:gd name="connsiteY29" fmla="*/ 681431 h 5391912"/>
                <a:gd name="connsiteX30" fmla="*/ 1102936 w 1897634"/>
                <a:gd name="connsiteY30" fmla="*/ 493471 h 5391912"/>
                <a:gd name="connsiteX31" fmla="*/ 843728 w 1897634"/>
                <a:gd name="connsiteY31" fmla="*/ 678891 h 5391912"/>
                <a:gd name="connsiteX32" fmla="*/ 604714 w 1897634"/>
                <a:gd name="connsiteY32" fmla="*/ 492709 h 5391912"/>
                <a:gd name="connsiteX33" fmla="*/ 829505 w 1897634"/>
                <a:gd name="connsiteY33" fmla="*/ 246837 h 5391912"/>
                <a:gd name="connsiteX34" fmla="*/ 582743 w 1897634"/>
                <a:gd name="connsiteY34" fmla="*/ -178 h 5391912"/>
                <a:gd name="connsiteX35" fmla="*/ 582617 w 1897634"/>
                <a:gd name="connsiteY35" fmla="*/ -178 h 5391912"/>
                <a:gd name="connsiteX36" fmla="*/ 335728 w 1897634"/>
                <a:gd name="connsiteY36" fmla="*/ 246837 h 5391912"/>
                <a:gd name="connsiteX37" fmla="*/ 560646 w 1897634"/>
                <a:gd name="connsiteY37" fmla="*/ 492709 h 5391912"/>
                <a:gd name="connsiteX38" fmla="*/ 319346 w 1897634"/>
                <a:gd name="connsiteY38" fmla="*/ 685622 h 5391912"/>
                <a:gd name="connsiteX39" fmla="*/ 61916 w 1897634"/>
                <a:gd name="connsiteY39" fmla="*/ 497535 h 5391912"/>
                <a:gd name="connsiteX40" fmla="*/ 194 w 1897634"/>
                <a:gd name="connsiteY40" fmla="*/ 504901 h 5391912"/>
                <a:gd name="connsiteX41" fmla="*/ 194 w 1897634"/>
                <a:gd name="connsiteY41" fmla="*/ 5391735 h 5391912"/>
                <a:gd name="connsiteX42" fmla="*/ 1400751 w 1897634"/>
                <a:gd name="connsiteY42" fmla="*/ 5391735 h 5391912"/>
                <a:gd name="connsiteX43" fmla="*/ 1158815 w 1897634"/>
                <a:gd name="connsiteY43" fmla="*/ 5155896 h 5391912"/>
                <a:gd name="connsiteX44" fmla="*/ 843728 w 1897634"/>
                <a:gd name="connsiteY44" fmla="*/ 856437 h 5391912"/>
                <a:gd name="connsiteX45" fmla="*/ 1014670 w 1897634"/>
                <a:gd name="connsiteY45" fmla="*/ 1027379 h 5391912"/>
                <a:gd name="connsiteX46" fmla="*/ 842967 w 1897634"/>
                <a:gd name="connsiteY46" fmla="*/ 1197560 h 5391912"/>
                <a:gd name="connsiteX47" fmla="*/ 673549 w 1897634"/>
                <a:gd name="connsiteY47" fmla="*/ 1028141 h 5391912"/>
                <a:gd name="connsiteX48" fmla="*/ 843728 w 1897634"/>
                <a:gd name="connsiteY48" fmla="*/ 856437 h 5391912"/>
                <a:gd name="connsiteX49" fmla="*/ 842967 w 1897634"/>
                <a:gd name="connsiteY49" fmla="*/ 1379550 h 5391912"/>
                <a:gd name="connsiteX50" fmla="*/ 1014670 w 1897634"/>
                <a:gd name="connsiteY50" fmla="*/ 1549730 h 5391912"/>
                <a:gd name="connsiteX51" fmla="*/ 843728 w 1897634"/>
                <a:gd name="connsiteY51" fmla="*/ 1720672 h 5391912"/>
                <a:gd name="connsiteX52" fmla="*/ 673549 w 1897634"/>
                <a:gd name="connsiteY52" fmla="*/ 1548968 h 5391912"/>
                <a:gd name="connsiteX53" fmla="*/ 842586 w 1897634"/>
                <a:gd name="connsiteY53" fmla="*/ 1379931 h 5391912"/>
                <a:gd name="connsiteX54" fmla="*/ 325822 w 1897634"/>
                <a:gd name="connsiteY54" fmla="*/ 2771597 h 5391912"/>
                <a:gd name="connsiteX55" fmla="*/ 152721 w 1897634"/>
                <a:gd name="connsiteY55" fmla="*/ 2590749 h 5391912"/>
                <a:gd name="connsiteX56" fmla="*/ 321758 w 1897634"/>
                <a:gd name="connsiteY56" fmla="*/ 2421331 h 5391912"/>
                <a:gd name="connsiteX57" fmla="*/ 502606 w 1897634"/>
                <a:gd name="connsiteY57" fmla="*/ 2594432 h 5391912"/>
                <a:gd name="connsiteX58" fmla="*/ 325442 w 1897634"/>
                <a:gd name="connsiteY58" fmla="*/ 2771597 h 5391912"/>
                <a:gd name="connsiteX59" fmla="*/ 321758 w 1897634"/>
                <a:gd name="connsiteY59" fmla="*/ 1900631 h 5391912"/>
                <a:gd name="connsiteX60" fmla="*/ 491177 w 1897634"/>
                <a:gd name="connsiteY60" fmla="*/ 2070049 h 5391912"/>
                <a:gd name="connsiteX61" fmla="*/ 321758 w 1897634"/>
                <a:gd name="connsiteY61" fmla="*/ 2239341 h 5391912"/>
                <a:gd name="connsiteX62" fmla="*/ 152340 w 1897634"/>
                <a:gd name="connsiteY62" fmla="*/ 2070049 h 5391912"/>
                <a:gd name="connsiteX63" fmla="*/ 321758 w 1897634"/>
                <a:gd name="connsiteY63" fmla="*/ 1900631 h 5391912"/>
                <a:gd name="connsiteX64" fmla="*/ 152340 w 1897634"/>
                <a:gd name="connsiteY64" fmla="*/ 1549095 h 5391912"/>
                <a:gd name="connsiteX65" fmla="*/ 321758 w 1897634"/>
                <a:gd name="connsiteY65" fmla="*/ 1379931 h 5391912"/>
                <a:gd name="connsiteX66" fmla="*/ 491177 w 1897634"/>
                <a:gd name="connsiteY66" fmla="*/ 1549349 h 5391912"/>
                <a:gd name="connsiteX67" fmla="*/ 321758 w 1897634"/>
                <a:gd name="connsiteY67" fmla="*/ 1718767 h 5391912"/>
                <a:gd name="connsiteX68" fmla="*/ 152340 w 1897634"/>
                <a:gd name="connsiteY68" fmla="*/ 1548968 h 5391912"/>
                <a:gd name="connsiteX69" fmla="*/ 318711 w 1897634"/>
                <a:gd name="connsiteY69" fmla="*/ 849706 h 5391912"/>
                <a:gd name="connsiteX70" fmla="*/ 491177 w 1897634"/>
                <a:gd name="connsiteY70" fmla="*/ 1028141 h 5391912"/>
                <a:gd name="connsiteX71" fmla="*/ 321758 w 1897634"/>
                <a:gd name="connsiteY71" fmla="*/ 1197560 h 5391912"/>
                <a:gd name="connsiteX72" fmla="*/ 143324 w 1897634"/>
                <a:gd name="connsiteY72" fmla="*/ 1025093 h 5391912"/>
                <a:gd name="connsiteX73" fmla="*/ 318711 w 1897634"/>
                <a:gd name="connsiteY73" fmla="*/ 849579 h 5391912"/>
                <a:gd name="connsiteX74" fmla="*/ 321758 w 1897634"/>
                <a:gd name="connsiteY74" fmla="*/ 5278832 h 5391912"/>
                <a:gd name="connsiteX75" fmla="*/ 238319 w 1897634"/>
                <a:gd name="connsiteY75" fmla="*/ 5195392 h 5391912"/>
                <a:gd name="connsiteX76" fmla="*/ 321758 w 1897634"/>
                <a:gd name="connsiteY76" fmla="*/ 5111953 h 5391912"/>
                <a:gd name="connsiteX77" fmla="*/ 405197 w 1897634"/>
                <a:gd name="connsiteY77" fmla="*/ 5195392 h 5391912"/>
                <a:gd name="connsiteX78" fmla="*/ 321758 w 1897634"/>
                <a:gd name="connsiteY78" fmla="*/ 5278832 h 5391912"/>
                <a:gd name="connsiteX79" fmla="*/ 321758 w 1897634"/>
                <a:gd name="connsiteY79" fmla="*/ 4758132 h 5391912"/>
                <a:gd name="connsiteX80" fmla="*/ 238319 w 1897634"/>
                <a:gd name="connsiteY80" fmla="*/ 4674692 h 5391912"/>
                <a:gd name="connsiteX81" fmla="*/ 338396 w 1897634"/>
                <a:gd name="connsiteY81" fmla="*/ 4563822 h 5391912"/>
                <a:gd name="connsiteX82" fmla="*/ 432630 w 1897634"/>
                <a:gd name="connsiteY82" fmla="*/ 4658055 h 5391912"/>
                <a:gd name="connsiteX83" fmla="*/ 321758 w 1897634"/>
                <a:gd name="connsiteY83" fmla="*/ 4758132 h 5391912"/>
                <a:gd name="connsiteX84" fmla="*/ 848554 w 1897634"/>
                <a:gd name="connsiteY84" fmla="*/ 5288229 h 5391912"/>
                <a:gd name="connsiteX85" fmla="*/ 759655 w 1897634"/>
                <a:gd name="connsiteY85" fmla="*/ 5195520 h 5391912"/>
                <a:gd name="connsiteX86" fmla="*/ 888306 w 1897634"/>
                <a:gd name="connsiteY86" fmla="*/ 5010988 h 5391912"/>
                <a:gd name="connsiteX87" fmla="*/ 1046928 w 1897634"/>
                <a:gd name="connsiteY87" fmla="*/ 5155896 h 5391912"/>
                <a:gd name="connsiteX88" fmla="*/ 848554 w 1897634"/>
                <a:gd name="connsiteY88" fmla="*/ 5287722 h 5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97634" h="5391912">
                  <a:moveTo>
                    <a:pt x="1158815" y="5155896"/>
                  </a:moveTo>
                  <a:cubicBezTo>
                    <a:pt x="1260061" y="5130191"/>
                    <a:pt x="1331002" y="5039119"/>
                    <a:pt x="1331154" y="4934662"/>
                  </a:cubicBezTo>
                  <a:cubicBezTo>
                    <a:pt x="1331154" y="4808411"/>
                    <a:pt x="1228806" y="4706062"/>
                    <a:pt x="1102554" y="4706062"/>
                  </a:cubicBezTo>
                  <a:cubicBezTo>
                    <a:pt x="1005539" y="4705909"/>
                    <a:pt x="918989" y="4766996"/>
                    <a:pt x="886654" y="4858462"/>
                  </a:cubicBezTo>
                  <a:cubicBezTo>
                    <a:pt x="865331" y="4772393"/>
                    <a:pt x="808715" y="4699305"/>
                    <a:pt x="730699" y="4657166"/>
                  </a:cubicBezTo>
                  <a:cubicBezTo>
                    <a:pt x="815496" y="4605160"/>
                    <a:pt x="867147" y="4512805"/>
                    <a:pt x="867096" y="4413326"/>
                  </a:cubicBezTo>
                  <a:cubicBezTo>
                    <a:pt x="867096" y="4255377"/>
                    <a:pt x="739042" y="4127323"/>
                    <a:pt x="581093" y="4127323"/>
                  </a:cubicBezTo>
                  <a:cubicBezTo>
                    <a:pt x="481652" y="4127285"/>
                    <a:pt x="389348" y="4178948"/>
                    <a:pt x="337380" y="4263721"/>
                  </a:cubicBezTo>
                  <a:cubicBezTo>
                    <a:pt x="312259" y="4217467"/>
                    <a:pt x="276039" y="4178199"/>
                    <a:pt x="231969" y="4149420"/>
                  </a:cubicBezTo>
                  <a:cubicBezTo>
                    <a:pt x="317809" y="4092131"/>
                    <a:pt x="369333" y="3995712"/>
                    <a:pt x="369256" y="3892500"/>
                  </a:cubicBezTo>
                  <a:cubicBezTo>
                    <a:pt x="369333" y="3773195"/>
                    <a:pt x="300791" y="3664471"/>
                    <a:pt x="193108" y="3613100"/>
                  </a:cubicBezTo>
                  <a:cubicBezTo>
                    <a:pt x="281207" y="3564751"/>
                    <a:pt x="335995" y="3472294"/>
                    <a:pt x="336109" y="3371800"/>
                  </a:cubicBezTo>
                  <a:cubicBezTo>
                    <a:pt x="336135" y="3254490"/>
                    <a:pt x="261954" y="3149994"/>
                    <a:pt x="151197" y="3111323"/>
                  </a:cubicBezTo>
                  <a:cubicBezTo>
                    <a:pt x="234497" y="3082151"/>
                    <a:pt x="298860" y="3014955"/>
                    <a:pt x="324425" y="2930475"/>
                  </a:cubicBezTo>
                  <a:cubicBezTo>
                    <a:pt x="359363" y="3043365"/>
                    <a:pt x="463935" y="3120200"/>
                    <a:pt x="582108" y="3119831"/>
                  </a:cubicBezTo>
                  <a:cubicBezTo>
                    <a:pt x="730457" y="3119831"/>
                    <a:pt x="850714" y="2999575"/>
                    <a:pt x="850714" y="2851226"/>
                  </a:cubicBezTo>
                  <a:cubicBezTo>
                    <a:pt x="850802" y="2733459"/>
                    <a:pt x="774120" y="2629383"/>
                    <a:pt x="661611" y="2594560"/>
                  </a:cubicBezTo>
                  <a:cubicBezTo>
                    <a:pt x="778171" y="2559393"/>
                    <a:pt x="857940" y="2452027"/>
                    <a:pt x="857953" y="2330272"/>
                  </a:cubicBezTo>
                  <a:cubicBezTo>
                    <a:pt x="857940" y="2213039"/>
                    <a:pt x="783823" y="2108619"/>
                    <a:pt x="673168" y="2069922"/>
                  </a:cubicBezTo>
                  <a:cubicBezTo>
                    <a:pt x="753419" y="2041982"/>
                    <a:pt x="816322" y="1978648"/>
                    <a:pt x="843728" y="1898218"/>
                  </a:cubicBezTo>
                  <a:cubicBezTo>
                    <a:pt x="881689" y="2009280"/>
                    <a:pt x="986070" y="2083905"/>
                    <a:pt x="1103443" y="2083892"/>
                  </a:cubicBezTo>
                  <a:cubicBezTo>
                    <a:pt x="1254718" y="2083473"/>
                    <a:pt x="1377129" y="1960715"/>
                    <a:pt x="1377129" y="1809445"/>
                  </a:cubicBezTo>
                  <a:cubicBezTo>
                    <a:pt x="1377099" y="1692085"/>
                    <a:pt x="1302488" y="1587729"/>
                    <a:pt x="1191454" y="1549730"/>
                  </a:cubicBezTo>
                  <a:cubicBezTo>
                    <a:pt x="1303282" y="1511719"/>
                    <a:pt x="1378500" y="1406728"/>
                    <a:pt x="1378526" y="1288618"/>
                  </a:cubicBezTo>
                  <a:cubicBezTo>
                    <a:pt x="1378555" y="1170458"/>
                    <a:pt x="1303326" y="1065403"/>
                    <a:pt x="1191454" y="1027379"/>
                  </a:cubicBezTo>
                  <a:cubicBezTo>
                    <a:pt x="1272646" y="999605"/>
                    <a:pt x="1336235" y="935546"/>
                    <a:pt x="1363412" y="854151"/>
                  </a:cubicBezTo>
                  <a:cubicBezTo>
                    <a:pt x="1400629" y="966356"/>
                    <a:pt x="1505545" y="1042098"/>
                    <a:pt x="1623762" y="1042111"/>
                  </a:cubicBezTo>
                  <a:cubicBezTo>
                    <a:pt x="1775215" y="1041972"/>
                    <a:pt x="1897898" y="919112"/>
                    <a:pt x="1897829" y="767664"/>
                  </a:cubicBezTo>
                  <a:cubicBezTo>
                    <a:pt x="1897829" y="616090"/>
                    <a:pt x="1774953" y="493217"/>
                    <a:pt x="1623382" y="493217"/>
                  </a:cubicBezTo>
                  <a:cubicBezTo>
                    <a:pt x="1505236" y="493433"/>
                    <a:pt x="1400496" y="569252"/>
                    <a:pt x="1363412" y="681431"/>
                  </a:cubicBezTo>
                  <a:cubicBezTo>
                    <a:pt x="1326047" y="569278"/>
                    <a:pt x="1221148" y="493586"/>
                    <a:pt x="1102936" y="493471"/>
                  </a:cubicBezTo>
                  <a:cubicBezTo>
                    <a:pt x="985829" y="493675"/>
                    <a:pt x="881752" y="568135"/>
                    <a:pt x="843728" y="678891"/>
                  </a:cubicBezTo>
                  <a:cubicBezTo>
                    <a:pt x="808321" y="574713"/>
                    <a:pt x="714392" y="501548"/>
                    <a:pt x="604714" y="492709"/>
                  </a:cubicBezTo>
                  <a:cubicBezTo>
                    <a:pt x="732007" y="481330"/>
                    <a:pt x="829555" y="374637"/>
                    <a:pt x="829505" y="246837"/>
                  </a:cubicBezTo>
                  <a:cubicBezTo>
                    <a:pt x="829568" y="110490"/>
                    <a:pt x="719091" y="-102"/>
                    <a:pt x="582743" y="-178"/>
                  </a:cubicBezTo>
                  <a:cubicBezTo>
                    <a:pt x="582705" y="-178"/>
                    <a:pt x="582655" y="-178"/>
                    <a:pt x="582617" y="-178"/>
                  </a:cubicBezTo>
                  <a:cubicBezTo>
                    <a:pt x="446244" y="-102"/>
                    <a:pt x="335728" y="110465"/>
                    <a:pt x="335728" y="246837"/>
                  </a:cubicBezTo>
                  <a:cubicBezTo>
                    <a:pt x="335690" y="374688"/>
                    <a:pt x="433303" y="481394"/>
                    <a:pt x="560646" y="492709"/>
                  </a:cubicBezTo>
                  <a:cubicBezTo>
                    <a:pt x="448377" y="501752"/>
                    <a:pt x="352874" y="578104"/>
                    <a:pt x="319346" y="685622"/>
                  </a:cubicBezTo>
                  <a:cubicBezTo>
                    <a:pt x="283557" y="573621"/>
                    <a:pt x="179493" y="497586"/>
                    <a:pt x="61916" y="497535"/>
                  </a:cubicBezTo>
                  <a:cubicBezTo>
                    <a:pt x="41126" y="497586"/>
                    <a:pt x="20413" y="500050"/>
                    <a:pt x="194" y="504901"/>
                  </a:cubicBezTo>
                  <a:lnTo>
                    <a:pt x="194" y="5391735"/>
                  </a:lnTo>
                  <a:lnTo>
                    <a:pt x="1400751" y="5391735"/>
                  </a:lnTo>
                  <a:cubicBezTo>
                    <a:pt x="1375041" y="5271529"/>
                    <a:pt x="1279640" y="5178527"/>
                    <a:pt x="1158815" y="5155896"/>
                  </a:cubicBezTo>
                  <a:close/>
                  <a:moveTo>
                    <a:pt x="843728" y="856437"/>
                  </a:moveTo>
                  <a:cubicBezTo>
                    <a:pt x="871275" y="936739"/>
                    <a:pt x="934368" y="999833"/>
                    <a:pt x="1014670" y="1027379"/>
                  </a:cubicBezTo>
                  <a:cubicBezTo>
                    <a:pt x="934330" y="1054723"/>
                    <a:pt x="871021" y="1117473"/>
                    <a:pt x="842967" y="1197560"/>
                  </a:cubicBezTo>
                  <a:cubicBezTo>
                    <a:pt x="815217" y="1118248"/>
                    <a:pt x="752860" y="1055891"/>
                    <a:pt x="673549" y="1028141"/>
                  </a:cubicBezTo>
                  <a:cubicBezTo>
                    <a:pt x="753622" y="1000049"/>
                    <a:pt x="816360" y="936752"/>
                    <a:pt x="843728" y="856437"/>
                  </a:cubicBezTo>
                  <a:close/>
                  <a:moveTo>
                    <a:pt x="842967" y="1379550"/>
                  </a:moveTo>
                  <a:cubicBezTo>
                    <a:pt x="871059" y="1459624"/>
                    <a:pt x="934356" y="1522362"/>
                    <a:pt x="1014670" y="1549730"/>
                  </a:cubicBezTo>
                  <a:cubicBezTo>
                    <a:pt x="934368" y="1577277"/>
                    <a:pt x="871275" y="1640370"/>
                    <a:pt x="843728" y="1720672"/>
                  </a:cubicBezTo>
                  <a:cubicBezTo>
                    <a:pt x="816385" y="1640332"/>
                    <a:pt x="753635" y="1577023"/>
                    <a:pt x="673549" y="1548968"/>
                  </a:cubicBezTo>
                  <a:cubicBezTo>
                    <a:pt x="752606" y="1521168"/>
                    <a:pt x="814785" y="1458989"/>
                    <a:pt x="842586" y="1379931"/>
                  </a:cubicBezTo>
                  <a:close/>
                  <a:moveTo>
                    <a:pt x="325822" y="2771597"/>
                  </a:moveTo>
                  <a:cubicBezTo>
                    <a:pt x="300296" y="2687142"/>
                    <a:pt x="235983" y="2619947"/>
                    <a:pt x="152721" y="2590749"/>
                  </a:cubicBezTo>
                  <a:cubicBezTo>
                    <a:pt x="231830" y="2562822"/>
                    <a:pt x="294009" y="2500503"/>
                    <a:pt x="321758" y="2421331"/>
                  </a:cubicBezTo>
                  <a:cubicBezTo>
                    <a:pt x="350956" y="2504593"/>
                    <a:pt x="418152" y="2568905"/>
                    <a:pt x="502606" y="2594432"/>
                  </a:cubicBezTo>
                  <a:cubicBezTo>
                    <a:pt x="418024" y="2620772"/>
                    <a:pt x="351781" y="2687016"/>
                    <a:pt x="325442" y="2771597"/>
                  </a:cubicBezTo>
                  <a:close/>
                  <a:moveTo>
                    <a:pt x="321758" y="1900631"/>
                  </a:moveTo>
                  <a:cubicBezTo>
                    <a:pt x="349546" y="1979918"/>
                    <a:pt x="411890" y="2042262"/>
                    <a:pt x="491177" y="2070049"/>
                  </a:cubicBezTo>
                  <a:cubicBezTo>
                    <a:pt x="411903" y="2097786"/>
                    <a:pt x="349559" y="2160092"/>
                    <a:pt x="321758" y="2239341"/>
                  </a:cubicBezTo>
                  <a:cubicBezTo>
                    <a:pt x="293958" y="2160092"/>
                    <a:pt x="231614" y="2097786"/>
                    <a:pt x="152340" y="2070049"/>
                  </a:cubicBezTo>
                  <a:cubicBezTo>
                    <a:pt x="231601" y="2042223"/>
                    <a:pt x="293933" y="1979892"/>
                    <a:pt x="321758" y="1900631"/>
                  </a:cubicBezTo>
                  <a:close/>
                  <a:moveTo>
                    <a:pt x="152340" y="1549095"/>
                  </a:moveTo>
                  <a:cubicBezTo>
                    <a:pt x="231550" y="1521320"/>
                    <a:pt x="293857" y="1459090"/>
                    <a:pt x="321758" y="1379931"/>
                  </a:cubicBezTo>
                  <a:cubicBezTo>
                    <a:pt x="349546" y="1459218"/>
                    <a:pt x="411890" y="1521562"/>
                    <a:pt x="491177" y="1549349"/>
                  </a:cubicBezTo>
                  <a:cubicBezTo>
                    <a:pt x="411865" y="1577099"/>
                    <a:pt x="349508" y="1639456"/>
                    <a:pt x="321758" y="1718767"/>
                  </a:cubicBezTo>
                  <a:cubicBezTo>
                    <a:pt x="294072" y="1639329"/>
                    <a:pt x="231715" y="1576832"/>
                    <a:pt x="152340" y="1548968"/>
                  </a:cubicBezTo>
                  <a:close/>
                  <a:moveTo>
                    <a:pt x="318711" y="849706"/>
                  </a:moveTo>
                  <a:cubicBezTo>
                    <a:pt x="344746" y="933120"/>
                    <a:pt x="408703" y="999287"/>
                    <a:pt x="491177" y="1028141"/>
                  </a:cubicBezTo>
                  <a:cubicBezTo>
                    <a:pt x="411890" y="1055929"/>
                    <a:pt x="349546" y="1118273"/>
                    <a:pt x="321758" y="1197560"/>
                  </a:cubicBezTo>
                  <a:cubicBezTo>
                    <a:pt x="292815" y="1115136"/>
                    <a:pt x="226673" y="1051217"/>
                    <a:pt x="143324" y="1025093"/>
                  </a:cubicBezTo>
                  <a:cubicBezTo>
                    <a:pt x="226750" y="998436"/>
                    <a:pt x="292104" y="933031"/>
                    <a:pt x="318711" y="849579"/>
                  </a:cubicBezTo>
                  <a:close/>
                  <a:moveTo>
                    <a:pt x="321758" y="5278832"/>
                  </a:moveTo>
                  <a:cubicBezTo>
                    <a:pt x="299406" y="5246053"/>
                    <a:pt x="271098" y="5217745"/>
                    <a:pt x="238319" y="5195392"/>
                  </a:cubicBezTo>
                  <a:cubicBezTo>
                    <a:pt x="271124" y="5173066"/>
                    <a:pt x="299432" y="5144758"/>
                    <a:pt x="321758" y="5111953"/>
                  </a:cubicBezTo>
                  <a:cubicBezTo>
                    <a:pt x="344085" y="5144758"/>
                    <a:pt x="372393" y="5173066"/>
                    <a:pt x="405197" y="5195392"/>
                  </a:cubicBezTo>
                  <a:cubicBezTo>
                    <a:pt x="372393" y="5217719"/>
                    <a:pt x="344085" y="5246027"/>
                    <a:pt x="321758" y="5278832"/>
                  </a:cubicBezTo>
                  <a:close/>
                  <a:moveTo>
                    <a:pt x="321758" y="4758132"/>
                  </a:moveTo>
                  <a:cubicBezTo>
                    <a:pt x="299406" y="4725353"/>
                    <a:pt x="271098" y="4697045"/>
                    <a:pt x="238319" y="4674692"/>
                  </a:cubicBezTo>
                  <a:cubicBezTo>
                    <a:pt x="280039" y="4646245"/>
                    <a:pt x="314354" y="4608234"/>
                    <a:pt x="338396" y="4563822"/>
                  </a:cubicBezTo>
                  <a:cubicBezTo>
                    <a:pt x="362005" y="4602163"/>
                    <a:pt x="394288" y="4634446"/>
                    <a:pt x="432630" y="4658055"/>
                  </a:cubicBezTo>
                  <a:cubicBezTo>
                    <a:pt x="388192" y="4682059"/>
                    <a:pt x="350181" y="4716387"/>
                    <a:pt x="321758" y="4758132"/>
                  </a:cubicBezTo>
                  <a:close/>
                  <a:moveTo>
                    <a:pt x="848554" y="5288229"/>
                  </a:moveTo>
                  <a:cubicBezTo>
                    <a:pt x="825580" y="5251565"/>
                    <a:pt x="795329" y="5220005"/>
                    <a:pt x="759655" y="5195520"/>
                  </a:cubicBezTo>
                  <a:cubicBezTo>
                    <a:pt x="823777" y="5151933"/>
                    <a:pt x="869586" y="5086236"/>
                    <a:pt x="888306" y="5010988"/>
                  </a:cubicBezTo>
                  <a:cubicBezTo>
                    <a:pt x="913769" y="5082680"/>
                    <a:pt x="973230" y="5136998"/>
                    <a:pt x="1046928" y="5155896"/>
                  </a:cubicBezTo>
                  <a:cubicBezTo>
                    <a:pt x="965661" y="5171110"/>
                    <a:pt x="894059" y="5218697"/>
                    <a:pt x="848554" y="52877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4" name="Text Placeholder 85">
            <a:extLst>
              <a:ext uri="{FF2B5EF4-FFF2-40B4-BE49-F238E27FC236}">
                <a16:creationId xmlns:a16="http://schemas.microsoft.com/office/drawing/2014/main" id="{91E1C553-1E7E-4E01-8582-CFFD932BC1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255" name="Text Placeholder 90">
            <a:extLst>
              <a:ext uri="{FF2B5EF4-FFF2-40B4-BE49-F238E27FC236}">
                <a16:creationId xmlns:a16="http://schemas.microsoft.com/office/drawing/2014/main" id="{00C5D7E0-68E6-434E-B9D1-C713E06F1C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5A287D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1E567B2-33EE-4501-9C73-B6BF76E2E91E}"/>
              </a:ext>
            </a:extLst>
          </p:cNvPr>
          <p:cNvSpPr txBox="1"/>
          <p:nvPr userDrawn="1"/>
        </p:nvSpPr>
        <p:spPr>
          <a:xfrm>
            <a:off x="668743" y="6471465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257" name="Text Placeholder 89">
            <a:extLst>
              <a:ext uri="{FF2B5EF4-FFF2-40B4-BE49-F238E27FC236}">
                <a16:creationId xmlns:a16="http://schemas.microsoft.com/office/drawing/2014/main" id="{674B7246-86DC-4B50-8C04-A3AB7FAF4A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rgbClr val="5A287D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701C86C-32E5-4EAB-9305-8A2CB98CF8DA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B59BB99-6223-4091-A94C-DEC43B1D0F2A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3172EE-5A32-4EBA-A6ED-A6F0F15FB3AF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7D0272B-A03F-46EE-8363-67C22D473DB0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62E0B40-FECC-4945-B0B2-20B8512011C4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103B7B9-6F03-4BE8-B63D-14AE31D303A7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159B9B4-4B83-49A3-8A1A-41B09A16C83D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E5771A4E-3268-4D00-8474-7870FCFECF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373C4A3-FEB7-08B0-2B64-F69F780124E3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0A7C8-C683-5DBD-75B0-6F7FEC9FF6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bg>
      <p:bgPr>
        <a:solidFill>
          <a:srgbClr val="FFE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DE2F2E-358E-4DFF-9481-F10C68E62495}"/>
              </a:ext>
            </a:extLst>
          </p:cNvPr>
          <p:cNvGrpSpPr/>
          <p:nvPr userDrawn="1"/>
        </p:nvGrpSpPr>
        <p:grpSpPr>
          <a:xfrm>
            <a:off x="0" y="-507"/>
            <a:ext cx="9977627" cy="6858507"/>
            <a:chOff x="0" y="-507"/>
            <a:chExt cx="9977627" cy="6858507"/>
          </a:xfrm>
          <a:solidFill>
            <a:srgbClr val="E2C9D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1F312D-A723-48DB-B0A6-0DE2326576BD}"/>
                </a:ext>
              </a:extLst>
            </p:cNvPr>
            <p:cNvSpPr/>
            <p:nvPr/>
          </p:nvSpPr>
          <p:spPr>
            <a:xfrm>
              <a:off x="2914444" y="-507"/>
              <a:ext cx="3713346" cy="3508739"/>
            </a:xfrm>
            <a:custGeom>
              <a:avLst/>
              <a:gdLst>
                <a:gd name="connsiteX0" fmla="*/ 510178 w 3713346"/>
                <a:gd name="connsiteY0" fmla="*/ 14427 h 3508739"/>
                <a:gd name="connsiteX1" fmla="*/ 501161 w 3713346"/>
                <a:gd name="connsiteY1" fmla="*/ 203 h 3508739"/>
                <a:gd name="connsiteX2" fmla="*/ 45612 w 3713346"/>
                <a:gd name="connsiteY2" fmla="*/ 203 h 3508739"/>
                <a:gd name="connsiteX3" fmla="*/ 122434 w 3713346"/>
                <a:gd name="connsiteY3" fmla="*/ 378447 h 3508739"/>
                <a:gd name="connsiteX4" fmla="*/ 500683 w 3713346"/>
                <a:gd name="connsiteY4" fmla="*/ 301625 h 3508739"/>
                <a:gd name="connsiteX5" fmla="*/ 510178 w 3713346"/>
                <a:gd name="connsiteY5" fmla="*/ 286207 h 3508739"/>
                <a:gd name="connsiteX6" fmla="*/ 622446 w 3713346"/>
                <a:gd name="connsiteY6" fmla="*/ 414350 h 3508739"/>
                <a:gd name="connsiteX7" fmla="*/ 537187 w 3713346"/>
                <a:gd name="connsiteY7" fmla="*/ 843115 h 3508739"/>
                <a:gd name="connsiteX8" fmla="*/ 735222 w 3713346"/>
                <a:gd name="connsiteY8" fmla="*/ 974801 h 3508739"/>
                <a:gd name="connsiteX9" fmla="*/ 576867 w 3713346"/>
                <a:gd name="connsiteY9" fmla="*/ 1251280 h 3508739"/>
                <a:gd name="connsiteX10" fmla="*/ 853344 w 3713346"/>
                <a:gd name="connsiteY10" fmla="*/ 1409637 h 3508739"/>
                <a:gd name="connsiteX11" fmla="*/ 1008272 w 3713346"/>
                <a:gd name="connsiteY11" fmla="*/ 1262710 h 3508739"/>
                <a:gd name="connsiteX12" fmla="*/ 1154195 w 3713346"/>
                <a:gd name="connsiteY12" fmla="*/ 1462862 h 3508739"/>
                <a:gd name="connsiteX13" fmla="*/ 1064876 w 3713346"/>
                <a:gd name="connsiteY13" fmla="*/ 1874088 h 3508739"/>
                <a:gd name="connsiteX14" fmla="*/ 1476102 w 3713346"/>
                <a:gd name="connsiteY14" fmla="*/ 1963407 h 3508739"/>
                <a:gd name="connsiteX15" fmla="*/ 1565421 w 3713346"/>
                <a:gd name="connsiteY15" fmla="*/ 1874088 h 3508739"/>
                <a:gd name="connsiteX16" fmla="*/ 1659020 w 3713346"/>
                <a:gd name="connsiteY16" fmla="*/ 1973656 h 3508739"/>
                <a:gd name="connsiteX17" fmla="*/ 1575568 w 3713346"/>
                <a:gd name="connsiteY17" fmla="*/ 2411184 h 3508739"/>
                <a:gd name="connsiteX18" fmla="*/ 1690897 w 3713346"/>
                <a:gd name="connsiteY18" fmla="*/ 2513660 h 3508739"/>
                <a:gd name="connsiteX19" fmla="*/ 1594593 w 3713346"/>
                <a:gd name="connsiteY19" fmla="*/ 2900210 h 3508739"/>
                <a:gd name="connsiteX20" fmla="*/ 1981142 w 3713346"/>
                <a:gd name="connsiteY20" fmla="*/ 2996514 h 3508739"/>
                <a:gd name="connsiteX21" fmla="*/ 2083454 w 3713346"/>
                <a:gd name="connsiteY21" fmla="*/ 2889707 h 3508739"/>
                <a:gd name="connsiteX22" fmla="*/ 2291607 w 3713346"/>
                <a:gd name="connsiteY22" fmla="*/ 3052775 h 3508739"/>
                <a:gd name="connsiteX23" fmla="*/ 2133695 w 3713346"/>
                <a:gd name="connsiteY23" fmla="*/ 3341243 h 3508739"/>
                <a:gd name="connsiteX24" fmla="*/ 2422163 w 3713346"/>
                <a:gd name="connsiteY24" fmla="*/ 3499155 h 3508739"/>
                <a:gd name="connsiteX25" fmla="*/ 2580075 w 3713346"/>
                <a:gd name="connsiteY25" fmla="*/ 3210687 h 3508739"/>
                <a:gd name="connsiteX26" fmla="*/ 2422163 w 3713346"/>
                <a:gd name="connsiteY26" fmla="*/ 3052775 h 3508739"/>
                <a:gd name="connsiteX27" fmla="*/ 2654598 w 3713346"/>
                <a:gd name="connsiteY27" fmla="*/ 2689758 h 3508739"/>
                <a:gd name="connsiteX28" fmla="*/ 2524652 w 3713346"/>
                <a:gd name="connsiteY28" fmla="*/ 2500579 h 3508739"/>
                <a:gd name="connsiteX29" fmla="*/ 2649874 w 3713346"/>
                <a:gd name="connsiteY29" fmla="*/ 2349830 h 3508739"/>
                <a:gd name="connsiteX30" fmla="*/ 2993599 w 3713346"/>
                <a:gd name="connsiteY30" fmla="*/ 2461933 h 3508739"/>
                <a:gd name="connsiteX31" fmla="*/ 3105702 w 3713346"/>
                <a:gd name="connsiteY31" fmla="*/ 2118208 h 3508739"/>
                <a:gd name="connsiteX32" fmla="*/ 2988329 w 3713346"/>
                <a:gd name="connsiteY32" fmla="*/ 2003501 h 3508739"/>
                <a:gd name="connsiteX33" fmla="*/ 3167907 w 3713346"/>
                <a:gd name="connsiteY33" fmla="*/ 1602372 h 3508739"/>
                <a:gd name="connsiteX34" fmla="*/ 3050940 w 3713346"/>
                <a:gd name="connsiteY34" fmla="*/ 1455242 h 3508739"/>
                <a:gd name="connsiteX35" fmla="*/ 3176924 w 3713346"/>
                <a:gd name="connsiteY35" fmla="*/ 1290142 h 3508739"/>
                <a:gd name="connsiteX36" fmla="*/ 3497129 w 3713346"/>
                <a:gd name="connsiteY36" fmla="*/ 1413726 h 3508739"/>
                <a:gd name="connsiteX37" fmla="*/ 3620713 w 3713346"/>
                <a:gd name="connsiteY37" fmla="*/ 1093521 h 3508739"/>
                <a:gd name="connsiteX38" fmla="*/ 3495186 w 3713346"/>
                <a:gd name="connsiteY38" fmla="*/ 969086 h 3508739"/>
                <a:gd name="connsiteX39" fmla="*/ 3696874 w 3713346"/>
                <a:gd name="connsiteY39" fmla="*/ 574167 h 3508739"/>
                <a:gd name="connsiteX40" fmla="*/ 3574434 w 3713346"/>
                <a:gd name="connsiteY40" fmla="*/ 411175 h 3508739"/>
                <a:gd name="connsiteX41" fmla="*/ 3675399 w 3713346"/>
                <a:gd name="connsiteY41" fmla="*/ -178 h 3508739"/>
                <a:gd name="connsiteX42" fmla="*/ 517544 w 3713346"/>
                <a:gd name="connsiteY42" fmla="*/ -178 h 3508739"/>
                <a:gd name="connsiteX43" fmla="*/ 510178 w 3713346"/>
                <a:gd name="connsiteY43" fmla="*/ 14427 h 3508739"/>
                <a:gd name="connsiteX44" fmla="*/ 3138316 w 3713346"/>
                <a:gd name="connsiteY44" fmla="*/ 327482 h 3508739"/>
                <a:gd name="connsiteX45" fmla="*/ 3223025 w 3713346"/>
                <a:gd name="connsiteY45" fmla="*/ 411810 h 3508739"/>
                <a:gd name="connsiteX46" fmla="*/ 3139205 w 3713346"/>
                <a:gd name="connsiteY46" fmla="*/ 495630 h 3508739"/>
                <a:gd name="connsiteX47" fmla="*/ 3054877 w 3713346"/>
                <a:gd name="connsiteY47" fmla="*/ 410921 h 3508739"/>
                <a:gd name="connsiteX48" fmla="*/ 3138316 w 3713346"/>
                <a:gd name="connsiteY48" fmla="*/ 327482 h 3508739"/>
                <a:gd name="connsiteX49" fmla="*/ 3139205 w 3713346"/>
                <a:gd name="connsiteY49" fmla="*/ 847166 h 3508739"/>
                <a:gd name="connsiteX50" fmla="*/ 3302146 w 3713346"/>
                <a:gd name="connsiteY50" fmla="*/ 969594 h 3508739"/>
                <a:gd name="connsiteX51" fmla="*/ 3176924 w 3713346"/>
                <a:gd name="connsiteY51" fmla="*/ 1093800 h 3508739"/>
                <a:gd name="connsiteX52" fmla="*/ 3054750 w 3713346"/>
                <a:gd name="connsiteY52" fmla="*/ 931875 h 3508739"/>
                <a:gd name="connsiteX53" fmla="*/ 3139205 w 3713346"/>
                <a:gd name="connsiteY53" fmla="*/ 847166 h 3508739"/>
                <a:gd name="connsiteX54" fmla="*/ 2617489 w 3713346"/>
                <a:gd name="connsiteY54" fmla="*/ 327482 h 3508739"/>
                <a:gd name="connsiteX55" fmla="*/ 2700928 w 3713346"/>
                <a:gd name="connsiteY55" fmla="*/ 410921 h 3508739"/>
                <a:gd name="connsiteX56" fmla="*/ 2617489 w 3713346"/>
                <a:gd name="connsiteY56" fmla="*/ 494360 h 3508739"/>
                <a:gd name="connsiteX57" fmla="*/ 2534050 w 3713346"/>
                <a:gd name="connsiteY57" fmla="*/ 410921 h 3508739"/>
                <a:gd name="connsiteX58" fmla="*/ 2617489 w 3713346"/>
                <a:gd name="connsiteY58" fmla="*/ 327482 h 3508739"/>
                <a:gd name="connsiteX59" fmla="*/ 2617489 w 3713346"/>
                <a:gd name="connsiteY59" fmla="*/ 848182 h 3508739"/>
                <a:gd name="connsiteX60" fmla="*/ 2700928 w 3713346"/>
                <a:gd name="connsiteY60" fmla="*/ 931748 h 3508739"/>
                <a:gd name="connsiteX61" fmla="*/ 2617489 w 3713346"/>
                <a:gd name="connsiteY61" fmla="*/ 1015187 h 3508739"/>
                <a:gd name="connsiteX62" fmla="*/ 2534050 w 3713346"/>
                <a:gd name="connsiteY62" fmla="*/ 931748 h 3508739"/>
                <a:gd name="connsiteX63" fmla="*/ 2617489 w 3713346"/>
                <a:gd name="connsiteY63" fmla="*/ 848309 h 3508739"/>
                <a:gd name="connsiteX64" fmla="*/ 2617489 w 3713346"/>
                <a:gd name="connsiteY64" fmla="*/ 1368882 h 3508739"/>
                <a:gd name="connsiteX65" fmla="*/ 2704865 w 3713346"/>
                <a:gd name="connsiteY65" fmla="*/ 1454988 h 3508739"/>
                <a:gd name="connsiteX66" fmla="*/ 2620029 w 3713346"/>
                <a:gd name="connsiteY66" fmla="*/ 1539824 h 3508739"/>
                <a:gd name="connsiteX67" fmla="*/ 2534050 w 3713346"/>
                <a:gd name="connsiteY67" fmla="*/ 1452321 h 3508739"/>
                <a:gd name="connsiteX68" fmla="*/ 2617489 w 3713346"/>
                <a:gd name="connsiteY68" fmla="*/ 1369263 h 3508739"/>
                <a:gd name="connsiteX69" fmla="*/ 2620029 w 3713346"/>
                <a:gd name="connsiteY69" fmla="*/ 1885899 h 3508739"/>
                <a:gd name="connsiteX70" fmla="*/ 2767476 w 3713346"/>
                <a:gd name="connsiteY70" fmla="*/ 2003120 h 3508739"/>
                <a:gd name="connsiteX71" fmla="*/ 2649874 w 3713346"/>
                <a:gd name="connsiteY71" fmla="*/ 2118182 h 3508739"/>
                <a:gd name="connsiteX72" fmla="*/ 2534050 w 3713346"/>
                <a:gd name="connsiteY72" fmla="*/ 1973275 h 3508739"/>
                <a:gd name="connsiteX73" fmla="*/ 2620029 w 3713346"/>
                <a:gd name="connsiteY73" fmla="*/ 1886280 h 3508739"/>
                <a:gd name="connsiteX74" fmla="*/ 2096535 w 3713346"/>
                <a:gd name="connsiteY74" fmla="*/ 327482 h 3508739"/>
                <a:gd name="connsiteX75" fmla="*/ 2180101 w 3713346"/>
                <a:gd name="connsiteY75" fmla="*/ 410921 h 3508739"/>
                <a:gd name="connsiteX76" fmla="*/ 2096535 w 3713346"/>
                <a:gd name="connsiteY76" fmla="*/ 494360 h 3508739"/>
                <a:gd name="connsiteX77" fmla="*/ 2013096 w 3713346"/>
                <a:gd name="connsiteY77" fmla="*/ 410921 h 3508739"/>
                <a:gd name="connsiteX78" fmla="*/ 2096535 w 3713346"/>
                <a:gd name="connsiteY78" fmla="*/ 327482 h 3508739"/>
                <a:gd name="connsiteX79" fmla="*/ 2096535 w 3713346"/>
                <a:gd name="connsiteY79" fmla="*/ 848182 h 3508739"/>
                <a:gd name="connsiteX80" fmla="*/ 2180101 w 3713346"/>
                <a:gd name="connsiteY80" fmla="*/ 931748 h 3508739"/>
                <a:gd name="connsiteX81" fmla="*/ 2096535 w 3713346"/>
                <a:gd name="connsiteY81" fmla="*/ 1015187 h 3508739"/>
                <a:gd name="connsiteX82" fmla="*/ 2013096 w 3713346"/>
                <a:gd name="connsiteY82" fmla="*/ 931748 h 3508739"/>
                <a:gd name="connsiteX83" fmla="*/ 2096535 w 3713346"/>
                <a:gd name="connsiteY83" fmla="*/ 848309 h 3508739"/>
                <a:gd name="connsiteX84" fmla="*/ 2096535 w 3713346"/>
                <a:gd name="connsiteY84" fmla="*/ 1368882 h 3508739"/>
                <a:gd name="connsiteX85" fmla="*/ 2180101 w 3713346"/>
                <a:gd name="connsiteY85" fmla="*/ 1452321 h 3508739"/>
                <a:gd name="connsiteX86" fmla="*/ 2096535 w 3713346"/>
                <a:gd name="connsiteY86" fmla="*/ 1535887 h 3508739"/>
                <a:gd name="connsiteX87" fmla="*/ 2013096 w 3713346"/>
                <a:gd name="connsiteY87" fmla="*/ 1452321 h 3508739"/>
                <a:gd name="connsiteX88" fmla="*/ 2096535 w 3713346"/>
                <a:gd name="connsiteY88" fmla="*/ 1369263 h 3508739"/>
                <a:gd name="connsiteX89" fmla="*/ 2096535 w 3713346"/>
                <a:gd name="connsiteY89" fmla="*/ 1889582 h 3508739"/>
                <a:gd name="connsiteX90" fmla="*/ 2180101 w 3713346"/>
                <a:gd name="connsiteY90" fmla="*/ 1973021 h 3508739"/>
                <a:gd name="connsiteX91" fmla="*/ 2096535 w 3713346"/>
                <a:gd name="connsiteY91" fmla="*/ 2056460 h 3508739"/>
                <a:gd name="connsiteX92" fmla="*/ 2013096 w 3713346"/>
                <a:gd name="connsiteY92" fmla="*/ 1973021 h 3508739"/>
                <a:gd name="connsiteX93" fmla="*/ 2096535 w 3713346"/>
                <a:gd name="connsiteY93" fmla="*/ 1890217 h 3508739"/>
                <a:gd name="connsiteX94" fmla="*/ 2096535 w 3713346"/>
                <a:gd name="connsiteY94" fmla="*/ 2410282 h 3508739"/>
                <a:gd name="connsiteX95" fmla="*/ 2189372 w 3713346"/>
                <a:gd name="connsiteY95" fmla="*/ 2499182 h 3508739"/>
                <a:gd name="connsiteX96" fmla="*/ 2083581 w 3713346"/>
                <a:gd name="connsiteY96" fmla="*/ 2619070 h 3508739"/>
                <a:gd name="connsiteX97" fmla="*/ 1981219 w 3713346"/>
                <a:gd name="connsiteY97" fmla="*/ 2512263 h 3508739"/>
                <a:gd name="connsiteX98" fmla="*/ 2096535 w 3713346"/>
                <a:gd name="connsiteY98" fmla="*/ 2411171 h 3508739"/>
                <a:gd name="connsiteX99" fmla="*/ 1575835 w 3713346"/>
                <a:gd name="connsiteY99" fmla="*/ 326593 h 3508739"/>
                <a:gd name="connsiteX100" fmla="*/ 1659274 w 3713346"/>
                <a:gd name="connsiteY100" fmla="*/ 410032 h 3508739"/>
                <a:gd name="connsiteX101" fmla="*/ 1575835 w 3713346"/>
                <a:gd name="connsiteY101" fmla="*/ 493471 h 3508739"/>
                <a:gd name="connsiteX102" fmla="*/ 1492396 w 3713346"/>
                <a:gd name="connsiteY102" fmla="*/ 410032 h 3508739"/>
                <a:gd name="connsiteX103" fmla="*/ 1575708 w 3713346"/>
                <a:gd name="connsiteY103" fmla="*/ 327482 h 3508739"/>
                <a:gd name="connsiteX104" fmla="*/ 1575835 w 3713346"/>
                <a:gd name="connsiteY104" fmla="*/ 847293 h 3508739"/>
                <a:gd name="connsiteX105" fmla="*/ 1659274 w 3713346"/>
                <a:gd name="connsiteY105" fmla="*/ 930859 h 3508739"/>
                <a:gd name="connsiteX106" fmla="*/ 1575835 w 3713346"/>
                <a:gd name="connsiteY106" fmla="*/ 1014298 h 3508739"/>
                <a:gd name="connsiteX107" fmla="*/ 1492396 w 3713346"/>
                <a:gd name="connsiteY107" fmla="*/ 930859 h 3508739"/>
                <a:gd name="connsiteX108" fmla="*/ 1575708 w 3713346"/>
                <a:gd name="connsiteY108" fmla="*/ 848309 h 3508739"/>
                <a:gd name="connsiteX109" fmla="*/ 1575835 w 3713346"/>
                <a:gd name="connsiteY109" fmla="*/ 1367993 h 3508739"/>
                <a:gd name="connsiteX110" fmla="*/ 1659274 w 3713346"/>
                <a:gd name="connsiteY110" fmla="*/ 1451432 h 3508739"/>
                <a:gd name="connsiteX111" fmla="*/ 1565548 w 3713346"/>
                <a:gd name="connsiteY111" fmla="*/ 1551000 h 3508739"/>
                <a:gd name="connsiteX112" fmla="*/ 1476648 w 3713346"/>
                <a:gd name="connsiteY112" fmla="*/ 1462100 h 3508739"/>
                <a:gd name="connsiteX113" fmla="*/ 1575708 w 3713346"/>
                <a:gd name="connsiteY113" fmla="*/ 1369263 h 3508739"/>
                <a:gd name="connsiteX114" fmla="*/ 1055135 w 3713346"/>
                <a:gd name="connsiteY114" fmla="*/ 326593 h 3508739"/>
                <a:gd name="connsiteX115" fmla="*/ 1138574 w 3713346"/>
                <a:gd name="connsiteY115" fmla="*/ 410032 h 3508739"/>
                <a:gd name="connsiteX116" fmla="*/ 1051706 w 3713346"/>
                <a:gd name="connsiteY116" fmla="*/ 498932 h 3508739"/>
                <a:gd name="connsiteX117" fmla="*/ 966489 w 3713346"/>
                <a:gd name="connsiteY117" fmla="*/ 413715 h 3508739"/>
                <a:gd name="connsiteX118" fmla="*/ 1054246 w 3713346"/>
                <a:gd name="connsiteY118" fmla="*/ 327482 h 3508739"/>
                <a:gd name="connsiteX119" fmla="*/ 1051706 w 3713346"/>
                <a:gd name="connsiteY119" fmla="*/ 842213 h 3508739"/>
                <a:gd name="connsiteX120" fmla="*/ 1138574 w 3713346"/>
                <a:gd name="connsiteY120" fmla="*/ 931113 h 3508739"/>
                <a:gd name="connsiteX121" fmla="*/ 1008780 w 3713346"/>
                <a:gd name="connsiteY121" fmla="*/ 1121613 h 3508739"/>
                <a:gd name="connsiteX122" fmla="*/ 853713 w 3713346"/>
                <a:gd name="connsiteY122" fmla="*/ 974547 h 3508739"/>
                <a:gd name="connsiteX123" fmla="*/ 1051325 w 3713346"/>
                <a:gd name="connsiteY123" fmla="*/ 843102 h 350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713346" h="3508739">
                  <a:moveTo>
                    <a:pt x="510178" y="14427"/>
                  </a:moveTo>
                  <a:cubicBezTo>
                    <a:pt x="507384" y="9474"/>
                    <a:pt x="504209" y="4902"/>
                    <a:pt x="501161" y="203"/>
                  </a:cubicBezTo>
                  <a:lnTo>
                    <a:pt x="45612" y="203"/>
                  </a:lnTo>
                  <a:cubicBezTo>
                    <a:pt x="-37625" y="125869"/>
                    <a:pt x="-3230" y="295211"/>
                    <a:pt x="122434" y="378447"/>
                  </a:cubicBezTo>
                  <a:cubicBezTo>
                    <a:pt x="248099" y="461683"/>
                    <a:pt x="417446" y="427291"/>
                    <a:pt x="500683" y="301625"/>
                  </a:cubicBezTo>
                  <a:cubicBezTo>
                    <a:pt x="504018" y="296596"/>
                    <a:pt x="507184" y="291452"/>
                    <a:pt x="510178" y="286207"/>
                  </a:cubicBezTo>
                  <a:cubicBezTo>
                    <a:pt x="535195" y="338379"/>
                    <a:pt x="574022" y="382689"/>
                    <a:pt x="622446" y="414350"/>
                  </a:cubicBezTo>
                  <a:cubicBezTo>
                    <a:pt x="480502" y="509206"/>
                    <a:pt x="442330" y="701167"/>
                    <a:pt x="537187" y="843115"/>
                  </a:cubicBezTo>
                  <a:cubicBezTo>
                    <a:pt x="582996" y="911657"/>
                    <a:pt x="654290" y="959066"/>
                    <a:pt x="735222" y="974801"/>
                  </a:cubicBezTo>
                  <a:cubicBezTo>
                    <a:pt x="615144" y="1007415"/>
                    <a:pt x="544247" y="1131202"/>
                    <a:pt x="576867" y="1251280"/>
                  </a:cubicBezTo>
                  <a:cubicBezTo>
                    <a:pt x="609487" y="1371359"/>
                    <a:pt x="733272" y="1442263"/>
                    <a:pt x="853344" y="1409637"/>
                  </a:cubicBezTo>
                  <a:cubicBezTo>
                    <a:pt x="926395" y="1389799"/>
                    <a:pt x="984586" y="1334605"/>
                    <a:pt x="1008272" y="1262710"/>
                  </a:cubicBezTo>
                  <a:cubicBezTo>
                    <a:pt x="1027538" y="1346555"/>
                    <a:pt x="1080255" y="1418869"/>
                    <a:pt x="1154195" y="1462862"/>
                  </a:cubicBezTo>
                  <a:cubicBezTo>
                    <a:pt x="1015968" y="1551750"/>
                    <a:pt x="975976" y="1735861"/>
                    <a:pt x="1064876" y="1874088"/>
                  </a:cubicBezTo>
                  <a:cubicBezTo>
                    <a:pt x="1153763" y="2012315"/>
                    <a:pt x="1337875" y="2052295"/>
                    <a:pt x="1476102" y="1963407"/>
                  </a:cubicBezTo>
                  <a:cubicBezTo>
                    <a:pt x="1511928" y="1940369"/>
                    <a:pt x="1542383" y="1909915"/>
                    <a:pt x="1565421" y="1874088"/>
                  </a:cubicBezTo>
                  <a:cubicBezTo>
                    <a:pt x="1589017" y="1913674"/>
                    <a:pt x="1620958" y="1947659"/>
                    <a:pt x="1659020" y="1973656"/>
                  </a:cubicBezTo>
                  <a:cubicBezTo>
                    <a:pt x="1515154" y="2071433"/>
                    <a:pt x="1477791" y="2267318"/>
                    <a:pt x="1575568" y="2411184"/>
                  </a:cubicBezTo>
                  <a:cubicBezTo>
                    <a:pt x="1604918" y="2454377"/>
                    <a:pt x="1644554" y="2489594"/>
                    <a:pt x="1690897" y="2513660"/>
                  </a:cubicBezTo>
                  <a:cubicBezTo>
                    <a:pt x="1557559" y="2593810"/>
                    <a:pt x="1514443" y="2766873"/>
                    <a:pt x="1594593" y="2900210"/>
                  </a:cubicBezTo>
                  <a:cubicBezTo>
                    <a:pt x="1674742" y="3033548"/>
                    <a:pt x="1847805" y="3076664"/>
                    <a:pt x="1981142" y="2996514"/>
                  </a:cubicBezTo>
                  <a:cubicBezTo>
                    <a:pt x="2024145" y="2970657"/>
                    <a:pt x="2059476" y="2933789"/>
                    <a:pt x="2083454" y="2889707"/>
                  </a:cubicBezTo>
                  <a:cubicBezTo>
                    <a:pt x="2124424" y="2972892"/>
                    <a:pt x="2201030" y="3032912"/>
                    <a:pt x="2291607" y="3052775"/>
                  </a:cubicBezTo>
                  <a:cubicBezTo>
                    <a:pt x="2168341" y="3088831"/>
                    <a:pt x="2097640" y="3217977"/>
                    <a:pt x="2133695" y="3341243"/>
                  </a:cubicBezTo>
                  <a:cubicBezTo>
                    <a:pt x="2169750" y="3464496"/>
                    <a:pt x="2298897" y="3535198"/>
                    <a:pt x="2422163" y="3499155"/>
                  </a:cubicBezTo>
                  <a:cubicBezTo>
                    <a:pt x="2545429" y="3463100"/>
                    <a:pt x="2616117" y="3333940"/>
                    <a:pt x="2580075" y="3210687"/>
                  </a:cubicBezTo>
                  <a:cubicBezTo>
                    <a:pt x="2557812" y="3134563"/>
                    <a:pt x="2498287" y="3075038"/>
                    <a:pt x="2422163" y="3052775"/>
                  </a:cubicBezTo>
                  <a:cubicBezTo>
                    <a:pt x="2586590" y="3016720"/>
                    <a:pt x="2690653" y="2854198"/>
                    <a:pt x="2654598" y="2689758"/>
                  </a:cubicBezTo>
                  <a:cubicBezTo>
                    <a:pt x="2637593" y="2612174"/>
                    <a:pt x="2590959" y="2544305"/>
                    <a:pt x="2524652" y="2500579"/>
                  </a:cubicBezTo>
                  <a:cubicBezTo>
                    <a:pt x="2581332" y="2464892"/>
                    <a:pt x="2625185" y="2412098"/>
                    <a:pt x="2649874" y="2349830"/>
                  </a:cubicBezTo>
                  <a:cubicBezTo>
                    <a:pt x="2713831" y="2475700"/>
                    <a:pt x="2867730" y="2525890"/>
                    <a:pt x="2993599" y="2461933"/>
                  </a:cubicBezTo>
                  <a:cubicBezTo>
                    <a:pt x="3119469" y="2397976"/>
                    <a:pt x="3169659" y="2244077"/>
                    <a:pt x="3105702" y="2118208"/>
                  </a:cubicBezTo>
                  <a:cubicBezTo>
                    <a:pt x="3080252" y="2068106"/>
                    <a:pt x="3039002" y="2027796"/>
                    <a:pt x="2988329" y="2003501"/>
                  </a:cubicBezTo>
                  <a:cubicBezTo>
                    <a:pt x="3148692" y="1942325"/>
                    <a:pt x="3229083" y="1762734"/>
                    <a:pt x="3167907" y="1602372"/>
                  </a:cubicBezTo>
                  <a:cubicBezTo>
                    <a:pt x="3145034" y="1542428"/>
                    <a:pt x="3104178" y="1491031"/>
                    <a:pt x="3050940" y="1455242"/>
                  </a:cubicBezTo>
                  <a:cubicBezTo>
                    <a:pt x="3110388" y="1416024"/>
                    <a:pt x="3154788" y="1357833"/>
                    <a:pt x="3176924" y="1290142"/>
                  </a:cubicBezTo>
                  <a:cubicBezTo>
                    <a:pt x="3231216" y="1412697"/>
                    <a:pt x="3374587" y="1468018"/>
                    <a:pt x="3497129" y="1413726"/>
                  </a:cubicBezTo>
                  <a:cubicBezTo>
                    <a:pt x="3619671" y="1359433"/>
                    <a:pt x="3675005" y="1216063"/>
                    <a:pt x="3620713" y="1093521"/>
                  </a:cubicBezTo>
                  <a:cubicBezTo>
                    <a:pt x="3595998" y="1037742"/>
                    <a:pt x="3551180" y="993318"/>
                    <a:pt x="3495186" y="969086"/>
                  </a:cubicBezTo>
                  <a:cubicBezTo>
                    <a:pt x="3659930" y="915733"/>
                    <a:pt x="3750240" y="738911"/>
                    <a:pt x="3696874" y="574167"/>
                  </a:cubicBezTo>
                  <a:cubicBezTo>
                    <a:pt x="3675361" y="507708"/>
                    <a:pt x="3632257" y="450355"/>
                    <a:pt x="3574434" y="411175"/>
                  </a:cubicBezTo>
                  <a:cubicBezTo>
                    <a:pt x="3709079" y="320573"/>
                    <a:pt x="3752793" y="142468"/>
                    <a:pt x="3675399" y="-178"/>
                  </a:cubicBezTo>
                  <a:lnTo>
                    <a:pt x="517544" y="-178"/>
                  </a:lnTo>
                  <a:cubicBezTo>
                    <a:pt x="515004" y="5029"/>
                    <a:pt x="512464" y="9728"/>
                    <a:pt x="510178" y="14427"/>
                  </a:cubicBezTo>
                  <a:close/>
                  <a:moveTo>
                    <a:pt x="3138316" y="327482"/>
                  </a:moveTo>
                  <a:cubicBezTo>
                    <a:pt x="3160973" y="360680"/>
                    <a:pt x="3189726" y="389293"/>
                    <a:pt x="3223025" y="411810"/>
                  </a:cubicBezTo>
                  <a:cubicBezTo>
                    <a:pt x="3190030" y="434200"/>
                    <a:pt x="3161595" y="462636"/>
                    <a:pt x="3139205" y="495630"/>
                  </a:cubicBezTo>
                  <a:cubicBezTo>
                    <a:pt x="3116726" y="462293"/>
                    <a:pt x="3088113" y="433552"/>
                    <a:pt x="3054877" y="410921"/>
                  </a:cubicBezTo>
                  <a:cubicBezTo>
                    <a:pt x="3087681" y="388595"/>
                    <a:pt x="3115989" y="360286"/>
                    <a:pt x="3138316" y="327482"/>
                  </a:cubicBezTo>
                  <a:close/>
                  <a:moveTo>
                    <a:pt x="3139205" y="847166"/>
                  </a:moveTo>
                  <a:cubicBezTo>
                    <a:pt x="3178397" y="904951"/>
                    <a:pt x="3235737" y="948029"/>
                    <a:pt x="3302146" y="969594"/>
                  </a:cubicBezTo>
                  <a:cubicBezTo>
                    <a:pt x="3246355" y="993889"/>
                    <a:pt x="3201676" y="1038199"/>
                    <a:pt x="3176924" y="1093800"/>
                  </a:cubicBezTo>
                  <a:cubicBezTo>
                    <a:pt x="3155105" y="1027862"/>
                    <a:pt x="3112166" y="970953"/>
                    <a:pt x="3054750" y="931875"/>
                  </a:cubicBezTo>
                  <a:cubicBezTo>
                    <a:pt x="3088024" y="909256"/>
                    <a:pt x="3116688" y="880516"/>
                    <a:pt x="3139205" y="847166"/>
                  </a:cubicBezTo>
                  <a:close/>
                  <a:moveTo>
                    <a:pt x="2617489" y="327482"/>
                  </a:moveTo>
                  <a:cubicBezTo>
                    <a:pt x="2639841" y="360261"/>
                    <a:pt x="2668149" y="388569"/>
                    <a:pt x="2700928" y="410921"/>
                  </a:cubicBezTo>
                  <a:cubicBezTo>
                    <a:pt x="2668149" y="433273"/>
                    <a:pt x="2639841" y="461581"/>
                    <a:pt x="2617489" y="494360"/>
                  </a:cubicBezTo>
                  <a:cubicBezTo>
                    <a:pt x="2595162" y="461556"/>
                    <a:pt x="2566854" y="433248"/>
                    <a:pt x="2534050" y="410921"/>
                  </a:cubicBezTo>
                  <a:cubicBezTo>
                    <a:pt x="2566828" y="388569"/>
                    <a:pt x="2595137" y="360261"/>
                    <a:pt x="2617489" y="327482"/>
                  </a:cubicBezTo>
                  <a:close/>
                  <a:moveTo>
                    <a:pt x="2617489" y="848182"/>
                  </a:moveTo>
                  <a:cubicBezTo>
                    <a:pt x="2639853" y="880999"/>
                    <a:pt x="2668149" y="909345"/>
                    <a:pt x="2700928" y="931748"/>
                  </a:cubicBezTo>
                  <a:cubicBezTo>
                    <a:pt x="2668124" y="954075"/>
                    <a:pt x="2639815" y="982383"/>
                    <a:pt x="2617489" y="1015187"/>
                  </a:cubicBezTo>
                  <a:cubicBezTo>
                    <a:pt x="2595162" y="982383"/>
                    <a:pt x="2566854" y="954075"/>
                    <a:pt x="2534050" y="931748"/>
                  </a:cubicBezTo>
                  <a:cubicBezTo>
                    <a:pt x="2566854" y="909409"/>
                    <a:pt x="2595149" y="881101"/>
                    <a:pt x="2617489" y="848309"/>
                  </a:cubicBezTo>
                  <a:close/>
                  <a:moveTo>
                    <a:pt x="2617489" y="1368882"/>
                  </a:moveTo>
                  <a:cubicBezTo>
                    <a:pt x="2640692" y="1403032"/>
                    <a:pt x="2670384" y="1432293"/>
                    <a:pt x="2704865" y="1454988"/>
                  </a:cubicBezTo>
                  <a:cubicBezTo>
                    <a:pt x="2671337" y="1477467"/>
                    <a:pt x="2642508" y="1506296"/>
                    <a:pt x="2620029" y="1539824"/>
                  </a:cubicBezTo>
                  <a:cubicBezTo>
                    <a:pt x="2597270" y="1505394"/>
                    <a:pt x="2568086" y="1475676"/>
                    <a:pt x="2534050" y="1452321"/>
                  </a:cubicBezTo>
                  <a:cubicBezTo>
                    <a:pt x="2566803" y="1430083"/>
                    <a:pt x="2595099" y="1401902"/>
                    <a:pt x="2617489" y="1369263"/>
                  </a:cubicBezTo>
                  <a:close/>
                  <a:moveTo>
                    <a:pt x="2620029" y="1885899"/>
                  </a:moveTo>
                  <a:cubicBezTo>
                    <a:pt x="2655868" y="1939277"/>
                    <a:pt x="2707392" y="1980235"/>
                    <a:pt x="2767476" y="2003120"/>
                  </a:cubicBezTo>
                  <a:cubicBezTo>
                    <a:pt x="2716739" y="2027568"/>
                    <a:pt x="2675426" y="2067992"/>
                    <a:pt x="2649874" y="2118182"/>
                  </a:cubicBezTo>
                  <a:cubicBezTo>
                    <a:pt x="2626646" y="2059381"/>
                    <a:pt x="2586298" y="2008899"/>
                    <a:pt x="2534050" y="1973275"/>
                  </a:cubicBezTo>
                  <a:cubicBezTo>
                    <a:pt x="2568073" y="1950123"/>
                    <a:pt x="2597283" y="1920583"/>
                    <a:pt x="2620029" y="1886280"/>
                  </a:cubicBezTo>
                  <a:close/>
                  <a:moveTo>
                    <a:pt x="2096535" y="327482"/>
                  </a:moveTo>
                  <a:cubicBezTo>
                    <a:pt x="2118912" y="360286"/>
                    <a:pt x="2147259" y="388595"/>
                    <a:pt x="2180101" y="410921"/>
                  </a:cubicBezTo>
                  <a:cubicBezTo>
                    <a:pt x="2147259" y="433248"/>
                    <a:pt x="2118912" y="461556"/>
                    <a:pt x="2096535" y="494360"/>
                  </a:cubicBezTo>
                  <a:cubicBezTo>
                    <a:pt x="2074208" y="461556"/>
                    <a:pt x="2045900" y="433248"/>
                    <a:pt x="2013096" y="410921"/>
                  </a:cubicBezTo>
                  <a:cubicBezTo>
                    <a:pt x="2045900" y="388595"/>
                    <a:pt x="2074208" y="360286"/>
                    <a:pt x="2096535" y="327482"/>
                  </a:cubicBezTo>
                  <a:close/>
                  <a:moveTo>
                    <a:pt x="2096535" y="848182"/>
                  </a:moveTo>
                  <a:cubicBezTo>
                    <a:pt x="2118874" y="881062"/>
                    <a:pt x="2147221" y="909409"/>
                    <a:pt x="2180101" y="931748"/>
                  </a:cubicBezTo>
                  <a:cubicBezTo>
                    <a:pt x="2147259" y="954075"/>
                    <a:pt x="2118912" y="982383"/>
                    <a:pt x="2096535" y="1015187"/>
                  </a:cubicBezTo>
                  <a:cubicBezTo>
                    <a:pt x="2074183" y="982408"/>
                    <a:pt x="2045874" y="954100"/>
                    <a:pt x="2013096" y="931748"/>
                  </a:cubicBezTo>
                  <a:cubicBezTo>
                    <a:pt x="2045900" y="909409"/>
                    <a:pt x="2074195" y="881101"/>
                    <a:pt x="2096535" y="848309"/>
                  </a:cubicBezTo>
                  <a:close/>
                  <a:moveTo>
                    <a:pt x="2096535" y="1368882"/>
                  </a:moveTo>
                  <a:cubicBezTo>
                    <a:pt x="2118874" y="1401724"/>
                    <a:pt x="2147233" y="1430033"/>
                    <a:pt x="2180101" y="1452321"/>
                  </a:cubicBezTo>
                  <a:cubicBezTo>
                    <a:pt x="2147259" y="1474698"/>
                    <a:pt x="2118912" y="1503045"/>
                    <a:pt x="2096535" y="1535887"/>
                  </a:cubicBezTo>
                  <a:cubicBezTo>
                    <a:pt x="2074170" y="1503070"/>
                    <a:pt x="2045874" y="1474724"/>
                    <a:pt x="2013096" y="1452321"/>
                  </a:cubicBezTo>
                  <a:cubicBezTo>
                    <a:pt x="2045862" y="1430109"/>
                    <a:pt x="2074170" y="1401928"/>
                    <a:pt x="2096535" y="1369263"/>
                  </a:cubicBezTo>
                  <a:close/>
                  <a:moveTo>
                    <a:pt x="2096535" y="1889582"/>
                  </a:moveTo>
                  <a:cubicBezTo>
                    <a:pt x="2118874" y="1922424"/>
                    <a:pt x="2147233" y="1950733"/>
                    <a:pt x="2180101" y="1973021"/>
                  </a:cubicBezTo>
                  <a:cubicBezTo>
                    <a:pt x="2147259" y="1995348"/>
                    <a:pt x="2118912" y="2023656"/>
                    <a:pt x="2096535" y="2056460"/>
                  </a:cubicBezTo>
                  <a:cubicBezTo>
                    <a:pt x="2074183" y="2023682"/>
                    <a:pt x="2045874" y="1995373"/>
                    <a:pt x="2013096" y="1973021"/>
                  </a:cubicBezTo>
                  <a:cubicBezTo>
                    <a:pt x="2045849" y="1950885"/>
                    <a:pt x="2074145" y="1922793"/>
                    <a:pt x="2096535" y="1890217"/>
                  </a:cubicBezTo>
                  <a:close/>
                  <a:moveTo>
                    <a:pt x="2096535" y="2410282"/>
                  </a:moveTo>
                  <a:cubicBezTo>
                    <a:pt x="2121033" y="2445982"/>
                    <a:pt x="2152643" y="2476246"/>
                    <a:pt x="2189372" y="2499182"/>
                  </a:cubicBezTo>
                  <a:cubicBezTo>
                    <a:pt x="2144109" y="2529065"/>
                    <a:pt x="2107596" y="2570442"/>
                    <a:pt x="2083581" y="2619070"/>
                  </a:cubicBezTo>
                  <a:cubicBezTo>
                    <a:pt x="2059527" y="2575027"/>
                    <a:pt x="2024208" y="2538158"/>
                    <a:pt x="1981219" y="2512263"/>
                  </a:cubicBezTo>
                  <a:cubicBezTo>
                    <a:pt x="2027383" y="2488565"/>
                    <a:pt x="2066995" y="2453843"/>
                    <a:pt x="2096535" y="2411171"/>
                  </a:cubicBezTo>
                  <a:close/>
                  <a:moveTo>
                    <a:pt x="1575835" y="326593"/>
                  </a:moveTo>
                  <a:cubicBezTo>
                    <a:pt x="1598187" y="359372"/>
                    <a:pt x="1626495" y="387680"/>
                    <a:pt x="1659274" y="410032"/>
                  </a:cubicBezTo>
                  <a:cubicBezTo>
                    <a:pt x="1626470" y="432359"/>
                    <a:pt x="1598161" y="460667"/>
                    <a:pt x="1575835" y="493471"/>
                  </a:cubicBezTo>
                  <a:cubicBezTo>
                    <a:pt x="1553508" y="460667"/>
                    <a:pt x="1525200" y="432359"/>
                    <a:pt x="1492396" y="410032"/>
                  </a:cubicBezTo>
                  <a:cubicBezTo>
                    <a:pt x="1525047" y="387934"/>
                    <a:pt x="1553305" y="359931"/>
                    <a:pt x="1575708" y="327482"/>
                  </a:cubicBezTo>
                  <a:close/>
                  <a:moveTo>
                    <a:pt x="1575835" y="847293"/>
                  </a:moveTo>
                  <a:cubicBezTo>
                    <a:pt x="1598199" y="880110"/>
                    <a:pt x="1626495" y="908456"/>
                    <a:pt x="1659274" y="930859"/>
                  </a:cubicBezTo>
                  <a:cubicBezTo>
                    <a:pt x="1626444" y="953147"/>
                    <a:pt x="1598123" y="981469"/>
                    <a:pt x="1575835" y="1014298"/>
                  </a:cubicBezTo>
                  <a:cubicBezTo>
                    <a:pt x="1553508" y="981494"/>
                    <a:pt x="1525200" y="953186"/>
                    <a:pt x="1492396" y="930859"/>
                  </a:cubicBezTo>
                  <a:cubicBezTo>
                    <a:pt x="1525073" y="908774"/>
                    <a:pt x="1553318" y="880770"/>
                    <a:pt x="1575708" y="848309"/>
                  </a:cubicBezTo>
                  <a:close/>
                  <a:moveTo>
                    <a:pt x="1575835" y="1367993"/>
                  </a:moveTo>
                  <a:cubicBezTo>
                    <a:pt x="1598187" y="1400772"/>
                    <a:pt x="1626495" y="1429080"/>
                    <a:pt x="1659274" y="1451432"/>
                  </a:cubicBezTo>
                  <a:cubicBezTo>
                    <a:pt x="1621174" y="1477416"/>
                    <a:pt x="1589182" y="1511402"/>
                    <a:pt x="1565548" y="1551000"/>
                  </a:cubicBezTo>
                  <a:cubicBezTo>
                    <a:pt x="1542535" y="1515415"/>
                    <a:pt x="1512233" y="1485113"/>
                    <a:pt x="1476648" y="1462100"/>
                  </a:cubicBezTo>
                  <a:cubicBezTo>
                    <a:pt x="1515980" y="1438656"/>
                    <a:pt x="1549762" y="1406995"/>
                    <a:pt x="1575708" y="1369263"/>
                  </a:cubicBezTo>
                  <a:close/>
                  <a:moveTo>
                    <a:pt x="1055135" y="326593"/>
                  </a:moveTo>
                  <a:cubicBezTo>
                    <a:pt x="1077487" y="359372"/>
                    <a:pt x="1105795" y="387680"/>
                    <a:pt x="1138574" y="410032"/>
                  </a:cubicBezTo>
                  <a:cubicBezTo>
                    <a:pt x="1104068" y="433679"/>
                    <a:pt x="1074553" y="463893"/>
                    <a:pt x="1051706" y="498932"/>
                  </a:cubicBezTo>
                  <a:cubicBezTo>
                    <a:pt x="1029163" y="465213"/>
                    <a:pt x="1000207" y="436258"/>
                    <a:pt x="966489" y="413715"/>
                  </a:cubicBezTo>
                  <a:cubicBezTo>
                    <a:pt x="1001058" y="390944"/>
                    <a:pt x="1030865" y="361645"/>
                    <a:pt x="1054246" y="327482"/>
                  </a:cubicBezTo>
                  <a:close/>
                  <a:moveTo>
                    <a:pt x="1051706" y="842213"/>
                  </a:moveTo>
                  <a:cubicBezTo>
                    <a:pt x="1074528" y="877278"/>
                    <a:pt x="1104042" y="907491"/>
                    <a:pt x="1138574" y="931113"/>
                  </a:cubicBezTo>
                  <a:cubicBezTo>
                    <a:pt x="1072788" y="975931"/>
                    <a:pt x="1026420" y="1043991"/>
                    <a:pt x="1008780" y="1121613"/>
                  </a:cubicBezTo>
                  <a:cubicBezTo>
                    <a:pt x="984993" y="1049706"/>
                    <a:pt x="926776" y="994499"/>
                    <a:pt x="853713" y="974547"/>
                  </a:cubicBezTo>
                  <a:cubicBezTo>
                    <a:pt x="934472" y="958812"/>
                    <a:pt x="1005605" y="911491"/>
                    <a:pt x="1051325" y="843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E9A281-89D3-42F5-A26C-E77D1A914DAF}"/>
                </a:ext>
              </a:extLst>
            </p:cNvPr>
            <p:cNvSpPr/>
            <p:nvPr/>
          </p:nvSpPr>
          <p:spPr>
            <a:xfrm>
              <a:off x="1375028" y="0"/>
              <a:ext cx="499872" cy="400050"/>
            </a:xfrm>
            <a:custGeom>
              <a:avLst/>
              <a:gdLst>
                <a:gd name="connsiteX0" fmla="*/ 195 w 499872"/>
                <a:gd name="connsiteY0" fmla="*/ 149936 h 400050"/>
                <a:gd name="connsiteX1" fmla="*/ 250131 w 499872"/>
                <a:gd name="connsiteY1" fmla="*/ 399872 h 400050"/>
                <a:gd name="connsiteX2" fmla="*/ 500067 w 499872"/>
                <a:gd name="connsiteY2" fmla="*/ 149936 h 400050"/>
                <a:gd name="connsiteX3" fmla="*/ 449267 w 499872"/>
                <a:gd name="connsiteY3" fmla="*/ -178 h 400050"/>
                <a:gd name="connsiteX4" fmla="*/ 50487 w 499872"/>
                <a:gd name="connsiteY4" fmla="*/ -178 h 400050"/>
                <a:gd name="connsiteX5" fmla="*/ 195 w 499872"/>
                <a:gd name="connsiteY5" fmla="*/ 14993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72" h="400050">
                  <a:moveTo>
                    <a:pt x="195" y="149936"/>
                  </a:moveTo>
                  <a:cubicBezTo>
                    <a:pt x="195" y="287972"/>
                    <a:pt x="112094" y="399872"/>
                    <a:pt x="250131" y="399872"/>
                  </a:cubicBezTo>
                  <a:cubicBezTo>
                    <a:pt x="388167" y="399872"/>
                    <a:pt x="500067" y="287972"/>
                    <a:pt x="500067" y="149936"/>
                  </a:cubicBezTo>
                  <a:cubicBezTo>
                    <a:pt x="499968" y="95694"/>
                    <a:pt x="482127" y="42977"/>
                    <a:pt x="449267" y="-178"/>
                  </a:cubicBezTo>
                  <a:lnTo>
                    <a:pt x="50487" y="-178"/>
                  </a:lnTo>
                  <a:cubicBezTo>
                    <a:pt x="17808" y="43040"/>
                    <a:pt x="148" y="95758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4CC7ED-502C-4BFA-B88A-F1FB099288A5}"/>
                </a:ext>
              </a:extLst>
            </p:cNvPr>
            <p:cNvSpPr/>
            <p:nvPr/>
          </p:nvSpPr>
          <p:spPr>
            <a:xfrm>
              <a:off x="325754" y="507"/>
              <a:ext cx="514477" cy="407289"/>
            </a:xfrm>
            <a:custGeom>
              <a:avLst/>
              <a:gdLst>
                <a:gd name="connsiteX0" fmla="*/ 257624 w 514477"/>
                <a:gd name="connsiteY0" fmla="*/ 407111 h 407289"/>
                <a:gd name="connsiteX1" fmla="*/ 514671 w 514477"/>
                <a:gd name="connsiteY1" fmla="*/ 149936 h 407289"/>
                <a:gd name="connsiteX2" fmla="*/ 466158 w 514477"/>
                <a:gd name="connsiteY2" fmla="*/ -178 h 407289"/>
                <a:gd name="connsiteX3" fmla="*/ 48836 w 514477"/>
                <a:gd name="connsiteY3" fmla="*/ -178 h 407289"/>
                <a:gd name="connsiteX4" fmla="*/ 195 w 514477"/>
                <a:gd name="connsiteY4" fmla="*/ 149936 h 407289"/>
                <a:gd name="connsiteX5" fmla="*/ 257370 w 514477"/>
                <a:gd name="connsiteY5" fmla="*/ 407111 h 407289"/>
                <a:gd name="connsiteX6" fmla="*/ 257624 w 514477"/>
                <a:gd name="connsiteY6" fmla="*/ 407111 h 40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77" h="407289">
                  <a:moveTo>
                    <a:pt x="257624" y="407111"/>
                  </a:moveTo>
                  <a:cubicBezTo>
                    <a:pt x="399609" y="407035"/>
                    <a:pt x="514671" y="291922"/>
                    <a:pt x="514671" y="149936"/>
                  </a:cubicBezTo>
                  <a:cubicBezTo>
                    <a:pt x="514735" y="96037"/>
                    <a:pt x="497755" y="43485"/>
                    <a:pt x="466158" y="-178"/>
                  </a:cubicBezTo>
                  <a:lnTo>
                    <a:pt x="48836" y="-178"/>
                  </a:lnTo>
                  <a:cubicBezTo>
                    <a:pt x="17200" y="43485"/>
                    <a:pt x="169" y="96025"/>
                    <a:pt x="195" y="149936"/>
                  </a:cubicBezTo>
                  <a:cubicBezTo>
                    <a:pt x="195" y="291973"/>
                    <a:pt x="115333" y="407111"/>
                    <a:pt x="257370" y="407111"/>
                  </a:cubicBezTo>
                  <a:cubicBezTo>
                    <a:pt x="257458" y="407111"/>
                    <a:pt x="257535" y="407111"/>
                    <a:pt x="257624" y="40711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56D14C-496F-4ACC-9439-4C1BE1CE3090}"/>
                </a:ext>
              </a:extLst>
            </p:cNvPr>
            <p:cNvSpPr/>
            <p:nvPr/>
          </p:nvSpPr>
          <p:spPr>
            <a:xfrm>
              <a:off x="1900300" y="0"/>
              <a:ext cx="491110" cy="395732"/>
            </a:xfrm>
            <a:custGeom>
              <a:avLst/>
              <a:gdLst>
                <a:gd name="connsiteX0" fmla="*/ 195 w 491110"/>
                <a:gd name="connsiteY0" fmla="*/ 149936 h 395732"/>
                <a:gd name="connsiteX1" fmla="*/ 245813 w 491110"/>
                <a:gd name="connsiteY1" fmla="*/ 395554 h 395732"/>
                <a:gd name="connsiteX2" fmla="*/ 491304 w 491110"/>
                <a:gd name="connsiteY2" fmla="*/ 150063 h 395732"/>
                <a:gd name="connsiteX3" fmla="*/ 491304 w 491110"/>
                <a:gd name="connsiteY3" fmla="*/ 149936 h 395732"/>
                <a:gd name="connsiteX4" fmla="*/ 440504 w 491110"/>
                <a:gd name="connsiteY4" fmla="*/ -178 h 395732"/>
                <a:gd name="connsiteX5" fmla="*/ 51503 w 491110"/>
                <a:gd name="connsiteY5" fmla="*/ -178 h 395732"/>
                <a:gd name="connsiteX6" fmla="*/ 195 w 491110"/>
                <a:gd name="connsiteY6" fmla="*/ 149936 h 39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110" h="395732">
                  <a:moveTo>
                    <a:pt x="195" y="149936"/>
                  </a:moveTo>
                  <a:cubicBezTo>
                    <a:pt x="195" y="285585"/>
                    <a:pt x="110161" y="395554"/>
                    <a:pt x="245813" y="395554"/>
                  </a:cubicBezTo>
                  <a:cubicBezTo>
                    <a:pt x="381394" y="395554"/>
                    <a:pt x="491304" y="285648"/>
                    <a:pt x="491304" y="150063"/>
                  </a:cubicBezTo>
                  <a:cubicBezTo>
                    <a:pt x="491304" y="150025"/>
                    <a:pt x="491304" y="149974"/>
                    <a:pt x="491304" y="149936"/>
                  </a:cubicBezTo>
                  <a:cubicBezTo>
                    <a:pt x="491508" y="95644"/>
                    <a:pt x="473635" y="42837"/>
                    <a:pt x="440504" y="-178"/>
                  </a:cubicBezTo>
                  <a:lnTo>
                    <a:pt x="51503" y="-178"/>
                  </a:lnTo>
                  <a:cubicBezTo>
                    <a:pt x="18172" y="42761"/>
                    <a:pt x="116" y="95580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F86DAA-9D24-4036-8D0A-CF40F0D38C2B}"/>
                </a:ext>
              </a:extLst>
            </p:cNvPr>
            <p:cNvSpPr/>
            <p:nvPr/>
          </p:nvSpPr>
          <p:spPr>
            <a:xfrm>
              <a:off x="851280" y="0"/>
              <a:ext cx="505587" cy="402844"/>
            </a:xfrm>
            <a:custGeom>
              <a:avLst/>
              <a:gdLst>
                <a:gd name="connsiteX0" fmla="*/ 195 w 505587"/>
                <a:gd name="connsiteY0" fmla="*/ 149936 h 402844"/>
                <a:gd name="connsiteX1" fmla="*/ 252925 w 505587"/>
                <a:gd name="connsiteY1" fmla="*/ 402666 h 402844"/>
                <a:gd name="connsiteX2" fmla="*/ 505782 w 505587"/>
                <a:gd name="connsiteY2" fmla="*/ 150063 h 402844"/>
                <a:gd name="connsiteX3" fmla="*/ 505782 w 505587"/>
                <a:gd name="connsiteY3" fmla="*/ 149936 h 402844"/>
                <a:gd name="connsiteX4" fmla="*/ 456125 w 505587"/>
                <a:gd name="connsiteY4" fmla="*/ -178 h 402844"/>
                <a:gd name="connsiteX5" fmla="*/ 49725 w 505587"/>
                <a:gd name="connsiteY5" fmla="*/ -178 h 402844"/>
                <a:gd name="connsiteX6" fmla="*/ 195 w 505587"/>
                <a:gd name="connsiteY6" fmla="*/ 149936 h 40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587" h="402844">
                  <a:moveTo>
                    <a:pt x="195" y="149936"/>
                  </a:moveTo>
                  <a:cubicBezTo>
                    <a:pt x="195" y="289509"/>
                    <a:pt x="113352" y="402666"/>
                    <a:pt x="252925" y="402666"/>
                  </a:cubicBezTo>
                  <a:cubicBezTo>
                    <a:pt x="392504" y="402742"/>
                    <a:pt x="505712" y="289636"/>
                    <a:pt x="505782" y="150063"/>
                  </a:cubicBezTo>
                  <a:cubicBezTo>
                    <a:pt x="505782" y="150025"/>
                    <a:pt x="505782" y="149974"/>
                    <a:pt x="505782" y="149936"/>
                  </a:cubicBezTo>
                  <a:cubicBezTo>
                    <a:pt x="505810" y="95859"/>
                    <a:pt x="488395" y="43218"/>
                    <a:pt x="456125" y="-178"/>
                  </a:cubicBezTo>
                  <a:lnTo>
                    <a:pt x="49725" y="-178"/>
                  </a:lnTo>
                  <a:cubicBezTo>
                    <a:pt x="17492" y="43231"/>
                    <a:pt x="118" y="95872"/>
                    <a:pt x="195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A5D48F-30DC-4890-B53C-DB6D981C7A5E}"/>
                </a:ext>
              </a:extLst>
            </p:cNvPr>
            <p:cNvSpPr/>
            <p:nvPr/>
          </p:nvSpPr>
          <p:spPr>
            <a:xfrm>
              <a:off x="507" y="0"/>
              <a:ext cx="323088" cy="411479"/>
            </a:xfrm>
            <a:custGeom>
              <a:avLst/>
              <a:gdLst>
                <a:gd name="connsiteX0" fmla="*/ 323283 w 323088"/>
                <a:gd name="connsiteY0" fmla="*/ 149936 h 411479"/>
                <a:gd name="connsiteX1" fmla="*/ 275784 w 323088"/>
                <a:gd name="connsiteY1" fmla="*/ -178 h 411479"/>
                <a:gd name="connsiteX2" fmla="*/ 194 w 323088"/>
                <a:gd name="connsiteY2" fmla="*/ -178 h 411479"/>
                <a:gd name="connsiteX3" fmla="*/ 194 w 323088"/>
                <a:gd name="connsiteY3" fmla="*/ 403682 h 411479"/>
                <a:gd name="connsiteX4" fmla="*/ 61916 w 323088"/>
                <a:gd name="connsiteY4" fmla="*/ 411302 h 411479"/>
                <a:gd name="connsiteX5" fmla="*/ 323283 w 323088"/>
                <a:gd name="connsiteY5" fmla="*/ 150190 h 411479"/>
                <a:gd name="connsiteX6" fmla="*/ 323283 w 323088"/>
                <a:gd name="connsiteY6" fmla="*/ 149936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088" h="411479">
                  <a:moveTo>
                    <a:pt x="323283" y="149936"/>
                  </a:moveTo>
                  <a:cubicBezTo>
                    <a:pt x="323308" y="96202"/>
                    <a:pt x="306722" y="43764"/>
                    <a:pt x="275784" y="-178"/>
                  </a:cubicBezTo>
                  <a:lnTo>
                    <a:pt x="194" y="-178"/>
                  </a:lnTo>
                  <a:lnTo>
                    <a:pt x="194" y="403682"/>
                  </a:lnTo>
                  <a:cubicBezTo>
                    <a:pt x="20387" y="408673"/>
                    <a:pt x="41114" y="411226"/>
                    <a:pt x="61916" y="411302"/>
                  </a:cubicBezTo>
                  <a:cubicBezTo>
                    <a:pt x="206189" y="411378"/>
                    <a:pt x="323206" y="294475"/>
                    <a:pt x="323283" y="150190"/>
                  </a:cubicBezTo>
                  <a:cubicBezTo>
                    <a:pt x="323283" y="150101"/>
                    <a:pt x="323283" y="150025"/>
                    <a:pt x="323283" y="14993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96D12-C354-4215-9B89-B91F9E5602FA}"/>
                </a:ext>
              </a:extLst>
            </p:cNvPr>
            <p:cNvSpPr/>
            <p:nvPr/>
          </p:nvSpPr>
          <p:spPr>
            <a:xfrm>
              <a:off x="2423159" y="0"/>
              <a:ext cx="487680" cy="393471"/>
            </a:xfrm>
            <a:custGeom>
              <a:avLst/>
              <a:gdLst>
                <a:gd name="connsiteX0" fmla="*/ 195 w 487680"/>
                <a:gd name="connsiteY0" fmla="*/ 149174 h 393471"/>
                <a:gd name="connsiteX1" fmla="*/ 243757 w 487680"/>
                <a:gd name="connsiteY1" fmla="*/ 393293 h 393471"/>
                <a:gd name="connsiteX2" fmla="*/ 487875 w 487680"/>
                <a:gd name="connsiteY2" fmla="*/ 149733 h 393471"/>
                <a:gd name="connsiteX3" fmla="*/ 436567 w 487680"/>
                <a:gd name="connsiteY3" fmla="*/ -178 h 393471"/>
                <a:gd name="connsiteX4" fmla="*/ 51630 w 487680"/>
                <a:gd name="connsiteY4" fmla="*/ -178 h 393471"/>
                <a:gd name="connsiteX5" fmla="*/ 195 w 487680"/>
                <a:gd name="connsiteY5" fmla="*/ 149174 h 39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680" h="393471">
                  <a:moveTo>
                    <a:pt x="195" y="149174"/>
                  </a:moveTo>
                  <a:cubicBezTo>
                    <a:pt x="41" y="283845"/>
                    <a:pt x="109087" y="393141"/>
                    <a:pt x="243757" y="393293"/>
                  </a:cubicBezTo>
                  <a:cubicBezTo>
                    <a:pt x="378425" y="393446"/>
                    <a:pt x="487721" y="284404"/>
                    <a:pt x="487875" y="149733"/>
                  </a:cubicBezTo>
                  <a:cubicBezTo>
                    <a:pt x="487937" y="95441"/>
                    <a:pt x="469880" y="42685"/>
                    <a:pt x="436567" y="-178"/>
                  </a:cubicBezTo>
                  <a:lnTo>
                    <a:pt x="51630" y="-178"/>
                  </a:lnTo>
                  <a:cubicBezTo>
                    <a:pt x="18293" y="42469"/>
                    <a:pt x="186" y="95047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A8094BE-7B98-4A05-A50D-1A122D796712}"/>
                </a:ext>
              </a:extLst>
            </p:cNvPr>
            <p:cNvSpPr/>
            <p:nvPr/>
          </p:nvSpPr>
          <p:spPr>
            <a:xfrm>
              <a:off x="6659880" y="0"/>
              <a:ext cx="347471" cy="323227"/>
            </a:xfrm>
            <a:custGeom>
              <a:avLst/>
              <a:gdLst>
                <a:gd name="connsiteX0" fmla="*/ 195 w 347471"/>
                <a:gd name="connsiteY0" fmla="*/ 149174 h 323227"/>
                <a:gd name="connsiteX1" fmla="*/ 173791 w 347471"/>
                <a:gd name="connsiteY1" fmla="*/ 323050 h 323227"/>
                <a:gd name="connsiteX2" fmla="*/ 347666 w 347471"/>
                <a:gd name="connsiteY2" fmla="*/ 149453 h 323227"/>
                <a:gd name="connsiteX3" fmla="*/ 262449 w 347471"/>
                <a:gd name="connsiteY3" fmla="*/ -178 h 323227"/>
                <a:gd name="connsiteX4" fmla="*/ 85539 w 347471"/>
                <a:gd name="connsiteY4" fmla="*/ -178 h 323227"/>
                <a:gd name="connsiteX5" fmla="*/ 195 w 347471"/>
                <a:gd name="connsiteY5" fmla="*/ 149174 h 32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471" h="323227">
                  <a:moveTo>
                    <a:pt x="195" y="149174"/>
                  </a:moveTo>
                  <a:cubicBezTo>
                    <a:pt x="118" y="245123"/>
                    <a:pt x="77842" y="322974"/>
                    <a:pt x="173791" y="323050"/>
                  </a:cubicBezTo>
                  <a:cubicBezTo>
                    <a:pt x="269739" y="323126"/>
                    <a:pt x="347590" y="245415"/>
                    <a:pt x="347666" y="149453"/>
                  </a:cubicBezTo>
                  <a:cubicBezTo>
                    <a:pt x="347717" y="88024"/>
                    <a:pt x="315320" y="31128"/>
                    <a:pt x="262449" y="-178"/>
                  </a:cubicBezTo>
                  <a:lnTo>
                    <a:pt x="85539" y="-178"/>
                  </a:lnTo>
                  <a:cubicBezTo>
                    <a:pt x="32668" y="31001"/>
                    <a:pt x="220" y="87795"/>
                    <a:pt x="195" y="1491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22F0F0-5073-4FCF-A5F3-40A94151D79F}"/>
                </a:ext>
              </a:extLst>
            </p:cNvPr>
            <p:cNvSpPr/>
            <p:nvPr/>
          </p:nvSpPr>
          <p:spPr>
            <a:xfrm>
              <a:off x="0" y="461771"/>
              <a:ext cx="269747" cy="416051"/>
            </a:xfrm>
            <a:custGeom>
              <a:avLst/>
              <a:gdLst>
                <a:gd name="connsiteX0" fmla="*/ 269942 w 269747"/>
                <a:gd name="connsiteY0" fmla="*/ 207848 h 416051"/>
                <a:gd name="connsiteX1" fmla="*/ 62043 w 269747"/>
                <a:gd name="connsiteY1" fmla="*/ -178 h 416051"/>
                <a:gd name="connsiteX2" fmla="*/ 194 w 269747"/>
                <a:gd name="connsiteY2" fmla="*/ 9220 h 416051"/>
                <a:gd name="connsiteX3" fmla="*/ 194 w 269747"/>
                <a:gd name="connsiteY3" fmla="*/ 406603 h 416051"/>
                <a:gd name="connsiteX4" fmla="*/ 62043 w 269747"/>
                <a:gd name="connsiteY4" fmla="*/ 415874 h 416051"/>
                <a:gd name="connsiteX5" fmla="*/ 269942 w 269747"/>
                <a:gd name="connsiteY5" fmla="*/ 207975 h 416051"/>
                <a:gd name="connsiteX6" fmla="*/ 269942 w 269747"/>
                <a:gd name="connsiteY6" fmla="*/ 207848 h 4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747" h="416051">
                  <a:moveTo>
                    <a:pt x="269942" y="207848"/>
                  </a:moveTo>
                  <a:cubicBezTo>
                    <a:pt x="269942" y="93002"/>
                    <a:pt x="176890" y="-102"/>
                    <a:pt x="62043" y="-178"/>
                  </a:cubicBezTo>
                  <a:cubicBezTo>
                    <a:pt x="41076" y="-191"/>
                    <a:pt x="20222" y="2972"/>
                    <a:pt x="194" y="9220"/>
                  </a:cubicBezTo>
                  <a:lnTo>
                    <a:pt x="194" y="406603"/>
                  </a:lnTo>
                  <a:cubicBezTo>
                    <a:pt x="20235" y="412750"/>
                    <a:pt x="41076" y="415874"/>
                    <a:pt x="62043" y="415874"/>
                  </a:cubicBezTo>
                  <a:cubicBezTo>
                    <a:pt x="176864" y="415874"/>
                    <a:pt x="269942" y="322796"/>
                    <a:pt x="269942" y="207975"/>
                  </a:cubicBezTo>
                  <a:cubicBezTo>
                    <a:pt x="269942" y="207937"/>
                    <a:pt x="269942" y="207886"/>
                    <a:pt x="269942" y="2078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77980F-A2D9-4C5E-8364-647A6FB8339E}"/>
                </a:ext>
              </a:extLst>
            </p:cNvPr>
            <p:cNvSpPr/>
            <p:nvPr/>
          </p:nvSpPr>
          <p:spPr>
            <a:xfrm>
              <a:off x="399288" y="487680"/>
              <a:ext cx="367284" cy="365760"/>
            </a:xfrm>
            <a:custGeom>
              <a:avLst/>
              <a:gdLst>
                <a:gd name="connsiteX0" fmla="*/ 367284 w 367284"/>
                <a:gd name="connsiteY0" fmla="*/ 182880 h 365760"/>
                <a:gd name="connsiteX1" fmla="*/ 183642 w 367284"/>
                <a:gd name="connsiteY1" fmla="*/ 365760 h 365760"/>
                <a:gd name="connsiteX2" fmla="*/ 0 w 367284"/>
                <a:gd name="connsiteY2" fmla="*/ 182880 h 365760"/>
                <a:gd name="connsiteX3" fmla="*/ 183642 w 367284"/>
                <a:gd name="connsiteY3" fmla="*/ 0 h 365760"/>
                <a:gd name="connsiteX4" fmla="*/ 367284 w 367284"/>
                <a:gd name="connsiteY4" fmla="*/ 18288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284" h="365760">
                  <a:moveTo>
                    <a:pt x="367284" y="182880"/>
                  </a:moveTo>
                  <a:cubicBezTo>
                    <a:pt x="367284" y="283882"/>
                    <a:pt x="285065" y="365760"/>
                    <a:pt x="183642" y="365760"/>
                  </a:cubicBezTo>
                  <a:cubicBezTo>
                    <a:pt x="82219" y="365760"/>
                    <a:pt x="0" y="283882"/>
                    <a:pt x="0" y="182880"/>
                  </a:cubicBezTo>
                  <a:cubicBezTo>
                    <a:pt x="0" y="81878"/>
                    <a:pt x="82219" y="0"/>
                    <a:pt x="183642" y="0"/>
                  </a:cubicBezTo>
                  <a:cubicBezTo>
                    <a:pt x="285065" y="0"/>
                    <a:pt x="367284" y="81878"/>
                    <a:pt x="367284" y="1828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5E61CA-35DD-4B6E-B134-1B3F0E15EE95}"/>
                </a:ext>
              </a:extLst>
            </p:cNvPr>
            <p:cNvSpPr/>
            <p:nvPr/>
          </p:nvSpPr>
          <p:spPr>
            <a:xfrm>
              <a:off x="944879" y="512063"/>
              <a:ext cx="318516" cy="316992"/>
            </a:xfrm>
            <a:custGeom>
              <a:avLst/>
              <a:gdLst>
                <a:gd name="connsiteX0" fmla="*/ 159452 w 318516"/>
                <a:gd name="connsiteY0" fmla="*/ 316814 h 316992"/>
                <a:gd name="connsiteX1" fmla="*/ 318711 w 318516"/>
                <a:gd name="connsiteY1" fmla="*/ 158318 h 316992"/>
                <a:gd name="connsiteX2" fmla="*/ 159452 w 318516"/>
                <a:gd name="connsiteY2" fmla="*/ -177 h 316992"/>
                <a:gd name="connsiteX3" fmla="*/ 194 w 318516"/>
                <a:gd name="connsiteY3" fmla="*/ 158318 h 316992"/>
                <a:gd name="connsiteX4" fmla="*/ 159452 w 318516"/>
                <a:gd name="connsiteY4" fmla="*/ 316814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516" h="316992">
                  <a:moveTo>
                    <a:pt x="159452" y="316814"/>
                  </a:moveTo>
                  <a:cubicBezTo>
                    <a:pt x="247197" y="317030"/>
                    <a:pt x="318500" y="246063"/>
                    <a:pt x="318711" y="158318"/>
                  </a:cubicBezTo>
                  <a:cubicBezTo>
                    <a:pt x="318501" y="70574"/>
                    <a:pt x="247197" y="-381"/>
                    <a:pt x="159452" y="-177"/>
                  </a:cubicBezTo>
                  <a:cubicBezTo>
                    <a:pt x="71734" y="-317"/>
                    <a:pt x="474" y="70600"/>
                    <a:pt x="194" y="158318"/>
                  </a:cubicBezTo>
                  <a:cubicBezTo>
                    <a:pt x="474" y="246037"/>
                    <a:pt x="71734" y="316954"/>
                    <a:pt x="159452" y="3168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0AED6E-94D6-44E2-B0B9-EF56D5A87054}"/>
                </a:ext>
              </a:extLst>
            </p:cNvPr>
            <p:cNvSpPr/>
            <p:nvPr/>
          </p:nvSpPr>
          <p:spPr>
            <a:xfrm>
              <a:off x="1487423" y="533399"/>
              <a:ext cx="274320" cy="274320"/>
            </a:xfrm>
            <a:custGeom>
              <a:avLst/>
              <a:gdLst>
                <a:gd name="connsiteX0" fmla="*/ 137355 w 274320"/>
                <a:gd name="connsiteY0" fmla="*/ 274142 h 274320"/>
                <a:gd name="connsiteX1" fmla="*/ 274515 w 274320"/>
                <a:gd name="connsiteY1" fmla="*/ 137236 h 274320"/>
                <a:gd name="connsiteX2" fmla="*/ 274515 w 274320"/>
                <a:gd name="connsiteY2" fmla="*/ 136982 h 274320"/>
                <a:gd name="connsiteX3" fmla="*/ 137355 w 274320"/>
                <a:gd name="connsiteY3" fmla="*/ -178 h 274320"/>
                <a:gd name="connsiteX4" fmla="*/ 194 w 274320"/>
                <a:gd name="connsiteY4" fmla="*/ 136982 h 274320"/>
                <a:gd name="connsiteX5" fmla="*/ 137355 w 274320"/>
                <a:gd name="connsiteY5" fmla="*/ 274142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" h="274320">
                  <a:moveTo>
                    <a:pt x="137355" y="274142"/>
                  </a:moveTo>
                  <a:cubicBezTo>
                    <a:pt x="213036" y="274218"/>
                    <a:pt x="274445" y="212916"/>
                    <a:pt x="274515" y="137236"/>
                  </a:cubicBezTo>
                  <a:cubicBezTo>
                    <a:pt x="274515" y="137147"/>
                    <a:pt x="274515" y="137071"/>
                    <a:pt x="274515" y="136982"/>
                  </a:cubicBezTo>
                  <a:cubicBezTo>
                    <a:pt x="274515" y="61227"/>
                    <a:pt x="213106" y="-178"/>
                    <a:pt x="137355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264" y="212699"/>
                    <a:pt x="61632" y="274066"/>
                    <a:pt x="137355" y="2741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0F223E-456C-47F6-8F4E-799ABA4FC3BE}"/>
                </a:ext>
              </a:extLst>
            </p:cNvPr>
            <p:cNvSpPr/>
            <p:nvPr/>
          </p:nvSpPr>
          <p:spPr>
            <a:xfrm>
              <a:off x="2026919" y="551688"/>
              <a:ext cx="237744" cy="237744"/>
            </a:xfrm>
            <a:custGeom>
              <a:avLst/>
              <a:gdLst>
                <a:gd name="connsiteX0" fmla="*/ 119066 w 237744"/>
                <a:gd name="connsiteY0" fmla="*/ 237566 h 237744"/>
                <a:gd name="connsiteX1" fmla="*/ 237939 w 237744"/>
                <a:gd name="connsiteY1" fmla="*/ 118694 h 237744"/>
                <a:gd name="connsiteX2" fmla="*/ 119066 w 237744"/>
                <a:gd name="connsiteY2" fmla="*/ -178 h 237744"/>
                <a:gd name="connsiteX3" fmla="*/ 194 w 237744"/>
                <a:gd name="connsiteY3" fmla="*/ 118694 h 237744"/>
                <a:gd name="connsiteX4" fmla="*/ 119066 w 237744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4" h="237744">
                  <a:moveTo>
                    <a:pt x="119066" y="237566"/>
                  </a:moveTo>
                  <a:cubicBezTo>
                    <a:pt x="184718" y="237566"/>
                    <a:pt x="237939" y="184340"/>
                    <a:pt x="237939" y="118694"/>
                  </a:cubicBezTo>
                  <a:cubicBezTo>
                    <a:pt x="237939" y="53048"/>
                    <a:pt x="184718" y="-178"/>
                    <a:pt x="119066" y="-178"/>
                  </a:cubicBezTo>
                  <a:cubicBezTo>
                    <a:pt x="53444" y="-102"/>
                    <a:pt x="264" y="53073"/>
                    <a:pt x="194" y="118694"/>
                  </a:cubicBezTo>
                  <a:cubicBezTo>
                    <a:pt x="264" y="184315"/>
                    <a:pt x="53444" y="237490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1CE0F8-9656-4CB8-A833-E271F9C4794C}"/>
                </a:ext>
              </a:extLst>
            </p:cNvPr>
            <p:cNvSpPr/>
            <p:nvPr/>
          </p:nvSpPr>
          <p:spPr>
            <a:xfrm>
              <a:off x="2564892" y="569976"/>
              <a:ext cx="202691" cy="201168"/>
            </a:xfrm>
            <a:custGeom>
              <a:avLst/>
              <a:gdLst>
                <a:gd name="connsiteX0" fmla="*/ 202692 w 202691"/>
                <a:gd name="connsiteY0" fmla="*/ 100584 h 201168"/>
                <a:gd name="connsiteX1" fmla="*/ 101346 w 202691"/>
                <a:gd name="connsiteY1" fmla="*/ 201168 h 201168"/>
                <a:gd name="connsiteX2" fmla="*/ 0 w 202691"/>
                <a:gd name="connsiteY2" fmla="*/ 100584 h 201168"/>
                <a:gd name="connsiteX3" fmla="*/ 101346 w 202691"/>
                <a:gd name="connsiteY3" fmla="*/ 0 h 201168"/>
                <a:gd name="connsiteX4" fmla="*/ 202692 w 202691"/>
                <a:gd name="connsiteY4" fmla="*/ 100584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691" h="201168">
                  <a:moveTo>
                    <a:pt x="202692" y="100584"/>
                  </a:moveTo>
                  <a:cubicBezTo>
                    <a:pt x="202692" y="156135"/>
                    <a:pt x="157318" y="201168"/>
                    <a:pt x="101346" y="201168"/>
                  </a:cubicBezTo>
                  <a:cubicBezTo>
                    <a:pt x="45374" y="201168"/>
                    <a:pt x="0" y="156135"/>
                    <a:pt x="0" y="100584"/>
                  </a:cubicBezTo>
                  <a:cubicBezTo>
                    <a:pt x="0" y="45033"/>
                    <a:pt x="45374" y="0"/>
                    <a:pt x="101346" y="0"/>
                  </a:cubicBezTo>
                  <a:cubicBezTo>
                    <a:pt x="157318" y="0"/>
                    <a:pt x="202692" y="45033"/>
                    <a:pt x="202692" y="10058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19DE07-1081-4F16-A187-38B2796BC787}"/>
                </a:ext>
              </a:extLst>
            </p:cNvPr>
            <p:cNvSpPr/>
            <p:nvPr/>
          </p:nvSpPr>
          <p:spPr>
            <a:xfrm>
              <a:off x="3052572" y="534923"/>
              <a:ext cx="271271" cy="271272"/>
            </a:xfrm>
            <a:custGeom>
              <a:avLst/>
              <a:gdLst>
                <a:gd name="connsiteX0" fmla="*/ 135830 w 271271"/>
                <a:gd name="connsiteY0" fmla="*/ 271094 h 271272"/>
                <a:gd name="connsiteX1" fmla="*/ 271466 w 271271"/>
                <a:gd name="connsiteY1" fmla="*/ 135458 h 271272"/>
                <a:gd name="connsiteX2" fmla="*/ 135830 w 271271"/>
                <a:gd name="connsiteY2" fmla="*/ -178 h 271272"/>
                <a:gd name="connsiteX3" fmla="*/ 194 w 271271"/>
                <a:gd name="connsiteY3" fmla="*/ 135458 h 271272"/>
                <a:gd name="connsiteX4" fmla="*/ 135830 w 271271"/>
                <a:gd name="connsiteY4" fmla="*/ 271094 h 2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71" h="271272">
                  <a:moveTo>
                    <a:pt x="135830" y="271094"/>
                  </a:moveTo>
                  <a:cubicBezTo>
                    <a:pt x="210740" y="271094"/>
                    <a:pt x="271466" y="210363"/>
                    <a:pt x="271466" y="135458"/>
                  </a:cubicBezTo>
                  <a:cubicBezTo>
                    <a:pt x="271466" y="60554"/>
                    <a:pt x="210740" y="-178"/>
                    <a:pt x="135830" y="-178"/>
                  </a:cubicBezTo>
                  <a:cubicBezTo>
                    <a:pt x="60921" y="-178"/>
                    <a:pt x="194" y="60554"/>
                    <a:pt x="194" y="135458"/>
                  </a:cubicBezTo>
                  <a:cubicBezTo>
                    <a:pt x="194" y="210363"/>
                    <a:pt x="60921" y="271094"/>
                    <a:pt x="135830" y="2710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9904E6-9666-4FC7-98A6-E3AB7EF598B4}"/>
                </a:ext>
              </a:extLst>
            </p:cNvPr>
            <p:cNvSpPr/>
            <p:nvPr/>
          </p:nvSpPr>
          <p:spPr>
            <a:xfrm>
              <a:off x="6716267" y="553211"/>
              <a:ext cx="234696" cy="234695"/>
            </a:xfrm>
            <a:custGeom>
              <a:avLst/>
              <a:gdLst>
                <a:gd name="connsiteX0" fmla="*/ 117543 w 234696"/>
                <a:gd name="connsiteY0" fmla="*/ 234518 h 234695"/>
                <a:gd name="connsiteX1" fmla="*/ 234891 w 234696"/>
                <a:gd name="connsiteY1" fmla="*/ 117170 h 234695"/>
                <a:gd name="connsiteX2" fmla="*/ 117543 w 234696"/>
                <a:gd name="connsiteY2" fmla="*/ -178 h 234695"/>
                <a:gd name="connsiteX3" fmla="*/ 194 w 234696"/>
                <a:gd name="connsiteY3" fmla="*/ 117170 h 234695"/>
                <a:gd name="connsiteX4" fmla="*/ 117543 w 234696"/>
                <a:gd name="connsiteY4" fmla="*/ 234518 h 23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96" h="234695">
                  <a:moveTo>
                    <a:pt x="117543" y="234518"/>
                  </a:moveTo>
                  <a:cubicBezTo>
                    <a:pt x="182351" y="234518"/>
                    <a:pt x="234891" y="181978"/>
                    <a:pt x="234891" y="117170"/>
                  </a:cubicBezTo>
                  <a:cubicBezTo>
                    <a:pt x="234891" y="52362"/>
                    <a:pt x="182351" y="-178"/>
                    <a:pt x="117543" y="-178"/>
                  </a:cubicBezTo>
                  <a:cubicBezTo>
                    <a:pt x="52735" y="-178"/>
                    <a:pt x="194" y="52362"/>
                    <a:pt x="194" y="117170"/>
                  </a:cubicBezTo>
                  <a:cubicBezTo>
                    <a:pt x="194" y="181978"/>
                    <a:pt x="52735" y="234518"/>
                    <a:pt x="117543" y="23451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5030AD6-A061-4346-9F2F-3ED0F12633DC}"/>
                </a:ext>
              </a:extLst>
            </p:cNvPr>
            <p:cNvSpPr/>
            <p:nvPr/>
          </p:nvSpPr>
          <p:spPr>
            <a:xfrm>
              <a:off x="0" y="1004697"/>
              <a:ext cx="248412" cy="372998"/>
            </a:xfrm>
            <a:custGeom>
              <a:avLst/>
              <a:gdLst>
                <a:gd name="connsiteX0" fmla="*/ 248606 w 248412"/>
                <a:gd name="connsiteY0" fmla="*/ 186131 h 372998"/>
                <a:gd name="connsiteX1" fmla="*/ 62678 w 248412"/>
                <a:gd name="connsiteY1" fmla="*/ -178 h 372998"/>
                <a:gd name="connsiteX2" fmla="*/ 194 w 248412"/>
                <a:gd name="connsiteY2" fmla="*/ 10871 h 372998"/>
                <a:gd name="connsiteX3" fmla="*/ 194 w 248412"/>
                <a:gd name="connsiteY3" fmla="*/ 361772 h 372998"/>
                <a:gd name="connsiteX4" fmla="*/ 62678 w 248412"/>
                <a:gd name="connsiteY4" fmla="*/ 372821 h 372998"/>
                <a:gd name="connsiteX5" fmla="*/ 248606 w 248412"/>
                <a:gd name="connsiteY5" fmla="*/ 186385 h 372998"/>
                <a:gd name="connsiteX6" fmla="*/ 248606 w 248412"/>
                <a:gd name="connsiteY6" fmla="*/ 186131 h 37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412" h="372998">
                  <a:moveTo>
                    <a:pt x="248606" y="186131"/>
                  </a:moveTo>
                  <a:cubicBezTo>
                    <a:pt x="248606" y="83388"/>
                    <a:pt x="165421" y="38"/>
                    <a:pt x="62678" y="-178"/>
                  </a:cubicBezTo>
                  <a:cubicBezTo>
                    <a:pt x="41368" y="-102"/>
                    <a:pt x="20235" y="3632"/>
                    <a:pt x="194" y="10871"/>
                  </a:cubicBezTo>
                  <a:lnTo>
                    <a:pt x="194" y="361772"/>
                  </a:lnTo>
                  <a:cubicBezTo>
                    <a:pt x="20235" y="369011"/>
                    <a:pt x="41368" y="372745"/>
                    <a:pt x="62678" y="372821"/>
                  </a:cubicBezTo>
                  <a:cubicBezTo>
                    <a:pt x="165498" y="372682"/>
                    <a:pt x="248746" y="289217"/>
                    <a:pt x="248606" y="186385"/>
                  </a:cubicBezTo>
                  <a:cubicBezTo>
                    <a:pt x="248606" y="186296"/>
                    <a:pt x="248606" y="186220"/>
                    <a:pt x="248606" y="18613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E94F51-EA72-4A09-8DE2-70F057F4F6F2}"/>
                </a:ext>
              </a:extLst>
            </p:cNvPr>
            <p:cNvSpPr/>
            <p:nvPr/>
          </p:nvSpPr>
          <p:spPr>
            <a:xfrm>
              <a:off x="368807" y="978407"/>
              <a:ext cx="428244" cy="426720"/>
            </a:xfrm>
            <a:custGeom>
              <a:avLst/>
              <a:gdLst>
                <a:gd name="connsiteX0" fmla="*/ 214316 w 428244"/>
                <a:gd name="connsiteY0" fmla="*/ -178 h 426720"/>
                <a:gd name="connsiteX1" fmla="*/ 194 w 428244"/>
                <a:gd name="connsiteY1" fmla="*/ 213183 h 426720"/>
                <a:gd name="connsiteX2" fmla="*/ 214316 w 428244"/>
                <a:gd name="connsiteY2" fmla="*/ 426543 h 426720"/>
                <a:gd name="connsiteX3" fmla="*/ 428439 w 428244"/>
                <a:gd name="connsiteY3" fmla="*/ 213183 h 426720"/>
                <a:gd name="connsiteX4" fmla="*/ 214571 w 428244"/>
                <a:gd name="connsiteY4" fmla="*/ -178 h 426720"/>
                <a:gd name="connsiteX5" fmla="*/ 214316 w 428244"/>
                <a:gd name="connsiteY5" fmla="*/ -178 h 4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244" h="426720">
                  <a:moveTo>
                    <a:pt x="214316" y="-178"/>
                  </a:moveTo>
                  <a:cubicBezTo>
                    <a:pt x="96270" y="-393"/>
                    <a:pt x="410" y="95136"/>
                    <a:pt x="194" y="213183"/>
                  </a:cubicBezTo>
                  <a:cubicBezTo>
                    <a:pt x="410" y="331229"/>
                    <a:pt x="96270" y="426758"/>
                    <a:pt x="214316" y="426543"/>
                  </a:cubicBezTo>
                  <a:cubicBezTo>
                    <a:pt x="332363" y="426758"/>
                    <a:pt x="428223" y="331229"/>
                    <a:pt x="428439" y="213183"/>
                  </a:cubicBezTo>
                  <a:cubicBezTo>
                    <a:pt x="428299" y="95212"/>
                    <a:pt x="332541" y="-317"/>
                    <a:pt x="214571" y="-178"/>
                  </a:cubicBezTo>
                  <a:cubicBezTo>
                    <a:pt x="214482" y="-178"/>
                    <a:pt x="214405" y="-178"/>
                    <a:pt x="21431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651253-986C-42E4-B906-1F1F97008DF0}"/>
                </a:ext>
              </a:extLst>
            </p:cNvPr>
            <p:cNvSpPr/>
            <p:nvPr/>
          </p:nvSpPr>
          <p:spPr>
            <a:xfrm>
              <a:off x="915923" y="1004696"/>
              <a:ext cx="376427" cy="374523"/>
            </a:xfrm>
            <a:custGeom>
              <a:avLst/>
              <a:gdLst>
                <a:gd name="connsiteX0" fmla="*/ 188408 w 376427"/>
                <a:gd name="connsiteY0" fmla="*/ 374345 h 374523"/>
                <a:gd name="connsiteX1" fmla="*/ 376622 w 376427"/>
                <a:gd name="connsiteY1" fmla="*/ 186894 h 374523"/>
                <a:gd name="connsiteX2" fmla="*/ 188408 w 376427"/>
                <a:gd name="connsiteY2" fmla="*/ -177 h 374523"/>
                <a:gd name="connsiteX3" fmla="*/ 194 w 376427"/>
                <a:gd name="connsiteY3" fmla="*/ 187275 h 374523"/>
                <a:gd name="connsiteX4" fmla="*/ 188408 w 376427"/>
                <a:gd name="connsiteY4" fmla="*/ 374345 h 37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427" h="374523">
                  <a:moveTo>
                    <a:pt x="188408" y="374345"/>
                  </a:moveTo>
                  <a:cubicBezTo>
                    <a:pt x="292146" y="374561"/>
                    <a:pt x="376412" y="290627"/>
                    <a:pt x="376622" y="186894"/>
                  </a:cubicBezTo>
                  <a:cubicBezTo>
                    <a:pt x="376202" y="83300"/>
                    <a:pt x="291997" y="-393"/>
                    <a:pt x="188408" y="-177"/>
                  </a:cubicBezTo>
                  <a:cubicBezTo>
                    <a:pt x="84675" y="-393"/>
                    <a:pt x="410" y="83541"/>
                    <a:pt x="194" y="187275"/>
                  </a:cubicBezTo>
                  <a:cubicBezTo>
                    <a:pt x="614" y="290868"/>
                    <a:pt x="84815" y="374561"/>
                    <a:pt x="188408" y="3743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F112E7-24B5-43F8-B472-34D4F8324746}"/>
                </a:ext>
              </a:extLst>
            </p:cNvPr>
            <p:cNvSpPr/>
            <p:nvPr/>
          </p:nvSpPr>
          <p:spPr>
            <a:xfrm>
              <a:off x="1461515" y="1028700"/>
              <a:ext cx="326136" cy="326135"/>
            </a:xfrm>
            <a:custGeom>
              <a:avLst/>
              <a:gdLst>
                <a:gd name="connsiteX0" fmla="*/ 163263 w 326136"/>
                <a:gd name="connsiteY0" fmla="*/ 325958 h 326135"/>
                <a:gd name="connsiteX1" fmla="*/ 326330 w 326136"/>
                <a:gd name="connsiteY1" fmla="*/ 162890 h 326135"/>
                <a:gd name="connsiteX2" fmla="*/ 163263 w 326136"/>
                <a:gd name="connsiteY2" fmla="*/ -178 h 326135"/>
                <a:gd name="connsiteX3" fmla="*/ 194 w 326136"/>
                <a:gd name="connsiteY3" fmla="*/ 162890 h 326135"/>
                <a:gd name="connsiteX4" fmla="*/ 163263 w 326136"/>
                <a:gd name="connsiteY4" fmla="*/ 325958 h 3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36" h="326135">
                  <a:moveTo>
                    <a:pt x="163263" y="325958"/>
                  </a:moveTo>
                  <a:cubicBezTo>
                    <a:pt x="253322" y="325958"/>
                    <a:pt x="326330" y="252946"/>
                    <a:pt x="326330" y="162890"/>
                  </a:cubicBezTo>
                  <a:cubicBezTo>
                    <a:pt x="326330" y="72834"/>
                    <a:pt x="253322" y="-178"/>
                    <a:pt x="163263" y="-178"/>
                  </a:cubicBezTo>
                  <a:cubicBezTo>
                    <a:pt x="73203" y="-178"/>
                    <a:pt x="194" y="72834"/>
                    <a:pt x="194" y="162890"/>
                  </a:cubicBezTo>
                  <a:cubicBezTo>
                    <a:pt x="264" y="252920"/>
                    <a:pt x="73232" y="325882"/>
                    <a:pt x="163263" y="3259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D9B477-EE99-4F2A-8ABD-02C0D8C039CC}"/>
                </a:ext>
              </a:extLst>
            </p:cNvPr>
            <p:cNvSpPr/>
            <p:nvPr/>
          </p:nvSpPr>
          <p:spPr>
            <a:xfrm rot="21444000">
              <a:off x="2004221" y="1050011"/>
              <a:ext cx="283464" cy="283464"/>
            </a:xfrm>
            <a:custGeom>
              <a:avLst/>
              <a:gdLst>
                <a:gd name="connsiteX0" fmla="*/ 283659 w 283464"/>
                <a:gd name="connsiteY0" fmla="*/ 141554 h 283464"/>
                <a:gd name="connsiteX1" fmla="*/ 141927 w 283464"/>
                <a:gd name="connsiteY1" fmla="*/ 283286 h 283464"/>
                <a:gd name="connsiteX2" fmla="*/ 194 w 283464"/>
                <a:gd name="connsiteY2" fmla="*/ 141554 h 283464"/>
                <a:gd name="connsiteX3" fmla="*/ 141927 w 283464"/>
                <a:gd name="connsiteY3" fmla="*/ -178 h 283464"/>
                <a:gd name="connsiteX4" fmla="*/ 283659 w 283464"/>
                <a:gd name="connsiteY4" fmla="*/ 141554 h 28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464" h="283464">
                  <a:moveTo>
                    <a:pt x="283659" y="141554"/>
                  </a:moveTo>
                  <a:cubicBezTo>
                    <a:pt x="283659" y="219831"/>
                    <a:pt x="220203" y="283286"/>
                    <a:pt x="141927" y="283286"/>
                  </a:cubicBezTo>
                  <a:cubicBezTo>
                    <a:pt x="63650" y="283286"/>
                    <a:pt x="194" y="219831"/>
                    <a:pt x="194" y="141554"/>
                  </a:cubicBezTo>
                  <a:cubicBezTo>
                    <a:pt x="194" y="63278"/>
                    <a:pt x="63650" y="-178"/>
                    <a:pt x="141927" y="-178"/>
                  </a:cubicBezTo>
                  <a:cubicBezTo>
                    <a:pt x="220203" y="-178"/>
                    <a:pt x="283659" y="63278"/>
                    <a:pt x="283659" y="1415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493A5-F6AC-4B10-8471-F14995A3EDEB}"/>
                </a:ext>
              </a:extLst>
            </p:cNvPr>
            <p:cNvSpPr/>
            <p:nvPr/>
          </p:nvSpPr>
          <p:spPr>
            <a:xfrm>
              <a:off x="2545080" y="1069848"/>
              <a:ext cx="242315" cy="242315"/>
            </a:xfrm>
            <a:custGeom>
              <a:avLst/>
              <a:gdLst>
                <a:gd name="connsiteX0" fmla="*/ 121352 w 242315"/>
                <a:gd name="connsiteY0" fmla="*/ 242138 h 242315"/>
                <a:gd name="connsiteX1" fmla="*/ 242510 w 242315"/>
                <a:gd name="connsiteY1" fmla="*/ 120980 h 242315"/>
                <a:gd name="connsiteX2" fmla="*/ 121352 w 242315"/>
                <a:gd name="connsiteY2" fmla="*/ -178 h 242315"/>
                <a:gd name="connsiteX3" fmla="*/ 194 w 242315"/>
                <a:gd name="connsiteY3" fmla="*/ 120980 h 242315"/>
                <a:gd name="connsiteX4" fmla="*/ 121352 w 242315"/>
                <a:gd name="connsiteY4" fmla="*/ 242138 h 242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5" h="242315">
                  <a:moveTo>
                    <a:pt x="121352" y="242138"/>
                  </a:moveTo>
                  <a:cubicBezTo>
                    <a:pt x="188266" y="242138"/>
                    <a:pt x="242510" y="187896"/>
                    <a:pt x="242510" y="120980"/>
                  </a:cubicBezTo>
                  <a:cubicBezTo>
                    <a:pt x="242510" y="54064"/>
                    <a:pt x="188266" y="-178"/>
                    <a:pt x="121352" y="-178"/>
                  </a:cubicBezTo>
                  <a:cubicBezTo>
                    <a:pt x="54439" y="-178"/>
                    <a:pt x="194" y="54064"/>
                    <a:pt x="194" y="120980"/>
                  </a:cubicBezTo>
                  <a:cubicBezTo>
                    <a:pt x="194" y="187896"/>
                    <a:pt x="54439" y="242138"/>
                    <a:pt x="121352" y="2421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D72F40-C6FA-4F5D-83A7-BC328914B49E}"/>
                </a:ext>
              </a:extLst>
            </p:cNvPr>
            <p:cNvSpPr/>
            <p:nvPr/>
          </p:nvSpPr>
          <p:spPr>
            <a:xfrm>
              <a:off x="3081527" y="1086493"/>
              <a:ext cx="210312" cy="210303"/>
            </a:xfrm>
            <a:custGeom>
              <a:avLst/>
              <a:gdLst>
                <a:gd name="connsiteX0" fmla="*/ 106239 w 210312"/>
                <a:gd name="connsiteY0" fmla="*/ 210125 h 210303"/>
                <a:gd name="connsiteX1" fmla="*/ 210503 w 210312"/>
                <a:gd name="connsiteY1" fmla="*/ 104080 h 210303"/>
                <a:gd name="connsiteX2" fmla="*/ 104461 w 210312"/>
                <a:gd name="connsiteY2" fmla="*/ -174 h 210303"/>
                <a:gd name="connsiteX3" fmla="*/ 194 w 210312"/>
                <a:gd name="connsiteY3" fmla="*/ 104969 h 210303"/>
                <a:gd name="connsiteX4" fmla="*/ 106111 w 210312"/>
                <a:gd name="connsiteY4" fmla="*/ 210125 h 210303"/>
                <a:gd name="connsiteX5" fmla="*/ 106239 w 210312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2" h="210303">
                  <a:moveTo>
                    <a:pt x="106239" y="210125"/>
                  </a:moveTo>
                  <a:cubicBezTo>
                    <a:pt x="164314" y="209630"/>
                    <a:pt x="210994" y="162157"/>
                    <a:pt x="210503" y="104080"/>
                  </a:cubicBezTo>
                  <a:cubicBezTo>
                    <a:pt x="210011" y="46016"/>
                    <a:pt x="162536" y="-669"/>
                    <a:pt x="104461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404" y="163249"/>
                    <a:pt x="47825" y="210341"/>
                    <a:pt x="106111" y="210125"/>
                  </a:cubicBezTo>
                  <a:cubicBezTo>
                    <a:pt x="106153" y="210125"/>
                    <a:pt x="106196" y="210125"/>
                    <a:pt x="106239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55934-1A22-4EA1-B41F-7AC9233B1458}"/>
                </a:ext>
              </a:extLst>
            </p:cNvPr>
            <p:cNvSpPr/>
            <p:nvPr/>
          </p:nvSpPr>
          <p:spPr>
            <a:xfrm>
              <a:off x="6826757" y="1184138"/>
              <a:ext cx="14478" cy="13736"/>
            </a:xfrm>
            <a:custGeom>
              <a:avLst/>
              <a:gdLst>
                <a:gd name="connsiteX0" fmla="*/ 14673 w 14478"/>
                <a:gd name="connsiteY0" fmla="*/ 6690 h 13736"/>
                <a:gd name="connsiteX1" fmla="*/ 7078 w 14478"/>
                <a:gd name="connsiteY1" fmla="*/ -168 h 13736"/>
                <a:gd name="connsiteX2" fmla="*/ 7053 w 14478"/>
                <a:gd name="connsiteY2" fmla="*/ -168 h 13736"/>
                <a:gd name="connsiteX3" fmla="*/ 194 w 14478"/>
                <a:gd name="connsiteY3" fmla="*/ 6690 h 13736"/>
                <a:gd name="connsiteX4" fmla="*/ 7053 w 14478"/>
                <a:gd name="connsiteY4" fmla="*/ 13547 h 13736"/>
                <a:gd name="connsiteX5" fmla="*/ 14673 w 14478"/>
                <a:gd name="connsiteY5" fmla="*/ 6715 h 13736"/>
                <a:gd name="connsiteX6" fmla="*/ 14673 w 14478"/>
                <a:gd name="connsiteY6" fmla="*/ 6690 h 1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8" h="13736">
                  <a:moveTo>
                    <a:pt x="14673" y="6690"/>
                  </a:moveTo>
                  <a:cubicBezTo>
                    <a:pt x="14469" y="2702"/>
                    <a:pt x="11066" y="-371"/>
                    <a:pt x="7078" y="-168"/>
                  </a:cubicBezTo>
                  <a:cubicBezTo>
                    <a:pt x="7065" y="-168"/>
                    <a:pt x="7065" y="-168"/>
                    <a:pt x="7053" y="-168"/>
                  </a:cubicBezTo>
                  <a:cubicBezTo>
                    <a:pt x="3268" y="-168"/>
                    <a:pt x="194" y="2905"/>
                    <a:pt x="194" y="6690"/>
                  </a:cubicBezTo>
                  <a:cubicBezTo>
                    <a:pt x="194" y="10474"/>
                    <a:pt x="3268" y="13547"/>
                    <a:pt x="7053" y="13547"/>
                  </a:cubicBezTo>
                  <a:cubicBezTo>
                    <a:pt x="11040" y="13763"/>
                    <a:pt x="14457" y="10703"/>
                    <a:pt x="14673" y="6715"/>
                  </a:cubicBezTo>
                  <a:cubicBezTo>
                    <a:pt x="14673" y="6702"/>
                    <a:pt x="14673" y="6702"/>
                    <a:pt x="14673" y="66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F3B70C-3BB3-4904-ACB3-B2489C6A4DC4}"/>
                </a:ext>
              </a:extLst>
            </p:cNvPr>
            <p:cNvSpPr/>
            <p:nvPr/>
          </p:nvSpPr>
          <p:spPr>
            <a:xfrm>
              <a:off x="0" y="1618487"/>
              <a:ext cx="155447" cy="187452"/>
            </a:xfrm>
            <a:custGeom>
              <a:avLst/>
              <a:gdLst>
                <a:gd name="connsiteX0" fmla="*/ 155642 w 155447"/>
                <a:gd name="connsiteY0" fmla="*/ 93548 h 187452"/>
                <a:gd name="connsiteX1" fmla="*/ 61916 w 155447"/>
                <a:gd name="connsiteY1" fmla="*/ -178 h 187452"/>
                <a:gd name="connsiteX2" fmla="*/ 194 w 155447"/>
                <a:gd name="connsiteY2" fmla="*/ 23190 h 187452"/>
                <a:gd name="connsiteX3" fmla="*/ 194 w 155447"/>
                <a:gd name="connsiteY3" fmla="*/ 164033 h 187452"/>
                <a:gd name="connsiteX4" fmla="*/ 61916 w 155447"/>
                <a:gd name="connsiteY4" fmla="*/ 187274 h 187452"/>
                <a:gd name="connsiteX5" fmla="*/ 155642 w 155447"/>
                <a:gd name="connsiteY5" fmla="*/ 93802 h 187452"/>
                <a:gd name="connsiteX6" fmla="*/ 155642 w 155447"/>
                <a:gd name="connsiteY6" fmla="*/ 93548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47" h="187452">
                  <a:moveTo>
                    <a:pt x="155642" y="93548"/>
                  </a:moveTo>
                  <a:cubicBezTo>
                    <a:pt x="155642" y="41783"/>
                    <a:pt x="113682" y="-178"/>
                    <a:pt x="61916" y="-178"/>
                  </a:cubicBezTo>
                  <a:cubicBezTo>
                    <a:pt x="39183" y="-165"/>
                    <a:pt x="17238" y="8141"/>
                    <a:pt x="194" y="23190"/>
                  </a:cubicBezTo>
                  <a:lnTo>
                    <a:pt x="194" y="164033"/>
                  </a:lnTo>
                  <a:cubicBezTo>
                    <a:pt x="17289" y="178981"/>
                    <a:pt x="39209" y="187236"/>
                    <a:pt x="61916" y="187274"/>
                  </a:cubicBezTo>
                  <a:cubicBezTo>
                    <a:pt x="113605" y="187351"/>
                    <a:pt x="155566" y="145491"/>
                    <a:pt x="155642" y="93802"/>
                  </a:cubicBezTo>
                  <a:cubicBezTo>
                    <a:pt x="155642" y="93713"/>
                    <a:pt x="155642" y="93637"/>
                    <a:pt x="155642" y="9354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8928F6C-0442-4755-B2DB-FBE308216703}"/>
                </a:ext>
              </a:extLst>
            </p:cNvPr>
            <p:cNvSpPr/>
            <p:nvPr/>
          </p:nvSpPr>
          <p:spPr>
            <a:xfrm>
              <a:off x="880872" y="1488948"/>
              <a:ext cx="446531" cy="446531"/>
            </a:xfrm>
            <a:custGeom>
              <a:avLst/>
              <a:gdLst>
                <a:gd name="connsiteX0" fmla="*/ 446532 w 446531"/>
                <a:gd name="connsiteY0" fmla="*/ 223266 h 446531"/>
                <a:gd name="connsiteX1" fmla="*/ 223266 w 446531"/>
                <a:gd name="connsiteY1" fmla="*/ 446532 h 446531"/>
                <a:gd name="connsiteX2" fmla="*/ 0 w 446531"/>
                <a:gd name="connsiteY2" fmla="*/ 223266 h 446531"/>
                <a:gd name="connsiteX3" fmla="*/ 223266 w 446531"/>
                <a:gd name="connsiteY3" fmla="*/ 0 h 446531"/>
                <a:gd name="connsiteX4" fmla="*/ 446532 w 446531"/>
                <a:gd name="connsiteY4" fmla="*/ 223266 h 44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531" h="446531">
                  <a:moveTo>
                    <a:pt x="446532" y="223266"/>
                  </a:moveTo>
                  <a:cubicBezTo>
                    <a:pt x="446532" y="346573"/>
                    <a:pt x="346572" y="446532"/>
                    <a:pt x="223266" y="446532"/>
                  </a:cubicBezTo>
                  <a:cubicBezTo>
                    <a:pt x="99960" y="446532"/>
                    <a:pt x="0" y="346573"/>
                    <a:pt x="0" y="223266"/>
                  </a:cubicBezTo>
                  <a:cubicBezTo>
                    <a:pt x="0" y="99960"/>
                    <a:pt x="99960" y="0"/>
                    <a:pt x="223266" y="0"/>
                  </a:cubicBezTo>
                  <a:cubicBezTo>
                    <a:pt x="346572" y="0"/>
                    <a:pt x="446532" y="99960"/>
                    <a:pt x="446532" y="2232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73A125-76DC-49F5-BB46-19B8080ED3C2}"/>
                </a:ext>
              </a:extLst>
            </p:cNvPr>
            <p:cNvSpPr/>
            <p:nvPr/>
          </p:nvSpPr>
          <p:spPr>
            <a:xfrm>
              <a:off x="1423415" y="1511807"/>
              <a:ext cx="402336" cy="400812"/>
            </a:xfrm>
            <a:custGeom>
              <a:avLst/>
              <a:gdLst>
                <a:gd name="connsiteX0" fmla="*/ 201363 w 402336"/>
                <a:gd name="connsiteY0" fmla="*/ -178 h 400812"/>
                <a:gd name="connsiteX1" fmla="*/ 194 w 402336"/>
                <a:gd name="connsiteY1" fmla="*/ 200228 h 400812"/>
                <a:gd name="connsiteX2" fmla="*/ 201363 w 402336"/>
                <a:gd name="connsiteY2" fmla="*/ 400634 h 400812"/>
                <a:gd name="connsiteX3" fmla="*/ 402530 w 402336"/>
                <a:gd name="connsiteY3" fmla="*/ 200228 h 400812"/>
                <a:gd name="connsiteX4" fmla="*/ 201364 w 402336"/>
                <a:gd name="connsiteY4" fmla="*/ -178 h 40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6" h="400812">
                  <a:moveTo>
                    <a:pt x="201363" y="-178"/>
                  </a:moveTo>
                  <a:cubicBezTo>
                    <a:pt x="90499" y="-317"/>
                    <a:pt x="475" y="89370"/>
                    <a:pt x="194" y="200228"/>
                  </a:cubicBezTo>
                  <a:cubicBezTo>
                    <a:pt x="475" y="311087"/>
                    <a:pt x="90500" y="400774"/>
                    <a:pt x="201363" y="400634"/>
                  </a:cubicBezTo>
                  <a:cubicBezTo>
                    <a:pt x="312254" y="400850"/>
                    <a:pt x="402320" y="311125"/>
                    <a:pt x="402530" y="200228"/>
                  </a:cubicBezTo>
                  <a:cubicBezTo>
                    <a:pt x="402321" y="89332"/>
                    <a:pt x="312255" y="-381"/>
                    <a:pt x="20136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8B7C17-855C-431D-A2A7-EA2517EE2495}"/>
                </a:ext>
              </a:extLst>
            </p:cNvPr>
            <p:cNvSpPr/>
            <p:nvPr/>
          </p:nvSpPr>
          <p:spPr>
            <a:xfrm>
              <a:off x="1969009" y="1536191"/>
              <a:ext cx="353566" cy="352044"/>
            </a:xfrm>
            <a:custGeom>
              <a:avLst/>
              <a:gdLst>
                <a:gd name="connsiteX0" fmla="*/ 176977 w 353566"/>
                <a:gd name="connsiteY0" fmla="*/ 351867 h 352044"/>
                <a:gd name="connsiteX1" fmla="*/ 353761 w 353566"/>
                <a:gd name="connsiteY1" fmla="*/ 175844 h 352044"/>
                <a:gd name="connsiteX2" fmla="*/ 176978 w 353566"/>
                <a:gd name="connsiteY2" fmla="*/ -177 h 352044"/>
                <a:gd name="connsiteX3" fmla="*/ 194 w 353566"/>
                <a:gd name="connsiteY3" fmla="*/ 175844 h 352044"/>
                <a:gd name="connsiteX4" fmla="*/ 176977 w 353566"/>
                <a:gd name="connsiteY4" fmla="*/ 351867 h 35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66" h="352044">
                  <a:moveTo>
                    <a:pt x="176977" y="351867"/>
                  </a:moveTo>
                  <a:cubicBezTo>
                    <a:pt x="274401" y="352082"/>
                    <a:pt x="353550" y="273266"/>
                    <a:pt x="353761" y="175844"/>
                  </a:cubicBezTo>
                  <a:cubicBezTo>
                    <a:pt x="353550" y="78423"/>
                    <a:pt x="274403" y="-381"/>
                    <a:pt x="176978" y="-177"/>
                  </a:cubicBezTo>
                  <a:cubicBezTo>
                    <a:pt x="79553" y="-393"/>
                    <a:pt x="405" y="78423"/>
                    <a:pt x="194" y="175844"/>
                  </a:cubicBezTo>
                  <a:cubicBezTo>
                    <a:pt x="404" y="273266"/>
                    <a:pt x="79553" y="352082"/>
                    <a:pt x="176977" y="351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8396C1-8172-4C69-A029-061EB12E3449}"/>
                </a:ext>
              </a:extLst>
            </p:cNvPr>
            <p:cNvSpPr/>
            <p:nvPr/>
          </p:nvSpPr>
          <p:spPr>
            <a:xfrm>
              <a:off x="2520696" y="1566671"/>
              <a:ext cx="292608" cy="291084"/>
            </a:xfrm>
            <a:custGeom>
              <a:avLst/>
              <a:gdLst>
                <a:gd name="connsiteX0" fmla="*/ 292608 w 292608"/>
                <a:gd name="connsiteY0" fmla="*/ 145542 h 291084"/>
                <a:gd name="connsiteX1" fmla="*/ 146304 w 292608"/>
                <a:gd name="connsiteY1" fmla="*/ 291084 h 291084"/>
                <a:gd name="connsiteX2" fmla="*/ 0 w 292608"/>
                <a:gd name="connsiteY2" fmla="*/ 145542 h 291084"/>
                <a:gd name="connsiteX3" fmla="*/ 146304 w 292608"/>
                <a:gd name="connsiteY3" fmla="*/ 0 h 291084"/>
                <a:gd name="connsiteX4" fmla="*/ 292608 w 292608"/>
                <a:gd name="connsiteY4" fmla="*/ 145542 h 29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" h="291084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3" y="291084"/>
                    <a:pt x="0" y="225923"/>
                    <a:pt x="0" y="145542"/>
                  </a:cubicBezTo>
                  <a:cubicBezTo>
                    <a:pt x="0" y="65162"/>
                    <a:pt x="65503" y="0"/>
                    <a:pt x="146304" y="0"/>
                  </a:cubicBezTo>
                  <a:cubicBezTo>
                    <a:pt x="227105" y="0"/>
                    <a:pt x="292608" y="65162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37DCFC-3277-4383-9EF7-E38C2DBBDB1F}"/>
                </a:ext>
              </a:extLst>
            </p:cNvPr>
            <p:cNvSpPr/>
            <p:nvPr/>
          </p:nvSpPr>
          <p:spPr>
            <a:xfrm rot="16539000">
              <a:off x="3061631" y="1586245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1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23EF20-4CF4-4B35-8737-87AF4EA5D64B}"/>
                </a:ext>
              </a:extLst>
            </p:cNvPr>
            <p:cNvSpPr/>
            <p:nvPr/>
          </p:nvSpPr>
          <p:spPr>
            <a:xfrm>
              <a:off x="3579875" y="1583436"/>
              <a:ext cx="257556" cy="257555"/>
            </a:xfrm>
            <a:custGeom>
              <a:avLst/>
              <a:gdLst>
                <a:gd name="connsiteX0" fmla="*/ 128973 w 257556"/>
                <a:gd name="connsiteY0" fmla="*/ 257378 h 257555"/>
                <a:gd name="connsiteX1" fmla="*/ 257751 w 257556"/>
                <a:gd name="connsiteY1" fmla="*/ 128600 h 257555"/>
                <a:gd name="connsiteX2" fmla="*/ 128973 w 257556"/>
                <a:gd name="connsiteY2" fmla="*/ -178 h 257555"/>
                <a:gd name="connsiteX3" fmla="*/ 195 w 257556"/>
                <a:gd name="connsiteY3" fmla="*/ 128600 h 257555"/>
                <a:gd name="connsiteX4" fmla="*/ 128718 w 257556"/>
                <a:gd name="connsiteY4" fmla="*/ 257378 h 257555"/>
                <a:gd name="connsiteX5" fmla="*/ 128973 w 257556"/>
                <a:gd name="connsiteY5" fmla="*/ 257378 h 2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5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6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5CB6B9-B7B2-4A4B-9886-441A435A0809}"/>
                </a:ext>
              </a:extLst>
            </p:cNvPr>
            <p:cNvSpPr/>
            <p:nvPr/>
          </p:nvSpPr>
          <p:spPr>
            <a:xfrm>
              <a:off x="6220967" y="1620393"/>
              <a:ext cx="184404" cy="184403"/>
            </a:xfrm>
            <a:custGeom>
              <a:avLst/>
              <a:gdLst>
                <a:gd name="connsiteX0" fmla="*/ 92397 w 184404"/>
                <a:gd name="connsiteY0" fmla="*/ 184226 h 184403"/>
                <a:gd name="connsiteX1" fmla="*/ 184599 w 184404"/>
                <a:gd name="connsiteY1" fmla="*/ 92024 h 184403"/>
                <a:gd name="connsiteX2" fmla="*/ 92397 w 184404"/>
                <a:gd name="connsiteY2" fmla="*/ -178 h 184403"/>
                <a:gd name="connsiteX3" fmla="*/ 194 w 184404"/>
                <a:gd name="connsiteY3" fmla="*/ 92024 h 184403"/>
                <a:gd name="connsiteX4" fmla="*/ 92397 w 184404"/>
                <a:gd name="connsiteY4" fmla="*/ 184226 h 18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04" h="184403">
                  <a:moveTo>
                    <a:pt x="92397" y="184226"/>
                  </a:moveTo>
                  <a:cubicBezTo>
                    <a:pt x="143324" y="184226"/>
                    <a:pt x="184599" y="142951"/>
                    <a:pt x="184599" y="92024"/>
                  </a:cubicBezTo>
                  <a:cubicBezTo>
                    <a:pt x="184599" y="41097"/>
                    <a:pt x="143324" y="-178"/>
                    <a:pt x="92397" y="-178"/>
                  </a:cubicBezTo>
                  <a:cubicBezTo>
                    <a:pt x="41469" y="-178"/>
                    <a:pt x="194" y="41097"/>
                    <a:pt x="194" y="92024"/>
                  </a:cubicBezTo>
                  <a:cubicBezTo>
                    <a:pt x="194" y="142951"/>
                    <a:pt x="41469" y="184226"/>
                    <a:pt x="92397" y="18422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792362B-4880-4EEC-9DBF-1F11B5D7F33D}"/>
                </a:ext>
              </a:extLst>
            </p:cNvPr>
            <p:cNvSpPr/>
            <p:nvPr/>
          </p:nvSpPr>
          <p:spPr>
            <a:xfrm>
              <a:off x="6810752" y="1688592"/>
              <a:ext cx="45710" cy="45720"/>
            </a:xfrm>
            <a:custGeom>
              <a:avLst/>
              <a:gdLst>
                <a:gd name="connsiteX0" fmla="*/ 197 w 45710"/>
                <a:gd name="connsiteY0" fmla="*/ 23444 h 45720"/>
                <a:gd name="connsiteX1" fmla="*/ 23807 w 45710"/>
                <a:gd name="connsiteY1" fmla="*/ 45529 h 45720"/>
                <a:gd name="connsiteX2" fmla="*/ 45892 w 45710"/>
                <a:gd name="connsiteY2" fmla="*/ 21920 h 45720"/>
                <a:gd name="connsiteX3" fmla="*/ 23058 w 45710"/>
                <a:gd name="connsiteY3" fmla="*/ -178 h 45720"/>
                <a:gd name="connsiteX4" fmla="*/ 197 w 45710"/>
                <a:gd name="connsiteY4" fmla="*/ 23444 h 45720"/>
                <a:gd name="connsiteX5" fmla="*/ 197 w 45710"/>
                <a:gd name="connsiteY5" fmla="*/ 23444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10" h="45720">
                  <a:moveTo>
                    <a:pt x="197" y="23444"/>
                  </a:moveTo>
                  <a:cubicBezTo>
                    <a:pt x="617" y="36068"/>
                    <a:pt x="11183" y="45948"/>
                    <a:pt x="23807" y="45529"/>
                  </a:cubicBezTo>
                  <a:cubicBezTo>
                    <a:pt x="36431" y="45110"/>
                    <a:pt x="46311" y="34544"/>
                    <a:pt x="45892" y="21920"/>
                  </a:cubicBezTo>
                  <a:cubicBezTo>
                    <a:pt x="45486" y="9601"/>
                    <a:pt x="35377" y="-165"/>
                    <a:pt x="23058" y="-178"/>
                  </a:cubicBezTo>
                  <a:cubicBezTo>
                    <a:pt x="10218" y="25"/>
                    <a:pt x="-6" y="10604"/>
                    <a:pt x="197" y="23444"/>
                  </a:cubicBezTo>
                  <a:cubicBezTo>
                    <a:pt x="197" y="23444"/>
                    <a:pt x="197" y="23444"/>
                    <a:pt x="197" y="2344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1CE8BC-5D5A-4EF1-A4CB-7C54983D1264}"/>
                </a:ext>
              </a:extLst>
            </p:cNvPr>
            <p:cNvSpPr/>
            <p:nvPr/>
          </p:nvSpPr>
          <p:spPr>
            <a:xfrm>
              <a:off x="7327392" y="1685543"/>
              <a:ext cx="54863" cy="54864"/>
            </a:xfrm>
            <a:custGeom>
              <a:avLst/>
              <a:gdLst>
                <a:gd name="connsiteX0" fmla="*/ 27627 w 54863"/>
                <a:gd name="connsiteY0" fmla="*/ -178 h 54864"/>
                <a:gd name="connsiteX1" fmla="*/ 194 w 54863"/>
                <a:gd name="connsiteY1" fmla="*/ 27254 h 54864"/>
                <a:gd name="connsiteX2" fmla="*/ 27627 w 54863"/>
                <a:gd name="connsiteY2" fmla="*/ 54686 h 54864"/>
                <a:gd name="connsiteX3" fmla="*/ 55058 w 54863"/>
                <a:gd name="connsiteY3" fmla="*/ 27254 h 54864"/>
                <a:gd name="connsiteX4" fmla="*/ 27627 w 54863"/>
                <a:gd name="connsiteY4" fmla="*/ -178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3" h="54864">
                  <a:moveTo>
                    <a:pt x="27627" y="-178"/>
                  </a:moveTo>
                  <a:cubicBezTo>
                    <a:pt x="12475" y="-178"/>
                    <a:pt x="194" y="12103"/>
                    <a:pt x="194" y="27254"/>
                  </a:cubicBezTo>
                  <a:cubicBezTo>
                    <a:pt x="194" y="42406"/>
                    <a:pt x="12475" y="54686"/>
                    <a:pt x="27627" y="54686"/>
                  </a:cubicBezTo>
                  <a:cubicBezTo>
                    <a:pt x="42778" y="54686"/>
                    <a:pt x="55058" y="42406"/>
                    <a:pt x="55058" y="27254"/>
                  </a:cubicBezTo>
                  <a:cubicBezTo>
                    <a:pt x="55058" y="12103"/>
                    <a:pt x="42778" y="-178"/>
                    <a:pt x="276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A83522-6C7E-441B-A582-BB0742A36D2A}"/>
                </a:ext>
              </a:extLst>
            </p:cNvPr>
            <p:cNvSpPr/>
            <p:nvPr/>
          </p:nvSpPr>
          <p:spPr>
            <a:xfrm>
              <a:off x="7856219" y="1693163"/>
              <a:ext cx="38100" cy="38100"/>
            </a:xfrm>
            <a:custGeom>
              <a:avLst/>
              <a:gdLst>
                <a:gd name="connsiteX0" fmla="*/ 19244 w 38100"/>
                <a:gd name="connsiteY0" fmla="*/ -178 h 38100"/>
                <a:gd name="connsiteX1" fmla="*/ 194 w 38100"/>
                <a:gd name="connsiteY1" fmla="*/ 18872 h 38100"/>
                <a:gd name="connsiteX2" fmla="*/ 19244 w 38100"/>
                <a:gd name="connsiteY2" fmla="*/ 37922 h 38100"/>
                <a:gd name="connsiteX3" fmla="*/ 38294 w 38100"/>
                <a:gd name="connsiteY3" fmla="*/ 18872 h 38100"/>
                <a:gd name="connsiteX4" fmla="*/ 19244 w 38100"/>
                <a:gd name="connsiteY4" fmla="*/ -17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244" y="-178"/>
                  </a:moveTo>
                  <a:cubicBezTo>
                    <a:pt x="8729" y="-178"/>
                    <a:pt x="194" y="8356"/>
                    <a:pt x="194" y="18872"/>
                  </a:cubicBezTo>
                  <a:cubicBezTo>
                    <a:pt x="194" y="29388"/>
                    <a:pt x="8729" y="37922"/>
                    <a:pt x="19244" y="37922"/>
                  </a:cubicBezTo>
                  <a:cubicBezTo>
                    <a:pt x="29760" y="37922"/>
                    <a:pt x="38294" y="29388"/>
                    <a:pt x="38294" y="18872"/>
                  </a:cubicBezTo>
                  <a:cubicBezTo>
                    <a:pt x="38294" y="8356"/>
                    <a:pt x="29760" y="-178"/>
                    <a:pt x="192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41F5B65-B36C-484D-BE75-655FC10DC66C}"/>
                </a:ext>
              </a:extLst>
            </p:cNvPr>
            <p:cNvSpPr/>
            <p:nvPr/>
          </p:nvSpPr>
          <p:spPr>
            <a:xfrm>
              <a:off x="1967991" y="2055368"/>
              <a:ext cx="355600" cy="355600"/>
            </a:xfrm>
            <a:custGeom>
              <a:avLst/>
              <a:gdLst>
                <a:gd name="connsiteX0" fmla="*/ 177994 w 355600"/>
                <a:gd name="connsiteY0" fmla="*/ 355422 h 355600"/>
                <a:gd name="connsiteX1" fmla="*/ 355794 w 355600"/>
                <a:gd name="connsiteY1" fmla="*/ 177622 h 355600"/>
                <a:gd name="connsiteX2" fmla="*/ 177994 w 355600"/>
                <a:gd name="connsiteY2" fmla="*/ -178 h 355600"/>
                <a:gd name="connsiteX3" fmla="*/ 194 w 355600"/>
                <a:gd name="connsiteY3" fmla="*/ 177622 h 355600"/>
                <a:gd name="connsiteX4" fmla="*/ 177994 w 355600"/>
                <a:gd name="connsiteY4" fmla="*/ 355422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355422"/>
                  </a:move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5"/>
                    <a:pt x="276191" y="-178"/>
                    <a:pt x="177994" y="-178"/>
                  </a:cubicBezTo>
                  <a:cubicBezTo>
                    <a:pt x="79798" y="-178"/>
                    <a:pt x="194" y="79425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8B84B25-6B2A-46C0-BCC1-1AC163237DA6}"/>
                </a:ext>
              </a:extLst>
            </p:cNvPr>
            <p:cNvSpPr/>
            <p:nvPr/>
          </p:nvSpPr>
          <p:spPr>
            <a:xfrm>
              <a:off x="2499359" y="2065019"/>
              <a:ext cx="335279" cy="335280"/>
            </a:xfrm>
            <a:custGeom>
              <a:avLst/>
              <a:gdLst>
                <a:gd name="connsiteX0" fmla="*/ 167834 w 335279"/>
                <a:gd name="connsiteY0" fmla="*/ 335102 h 335280"/>
                <a:gd name="connsiteX1" fmla="*/ 335474 w 335279"/>
                <a:gd name="connsiteY1" fmla="*/ 167462 h 335280"/>
                <a:gd name="connsiteX2" fmla="*/ 167834 w 335279"/>
                <a:gd name="connsiteY2" fmla="*/ -178 h 335280"/>
                <a:gd name="connsiteX3" fmla="*/ 194 w 335279"/>
                <a:gd name="connsiteY3" fmla="*/ 167462 h 335280"/>
                <a:gd name="connsiteX4" fmla="*/ 167834 w 335279"/>
                <a:gd name="connsiteY4" fmla="*/ 335102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79" h="335280">
                  <a:moveTo>
                    <a:pt x="167834" y="335102"/>
                  </a:moveTo>
                  <a:cubicBezTo>
                    <a:pt x="260420" y="335102"/>
                    <a:pt x="335474" y="260045"/>
                    <a:pt x="335474" y="167462"/>
                  </a:cubicBezTo>
                  <a:cubicBezTo>
                    <a:pt x="335474" y="74879"/>
                    <a:pt x="260420" y="-178"/>
                    <a:pt x="167834" y="-178"/>
                  </a:cubicBezTo>
                  <a:cubicBezTo>
                    <a:pt x="75249" y="-178"/>
                    <a:pt x="194" y="74879"/>
                    <a:pt x="194" y="167462"/>
                  </a:cubicBezTo>
                  <a:cubicBezTo>
                    <a:pt x="194" y="260045"/>
                    <a:pt x="75249" y="335102"/>
                    <a:pt x="167834" y="33510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19B83C-C914-4722-AD5D-F3D038A2EB91}"/>
                </a:ext>
              </a:extLst>
            </p:cNvPr>
            <p:cNvSpPr/>
            <p:nvPr/>
          </p:nvSpPr>
          <p:spPr>
            <a:xfrm>
              <a:off x="3037332" y="2083307"/>
              <a:ext cx="300227" cy="300228"/>
            </a:xfrm>
            <a:custGeom>
              <a:avLst/>
              <a:gdLst>
                <a:gd name="connsiteX0" fmla="*/ 150308 w 300227"/>
                <a:gd name="connsiteY0" fmla="*/ 300050 h 300228"/>
                <a:gd name="connsiteX1" fmla="*/ 300422 w 300227"/>
                <a:gd name="connsiteY1" fmla="*/ 149936 h 300228"/>
                <a:gd name="connsiteX2" fmla="*/ 150308 w 300227"/>
                <a:gd name="connsiteY2" fmla="*/ -178 h 300228"/>
                <a:gd name="connsiteX3" fmla="*/ 194 w 300227"/>
                <a:gd name="connsiteY3" fmla="*/ 149936 h 300228"/>
                <a:gd name="connsiteX4" fmla="*/ 150308 w 300227"/>
                <a:gd name="connsiteY4" fmla="*/ 300050 h 30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300228">
                  <a:moveTo>
                    <a:pt x="150308" y="300050"/>
                  </a:moveTo>
                  <a:cubicBezTo>
                    <a:pt x="233214" y="300050"/>
                    <a:pt x="300422" y="232842"/>
                    <a:pt x="300422" y="149936"/>
                  </a:cubicBezTo>
                  <a:cubicBezTo>
                    <a:pt x="300422" y="67030"/>
                    <a:pt x="233214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194" y="232842"/>
                    <a:pt x="67403" y="300050"/>
                    <a:pt x="150308" y="3000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47EB0C-BA90-4545-B319-5B24F0A441E8}"/>
                </a:ext>
              </a:extLst>
            </p:cNvPr>
            <p:cNvSpPr/>
            <p:nvPr/>
          </p:nvSpPr>
          <p:spPr>
            <a:xfrm>
              <a:off x="3579875" y="2104643"/>
              <a:ext cx="257556" cy="257556"/>
            </a:xfrm>
            <a:custGeom>
              <a:avLst/>
              <a:gdLst>
                <a:gd name="connsiteX0" fmla="*/ 128973 w 257556"/>
                <a:gd name="connsiteY0" fmla="*/ 257378 h 257556"/>
                <a:gd name="connsiteX1" fmla="*/ 257751 w 257556"/>
                <a:gd name="connsiteY1" fmla="*/ 128600 h 257556"/>
                <a:gd name="connsiteX2" fmla="*/ 128973 w 257556"/>
                <a:gd name="connsiteY2" fmla="*/ -178 h 257556"/>
                <a:gd name="connsiteX3" fmla="*/ 195 w 257556"/>
                <a:gd name="connsiteY3" fmla="*/ 128600 h 257556"/>
                <a:gd name="connsiteX4" fmla="*/ 128718 w 257556"/>
                <a:gd name="connsiteY4" fmla="*/ 257378 h 257556"/>
                <a:gd name="connsiteX5" fmla="*/ 128973 w 257556"/>
                <a:gd name="connsiteY5" fmla="*/ 257378 h 25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556" h="257556">
                  <a:moveTo>
                    <a:pt x="128973" y="257378"/>
                  </a:moveTo>
                  <a:cubicBezTo>
                    <a:pt x="200093" y="257378"/>
                    <a:pt x="257751" y="199720"/>
                    <a:pt x="257751" y="128600"/>
                  </a:cubicBezTo>
                  <a:cubicBezTo>
                    <a:pt x="257751" y="57480"/>
                    <a:pt x="200093" y="-178"/>
                    <a:pt x="128973" y="-178"/>
                  </a:cubicBezTo>
                  <a:cubicBezTo>
                    <a:pt x="57850" y="-178"/>
                    <a:pt x="195" y="57480"/>
                    <a:pt x="195" y="128600"/>
                  </a:cubicBezTo>
                  <a:cubicBezTo>
                    <a:pt x="125" y="199657"/>
                    <a:pt x="57666" y="257302"/>
                    <a:pt x="128718" y="257378"/>
                  </a:cubicBezTo>
                  <a:cubicBezTo>
                    <a:pt x="128804" y="257378"/>
                    <a:pt x="128887" y="257378"/>
                    <a:pt x="128973" y="2573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905D83-6A99-405D-A4F5-72208BF89F0E}"/>
                </a:ext>
              </a:extLst>
            </p:cNvPr>
            <p:cNvSpPr/>
            <p:nvPr/>
          </p:nvSpPr>
          <p:spPr>
            <a:xfrm>
              <a:off x="4027930" y="2031492"/>
              <a:ext cx="403860" cy="403860"/>
            </a:xfrm>
            <a:custGeom>
              <a:avLst/>
              <a:gdLst>
                <a:gd name="connsiteX0" fmla="*/ 201491 w 403860"/>
                <a:gd name="connsiteY0" fmla="*/ -178 h 403860"/>
                <a:gd name="connsiteX1" fmla="*/ 196 w 403860"/>
                <a:gd name="connsiteY1" fmla="*/ 202387 h 403860"/>
                <a:gd name="connsiteX2" fmla="*/ 202761 w 403860"/>
                <a:gd name="connsiteY2" fmla="*/ 403682 h 403860"/>
                <a:gd name="connsiteX3" fmla="*/ 404055 w 403860"/>
                <a:gd name="connsiteY3" fmla="*/ 201752 h 403860"/>
                <a:gd name="connsiteX4" fmla="*/ 201491 w 403860"/>
                <a:gd name="connsiteY4" fmla="*/ -178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" h="403860">
                  <a:moveTo>
                    <a:pt x="201491" y="-178"/>
                  </a:moveTo>
                  <a:cubicBezTo>
                    <a:pt x="89972" y="178"/>
                    <a:pt x="-160" y="90869"/>
                    <a:pt x="196" y="202387"/>
                  </a:cubicBezTo>
                  <a:cubicBezTo>
                    <a:pt x="551" y="313906"/>
                    <a:pt x="91242" y="404025"/>
                    <a:pt x="202761" y="403682"/>
                  </a:cubicBezTo>
                  <a:cubicBezTo>
                    <a:pt x="314038" y="403327"/>
                    <a:pt x="404055" y="313029"/>
                    <a:pt x="404055" y="201752"/>
                  </a:cubicBezTo>
                  <a:cubicBezTo>
                    <a:pt x="403776" y="90094"/>
                    <a:pt x="313149" y="-254"/>
                    <a:pt x="20149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8523F9A-C9DB-44E8-A84B-9C0425E061C8}"/>
                </a:ext>
              </a:extLst>
            </p:cNvPr>
            <p:cNvSpPr/>
            <p:nvPr/>
          </p:nvSpPr>
          <p:spPr>
            <a:xfrm>
              <a:off x="6137148" y="2057400"/>
              <a:ext cx="352044" cy="352043"/>
            </a:xfrm>
            <a:custGeom>
              <a:avLst/>
              <a:gdLst>
                <a:gd name="connsiteX0" fmla="*/ 176216 w 352044"/>
                <a:gd name="connsiteY0" fmla="*/ 351866 h 352043"/>
                <a:gd name="connsiteX1" fmla="*/ 352239 w 352044"/>
                <a:gd name="connsiteY1" fmla="*/ 175844 h 352043"/>
                <a:gd name="connsiteX2" fmla="*/ 176216 w 352044"/>
                <a:gd name="connsiteY2" fmla="*/ -178 h 352043"/>
                <a:gd name="connsiteX3" fmla="*/ 195 w 352044"/>
                <a:gd name="connsiteY3" fmla="*/ 175844 h 352043"/>
                <a:gd name="connsiteX4" fmla="*/ 175962 w 352044"/>
                <a:gd name="connsiteY4" fmla="*/ 351866 h 352043"/>
                <a:gd name="connsiteX5" fmla="*/ 176216 w 352044"/>
                <a:gd name="connsiteY5" fmla="*/ 351866 h 35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044" h="352043">
                  <a:moveTo>
                    <a:pt x="176216" y="351866"/>
                  </a:moveTo>
                  <a:cubicBezTo>
                    <a:pt x="273435" y="351866"/>
                    <a:pt x="352239" y="273062"/>
                    <a:pt x="352239" y="175844"/>
                  </a:cubicBezTo>
                  <a:cubicBezTo>
                    <a:pt x="352239" y="78625"/>
                    <a:pt x="273435" y="-178"/>
                    <a:pt x="176216" y="-178"/>
                  </a:cubicBezTo>
                  <a:cubicBezTo>
                    <a:pt x="78998" y="-178"/>
                    <a:pt x="195" y="78625"/>
                    <a:pt x="195" y="175844"/>
                  </a:cubicBezTo>
                  <a:cubicBezTo>
                    <a:pt x="118" y="272986"/>
                    <a:pt x="78820" y="351790"/>
                    <a:pt x="175962" y="351866"/>
                  </a:cubicBezTo>
                  <a:cubicBezTo>
                    <a:pt x="176051" y="351866"/>
                    <a:pt x="176128" y="351866"/>
                    <a:pt x="176216" y="3518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62754C-5478-48D8-B418-383600F6FC5C}"/>
                </a:ext>
              </a:extLst>
            </p:cNvPr>
            <p:cNvSpPr/>
            <p:nvPr/>
          </p:nvSpPr>
          <p:spPr>
            <a:xfrm>
              <a:off x="6626351" y="2025395"/>
              <a:ext cx="416052" cy="416052"/>
            </a:xfrm>
            <a:custGeom>
              <a:avLst/>
              <a:gdLst>
                <a:gd name="connsiteX0" fmla="*/ 208348 w 416052"/>
                <a:gd name="connsiteY0" fmla="*/ 415874 h 416052"/>
                <a:gd name="connsiteX1" fmla="*/ 416247 w 416052"/>
                <a:gd name="connsiteY1" fmla="*/ 207721 h 416052"/>
                <a:gd name="connsiteX2" fmla="*/ 208093 w 416052"/>
                <a:gd name="connsiteY2" fmla="*/ -178 h 416052"/>
                <a:gd name="connsiteX3" fmla="*/ 195 w 416052"/>
                <a:gd name="connsiteY3" fmla="*/ 207848 h 416052"/>
                <a:gd name="connsiteX4" fmla="*/ 207967 w 416052"/>
                <a:gd name="connsiteY4" fmla="*/ 415874 h 416052"/>
                <a:gd name="connsiteX5" fmla="*/ 208348 w 416052"/>
                <a:gd name="connsiteY5" fmla="*/ 415874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2" h="416052">
                  <a:moveTo>
                    <a:pt x="208348" y="415874"/>
                  </a:moveTo>
                  <a:cubicBezTo>
                    <a:pt x="323232" y="415798"/>
                    <a:pt x="416323" y="322606"/>
                    <a:pt x="416247" y="207721"/>
                  </a:cubicBezTo>
                  <a:cubicBezTo>
                    <a:pt x="416170" y="92837"/>
                    <a:pt x="322978" y="-241"/>
                    <a:pt x="208093" y="-178"/>
                  </a:cubicBezTo>
                  <a:cubicBezTo>
                    <a:pt x="93260" y="-102"/>
                    <a:pt x="195" y="93002"/>
                    <a:pt x="195" y="207848"/>
                  </a:cubicBezTo>
                  <a:cubicBezTo>
                    <a:pt x="131" y="322669"/>
                    <a:pt x="93146" y="415811"/>
                    <a:pt x="207967" y="415874"/>
                  </a:cubicBezTo>
                  <a:cubicBezTo>
                    <a:pt x="208093" y="415874"/>
                    <a:pt x="208221" y="415874"/>
                    <a:pt x="208348" y="4158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4A2DBBE-F0D4-486B-815C-5A33A78566B4}"/>
                </a:ext>
              </a:extLst>
            </p:cNvPr>
            <p:cNvSpPr/>
            <p:nvPr/>
          </p:nvSpPr>
          <p:spPr>
            <a:xfrm>
              <a:off x="8382126" y="2218943"/>
              <a:ext cx="28955" cy="28956"/>
            </a:xfrm>
            <a:custGeom>
              <a:avLst/>
              <a:gdLst>
                <a:gd name="connsiteX0" fmla="*/ 14673 w 28955"/>
                <a:gd name="connsiteY0" fmla="*/ 28778 h 28956"/>
                <a:gd name="connsiteX1" fmla="*/ 29150 w 28955"/>
                <a:gd name="connsiteY1" fmla="*/ 14300 h 28956"/>
                <a:gd name="connsiteX2" fmla="*/ 14673 w 28955"/>
                <a:gd name="connsiteY2" fmla="*/ -178 h 28956"/>
                <a:gd name="connsiteX3" fmla="*/ 194 w 28955"/>
                <a:gd name="connsiteY3" fmla="*/ 14300 h 28956"/>
                <a:gd name="connsiteX4" fmla="*/ 14673 w 28955"/>
                <a:gd name="connsiteY4" fmla="*/ 28778 h 2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5" h="28956">
                  <a:moveTo>
                    <a:pt x="14673" y="28778"/>
                  </a:moveTo>
                  <a:cubicBezTo>
                    <a:pt x="22673" y="28778"/>
                    <a:pt x="29150" y="22301"/>
                    <a:pt x="29150" y="14300"/>
                  </a:cubicBezTo>
                  <a:cubicBezTo>
                    <a:pt x="29150" y="6299"/>
                    <a:pt x="22673" y="-178"/>
                    <a:pt x="14673" y="-178"/>
                  </a:cubicBezTo>
                  <a:cubicBezTo>
                    <a:pt x="6672" y="-178"/>
                    <a:pt x="194" y="6299"/>
                    <a:pt x="194" y="14300"/>
                  </a:cubicBezTo>
                  <a:cubicBezTo>
                    <a:pt x="194" y="22301"/>
                    <a:pt x="6672" y="28778"/>
                    <a:pt x="14673" y="287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EED1111-C258-43D3-A2E3-E2F75C89936F}"/>
                </a:ext>
              </a:extLst>
            </p:cNvPr>
            <p:cNvSpPr/>
            <p:nvPr/>
          </p:nvSpPr>
          <p:spPr>
            <a:xfrm>
              <a:off x="1383792" y="2513076"/>
              <a:ext cx="483107" cy="481584"/>
            </a:xfrm>
            <a:custGeom>
              <a:avLst/>
              <a:gdLst>
                <a:gd name="connsiteX0" fmla="*/ 483108 w 483107"/>
                <a:gd name="connsiteY0" fmla="*/ 240792 h 481584"/>
                <a:gd name="connsiteX1" fmla="*/ 241554 w 483107"/>
                <a:gd name="connsiteY1" fmla="*/ 481584 h 481584"/>
                <a:gd name="connsiteX2" fmla="*/ 0 w 483107"/>
                <a:gd name="connsiteY2" fmla="*/ 240792 h 481584"/>
                <a:gd name="connsiteX3" fmla="*/ 241554 w 483107"/>
                <a:gd name="connsiteY3" fmla="*/ 0 h 481584"/>
                <a:gd name="connsiteX4" fmla="*/ 483108 w 483107"/>
                <a:gd name="connsiteY4" fmla="*/ 240792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107" h="481584">
                  <a:moveTo>
                    <a:pt x="483108" y="240792"/>
                  </a:moveTo>
                  <a:cubicBezTo>
                    <a:pt x="483108" y="373778"/>
                    <a:pt x="374961" y="481584"/>
                    <a:pt x="241554" y="481584"/>
                  </a:cubicBezTo>
                  <a:cubicBezTo>
                    <a:pt x="108147" y="481584"/>
                    <a:pt x="0" y="373778"/>
                    <a:pt x="0" y="240792"/>
                  </a:cubicBezTo>
                  <a:cubicBezTo>
                    <a:pt x="0" y="107806"/>
                    <a:pt x="108147" y="0"/>
                    <a:pt x="241554" y="0"/>
                  </a:cubicBezTo>
                  <a:cubicBezTo>
                    <a:pt x="374961" y="0"/>
                    <a:pt x="483108" y="107806"/>
                    <a:pt x="483108" y="24079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7D3E10-80B1-408E-B761-95BD6F3FBE1D}"/>
                </a:ext>
              </a:extLst>
            </p:cNvPr>
            <p:cNvSpPr/>
            <p:nvPr/>
          </p:nvSpPr>
          <p:spPr>
            <a:xfrm>
              <a:off x="2049780" y="2657856"/>
              <a:ext cx="193548" cy="193548"/>
            </a:xfrm>
            <a:custGeom>
              <a:avLst/>
              <a:gdLst>
                <a:gd name="connsiteX0" fmla="*/ 193548 w 193548"/>
                <a:gd name="connsiteY0" fmla="*/ 96774 h 193548"/>
                <a:gd name="connsiteX1" fmla="*/ 96774 w 193548"/>
                <a:gd name="connsiteY1" fmla="*/ 193548 h 193548"/>
                <a:gd name="connsiteX2" fmla="*/ 0 w 193548"/>
                <a:gd name="connsiteY2" fmla="*/ 96774 h 193548"/>
                <a:gd name="connsiteX3" fmla="*/ 96774 w 193548"/>
                <a:gd name="connsiteY3" fmla="*/ 0 h 193548"/>
                <a:gd name="connsiteX4" fmla="*/ 193548 w 193548"/>
                <a:gd name="connsiteY4" fmla="*/ 96774 h 19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48" h="193548">
                  <a:moveTo>
                    <a:pt x="193548" y="96774"/>
                  </a:moveTo>
                  <a:cubicBezTo>
                    <a:pt x="193548" y="150221"/>
                    <a:pt x="150221" y="193548"/>
                    <a:pt x="96774" y="193548"/>
                  </a:cubicBezTo>
                  <a:cubicBezTo>
                    <a:pt x="43327" y="193548"/>
                    <a:pt x="0" y="150221"/>
                    <a:pt x="0" y="96774"/>
                  </a:cubicBezTo>
                  <a:cubicBezTo>
                    <a:pt x="0" y="43327"/>
                    <a:pt x="43327" y="0"/>
                    <a:pt x="96774" y="0"/>
                  </a:cubicBezTo>
                  <a:cubicBezTo>
                    <a:pt x="150221" y="0"/>
                    <a:pt x="193548" y="43327"/>
                    <a:pt x="193548" y="9677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D137344-AB0B-4CC8-8FC5-3C82CF8ED338}"/>
                </a:ext>
              </a:extLst>
            </p:cNvPr>
            <p:cNvSpPr/>
            <p:nvPr/>
          </p:nvSpPr>
          <p:spPr>
            <a:xfrm>
              <a:off x="2517139" y="2606034"/>
              <a:ext cx="295656" cy="295654"/>
            </a:xfrm>
            <a:custGeom>
              <a:avLst/>
              <a:gdLst>
                <a:gd name="connsiteX0" fmla="*/ 149293 w 295656"/>
                <a:gd name="connsiteY0" fmla="*/ -172 h 295654"/>
                <a:gd name="connsiteX1" fmla="*/ 200 w 295656"/>
                <a:gd name="connsiteY1" fmla="*/ 146386 h 295654"/>
                <a:gd name="connsiteX2" fmla="*/ 146753 w 295656"/>
                <a:gd name="connsiteY2" fmla="*/ 295471 h 295654"/>
                <a:gd name="connsiteX3" fmla="*/ 295846 w 295656"/>
                <a:gd name="connsiteY3" fmla="*/ 148926 h 295654"/>
                <a:gd name="connsiteX4" fmla="*/ 295851 w 295656"/>
                <a:gd name="connsiteY4" fmla="*/ 147656 h 295654"/>
                <a:gd name="connsiteX5" fmla="*/ 149293 w 295656"/>
                <a:gd name="connsiteY5" fmla="*/ -172 h 2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6" h="295654">
                  <a:moveTo>
                    <a:pt x="149293" y="-172"/>
                  </a:moveTo>
                  <a:cubicBezTo>
                    <a:pt x="67652" y="-871"/>
                    <a:pt x="901" y="64737"/>
                    <a:pt x="200" y="146386"/>
                  </a:cubicBezTo>
                  <a:cubicBezTo>
                    <a:pt x="-501" y="228021"/>
                    <a:pt x="65112" y="294772"/>
                    <a:pt x="146753" y="295471"/>
                  </a:cubicBezTo>
                  <a:cubicBezTo>
                    <a:pt x="228393" y="296170"/>
                    <a:pt x="295143" y="230561"/>
                    <a:pt x="295846" y="148926"/>
                  </a:cubicBezTo>
                  <a:cubicBezTo>
                    <a:pt x="295849" y="148494"/>
                    <a:pt x="295851" y="148075"/>
                    <a:pt x="295851" y="147656"/>
                  </a:cubicBezTo>
                  <a:cubicBezTo>
                    <a:pt x="296061" y="66414"/>
                    <a:pt x="230527" y="323"/>
                    <a:pt x="149293" y="-17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C69CCF-D215-401E-A5C6-DE8B71104C91}"/>
                </a:ext>
              </a:extLst>
            </p:cNvPr>
            <p:cNvSpPr/>
            <p:nvPr/>
          </p:nvSpPr>
          <p:spPr>
            <a:xfrm rot="21046799">
              <a:off x="3010098" y="2577040"/>
              <a:ext cx="355091" cy="355091"/>
            </a:xfrm>
            <a:custGeom>
              <a:avLst/>
              <a:gdLst>
                <a:gd name="connsiteX0" fmla="*/ 355286 w 355091"/>
                <a:gd name="connsiteY0" fmla="*/ 177368 h 355091"/>
                <a:gd name="connsiteX1" fmla="*/ 177740 w 355091"/>
                <a:gd name="connsiteY1" fmla="*/ 354914 h 355091"/>
                <a:gd name="connsiteX2" fmla="*/ 195 w 355091"/>
                <a:gd name="connsiteY2" fmla="*/ 177368 h 355091"/>
                <a:gd name="connsiteX3" fmla="*/ 177740 w 355091"/>
                <a:gd name="connsiteY3" fmla="*/ -178 h 355091"/>
                <a:gd name="connsiteX4" fmla="*/ 355286 w 355091"/>
                <a:gd name="connsiteY4" fmla="*/ 177368 h 35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091" h="355091">
                  <a:moveTo>
                    <a:pt x="355286" y="177368"/>
                  </a:moveTo>
                  <a:cubicBezTo>
                    <a:pt x="355286" y="275424"/>
                    <a:pt x="275796" y="354914"/>
                    <a:pt x="177740" y="354914"/>
                  </a:cubicBezTo>
                  <a:cubicBezTo>
                    <a:pt x="79685" y="354914"/>
                    <a:pt x="195" y="275424"/>
                    <a:pt x="195" y="177368"/>
                  </a:cubicBezTo>
                  <a:cubicBezTo>
                    <a:pt x="195" y="79312"/>
                    <a:pt x="79685" y="-178"/>
                    <a:pt x="177740" y="-178"/>
                  </a:cubicBezTo>
                  <a:cubicBezTo>
                    <a:pt x="275796" y="-178"/>
                    <a:pt x="355286" y="79312"/>
                    <a:pt x="355286" y="17736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00B363E-CF18-43D7-B7B6-D9CE6CDB57C5}"/>
                </a:ext>
              </a:extLst>
            </p:cNvPr>
            <p:cNvSpPr/>
            <p:nvPr/>
          </p:nvSpPr>
          <p:spPr>
            <a:xfrm>
              <a:off x="3553968" y="2600325"/>
              <a:ext cx="309372" cy="309371"/>
            </a:xfrm>
            <a:custGeom>
              <a:avLst/>
              <a:gdLst>
                <a:gd name="connsiteX0" fmla="*/ 154880 w 309372"/>
                <a:gd name="connsiteY0" fmla="*/ 309194 h 309371"/>
                <a:gd name="connsiteX1" fmla="*/ 309567 w 309372"/>
                <a:gd name="connsiteY1" fmla="*/ 154508 h 309371"/>
                <a:gd name="connsiteX2" fmla="*/ 154880 w 309372"/>
                <a:gd name="connsiteY2" fmla="*/ -178 h 309371"/>
                <a:gd name="connsiteX3" fmla="*/ 194 w 309372"/>
                <a:gd name="connsiteY3" fmla="*/ 154508 h 309371"/>
                <a:gd name="connsiteX4" fmla="*/ 154880 w 309372"/>
                <a:gd name="connsiteY4" fmla="*/ 309194 h 3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2" h="309371">
                  <a:moveTo>
                    <a:pt x="154880" y="309194"/>
                  </a:moveTo>
                  <a:cubicBezTo>
                    <a:pt x="240313" y="309194"/>
                    <a:pt x="309567" y="239941"/>
                    <a:pt x="309567" y="154508"/>
                  </a:cubicBezTo>
                  <a:cubicBezTo>
                    <a:pt x="309567" y="69075"/>
                    <a:pt x="240313" y="-178"/>
                    <a:pt x="154880" y="-178"/>
                  </a:cubicBezTo>
                  <a:cubicBezTo>
                    <a:pt x="69450" y="-178"/>
                    <a:pt x="194" y="69075"/>
                    <a:pt x="194" y="154508"/>
                  </a:cubicBezTo>
                  <a:cubicBezTo>
                    <a:pt x="194" y="239941"/>
                    <a:pt x="69450" y="309194"/>
                    <a:pt x="154880" y="30919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9833B3F-E706-4EBD-9907-84A732C528DC}"/>
                </a:ext>
              </a:extLst>
            </p:cNvPr>
            <p:cNvSpPr/>
            <p:nvPr/>
          </p:nvSpPr>
          <p:spPr>
            <a:xfrm rot="17549998">
              <a:off x="4088795" y="2613667"/>
              <a:ext cx="280416" cy="280416"/>
            </a:xfrm>
            <a:custGeom>
              <a:avLst/>
              <a:gdLst>
                <a:gd name="connsiteX0" fmla="*/ 280611 w 280416"/>
                <a:gd name="connsiteY0" fmla="*/ 140030 h 280416"/>
                <a:gd name="connsiteX1" fmla="*/ 140403 w 280416"/>
                <a:gd name="connsiteY1" fmla="*/ 280238 h 280416"/>
                <a:gd name="connsiteX2" fmla="*/ 195 w 280416"/>
                <a:gd name="connsiteY2" fmla="*/ 140030 h 280416"/>
                <a:gd name="connsiteX3" fmla="*/ 140403 w 280416"/>
                <a:gd name="connsiteY3" fmla="*/ -178 h 280416"/>
                <a:gd name="connsiteX4" fmla="*/ 280611 w 280416"/>
                <a:gd name="connsiteY4" fmla="*/ 140030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416" h="280416">
                  <a:moveTo>
                    <a:pt x="280611" y="140030"/>
                  </a:moveTo>
                  <a:cubicBezTo>
                    <a:pt x="280611" y="217465"/>
                    <a:pt x="217837" y="280238"/>
                    <a:pt x="140403" y="280238"/>
                  </a:cubicBezTo>
                  <a:cubicBezTo>
                    <a:pt x="62968" y="280238"/>
                    <a:pt x="195" y="217465"/>
                    <a:pt x="195" y="140030"/>
                  </a:cubicBezTo>
                  <a:cubicBezTo>
                    <a:pt x="195" y="62595"/>
                    <a:pt x="62968" y="-178"/>
                    <a:pt x="140403" y="-178"/>
                  </a:cubicBezTo>
                  <a:cubicBezTo>
                    <a:pt x="217837" y="-178"/>
                    <a:pt x="280611" y="62595"/>
                    <a:pt x="280611" y="14003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670A6B-4849-4C99-B845-925C033DF763}"/>
                </a:ext>
              </a:extLst>
            </p:cNvPr>
            <p:cNvSpPr/>
            <p:nvPr/>
          </p:nvSpPr>
          <p:spPr>
            <a:xfrm>
              <a:off x="5606796" y="2569462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3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9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2997869-E9F4-4120-B1D2-B235FC0F9FD4}"/>
                </a:ext>
              </a:extLst>
            </p:cNvPr>
            <p:cNvSpPr/>
            <p:nvPr/>
          </p:nvSpPr>
          <p:spPr>
            <a:xfrm>
              <a:off x="6115812" y="2555748"/>
              <a:ext cx="394715" cy="396239"/>
            </a:xfrm>
            <a:custGeom>
              <a:avLst/>
              <a:gdLst>
                <a:gd name="connsiteX0" fmla="*/ 394716 w 394715"/>
                <a:gd name="connsiteY0" fmla="*/ 198120 h 396239"/>
                <a:gd name="connsiteX1" fmla="*/ 197358 w 394715"/>
                <a:gd name="connsiteY1" fmla="*/ 396240 h 396239"/>
                <a:gd name="connsiteX2" fmla="*/ 0 w 394715"/>
                <a:gd name="connsiteY2" fmla="*/ 198120 h 396239"/>
                <a:gd name="connsiteX3" fmla="*/ 197358 w 394715"/>
                <a:gd name="connsiteY3" fmla="*/ 0 h 396239"/>
                <a:gd name="connsiteX4" fmla="*/ 394716 w 394715"/>
                <a:gd name="connsiteY4" fmla="*/ 19812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15" h="396239">
                  <a:moveTo>
                    <a:pt x="394716" y="198120"/>
                  </a:moveTo>
                  <a:cubicBezTo>
                    <a:pt x="394716" y="307539"/>
                    <a:pt x="306356" y="396240"/>
                    <a:pt x="197358" y="396240"/>
                  </a:cubicBezTo>
                  <a:cubicBezTo>
                    <a:pt x="88360" y="396240"/>
                    <a:pt x="0" y="307539"/>
                    <a:pt x="0" y="198120"/>
                  </a:cubicBezTo>
                  <a:cubicBezTo>
                    <a:pt x="0" y="88701"/>
                    <a:pt x="88360" y="0"/>
                    <a:pt x="197358" y="0"/>
                  </a:cubicBezTo>
                  <a:cubicBezTo>
                    <a:pt x="306356" y="0"/>
                    <a:pt x="394716" y="88701"/>
                    <a:pt x="394716" y="1981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B8180C-E501-44BF-B084-D30F9360AEC6}"/>
                </a:ext>
              </a:extLst>
            </p:cNvPr>
            <p:cNvSpPr/>
            <p:nvPr/>
          </p:nvSpPr>
          <p:spPr>
            <a:xfrm>
              <a:off x="6601967" y="2522219"/>
              <a:ext cx="464820" cy="464820"/>
            </a:xfrm>
            <a:custGeom>
              <a:avLst/>
              <a:gdLst>
                <a:gd name="connsiteX0" fmla="*/ 232605 w 464820"/>
                <a:gd name="connsiteY0" fmla="*/ -178 h 464820"/>
                <a:gd name="connsiteX1" fmla="*/ 194 w 464820"/>
                <a:gd name="connsiteY1" fmla="*/ 232232 h 464820"/>
                <a:gd name="connsiteX2" fmla="*/ 232605 w 464820"/>
                <a:gd name="connsiteY2" fmla="*/ 464642 h 464820"/>
                <a:gd name="connsiteX3" fmla="*/ 465015 w 464820"/>
                <a:gd name="connsiteY3" fmla="*/ 232232 h 464820"/>
                <a:gd name="connsiteX4" fmla="*/ 232605 w 464820"/>
                <a:gd name="connsiteY4" fmla="*/ -178 h 46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820" h="464820">
                  <a:moveTo>
                    <a:pt x="232605" y="-178"/>
                  </a:moveTo>
                  <a:cubicBezTo>
                    <a:pt x="104246" y="-178"/>
                    <a:pt x="194" y="103874"/>
                    <a:pt x="194" y="232232"/>
                  </a:cubicBezTo>
                  <a:cubicBezTo>
                    <a:pt x="194" y="360591"/>
                    <a:pt x="104246" y="464642"/>
                    <a:pt x="232605" y="464642"/>
                  </a:cubicBezTo>
                  <a:cubicBezTo>
                    <a:pt x="360964" y="464642"/>
                    <a:pt x="465015" y="360591"/>
                    <a:pt x="465015" y="232232"/>
                  </a:cubicBezTo>
                  <a:cubicBezTo>
                    <a:pt x="465015" y="103874"/>
                    <a:pt x="360964" y="-178"/>
                    <a:pt x="23260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E02C00-AFB5-4985-8F93-6399C182FFE8}"/>
                </a:ext>
              </a:extLst>
            </p:cNvPr>
            <p:cNvSpPr/>
            <p:nvPr/>
          </p:nvSpPr>
          <p:spPr>
            <a:xfrm>
              <a:off x="8247885" y="2606037"/>
              <a:ext cx="295658" cy="295659"/>
            </a:xfrm>
            <a:custGeom>
              <a:avLst/>
              <a:gdLst>
                <a:gd name="connsiteX0" fmla="*/ 148787 w 295658"/>
                <a:gd name="connsiteY0" fmla="*/ -176 h 295659"/>
                <a:gd name="connsiteX1" fmla="*/ 196 w 295658"/>
                <a:gd name="connsiteY1" fmla="*/ 146890 h 295659"/>
                <a:gd name="connsiteX2" fmla="*/ 147263 w 295658"/>
                <a:gd name="connsiteY2" fmla="*/ 295480 h 295659"/>
                <a:gd name="connsiteX3" fmla="*/ 295852 w 295658"/>
                <a:gd name="connsiteY3" fmla="*/ 148414 h 295659"/>
                <a:gd name="connsiteX4" fmla="*/ 295852 w 295658"/>
                <a:gd name="connsiteY4" fmla="*/ 147652 h 295659"/>
                <a:gd name="connsiteX5" fmla="*/ 148787 w 295658"/>
                <a:gd name="connsiteY5" fmla="*/ -176 h 29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658" h="295659">
                  <a:moveTo>
                    <a:pt x="148787" y="-176"/>
                  </a:moveTo>
                  <a:cubicBezTo>
                    <a:pt x="67151" y="-595"/>
                    <a:pt x="616" y="65242"/>
                    <a:pt x="196" y="146890"/>
                  </a:cubicBezTo>
                  <a:cubicBezTo>
                    <a:pt x="-222" y="228526"/>
                    <a:pt x="65614" y="295061"/>
                    <a:pt x="147263" y="295480"/>
                  </a:cubicBezTo>
                  <a:cubicBezTo>
                    <a:pt x="228898" y="295899"/>
                    <a:pt x="295434" y="230050"/>
                    <a:pt x="295852" y="148414"/>
                  </a:cubicBezTo>
                  <a:cubicBezTo>
                    <a:pt x="295852" y="148160"/>
                    <a:pt x="295852" y="147906"/>
                    <a:pt x="295852" y="147652"/>
                  </a:cubicBezTo>
                  <a:cubicBezTo>
                    <a:pt x="296068" y="66220"/>
                    <a:pt x="230219" y="40"/>
                    <a:pt x="148787" y="-1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A0011B9-AB70-42A4-9DC1-D69B2CDE27E1}"/>
                </a:ext>
              </a:extLst>
            </p:cNvPr>
            <p:cNvSpPr/>
            <p:nvPr/>
          </p:nvSpPr>
          <p:spPr>
            <a:xfrm>
              <a:off x="1481328" y="3131819"/>
              <a:ext cx="286512" cy="286512"/>
            </a:xfrm>
            <a:custGeom>
              <a:avLst/>
              <a:gdLst>
                <a:gd name="connsiteX0" fmla="*/ 143450 w 286512"/>
                <a:gd name="connsiteY0" fmla="*/ -178 h 286512"/>
                <a:gd name="connsiteX1" fmla="*/ 194 w 286512"/>
                <a:gd name="connsiteY1" fmla="*/ 143078 h 286512"/>
                <a:gd name="connsiteX2" fmla="*/ 143450 w 286512"/>
                <a:gd name="connsiteY2" fmla="*/ 286334 h 286512"/>
                <a:gd name="connsiteX3" fmla="*/ 286706 w 286512"/>
                <a:gd name="connsiteY3" fmla="*/ 143332 h 286512"/>
                <a:gd name="connsiteX4" fmla="*/ 286706 w 286512"/>
                <a:gd name="connsiteY4" fmla="*/ 143078 h 286512"/>
                <a:gd name="connsiteX5" fmla="*/ 143704 w 286512"/>
                <a:gd name="connsiteY5" fmla="*/ -178 h 286512"/>
                <a:gd name="connsiteX6" fmla="*/ 143450 w 286512"/>
                <a:gd name="connsiteY6" fmla="*/ -178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512" h="286512">
                  <a:moveTo>
                    <a:pt x="143450" y="-178"/>
                  </a:moveTo>
                  <a:cubicBezTo>
                    <a:pt x="64332" y="-178"/>
                    <a:pt x="194" y="63957"/>
                    <a:pt x="194" y="143078"/>
                  </a:cubicBezTo>
                  <a:cubicBezTo>
                    <a:pt x="194" y="222199"/>
                    <a:pt x="64332" y="286334"/>
                    <a:pt x="143450" y="286334"/>
                  </a:cubicBezTo>
                  <a:cubicBezTo>
                    <a:pt x="222498" y="286410"/>
                    <a:pt x="286637" y="222377"/>
                    <a:pt x="286706" y="143332"/>
                  </a:cubicBezTo>
                  <a:cubicBezTo>
                    <a:pt x="286706" y="143243"/>
                    <a:pt x="286706" y="143167"/>
                    <a:pt x="286706" y="143078"/>
                  </a:cubicBezTo>
                  <a:cubicBezTo>
                    <a:pt x="286776" y="64033"/>
                    <a:pt x="222753" y="-102"/>
                    <a:pt x="143704" y="-178"/>
                  </a:cubicBezTo>
                  <a:cubicBezTo>
                    <a:pt x="143619" y="-178"/>
                    <a:pt x="143536" y="-178"/>
                    <a:pt x="14345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322C0A1-82B5-4BC2-BC39-7F749486E853}"/>
                </a:ext>
              </a:extLst>
            </p:cNvPr>
            <p:cNvSpPr/>
            <p:nvPr/>
          </p:nvSpPr>
          <p:spPr>
            <a:xfrm>
              <a:off x="2048255" y="3176397"/>
              <a:ext cx="196596" cy="196215"/>
            </a:xfrm>
            <a:custGeom>
              <a:avLst/>
              <a:gdLst>
                <a:gd name="connsiteX0" fmla="*/ 98493 w 196596"/>
                <a:gd name="connsiteY0" fmla="*/ 196037 h 196215"/>
                <a:gd name="connsiteX1" fmla="*/ 196791 w 196596"/>
                <a:gd name="connsiteY1" fmla="*/ 97993 h 196215"/>
                <a:gd name="connsiteX2" fmla="*/ 196791 w 196596"/>
                <a:gd name="connsiteY2" fmla="*/ 97739 h 196215"/>
                <a:gd name="connsiteX3" fmla="*/ 98493 w 196596"/>
                <a:gd name="connsiteY3" fmla="*/ -178 h 196215"/>
                <a:gd name="connsiteX4" fmla="*/ 194 w 196596"/>
                <a:gd name="connsiteY4" fmla="*/ 98120 h 196215"/>
                <a:gd name="connsiteX5" fmla="*/ 98493 w 196596"/>
                <a:gd name="connsiteY5" fmla="*/ 196037 h 19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596" h="196215">
                  <a:moveTo>
                    <a:pt x="98493" y="196037"/>
                  </a:moveTo>
                  <a:cubicBezTo>
                    <a:pt x="152711" y="196113"/>
                    <a:pt x="196721" y="152209"/>
                    <a:pt x="196791" y="97993"/>
                  </a:cubicBezTo>
                  <a:cubicBezTo>
                    <a:pt x="196791" y="97904"/>
                    <a:pt x="196791" y="97828"/>
                    <a:pt x="196791" y="97739"/>
                  </a:cubicBezTo>
                  <a:cubicBezTo>
                    <a:pt x="196581" y="43599"/>
                    <a:pt x="152633" y="-178"/>
                    <a:pt x="98493" y="-178"/>
                  </a:cubicBezTo>
                  <a:cubicBezTo>
                    <a:pt x="44233" y="-102"/>
                    <a:pt x="264" y="43866"/>
                    <a:pt x="194" y="98120"/>
                  </a:cubicBezTo>
                  <a:cubicBezTo>
                    <a:pt x="474" y="152235"/>
                    <a:pt x="44382" y="195974"/>
                    <a:pt x="98493" y="19603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89F3931-C11D-4587-813C-EA3F2BF408BC}"/>
                </a:ext>
              </a:extLst>
            </p:cNvPr>
            <p:cNvSpPr/>
            <p:nvPr/>
          </p:nvSpPr>
          <p:spPr>
            <a:xfrm>
              <a:off x="2548127" y="3156204"/>
              <a:ext cx="237743" cy="237744"/>
            </a:xfrm>
            <a:custGeom>
              <a:avLst/>
              <a:gdLst>
                <a:gd name="connsiteX0" fmla="*/ 119066 w 237743"/>
                <a:gd name="connsiteY0" fmla="*/ 237566 h 237744"/>
                <a:gd name="connsiteX1" fmla="*/ 237938 w 237743"/>
                <a:gd name="connsiteY1" fmla="*/ 118694 h 237744"/>
                <a:gd name="connsiteX2" fmla="*/ 119066 w 237743"/>
                <a:gd name="connsiteY2" fmla="*/ -178 h 237744"/>
                <a:gd name="connsiteX3" fmla="*/ 194 w 237743"/>
                <a:gd name="connsiteY3" fmla="*/ 118694 h 237744"/>
                <a:gd name="connsiteX4" fmla="*/ 119066 w 237743"/>
                <a:gd name="connsiteY4" fmla="*/ 237566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743" h="237744">
                  <a:moveTo>
                    <a:pt x="119066" y="237566"/>
                  </a:moveTo>
                  <a:cubicBezTo>
                    <a:pt x="184718" y="237566"/>
                    <a:pt x="237938" y="184340"/>
                    <a:pt x="237938" y="118694"/>
                  </a:cubicBezTo>
                  <a:cubicBezTo>
                    <a:pt x="237938" y="53048"/>
                    <a:pt x="184718" y="-178"/>
                    <a:pt x="119066" y="-178"/>
                  </a:cubicBezTo>
                  <a:cubicBezTo>
                    <a:pt x="53415" y="-178"/>
                    <a:pt x="194" y="53048"/>
                    <a:pt x="194" y="118694"/>
                  </a:cubicBezTo>
                  <a:cubicBezTo>
                    <a:pt x="194" y="184340"/>
                    <a:pt x="53415" y="237566"/>
                    <a:pt x="119066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50581C2-370E-4C86-B7A4-8FA3647AFB2C}"/>
                </a:ext>
              </a:extLst>
            </p:cNvPr>
            <p:cNvSpPr/>
            <p:nvPr/>
          </p:nvSpPr>
          <p:spPr>
            <a:xfrm>
              <a:off x="2993136" y="3080004"/>
              <a:ext cx="390143" cy="390144"/>
            </a:xfrm>
            <a:custGeom>
              <a:avLst/>
              <a:gdLst>
                <a:gd name="connsiteX0" fmla="*/ 195266 w 390143"/>
                <a:gd name="connsiteY0" fmla="*/ -178 h 390144"/>
                <a:gd name="connsiteX1" fmla="*/ 194 w 390143"/>
                <a:gd name="connsiteY1" fmla="*/ 194894 h 390144"/>
                <a:gd name="connsiteX2" fmla="*/ 195266 w 390143"/>
                <a:gd name="connsiteY2" fmla="*/ 389966 h 390144"/>
                <a:gd name="connsiteX3" fmla="*/ 390338 w 390143"/>
                <a:gd name="connsiteY3" fmla="*/ 194894 h 390144"/>
                <a:gd name="connsiteX4" fmla="*/ 195266 w 390143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3" h="390144">
                  <a:moveTo>
                    <a:pt x="195266" y="-178"/>
                  </a:moveTo>
                  <a:cubicBezTo>
                    <a:pt x="87531" y="-178"/>
                    <a:pt x="194" y="87160"/>
                    <a:pt x="194" y="194894"/>
                  </a:cubicBezTo>
                  <a:cubicBezTo>
                    <a:pt x="194" y="302628"/>
                    <a:pt x="87531" y="389966"/>
                    <a:pt x="195266" y="389966"/>
                  </a:cubicBezTo>
                  <a:cubicBezTo>
                    <a:pt x="303002" y="389966"/>
                    <a:pt x="390338" y="302628"/>
                    <a:pt x="390338" y="194894"/>
                  </a:cubicBezTo>
                  <a:cubicBezTo>
                    <a:pt x="390338" y="87160"/>
                    <a:pt x="303002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B2C32A-EF6D-4482-9DFB-67863AD6EE40}"/>
                </a:ext>
              </a:extLst>
            </p:cNvPr>
            <p:cNvSpPr/>
            <p:nvPr/>
          </p:nvSpPr>
          <p:spPr>
            <a:xfrm>
              <a:off x="3526535" y="3092195"/>
              <a:ext cx="365760" cy="365762"/>
            </a:xfrm>
            <a:custGeom>
              <a:avLst/>
              <a:gdLst>
                <a:gd name="connsiteX0" fmla="*/ 182313 w 365760"/>
                <a:gd name="connsiteY0" fmla="*/ -178 h 365762"/>
                <a:gd name="connsiteX1" fmla="*/ 196 w 365760"/>
                <a:gd name="connsiteY1" fmla="*/ 183464 h 365762"/>
                <a:gd name="connsiteX2" fmla="*/ 183837 w 365760"/>
                <a:gd name="connsiteY2" fmla="*/ 365583 h 365762"/>
                <a:gd name="connsiteX3" fmla="*/ 365955 w 365760"/>
                <a:gd name="connsiteY3" fmla="*/ 182702 h 365762"/>
                <a:gd name="connsiteX4" fmla="*/ 182313 w 365760"/>
                <a:gd name="connsiteY4" fmla="*/ -178 h 36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2">
                  <a:moveTo>
                    <a:pt x="182313" y="-178"/>
                  </a:moveTo>
                  <a:cubicBezTo>
                    <a:pt x="81312" y="242"/>
                    <a:pt x="-224" y="82461"/>
                    <a:pt x="196" y="183464"/>
                  </a:cubicBezTo>
                  <a:cubicBezTo>
                    <a:pt x="618" y="284467"/>
                    <a:pt x="82836" y="366002"/>
                    <a:pt x="183837" y="365583"/>
                  </a:cubicBezTo>
                  <a:cubicBezTo>
                    <a:pt x="284535" y="365163"/>
                    <a:pt x="365955" y="283401"/>
                    <a:pt x="365955" y="182702"/>
                  </a:cubicBezTo>
                  <a:cubicBezTo>
                    <a:pt x="365675" y="81522"/>
                    <a:pt x="283494" y="-317"/>
                    <a:pt x="182313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9E09FEA-B0EB-4F97-B3F5-0FAD91D0C579}"/>
                </a:ext>
              </a:extLst>
            </p:cNvPr>
            <p:cNvSpPr/>
            <p:nvPr/>
          </p:nvSpPr>
          <p:spPr>
            <a:xfrm rot="16539000">
              <a:off x="4068959" y="3114612"/>
              <a:ext cx="320040" cy="320040"/>
            </a:xfrm>
            <a:custGeom>
              <a:avLst/>
              <a:gdLst>
                <a:gd name="connsiteX0" fmla="*/ 320234 w 320040"/>
                <a:gd name="connsiteY0" fmla="*/ 159842 h 320040"/>
                <a:gd name="connsiteX1" fmla="*/ 160214 w 320040"/>
                <a:gd name="connsiteY1" fmla="*/ 319862 h 320040"/>
                <a:gd name="connsiteX2" fmla="*/ 194 w 320040"/>
                <a:gd name="connsiteY2" fmla="*/ 159842 h 320040"/>
                <a:gd name="connsiteX3" fmla="*/ 160214 w 320040"/>
                <a:gd name="connsiteY3" fmla="*/ -178 h 320040"/>
                <a:gd name="connsiteX4" fmla="*/ 320234 w 320040"/>
                <a:gd name="connsiteY4" fmla="*/ 159842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320040">
                  <a:moveTo>
                    <a:pt x="320234" y="159842"/>
                  </a:moveTo>
                  <a:cubicBezTo>
                    <a:pt x="320234" y="248219"/>
                    <a:pt x="248591" y="319862"/>
                    <a:pt x="160214" y="319862"/>
                  </a:cubicBezTo>
                  <a:cubicBezTo>
                    <a:pt x="71838" y="319862"/>
                    <a:pt x="194" y="248219"/>
                    <a:pt x="194" y="159842"/>
                  </a:cubicBezTo>
                  <a:cubicBezTo>
                    <a:pt x="194" y="71465"/>
                    <a:pt x="71838" y="-178"/>
                    <a:pt x="160214" y="-178"/>
                  </a:cubicBezTo>
                  <a:cubicBezTo>
                    <a:pt x="248591" y="-178"/>
                    <a:pt x="320234" y="71465"/>
                    <a:pt x="320234" y="1598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256002-EA6A-40F0-9A9A-8D1A0A954CAF}"/>
                </a:ext>
              </a:extLst>
            </p:cNvPr>
            <p:cNvSpPr/>
            <p:nvPr/>
          </p:nvSpPr>
          <p:spPr>
            <a:xfrm>
              <a:off x="4556760" y="3081527"/>
              <a:ext cx="387095" cy="387096"/>
            </a:xfrm>
            <a:custGeom>
              <a:avLst/>
              <a:gdLst>
                <a:gd name="connsiteX0" fmla="*/ 193742 w 387095"/>
                <a:gd name="connsiteY0" fmla="*/ -178 h 387096"/>
                <a:gd name="connsiteX1" fmla="*/ 194 w 387095"/>
                <a:gd name="connsiteY1" fmla="*/ 193370 h 387096"/>
                <a:gd name="connsiteX2" fmla="*/ 193742 w 387095"/>
                <a:gd name="connsiteY2" fmla="*/ 386918 h 387096"/>
                <a:gd name="connsiteX3" fmla="*/ 387290 w 387095"/>
                <a:gd name="connsiteY3" fmla="*/ 193370 h 387096"/>
                <a:gd name="connsiteX4" fmla="*/ 193742 w 387095"/>
                <a:gd name="connsiteY4" fmla="*/ -178 h 3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5" h="387096">
                  <a:moveTo>
                    <a:pt x="193742" y="-178"/>
                  </a:moveTo>
                  <a:cubicBezTo>
                    <a:pt x="86847" y="-178"/>
                    <a:pt x="194" y="86474"/>
                    <a:pt x="194" y="193370"/>
                  </a:cubicBezTo>
                  <a:cubicBezTo>
                    <a:pt x="194" y="300266"/>
                    <a:pt x="86847" y="386918"/>
                    <a:pt x="193742" y="386918"/>
                  </a:cubicBezTo>
                  <a:cubicBezTo>
                    <a:pt x="300638" y="386918"/>
                    <a:pt x="387290" y="300266"/>
                    <a:pt x="387290" y="193370"/>
                  </a:cubicBezTo>
                  <a:cubicBezTo>
                    <a:pt x="387214" y="86500"/>
                    <a:pt x="300613" y="-114"/>
                    <a:pt x="19374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5F02BD-3B13-45FB-9CF4-2545520B78B2}"/>
                </a:ext>
              </a:extLst>
            </p:cNvPr>
            <p:cNvSpPr/>
            <p:nvPr/>
          </p:nvSpPr>
          <p:spPr>
            <a:xfrm>
              <a:off x="5606796" y="3090670"/>
              <a:ext cx="368809" cy="368809"/>
            </a:xfrm>
            <a:custGeom>
              <a:avLst/>
              <a:gdLst>
                <a:gd name="connsiteX0" fmla="*/ 185360 w 368809"/>
                <a:gd name="connsiteY0" fmla="*/ 368632 h 368809"/>
                <a:gd name="connsiteX1" fmla="*/ 369003 w 368809"/>
                <a:gd name="connsiteY1" fmla="*/ 183466 h 368809"/>
                <a:gd name="connsiteX2" fmla="*/ 183836 w 368809"/>
                <a:gd name="connsiteY2" fmla="*/ -176 h 368809"/>
                <a:gd name="connsiteX3" fmla="*/ 194 w 368809"/>
                <a:gd name="connsiteY3" fmla="*/ 184228 h 368809"/>
                <a:gd name="connsiteX4" fmla="*/ 185106 w 368809"/>
                <a:gd name="connsiteY4" fmla="*/ 368632 h 368809"/>
                <a:gd name="connsiteX5" fmla="*/ 185360 w 368809"/>
                <a:gd name="connsiteY5" fmla="*/ 368632 h 36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809" h="368809">
                  <a:moveTo>
                    <a:pt x="185360" y="368632"/>
                  </a:moveTo>
                  <a:cubicBezTo>
                    <a:pt x="287202" y="368212"/>
                    <a:pt x="369422" y="285307"/>
                    <a:pt x="369003" y="183466"/>
                  </a:cubicBezTo>
                  <a:cubicBezTo>
                    <a:pt x="368583" y="81625"/>
                    <a:pt x="285678" y="-595"/>
                    <a:pt x="183836" y="-176"/>
                  </a:cubicBezTo>
                  <a:cubicBezTo>
                    <a:pt x="82287" y="243"/>
                    <a:pt x="194" y="82678"/>
                    <a:pt x="194" y="184228"/>
                  </a:cubicBezTo>
                  <a:cubicBezTo>
                    <a:pt x="334" y="286209"/>
                    <a:pt x="83125" y="368771"/>
                    <a:pt x="185106" y="368632"/>
                  </a:cubicBezTo>
                  <a:cubicBezTo>
                    <a:pt x="185195" y="368632"/>
                    <a:pt x="185272" y="368632"/>
                    <a:pt x="185360" y="3686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F0D1A3A-0F56-47F2-8BD1-59493D851C85}"/>
                </a:ext>
              </a:extLst>
            </p:cNvPr>
            <p:cNvSpPr/>
            <p:nvPr/>
          </p:nvSpPr>
          <p:spPr>
            <a:xfrm>
              <a:off x="6094475" y="3057143"/>
              <a:ext cx="435864" cy="435864"/>
            </a:xfrm>
            <a:custGeom>
              <a:avLst/>
              <a:gdLst>
                <a:gd name="connsiteX0" fmla="*/ 218127 w 435864"/>
                <a:gd name="connsiteY0" fmla="*/ -178 h 435864"/>
                <a:gd name="connsiteX1" fmla="*/ 194 w 435864"/>
                <a:gd name="connsiteY1" fmla="*/ 217754 h 435864"/>
                <a:gd name="connsiteX2" fmla="*/ 218127 w 435864"/>
                <a:gd name="connsiteY2" fmla="*/ 435686 h 435864"/>
                <a:gd name="connsiteX3" fmla="*/ 436059 w 435864"/>
                <a:gd name="connsiteY3" fmla="*/ 217754 h 435864"/>
                <a:gd name="connsiteX4" fmla="*/ 218127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7" y="-178"/>
                  </a:moveTo>
                  <a:cubicBezTo>
                    <a:pt x="97769" y="-178"/>
                    <a:pt x="194" y="97396"/>
                    <a:pt x="194" y="217754"/>
                  </a:cubicBezTo>
                  <a:cubicBezTo>
                    <a:pt x="194" y="338112"/>
                    <a:pt x="97769" y="435686"/>
                    <a:pt x="218127" y="435686"/>
                  </a:cubicBezTo>
                  <a:cubicBezTo>
                    <a:pt x="338484" y="435686"/>
                    <a:pt x="436059" y="338112"/>
                    <a:pt x="436059" y="217754"/>
                  </a:cubicBezTo>
                  <a:cubicBezTo>
                    <a:pt x="436059" y="97396"/>
                    <a:pt x="338484" y="-178"/>
                    <a:pt x="21812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125D9A0-3B59-485B-93ED-39429470A858}"/>
                </a:ext>
              </a:extLst>
            </p:cNvPr>
            <p:cNvSpPr/>
            <p:nvPr/>
          </p:nvSpPr>
          <p:spPr>
            <a:xfrm>
              <a:off x="8881869" y="3238504"/>
              <a:ext cx="73150" cy="73155"/>
            </a:xfrm>
            <a:custGeom>
              <a:avLst/>
              <a:gdLst>
                <a:gd name="connsiteX0" fmla="*/ 36011 w 73150"/>
                <a:gd name="connsiteY0" fmla="*/ 72969 h 73155"/>
                <a:gd name="connsiteX1" fmla="*/ 73336 w 73150"/>
                <a:gd name="connsiteY1" fmla="*/ 37168 h 73155"/>
                <a:gd name="connsiteX2" fmla="*/ 37535 w 73150"/>
                <a:gd name="connsiteY2" fmla="*/ -170 h 73155"/>
                <a:gd name="connsiteX3" fmla="*/ 209 w 73150"/>
                <a:gd name="connsiteY3" fmla="*/ 35644 h 73155"/>
                <a:gd name="connsiteX4" fmla="*/ 197 w 73150"/>
                <a:gd name="connsiteY4" fmla="*/ 36393 h 73155"/>
                <a:gd name="connsiteX5" fmla="*/ 36011 w 73150"/>
                <a:gd name="connsiteY5" fmla="*/ 72969 h 73155"/>
                <a:gd name="connsiteX6" fmla="*/ 36011 w 73150"/>
                <a:gd name="connsiteY6" fmla="*/ 72969 h 7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0" h="73155">
                  <a:moveTo>
                    <a:pt x="36011" y="72969"/>
                  </a:moveTo>
                  <a:cubicBezTo>
                    <a:pt x="56204" y="73389"/>
                    <a:pt x="72917" y="57361"/>
                    <a:pt x="73336" y="37168"/>
                  </a:cubicBezTo>
                  <a:cubicBezTo>
                    <a:pt x="73768" y="16962"/>
                    <a:pt x="57728" y="249"/>
                    <a:pt x="37535" y="-170"/>
                  </a:cubicBezTo>
                  <a:cubicBezTo>
                    <a:pt x="17342" y="-589"/>
                    <a:pt x="628" y="15438"/>
                    <a:pt x="209" y="35644"/>
                  </a:cubicBezTo>
                  <a:cubicBezTo>
                    <a:pt x="197" y="35886"/>
                    <a:pt x="197" y="36140"/>
                    <a:pt x="197" y="36393"/>
                  </a:cubicBezTo>
                  <a:cubicBezTo>
                    <a:pt x="-19" y="56383"/>
                    <a:pt x="16021" y="72754"/>
                    <a:pt x="36011" y="72969"/>
                  </a:cubicBezTo>
                  <a:cubicBezTo>
                    <a:pt x="36011" y="72969"/>
                    <a:pt x="36011" y="72969"/>
                    <a:pt x="36011" y="729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C7A509-71CE-4319-BEBD-F270F35B5CEB}"/>
                </a:ext>
              </a:extLst>
            </p:cNvPr>
            <p:cNvSpPr/>
            <p:nvPr/>
          </p:nvSpPr>
          <p:spPr>
            <a:xfrm>
              <a:off x="885444" y="3578352"/>
              <a:ext cx="437388" cy="435864"/>
            </a:xfrm>
            <a:custGeom>
              <a:avLst/>
              <a:gdLst>
                <a:gd name="connsiteX0" fmla="*/ 437388 w 437388"/>
                <a:gd name="connsiteY0" fmla="*/ 217932 h 435864"/>
                <a:gd name="connsiteX1" fmla="*/ 218694 w 437388"/>
                <a:gd name="connsiteY1" fmla="*/ 435864 h 435864"/>
                <a:gd name="connsiteX2" fmla="*/ 0 w 437388"/>
                <a:gd name="connsiteY2" fmla="*/ 217932 h 435864"/>
                <a:gd name="connsiteX3" fmla="*/ 218694 w 437388"/>
                <a:gd name="connsiteY3" fmla="*/ 0 h 435864"/>
                <a:gd name="connsiteX4" fmla="*/ 437388 w 437388"/>
                <a:gd name="connsiteY4" fmla="*/ 217932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88" h="435864">
                  <a:moveTo>
                    <a:pt x="437388" y="217932"/>
                  </a:moveTo>
                  <a:cubicBezTo>
                    <a:pt x="437388" y="338293"/>
                    <a:pt x="339475" y="435864"/>
                    <a:pt x="218694" y="435864"/>
                  </a:cubicBezTo>
                  <a:cubicBezTo>
                    <a:pt x="97913" y="435864"/>
                    <a:pt x="0" y="338293"/>
                    <a:pt x="0" y="217932"/>
                  </a:cubicBezTo>
                  <a:cubicBezTo>
                    <a:pt x="0" y="97572"/>
                    <a:pt x="97913" y="0"/>
                    <a:pt x="218694" y="0"/>
                  </a:cubicBezTo>
                  <a:cubicBezTo>
                    <a:pt x="339475" y="0"/>
                    <a:pt x="437388" y="97572"/>
                    <a:pt x="437388" y="21793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5DABE0-3B12-470A-BBCC-77DC7FD3E8C9}"/>
                </a:ext>
              </a:extLst>
            </p:cNvPr>
            <p:cNvSpPr/>
            <p:nvPr/>
          </p:nvSpPr>
          <p:spPr>
            <a:xfrm>
              <a:off x="1527048" y="3697097"/>
              <a:ext cx="196596" cy="196722"/>
            </a:xfrm>
            <a:custGeom>
              <a:avLst/>
              <a:gdLst>
                <a:gd name="connsiteX0" fmla="*/ 98492 w 196596"/>
                <a:gd name="connsiteY0" fmla="*/ 196545 h 196722"/>
                <a:gd name="connsiteX1" fmla="*/ 196790 w 196596"/>
                <a:gd name="connsiteY1" fmla="*/ 98501 h 196722"/>
                <a:gd name="connsiteX2" fmla="*/ 196790 w 196596"/>
                <a:gd name="connsiteY2" fmla="*/ 98247 h 196722"/>
                <a:gd name="connsiteX3" fmla="*/ 98619 w 196596"/>
                <a:gd name="connsiteY3" fmla="*/ -178 h 196722"/>
                <a:gd name="connsiteX4" fmla="*/ 98492 w 196596"/>
                <a:gd name="connsiteY4" fmla="*/ -178 h 196722"/>
                <a:gd name="connsiteX5" fmla="*/ 194 w 196596"/>
                <a:gd name="connsiteY5" fmla="*/ 98120 h 196722"/>
                <a:gd name="connsiteX6" fmla="*/ 98492 w 196596"/>
                <a:gd name="connsiteY6" fmla="*/ 196545 h 19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596" h="196722">
                  <a:moveTo>
                    <a:pt x="98492" y="196545"/>
                  </a:moveTo>
                  <a:cubicBezTo>
                    <a:pt x="152711" y="196621"/>
                    <a:pt x="196721" y="152717"/>
                    <a:pt x="196790" y="98501"/>
                  </a:cubicBezTo>
                  <a:cubicBezTo>
                    <a:pt x="196790" y="98412"/>
                    <a:pt x="196790" y="98336"/>
                    <a:pt x="196790" y="98247"/>
                  </a:cubicBezTo>
                  <a:cubicBezTo>
                    <a:pt x="196860" y="43955"/>
                    <a:pt x="152908" y="-114"/>
                    <a:pt x="98619" y="-178"/>
                  </a:cubicBezTo>
                  <a:cubicBezTo>
                    <a:pt x="98578" y="-178"/>
                    <a:pt x="98534" y="-178"/>
                    <a:pt x="98492" y="-178"/>
                  </a:cubicBezTo>
                  <a:cubicBezTo>
                    <a:pt x="44204" y="-178"/>
                    <a:pt x="194" y="43828"/>
                    <a:pt x="194" y="98120"/>
                  </a:cubicBezTo>
                  <a:cubicBezTo>
                    <a:pt x="194" y="152425"/>
                    <a:pt x="44183" y="196469"/>
                    <a:pt x="98492" y="19654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D8C8CEA-AB6F-41B6-94AE-74F2B41B87FB}"/>
                </a:ext>
              </a:extLst>
            </p:cNvPr>
            <p:cNvSpPr/>
            <p:nvPr/>
          </p:nvSpPr>
          <p:spPr>
            <a:xfrm>
              <a:off x="2036064" y="3686556"/>
              <a:ext cx="219456" cy="219455"/>
            </a:xfrm>
            <a:custGeom>
              <a:avLst/>
              <a:gdLst>
                <a:gd name="connsiteX0" fmla="*/ 109922 w 219456"/>
                <a:gd name="connsiteY0" fmla="*/ 219278 h 219455"/>
                <a:gd name="connsiteX1" fmla="*/ 219650 w 219456"/>
                <a:gd name="connsiteY1" fmla="*/ 109550 h 219455"/>
                <a:gd name="connsiteX2" fmla="*/ 109922 w 219456"/>
                <a:gd name="connsiteY2" fmla="*/ -178 h 219455"/>
                <a:gd name="connsiteX3" fmla="*/ 194 w 219456"/>
                <a:gd name="connsiteY3" fmla="*/ 109550 h 219455"/>
                <a:gd name="connsiteX4" fmla="*/ 109922 w 219456"/>
                <a:gd name="connsiteY4" fmla="*/ 219278 h 2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6" h="219455">
                  <a:moveTo>
                    <a:pt x="109922" y="219278"/>
                  </a:moveTo>
                  <a:cubicBezTo>
                    <a:pt x="170523" y="219278"/>
                    <a:pt x="219650" y="170154"/>
                    <a:pt x="219650" y="109550"/>
                  </a:cubicBezTo>
                  <a:cubicBezTo>
                    <a:pt x="219650" y="48945"/>
                    <a:pt x="170523" y="-178"/>
                    <a:pt x="109922" y="-178"/>
                  </a:cubicBezTo>
                  <a:cubicBezTo>
                    <a:pt x="49322" y="-178"/>
                    <a:pt x="194" y="48945"/>
                    <a:pt x="194" y="109550"/>
                  </a:cubicBezTo>
                  <a:cubicBezTo>
                    <a:pt x="334" y="170091"/>
                    <a:pt x="49379" y="219138"/>
                    <a:pt x="109922" y="2192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13C209-0262-43EC-B600-DEC4ACC256CC}"/>
                </a:ext>
              </a:extLst>
            </p:cNvPr>
            <p:cNvSpPr/>
            <p:nvPr/>
          </p:nvSpPr>
          <p:spPr>
            <a:xfrm>
              <a:off x="2540507" y="3669792"/>
              <a:ext cx="251460" cy="251459"/>
            </a:xfrm>
            <a:custGeom>
              <a:avLst/>
              <a:gdLst>
                <a:gd name="connsiteX0" fmla="*/ 125924 w 251460"/>
                <a:gd name="connsiteY0" fmla="*/ 251282 h 251459"/>
                <a:gd name="connsiteX1" fmla="*/ 251654 w 251460"/>
                <a:gd name="connsiteY1" fmla="*/ 125552 h 251459"/>
                <a:gd name="connsiteX2" fmla="*/ 125924 w 251460"/>
                <a:gd name="connsiteY2" fmla="*/ -178 h 251459"/>
                <a:gd name="connsiteX3" fmla="*/ 194 w 251460"/>
                <a:gd name="connsiteY3" fmla="*/ 125552 h 251459"/>
                <a:gd name="connsiteX4" fmla="*/ 125924 w 251460"/>
                <a:gd name="connsiteY4" fmla="*/ 251282 h 25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59">
                  <a:moveTo>
                    <a:pt x="125924" y="251282"/>
                  </a:moveTo>
                  <a:cubicBezTo>
                    <a:pt x="195363" y="251282"/>
                    <a:pt x="251654" y="194995"/>
                    <a:pt x="251654" y="125552"/>
                  </a:cubicBezTo>
                  <a:cubicBezTo>
                    <a:pt x="251654" y="56109"/>
                    <a:pt x="195363" y="-178"/>
                    <a:pt x="125924" y="-178"/>
                  </a:cubicBezTo>
                  <a:cubicBezTo>
                    <a:pt x="56486" y="-178"/>
                    <a:pt x="194" y="56109"/>
                    <a:pt x="194" y="125552"/>
                  </a:cubicBezTo>
                  <a:cubicBezTo>
                    <a:pt x="194" y="194995"/>
                    <a:pt x="56486" y="251282"/>
                    <a:pt x="125924" y="25128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811F57B-048C-487D-A448-569CA8F605F8}"/>
                </a:ext>
              </a:extLst>
            </p:cNvPr>
            <p:cNvSpPr/>
            <p:nvPr/>
          </p:nvSpPr>
          <p:spPr>
            <a:xfrm>
              <a:off x="3076955" y="3685031"/>
              <a:ext cx="222504" cy="222504"/>
            </a:xfrm>
            <a:custGeom>
              <a:avLst/>
              <a:gdLst>
                <a:gd name="connsiteX0" fmla="*/ 111574 w 222504"/>
                <a:gd name="connsiteY0" fmla="*/ -178 h 222504"/>
                <a:gd name="connsiteX1" fmla="*/ 195 w 222504"/>
                <a:gd name="connsiteY1" fmla="*/ 110947 h 222504"/>
                <a:gd name="connsiteX2" fmla="*/ 111320 w 222504"/>
                <a:gd name="connsiteY2" fmla="*/ 222326 h 222504"/>
                <a:gd name="connsiteX3" fmla="*/ 222699 w 222504"/>
                <a:gd name="connsiteY3" fmla="*/ 111201 h 222504"/>
                <a:gd name="connsiteX4" fmla="*/ 222699 w 222504"/>
                <a:gd name="connsiteY4" fmla="*/ 111074 h 222504"/>
                <a:gd name="connsiteX5" fmla="*/ 111574 w 222504"/>
                <a:gd name="connsiteY5" fmla="*/ -178 h 2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504" h="222504">
                  <a:moveTo>
                    <a:pt x="111574" y="-178"/>
                  </a:moveTo>
                  <a:cubicBezTo>
                    <a:pt x="50131" y="-254"/>
                    <a:pt x="264" y="49505"/>
                    <a:pt x="195" y="110947"/>
                  </a:cubicBezTo>
                  <a:cubicBezTo>
                    <a:pt x="125" y="172390"/>
                    <a:pt x="49877" y="222250"/>
                    <a:pt x="111320" y="222326"/>
                  </a:cubicBezTo>
                  <a:cubicBezTo>
                    <a:pt x="172762" y="222402"/>
                    <a:pt x="222629" y="172644"/>
                    <a:pt x="222699" y="111201"/>
                  </a:cubicBezTo>
                  <a:cubicBezTo>
                    <a:pt x="222699" y="111163"/>
                    <a:pt x="222699" y="111112"/>
                    <a:pt x="222699" y="111074"/>
                  </a:cubicBezTo>
                  <a:cubicBezTo>
                    <a:pt x="222629" y="49708"/>
                    <a:pt x="172937" y="-38"/>
                    <a:pt x="11157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DBDEB0-C9E8-4215-8D9D-E2C5C104328E}"/>
                </a:ext>
              </a:extLst>
            </p:cNvPr>
            <p:cNvSpPr/>
            <p:nvPr/>
          </p:nvSpPr>
          <p:spPr>
            <a:xfrm>
              <a:off x="3602735" y="3691136"/>
              <a:ext cx="210315" cy="210303"/>
            </a:xfrm>
            <a:custGeom>
              <a:avLst/>
              <a:gdLst>
                <a:gd name="connsiteX0" fmla="*/ 106240 w 210315"/>
                <a:gd name="connsiteY0" fmla="*/ 210125 h 210303"/>
                <a:gd name="connsiteX1" fmla="*/ 210507 w 210315"/>
                <a:gd name="connsiteY1" fmla="*/ 104080 h 210303"/>
                <a:gd name="connsiteX2" fmla="*/ 104462 w 210315"/>
                <a:gd name="connsiteY2" fmla="*/ -174 h 210303"/>
                <a:gd name="connsiteX3" fmla="*/ 194 w 210315"/>
                <a:gd name="connsiteY3" fmla="*/ 104969 h 210303"/>
                <a:gd name="connsiteX4" fmla="*/ 105856 w 210315"/>
                <a:gd name="connsiteY4" fmla="*/ 210125 h 210303"/>
                <a:gd name="connsiteX5" fmla="*/ 106240 w 210315"/>
                <a:gd name="connsiteY5" fmla="*/ 210125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315" h="210303">
                  <a:moveTo>
                    <a:pt x="106240" y="210125"/>
                  </a:moveTo>
                  <a:cubicBezTo>
                    <a:pt x="164317" y="209630"/>
                    <a:pt x="210989" y="162157"/>
                    <a:pt x="210507" y="104080"/>
                  </a:cubicBezTo>
                  <a:cubicBezTo>
                    <a:pt x="210011" y="46016"/>
                    <a:pt x="162539" y="-669"/>
                    <a:pt x="104462" y="-174"/>
                  </a:cubicBezTo>
                  <a:cubicBezTo>
                    <a:pt x="46736" y="309"/>
                    <a:pt x="197" y="47235"/>
                    <a:pt x="194" y="104969"/>
                  </a:cubicBezTo>
                  <a:cubicBezTo>
                    <a:pt x="334" y="163186"/>
                    <a:pt x="47640" y="210265"/>
                    <a:pt x="105856" y="210125"/>
                  </a:cubicBezTo>
                  <a:cubicBezTo>
                    <a:pt x="105984" y="210125"/>
                    <a:pt x="106111" y="210125"/>
                    <a:pt x="106240" y="21012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D97370E-16D4-4D74-8112-F40BE46B28B0}"/>
                </a:ext>
              </a:extLst>
            </p:cNvPr>
            <p:cNvSpPr/>
            <p:nvPr/>
          </p:nvSpPr>
          <p:spPr>
            <a:xfrm>
              <a:off x="4107179" y="3672839"/>
              <a:ext cx="245364" cy="245364"/>
            </a:xfrm>
            <a:custGeom>
              <a:avLst/>
              <a:gdLst>
                <a:gd name="connsiteX0" fmla="*/ 123003 w 245364"/>
                <a:gd name="connsiteY0" fmla="*/ 245186 h 245364"/>
                <a:gd name="connsiteX1" fmla="*/ 245559 w 245364"/>
                <a:gd name="connsiteY1" fmla="*/ 122377 h 245364"/>
                <a:gd name="connsiteX2" fmla="*/ 122750 w 245364"/>
                <a:gd name="connsiteY2" fmla="*/ -178 h 245364"/>
                <a:gd name="connsiteX3" fmla="*/ 194 w 245364"/>
                <a:gd name="connsiteY3" fmla="*/ 122504 h 245364"/>
                <a:gd name="connsiteX4" fmla="*/ 122877 w 245364"/>
                <a:gd name="connsiteY4" fmla="*/ 245186 h 245364"/>
                <a:gd name="connsiteX5" fmla="*/ 123003 w 245364"/>
                <a:gd name="connsiteY5" fmla="*/ 245186 h 2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364" h="245364">
                  <a:moveTo>
                    <a:pt x="123003" y="245186"/>
                  </a:moveTo>
                  <a:cubicBezTo>
                    <a:pt x="190758" y="245110"/>
                    <a:pt x="245635" y="190132"/>
                    <a:pt x="245559" y="122377"/>
                  </a:cubicBezTo>
                  <a:cubicBezTo>
                    <a:pt x="245482" y="54623"/>
                    <a:pt x="190504" y="-241"/>
                    <a:pt x="122750" y="-178"/>
                  </a:cubicBezTo>
                  <a:cubicBezTo>
                    <a:pt x="55046" y="-101"/>
                    <a:pt x="194" y="54801"/>
                    <a:pt x="194" y="122504"/>
                  </a:cubicBezTo>
                  <a:cubicBezTo>
                    <a:pt x="194" y="190259"/>
                    <a:pt x="55122" y="245186"/>
                    <a:pt x="122877" y="245186"/>
                  </a:cubicBezTo>
                  <a:cubicBezTo>
                    <a:pt x="122915" y="245186"/>
                    <a:pt x="122965" y="245186"/>
                    <a:pt x="123003" y="24518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8A5CD16-00D6-4ED2-A1AB-605F09C78C52}"/>
                </a:ext>
              </a:extLst>
            </p:cNvPr>
            <p:cNvSpPr/>
            <p:nvPr/>
          </p:nvSpPr>
          <p:spPr>
            <a:xfrm>
              <a:off x="4604004" y="3649980"/>
              <a:ext cx="292607" cy="291083"/>
            </a:xfrm>
            <a:custGeom>
              <a:avLst/>
              <a:gdLst>
                <a:gd name="connsiteX0" fmla="*/ 292608 w 292607"/>
                <a:gd name="connsiteY0" fmla="*/ 145542 h 291083"/>
                <a:gd name="connsiteX1" fmla="*/ 146304 w 292607"/>
                <a:gd name="connsiteY1" fmla="*/ 291084 h 291083"/>
                <a:gd name="connsiteX2" fmla="*/ 0 w 292607"/>
                <a:gd name="connsiteY2" fmla="*/ 145542 h 291083"/>
                <a:gd name="connsiteX3" fmla="*/ 146304 w 292607"/>
                <a:gd name="connsiteY3" fmla="*/ 0 h 291083"/>
                <a:gd name="connsiteX4" fmla="*/ 292608 w 292607"/>
                <a:gd name="connsiteY4" fmla="*/ 145542 h 29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7" h="291083">
                  <a:moveTo>
                    <a:pt x="292608" y="145542"/>
                  </a:moveTo>
                  <a:cubicBezTo>
                    <a:pt x="292608" y="225923"/>
                    <a:pt x="227105" y="291084"/>
                    <a:pt x="146304" y="291084"/>
                  </a:cubicBezTo>
                  <a:cubicBezTo>
                    <a:pt x="65502" y="291084"/>
                    <a:pt x="0" y="225922"/>
                    <a:pt x="0" y="145542"/>
                  </a:cubicBezTo>
                  <a:cubicBezTo>
                    <a:pt x="0" y="65161"/>
                    <a:pt x="65503" y="0"/>
                    <a:pt x="146304" y="0"/>
                  </a:cubicBezTo>
                  <a:cubicBezTo>
                    <a:pt x="227106" y="0"/>
                    <a:pt x="292608" y="65161"/>
                    <a:pt x="292608" y="1455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895084-B8C3-4210-8D8F-F567D004652B}"/>
                </a:ext>
              </a:extLst>
            </p:cNvPr>
            <p:cNvSpPr/>
            <p:nvPr/>
          </p:nvSpPr>
          <p:spPr>
            <a:xfrm>
              <a:off x="5097779" y="3622548"/>
              <a:ext cx="345948" cy="345947"/>
            </a:xfrm>
            <a:custGeom>
              <a:avLst/>
              <a:gdLst>
                <a:gd name="connsiteX0" fmla="*/ 173296 w 345948"/>
                <a:gd name="connsiteY0" fmla="*/ 345770 h 345947"/>
                <a:gd name="connsiteX1" fmla="*/ 346143 w 345948"/>
                <a:gd name="connsiteY1" fmla="*/ 172669 h 345947"/>
                <a:gd name="connsiteX2" fmla="*/ 173042 w 345948"/>
                <a:gd name="connsiteY2" fmla="*/ -178 h 345947"/>
                <a:gd name="connsiteX3" fmla="*/ 195 w 345948"/>
                <a:gd name="connsiteY3" fmla="*/ 172796 h 345947"/>
                <a:gd name="connsiteX4" fmla="*/ 172915 w 345948"/>
                <a:gd name="connsiteY4" fmla="*/ 345770 h 345947"/>
                <a:gd name="connsiteX5" fmla="*/ 173296 w 345948"/>
                <a:gd name="connsiteY5" fmla="*/ 345770 h 34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948" h="345947">
                  <a:moveTo>
                    <a:pt x="173296" y="345770"/>
                  </a:moveTo>
                  <a:cubicBezTo>
                    <a:pt x="268825" y="345694"/>
                    <a:pt x="346219" y="268198"/>
                    <a:pt x="346143" y="172669"/>
                  </a:cubicBezTo>
                  <a:cubicBezTo>
                    <a:pt x="346066" y="77140"/>
                    <a:pt x="268571" y="-254"/>
                    <a:pt x="173042" y="-178"/>
                  </a:cubicBezTo>
                  <a:cubicBezTo>
                    <a:pt x="77563" y="-102"/>
                    <a:pt x="195" y="77317"/>
                    <a:pt x="195" y="172796"/>
                  </a:cubicBezTo>
                  <a:cubicBezTo>
                    <a:pt x="118" y="268262"/>
                    <a:pt x="77449" y="345694"/>
                    <a:pt x="172915" y="345770"/>
                  </a:cubicBezTo>
                  <a:cubicBezTo>
                    <a:pt x="173042" y="345770"/>
                    <a:pt x="173168" y="345770"/>
                    <a:pt x="173296" y="3457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EC9218-BEBB-428A-8D4F-04FD828286C3}"/>
                </a:ext>
              </a:extLst>
            </p:cNvPr>
            <p:cNvSpPr/>
            <p:nvPr/>
          </p:nvSpPr>
          <p:spPr>
            <a:xfrm rot="21046799">
              <a:off x="5588738" y="3591921"/>
              <a:ext cx="406907" cy="406907"/>
            </a:xfrm>
            <a:custGeom>
              <a:avLst/>
              <a:gdLst>
                <a:gd name="connsiteX0" fmla="*/ 407102 w 406907"/>
                <a:gd name="connsiteY0" fmla="*/ 203276 h 406907"/>
                <a:gd name="connsiteX1" fmla="*/ 203649 w 406907"/>
                <a:gd name="connsiteY1" fmla="*/ 406730 h 406907"/>
                <a:gd name="connsiteX2" fmla="*/ 195 w 406907"/>
                <a:gd name="connsiteY2" fmla="*/ 203276 h 406907"/>
                <a:gd name="connsiteX3" fmla="*/ 203649 w 406907"/>
                <a:gd name="connsiteY3" fmla="*/ -178 h 406907"/>
                <a:gd name="connsiteX4" fmla="*/ 407102 w 406907"/>
                <a:gd name="connsiteY4" fmla="*/ 203276 h 40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7" h="406907">
                  <a:moveTo>
                    <a:pt x="407102" y="203276"/>
                  </a:moveTo>
                  <a:cubicBezTo>
                    <a:pt x="407102" y="315640"/>
                    <a:pt x="316013" y="406730"/>
                    <a:pt x="203649" y="406730"/>
                  </a:cubicBezTo>
                  <a:cubicBezTo>
                    <a:pt x="91284" y="406730"/>
                    <a:pt x="195" y="315640"/>
                    <a:pt x="195" y="203276"/>
                  </a:cubicBezTo>
                  <a:cubicBezTo>
                    <a:pt x="195" y="90912"/>
                    <a:pt x="91284" y="-178"/>
                    <a:pt x="203649" y="-178"/>
                  </a:cubicBezTo>
                  <a:cubicBezTo>
                    <a:pt x="316013" y="-178"/>
                    <a:pt x="407102" y="90912"/>
                    <a:pt x="407102" y="2032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1A532A-3405-4432-B532-EC7C78810F5C}"/>
                </a:ext>
              </a:extLst>
            </p:cNvPr>
            <p:cNvSpPr/>
            <p:nvPr/>
          </p:nvSpPr>
          <p:spPr>
            <a:xfrm>
              <a:off x="8721851" y="3601212"/>
              <a:ext cx="390144" cy="390144"/>
            </a:xfrm>
            <a:custGeom>
              <a:avLst/>
              <a:gdLst>
                <a:gd name="connsiteX0" fmla="*/ 195267 w 390144"/>
                <a:gd name="connsiteY0" fmla="*/ -178 h 390144"/>
                <a:gd name="connsiteX1" fmla="*/ 194 w 390144"/>
                <a:gd name="connsiteY1" fmla="*/ 194894 h 390144"/>
                <a:gd name="connsiteX2" fmla="*/ 195267 w 390144"/>
                <a:gd name="connsiteY2" fmla="*/ 389966 h 390144"/>
                <a:gd name="connsiteX3" fmla="*/ 390339 w 390144"/>
                <a:gd name="connsiteY3" fmla="*/ 194894 h 390144"/>
                <a:gd name="connsiteX4" fmla="*/ 195267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7" y="-178"/>
                  </a:moveTo>
                  <a:cubicBezTo>
                    <a:pt x="87533" y="-178"/>
                    <a:pt x="194" y="87160"/>
                    <a:pt x="194" y="194894"/>
                  </a:cubicBezTo>
                  <a:cubicBezTo>
                    <a:pt x="194" y="302628"/>
                    <a:pt x="87533" y="389966"/>
                    <a:pt x="195267" y="389966"/>
                  </a:cubicBezTo>
                  <a:cubicBezTo>
                    <a:pt x="303000" y="389966"/>
                    <a:pt x="390339" y="302628"/>
                    <a:pt x="390339" y="194894"/>
                  </a:cubicBezTo>
                  <a:cubicBezTo>
                    <a:pt x="390339" y="87160"/>
                    <a:pt x="303000" y="-178"/>
                    <a:pt x="19526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6A1DF6-CF20-4FA0-B552-E5DE59F78B52}"/>
                </a:ext>
              </a:extLst>
            </p:cNvPr>
            <p:cNvSpPr/>
            <p:nvPr/>
          </p:nvSpPr>
          <p:spPr>
            <a:xfrm>
              <a:off x="9436607" y="3794760"/>
              <a:ext cx="3047" cy="3047"/>
            </a:xfrm>
            <a:custGeom>
              <a:avLst/>
              <a:gdLst>
                <a:gd name="connsiteX0" fmla="*/ 1718 w 3047"/>
                <a:gd name="connsiteY0" fmla="*/ 2870 h 3047"/>
                <a:gd name="connsiteX1" fmla="*/ 3242 w 3047"/>
                <a:gd name="connsiteY1" fmla="*/ 1346 h 3047"/>
                <a:gd name="connsiteX2" fmla="*/ 1718 w 3047"/>
                <a:gd name="connsiteY2" fmla="*/ -178 h 3047"/>
                <a:gd name="connsiteX3" fmla="*/ 194 w 3047"/>
                <a:gd name="connsiteY3" fmla="*/ 1346 h 3047"/>
                <a:gd name="connsiteX4" fmla="*/ 1718 w 3047"/>
                <a:gd name="connsiteY4" fmla="*/ 2870 h 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3047">
                  <a:moveTo>
                    <a:pt x="1718" y="2870"/>
                  </a:moveTo>
                  <a:cubicBezTo>
                    <a:pt x="2556" y="2870"/>
                    <a:pt x="3242" y="2184"/>
                    <a:pt x="3242" y="1346"/>
                  </a:cubicBezTo>
                  <a:cubicBezTo>
                    <a:pt x="3242" y="508"/>
                    <a:pt x="2556" y="-178"/>
                    <a:pt x="1718" y="-178"/>
                  </a:cubicBezTo>
                  <a:cubicBezTo>
                    <a:pt x="880" y="-178"/>
                    <a:pt x="194" y="508"/>
                    <a:pt x="194" y="1346"/>
                  </a:cubicBezTo>
                  <a:cubicBezTo>
                    <a:pt x="194" y="2184"/>
                    <a:pt x="880" y="2870"/>
                    <a:pt x="1718" y="287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1AFCE3-FCFC-4567-BA8C-86C13480F489}"/>
                </a:ext>
              </a:extLst>
            </p:cNvPr>
            <p:cNvSpPr/>
            <p:nvPr/>
          </p:nvSpPr>
          <p:spPr>
            <a:xfrm rot="16390200">
              <a:off x="978420" y="4191108"/>
              <a:ext cx="251460" cy="251460"/>
            </a:xfrm>
            <a:custGeom>
              <a:avLst/>
              <a:gdLst>
                <a:gd name="connsiteX0" fmla="*/ 251655 w 251460"/>
                <a:gd name="connsiteY0" fmla="*/ 125552 h 251460"/>
                <a:gd name="connsiteX1" fmla="*/ 125924 w 251460"/>
                <a:gd name="connsiteY1" fmla="*/ 251282 h 251460"/>
                <a:gd name="connsiteX2" fmla="*/ 194 w 251460"/>
                <a:gd name="connsiteY2" fmla="*/ 125552 h 251460"/>
                <a:gd name="connsiteX3" fmla="*/ 125924 w 251460"/>
                <a:gd name="connsiteY3" fmla="*/ -178 h 251460"/>
                <a:gd name="connsiteX4" fmla="*/ 251655 w 251460"/>
                <a:gd name="connsiteY4" fmla="*/ 125552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" h="251460">
                  <a:moveTo>
                    <a:pt x="251655" y="125552"/>
                  </a:moveTo>
                  <a:cubicBezTo>
                    <a:pt x="251655" y="194990"/>
                    <a:pt x="195363" y="251282"/>
                    <a:pt x="125924" y="251282"/>
                  </a:cubicBezTo>
                  <a:cubicBezTo>
                    <a:pt x="56486" y="251282"/>
                    <a:pt x="194" y="194991"/>
                    <a:pt x="194" y="125552"/>
                  </a:cubicBezTo>
                  <a:cubicBezTo>
                    <a:pt x="194" y="56113"/>
                    <a:pt x="56486" y="-178"/>
                    <a:pt x="125924" y="-178"/>
                  </a:cubicBezTo>
                  <a:cubicBezTo>
                    <a:pt x="195363" y="-178"/>
                    <a:pt x="251655" y="56113"/>
                    <a:pt x="251655" y="12555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0C6B0B-56E0-4B0F-8458-675E95DCE048}"/>
                </a:ext>
              </a:extLst>
            </p:cNvPr>
            <p:cNvSpPr/>
            <p:nvPr/>
          </p:nvSpPr>
          <p:spPr>
            <a:xfrm>
              <a:off x="1516380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4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FC7CD11-F900-4011-A61A-997717D2D01A}"/>
                </a:ext>
              </a:extLst>
            </p:cNvPr>
            <p:cNvSpPr/>
            <p:nvPr/>
          </p:nvSpPr>
          <p:spPr>
            <a:xfrm>
              <a:off x="2022347" y="4194047"/>
              <a:ext cx="246888" cy="245365"/>
            </a:xfrm>
            <a:custGeom>
              <a:avLst/>
              <a:gdLst>
                <a:gd name="connsiteX0" fmla="*/ 123766 w 246888"/>
                <a:gd name="connsiteY0" fmla="*/ 245187 h 245365"/>
                <a:gd name="connsiteX1" fmla="*/ 247083 w 246888"/>
                <a:gd name="connsiteY1" fmla="*/ 122632 h 245365"/>
                <a:gd name="connsiteX2" fmla="*/ 247083 w 246888"/>
                <a:gd name="connsiteY2" fmla="*/ 122504 h 245365"/>
                <a:gd name="connsiteX3" fmla="*/ 123766 w 246888"/>
                <a:gd name="connsiteY3" fmla="*/ -177 h 245365"/>
                <a:gd name="connsiteX4" fmla="*/ 194 w 246888"/>
                <a:gd name="connsiteY4" fmla="*/ 122504 h 245365"/>
                <a:gd name="connsiteX5" fmla="*/ 123766 w 246888"/>
                <a:gd name="connsiteY5" fmla="*/ 245187 h 24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88" h="245365">
                  <a:moveTo>
                    <a:pt x="123766" y="245187"/>
                  </a:moveTo>
                  <a:cubicBezTo>
                    <a:pt x="191661" y="245402"/>
                    <a:pt x="246872" y="190526"/>
                    <a:pt x="247083" y="122632"/>
                  </a:cubicBezTo>
                  <a:cubicBezTo>
                    <a:pt x="247083" y="122594"/>
                    <a:pt x="247083" y="122543"/>
                    <a:pt x="247083" y="122504"/>
                  </a:cubicBezTo>
                  <a:cubicBezTo>
                    <a:pt x="246873" y="54585"/>
                    <a:pt x="191681" y="-317"/>
                    <a:pt x="123766" y="-177"/>
                  </a:cubicBezTo>
                  <a:cubicBezTo>
                    <a:pt x="55779" y="-393"/>
                    <a:pt x="475" y="54522"/>
                    <a:pt x="194" y="122504"/>
                  </a:cubicBezTo>
                  <a:cubicBezTo>
                    <a:pt x="544" y="190462"/>
                    <a:pt x="55808" y="245326"/>
                    <a:pt x="123766" y="24518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5CFE3A6-5E40-401B-84C0-F29AAD11349F}"/>
                </a:ext>
              </a:extLst>
            </p:cNvPr>
            <p:cNvSpPr/>
            <p:nvPr/>
          </p:nvSpPr>
          <p:spPr>
            <a:xfrm>
              <a:off x="2538984" y="4189476"/>
              <a:ext cx="254508" cy="254507"/>
            </a:xfrm>
            <a:custGeom>
              <a:avLst/>
              <a:gdLst>
                <a:gd name="connsiteX0" fmla="*/ 254508 w 254508"/>
                <a:gd name="connsiteY0" fmla="*/ 127254 h 254507"/>
                <a:gd name="connsiteX1" fmla="*/ 127254 w 254508"/>
                <a:gd name="connsiteY1" fmla="*/ 254508 h 254507"/>
                <a:gd name="connsiteX2" fmla="*/ 0 w 254508"/>
                <a:gd name="connsiteY2" fmla="*/ 127254 h 254507"/>
                <a:gd name="connsiteX3" fmla="*/ 127254 w 254508"/>
                <a:gd name="connsiteY3" fmla="*/ 0 h 254507"/>
                <a:gd name="connsiteX4" fmla="*/ 254508 w 254508"/>
                <a:gd name="connsiteY4" fmla="*/ 127254 h 25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08" h="254507">
                  <a:moveTo>
                    <a:pt x="254508" y="127254"/>
                  </a:moveTo>
                  <a:cubicBezTo>
                    <a:pt x="254508" y="197535"/>
                    <a:pt x="197535" y="254508"/>
                    <a:pt x="127254" y="254508"/>
                  </a:cubicBezTo>
                  <a:cubicBezTo>
                    <a:pt x="56974" y="254508"/>
                    <a:pt x="0" y="197534"/>
                    <a:pt x="0" y="127254"/>
                  </a:cubicBezTo>
                  <a:cubicBezTo>
                    <a:pt x="0" y="56973"/>
                    <a:pt x="56973" y="0"/>
                    <a:pt x="127254" y="0"/>
                  </a:cubicBezTo>
                  <a:cubicBezTo>
                    <a:pt x="197534" y="0"/>
                    <a:pt x="254508" y="56974"/>
                    <a:pt x="254508" y="12725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EA962F-A913-4567-ABAD-52BA614467E0}"/>
                </a:ext>
              </a:extLst>
            </p:cNvPr>
            <p:cNvSpPr/>
            <p:nvPr/>
          </p:nvSpPr>
          <p:spPr>
            <a:xfrm rot="16539000">
              <a:off x="3096730" y="4225564"/>
              <a:ext cx="181356" cy="181356"/>
            </a:xfrm>
            <a:custGeom>
              <a:avLst/>
              <a:gdLst>
                <a:gd name="connsiteX0" fmla="*/ 181551 w 181356"/>
                <a:gd name="connsiteY0" fmla="*/ 90500 h 181356"/>
                <a:gd name="connsiteX1" fmla="*/ 90872 w 181356"/>
                <a:gd name="connsiteY1" fmla="*/ 181178 h 181356"/>
                <a:gd name="connsiteX2" fmla="*/ 194 w 181356"/>
                <a:gd name="connsiteY2" fmla="*/ 90500 h 181356"/>
                <a:gd name="connsiteX3" fmla="*/ 90872 w 181356"/>
                <a:gd name="connsiteY3" fmla="*/ -178 h 181356"/>
                <a:gd name="connsiteX4" fmla="*/ 181551 w 181356"/>
                <a:gd name="connsiteY4" fmla="*/ 90500 h 18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56" h="181356">
                  <a:moveTo>
                    <a:pt x="181551" y="90500"/>
                  </a:moveTo>
                  <a:cubicBezTo>
                    <a:pt x="181551" y="140580"/>
                    <a:pt x="140953" y="181178"/>
                    <a:pt x="90872" y="181178"/>
                  </a:cubicBezTo>
                  <a:cubicBezTo>
                    <a:pt x="40792" y="181178"/>
                    <a:pt x="194" y="140580"/>
                    <a:pt x="194" y="90500"/>
                  </a:cubicBezTo>
                  <a:cubicBezTo>
                    <a:pt x="194" y="40420"/>
                    <a:pt x="40792" y="-178"/>
                    <a:pt x="90872" y="-178"/>
                  </a:cubicBezTo>
                  <a:cubicBezTo>
                    <a:pt x="140953" y="-178"/>
                    <a:pt x="181551" y="40420"/>
                    <a:pt x="181551" y="9050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CBECDEF-B809-4CD7-B6A8-A6D5DC7C1058}"/>
                </a:ext>
              </a:extLst>
            </p:cNvPr>
            <p:cNvSpPr/>
            <p:nvPr/>
          </p:nvSpPr>
          <p:spPr>
            <a:xfrm>
              <a:off x="3599688" y="4207764"/>
              <a:ext cx="216407" cy="217931"/>
            </a:xfrm>
            <a:custGeom>
              <a:avLst/>
              <a:gdLst>
                <a:gd name="connsiteX0" fmla="*/ 216408 w 216407"/>
                <a:gd name="connsiteY0" fmla="*/ 108966 h 217931"/>
                <a:gd name="connsiteX1" fmla="*/ 108204 w 216407"/>
                <a:gd name="connsiteY1" fmla="*/ 217932 h 217931"/>
                <a:gd name="connsiteX2" fmla="*/ 0 w 216407"/>
                <a:gd name="connsiteY2" fmla="*/ 108966 h 217931"/>
                <a:gd name="connsiteX3" fmla="*/ 108204 w 216407"/>
                <a:gd name="connsiteY3" fmla="*/ 0 h 217931"/>
                <a:gd name="connsiteX4" fmla="*/ 216408 w 216407"/>
                <a:gd name="connsiteY4" fmla="*/ 108966 h 21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07" h="217931">
                  <a:moveTo>
                    <a:pt x="216408" y="108966"/>
                  </a:moveTo>
                  <a:cubicBezTo>
                    <a:pt x="216408" y="169146"/>
                    <a:pt x="167963" y="217932"/>
                    <a:pt x="108204" y="217932"/>
                  </a:cubicBezTo>
                  <a:cubicBezTo>
                    <a:pt x="48445" y="217932"/>
                    <a:pt x="0" y="169146"/>
                    <a:pt x="0" y="108966"/>
                  </a:cubicBezTo>
                  <a:cubicBezTo>
                    <a:pt x="0" y="48785"/>
                    <a:pt x="48445" y="0"/>
                    <a:pt x="108204" y="0"/>
                  </a:cubicBezTo>
                  <a:cubicBezTo>
                    <a:pt x="167964" y="0"/>
                    <a:pt x="216408" y="48786"/>
                    <a:pt x="216408" y="1089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A64381F-1D2B-4F8C-BC1C-CED522BE76B1}"/>
                </a:ext>
              </a:extLst>
            </p:cNvPr>
            <p:cNvSpPr/>
            <p:nvPr/>
          </p:nvSpPr>
          <p:spPr>
            <a:xfrm>
              <a:off x="4098035" y="4184901"/>
              <a:ext cx="263654" cy="263656"/>
            </a:xfrm>
            <a:custGeom>
              <a:avLst/>
              <a:gdLst>
                <a:gd name="connsiteX0" fmla="*/ 131259 w 263654"/>
                <a:gd name="connsiteY0" fmla="*/ 263476 h 263656"/>
                <a:gd name="connsiteX1" fmla="*/ 263847 w 263654"/>
                <a:gd name="connsiteY1" fmla="*/ 132412 h 263656"/>
                <a:gd name="connsiteX2" fmla="*/ 132783 w 263654"/>
                <a:gd name="connsiteY2" fmla="*/ -176 h 263656"/>
                <a:gd name="connsiteX3" fmla="*/ 195 w 263654"/>
                <a:gd name="connsiteY3" fmla="*/ 130888 h 263656"/>
                <a:gd name="connsiteX4" fmla="*/ 195 w 263654"/>
                <a:gd name="connsiteY4" fmla="*/ 131650 h 263656"/>
                <a:gd name="connsiteX5" fmla="*/ 131259 w 263654"/>
                <a:gd name="connsiteY5" fmla="*/ 263476 h 26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654" h="263656">
                  <a:moveTo>
                    <a:pt x="131259" y="263476"/>
                  </a:moveTo>
                  <a:cubicBezTo>
                    <a:pt x="204068" y="263895"/>
                    <a:pt x="263428" y="205221"/>
                    <a:pt x="263847" y="132412"/>
                  </a:cubicBezTo>
                  <a:cubicBezTo>
                    <a:pt x="264266" y="59616"/>
                    <a:pt x="205592" y="243"/>
                    <a:pt x="132783" y="-176"/>
                  </a:cubicBezTo>
                  <a:cubicBezTo>
                    <a:pt x="59974" y="-595"/>
                    <a:pt x="614" y="58092"/>
                    <a:pt x="195" y="130888"/>
                  </a:cubicBezTo>
                  <a:cubicBezTo>
                    <a:pt x="195" y="131142"/>
                    <a:pt x="195" y="131397"/>
                    <a:pt x="195" y="131650"/>
                  </a:cubicBezTo>
                  <a:cubicBezTo>
                    <a:pt x="-21" y="204243"/>
                    <a:pt x="58666" y="263261"/>
                    <a:pt x="131259" y="26347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3901E08-1965-47E5-875D-33110FF12F35}"/>
                </a:ext>
              </a:extLst>
            </p:cNvPr>
            <p:cNvSpPr/>
            <p:nvPr/>
          </p:nvSpPr>
          <p:spPr>
            <a:xfrm>
              <a:off x="4591812" y="4157471"/>
              <a:ext cx="316992" cy="318516"/>
            </a:xfrm>
            <a:custGeom>
              <a:avLst/>
              <a:gdLst>
                <a:gd name="connsiteX0" fmla="*/ 316992 w 316992"/>
                <a:gd name="connsiteY0" fmla="*/ 159258 h 318516"/>
                <a:gd name="connsiteX1" fmla="*/ 158496 w 316992"/>
                <a:gd name="connsiteY1" fmla="*/ 318516 h 318516"/>
                <a:gd name="connsiteX2" fmla="*/ 0 w 316992"/>
                <a:gd name="connsiteY2" fmla="*/ 159258 h 318516"/>
                <a:gd name="connsiteX3" fmla="*/ 158496 w 316992"/>
                <a:gd name="connsiteY3" fmla="*/ 0 h 318516"/>
                <a:gd name="connsiteX4" fmla="*/ 316992 w 316992"/>
                <a:gd name="connsiteY4" fmla="*/ 159258 h 31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" h="318516">
                  <a:moveTo>
                    <a:pt x="316992" y="159258"/>
                  </a:moveTo>
                  <a:cubicBezTo>
                    <a:pt x="316992" y="247214"/>
                    <a:pt x="246031" y="318516"/>
                    <a:pt x="158496" y="318516"/>
                  </a:cubicBezTo>
                  <a:cubicBezTo>
                    <a:pt x="70961" y="318516"/>
                    <a:pt x="0" y="247214"/>
                    <a:pt x="0" y="159258"/>
                  </a:cubicBezTo>
                  <a:cubicBezTo>
                    <a:pt x="0" y="71302"/>
                    <a:pt x="70961" y="0"/>
                    <a:pt x="158496" y="0"/>
                  </a:cubicBezTo>
                  <a:cubicBezTo>
                    <a:pt x="246031" y="0"/>
                    <a:pt x="316992" y="71302"/>
                    <a:pt x="316992" y="1592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F1E8ADC-B6C4-4157-8367-0EA55160ECF0}"/>
                </a:ext>
              </a:extLst>
            </p:cNvPr>
            <p:cNvSpPr/>
            <p:nvPr/>
          </p:nvSpPr>
          <p:spPr>
            <a:xfrm>
              <a:off x="5082540" y="4126991"/>
              <a:ext cx="377951" cy="379475"/>
            </a:xfrm>
            <a:custGeom>
              <a:avLst/>
              <a:gdLst>
                <a:gd name="connsiteX0" fmla="*/ 377952 w 377951"/>
                <a:gd name="connsiteY0" fmla="*/ 189738 h 379475"/>
                <a:gd name="connsiteX1" fmla="*/ 188976 w 377951"/>
                <a:gd name="connsiteY1" fmla="*/ 379476 h 379475"/>
                <a:gd name="connsiteX2" fmla="*/ 0 w 377951"/>
                <a:gd name="connsiteY2" fmla="*/ 189738 h 379475"/>
                <a:gd name="connsiteX3" fmla="*/ 188976 w 377951"/>
                <a:gd name="connsiteY3" fmla="*/ 0 h 379475"/>
                <a:gd name="connsiteX4" fmla="*/ 377952 w 377951"/>
                <a:gd name="connsiteY4" fmla="*/ 189738 h 3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1" h="379475">
                  <a:moveTo>
                    <a:pt x="377952" y="189738"/>
                  </a:moveTo>
                  <a:cubicBezTo>
                    <a:pt x="377952" y="294527"/>
                    <a:pt x="293344" y="379476"/>
                    <a:pt x="188976" y="379476"/>
                  </a:cubicBezTo>
                  <a:cubicBezTo>
                    <a:pt x="84607" y="379476"/>
                    <a:pt x="0" y="294527"/>
                    <a:pt x="0" y="189738"/>
                  </a:cubicBezTo>
                  <a:cubicBezTo>
                    <a:pt x="0" y="84949"/>
                    <a:pt x="84607" y="0"/>
                    <a:pt x="188976" y="0"/>
                  </a:cubicBezTo>
                  <a:cubicBezTo>
                    <a:pt x="293344" y="0"/>
                    <a:pt x="377952" y="84949"/>
                    <a:pt x="377952" y="18973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9C3C483-BEC5-49A6-8109-378A0D8F25E6}"/>
                </a:ext>
              </a:extLst>
            </p:cNvPr>
            <p:cNvSpPr/>
            <p:nvPr/>
          </p:nvSpPr>
          <p:spPr>
            <a:xfrm>
              <a:off x="5570220" y="4094988"/>
              <a:ext cx="445007" cy="443483"/>
            </a:xfrm>
            <a:custGeom>
              <a:avLst/>
              <a:gdLst>
                <a:gd name="connsiteX0" fmla="*/ 445008 w 445007"/>
                <a:gd name="connsiteY0" fmla="*/ 221742 h 443483"/>
                <a:gd name="connsiteX1" fmla="*/ 222504 w 445007"/>
                <a:gd name="connsiteY1" fmla="*/ 443484 h 443483"/>
                <a:gd name="connsiteX2" fmla="*/ 0 w 445007"/>
                <a:gd name="connsiteY2" fmla="*/ 221742 h 443483"/>
                <a:gd name="connsiteX3" fmla="*/ 222504 w 445007"/>
                <a:gd name="connsiteY3" fmla="*/ 0 h 443483"/>
                <a:gd name="connsiteX4" fmla="*/ 445008 w 445007"/>
                <a:gd name="connsiteY4" fmla="*/ 221742 h 4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007" h="443483">
                  <a:moveTo>
                    <a:pt x="445008" y="221742"/>
                  </a:moveTo>
                  <a:cubicBezTo>
                    <a:pt x="445008" y="344207"/>
                    <a:pt x="345390" y="443484"/>
                    <a:pt x="222504" y="443484"/>
                  </a:cubicBezTo>
                  <a:cubicBezTo>
                    <a:pt x="99619" y="443484"/>
                    <a:pt x="0" y="344207"/>
                    <a:pt x="0" y="221742"/>
                  </a:cubicBezTo>
                  <a:cubicBezTo>
                    <a:pt x="0" y="99277"/>
                    <a:pt x="99619" y="0"/>
                    <a:pt x="222504" y="0"/>
                  </a:cubicBezTo>
                  <a:cubicBezTo>
                    <a:pt x="345390" y="0"/>
                    <a:pt x="445008" y="99277"/>
                    <a:pt x="445008" y="22174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E69AFE4-5C1F-40E9-9401-200B6508E124}"/>
                </a:ext>
              </a:extLst>
            </p:cNvPr>
            <p:cNvSpPr/>
            <p:nvPr/>
          </p:nvSpPr>
          <p:spPr>
            <a:xfrm>
              <a:off x="9368027" y="4245864"/>
              <a:ext cx="141732" cy="141731"/>
            </a:xfrm>
            <a:custGeom>
              <a:avLst/>
              <a:gdLst>
                <a:gd name="connsiteX0" fmla="*/ 71061 w 141732"/>
                <a:gd name="connsiteY0" fmla="*/ -178 h 141731"/>
                <a:gd name="connsiteX1" fmla="*/ 194 w 141732"/>
                <a:gd name="connsiteY1" fmla="*/ 70688 h 141731"/>
                <a:gd name="connsiteX2" fmla="*/ 71061 w 141732"/>
                <a:gd name="connsiteY2" fmla="*/ 141554 h 141731"/>
                <a:gd name="connsiteX3" fmla="*/ 141927 w 141732"/>
                <a:gd name="connsiteY3" fmla="*/ 70688 h 141731"/>
                <a:gd name="connsiteX4" fmla="*/ 71061 w 141732"/>
                <a:gd name="connsiteY4" fmla="*/ -178 h 14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32" h="141731">
                  <a:moveTo>
                    <a:pt x="71061" y="-178"/>
                  </a:moveTo>
                  <a:cubicBezTo>
                    <a:pt x="31920" y="-178"/>
                    <a:pt x="194" y="31547"/>
                    <a:pt x="194" y="70688"/>
                  </a:cubicBezTo>
                  <a:cubicBezTo>
                    <a:pt x="194" y="109829"/>
                    <a:pt x="31920" y="141554"/>
                    <a:pt x="71061" y="141554"/>
                  </a:cubicBezTo>
                  <a:cubicBezTo>
                    <a:pt x="110202" y="141554"/>
                    <a:pt x="141927" y="109829"/>
                    <a:pt x="141927" y="70688"/>
                  </a:cubicBezTo>
                  <a:cubicBezTo>
                    <a:pt x="141927" y="31547"/>
                    <a:pt x="110202" y="-178"/>
                    <a:pt x="7106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B13B1DA-1FCE-445D-BA21-57DCED26040A}"/>
                </a:ext>
              </a:extLst>
            </p:cNvPr>
            <p:cNvSpPr/>
            <p:nvPr/>
          </p:nvSpPr>
          <p:spPr>
            <a:xfrm>
              <a:off x="388619" y="4642103"/>
              <a:ext cx="390144" cy="390144"/>
            </a:xfrm>
            <a:custGeom>
              <a:avLst/>
              <a:gdLst>
                <a:gd name="connsiteX0" fmla="*/ 195266 w 390144"/>
                <a:gd name="connsiteY0" fmla="*/ -178 h 390144"/>
                <a:gd name="connsiteX1" fmla="*/ 194 w 390144"/>
                <a:gd name="connsiteY1" fmla="*/ 194895 h 390144"/>
                <a:gd name="connsiteX2" fmla="*/ 195266 w 390144"/>
                <a:gd name="connsiteY2" fmla="*/ 389967 h 390144"/>
                <a:gd name="connsiteX3" fmla="*/ 390339 w 390144"/>
                <a:gd name="connsiteY3" fmla="*/ 194895 h 390144"/>
                <a:gd name="connsiteX4" fmla="*/ 195266 w 390144"/>
                <a:gd name="connsiteY4" fmla="*/ -178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44" h="390144">
                  <a:moveTo>
                    <a:pt x="195266" y="-178"/>
                  </a:moveTo>
                  <a:cubicBezTo>
                    <a:pt x="87532" y="-178"/>
                    <a:pt x="194" y="87160"/>
                    <a:pt x="194" y="194895"/>
                  </a:cubicBezTo>
                  <a:cubicBezTo>
                    <a:pt x="194" y="302628"/>
                    <a:pt x="87532" y="389967"/>
                    <a:pt x="195266" y="389967"/>
                  </a:cubicBezTo>
                  <a:cubicBezTo>
                    <a:pt x="303001" y="389967"/>
                    <a:pt x="390339" y="302628"/>
                    <a:pt x="390339" y="194895"/>
                  </a:cubicBezTo>
                  <a:cubicBezTo>
                    <a:pt x="390339" y="87160"/>
                    <a:pt x="303001" y="-178"/>
                    <a:pt x="19526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9F3E113-A3A5-4B8B-B4DE-650B965D7690}"/>
                </a:ext>
              </a:extLst>
            </p:cNvPr>
            <p:cNvSpPr/>
            <p:nvPr/>
          </p:nvSpPr>
          <p:spPr>
            <a:xfrm>
              <a:off x="998220" y="4732019"/>
              <a:ext cx="211836" cy="210313"/>
            </a:xfrm>
            <a:custGeom>
              <a:avLst/>
              <a:gdLst>
                <a:gd name="connsiteX0" fmla="*/ 106239 w 211836"/>
                <a:gd name="connsiteY0" fmla="*/ 210135 h 210313"/>
                <a:gd name="connsiteX1" fmla="*/ 212030 w 211836"/>
                <a:gd name="connsiteY1" fmla="*/ 104979 h 210313"/>
                <a:gd name="connsiteX2" fmla="*/ 106239 w 211836"/>
                <a:gd name="connsiteY2" fmla="*/ -177 h 210313"/>
                <a:gd name="connsiteX3" fmla="*/ 194 w 211836"/>
                <a:gd name="connsiteY3" fmla="*/ 104979 h 210313"/>
                <a:gd name="connsiteX4" fmla="*/ 106239 w 211836"/>
                <a:gd name="connsiteY4" fmla="*/ 210135 h 21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836" h="210313">
                  <a:moveTo>
                    <a:pt x="106239" y="210135"/>
                  </a:moveTo>
                  <a:cubicBezTo>
                    <a:pt x="164482" y="210274"/>
                    <a:pt x="211821" y="163221"/>
                    <a:pt x="212030" y="104979"/>
                  </a:cubicBezTo>
                  <a:cubicBezTo>
                    <a:pt x="211821" y="46737"/>
                    <a:pt x="164482" y="-317"/>
                    <a:pt x="106239" y="-177"/>
                  </a:cubicBezTo>
                  <a:cubicBezTo>
                    <a:pt x="47934" y="-393"/>
                    <a:pt x="474" y="46673"/>
                    <a:pt x="194" y="104979"/>
                  </a:cubicBezTo>
                  <a:cubicBezTo>
                    <a:pt x="474" y="163285"/>
                    <a:pt x="47934" y="210351"/>
                    <a:pt x="106239" y="210135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02CD79A-80BA-46DF-ACDC-CF944AF19153}"/>
                </a:ext>
              </a:extLst>
            </p:cNvPr>
            <p:cNvSpPr/>
            <p:nvPr/>
          </p:nvSpPr>
          <p:spPr>
            <a:xfrm>
              <a:off x="1504188" y="4716780"/>
              <a:ext cx="242316" cy="242316"/>
            </a:xfrm>
            <a:custGeom>
              <a:avLst/>
              <a:gdLst>
                <a:gd name="connsiteX0" fmla="*/ 242316 w 242316"/>
                <a:gd name="connsiteY0" fmla="*/ 121158 h 242316"/>
                <a:gd name="connsiteX1" fmla="*/ 121158 w 242316"/>
                <a:gd name="connsiteY1" fmla="*/ 242316 h 242316"/>
                <a:gd name="connsiteX2" fmla="*/ 0 w 242316"/>
                <a:gd name="connsiteY2" fmla="*/ 121158 h 242316"/>
                <a:gd name="connsiteX3" fmla="*/ 121158 w 242316"/>
                <a:gd name="connsiteY3" fmla="*/ 0 h 242316"/>
                <a:gd name="connsiteX4" fmla="*/ 242316 w 242316"/>
                <a:gd name="connsiteY4" fmla="*/ 121158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316" y="121158"/>
                  </a:moveTo>
                  <a:cubicBezTo>
                    <a:pt x="242316" y="188072"/>
                    <a:pt x="188072" y="242316"/>
                    <a:pt x="121158" y="242316"/>
                  </a:cubicBezTo>
                  <a:cubicBezTo>
                    <a:pt x="54244" y="242316"/>
                    <a:pt x="0" y="188072"/>
                    <a:pt x="0" y="121158"/>
                  </a:cubicBezTo>
                  <a:cubicBezTo>
                    <a:pt x="0" y="54244"/>
                    <a:pt x="54244" y="0"/>
                    <a:pt x="121158" y="0"/>
                  </a:cubicBezTo>
                  <a:cubicBezTo>
                    <a:pt x="188072" y="0"/>
                    <a:pt x="242316" y="54244"/>
                    <a:pt x="242316" y="12115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42B51D1-0B34-4B13-8707-AC904D7E7F45}"/>
                </a:ext>
              </a:extLst>
            </p:cNvPr>
            <p:cNvSpPr/>
            <p:nvPr/>
          </p:nvSpPr>
          <p:spPr>
            <a:xfrm>
              <a:off x="2008632" y="4700396"/>
              <a:ext cx="274319" cy="273939"/>
            </a:xfrm>
            <a:custGeom>
              <a:avLst/>
              <a:gdLst>
                <a:gd name="connsiteX0" fmla="*/ 137354 w 274319"/>
                <a:gd name="connsiteY0" fmla="*/ 273761 h 273939"/>
                <a:gd name="connsiteX1" fmla="*/ 274514 w 274319"/>
                <a:gd name="connsiteY1" fmla="*/ 136855 h 273939"/>
                <a:gd name="connsiteX2" fmla="*/ 274514 w 274319"/>
                <a:gd name="connsiteY2" fmla="*/ 136601 h 273939"/>
                <a:gd name="connsiteX3" fmla="*/ 137354 w 274319"/>
                <a:gd name="connsiteY3" fmla="*/ -178 h 273939"/>
                <a:gd name="connsiteX4" fmla="*/ 194 w 274319"/>
                <a:gd name="connsiteY4" fmla="*/ 136982 h 273939"/>
                <a:gd name="connsiteX5" fmla="*/ 137354 w 274319"/>
                <a:gd name="connsiteY5" fmla="*/ 273761 h 27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19" h="273939">
                  <a:moveTo>
                    <a:pt x="137354" y="273761"/>
                  </a:moveTo>
                  <a:cubicBezTo>
                    <a:pt x="213035" y="273837"/>
                    <a:pt x="274445" y="212535"/>
                    <a:pt x="274514" y="136855"/>
                  </a:cubicBezTo>
                  <a:cubicBezTo>
                    <a:pt x="274514" y="136767"/>
                    <a:pt x="274514" y="136690"/>
                    <a:pt x="274514" y="136601"/>
                  </a:cubicBezTo>
                  <a:cubicBezTo>
                    <a:pt x="274375" y="60973"/>
                    <a:pt x="212987" y="-241"/>
                    <a:pt x="137354" y="-178"/>
                  </a:cubicBezTo>
                  <a:cubicBezTo>
                    <a:pt x="61603" y="-178"/>
                    <a:pt x="194" y="61227"/>
                    <a:pt x="194" y="136982"/>
                  </a:cubicBezTo>
                  <a:cubicBezTo>
                    <a:pt x="404" y="212585"/>
                    <a:pt x="61751" y="273761"/>
                    <a:pt x="137354" y="27376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D2385A-30C4-465A-AEF7-6BE1E4C346ED}"/>
                </a:ext>
              </a:extLst>
            </p:cNvPr>
            <p:cNvSpPr/>
            <p:nvPr/>
          </p:nvSpPr>
          <p:spPr>
            <a:xfrm>
              <a:off x="2564638" y="4736591"/>
              <a:ext cx="203199" cy="203200"/>
            </a:xfrm>
            <a:custGeom>
              <a:avLst/>
              <a:gdLst>
                <a:gd name="connsiteX0" fmla="*/ 101794 w 203199"/>
                <a:gd name="connsiteY0" fmla="*/ -178 h 203200"/>
                <a:gd name="connsiteX1" fmla="*/ 194 w 203199"/>
                <a:gd name="connsiteY1" fmla="*/ 101422 h 203200"/>
                <a:gd name="connsiteX2" fmla="*/ 101794 w 203199"/>
                <a:gd name="connsiteY2" fmla="*/ 203022 h 203200"/>
                <a:gd name="connsiteX3" fmla="*/ 203394 w 203199"/>
                <a:gd name="connsiteY3" fmla="*/ 101422 h 203200"/>
                <a:gd name="connsiteX4" fmla="*/ 101794 w 203199"/>
                <a:gd name="connsiteY4" fmla="*/ -178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199" h="203200">
                  <a:moveTo>
                    <a:pt x="101794" y="-178"/>
                  </a:moveTo>
                  <a:cubicBezTo>
                    <a:pt x="45682" y="-178"/>
                    <a:pt x="194" y="45314"/>
                    <a:pt x="194" y="101422"/>
                  </a:cubicBezTo>
                  <a:cubicBezTo>
                    <a:pt x="194" y="157531"/>
                    <a:pt x="45682" y="203022"/>
                    <a:pt x="101794" y="203022"/>
                  </a:cubicBezTo>
                  <a:cubicBezTo>
                    <a:pt x="157907" y="203022"/>
                    <a:pt x="203394" y="157531"/>
                    <a:pt x="203394" y="101422"/>
                  </a:cubicBezTo>
                  <a:cubicBezTo>
                    <a:pt x="203394" y="45314"/>
                    <a:pt x="157907" y="-178"/>
                    <a:pt x="1017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422D7BA-577E-4CD2-9D1F-ECF3182B77F1}"/>
                </a:ext>
              </a:extLst>
            </p:cNvPr>
            <p:cNvSpPr/>
            <p:nvPr/>
          </p:nvSpPr>
          <p:spPr>
            <a:xfrm>
              <a:off x="3087623" y="4738496"/>
              <a:ext cx="199644" cy="199643"/>
            </a:xfrm>
            <a:custGeom>
              <a:avLst/>
              <a:gdLst>
                <a:gd name="connsiteX0" fmla="*/ 100144 w 199644"/>
                <a:gd name="connsiteY0" fmla="*/ -178 h 199643"/>
                <a:gd name="connsiteX1" fmla="*/ 195 w 199644"/>
                <a:gd name="connsiteY1" fmla="*/ 99517 h 199643"/>
                <a:gd name="connsiteX2" fmla="*/ 99890 w 199644"/>
                <a:gd name="connsiteY2" fmla="*/ 199466 h 199643"/>
                <a:gd name="connsiteX3" fmla="*/ 199839 w 199644"/>
                <a:gd name="connsiteY3" fmla="*/ 99771 h 199643"/>
                <a:gd name="connsiteX4" fmla="*/ 199839 w 199644"/>
                <a:gd name="connsiteY4" fmla="*/ 99644 h 199643"/>
                <a:gd name="connsiteX5" fmla="*/ 100144 w 199644"/>
                <a:gd name="connsiteY5" fmla="*/ -178 h 1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644" h="199643">
                  <a:moveTo>
                    <a:pt x="100144" y="-178"/>
                  </a:moveTo>
                  <a:cubicBezTo>
                    <a:pt x="45013" y="-241"/>
                    <a:pt x="264" y="44386"/>
                    <a:pt x="195" y="99517"/>
                  </a:cubicBezTo>
                  <a:cubicBezTo>
                    <a:pt x="125" y="154648"/>
                    <a:pt x="44759" y="199390"/>
                    <a:pt x="99890" y="199466"/>
                  </a:cubicBezTo>
                  <a:cubicBezTo>
                    <a:pt x="155020" y="199529"/>
                    <a:pt x="199769" y="154902"/>
                    <a:pt x="199839" y="99771"/>
                  </a:cubicBezTo>
                  <a:cubicBezTo>
                    <a:pt x="199839" y="99733"/>
                    <a:pt x="199839" y="99682"/>
                    <a:pt x="199839" y="99644"/>
                  </a:cubicBezTo>
                  <a:cubicBezTo>
                    <a:pt x="199839" y="44564"/>
                    <a:pt x="155225" y="-114"/>
                    <a:pt x="10014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BE9437-BC1B-4774-A7A2-C35ED7A1CA4D}"/>
                </a:ext>
              </a:extLst>
            </p:cNvPr>
            <p:cNvSpPr/>
            <p:nvPr/>
          </p:nvSpPr>
          <p:spPr>
            <a:xfrm rot="20250002">
              <a:off x="3587495" y="4716842"/>
              <a:ext cx="242316" cy="242316"/>
            </a:xfrm>
            <a:custGeom>
              <a:avLst/>
              <a:gdLst>
                <a:gd name="connsiteX0" fmla="*/ 242511 w 242316"/>
                <a:gd name="connsiteY0" fmla="*/ 120980 h 242316"/>
                <a:gd name="connsiteX1" fmla="*/ 121353 w 242316"/>
                <a:gd name="connsiteY1" fmla="*/ 242138 h 242316"/>
                <a:gd name="connsiteX2" fmla="*/ 194 w 242316"/>
                <a:gd name="connsiteY2" fmla="*/ 120980 h 242316"/>
                <a:gd name="connsiteX3" fmla="*/ 121353 w 242316"/>
                <a:gd name="connsiteY3" fmla="*/ -177 h 242316"/>
                <a:gd name="connsiteX4" fmla="*/ 242511 w 242316"/>
                <a:gd name="connsiteY4" fmla="*/ 120980 h 2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316" h="242316">
                  <a:moveTo>
                    <a:pt x="242511" y="120980"/>
                  </a:moveTo>
                  <a:cubicBezTo>
                    <a:pt x="242511" y="187894"/>
                    <a:pt x="188266" y="242138"/>
                    <a:pt x="121353" y="242138"/>
                  </a:cubicBezTo>
                  <a:cubicBezTo>
                    <a:pt x="54439" y="242138"/>
                    <a:pt x="194" y="187894"/>
                    <a:pt x="194" y="120980"/>
                  </a:cubicBezTo>
                  <a:cubicBezTo>
                    <a:pt x="194" y="54067"/>
                    <a:pt x="54439" y="-177"/>
                    <a:pt x="121353" y="-177"/>
                  </a:cubicBezTo>
                  <a:cubicBezTo>
                    <a:pt x="188266" y="-177"/>
                    <a:pt x="242511" y="54067"/>
                    <a:pt x="242511" y="12098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B78C9D-32B0-443F-8E28-7C24AAFF556C}"/>
                </a:ext>
              </a:extLst>
            </p:cNvPr>
            <p:cNvSpPr/>
            <p:nvPr/>
          </p:nvSpPr>
          <p:spPr>
            <a:xfrm rot="21046799">
              <a:off x="4083032" y="4690691"/>
              <a:ext cx="294131" cy="294131"/>
            </a:xfrm>
            <a:custGeom>
              <a:avLst/>
              <a:gdLst>
                <a:gd name="connsiteX0" fmla="*/ 294326 w 294131"/>
                <a:gd name="connsiteY0" fmla="*/ 146888 h 294131"/>
                <a:gd name="connsiteX1" fmla="*/ 147260 w 294131"/>
                <a:gd name="connsiteY1" fmla="*/ 293954 h 294131"/>
                <a:gd name="connsiteX2" fmla="*/ 194 w 294131"/>
                <a:gd name="connsiteY2" fmla="*/ 146888 h 294131"/>
                <a:gd name="connsiteX3" fmla="*/ 147260 w 294131"/>
                <a:gd name="connsiteY3" fmla="*/ -178 h 294131"/>
                <a:gd name="connsiteX4" fmla="*/ 294326 w 294131"/>
                <a:gd name="connsiteY4" fmla="*/ 14688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326" y="146888"/>
                  </a:moveTo>
                  <a:cubicBezTo>
                    <a:pt x="294326" y="228110"/>
                    <a:pt x="228483" y="293954"/>
                    <a:pt x="147260" y="293954"/>
                  </a:cubicBezTo>
                  <a:cubicBezTo>
                    <a:pt x="66038" y="293954"/>
                    <a:pt x="194" y="228110"/>
                    <a:pt x="194" y="146888"/>
                  </a:cubicBezTo>
                  <a:cubicBezTo>
                    <a:pt x="194" y="65666"/>
                    <a:pt x="66038" y="-178"/>
                    <a:pt x="147260" y="-178"/>
                  </a:cubicBezTo>
                  <a:cubicBezTo>
                    <a:pt x="228483" y="-178"/>
                    <a:pt x="294326" y="65666"/>
                    <a:pt x="294326" y="14688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77B1D78-E284-4550-A229-B04A79846AE3}"/>
                </a:ext>
              </a:extLst>
            </p:cNvPr>
            <p:cNvSpPr/>
            <p:nvPr/>
          </p:nvSpPr>
          <p:spPr>
            <a:xfrm>
              <a:off x="4575046" y="4662296"/>
              <a:ext cx="352045" cy="352045"/>
            </a:xfrm>
            <a:custGeom>
              <a:avLst/>
              <a:gdLst>
                <a:gd name="connsiteX0" fmla="*/ 175456 w 352045"/>
                <a:gd name="connsiteY0" fmla="*/ -177 h 352045"/>
                <a:gd name="connsiteX1" fmla="*/ 196 w 352045"/>
                <a:gd name="connsiteY1" fmla="*/ 176606 h 352045"/>
                <a:gd name="connsiteX2" fmla="*/ 176980 w 352045"/>
                <a:gd name="connsiteY2" fmla="*/ 351866 h 352045"/>
                <a:gd name="connsiteX3" fmla="*/ 352240 w 352045"/>
                <a:gd name="connsiteY3" fmla="*/ 175844 h 352045"/>
                <a:gd name="connsiteX4" fmla="*/ 175456 w 352045"/>
                <a:gd name="connsiteY4" fmla="*/ -177 h 35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045" h="352045">
                  <a:moveTo>
                    <a:pt x="175456" y="-177"/>
                  </a:moveTo>
                  <a:cubicBezTo>
                    <a:pt x="78238" y="242"/>
                    <a:pt x="-223" y="79388"/>
                    <a:pt x="196" y="176606"/>
                  </a:cubicBezTo>
                  <a:cubicBezTo>
                    <a:pt x="615" y="273812"/>
                    <a:pt x="79762" y="352286"/>
                    <a:pt x="176980" y="351866"/>
                  </a:cubicBezTo>
                  <a:cubicBezTo>
                    <a:pt x="273894" y="351448"/>
                    <a:pt x="352240" y="272759"/>
                    <a:pt x="352240" y="175844"/>
                  </a:cubicBezTo>
                  <a:cubicBezTo>
                    <a:pt x="352024" y="78423"/>
                    <a:pt x="272878" y="-394"/>
                    <a:pt x="175456" y="-17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ADF8B1C-DEF8-4986-A04E-C2E81A54E753}"/>
                </a:ext>
              </a:extLst>
            </p:cNvPr>
            <p:cNvSpPr/>
            <p:nvPr/>
          </p:nvSpPr>
          <p:spPr>
            <a:xfrm>
              <a:off x="5062727" y="4629912"/>
              <a:ext cx="416051" cy="416052"/>
            </a:xfrm>
            <a:custGeom>
              <a:avLst/>
              <a:gdLst>
                <a:gd name="connsiteX0" fmla="*/ 208348 w 416051"/>
                <a:gd name="connsiteY0" fmla="*/ -178 h 416052"/>
                <a:gd name="connsiteX1" fmla="*/ 195 w 416051"/>
                <a:gd name="connsiteY1" fmla="*/ 207721 h 416052"/>
                <a:gd name="connsiteX2" fmla="*/ 208093 w 416051"/>
                <a:gd name="connsiteY2" fmla="*/ 415874 h 416052"/>
                <a:gd name="connsiteX3" fmla="*/ 416246 w 416051"/>
                <a:gd name="connsiteY3" fmla="*/ 207975 h 416052"/>
                <a:gd name="connsiteX4" fmla="*/ 416246 w 416051"/>
                <a:gd name="connsiteY4" fmla="*/ 207848 h 416052"/>
                <a:gd name="connsiteX5" fmla="*/ 208348 w 416051"/>
                <a:gd name="connsiteY5" fmla="*/ -178 h 4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051" h="416052">
                  <a:moveTo>
                    <a:pt x="208348" y="-178"/>
                  </a:moveTo>
                  <a:cubicBezTo>
                    <a:pt x="93463" y="-241"/>
                    <a:pt x="271" y="92837"/>
                    <a:pt x="195" y="207721"/>
                  </a:cubicBezTo>
                  <a:cubicBezTo>
                    <a:pt x="118" y="322606"/>
                    <a:pt x="93209" y="415798"/>
                    <a:pt x="208093" y="415874"/>
                  </a:cubicBezTo>
                  <a:cubicBezTo>
                    <a:pt x="322978" y="415950"/>
                    <a:pt x="416170" y="322859"/>
                    <a:pt x="416246" y="207975"/>
                  </a:cubicBezTo>
                  <a:cubicBezTo>
                    <a:pt x="416246" y="207937"/>
                    <a:pt x="416246" y="207886"/>
                    <a:pt x="416246" y="207848"/>
                  </a:cubicBezTo>
                  <a:cubicBezTo>
                    <a:pt x="416170" y="93040"/>
                    <a:pt x="323155" y="-38"/>
                    <a:pt x="208348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A32A86-C945-473E-BD8D-F960429D132F}"/>
                </a:ext>
              </a:extLst>
            </p:cNvPr>
            <p:cNvSpPr/>
            <p:nvPr/>
          </p:nvSpPr>
          <p:spPr>
            <a:xfrm>
              <a:off x="9954005" y="4832603"/>
              <a:ext cx="10668" cy="10668"/>
            </a:xfrm>
            <a:custGeom>
              <a:avLst/>
              <a:gdLst>
                <a:gd name="connsiteX0" fmla="*/ 5528 w 10668"/>
                <a:gd name="connsiteY0" fmla="*/ 10490 h 10668"/>
                <a:gd name="connsiteX1" fmla="*/ 10863 w 10668"/>
                <a:gd name="connsiteY1" fmla="*/ 5157 h 10668"/>
                <a:gd name="connsiteX2" fmla="*/ 5528 w 10668"/>
                <a:gd name="connsiteY2" fmla="*/ -178 h 10668"/>
                <a:gd name="connsiteX3" fmla="*/ 194 w 10668"/>
                <a:gd name="connsiteY3" fmla="*/ 5157 h 10668"/>
                <a:gd name="connsiteX4" fmla="*/ 5528 w 10668"/>
                <a:gd name="connsiteY4" fmla="*/ 10490 h 1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" h="10668">
                  <a:moveTo>
                    <a:pt x="5528" y="10490"/>
                  </a:moveTo>
                  <a:cubicBezTo>
                    <a:pt x="8475" y="10490"/>
                    <a:pt x="10863" y="8103"/>
                    <a:pt x="10863" y="5157"/>
                  </a:cubicBezTo>
                  <a:cubicBezTo>
                    <a:pt x="10863" y="2210"/>
                    <a:pt x="8475" y="-178"/>
                    <a:pt x="5528" y="-178"/>
                  </a:cubicBezTo>
                  <a:cubicBezTo>
                    <a:pt x="2582" y="-178"/>
                    <a:pt x="194" y="2210"/>
                    <a:pt x="194" y="5157"/>
                  </a:cubicBezTo>
                  <a:cubicBezTo>
                    <a:pt x="194" y="8103"/>
                    <a:pt x="2582" y="10490"/>
                    <a:pt x="5528" y="1049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041DFC6-A617-47AE-9207-0BA9D607D100}"/>
                </a:ext>
              </a:extLst>
            </p:cNvPr>
            <p:cNvSpPr/>
            <p:nvPr/>
          </p:nvSpPr>
          <p:spPr>
            <a:xfrm>
              <a:off x="405129" y="5180076"/>
              <a:ext cx="355600" cy="355600"/>
            </a:xfrm>
            <a:custGeom>
              <a:avLst/>
              <a:gdLst>
                <a:gd name="connsiteX0" fmla="*/ 177994 w 355600"/>
                <a:gd name="connsiteY0" fmla="*/ -178 h 355600"/>
                <a:gd name="connsiteX1" fmla="*/ 194 w 355600"/>
                <a:gd name="connsiteY1" fmla="*/ 177622 h 355600"/>
                <a:gd name="connsiteX2" fmla="*/ 177994 w 355600"/>
                <a:gd name="connsiteY2" fmla="*/ 355422 h 355600"/>
                <a:gd name="connsiteX3" fmla="*/ 355794 w 355600"/>
                <a:gd name="connsiteY3" fmla="*/ 177622 h 355600"/>
                <a:gd name="connsiteX4" fmla="*/ 177994 w 355600"/>
                <a:gd name="connsiteY4" fmla="*/ -178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55600">
                  <a:moveTo>
                    <a:pt x="177994" y="-178"/>
                  </a:moveTo>
                  <a:cubicBezTo>
                    <a:pt x="79798" y="-178"/>
                    <a:pt x="194" y="79426"/>
                    <a:pt x="194" y="177622"/>
                  </a:cubicBezTo>
                  <a:cubicBezTo>
                    <a:pt x="194" y="275818"/>
                    <a:pt x="79798" y="355422"/>
                    <a:pt x="177994" y="355422"/>
                  </a:cubicBezTo>
                  <a:cubicBezTo>
                    <a:pt x="276191" y="355422"/>
                    <a:pt x="355794" y="275818"/>
                    <a:pt x="355794" y="177622"/>
                  </a:cubicBezTo>
                  <a:cubicBezTo>
                    <a:pt x="355794" y="79426"/>
                    <a:pt x="276191" y="-178"/>
                    <a:pt x="1779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6FDC543-B486-4E8F-823C-92F8BD10A566}"/>
                </a:ext>
              </a:extLst>
            </p:cNvPr>
            <p:cNvSpPr/>
            <p:nvPr/>
          </p:nvSpPr>
          <p:spPr>
            <a:xfrm>
              <a:off x="986027" y="5239512"/>
              <a:ext cx="236221" cy="237743"/>
            </a:xfrm>
            <a:custGeom>
              <a:avLst/>
              <a:gdLst>
                <a:gd name="connsiteX0" fmla="*/ 118305 w 236221"/>
                <a:gd name="connsiteY0" fmla="*/ 237566 h 237743"/>
                <a:gd name="connsiteX1" fmla="*/ 236415 w 236221"/>
                <a:gd name="connsiteY1" fmla="*/ 118694 h 237743"/>
                <a:gd name="connsiteX2" fmla="*/ 236415 w 236221"/>
                <a:gd name="connsiteY2" fmla="*/ 118694 h 237743"/>
                <a:gd name="connsiteX3" fmla="*/ 118305 w 236221"/>
                <a:gd name="connsiteY3" fmla="*/ -178 h 237743"/>
                <a:gd name="connsiteX4" fmla="*/ 118305 w 236221"/>
                <a:gd name="connsiteY4" fmla="*/ -178 h 237743"/>
                <a:gd name="connsiteX5" fmla="*/ 195 w 236221"/>
                <a:gd name="connsiteY5" fmla="*/ 118694 h 237743"/>
                <a:gd name="connsiteX6" fmla="*/ 195 w 236221"/>
                <a:gd name="connsiteY6" fmla="*/ 118694 h 237743"/>
                <a:gd name="connsiteX7" fmla="*/ 118305 w 236221"/>
                <a:gd name="connsiteY7" fmla="*/ 237566 h 237743"/>
                <a:gd name="connsiteX8" fmla="*/ 118305 w 236221"/>
                <a:gd name="connsiteY8" fmla="*/ 237566 h 23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21" h="237743">
                  <a:moveTo>
                    <a:pt x="118305" y="237566"/>
                  </a:moveTo>
                  <a:cubicBezTo>
                    <a:pt x="183748" y="237350"/>
                    <a:pt x="236625" y="184137"/>
                    <a:pt x="236415" y="118694"/>
                  </a:cubicBezTo>
                  <a:cubicBezTo>
                    <a:pt x="236415" y="118694"/>
                    <a:pt x="236415" y="118694"/>
                    <a:pt x="236415" y="118694"/>
                  </a:cubicBezTo>
                  <a:cubicBezTo>
                    <a:pt x="236626" y="53251"/>
                    <a:pt x="183748" y="38"/>
                    <a:pt x="118305" y="-178"/>
                  </a:cubicBezTo>
                  <a:cubicBezTo>
                    <a:pt x="118305" y="-178"/>
                    <a:pt x="118305" y="-178"/>
                    <a:pt x="118305" y="-178"/>
                  </a:cubicBezTo>
                  <a:cubicBezTo>
                    <a:pt x="52862" y="25"/>
                    <a:pt x="-21" y="53251"/>
                    <a:pt x="195" y="118694"/>
                  </a:cubicBezTo>
                  <a:cubicBezTo>
                    <a:pt x="195" y="118694"/>
                    <a:pt x="195" y="118694"/>
                    <a:pt x="195" y="118694"/>
                  </a:cubicBezTo>
                  <a:cubicBezTo>
                    <a:pt x="-21" y="184137"/>
                    <a:pt x="52862" y="237350"/>
                    <a:pt x="118305" y="237566"/>
                  </a:cubicBezTo>
                  <a:cubicBezTo>
                    <a:pt x="118305" y="237566"/>
                    <a:pt x="118305" y="237566"/>
                    <a:pt x="118305" y="23756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0CA0051-234D-492D-AECF-AEBF8DE67746}"/>
                </a:ext>
              </a:extLst>
            </p:cNvPr>
            <p:cNvSpPr/>
            <p:nvPr/>
          </p:nvSpPr>
          <p:spPr>
            <a:xfrm>
              <a:off x="1490471" y="5224272"/>
              <a:ext cx="268224" cy="268223"/>
            </a:xfrm>
            <a:custGeom>
              <a:avLst/>
              <a:gdLst>
                <a:gd name="connsiteX0" fmla="*/ 134433 w 268224"/>
                <a:gd name="connsiteY0" fmla="*/ 268046 h 268223"/>
                <a:gd name="connsiteX1" fmla="*/ 268419 w 268224"/>
                <a:gd name="connsiteY1" fmla="*/ 134061 h 268223"/>
                <a:gd name="connsiteX2" fmla="*/ 268419 w 268224"/>
                <a:gd name="connsiteY2" fmla="*/ 133934 h 268223"/>
                <a:gd name="connsiteX3" fmla="*/ 134561 w 268224"/>
                <a:gd name="connsiteY3" fmla="*/ -178 h 268223"/>
                <a:gd name="connsiteX4" fmla="*/ 134433 w 268224"/>
                <a:gd name="connsiteY4" fmla="*/ -178 h 268223"/>
                <a:gd name="connsiteX5" fmla="*/ 194 w 268224"/>
                <a:gd name="connsiteY5" fmla="*/ 133934 h 268223"/>
                <a:gd name="connsiteX6" fmla="*/ 134433 w 268224"/>
                <a:gd name="connsiteY6" fmla="*/ 268046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224" h="268223">
                  <a:moveTo>
                    <a:pt x="134433" y="268046"/>
                  </a:moveTo>
                  <a:cubicBezTo>
                    <a:pt x="208431" y="268046"/>
                    <a:pt x="268419" y="208064"/>
                    <a:pt x="268419" y="134061"/>
                  </a:cubicBezTo>
                  <a:cubicBezTo>
                    <a:pt x="268419" y="134023"/>
                    <a:pt x="268419" y="133972"/>
                    <a:pt x="268419" y="133934"/>
                  </a:cubicBezTo>
                  <a:cubicBezTo>
                    <a:pt x="268488" y="59931"/>
                    <a:pt x="208558" y="-102"/>
                    <a:pt x="134561" y="-178"/>
                  </a:cubicBezTo>
                  <a:cubicBezTo>
                    <a:pt x="134519" y="-178"/>
                    <a:pt x="134475" y="-178"/>
                    <a:pt x="134433" y="-178"/>
                  </a:cubicBezTo>
                  <a:cubicBezTo>
                    <a:pt x="60344" y="-178"/>
                    <a:pt x="264" y="59842"/>
                    <a:pt x="194" y="133934"/>
                  </a:cubicBezTo>
                  <a:cubicBezTo>
                    <a:pt x="334" y="207988"/>
                    <a:pt x="60373" y="267983"/>
                    <a:pt x="134433" y="26804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2B49057-EB54-4532-AA9E-C19264966B9F}"/>
                </a:ext>
              </a:extLst>
            </p:cNvPr>
            <p:cNvSpPr/>
            <p:nvPr/>
          </p:nvSpPr>
          <p:spPr>
            <a:xfrm>
              <a:off x="1976627" y="5189219"/>
              <a:ext cx="338328" cy="338328"/>
            </a:xfrm>
            <a:custGeom>
              <a:avLst/>
              <a:gdLst>
                <a:gd name="connsiteX0" fmla="*/ 169358 w 338328"/>
                <a:gd name="connsiteY0" fmla="*/ 338150 h 338328"/>
                <a:gd name="connsiteX1" fmla="*/ 338522 w 338328"/>
                <a:gd name="connsiteY1" fmla="*/ 168986 h 338328"/>
                <a:gd name="connsiteX2" fmla="*/ 169358 w 338328"/>
                <a:gd name="connsiteY2" fmla="*/ -178 h 338328"/>
                <a:gd name="connsiteX3" fmla="*/ 194 w 338328"/>
                <a:gd name="connsiteY3" fmla="*/ 168986 h 338328"/>
                <a:gd name="connsiteX4" fmla="*/ 169358 w 338328"/>
                <a:gd name="connsiteY4" fmla="*/ 338150 h 33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28" h="338328">
                  <a:moveTo>
                    <a:pt x="169358" y="338150"/>
                  </a:moveTo>
                  <a:cubicBezTo>
                    <a:pt x="262785" y="338150"/>
                    <a:pt x="338522" y="262408"/>
                    <a:pt x="338522" y="168986"/>
                  </a:cubicBezTo>
                  <a:cubicBezTo>
                    <a:pt x="338522" y="75565"/>
                    <a:pt x="262785" y="-178"/>
                    <a:pt x="169358" y="-178"/>
                  </a:cubicBezTo>
                  <a:cubicBezTo>
                    <a:pt x="75961" y="-114"/>
                    <a:pt x="264" y="75590"/>
                    <a:pt x="194" y="168986"/>
                  </a:cubicBezTo>
                  <a:cubicBezTo>
                    <a:pt x="264" y="262382"/>
                    <a:pt x="75961" y="338087"/>
                    <a:pt x="169358" y="33815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C72DB9D-587A-40A9-9E66-C7F816E6D23F}"/>
                </a:ext>
              </a:extLst>
            </p:cNvPr>
            <p:cNvSpPr/>
            <p:nvPr/>
          </p:nvSpPr>
          <p:spPr>
            <a:xfrm>
              <a:off x="2423159" y="5114543"/>
              <a:ext cx="487680" cy="487680"/>
            </a:xfrm>
            <a:custGeom>
              <a:avLst/>
              <a:gdLst>
                <a:gd name="connsiteX0" fmla="*/ 244034 w 487680"/>
                <a:gd name="connsiteY0" fmla="*/ -178 h 487680"/>
                <a:gd name="connsiteX1" fmla="*/ 194 w 487680"/>
                <a:gd name="connsiteY1" fmla="*/ 243662 h 487680"/>
                <a:gd name="connsiteX2" fmla="*/ 244034 w 487680"/>
                <a:gd name="connsiteY2" fmla="*/ 487502 h 487680"/>
                <a:gd name="connsiteX3" fmla="*/ 487875 w 487680"/>
                <a:gd name="connsiteY3" fmla="*/ 243662 h 487680"/>
                <a:gd name="connsiteX4" fmla="*/ 244034 w 487680"/>
                <a:gd name="connsiteY4" fmla="*/ -178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244034" y="-178"/>
                  </a:moveTo>
                  <a:cubicBezTo>
                    <a:pt x="109365" y="-178"/>
                    <a:pt x="194" y="108991"/>
                    <a:pt x="194" y="243662"/>
                  </a:cubicBezTo>
                  <a:cubicBezTo>
                    <a:pt x="194" y="378333"/>
                    <a:pt x="109365" y="487502"/>
                    <a:pt x="244034" y="487502"/>
                  </a:cubicBezTo>
                  <a:cubicBezTo>
                    <a:pt x="378704" y="487502"/>
                    <a:pt x="487875" y="378333"/>
                    <a:pt x="487875" y="243662"/>
                  </a:cubicBezTo>
                  <a:cubicBezTo>
                    <a:pt x="487875" y="108991"/>
                    <a:pt x="378704" y="-178"/>
                    <a:pt x="24403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6C3D64F-2FEE-4367-BB88-D3603E7638CA}"/>
                </a:ext>
              </a:extLst>
            </p:cNvPr>
            <p:cNvSpPr/>
            <p:nvPr/>
          </p:nvSpPr>
          <p:spPr>
            <a:xfrm>
              <a:off x="2912129" y="1979132"/>
              <a:ext cx="6811939" cy="4878868"/>
            </a:xfrm>
            <a:custGeom>
              <a:avLst/>
              <a:gdLst>
                <a:gd name="connsiteX0" fmla="*/ 5658152 w 6811939"/>
                <a:gd name="connsiteY0" fmla="*/ 4683619 h 4878868"/>
                <a:gd name="connsiteX1" fmla="*/ 5778548 w 6811939"/>
                <a:gd name="connsiteY1" fmla="*/ 4534394 h 4878868"/>
                <a:gd name="connsiteX2" fmla="*/ 6119759 w 6811939"/>
                <a:gd name="connsiteY2" fmla="*/ 4646687 h 4878868"/>
                <a:gd name="connsiteX3" fmla="*/ 6232052 w 6811939"/>
                <a:gd name="connsiteY3" fmla="*/ 4305476 h 4878868"/>
                <a:gd name="connsiteX4" fmla="*/ 6119670 w 6811939"/>
                <a:gd name="connsiteY4" fmla="*/ 4193144 h 4878868"/>
                <a:gd name="connsiteX5" fmla="*/ 6299756 w 6811939"/>
                <a:gd name="connsiteY5" fmla="*/ 3785957 h 4878868"/>
                <a:gd name="connsiteX6" fmla="*/ 6183170 w 6811939"/>
                <a:gd name="connsiteY6" fmla="*/ 3639170 h 4878868"/>
                <a:gd name="connsiteX7" fmla="*/ 6284770 w 6811939"/>
                <a:gd name="connsiteY7" fmla="*/ 3526775 h 4878868"/>
                <a:gd name="connsiteX8" fmla="*/ 6675790 w 6811939"/>
                <a:gd name="connsiteY8" fmla="*/ 3621441 h 4878868"/>
                <a:gd name="connsiteX9" fmla="*/ 6770456 w 6811939"/>
                <a:gd name="connsiteY9" fmla="*/ 3230420 h 4878868"/>
                <a:gd name="connsiteX10" fmla="*/ 6549692 w 6811939"/>
                <a:gd name="connsiteY10" fmla="*/ 3094975 h 4878868"/>
                <a:gd name="connsiteX11" fmla="*/ 6765351 w 6811939"/>
                <a:gd name="connsiteY11" fmla="*/ 2835857 h 4878868"/>
                <a:gd name="connsiteX12" fmla="*/ 6506232 w 6811939"/>
                <a:gd name="connsiteY12" fmla="*/ 2620199 h 4878868"/>
                <a:gd name="connsiteX13" fmla="*/ 6308392 w 6811939"/>
                <a:gd name="connsiteY13" fmla="*/ 2764775 h 4878868"/>
                <a:gd name="connsiteX14" fmla="*/ 6177709 w 6811939"/>
                <a:gd name="connsiteY14" fmla="*/ 2592309 h 4878868"/>
                <a:gd name="connsiteX15" fmla="*/ 6263472 w 6811939"/>
                <a:gd name="connsiteY15" fmla="*/ 2165843 h 4878868"/>
                <a:gd name="connsiteX16" fmla="*/ 5837006 w 6811939"/>
                <a:gd name="connsiteY16" fmla="*/ 2080080 h 4878868"/>
                <a:gd name="connsiteX17" fmla="*/ 5751243 w 6811939"/>
                <a:gd name="connsiteY17" fmla="*/ 2165843 h 4878868"/>
                <a:gd name="connsiteX18" fmla="*/ 5663486 w 6811939"/>
                <a:gd name="connsiteY18" fmla="*/ 2075673 h 4878868"/>
                <a:gd name="connsiteX19" fmla="*/ 5746798 w 6811939"/>
                <a:gd name="connsiteY19" fmla="*/ 1638298 h 4878868"/>
                <a:gd name="connsiteX20" fmla="*/ 5643166 w 6811939"/>
                <a:gd name="connsiteY20" fmla="*/ 1542273 h 4878868"/>
                <a:gd name="connsiteX21" fmla="*/ 5734631 w 6811939"/>
                <a:gd name="connsiteY21" fmla="*/ 1137778 h 4878868"/>
                <a:gd name="connsiteX22" fmla="*/ 5330137 w 6811939"/>
                <a:gd name="connsiteY22" fmla="*/ 1046313 h 4878868"/>
                <a:gd name="connsiteX23" fmla="*/ 5238671 w 6811939"/>
                <a:gd name="connsiteY23" fmla="*/ 1137778 h 4878868"/>
                <a:gd name="connsiteX24" fmla="*/ 5142532 w 6811939"/>
                <a:gd name="connsiteY24" fmla="*/ 1034019 h 4878868"/>
                <a:gd name="connsiteX25" fmla="*/ 5226060 w 6811939"/>
                <a:gd name="connsiteY25" fmla="*/ 596504 h 4878868"/>
                <a:gd name="connsiteX26" fmla="*/ 5077635 w 6811939"/>
                <a:gd name="connsiteY26" fmla="*/ 479156 h 4878868"/>
                <a:gd name="connsiteX27" fmla="*/ 5192176 w 6811939"/>
                <a:gd name="connsiteY27" fmla="*/ 140587 h 4878868"/>
                <a:gd name="connsiteX28" fmla="*/ 4853607 w 6811939"/>
                <a:gd name="connsiteY28" fmla="*/ 26058 h 4878868"/>
                <a:gd name="connsiteX29" fmla="*/ 4739066 w 6811939"/>
                <a:gd name="connsiteY29" fmla="*/ 364615 h 4878868"/>
                <a:gd name="connsiteX30" fmla="*/ 4853607 w 6811939"/>
                <a:gd name="connsiteY30" fmla="*/ 479156 h 4878868"/>
                <a:gd name="connsiteX31" fmla="*/ 4685459 w 6811939"/>
                <a:gd name="connsiteY31" fmla="*/ 629905 h 4878868"/>
                <a:gd name="connsiteX32" fmla="*/ 4465241 w 6811939"/>
                <a:gd name="connsiteY32" fmla="*/ 494777 h 4878868"/>
                <a:gd name="connsiteX33" fmla="*/ 4684900 w 6811939"/>
                <a:gd name="connsiteY33" fmla="*/ 231049 h 4878868"/>
                <a:gd name="connsiteX34" fmla="*/ 4421172 w 6811939"/>
                <a:gd name="connsiteY34" fmla="*/ 11390 h 4878868"/>
                <a:gd name="connsiteX35" fmla="*/ 4201513 w 6811939"/>
                <a:gd name="connsiteY35" fmla="*/ 275118 h 4878868"/>
                <a:gd name="connsiteX36" fmla="*/ 4421172 w 6811939"/>
                <a:gd name="connsiteY36" fmla="*/ 494777 h 4878868"/>
                <a:gd name="connsiteX37" fmla="*/ 4163972 w 6811939"/>
                <a:gd name="connsiteY37" fmla="*/ 796402 h 4878868"/>
                <a:gd name="connsiteX38" fmla="*/ 4305602 w 6811939"/>
                <a:gd name="connsiteY38" fmla="*/ 1018271 h 4878868"/>
                <a:gd name="connsiteX39" fmla="*/ 4153837 w 6811939"/>
                <a:gd name="connsiteY39" fmla="*/ 1186419 h 4878868"/>
                <a:gd name="connsiteX40" fmla="*/ 3813731 w 6811939"/>
                <a:gd name="connsiteY40" fmla="*/ 1063788 h 4878868"/>
                <a:gd name="connsiteX41" fmla="*/ 3691087 w 6811939"/>
                <a:gd name="connsiteY41" fmla="*/ 1403894 h 4878868"/>
                <a:gd name="connsiteX42" fmla="*/ 3843195 w 6811939"/>
                <a:gd name="connsiteY42" fmla="*/ 1538209 h 4878868"/>
                <a:gd name="connsiteX43" fmla="*/ 3636439 w 6811939"/>
                <a:gd name="connsiteY43" fmla="*/ 1775699 h 4878868"/>
                <a:gd name="connsiteX44" fmla="*/ 3361357 w 6811939"/>
                <a:gd name="connsiteY44" fmla="*/ 1581135 h 4878868"/>
                <a:gd name="connsiteX45" fmla="*/ 3166780 w 6811939"/>
                <a:gd name="connsiteY45" fmla="*/ 1856217 h 4878868"/>
                <a:gd name="connsiteX46" fmla="*/ 3441875 w 6811939"/>
                <a:gd name="connsiteY46" fmla="*/ 2050781 h 4878868"/>
                <a:gd name="connsiteX47" fmla="*/ 3636439 w 6811939"/>
                <a:gd name="connsiteY47" fmla="*/ 1856217 h 4878868"/>
                <a:gd name="connsiteX48" fmla="*/ 3772710 w 6811939"/>
                <a:gd name="connsiteY48" fmla="*/ 2062973 h 4878868"/>
                <a:gd name="connsiteX49" fmla="*/ 3635550 w 6811939"/>
                <a:gd name="connsiteY49" fmla="*/ 2213976 h 4878868"/>
                <a:gd name="connsiteX50" fmla="*/ 3278642 w 6811939"/>
                <a:gd name="connsiteY50" fmla="*/ 2103004 h 4878868"/>
                <a:gd name="connsiteX51" fmla="*/ 3167669 w 6811939"/>
                <a:gd name="connsiteY51" fmla="*/ 2459912 h 4878868"/>
                <a:gd name="connsiteX52" fmla="*/ 3296333 w 6811939"/>
                <a:gd name="connsiteY52" fmla="*/ 2579356 h 4878868"/>
                <a:gd name="connsiteX53" fmla="*/ 3113199 w 6811939"/>
                <a:gd name="connsiteY53" fmla="*/ 2783698 h 4878868"/>
                <a:gd name="connsiteX54" fmla="*/ 2806570 w 6811939"/>
                <a:gd name="connsiteY54" fmla="*/ 2625151 h 4878868"/>
                <a:gd name="connsiteX55" fmla="*/ 2648011 w 6811939"/>
                <a:gd name="connsiteY55" fmla="*/ 2931781 h 4878868"/>
                <a:gd name="connsiteX56" fmla="*/ 2954652 w 6811939"/>
                <a:gd name="connsiteY56" fmla="*/ 3090327 h 4878868"/>
                <a:gd name="connsiteX57" fmla="*/ 3113199 w 6811939"/>
                <a:gd name="connsiteY57" fmla="*/ 2931781 h 4878868"/>
                <a:gd name="connsiteX58" fmla="*/ 3244644 w 6811939"/>
                <a:gd name="connsiteY58" fmla="*/ 3110596 h 4878868"/>
                <a:gd name="connsiteX59" fmla="*/ 3120692 w 6811939"/>
                <a:gd name="connsiteY59" fmla="*/ 3245851 h 4878868"/>
                <a:gd name="connsiteX60" fmla="*/ 2747680 w 6811939"/>
                <a:gd name="connsiteY60" fmla="*/ 3138612 h 4878868"/>
                <a:gd name="connsiteX61" fmla="*/ 2616375 w 6811939"/>
                <a:gd name="connsiteY61" fmla="*/ 3304398 h 4878868"/>
                <a:gd name="connsiteX62" fmla="*/ 2287585 w 6811939"/>
                <a:gd name="connsiteY62" fmla="*/ 3119601 h 4878868"/>
                <a:gd name="connsiteX63" fmla="*/ 2096310 w 6811939"/>
                <a:gd name="connsiteY63" fmla="*/ 3333735 h 4878868"/>
                <a:gd name="connsiteX64" fmla="*/ 1793834 w 6811939"/>
                <a:gd name="connsiteY64" fmla="*/ 3121290 h 4878868"/>
                <a:gd name="connsiteX65" fmla="*/ 1581388 w 6811939"/>
                <a:gd name="connsiteY65" fmla="*/ 3423765 h 4878868"/>
                <a:gd name="connsiteX66" fmla="*/ 1772968 w 6811939"/>
                <a:gd name="connsiteY66" fmla="*/ 3631677 h 4878868"/>
                <a:gd name="connsiteX67" fmla="*/ 1578531 w 6811939"/>
                <a:gd name="connsiteY67" fmla="*/ 3808588 h 4878868"/>
                <a:gd name="connsiteX68" fmla="*/ 1374061 w 6811939"/>
                <a:gd name="connsiteY68" fmla="*/ 3629391 h 4878868"/>
                <a:gd name="connsiteX69" fmla="*/ 1568511 w 6811939"/>
                <a:gd name="connsiteY69" fmla="*/ 3322038 h 4878868"/>
                <a:gd name="connsiteX70" fmla="*/ 1261158 w 6811939"/>
                <a:gd name="connsiteY70" fmla="*/ 3127589 h 4878868"/>
                <a:gd name="connsiteX71" fmla="*/ 1066708 w 6811939"/>
                <a:gd name="connsiteY71" fmla="*/ 3434941 h 4878868"/>
                <a:gd name="connsiteX72" fmla="*/ 1261158 w 6811939"/>
                <a:gd name="connsiteY72" fmla="*/ 3629391 h 4878868"/>
                <a:gd name="connsiteX73" fmla="*/ 1057196 w 6811939"/>
                <a:gd name="connsiteY73" fmla="*/ 3808588 h 4878868"/>
                <a:gd name="connsiteX74" fmla="*/ 841296 w 6811939"/>
                <a:gd name="connsiteY74" fmla="*/ 3627359 h 4878868"/>
                <a:gd name="connsiteX75" fmla="*/ 1045042 w 6811939"/>
                <a:gd name="connsiteY75" fmla="*/ 3333697 h 4878868"/>
                <a:gd name="connsiteX76" fmla="*/ 751379 w 6811939"/>
                <a:gd name="connsiteY76" fmla="*/ 3129964 h 4878868"/>
                <a:gd name="connsiteX77" fmla="*/ 547638 w 6811939"/>
                <a:gd name="connsiteY77" fmla="*/ 3423613 h 4878868"/>
                <a:gd name="connsiteX78" fmla="*/ 751379 w 6811939"/>
                <a:gd name="connsiteY78" fmla="*/ 3627359 h 4878868"/>
                <a:gd name="connsiteX79" fmla="*/ 535479 w 6811939"/>
                <a:gd name="connsiteY79" fmla="*/ 3808588 h 4878868"/>
                <a:gd name="connsiteX80" fmla="*/ 305990 w 6811939"/>
                <a:gd name="connsiteY80" fmla="*/ 3625200 h 4878868"/>
                <a:gd name="connsiteX81" fmla="*/ 522972 w 6811939"/>
                <a:gd name="connsiteY81" fmla="*/ 3348912 h 4878868"/>
                <a:gd name="connsiteX82" fmla="*/ 246681 w 6811939"/>
                <a:gd name="connsiteY82" fmla="*/ 3131932 h 4878868"/>
                <a:gd name="connsiteX83" fmla="*/ 29700 w 6811939"/>
                <a:gd name="connsiteY83" fmla="*/ 3408220 h 4878868"/>
                <a:gd name="connsiteX84" fmla="*/ 246681 w 6811939"/>
                <a:gd name="connsiteY84" fmla="*/ 3625200 h 4878868"/>
                <a:gd name="connsiteX85" fmla="*/ 1786 w 6811939"/>
                <a:gd name="connsiteY85" fmla="*/ 3928857 h 4878868"/>
                <a:gd name="connsiteX86" fmla="*/ 189912 w 6811939"/>
                <a:gd name="connsiteY86" fmla="*/ 4161521 h 4878868"/>
                <a:gd name="connsiteX87" fmla="*/ 18096 w 6811939"/>
                <a:gd name="connsiteY87" fmla="*/ 4507343 h 4878868"/>
                <a:gd name="connsiteX88" fmla="*/ 363917 w 6811939"/>
                <a:gd name="connsiteY88" fmla="*/ 4679161 h 4878868"/>
                <a:gd name="connsiteX89" fmla="*/ 535860 w 6811939"/>
                <a:gd name="connsiteY89" fmla="*/ 4506961 h 4878868"/>
                <a:gd name="connsiteX90" fmla="*/ 706802 w 6811939"/>
                <a:gd name="connsiteY90" fmla="*/ 4680951 h 4878868"/>
                <a:gd name="connsiteX91" fmla="*/ 529002 w 6811939"/>
                <a:gd name="connsiteY91" fmla="*/ 4878691 h 4878868"/>
                <a:gd name="connsiteX92" fmla="*/ 5789089 w 6811939"/>
                <a:gd name="connsiteY92" fmla="*/ 4878691 h 4878868"/>
                <a:gd name="connsiteX93" fmla="*/ 5658152 w 6811939"/>
                <a:gd name="connsiteY93" fmla="*/ 4683619 h 4878868"/>
                <a:gd name="connsiteX94" fmla="*/ 6306868 w 6811939"/>
                <a:gd name="connsiteY94" fmla="*/ 2949687 h 4878868"/>
                <a:gd name="connsiteX95" fmla="*/ 6504861 w 6811939"/>
                <a:gd name="connsiteY95" fmla="*/ 3095102 h 4878868"/>
                <a:gd name="connsiteX96" fmla="*/ 6283881 w 6811939"/>
                <a:gd name="connsiteY96" fmla="*/ 3230611 h 4878868"/>
                <a:gd name="connsiteX97" fmla="*/ 6183043 w 6811939"/>
                <a:gd name="connsiteY97" fmla="*/ 3118344 h 4878868"/>
                <a:gd name="connsiteX98" fmla="*/ 6306868 w 6811939"/>
                <a:gd name="connsiteY98" fmla="*/ 2949687 h 4878868"/>
                <a:gd name="connsiteX99" fmla="*/ 5749592 w 6811939"/>
                <a:gd name="connsiteY99" fmla="*/ 2506838 h 4878868"/>
                <a:gd name="connsiteX100" fmla="*/ 5835444 w 6811939"/>
                <a:gd name="connsiteY100" fmla="*/ 2592690 h 4878868"/>
                <a:gd name="connsiteX101" fmla="*/ 5745401 w 6811939"/>
                <a:gd name="connsiteY101" fmla="*/ 2680447 h 4878868"/>
                <a:gd name="connsiteX102" fmla="*/ 5661962 w 6811939"/>
                <a:gd name="connsiteY102" fmla="*/ 2597008 h 4878868"/>
                <a:gd name="connsiteX103" fmla="*/ 5749592 w 6811939"/>
                <a:gd name="connsiteY103" fmla="*/ 2507219 h 4878868"/>
                <a:gd name="connsiteX104" fmla="*/ 5745401 w 6811939"/>
                <a:gd name="connsiteY104" fmla="*/ 3034523 h 4878868"/>
                <a:gd name="connsiteX105" fmla="*/ 5828713 w 6811939"/>
                <a:gd name="connsiteY105" fmla="*/ 3117962 h 4878868"/>
                <a:gd name="connsiteX106" fmla="*/ 5745401 w 6811939"/>
                <a:gd name="connsiteY106" fmla="*/ 3201401 h 4878868"/>
                <a:gd name="connsiteX107" fmla="*/ 5661962 w 6811939"/>
                <a:gd name="connsiteY107" fmla="*/ 3117962 h 4878868"/>
                <a:gd name="connsiteX108" fmla="*/ 5745401 w 6811939"/>
                <a:gd name="connsiteY108" fmla="*/ 3034905 h 4878868"/>
                <a:gd name="connsiteX109" fmla="*/ 5745401 w 6811939"/>
                <a:gd name="connsiteY109" fmla="*/ 3555223 h 4878868"/>
                <a:gd name="connsiteX110" fmla="*/ 5828713 w 6811939"/>
                <a:gd name="connsiteY110" fmla="*/ 3638662 h 4878868"/>
                <a:gd name="connsiteX111" fmla="*/ 5745401 w 6811939"/>
                <a:gd name="connsiteY111" fmla="*/ 3722101 h 4878868"/>
                <a:gd name="connsiteX112" fmla="*/ 5661962 w 6811939"/>
                <a:gd name="connsiteY112" fmla="*/ 3638662 h 4878868"/>
                <a:gd name="connsiteX113" fmla="*/ 5745401 w 6811939"/>
                <a:gd name="connsiteY113" fmla="*/ 3555731 h 4878868"/>
                <a:gd name="connsiteX114" fmla="*/ 5745401 w 6811939"/>
                <a:gd name="connsiteY114" fmla="*/ 4075923 h 4878868"/>
                <a:gd name="connsiteX115" fmla="*/ 5891959 w 6811939"/>
                <a:gd name="connsiteY115" fmla="*/ 4192509 h 4878868"/>
                <a:gd name="connsiteX116" fmla="*/ 5778421 w 6811939"/>
                <a:gd name="connsiteY116" fmla="*/ 4305920 h 4878868"/>
                <a:gd name="connsiteX117" fmla="*/ 5661962 w 6811939"/>
                <a:gd name="connsiteY117" fmla="*/ 4159362 h 4878868"/>
                <a:gd name="connsiteX118" fmla="*/ 5745401 w 6811939"/>
                <a:gd name="connsiteY118" fmla="*/ 4076685 h 4878868"/>
                <a:gd name="connsiteX119" fmla="*/ 535861 w 6811939"/>
                <a:gd name="connsiteY119" fmla="*/ 4333987 h 4878868"/>
                <a:gd name="connsiteX120" fmla="*/ 363395 w 6811939"/>
                <a:gd name="connsiteY120" fmla="*/ 4161521 h 4878868"/>
                <a:gd name="connsiteX121" fmla="*/ 536877 w 6811939"/>
                <a:gd name="connsiteY121" fmla="*/ 3991087 h 4878868"/>
                <a:gd name="connsiteX122" fmla="*/ 706295 w 6811939"/>
                <a:gd name="connsiteY122" fmla="*/ 4160506 h 4878868"/>
                <a:gd name="connsiteX123" fmla="*/ 535861 w 6811939"/>
                <a:gd name="connsiteY123" fmla="*/ 4333987 h 4878868"/>
                <a:gd name="connsiteX124" fmla="*/ 1058212 w 6811939"/>
                <a:gd name="connsiteY124" fmla="*/ 4850369 h 4878868"/>
                <a:gd name="connsiteX125" fmla="*/ 888794 w 6811939"/>
                <a:gd name="connsiteY125" fmla="*/ 4680951 h 4878868"/>
                <a:gd name="connsiteX126" fmla="*/ 1057704 w 6811939"/>
                <a:gd name="connsiteY126" fmla="*/ 4511787 h 4878868"/>
                <a:gd name="connsiteX127" fmla="*/ 1227122 w 6811939"/>
                <a:gd name="connsiteY127" fmla="*/ 4681206 h 4878868"/>
                <a:gd name="connsiteX128" fmla="*/ 1057704 w 6811939"/>
                <a:gd name="connsiteY128" fmla="*/ 4850496 h 4878868"/>
                <a:gd name="connsiteX129" fmla="*/ 1058212 w 6811939"/>
                <a:gd name="connsiteY129" fmla="*/ 4329669 h 4878868"/>
                <a:gd name="connsiteX130" fmla="*/ 888794 w 6811939"/>
                <a:gd name="connsiteY130" fmla="*/ 4160251 h 4878868"/>
                <a:gd name="connsiteX131" fmla="*/ 1057704 w 6811939"/>
                <a:gd name="connsiteY131" fmla="*/ 3991087 h 4878868"/>
                <a:gd name="connsiteX132" fmla="*/ 1227122 w 6811939"/>
                <a:gd name="connsiteY132" fmla="*/ 4160506 h 4878868"/>
                <a:gd name="connsiteX133" fmla="*/ 1057704 w 6811939"/>
                <a:gd name="connsiteY133" fmla="*/ 4329543 h 4878868"/>
                <a:gd name="connsiteX134" fmla="*/ 1578912 w 6811939"/>
                <a:gd name="connsiteY134" fmla="*/ 4850369 h 4878868"/>
                <a:gd name="connsiteX135" fmla="*/ 1409494 w 6811939"/>
                <a:gd name="connsiteY135" fmla="*/ 4680951 h 4878868"/>
                <a:gd name="connsiteX136" fmla="*/ 1578531 w 6811939"/>
                <a:gd name="connsiteY136" fmla="*/ 4511787 h 4878868"/>
                <a:gd name="connsiteX137" fmla="*/ 1747949 w 6811939"/>
                <a:gd name="connsiteY137" fmla="*/ 4681206 h 4878868"/>
                <a:gd name="connsiteX138" fmla="*/ 1578531 w 6811939"/>
                <a:gd name="connsiteY138" fmla="*/ 4850496 h 4878868"/>
                <a:gd name="connsiteX139" fmla="*/ 1578912 w 6811939"/>
                <a:gd name="connsiteY139" fmla="*/ 4329669 h 4878868"/>
                <a:gd name="connsiteX140" fmla="*/ 1409494 w 6811939"/>
                <a:gd name="connsiteY140" fmla="*/ 4160251 h 4878868"/>
                <a:gd name="connsiteX141" fmla="*/ 1578531 w 6811939"/>
                <a:gd name="connsiteY141" fmla="*/ 3991087 h 4878868"/>
                <a:gd name="connsiteX142" fmla="*/ 1747949 w 6811939"/>
                <a:gd name="connsiteY142" fmla="*/ 4160506 h 4878868"/>
                <a:gd name="connsiteX143" fmla="*/ 1578531 w 6811939"/>
                <a:gd name="connsiteY143" fmla="*/ 4329543 h 4878868"/>
                <a:gd name="connsiteX144" fmla="*/ 2099612 w 6811939"/>
                <a:gd name="connsiteY144" fmla="*/ 4850369 h 4878868"/>
                <a:gd name="connsiteX145" fmla="*/ 1930194 w 6811939"/>
                <a:gd name="connsiteY145" fmla="*/ 4680951 h 4878868"/>
                <a:gd name="connsiteX146" fmla="*/ 2099358 w 6811939"/>
                <a:gd name="connsiteY146" fmla="*/ 4511787 h 4878868"/>
                <a:gd name="connsiteX147" fmla="*/ 2268776 w 6811939"/>
                <a:gd name="connsiteY147" fmla="*/ 4681206 h 4878868"/>
                <a:gd name="connsiteX148" fmla="*/ 2099358 w 6811939"/>
                <a:gd name="connsiteY148" fmla="*/ 4850496 h 4878868"/>
                <a:gd name="connsiteX149" fmla="*/ 2099612 w 6811939"/>
                <a:gd name="connsiteY149" fmla="*/ 4329669 h 4878868"/>
                <a:gd name="connsiteX150" fmla="*/ 1930194 w 6811939"/>
                <a:gd name="connsiteY150" fmla="*/ 4160251 h 4878868"/>
                <a:gd name="connsiteX151" fmla="*/ 2099358 w 6811939"/>
                <a:gd name="connsiteY151" fmla="*/ 3991087 h 4878868"/>
                <a:gd name="connsiteX152" fmla="*/ 2268776 w 6811939"/>
                <a:gd name="connsiteY152" fmla="*/ 4160506 h 4878868"/>
                <a:gd name="connsiteX153" fmla="*/ 2099358 w 6811939"/>
                <a:gd name="connsiteY153" fmla="*/ 4329543 h 4878868"/>
                <a:gd name="connsiteX154" fmla="*/ 2099612 w 6811939"/>
                <a:gd name="connsiteY154" fmla="*/ 3808969 h 4878868"/>
                <a:gd name="connsiteX155" fmla="*/ 1905175 w 6811939"/>
                <a:gd name="connsiteY155" fmla="*/ 3632058 h 4878868"/>
                <a:gd name="connsiteX156" fmla="*/ 2096691 w 6811939"/>
                <a:gd name="connsiteY156" fmla="*/ 3423906 h 4878868"/>
                <a:gd name="connsiteX157" fmla="*/ 2283127 w 6811939"/>
                <a:gd name="connsiteY157" fmla="*/ 3634980 h 4878868"/>
                <a:gd name="connsiteX158" fmla="*/ 2099358 w 6811939"/>
                <a:gd name="connsiteY158" fmla="*/ 3808715 h 4878868"/>
                <a:gd name="connsiteX159" fmla="*/ 2620312 w 6811939"/>
                <a:gd name="connsiteY159" fmla="*/ 4850369 h 4878868"/>
                <a:gd name="connsiteX160" fmla="*/ 2450894 w 6811939"/>
                <a:gd name="connsiteY160" fmla="*/ 4680951 h 4878868"/>
                <a:gd name="connsiteX161" fmla="*/ 2620312 w 6811939"/>
                <a:gd name="connsiteY161" fmla="*/ 4511787 h 4878868"/>
                <a:gd name="connsiteX162" fmla="*/ 2789730 w 6811939"/>
                <a:gd name="connsiteY162" fmla="*/ 4681206 h 4878868"/>
                <a:gd name="connsiteX163" fmla="*/ 2620312 w 6811939"/>
                <a:gd name="connsiteY163" fmla="*/ 4850496 h 4878868"/>
                <a:gd name="connsiteX164" fmla="*/ 2620312 w 6811939"/>
                <a:gd name="connsiteY164" fmla="*/ 4329669 h 4878868"/>
                <a:gd name="connsiteX165" fmla="*/ 2450894 w 6811939"/>
                <a:gd name="connsiteY165" fmla="*/ 4160251 h 4878868"/>
                <a:gd name="connsiteX166" fmla="*/ 2620312 w 6811939"/>
                <a:gd name="connsiteY166" fmla="*/ 3991087 h 4878868"/>
                <a:gd name="connsiteX167" fmla="*/ 2789730 w 6811939"/>
                <a:gd name="connsiteY167" fmla="*/ 4160506 h 4878868"/>
                <a:gd name="connsiteX168" fmla="*/ 2620312 w 6811939"/>
                <a:gd name="connsiteY168" fmla="*/ 4329543 h 4878868"/>
                <a:gd name="connsiteX169" fmla="*/ 2620312 w 6811939"/>
                <a:gd name="connsiteY169" fmla="*/ 3808969 h 4878868"/>
                <a:gd name="connsiteX170" fmla="*/ 2436797 w 6811939"/>
                <a:gd name="connsiteY170" fmla="*/ 3634980 h 4878868"/>
                <a:gd name="connsiteX171" fmla="*/ 2616629 w 6811939"/>
                <a:gd name="connsiteY171" fmla="*/ 3453243 h 4878868"/>
                <a:gd name="connsiteX172" fmla="*/ 2792016 w 6811939"/>
                <a:gd name="connsiteY172" fmla="*/ 3638662 h 4878868"/>
                <a:gd name="connsiteX173" fmla="*/ 2620185 w 6811939"/>
                <a:gd name="connsiteY173" fmla="*/ 3808715 h 4878868"/>
                <a:gd name="connsiteX174" fmla="*/ 3120946 w 6811939"/>
                <a:gd name="connsiteY174" fmla="*/ 3511789 h 4878868"/>
                <a:gd name="connsiteX175" fmla="*/ 3250486 w 6811939"/>
                <a:gd name="connsiteY175" fmla="*/ 3650219 h 4878868"/>
                <a:gd name="connsiteX176" fmla="*/ 3132503 w 6811939"/>
                <a:gd name="connsiteY176" fmla="*/ 3787125 h 4878868"/>
                <a:gd name="connsiteX177" fmla="*/ 2969562 w 6811939"/>
                <a:gd name="connsiteY177" fmla="*/ 3638662 h 4878868"/>
                <a:gd name="connsiteX178" fmla="*/ 3120819 w 6811939"/>
                <a:gd name="connsiteY178" fmla="*/ 3511535 h 4878868"/>
                <a:gd name="connsiteX179" fmla="*/ 3287062 w 6811939"/>
                <a:gd name="connsiteY179" fmla="*/ 4168252 h 4878868"/>
                <a:gd name="connsiteX180" fmla="*/ 3140377 w 6811939"/>
                <a:gd name="connsiteY180" fmla="*/ 4327510 h 4878868"/>
                <a:gd name="connsiteX181" fmla="*/ 2971721 w 6811939"/>
                <a:gd name="connsiteY181" fmla="*/ 4160378 h 4878868"/>
                <a:gd name="connsiteX182" fmla="*/ 3132503 w 6811939"/>
                <a:gd name="connsiteY182" fmla="*/ 4012677 h 4878868"/>
                <a:gd name="connsiteX183" fmla="*/ 3286935 w 6811939"/>
                <a:gd name="connsiteY183" fmla="*/ 4167998 h 4878868"/>
                <a:gd name="connsiteX184" fmla="*/ 3141139 w 6811939"/>
                <a:gd name="connsiteY184" fmla="*/ 4850750 h 4878868"/>
                <a:gd name="connsiteX185" fmla="*/ 2971721 w 6811939"/>
                <a:gd name="connsiteY185" fmla="*/ 4681332 h 4878868"/>
                <a:gd name="connsiteX186" fmla="*/ 3140377 w 6811939"/>
                <a:gd name="connsiteY186" fmla="*/ 4514073 h 4878868"/>
                <a:gd name="connsiteX187" fmla="*/ 3308398 w 6811939"/>
                <a:gd name="connsiteY187" fmla="*/ 4682094 h 4878868"/>
                <a:gd name="connsiteX188" fmla="*/ 3141012 w 6811939"/>
                <a:gd name="connsiteY188" fmla="*/ 4850496 h 4878868"/>
                <a:gd name="connsiteX189" fmla="*/ 3660061 w 6811939"/>
                <a:gd name="connsiteY189" fmla="*/ 3551794 h 4878868"/>
                <a:gd name="connsiteX190" fmla="*/ 3746040 w 6811939"/>
                <a:gd name="connsiteY190" fmla="*/ 3639170 h 4878868"/>
                <a:gd name="connsiteX191" fmla="*/ 3649139 w 6811939"/>
                <a:gd name="connsiteY191" fmla="*/ 3744326 h 4878868"/>
                <a:gd name="connsiteX192" fmla="*/ 3553381 w 6811939"/>
                <a:gd name="connsiteY192" fmla="*/ 3649965 h 4878868"/>
                <a:gd name="connsiteX193" fmla="*/ 3660061 w 6811939"/>
                <a:gd name="connsiteY193" fmla="*/ 3551794 h 4878868"/>
                <a:gd name="connsiteX194" fmla="*/ 3558461 w 6811939"/>
                <a:gd name="connsiteY194" fmla="*/ 3110723 h 4878868"/>
                <a:gd name="connsiteX195" fmla="*/ 3651933 w 6811939"/>
                <a:gd name="connsiteY195" fmla="*/ 3018775 h 4878868"/>
                <a:gd name="connsiteX196" fmla="*/ 3745659 w 6811939"/>
                <a:gd name="connsiteY196" fmla="*/ 3118344 h 4878868"/>
                <a:gd name="connsiteX197" fmla="*/ 3659553 w 6811939"/>
                <a:gd name="connsiteY197" fmla="*/ 3205719 h 4878868"/>
                <a:gd name="connsiteX198" fmla="*/ 3558461 w 6811939"/>
                <a:gd name="connsiteY198" fmla="*/ 3110723 h 4878868"/>
                <a:gd name="connsiteX199" fmla="*/ 3648504 w 6811939"/>
                <a:gd name="connsiteY199" fmla="*/ 4054587 h 4878868"/>
                <a:gd name="connsiteX200" fmla="*/ 3753279 w 6811939"/>
                <a:gd name="connsiteY200" fmla="*/ 4164950 h 4878868"/>
                <a:gd name="connsiteX201" fmla="*/ 3645710 w 6811939"/>
                <a:gd name="connsiteY201" fmla="*/ 4288775 h 4878868"/>
                <a:gd name="connsiteX202" fmla="*/ 3516043 w 6811939"/>
                <a:gd name="connsiteY202" fmla="*/ 4167744 h 4878868"/>
                <a:gd name="connsiteX203" fmla="*/ 3648504 w 6811939"/>
                <a:gd name="connsiteY203" fmla="*/ 4054587 h 4878868"/>
                <a:gd name="connsiteX204" fmla="*/ 3635804 w 6811939"/>
                <a:gd name="connsiteY204" fmla="*/ 2459340 h 4878868"/>
                <a:gd name="connsiteX205" fmla="*/ 3748326 w 6811939"/>
                <a:gd name="connsiteY205" fmla="*/ 2595231 h 4878868"/>
                <a:gd name="connsiteX206" fmla="*/ 3652060 w 6811939"/>
                <a:gd name="connsiteY206" fmla="*/ 2696831 h 4878868"/>
                <a:gd name="connsiteX207" fmla="*/ 3507026 w 6811939"/>
                <a:gd name="connsiteY207" fmla="*/ 2579356 h 4878868"/>
                <a:gd name="connsiteX208" fmla="*/ 3635550 w 6811939"/>
                <a:gd name="connsiteY208" fmla="*/ 2459721 h 4878868"/>
                <a:gd name="connsiteX209" fmla="*/ 3656759 w 6811939"/>
                <a:gd name="connsiteY209" fmla="*/ 4835764 h 4878868"/>
                <a:gd name="connsiteX210" fmla="*/ 3494961 w 6811939"/>
                <a:gd name="connsiteY210" fmla="*/ 4681841 h 4878868"/>
                <a:gd name="connsiteX211" fmla="*/ 3645964 w 6811939"/>
                <a:gd name="connsiteY211" fmla="*/ 4552046 h 4878868"/>
                <a:gd name="connsiteX212" fmla="*/ 3781854 w 6811939"/>
                <a:gd name="connsiteY212" fmla="*/ 4692508 h 4878868"/>
                <a:gd name="connsiteX213" fmla="*/ 3656505 w 6811939"/>
                <a:gd name="connsiteY213" fmla="*/ 4836145 h 4878868"/>
                <a:gd name="connsiteX214" fmla="*/ 4166410 w 6811939"/>
                <a:gd name="connsiteY214" fmla="*/ 4791569 h 4878868"/>
                <a:gd name="connsiteX215" fmla="*/ 4063286 w 6811939"/>
                <a:gd name="connsiteY215" fmla="*/ 4692128 h 4878868"/>
                <a:gd name="connsiteX216" fmla="*/ 4177586 w 6811939"/>
                <a:gd name="connsiteY216" fmla="*/ 4589257 h 4878868"/>
                <a:gd name="connsiteX217" fmla="*/ 4266486 w 6811939"/>
                <a:gd name="connsiteY217" fmla="*/ 4680697 h 4878868"/>
                <a:gd name="connsiteX218" fmla="*/ 4166156 w 6811939"/>
                <a:gd name="connsiteY218" fmla="*/ 4791949 h 4878868"/>
                <a:gd name="connsiteX219" fmla="*/ 4177840 w 6811939"/>
                <a:gd name="connsiteY219" fmla="*/ 4251056 h 4878868"/>
                <a:gd name="connsiteX220" fmla="*/ 4091607 w 6811939"/>
                <a:gd name="connsiteY220" fmla="*/ 4164823 h 4878868"/>
                <a:gd name="connsiteX221" fmla="*/ 4183047 w 6811939"/>
                <a:gd name="connsiteY221" fmla="*/ 4075923 h 4878868"/>
                <a:gd name="connsiteX222" fmla="*/ 4266486 w 6811939"/>
                <a:gd name="connsiteY222" fmla="*/ 4159362 h 4878868"/>
                <a:gd name="connsiteX223" fmla="*/ 4177586 w 6811939"/>
                <a:gd name="connsiteY223" fmla="*/ 4251437 h 4878868"/>
                <a:gd name="connsiteX224" fmla="*/ 4183047 w 6811939"/>
                <a:gd name="connsiteY224" fmla="*/ 3722228 h 4878868"/>
                <a:gd name="connsiteX225" fmla="*/ 4099608 w 6811939"/>
                <a:gd name="connsiteY225" fmla="*/ 3638789 h 4878868"/>
                <a:gd name="connsiteX226" fmla="*/ 4183047 w 6811939"/>
                <a:gd name="connsiteY226" fmla="*/ 3555350 h 4878868"/>
                <a:gd name="connsiteX227" fmla="*/ 4266486 w 6811939"/>
                <a:gd name="connsiteY227" fmla="*/ 3638789 h 4878868"/>
                <a:gd name="connsiteX228" fmla="*/ 4182793 w 6811939"/>
                <a:gd name="connsiteY228" fmla="*/ 3722609 h 4878868"/>
                <a:gd name="connsiteX229" fmla="*/ 4183047 w 6811939"/>
                <a:gd name="connsiteY229" fmla="*/ 3201528 h 4878868"/>
                <a:gd name="connsiteX230" fmla="*/ 4099608 w 6811939"/>
                <a:gd name="connsiteY230" fmla="*/ 3118089 h 4878868"/>
                <a:gd name="connsiteX231" fmla="*/ 4183047 w 6811939"/>
                <a:gd name="connsiteY231" fmla="*/ 3034650 h 4878868"/>
                <a:gd name="connsiteX232" fmla="*/ 4266486 w 6811939"/>
                <a:gd name="connsiteY232" fmla="*/ 3118089 h 4878868"/>
                <a:gd name="connsiteX233" fmla="*/ 4182793 w 6811939"/>
                <a:gd name="connsiteY233" fmla="*/ 3201656 h 4878868"/>
                <a:gd name="connsiteX234" fmla="*/ 4183047 w 6811939"/>
                <a:gd name="connsiteY234" fmla="*/ 2680828 h 4878868"/>
                <a:gd name="connsiteX235" fmla="*/ 4096941 w 6811939"/>
                <a:gd name="connsiteY235" fmla="*/ 2595611 h 4878868"/>
                <a:gd name="connsiteX236" fmla="*/ 4181269 w 6811939"/>
                <a:gd name="connsiteY236" fmla="*/ 2511283 h 4878868"/>
                <a:gd name="connsiteX237" fmla="*/ 4266486 w 6811939"/>
                <a:gd name="connsiteY237" fmla="*/ 2597389 h 4878868"/>
                <a:gd name="connsiteX238" fmla="*/ 4182793 w 6811939"/>
                <a:gd name="connsiteY238" fmla="*/ 2680828 h 4878868"/>
                <a:gd name="connsiteX239" fmla="*/ 4180761 w 6811939"/>
                <a:gd name="connsiteY239" fmla="*/ 2162287 h 4878868"/>
                <a:gd name="connsiteX240" fmla="*/ 4071668 w 6811939"/>
                <a:gd name="connsiteY240" fmla="*/ 2062973 h 4878868"/>
                <a:gd name="connsiteX241" fmla="*/ 4167299 w 6811939"/>
                <a:gd name="connsiteY241" fmla="*/ 1968231 h 4878868"/>
                <a:gd name="connsiteX242" fmla="*/ 4265851 w 6811939"/>
                <a:gd name="connsiteY242" fmla="*/ 2076308 h 4878868"/>
                <a:gd name="connsiteX243" fmla="*/ 4180761 w 6811939"/>
                <a:gd name="connsiteY243" fmla="*/ 2162287 h 4878868"/>
                <a:gd name="connsiteX244" fmla="*/ 4168061 w 6811939"/>
                <a:gd name="connsiteY244" fmla="*/ 1663431 h 4878868"/>
                <a:gd name="connsiteX245" fmla="*/ 4001945 w 6811939"/>
                <a:gd name="connsiteY245" fmla="*/ 1538082 h 4878868"/>
                <a:gd name="connsiteX246" fmla="*/ 4154345 w 6811939"/>
                <a:gd name="connsiteY246" fmla="*/ 1403589 h 4878868"/>
                <a:gd name="connsiteX247" fmla="*/ 4271566 w 6811939"/>
                <a:gd name="connsiteY247" fmla="*/ 1552687 h 4878868"/>
                <a:gd name="connsiteX248" fmla="*/ 4168061 w 6811939"/>
                <a:gd name="connsiteY248" fmla="*/ 1663431 h 4878868"/>
                <a:gd name="connsiteX249" fmla="*/ 4704001 w 6811939"/>
                <a:gd name="connsiteY249" fmla="*/ 4764518 h 4878868"/>
                <a:gd name="connsiteX250" fmla="*/ 4620562 w 6811939"/>
                <a:gd name="connsiteY250" fmla="*/ 4681079 h 4878868"/>
                <a:gd name="connsiteX251" fmla="*/ 4704001 w 6811939"/>
                <a:gd name="connsiteY251" fmla="*/ 4597639 h 4878868"/>
                <a:gd name="connsiteX252" fmla="*/ 4787440 w 6811939"/>
                <a:gd name="connsiteY252" fmla="*/ 4681079 h 4878868"/>
                <a:gd name="connsiteX253" fmla="*/ 4703620 w 6811939"/>
                <a:gd name="connsiteY253" fmla="*/ 4764518 h 4878868"/>
                <a:gd name="connsiteX254" fmla="*/ 4704001 w 6811939"/>
                <a:gd name="connsiteY254" fmla="*/ 4243818 h 4878868"/>
                <a:gd name="connsiteX255" fmla="*/ 4620562 w 6811939"/>
                <a:gd name="connsiteY255" fmla="*/ 4160378 h 4878868"/>
                <a:gd name="connsiteX256" fmla="*/ 4704001 w 6811939"/>
                <a:gd name="connsiteY256" fmla="*/ 4076939 h 4878868"/>
                <a:gd name="connsiteX257" fmla="*/ 4787440 w 6811939"/>
                <a:gd name="connsiteY257" fmla="*/ 4160378 h 4878868"/>
                <a:gd name="connsiteX258" fmla="*/ 4703620 w 6811939"/>
                <a:gd name="connsiteY258" fmla="*/ 4243563 h 4878868"/>
                <a:gd name="connsiteX259" fmla="*/ 4704001 w 6811939"/>
                <a:gd name="connsiteY259" fmla="*/ 3723118 h 4878868"/>
                <a:gd name="connsiteX260" fmla="*/ 4620562 w 6811939"/>
                <a:gd name="connsiteY260" fmla="*/ 3639678 h 4878868"/>
                <a:gd name="connsiteX261" fmla="*/ 4704001 w 6811939"/>
                <a:gd name="connsiteY261" fmla="*/ 3556239 h 4878868"/>
                <a:gd name="connsiteX262" fmla="*/ 4787440 w 6811939"/>
                <a:gd name="connsiteY262" fmla="*/ 3639678 h 4878868"/>
                <a:gd name="connsiteX263" fmla="*/ 4703620 w 6811939"/>
                <a:gd name="connsiteY263" fmla="*/ 3722609 h 4878868"/>
                <a:gd name="connsiteX264" fmla="*/ 4704001 w 6811939"/>
                <a:gd name="connsiteY264" fmla="*/ 3202418 h 4878868"/>
                <a:gd name="connsiteX265" fmla="*/ 4620562 w 6811939"/>
                <a:gd name="connsiteY265" fmla="*/ 3118978 h 4878868"/>
                <a:gd name="connsiteX266" fmla="*/ 4704001 w 6811939"/>
                <a:gd name="connsiteY266" fmla="*/ 3035539 h 4878868"/>
                <a:gd name="connsiteX267" fmla="*/ 4787440 w 6811939"/>
                <a:gd name="connsiteY267" fmla="*/ 3118978 h 4878868"/>
                <a:gd name="connsiteX268" fmla="*/ 4703620 w 6811939"/>
                <a:gd name="connsiteY268" fmla="*/ 3201656 h 4878868"/>
                <a:gd name="connsiteX269" fmla="*/ 4704001 w 6811939"/>
                <a:gd name="connsiteY269" fmla="*/ 2681718 h 4878868"/>
                <a:gd name="connsiteX270" fmla="*/ 4620562 w 6811939"/>
                <a:gd name="connsiteY270" fmla="*/ 2598278 h 4878868"/>
                <a:gd name="connsiteX271" fmla="*/ 4704001 w 6811939"/>
                <a:gd name="connsiteY271" fmla="*/ 2514839 h 4878868"/>
                <a:gd name="connsiteX272" fmla="*/ 4787440 w 6811939"/>
                <a:gd name="connsiteY272" fmla="*/ 2598278 h 4878868"/>
                <a:gd name="connsiteX273" fmla="*/ 4703620 w 6811939"/>
                <a:gd name="connsiteY273" fmla="*/ 2680701 h 4878868"/>
                <a:gd name="connsiteX274" fmla="*/ 4704001 w 6811939"/>
                <a:gd name="connsiteY274" fmla="*/ 2161017 h 4878868"/>
                <a:gd name="connsiteX275" fmla="*/ 4620562 w 6811939"/>
                <a:gd name="connsiteY275" fmla="*/ 2077578 h 4878868"/>
                <a:gd name="connsiteX276" fmla="*/ 4704001 w 6811939"/>
                <a:gd name="connsiteY276" fmla="*/ 1994139 h 4878868"/>
                <a:gd name="connsiteX277" fmla="*/ 4787440 w 6811939"/>
                <a:gd name="connsiteY277" fmla="*/ 2077578 h 4878868"/>
                <a:gd name="connsiteX278" fmla="*/ 4703620 w 6811939"/>
                <a:gd name="connsiteY278" fmla="*/ 2159747 h 4878868"/>
                <a:gd name="connsiteX279" fmla="*/ 4704001 w 6811939"/>
                <a:gd name="connsiteY279" fmla="*/ 1640317 h 4878868"/>
                <a:gd name="connsiteX280" fmla="*/ 4615101 w 6811939"/>
                <a:gd name="connsiteY280" fmla="*/ 1553449 h 4878868"/>
                <a:gd name="connsiteX281" fmla="*/ 4700318 w 6811939"/>
                <a:gd name="connsiteY281" fmla="*/ 1468232 h 4878868"/>
                <a:gd name="connsiteX282" fmla="*/ 4787186 w 6811939"/>
                <a:gd name="connsiteY282" fmla="*/ 1557132 h 4878868"/>
                <a:gd name="connsiteX283" fmla="*/ 4703620 w 6811939"/>
                <a:gd name="connsiteY283" fmla="*/ 1638920 h 4878868"/>
                <a:gd name="connsiteX284" fmla="*/ 4700699 w 6811939"/>
                <a:gd name="connsiteY284" fmla="*/ 1124697 h 4878868"/>
                <a:gd name="connsiteX285" fmla="*/ 4581192 w 6811939"/>
                <a:gd name="connsiteY285" fmla="*/ 1019668 h 4878868"/>
                <a:gd name="connsiteX286" fmla="*/ 4684316 w 6811939"/>
                <a:gd name="connsiteY286" fmla="*/ 919084 h 4878868"/>
                <a:gd name="connsiteX287" fmla="*/ 4787440 w 6811939"/>
                <a:gd name="connsiteY287" fmla="*/ 1035924 h 4878868"/>
                <a:gd name="connsiteX288" fmla="*/ 4700318 w 6811939"/>
                <a:gd name="connsiteY288" fmla="*/ 1123300 h 4878868"/>
                <a:gd name="connsiteX289" fmla="*/ 5224828 w 6811939"/>
                <a:gd name="connsiteY289" fmla="*/ 2515220 h 4878868"/>
                <a:gd name="connsiteX290" fmla="*/ 5308267 w 6811939"/>
                <a:gd name="connsiteY290" fmla="*/ 2598659 h 4878868"/>
                <a:gd name="connsiteX291" fmla="*/ 5224828 w 6811939"/>
                <a:gd name="connsiteY291" fmla="*/ 2682098 h 4878868"/>
                <a:gd name="connsiteX292" fmla="*/ 5141389 w 6811939"/>
                <a:gd name="connsiteY292" fmla="*/ 2598659 h 4878868"/>
                <a:gd name="connsiteX293" fmla="*/ 5224447 w 6811939"/>
                <a:gd name="connsiteY293" fmla="*/ 2513823 h 4878868"/>
                <a:gd name="connsiteX294" fmla="*/ 5141389 w 6811939"/>
                <a:gd name="connsiteY294" fmla="*/ 2077705 h 4878868"/>
                <a:gd name="connsiteX295" fmla="*/ 5224828 w 6811939"/>
                <a:gd name="connsiteY295" fmla="*/ 1994266 h 4878868"/>
                <a:gd name="connsiteX296" fmla="*/ 5308267 w 6811939"/>
                <a:gd name="connsiteY296" fmla="*/ 2077705 h 4878868"/>
                <a:gd name="connsiteX297" fmla="*/ 5224828 w 6811939"/>
                <a:gd name="connsiteY297" fmla="*/ 2161144 h 4878868"/>
                <a:gd name="connsiteX298" fmla="*/ 5141008 w 6811939"/>
                <a:gd name="connsiteY298" fmla="*/ 2076308 h 4878868"/>
                <a:gd name="connsiteX299" fmla="*/ 5224828 w 6811939"/>
                <a:gd name="connsiteY299" fmla="*/ 3036301 h 4878868"/>
                <a:gd name="connsiteX300" fmla="*/ 5308267 w 6811939"/>
                <a:gd name="connsiteY300" fmla="*/ 3119740 h 4878868"/>
                <a:gd name="connsiteX301" fmla="*/ 5224828 w 6811939"/>
                <a:gd name="connsiteY301" fmla="*/ 3203180 h 4878868"/>
                <a:gd name="connsiteX302" fmla="*/ 5141389 w 6811939"/>
                <a:gd name="connsiteY302" fmla="*/ 3119740 h 4878868"/>
                <a:gd name="connsiteX303" fmla="*/ 5224447 w 6811939"/>
                <a:gd name="connsiteY303" fmla="*/ 3034905 h 4878868"/>
                <a:gd name="connsiteX304" fmla="*/ 5224828 w 6811939"/>
                <a:gd name="connsiteY304" fmla="*/ 3557001 h 4878868"/>
                <a:gd name="connsiteX305" fmla="*/ 5308267 w 6811939"/>
                <a:gd name="connsiteY305" fmla="*/ 3640440 h 4878868"/>
                <a:gd name="connsiteX306" fmla="*/ 5224828 w 6811939"/>
                <a:gd name="connsiteY306" fmla="*/ 3723880 h 4878868"/>
                <a:gd name="connsiteX307" fmla="*/ 5141389 w 6811939"/>
                <a:gd name="connsiteY307" fmla="*/ 3640440 h 4878868"/>
                <a:gd name="connsiteX308" fmla="*/ 5224447 w 6811939"/>
                <a:gd name="connsiteY308" fmla="*/ 3555731 h 4878868"/>
                <a:gd name="connsiteX309" fmla="*/ 5224828 w 6811939"/>
                <a:gd name="connsiteY309" fmla="*/ 4077701 h 4878868"/>
                <a:gd name="connsiteX310" fmla="*/ 5308267 w 6811939"/>
                <a:gd name="connsiteY310" fmla="*/ 4161140 h 4878868"/>
                <a:gd name="connsiteX311" fmla="*/ 5224828 w 6811939"/>
                <a:gd name="connsiteY311" fmla="*/ 4244580 h 4878868"/>
                <a:gd name="connsiteX312" fmla="*/ 5141389 w 6811939"/>
                <a:gd name="connsiteY312" fmla="*/ 4161140 h 4878868"/>
                <a:gd name="connsiteX313" fmla="*/ 5224447 w 6811939"/>
                <a:gd name="connsiteY313" fmla="*/ 4076685 h 4878868"/>
                <a:gd name="connsiteX314" fmla="*/ 5227495 w 6811939"/>
                <a:gd name="connsiteY314" fmla="*/ 4769470 h 4878868"/>
                <a:gd name="connsiteX315" fmla="*/ 5141389 w 6811939"/>
                <a:gd name="connsiteY315" fmla="*/ 4682094 h 4878868"/>
                <a:gd name="connsiteX316" fmla="*/ 5224828 w 6811939"/>
                <a:gd name="connsiteY316" fmla="*/ 4598656 h 4878868"/>
                <a:gd name="connsiteX317" fmla="*/ 5312204 w 6811939"/>
                <a:gd name="connsiteY317" fmla="*/ 4684634 h 4878868"/>
                <a:gd name="connsiteX318" fmla="*/ 5227114 w 6811939"/>
                <a:gd name="connsiteY318" fmla="*/ 4768455 h 4878868"/>
                <a:gd name="connsiteX319" fmla="*/ 5224828 w 6811939"/>
                <a:gd name="connsiteY319" fmla="*/ 1639936 h 4878868"/>
                <a:gd name="connsiteX320" fmla="*/ 5141389 w 6811939"/>
                <a:gd name="connsiteY320" fmla="*/ 1556497 h 4878868"/>
                <a:gd name="connsiteX321" fmla="*/ 5237528 w 6811939"/>
                <a:gd name="connsiteY321" fmla="*/ 1452738 h 4878868"/>
                <a:gd name="connsiteX322" fmla="*/ 5328587 w 6811939"/>
                <a:gd name="connsiteY322" fmla="*/ 1543797 h 4878868"/>
                <a:gd name="connsiteX323" fmla="*/ 5224447 w 6811939"/>
                <a:gd name="connsiteY323" fmla="*/ 1638920 h 487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</a:cxnLst>
              <a:rect l="l" t="t" r="r" b="b"/>
              <a:pathLst>
                <a:path w="6811939" h="4878868">
                  <a:moveTo>
                    <a:pt x="5658152" y="4683619"/>
                  </a:moveTo>
                  <a:cubicBezTo>
                    <a:pt x="5712787" y="4647563"/>
                    <a:pt x="5754850" y="4595417"/>
                    <a:pt x="5778548" y="4534394"/>
                  </a:cubicBezTo>
                  <a:cubicBezTo>
                    <a:pt x="5841756" y="4659628"/>
                    <a:pt x="5994524" y="4709895"/>
                    <a:pt x="6119759" y="4646687"/>
                  </a:cubicBezTo>
                  <a:cubicBezTo>
                    <a:pt x="6244981" y="4583479"/>
                    <a:pt x="6295260" y="4430711"/>
                    <a:pt x="6232052" y="4305476"/>
                  </a:cubicBezTo>
                  <a:cubicBezTo>
                    <a:pt x="6207567" y="4256987"/>
                    <a:pt x="6168184" y="4217605"/>
                    <a:pt x="6119670" y="4193144"/>
                  </a:cubicBezTo>
                  <a:cubicBezTo>
                    <a:pt x="6281849" y="4130431"/>
                    <a:pt x="6362469" y="3948123"/>
                    <a:pt x="6299756" y="3785957"/>
                  </a:cubicBezTo>
                  <a:cubicBezTo>
                    <a:pt x="6276705" y="3726317"/>
                    <a:pt x="6236040" y="3675124"/>
                    <a:pt x="6183170" y="3639170"/>
                  </a:cubicBezTo>
                  <a:cubicBezTo>
                    <a:pt x="6225614" y="3610455"/>
                    <a:pt x="6260475" y="3571886"/>
                    <a:pt x="6284770" y="3526775"/>
                  </a:cubicBezTo>
                  <a:cubicBezTo>
                    <a:pt x="6366609" y="3660887"/>
                    <a:pt x="6541666" y="3703280"/>
                    <a:pt x="6675790" y="3621441"/>
                  </a:cubicBezTo>
                  <a:cubicBezTo>
                    <a:pt x="6809902" y="3539602"/>
                    <a:pt x="6852295" y="3364532"/>
                    <a:pt x="6770456" y="3230420"/>
                  </a:cubicBezTo>
                  <a:cubicBezTo>
                    <a:pt x="6722882" y="3152455"/>
                    <a:pt x="6640751" y="3102062"/>
                    <a:pt x="6549692" y="3094975"/>
                  </a:cubicBezTo>
                  <a:cubicBezTo>
                    <a:pt x="6680795" y="3082974"/>
                    <a:pt x="6777352" y="2966959"/>
                    <a:pt x="6765351" y="2835857"/>
                  </a:cubicBezTo>
                  <a:cubicBezTo>
                    <a:pt x="6753337" y="2704755"/>
                    <a:pt x="6637335" y="2608197"/>
                    <a:pt x="6506232" y="2620199"/>
                  </a:cubicBezTo>
                  <a:cubicBezTo>
                    <a:pt x="6418666" y="2628225"/>
                    <a:pt x="6342631" y="2683787"/>
                    <a:pt x="6308392" y="2764775"/>
                  </a:cubicBezTo>
                  <a:cubicBezTo>
                    <a:pt x="6286536" y="2693668"/>
                    <a:pt x="6240244" y="2632581"/>
                    <a:pt x="6177709" y="2592309"/>
                  </a:cubicBezTo>
                  <a:cubicBezTo>
                    <a:pt x="6319162" y="2498228"/>
                    <a:pt x="6357554" y="2307296"/>
                    <a:pt x="6263472" y="2165843"/>
                  </a:cubicBezTo>
                  <a:cubicBezTo>
                    <a:pt x="6169391" y="2024391"/>
                    <a:pt x="5978446" y="1985998"/>
                    <a:pt x="5837006" y="2080080"/>
                  </a:cubicBezTo>
                  <a:cubicBezTo>
                    <a:pt x="5803008" y="2102699"/>
                    <a:pt x="5773849" y="2131845"/>
                    <a:pt x="5751243" y="2165843"/>
                  </a:cubicBezTo>
                  <a:cubicBezTo>
                    <a:pt x="5728332" y="2130207"/>
                    <a:pt x="5698487" y="2099536"/>
                    <a:pt x="5663486" y="2075673"/>
                  </a:cubicBezTo>
                  <a:cubicBezTo>
                    <a:pt x="5807263" y="1977896"/>
                    <a:pt x="5844563" y="1782075"/>
                    <a:pt x="5746798" y="1638298"/>
                  </a:cubicBezTo>
                  <a:cubicBezTo>
                    <a:pt x="5719976" y="1598852"/>
                    <a:pt x="5684530" y="1566022"/>
                    <a:pt x="5643166" y="1542273"/>
                  </a:cubicBezTo>
                  <a:cubicBezTo>
                    <a:pt x="5780123" y="1455837"/>
                    <a:pt x="5821080" y="1274735"/>
                    <a:pt x="5734631" y="1137778"/>
                  </a:cubicBezTo>
                  <a:cubicBezTo>
                    <a:pt x="5648195" y="1000821"/>
                    <a:pt x="5467093" y="959864"/>
                    <a:pt x="5330137" y="1046313"/>
                  </a:cubicBezTo>
                  <a:cubicBezTo>
                    <a:pt x="5293218" y="1069605"/>
                    <a:pt x="5261976" y="1100859"/>
                    <a:pt x="5238671" y="1137778"/>
                  </a:cubicBezTo>
                  <a:cubicBezTo>
                    <a:pt x="5214922" y="1096338"/>
                    <a:pt x="5182042" y="1060854"/>
                    <a:pt x="5142532" y="1034019"/>
                  </a:cubicBezTo>
                  <a:cubicBezTo>
                    <a:pt x="5286410" y="936267"/>
                    <a:pt x="5323812" y="740382"/>
                    <a:pt x="5226060" y="596504"/>
                  </a:cubicBezTo>
                  <a:cubicBezTo>
                    <a:pt x="5189789" y="543101"/>
                    <a:pt x="5137973" y="502130"/>
                    <a:pt x="5077635" y="479156"/>
                  </a:cubicBezTo>
                  <a:cubicBezTo>
                    <a:pt x="5202755" y="417294"/>
                    <a:pt x="5254038" y="265707"/>
                    <a:pt x="5192176" y="140587"/>
                  </a:cubicBezTo>
                  <a:cubicBezTo>
                    <a:pt x="5130302" y="15467"/>
                    <a:pt x="4978727" y="-35804"/>
                    <a:pt x="4853607" y="26058"/>
                  </a:cubicBezTo>
                  <a:cubicBezTo>
                    <a:pt x="4728487" y="87920"/>
                    <a:pt x="4677204" y="239494"/>
                    <a:pt x="4739066" y="364615"/>
                  </a:cubicBezTo>
                  <a:cubicBezTo>
                    <a:pt x="4763653" y="414335"/>
                    <a:pt x="4803899" y="454582"/>
                    <a:pt x="4853607" y="479156"/>
                  </a:cubicBezTo>
                  <a:cubicBezTo>
                    <a:pt x="4780874" y="506931"/>
                    <a:pt x="4720981" y="560627"/>
                    <a:pt x="4685459" y="629905"/>
                  </a:cubicBezTo>
                  <a:cubicBezTo>
                    <a:pt x="4638444" y="551686"/>
                    <a:pt x="4556275" y="501267"/>
                    <a:pt x="4465241" y="494777"/>
                  </a:cubicBezTo>
                  <a:cubicBezTo>
                    <a:pt x="4598718" y="482611"/>
                    <a:pt x="4697067" y="364539"/>
                    <a:pt x="4684900" y="231049"/>
                  </a:cubicBezTo>
                  <a:cubicBezTo>
                    <a:pt x="4672734" y="97559"/>
                    <a:pt x="4554662" y="-777"/>
                    <a:pt x="4421172" y="11390"/>
                  </a:cubicBezTo>
                  <a:cubicBezTo>
                    <a:pt x="4287682" y="23556"/>
                    <a:pt x="4189346" y="141628"/>
                    <a:pt x="4201513" y="275118"/>
                  </a:cubicBezTo>
                  <a:cubicBezTo>
                    <a:pt x="4212143" y="391742"/>
                    <a:pt x="4304548" y="484147"/>
                    <a:pt x="4421172" y="494777"/>
                  </a:cubicBezTo>
                  <a:cubicBezTo>
                    <a:pt x="4266854" y="507045"/>
                    <a:pt x="4151703" y="642085"/>
                    <a:pt x="4163972" y="796402"/>
                  </a:cubicBezTo>
                  <a:cubicBezTo>
                    <a:pt x="4171363" y="889303"/>
                    <a:pt x="4224436" y="972462"/>
                    <a:pt x="4305602" y="1018271"/>
                  </a:cubicBezTo>
                  <a:cubicBezTo>
                    <a:pt x="4235612" y="1053158"/>
                    <a:pt x="4181396" y="1113229"/>
                    <a:pt x="4153837" y="1186419"/>
                  </a:cubicBezTo>
                  <a:cubicBezTo>
                    <a:pt x="4093779" y="1058632"/>
                    <a:pt x="3941506" y="1003730"/>
                    <a:pt x="3813731" y="1063788"/>
                  </a:cubicBezTo>
                  <a:cubicBezTo>
                    <a:pt x="3685943" y="1123846"/>
                    <a:pt x="3631041" y="1276119"/>
                    <a:pt x="3691087" y="1403894"/>
                  </a:cubicBezTo>
                  <a:cubicBezTo>
                    <a:pt x="3721097" y="1467737"/>
                    <a:pt x="3776139" y="1516340"/>
                    <a:pt x="3843195" y="1538209"/>
                  </a:cubicBezTo>
                  <a:cubicBezTo>
                    <a:pt x="3733403" y="1569566"/>
                    <a:pt x="3652377" y="1662631"/>
                    <a:pt x="3636439" y="1775699"/>
                  </a:cubicBezTo>
                  <a:cubicBezTo>
                    <a:pt x="3614201" y="1646007"/>
                    <a:pt x="3491049" y="1558898"/>
                    <a:pt x="3361357" y="1581135"/>
                  </a:cubicBezTo>
                  <a:cubicBezTo>
                    <a:pt x="3231665" y="1603360"/>
                    <a:pt x="3144555" y="1726525"/>
                    <a:pt x="3166780" y="1856217"/>
                  </a:cubicBezTo>
                  <a:cubicBezTo>
                    <a:pt x="3189018" y="1985910"/>
                    <a:pt x="3312183" y="2073019"/>
                    <a:pt x="3441875" y="2050781"/>
                  </a:cubicBezTo>
                  <a:cubicBezTo>
                    <a:pt x="3541405" y="2033725"/>
                    <a:pt x="3619370" y="1955760"/>
                    <a:pt x="3636439" y="1856217"/>
                  </a:cubicBezTo>
                  <a:cubicBezTo>
                    <a:pt x="3648491" y="1942107"/>
                    <a:pt x="3698529" y="2018028"/>
                    <a:pt x="3772710" y="2062973"/>
                  </a:cubicBezTo>
                  <a:cubicBezTo>
                    <a:pt x="3711471" y="2096654"/>
                    <a:pt x="3663198" y="2149790"/>
                    <a:pt x="3635550" y="2213976"/>
                  </a:cubicBezTo>
                  <a:cubicBezTo>
                    <a:pt x="3567643" y="2084779"/>
                    <a:pt x="3407852" y="2035096"/>
                    <a:pt x="3278642" y="2103004"/>
                  </a:cubicBezTo>
                  <a:cubicBezTo>
                    <a:pt x="3149445" y="2170923"/>
                    <a:pt x="3099762" y="2330715"/>
                    <a:pt x="3167669" y="2459912"/>
                  </a:cubicBezTo>
                  <a:cubicBezTo>
                    <a:pt x="3195698" y="2513226"/>
                    <a:pt x="3241088" y="2555365"/>
                    <a:pt x="3296333" y="2579356"/>
                  </a:cubicBezTo>
                  <a:cubicBezTo>
                    <a:pt x="3205719" y="2613671"/>
                    <a:pt x="3137418" y="2689871"/>
                    <a:pt x="3113199" y="2783698"/>
                  </a:cubicBezTo>
                  <a:cubicBezTo>
                    <a:pt x="3072305" y="2655238"/>
                    <a:pt x="2935018" y="2584258"/>
                    <a:pt x="2806570" y="2625151"/>
                  </a:cubicBezTo>
                  <a:cubicBezTo>
                    <a:pt x="2678110" y="2666032"/>
                    <a:pt x="2607117" y="2803319"/>
                    <a:pt x="2648011" y="2931781"/>
                  </a:cubicBezTo>
                  <a:cubicBezTo>
                    <a:pt x="2688905" y="3060241"/>
                    <a:pt x="2826192" y="3131221"/>
                    <a:pt x="2954652" y="3090327"/>
                  </a:cubicBezTo>
                  <a:cubicBezTo>
                    <a:pt x="3030077" y="3066324"/>
                    <a:pt x="3089183" y="3007219"/>
                    <a:pt x="3113199" y="2931781"/>
                  </a:cubicBezTo>
                  <a:cubicBezTo>
                    <a:pt x="3132363" y="3006088"/>
                    <a:pt x="3179442" y="3070134"/>
                    <a:pt x="3244644" y="3110596"/>
                  </a:cubicBezTo>
                  <a:cubicBezTo>
                    <a:pt x="3190707" y="3142244"/>
                    <a:pt x="3147527" y="3189374"/>
                    <a:pt x="3120692" y="3245851"/>
                  </a:cubicBezTo>
                  <a:cubicBezTo>
                    <a:pt x="3047299" y="3113238"/>
                    <a:pt x="2880294" y="3065219"/>
                    <a:pt x="2747680" y="3138612"/>
                  </a:cubicBezTo>
                  <a:cubicBezTo>
                    <a:pt x="2683520" y="3174109"/>
                    <a:pt x="2636238" y="3233812"/>
                    <a:pt x="2616375" y="3304398"/>
                  </a:cubicBezTo>
                  <a:cubicBezTo>
                    <a:pt x="2576611" y="3162577"/>
                    <a:pt x="2429406" y="3079837"/>
                    <a:pt x="2287585" y="3119601"/>
                  </a:cubicBezTo>
                  <a:cubicBezTo>
                    <a:pt x="2187559" y="3147642"/>
                    <a:pt x="2112921" y="3231196"/>
                    <a:pt x="2096310" y="3333735"/>
                  </a:cubicBezTo>
                  <a:cubicBezTo>
                    <a:pt x="2071443" y="3191546"/>
                    <a:pt x="1936023" y="3096436"/>
                    <a:pt x="1793834" y="3121290"/>
                  </a:cubicBezTo>
                  <a:cubicBezTo>
                    <a:pt x="1651645" y="3146156"/>
                    <a:pt x="1556522" y="3281576"/>
                    <a:pt x="1581388" y="3423765"/>
                  </a:cubicBezTo>
                  <a:cubicBezTo>
                    <a:pt x="1599016" y="3524603"/>
                    <a:pt x="1673895" y="3605871"/>
                    <a:pt x="1772968" y="3631677"/>
                  </a:cubicBezTo>
                  <a:cubicBezTo>
                    <a:pt x="1682468" y="3654080"/>
                    <a:pt x="1609354" y="3720590"/>
                    <a:pt x="1578531" y="3808588"/>
                  </a:cubicBezTo>
                  <a:cubicBezTo>
                    <a:pt x="1546463" y="3717174"/>
                    <a:pt x="1468892" y="3649190"/>
                    <a:pt x="1374061" y="3629391"/>
                  </a:cubicBezTo>
                  <a:cubicBezTo>
                    <a:pt x="1512631" y="3598213"/>
                    <a:pt x="1599689" y="3460608"/>
                    <a:pt x="1568511" y="3322038"/>
                  </a:cubicBezTo>
                  <a:cubicBezTo>
                    <a:pt x="1537332" y="3183469"/>
                    <a:pt x="1399728" y="3096410"/>
                    <a:pt x="1261158" y="3127589"/>
                  </a:cubicBezTo>
                  <a:cubicBezTo>
                    <a:pt x="1122588" y="3158767"/>
                    <a:pt x="1035530" y="3296371"/>
                    <a:pt x="1066708" y="3434941"/>
                  </a:cubicBezTo>
                  <a:cubicBezTo>
                    <a:pt x="1088514" y="3531880"/>
                    <a:pt x="1164219" y="3607585"/>
                    <a:pt x="1261158" y="3629391"/>
                  </a:cubicBezTo>
                  <a:cubicBezTo>
                    <a:pt x="1166467" y="3649267"/>
                    <a:pt x="1089086" y="3717250"/>
                    <a:pt x="1057196" y="3808588"/>
                  </a:cubicBezTo>
                  <a:cubicBezTo>
                    <a:pt x="1023833" y="3713211"/>
                    <a:pt x="941016" y="3643691"/>
                    <a:pt x="841296" y="3627359"/>
                  </a:cubicBezTo>
                  <a:cubicBezTo>
                    <a:pt x="978646" y="3602531"/>
                    <a:pt x="1069870" y="3471060"/>
                    <a:pt x="1045042" y="3333697"/>
                  </a:cubicBezTo>
                  <a:cubicBezTo>
                    <a:pt x="1020201" y="3196347"/>
                    <a:pt x="888730" y="3105135"/>
                    <a:pt x="751379" y="3129964"/>
                  </a:cubicBezTo>
                  <a:cubicBezTo>
                    <a:pt x="614027" y="3154793"/>
                    <a:pt x="522808" y="3286263"/>
                    <a:pt x="547638" y="3423613"/>
                  </a:cubicBezTo>
                  <a:cubicBezTo>
                    <a:pt x="566397" y="3527385"/>
                    <a:pt x="647611" y="3608601"/>
                    <a:pt x="751379" y="3627359"/>
                  </a:cubicBezTo>
                  <a:cubicBezTo>
                    <a:pt x="651685" y="3643743"/>
                    <a:pt x="568887" y="3713237"/>
                    <a:pt x="535479" y="3808588"/>
                  </a:cubicBezTo>
                  <a:cubicBezTo>
                    <a:pt x="500575" y="3708436"/>
                    <a:pt x="411369" y="3637151"/>
                    <a:pt x="305990" y="3625200"/>
                  </a:cubicBezTo>
                  <a:cubicBezTo>
                    <a:pt x="442203" y="3608818"/>
                    <a:pt x="539349" y="3485119"/>
                    <a:pt x="522972" y="3348912"/>
                  </a:cubicBezTo>
                  <a:cubicBezTo>
                    <a:pt x="506594" y="3212691"/>
                    <a:pt x="382894" y="3115549"/>
                    <a:pt x="246681" y="3131932"/>
                  </a:cubicBezTo>
                  <a:cubicBezTo>
                    <a:pt x="110468" y="3148302"/>
                    <a:pt x="13322" y="3272001"/>
                    <a:pt x="29700" y="3408220"/>
                  </a:cubicBezTo>
                  <a:cubicBezTo>
                    <a:pt x="43370" y="3521911"/>
                    <a:pt x="132988" y="3611535"/>
                    <a:pt x="246681" y="3625200"/>
                  </a:cubicBezTo>
                  <a:cubicBezTo>
                    <a:pt x="95204" y="3641431"/>
                    <a:pt x="-14439" y="3777384"/>
                    <a:pt x="1786" y="3928857"/>
                  </a:cubicBezTo>
                  <a:cubicBezTo>
                    <a:pt x="13332" y="4036642"/>
                    <a:pt x="86935" y="4127663"/>
                    <a:pt x="189912" y="4161521"/>
                  </a:cubicBezTo>
                  <a:cubicBezTo>
                    <a:pt x="46971" y="4209565"/>
                    <a:pt x="-29955" y="4364404"/>
                    <a:pt x="18096" y="4507343"/>
                  </a:cubicBezTo>
                  <a:cubicBezTo>
                    <a:pt x="66146" y="4650281"/>
                    <a:pt x="220974" y="4727204"/>
                    <a:pt x="363917" y="4679161"/>
                  </a:cubicBezTo>
                  <a:cubicBezTo>
                    <a:pt x="445053" y="4651881"/>
                    <a:pt x="508704" y="4588140"/>
                    <a:pt x="535860" y="4506961"/>
                  </a:cubicBezTo>
                  <a:cubicBezTo>
                    <a:pt x="562796" y="4588318"/>
                    <a:pt x="625936" y="4652580"/>
                    <a:pt x="706802" y="4680951"/>
                  </a:cubicBezTo>
                  <a:cubicBezTo>
                    <a:pt x="617621" y="4712130"/>
                    <a:pt x="550555" y="4786717"/>
                    <a:pt x="529002" y="4878691"/>
                  </a:cubicBezTo>
                  <a:lnTo>
                    <a:pt x="5789089" y="4878691"/>
                  </a:lnTo>
                  <a:cubicBezTo>
                    <a:pt x="5772681" y="4799023"/>
                    <a:pt x="5725665" y="4728983"/>
                    <a:pt x="5658152" y="4683619"/>
                  </a:cubicBezTo>
                  <a:close/>
                  <a:moveTo>
                    <a:pt x="6306868" y="2949687"/>
                  </a:moveTo>
                  <a:cubicBezTo>
                    <a:pt x="6340904" y="3031031"/>
                    <a:pt x="6417053" y="3086962"/>
                    <a:pt x="6504861" y="3095102"/>
                  </a:cubicBezTo>
                  <a:cubicBezTo>
                    <a:pt x="6413713" y="3102163"/>
                    <a:pt x="6331506" y="3152569"/>
                    <a:pt x="6283881" y="3230611"/>
                  </a:cubicBezTo>
                  <a:cubicBezTo>
                    <a:pt x="6259815" y="3185602"/>
                    <a:pt x="6225220" y="3147084"/>
                    <a:pt x="6183043" y="3118344"/>
                  </a:cubicBezTo>
                  <a:cubicBezTo>
                    <a:pt x="6242301" y="3077843"/>
                    <a:pt x="6285977" y="3018356"/>
                    <a:pt x="6306868" y="2949687"/>
                  </a:cubicBezTo>
                  <a:close/>
                  <a:moveTo>
                    <a:pt x="5749592" y="2506838"/>
                  </a:moveTo>
                  <a:cubicBezTo>
                    <a:pt x="5772249" y="2540862"/>
                    <a:pt x="5801421" y="2570034"/>
                    <a:pt x="5835444" y="2592690"/>
                  </a:cubicBezTo>
                  <a:cubicBezTo>
                    <a:pt x="5799846" y="2615601"/>
                    <a:pt x="5769226" y="2645446"/>
                    <a:pt x="5745401" y="2680447"/>
                  </a:cubicBezTo>
                  <a:cubicBezTo>
                    <a:pt x="5723113" y="2647618"/>
                    <a:pt x="5694792" y="2619297"/>
                    <a:pt x="5661962" y="2597008"/>
                  </a:cubicBezTo>
                  <a:cubicBezTo>
                    <a:pt x="5696849" y="2573209"/>
                    <a:pt x="5726643" y="2542678"/>
                    <a:pt x="5749592" y="2507219"/>
                  </a:cubicBezTo>
                  <a:close/>
                  <a:moveTo>
                    <a:pt x="5745401" y="3034523"/>
                  </a:moveTo>
                  <a:cubicBezTo>
                    <a:pt x="5767689" y="3067327"/>
                    <a:pt x="5795947" y="3095636"/>
                    <a:pt x="5828713" y="3117962"/>
                  </a:cubicBezTo>
                  <a:cubicBezTo>
                    <a:pt x="5795883" y="3140225"/>
                    <a:pt x="5767613" y="3168546"/>
                    <a:pt x="5745401" y="3201401"/>
                  </a:cubicBezTo>
                  <a:cubicBezTo>
                    <a:pt x="5723074" y="3168597"/>
                    <a:pt x="5694766" y="3140289"/>
                    <a:pt x="5661962" y="3117962"/>
                  </a:cubicBezTo>
                  <a:cubicBezTo>
                    <a:pt x="5694716" y="3095725"/>
                    <a:pt x="5723011" y="3067556"/>
                    <a:pt x="5745401" y="3034905"/>
                  </a:cubicBezTo>
                  <a:close/>
                  <a:moveTo>
                    <a:pt x="5745401" y="3555223"/>
                  </a:moveTo>
                  <a:cubicBezTo>
                    <a:pt x="5767651" y="3588053"/>
                    <a:pt x="5795922" y="3616361"/>
                    <a:pt x="5828713" y="3638662"/>
                  </a:cubicBezTo>
                  <a:cubicBezTo>
                    <a:pt x="5795947" y="3660989"/>
                    <a:pt x="5767689" y="3689297"/>
                    <a:pt x="5745401" y="3722101"/>
                  </a:cubicBezTo>
                  <a:cubicBezTo>
                    <a:pt x="5723049" y="3689323"/>
                    <a:pt x="5694741" y="3661014"/>
                    <a:pt x="5661962" y="3638662"/>
                  </a:cubicBezTo>
                  <a:cubicBezTo>
                    <a:pt x="5694703" y="3616463"/>
                    <a:pt x="5722998" y="3588332"/>
                    <a:pt x="5745401" y="3555731"/>
                  </a:cubicBezTo>
                  <a:close/>
                  <a:moveTo>
                    <a:pt x="5745401" y="4075923"/>
                  </a:moveTo>
                  <a:cubicBezTo>
                    <a:pt x="5781317" y="4128730"/>
                    <a:pt x="5832421" y="4169395"/>
                    <a:pt x="5891959" y="4192509"/>
                  </a:cubicBezTo>
                  <a:cubicBezTo>
                    <a:pt x="5842912" y="4217135"/>
                    <a:pt x="5803097" y="4256898"/>
                    <a:pt x="5778421" y="4305920"/>
                  </a:cubicBezTo>
                  <a:cubicBezTo>
                    <a:pt x="5755358" y="4246396"/>
                    <a:pt x="5714743" y="4195278"/>
                    <a:pt x="5661962" y="4159362"/>
                  </a:cubicBezTo>
                  <a:cubicBezTo>
                    <a:pt x="5694677" y="4137239"/>
                    <a:pt x="5722973" y="4109197"/>
                    <a:pt x="5745401" y="4076685"/>
                  </a:cubicBezTo>
                  <a:close/>
                  <a:moveTo>
                    <a:pt x="535861" y="4333987"/>
                  </a:moveTo>
                  <a:cubicBezTo>
                    <a:pt x="508530" y="4252682"/>
                    <a:pt x="444707" y="4188852"/>
                    <a:pt x="363395" y="4161521"/>
                  </a:cubicBezTo>
                  <a:cubicBezTo>
                    <a:pt x="444445" y="4134559"/>
                    <a:pt x="508482" y="4071644"/>
                    <a:pt x="536877" y="3991087"/>
                  </a:cubicBezTo>
                  <a:cubicBezTo>
                    <a:pt x="564628" y="4070399"/>
                    <a:pt x="626985" y="4132756"/>
                    <a:pt x="706295" y="4160506"/>
                  </a:cubicBezTo>
                  <a:cubicBezTo>
                    <a:pt x="625735" y="4188902"/>
                    <a:pt x="562824" y="4252936"/>
                    <a:pt x="535861" y="4333987"/>
                  </a:cubicBezTo>
                  <a:close/>
                  <a:moveTo>
                    <a:pt x="1058212" y="4850369"/>
                  </a:moveTo>
                  <a:cubicBezTo>
                    <a:pt x="1030424" y="4771083"/>
                    <a:pt x="968080" y="4708739"/>
                    <a:pt x="888794" y="4680951"/>
                  </a:cubicBezTo>
                  <a:cubicBezTo>
                    <a:pt x="967801" y="4653049"/>
                    <a:pt x="1029916" y="4590845"/>
                    <a:pt x="1057704" y="4511787"/>
                  </a:cubicBezTo>
                  <a:cubicBezTo>
                    <a:pt x="1085491" y="4591073"/>
                    <a:pt x="1147836" y="4653417"/>
                    <a:pt x="1227122" y="4681206"/>
                  </a:cubicBezTo>
                  <a:cubicBezTo>
                    <a:pt x="1147861" y="4708968"/>
                    <a:pt x="1085517" y="4771248"/>
                    <a:pt x="1057704" y="4850496"/>
                  </a:cubicBezTo>
                  <a:close/>
                  <a:moveTo>
                    <a:pt x="1058212" y="4329669"/>
                  </a:moveTo>
                  <a:cubicBezTo>
                    <a:pt x="1030424" y="4250383"/>
                    <a:pt x="968080" y="4188039"/>
                    <a:pt x="888794" y="4160251"/>
                  </a:cubicBezTo>
                  <a:cubicBezTo>
                    <a:pt x="967801" y="4132349"/>
                    <a:pt x="1029916" y="4070144"/>
                    <a:pt x="1057704" y="3991087"/>
                  </a:cubicBezTo>
                  <a:cubicBezTo>
                    <a:pt x="1085491" y="4070373"/>
                    <a:pt x="1147836" y="4132717"/>
                    <a:pt x="1227122" y="4160506"/>
                  </a:cubicBezTo>
                  <a:cubicBezTo>
                    <a:pt x="1147899" y="4188178"/>
                    <a:pt x="1085555" y="4250383"/>
                    <a:pt x="1057704" y="4329543"/>
                  </a:cubicBezTo>
                  <a:close/>
                  <a:moveTo>
                    <a:pt x="1578912" y="4850369"/>
                  </a:moveTo>
                  <a:cubicBezTo>
                    <a:pt x="1551162" y="4771058"/>
                    <a:pt x="1488805" y="4708701"/>
                    <a:pt x="1409494" y="4680951"/>
                  </a:cubicBezTo>
                  <a:cubicBezTo>
                    <a:pt x="1488551" y="4653075"/>
                    <a:pt x="1550718" y="4590870"/>
                    <a:pt x="1578531" y="4511787"/>
                  </a:cubicBezTo>
                  <a:cubicBezTo>
                    <a:pt x="1606357" y="4591048"/>
                    <a:pt x="1668688" y="4653367"/>
                    <a:pt x="1747949" y="4681206"/>
                  </a:cubicBezTo>
                  <a:cubicBezTo>
                    <a:pt x="1668688" y="4708968"/>
                    <a:pt x="1606344" y="4771248"/>
                    <a:pt x="1578531" y="4850496"/>
                  </a:cubicBezTo>
                  <a:close/>
                  <a:moveTo>
                    <a:pt x="1578912" y="4329669"/>
                  </a:moveTo>
                  <a:cubicBezTo>
                    <a:pt x="1551162" y="4250358"/>
                    <a:pt x="1488805" y="4188001"/>
                    <a:pt x="1409494" y="4160251"/>
                  </a:cubicBezTo>
                  <a:cubicBezTo>
                    <a:pt x="1488551" y="4132375"/>
                    <a:pt x="1550718" y="4070170"/>
                    <a:pt x="1578531" y="3991087"/>
                  </a:cubicBezTo>
                  <a:cubicBezTo>
                    <a:pt x="1606357" y="4070348"/>
                    <a:pt x="1668688" y="4132667"/>
                    <a:pt x="1747949" y="4160506"/>
                  </a:cubicBezTo>
                  <a:cubicBezTo>
                    <a:pt x="1668739" y="4188204"/>
                    <a:pt x="1606407" y="4250396"/>
                    <a:pt x="1578531" y="4329543"/>
                  </a:cubicBezTo>
                  <a:close/>
                  <a:moveTo>
                    <a:pt x="2099612" y="4850369"/>
                  </a:moveTo>
                  <a:cubicBezTo>
                    <a:pt x="2071862" y="4771058"/>
                    <a:pt x="2009505" y="4708701"/>
                    <a:pt x="1930194" y="4680951"/>
                  </a:cubicBezTo>
                  <a:cubicBezTo>
                    <a:pt x="2009328" y="4653151"/>
                    <a:pt x="2071558" y="4590921"/>
                    <a:pt x="2099358" y="4511787"/>
                  </a:cubicBezTo>
                  <a:cubicBezTo>
                    <a:pt x="2127184" y="4591048"/>
                    <a:pt x="2189515" y="4653367"/>
                    <a:pt x="2268776" y="4681206"/>
                  </a:cubicBezTo>
                  <a:cubicBezTo>
                    <a:pt x="2189541" y="4709006"/>
                    <a:pt x="2127222" y="4771286"/>
                    <a:pt x="2099358" y="4850496"/>
                  </a:cubicBezTo>
                  <a:close/>
                  <a:moveTo>
                    <a:pt x="2099612" y="4329669"/>
                  </a:moveTo>
                  <a:cubicBezTo>
                    <a:pt x="2071862" y="4250358"/>
                    <a:pt x="2009505" y="4188001"/>
                    <a:pt x="1930194" y="4160251"/>
                  </a:cubicBezTo>
                  <a:cubicBezTo>
                    <a:pt x="2009302" y="4132413"/>
                    <a:pt x="2071519" y="4070196"/>
                    <a:pt x="2099358" y="3991087"/>
                  </a:cubicBezTo>
                  <a:cubicBezTo>
                    <a:pt x="2127184" y="4070348"/>
                    <a:pt x="2189515" y="4132667"/>
                    <a:pt x="2268776" y="4160506"/>
                  </a:cubicBezTo>
                  <a:cubicBezTo>
                    <a:pt x="2189566" y="4188204"/>
                    <a:pt x="2127234" y="4250396"/>
                    <a:pt x="2099358" y="4329543"/>
                  </a:cubicBezTo>
                  <a:close/>
                  <a:moveTo>
                    <a:pt x="2099612" y="3808969"/>
                  </a:moveTo>
                  <a:cubicBezTo>
                    <a:pt x="2068827" y="3720946"/>
                    <a:pt x="1995700" y="3654410"/>
                    <a:pt x="1905175" y="3632058"/>
                  </a:cubicBezTo>
                  <a:cubicBezTo>
                    <a:pt x="2004222" y="3606087"/>
                    <a:pt x="2079038" y="3524768"/>
                    <a:pt x="2096691" y="3423906"/>
                  </a:cubicBezTo>
                  <a:cubicBezTo>
                    <a:pt x="2113734" y="3523943"/>
                    <a:pt x="2185959" y="3605706"/>
                    <a:pt x="2283127" y="3634980"/>
                  </a:cubicBezTo>
                  <a:cubicBezTo>
                    <a:pt x="2197389" y="3659783"/>
                    <a:pt x="2128936" y="3724501"/>
                    <a:pt x="2099358" y="3808715"/>
                  </a:cubicBezTo>
                  <a:close/>
                  <a:moveTo>
                    <a:pt x="2620312" y="4850369"/>
                  </a:moveTo>
                  <a:cubicBezTo>
                    <a:pt x="2592524" y="4771083"/>
                    <a:pt x="2530180" y="4708739"/>
                    <a:pt x="2450894" y="4680951"/>
                  </a:cubicBezTo>
                  <a:cubicBezTo>
                    <a:pt x="2530104" y="4653176"/>
                    <a:pt x="2592410" y="4590946"/>
                    <a:pt x="2620312" y="4511787"/>
                  </a:cubicBezTo>
                  <a:cubicBezTo>
                    <a:pt x="2648099" y="4591073"/>
                    <a:pt x="2710444" y="4653417"/>
                    <a:pt x="2789730" y="4681206"/>
                  </a:cubicBezTo>
                  <a:cubicBezTo>
                    <a:pt x="2710469" y="4708968"/>
                    <a:pt x="2648125" y="4771248"/>
                    <a:pt x="2620312" y="4850496"/>
                  </a:cubicBezTo>
                  <a:close/>
                  <a:moveTo>
                    <a:pt x="2620312" y="4329669"/>
                  </a:moveTo>
                  <a:cubicBezTo>
                    <a:pt x="2592524" y="4250383"/>
                    <a:pt x="2530180" y="4188039"/>
                    <a:pt x="2450894" y="4160251"/>
                  </a:cubicBezTo>
                  <a:cubicBezTo>
                    <a:pt x="2530078" y="4132438"/>
                    <a:pt x="2592385" y="4070234"/>
                    <a:pt x="2620312" y="3991087"/>
                  </a:cubicBezTo>
                  <a:cubicBezTo>
                    <a:pt x="2648099" y="4070373"/>
                    <a:pt x="2710444" y="4132717"/>
                    <a:pt x="2789730" y="4160506"/>
                  </a:cubicBezTo>
                  <a:cubicBezTo>
                    <a:pt x="2710507" y="4188178"/>
                    <a:pt x="2648163" y="4250383"/>
                    <a:pt x="2620312" y="4329543"/>
                  </a:cubicBezTo>
                  <a:close/>
                  <a:moveTo>
                    <a:pt x="2620312" y="3808969"/>
                  </a:moveTo>
                  <a:cubicBezTo>
                    <a:pt x="2590899" y="3724692"/>
                    <a:pt x="2522522" y="3659871"/>
                    <a:pt x="2436797" y="3634980"/>
                  </a:cubicBezTo>
                  <a:cubicBezTo>
                    <a:pt x="2523640" y="3608741"/>
                    <a:pt x="2591318" y="3540351"/>
                    <a:pt x="2616629" y="3453243"/>
                  </a:cubicBezTo>
                  <a:cubicBezTo>
                    <a:pt x="2641064" y="3540110"/>
                    <a:pt x="2706634" y="3609439"/>
                    <a:pt x="2792016" y="3638662"/>
                  </a:cubicBezTo>
                  <a:cubicBezTo>
                    <a:pt x="2711701" y="3666006"/>
                    <a:pt x="2648366" y="3728692"/>
                    <a:pt x="2620185" y="3808715"/>
                  </a:cubicBezTo>
                  <a:close/>
                  <a:moveTo>
                    <a:pt x="3120946" y="3511789"/>
                  </a:moveTo>
                  <a:cubicBezTo>
                    <a:pt x="3148683" y="3570286"/>
                    <a:pt x="3193958" y="3618673"/>
                    <a:pt x="3250486" y="3650219"/>
                  </a:cubicBezTo>
                  <a:cubicBezTo>
                    <a:pt x="3197730" y="3682299"/>
                    <a:pt x="3156442" y="3730204"/>
                    <a:pt x="3132503" y="3787125"/>
                  </a:cubicBezTo>
                  <a:cubicBezTo>
                    <a:pt x="3101159" y="3717161"/>
                    <a:pt x="3042130" y="3663376"/>
                    <a:pt x="2969562" y="3638662"/>
                  </a:cubicBezTo>
                  <a:cubicBezTo>
                    <a:pt x="3033976" y="3616475"/>
                    <a:pt x="3087875" y="3571174"/>
                    <a:pt x="3120819" y="3511535"/>
                  </a:cubicBezTo>
                  <a:close/>
                  <a:moveTo>
                    <a:pt x="3287062" y="4168252"/>
                  </a:moveTo>
                  <a:cubicBezTo>
                    <a:pt x="3218685" y="4199380"/>
                    <a:pt x="3165790" y="4256809"/>
                    <a:pt x="3140377" y="4327510"/>
                  </a:cubicBezTo>
                  <a:cubicBezTo>
                    <a:pt x="3112170" y="4249253"/>
                    <a:pt x="3050232" y="4187874"/>
                    <a:pt x="2971721" y="4160378"/>
                  </a:cubicBezTo>
                  <a:cubicBezTo>
                    <a:pt x="3043311" y="4135295"/>
                    <a:pt x="3101452" y="4081893"/>
                    <a:pt x="3132503" y="4012677"/>
                  </a:cubicBezTo>
                  <a:cubicBezTo>
                    <a:pt x="3161891" y="4082527"/>
                    <a:pt x="3217263" y="4138217"/>
                    <a:pt x="3286935" y="4167998"/>
                  </a:cubicBezTo>
                  <a:close/>
                  <a:moveTo>
                    <a:pt x="3141139" y="4850750"/>
                  </a:moveTo>
                  <a:cubicBezTo>
                    <a:pt x="3113389" y="4771439"/>
                    <a:pt x="3051033" y="4709082"/>
                    <a:pt x="2971721" y="4681332"/>
                  </a:cubicBezTo>
                  <a:cubicBezTo>
                    <a:pt x="3050245" y="4653799"/>
                    <a:pt x="3112196" y="4592368"/>
                    <a:pt x="3140377" y="4514073"/>
                  </a:cubicBezTo>
                  <a:cubicBezTo>
                    <a:pt x="3168456" y="4592382"/>
                    <a:pt x="3230090" y="4654014"/>
                    <a:pt x="3308398" y="4682094"/>
                  </a:cubicBezTo>
                  <a:cubicBezTo>
                    <a:pt x="3230141" y="4710237"/>
                    <a:pt x="3168685" y="4772074"/>
                    <a:pt x="3141012" y="4850496"/>
                  </a:cubicBezTo>
                  <a:close/>
                  <a:moveTo>
                    <a:pt x="3660061" y="3551794"/>
                  </a:moveTo>
                  <a:cubicBezTo>
                    <a:pt x="3682768" y="3586224"/>
                    <a:pt x="3711979" y="3615904"/>
                    <a:pt x="3746040" y="3639170"/>
                  </a:cubicBezTo>
                  <a:cubicBezTo>
                    <a:pt x="3706136" y="3666361"/>
                    <a:pt x="3672990" y="3702340"/>
                    <a:pt x="3649139" y="3744326"/>
                  </a:cubicBezTo>
                  <a:cubicBezTo>
                    <a:pt x="3624933" y="3705909"/>
                    <a:pt x="3592154" y="3673613"/>
                    <a:pt x="3553381" y="3649965"/>
                  </a:cubicBezTo>
                  <a:cubicBezTo>
                    <a:pt x="3596142" y="3626064"/>
                    <a:pt x="3632692" y="3592434"/>
                    <a:pt x="3660061" y="3551794"/>
                  </a:cubicBezTo>
                  <a:close/>
                  <a:moveTo>
                    <a:pt x="3558461" y="3110723"/>
                  </a:moveTo>
                  <a:cubicBezTo>
                    <a:pt x="3596066" y="3087406"/>
                    <a:pt x="3627994" y="3055986"/>
                    <a:pt x="3651933" y="3018775"/>
                  </a:cubicBezTo>
                  <a:cubicBezTo>
                    <a:pt x="3675542" y="3058399"/>
                    <a:pt x="3707534" y="3092385"/>
                    <a:pt x="3745659" y="3118344"/>
                  </a:cubicBezTo>
                  <a:cubicBezTo>
                    <a:pt x="3711509" y="3141546"/>
                    <a:pt x="3682248" y="3171239"/>
                    <a:pt x="3659553" y="3205719"/>
                  </a:cubicBezTo>
                  <a:cubicBezTo>
                    <a:pt x="3633378" y="3166896"/>
                    <a:pt x="3598834" y="3134434"/>
                    <a:pt x="3558461" y="3110723"/>
                  </a:cubicBezTo>
                  <a:close/>
                  <a:moveTo>
                    <a:pt x="3648504" y="4054587"/>
                  </a:moveTo>
                  <a:cubicBezTo>
                    <a:pt x="3673967" y="4099329"/>
                    <a:pt x="3709921" y="4137201"/>
                    <a:pt x="3753279" y="4164950"/>
                  </a:cubicBezTo>
                  <a:cubicBezTo>
                    <a:pt x="3706886" y="4195735"/>
                    <a:pt x="3669700" y="4238534"/>
                    <a:pt x="3645710" y="4288775"/>
                  </a:cubicBezTo>
                  <a:cubicBezTo>
                    <a:pt x="3616855" y="4235359"/>
                    <a:pt x="3571313" y="4192852"/>
                    <a:pt x="3516043" y="4167744"/>
                  </a:cubicBezTo>
                  <a:cubicBezTo>
                    <a:pt x="3570628" y="4144300"/>
                    <a:pt x="3616817" y="4104841"/>
                    <a:pt x="3648504" y="4054587"/>
                  </a:cubicBezTo>
                  <a:close/>
                  <a:moveTo>
                    <a:pt x="3635804" y="2459340"/>
                  </a:moveTo>
                  <a:cubicBezTo>
                    <a:pt x="3659528" y="2514471"/>
                    <a:pt x="3698580" y="2561639"/>
                    <a:pt x="3748326" y="2595231"/>
                  </a:cubicBezTo>
                  <a:cubicBezTo>
                    <a:pt x="3709020" y="2621443"/>
                    <a:pt x="3676114" y="2656165"/>
                    <a:pt x="3652060" y="2696831"/>
                  </a:cubicBezTo>
                  <a:cubicBezTo>
                    <a:pt x="3617491" y="2643198"/>
                    <a:pt x="3566665" y="2602037"/>
                    <a:pt x="3507026" y="2579356"/>
                  </a:cubicBezTo>
                  <a:cubicBezTo>
                    <a:pt x="3562220" y="2555238"/>
                    <a:pt x="3607546" y="2513049"/>
                    <a:pt x="3635550" y="2459721"/>
                  </a:cubicBezTo>
                  <a:close/>
                  <a:moveTo>
                    <a:pt x="3656759" y="4835764"/>
                  </a:moveTo>
                  <a:cubicBezTo>
                    <a:pt x="3626851" y="4763997"/>
                    <a:pt x="3568125" y="4708130"/>
                    <a:pt x="3494961" y="4681841"/>
                  </a:cubicBezTo>
                  <a:cubicBezTo>
                    <a:pt x="3559528" y="4658587"/>
                    <a:pt x="3613274" y="4612384"/>
                    <a:pt x="3645964" y="4552046"/>
                  </a:cubicBezTo>
                  <a:cubicBezTo>
                    <a:pt x="3674717" y="4612448"/>
                    <a:pt x="3722443" y="4661774"/>
                    <a:pt x="3781854" y="4692508"/>
                  </a:cubicBezTo>
                  <a:cubicBezTo>
                    <a:pt x="3724907" y="4724690"/>
                    <a:pt x="3680686" y="4775376"/>
                    <a:pt x="3656505" y="4836145"/>
                  </a:cubicBezTo>
                  <a:close/>
                  <a:moveTo>
                    <a:pt x="4166410" y="4791569"/>
                  </a:moveTo>
                  <a:cubicBezTo>
                    <a:pt x="4140934" y="4750281"/>
                    <a:pt x="4105475" y="4716080"/>
                    <a:pt x="4063286" y="4692128"/>
                  </a:cubicBezTo>
                  <a:cubicBezTo>
                    <a:pt x="4109514" y="4668124"/>
                    <a:pt x="4148859" y="4632716"/>
                    <a:pt x="4177586" y="4589257"/>
                  </a:cubicBezTo>
                  <a:cubicBezTo>
                    <a:pt x="4200713" y="4625453"/>
                    <a:pt x="4230964" y="4656554"/>
                    <a:pt x="4266486" y="4680697"/>
                  </a:cubicBezTo>
                  <a:cubicBezTo>
                    <a:pt x="4224563" y="4709158"/>
                    <a:pt x="4190146" y="4747322"/>
                    <a:pt x="4166156" y="4791949"/>
                  </a:cubicBezTo>
                  <a:close/>
                  <a:moveTo>
                    <a:pt x="4177840" y="4251056"/>
                  </a:moveTo>
                  <a:cubicBezTo>
                    <a:pt x="4155132" y="4216855"/>
                    <a:pt x="4125808" y="4187531"/>
                    <a:pt x="4091607" y="4164823"/>
                  </a:cubicBezTo>
                  <a:cubicBezTo>
                    <a:pt x="4127802" y="4141709"/>
                    <a:pt x="4158917" y="4111458"/>
                    <a:pt x="4183047" y="4075923"/>
                  </a:cubicBezTo>
                  <a:cubicBezTo>
                    <a:pt x="4205374" y="4108727"/>
                    <a:pt x="4233682" y="4137036"/>
                    <a:pt x="4266486" y="4159362"/>
                  </a:cubicBezTo>
                  <a:cubicBezTo>
                    <a:pt x="4230913" y="4183696"/>
                    <a:pt x="4200662" y="4215026"/>
                    <a:pt x="4177586" y="4251437"/>
                  </a:cubicBezTo>
                  <a:close/>
                  <a:moveTo>
                    <a:pt x="4183047" y="3722228"/>
                  </a:moveTo>
                  <a:cubicBezTo>
                    <a:pt x="4160720" y="3689424"/>
                    <a:pt x="4132412" y="3661116"/>
                    <a:pt x="4099608" y="3638789"/>
                  </a:cubicBezTo>
                  <a:cubicBezTo>
                    <a:pt x="4132387" y="3616437"/>
                    <a:pt x="4160695" y="3588129"/>
                    <a:pt x="4183047" y="3555350"/>
                  </a:cubicBezTo>
                  <a:cubicBezTo>
                    <a:pt x="4205374" y="3588154"/>
                    <a:pt x="4233682" y="3616463"/>
                    <a:pt x="4266486" y="3638789"/>
                  </a:cubicBezTo>
                  <a:cubicBezTo>
                    <a:pt x="4233555" y="3661205"/>
                    <a:pt x="4205158" y="3689640"/>
                    <a:pt x="4182793" y="3722609"/>
                  </a:cubicBezTo>
                  <a:close/>
                  <a:moveTo>
                    <a:pt x="4183047" y="3201528"/>
                  </a:moveTo>
                  <a:cubicBezTo>
                    <a:pt x="4160695" y="3168750"/>
                    <a:pt x="4132387" y="3140441"/>
                    <a:pt x="4099608" y="3118089"/>
                  </a:cubicBezTo>
                  <a:cubicBezTo>
                    <a:pt x="4132412" y="3095763"/>
                    <a:pt x="4160720" y="3067454"/>
                    <a:pt x="4183047" y="3034650"/>
                  </a:cubicBezTo>
                  <a:cubicBezTo>
                    <a:pt x="4205336" y="3067480"/>
                    <a:pt x="4233657" y="3095801"/>
                    <a:pt x="4266486" y="3118089"/>
                  </a:cubicBezTo>
                  <a:cubicBezTo>
                    <a:pt x="4233580" y="3140428"/>
                    <a:pt x="4205183" y="3168775"/>
                    <a:pt x="4182793" y="3201656"/>
                  </a:cubicBezTo>
                  <a:close/>
                  <a:moveTo>
                    <a:pt x="4183047" y="2680828"/>
                  </a:moveTo>
                  <a:cubicBezTo>
                    <a:pt x="4160085" y="2647161"/>
                    <a:pt x="4130850" y="2618230"/>
                    <a:pt x="4096941" y="2595611"/>
                  </a:cubicBezTo>
                  <a:cubicBezTo>
                    <a:pt x="4130215" y="2573195"/>
                    <a:pt x="4158853" y="2544557"/>
                    <a:pt x="4181269" y="2511283"/>
                  </a:cubicBezTo>
                  <a:cubicBezTo>
                    <a:pt x="4203888" y="2545193"/>
                    <a:pt x="4232818" y="2574428"/>
                    <a:pt x="4266486" y="2597389"/>
                  </a:cubicBezTo>
                  <a:cubicBezTo>
                    <a:pt x="4233593" y="2619690"/>
                    <a:pt x="4205196" y="2647999"/>
                    <a:pt x="4182793" y="2680828"/>
                  </a:cubicBezTo>
                  <a:close/>
                  <a:moveTo>
                    <a:pt x="4180761" y="2162287"/>
                  </a:moveTo>
                  <a:cubicBezTo>
                    <a:pt x="4152808" y="2120987"/>
                    <a:pt x="4115407" y="2086938"/>
                    <a:pt x="4071668" y="2062973"/>
                  </a:cubicBezTo>
                  <a:cubicBezTo>
                    <a:pt x="4110530" y="2039326"/>
                    <a:pt x="4143283" y="2006877"/>
                    <a:pt x="4167299" y="1968231"/>
                  </a:cubicBezTo>
                  <a:cubicBezTo>
                    <a:pt x="4191289" y="2011437"/>
                    <a:pt x="4225033" y="2048444"/>
                    <a:pt x="4265851" y="2076308"/>
                  </a:cubicBezTo>
                  <a:cubicBezTo>
                    <a:pt x="4232196" y="2099206"/>
                    <a:pt x="4203303" y="2128404"/>
                    <a:pt x="4180761" y="2162287"/>
                  </a:cubicBezTo>
                  <a:close/>
                  <a:moveTo>
                    <a:pt x="4168061" y="1663431"/>
                  </a:moveTo>
                  <a:cubicBezTo>
                    <a:pt x="4130088" y="1602547"/>
                    <a:pt x="4070906" y="1557894"/>
                    <a:pt x="4001945" y="1538082"/>
                  </a:cubicBezTo>
                  <a:cubicBezTo>
                    <a:pt x="4069128" y="1516200"/>
                    <a:pt x="4124284" y="1467534"/>
                    <a:pt x="4154345" y="1403589"/>
                  </a:cubicBezTo>
                  <a:cubicBezTo>
                    <a:pt x="4176862" y="1464320"/>
                    <a:pt x="4217870" y="1516467"/>
                    <a:pt x="4271566" y="1552687"/>
                  </a:cubicBezTo>
                  <a:cubicBezTo>
                    <a:pt x="4228602" y="1580678"/>
                    <a:pt x="4193080" y="1618677"/>
                    <a:pt x="4168061" y="1663431"/>
                  </a:cubicBezTo>
                  <a:close/>
                  <a:moveTo>
                    <a:pt x="4704001" y="4764518"/>
                  </a:moveTo>
                  <a:cubicBezTo>
                    <a:pt x="4681649" y="4731738"/>
                    <a:pt x="4653341" y="4703431"/>
                    <a:pt x="4620562" y="4681079"/>
                  </a:cubicBezTo>
                  <a:cubicBezTo>
                    <a:pt x="4653366" y="4658752"/>
                    <a:pt x="4681674" y="4630444"/>
                    <a:pt x="4704001" y="4597639"/>
                  </a:cubicBezTo>
                  <a:cubicBezTo>
                    <a:pt x="4726328" y="4630444"/>
                    <a:pt x="4754636" y="4658752"/>
                    <a:pt x="4787440" y="4681079"/>
                  </a:cubicBezTo>
                  <a:cubicBezTo>
                    <a:pt x="4754522" y="4703392"/>
                    <a:pt x="4726086" y="4731700"/>
                    <a:pt x="4703620" y="4764518"/>
                  </a:cubicBezTo>
                  <a:close/>
                  <a:moveTo>
                    <a:pt x="4704001" y="4243818"/>
                  </a:moveTo>
                  <a:cubicBezTo>
                    <a:pt x="4681649" y="4211038"/>
                    <a:pt x="4653341" y="4182731"/>
                    <a:pt x="4620562" y="4160378"/>
                  </a:cubicBezTo>
                  <a:cubicBezTo>
                    <a:pt x="4653366" y="4138052"/>
                    <a:pt x="4681674" y="4109744"/>
                    <a:pt x="4704001" y="4076939"/>
                  </a:cubicBezTo>
                  <a:cubicBezTo>
                    <a:pt x="4726328" y="4109744"/>
                    <a:pt x="4754636" y="4138052"/>
                    <a:pt x="4787440" y="4160378"/>
                  </a:cubicBezTo>
                  <a:cubicBezTo>
                    <a:pt x="4754547" y="4182616"/>
                    <a:pt x="4726112" y="4210835"/>
                    <a:pt x="4703620" y="4243563"/>
                  </a:cubicBezTo>
                  <a:close/>
                  <a:moveTo>
                    <a:pt x="4704001" y="3723118"/>
                  </a:moveTo>
                  <a:cubicBezTo>
                    <a:pt x="4681649" y="3690338"/>
                    <a:pt x="4653341" y="3662031"/>
                    <a:pt x="4620562" y="3639678"/>
                  </a:cubicBezTo>
                  <a:cubicBezTo>
                    <a:pt x="4653366" y="3617352"/>
                    <a:pt x="4681674" y="3589044"/>
                    <a:pt x="4704001" y="3556239"/>
                  </a:cubicBezTo>
                  <a:cubicBezTo>
                    <a:pt x="4726328" y="3589044"/>
                    <a:pt x="4754636" y="3617352"/>
                    <a:pt x="4787440" y="3639678"/>
                  </a:cubicBezTo>
                  <a:cubicBezTo>
                    <a:pt x="4754573" y="3661852"/>
                    <a:pt x="4726137" y="3689970"/>
                    <a:pt x="4703620" y="3722609"/>
                  </a:cubicBezTo>
                  <a:close/>
                  <a:moveTo>
                    <a:pt x="4704001" y="3202418"/>
                  </a:moveTo>
                  <a:cubicBezTo>
                    <a:pt x="4681649" y="3169638"/>
                    <a:pt x="4653341" y="3141331"/>
                    <a:pt x="4620562" y="3118978"/>
                  </a:cubicBezTo>
                  <a:cubicBezTo>
                    <a:pt x="4653392" y="3096690"/>
                    <a:pt x="4681713" y="3068368"/>
                    <a:pt x="4704001" y="3035539"/>
                  </a:cubicBezTo>
                  <a:cubicBezTo>
                    <a:pt x="4726328" y="3068344"/>
                    <a:pt x="4754636" y="3096652"/>
                    <a:pt x="4787440" y="3118978"/>
                  </a:cubicBezTo>
                  <a:cubicBezTo>
                    <a:pt x="4754585" y="3141076"/>
                    <a:pt x="4726163" y="3169118"/>
                    <a:pt x="4703620" y="3201656"/>
                  </a:cubicBezTo>
                  <a:close/>
                  <a:moveTo>
                    <a:pt x="4704001" y="2681718"/>
                  </a:moveTo>
                  <a:cubicBezTo>
                    <a:pt x="4681649" y="2648938"/>
                    <a:pt x="4653341" y="2620631"/>
                    <a:pt x="4620562" y="2598278"/>
                  </a:cubicBezTo>
                  <a:cubicBezTo>
                    <a:pt x="4653430" y="2576015"/>
                    <a:pt x="4681738" y="2547707"/>
                    <a:pt x="4704001" y="2514839"/>
                  </a:cubicBezTo>
                  <a:cubicBezTo>
                    <a:pt x="4726328" y="2547644"/>
                    <a:pt x="4754636" y="2575952"/>
                    <a:pt x="4787440" y="2598278"/>
                  </a:cubicBezTo>
                  <a:cubicBezTo>
                    <a:pt x="4754611" y="2620300"/>
                    <a:pt x="4726188" y="2648253"/>
                    <a:pt x="4703620" y="2680701"/>
                  </a:cubicBezTo>
                  <a:close/>
                  <a:moveTo>
                    <a:pt x="4704001" y="2161017"/>
                  </a:moveTo>
                  <a:cubicBezTo>
                    <a:pt x="4681649" y="2128239"/>
                    <a:pt x="4653341" y="2099930"/>
                    <a:pt x="4620562" y="2077578"/>
                  </a:cubicBezTo>
                  <a:cubicBezTo>
                    <a:pt x="4653430" y="2055315"/>
                    <a:pt x="4681738" y="2027007"/>
                    <a:pt x="4704001" y="1994139"/>
                  </a:cubicBezTo>
                  <a:cubicBezTo>
                    <a:pt x="4726328" y="2026943"/>
                    <a:pt x="4754636" y="2055251"/>
                    <a:pt x="4787440" y="2077578"/>
                  </a:cubicBezTo>
                  <a:cubicBezTo>
                    <a:pt x="4754636" y="2099524"/>
                    <a:pt x="4726213" y="2127388"/>
                    <a:pt x="4703620" y="2159747"/>
                  </a:cubicBezTo>
                  <a:close/>
                  <a:moveTo>
                    <a:pt x="4704001" y="1640317"/>
                  </a:moveTo>
                  <a:cubicBezTo>
                    <a:pt x="4680379" y="1605786"/>
                    <a:pt x="4650166" y="1576271"/>
                    <a:pt x="4615101" y="1553449"/>
                  </a:cubicBezTo>
                  <a:cubicBezTo>
                    <a:pt x="4648794" y="1530869"/>
                    <a:pt x="4677737" y="1501925"/>
                    <a:pt x="4700318" y="1468232"/>
                  </a:cubicBezTo>
                  <a:cubicBezTo>
                    <a:pt x="4723166" y="1503272"/>
                    <a:pt x="4752680" y="1533485"/>
                    <a:pt x="4787186" y="1557132"/>
                  </a:cubicBezTo>
                  <a:cubicBezTo>
                    <a:pt x="4754509" y="1578989"/>
                    <a:pt x="4726175" y="1606713"/>
                    <a:pt x="4703620" y="1638920"/>
                  </a:cubicBezTo>
                  <a:close/>
                  <a:moveTo>
                    <a:pt x="4700699" y="1124697"/>
                  </a:moveTo>
                  <a:cubicBezTo>
                    <a:pt x="4670689" y="1079879"/>
                    <a:pt x="4629490" y="1043684"/>
                    <a:pt x="4581192" y="1019668"/>
                  </a:cubicBezTo>
                  <a:cubicBezTo>
                    <a:pt x="4623648" y="995576"/>
                    <a:pt x="4659170" y="960931"/>
                    <a:pt x="4684316" y="919084"/>
                  </a:cubicBezTo>
                  <a:cubicBezTo>
                    <a:pt x="4708408" y="966023"/>
                    <a:pt x="4743866" y="1006181"/>
                    <a:pt x="4787440" y="1035924"/>
                  </a:cubicBezTo>
                  <a:cubicBezTo>
                    <a:pt x="4752934" y="1059038"/>
                    <a:pt x="4723330" y="1088731"/>
                    <a:pt x="4700318" y="1123300"/>
                  </a:cubicBezTo>
                  <a:close/>
                  <a:moveTo>
                    <a:pt x="5224828" y="2515220"/>
                  </a:moveTo>
                  <a:cubicBezTo>
                    <a:pt x="5247155" y="2548024"/>
                    <a:pt x="5275463" y="2576332"/>
                    <a:pt x="5308267" y="2598659"/>
                  </a:cubicBezTo>
                  <a:cubicBezTo>
                    <a:pt x="5275488" y="2621011"/>
                    <a:pt x="5247180" y="2649320"/>
                    <a:pt x="5224828" y="2682098"/>
                  </a:cubicBezTo>
                  <a:cubicBezTo>
                    <a:pt x="5202476" y="2649320"/>
                    <a:pt x="5174168" y="2621011"/>
                    <a:pt x="5141389" y="2598659"/>
                  </a:cubicBezTo>
                  <a:cubicBezTo>
                    <a:pt x="5174244" y="2575952"/>
                    <a:pt x="5202438" y="2547148"/>
                    <a:pt x="5224447" y="2513823"/>
                  </a:cubicBezTo>
                  <a:close/>
                  <a:moveTo>
                    <a:pt x="5141389" y="2077705"/>
                  </a:moveTo>
                  <a:cubicBezTo>
                    <a:pt x="5174257" y="2055442"/>
                    <a:pt x="5202565" y="2027134"/>
                    <a:pt x="5224828" y="1994266"/>
                  </a:cubicBezTo>
                  <a:cubicBezTo>
                    <a:pt x="5247155" y="2027070"/>
                    <a:pt x="5275463" y="2055379"/>
                    <a:pt x="5308267" y="2077705"/>
                  </a:cubicBezTo>
                  <a:cubicBezTo>
                    <a:pt x="5275488" y="2100057"/>
                    <a:pt x="5247180" y="2128366"/>
                    <a:pt x="5224828" y="2161144"/>
                  </a:cubicBezTo>
                  <a:cubicBezTo>
                    <a:pt x="5202501" y="2127820"/>
                    <a:pt x="5174054" y="2099041"/>
                    <a:pt x="5141008" y="2076308"/>
                  </a:cubicBezTo>
                  <a:close/>
                  <a:moveTo>
                    <a:pt x="5224828" y="3036301"/>
                  </a:moveTo>
                  <a:cubicBezTo>
                    <a:pt x="5247180" y="3069080"/>
                    <a:pt x="5275488" y="3097388"/>
                    <a:pt x="5308267" y="3119740"/>
                  </a:cubicBezTo>
                  <a:cubicBezTo>
                    <a:pt x="5275438" y="3142029"/>
                    <a:pt x="5247117" y="3170350"/>
                    <a:pt x="5224828" y="3203180"/>
                  </a:cubicBezTo>
                  <a:cubicBezTo>
                    <a:pt x="5202501" y="3170375"/>
                    <a:pt x="5174193" y="3142067"/>
                    <a:pt x="5141389" y="3119740"/>
                  </a:cubicBezTo>
                  <a:cubicBezTo>
                    <a:pt x="5174180" y="3096969"/>
                    <a:pt x="5202374" y="3068178"/>
                    <a:pt x="5224447" y="3034905"/>
                  </a:cubicBezTo>
                  <a:close/>
                  <a:moveTo>
                    <a:pt x="5224828" y="3557001"/>
                  </a:moveTo>
                  <a:cubicBezTo>
                    <a:pt x="5247155" y="3589806"/>
                    <a:pt x="5275463" y="3618114"/>
                    <a:pt x="5308267" y="3640440"/>
                  </a:cubicBezTo>
                  <a:cubicBezTo>
                    <a:pt x="5275488" y="3662793"/>
                    <a:pt x="5247180" y="3691101"/>
                    <a:pt x="5224828" y="3723880"/>
                  </a:cubicBezTo>
                  <a:cubicBezTo>
                    <a:pt x="5202476" y="3691101"/>
                    <a:pt x="5174168" y="3662793"/>
                    <a:pt x="5141389" y="3640440"/>
                  </a:cubicBezTo>
                  <a:cubicBezTo>
                    <a:pt x="5174180" y="3617707"/>
                    <a:pt x="5202362" y="3588954"/>
                    <a:pt x="5224447" y="3555731"/>
                  </a:cubicBezTo>
                  <a:close/>
                  <a:moveTo>
                    <a:pt x="5224828" y="4077701"/>
                  </a:moveTo>
                  <a:cubicBezTo>
                    <a:pt x="5247155" y="4110506"/>
                    <a:pt x="5275463" y="4138814"/>
                    <a:pt x="5308267" y="4161140"/>
                  </a:cubicBezTo>
                  <a:cubicBezTo>
                    <a:pt x="5275488" y="4183493"/>
                    <a:pt x="5247180" y="4211801"/>
                    <a:pt x="5224828" y="4244580"/>
                  </a:cubicBezTo>
                  <a:cubicBezTo>
                    <a:pt x="5202476" y="4211801"/>
                    <a:pt x="5174168" y="4183493"/>
                    <a:pt x="5141389" y="4161140"/>
                  </a:cubicBezTo>
                  <a:cubicBezTo>
                    <a:pt x="5174155" y="4138470"/>
                    <a:pt x="5202336" y="4109820"/>
                    <a:pt x="5224447" y="4076685"/>
                  </a:cubicBezTo>
                  <a:close/>
                  <a:moveTo>
                    <a:pt x="5227495" y="4769470"/>
                  </a:moveTo>
                  <a:cubicBezTo>
                    <a:pt x="5204826" y="4734952"/>
                    <a:pt x="5175565" y="4705259"/>
                    <a:pt x="5141389" y="4682094"/>
                  </a:cubicBezTo>
                  <a:cubicBezTo>
                    <a:pt x="5174193" y="4659767"/>
                    <a:pt x="5202501" y="4631459"/>
                    <a:pt x="5224828" y="4598656"/>
                  </a:cubicBezTo>
                  <a:cubicBezTo>
                    <a:pt x="5248094" y="4632716"/>
                    <a:pt x="5277774" y="4661927"/>
                    <a:pt x="5312204" y="4684634"/>
                  </a:cubicBezTo>
                  <a:cubicBezTo>
                    <a:pt x="5278701" y="4706821"/>
                    <a:pt x="5249796" y="4735282"/>
                    <a:pt x="5227114" y="4768455"/>
                  </a:cubicBezTo>
                  <a:close/>
                  <a:moveTo>
                    <a:pt x="5224828" y="1639936"/>
                  </a:moveTo>
                  <a:cubicBezTo>
                    <a:pt x="5202476" y="1607157"/>
                    <a:pt x="5174168" y="1578849"/>
                    <a:pt x="5141389" y="1556497"/>
                  </a:cubicBezTo>
                  <a:cubicBezTo>
                    <a:pt x="5180835" y="1529586"/>
                    <a:pt x="5213690" y="1494115"/>
                    <a:pt x="5237528" y="1452738"/>
                  </a:cubicBezTo>
                  <a:cubicBezTo>
                    <a:pt x="5260769" y="1489454"/>
                    <a:pt x="5291872" y="1520543"/>
                    <a:pt x="5328587" y="1543797"/>
                  </a:cubicBezTo>
                  <a:cubicBezTo>
                    <a:pt x="5287185" y="1567292"/>
                    <a:pt x="5251587" y="1599804"/>
                    <a:pt x="5224447" y="163892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2A38DD7-589A-4629-A749-48855C27779D}"/>
                </a:ext>
              </a:extLst>
            </p:cNvPr>
            <p:cNvSpPr/>
            <p:nvPr/>
          </p:nvSpPr>
          <p:spPr>
            <a:xfrm>
              <a:off x="9941052" y="5340095"/>
              <a:ext cx="36575" cy="36576"/>
            </a:xfrm>
            <a:custGeom>
              <a:avLst/>
              <a:gdLst>
                <a:gd name="connsiteX0" fmla="*/ 18482 w 36575"/>
                <a:gd name="connsiteY0" fmla="*/ -178 h 36576"/>
                <a:gd name="connsiteX1" fmla="*/ 194 w 36575"/>
                <a:gd name="connsiteY1" fmla="*/ 18110 h 36576"/>
                <a:gd name="connsiteX2" fmla="*/ 18482 w 36575"/>
                <a:gd name="connsiteY2" fmla="*/ 36398 h 36576"/>
                <a:gd name="connsiteX3" fmla="*/ 36770 w 36575"/>
                <a:gd name="connsiteY3" fmla="*/ 18110 h 36576"/>
                <a:gd name="connsiteX4" fmla="*/ 18482 w 36575"/>
                <a:gd name="connsiteY4" fmla="*/ -178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5" h="36576">
                  <a:moveTo>
                    <a:pt x="18482" y="-178"/>
                  </a:moveTo>
                  <a:cubicBezTo>
                    <a:pt x="8385" y="-178"/>
                    <a:pt x="194" y="8014"/>
                    <a:pt x="194" y="18110"/>
                  </a:cubicBezTo>
                  <a:cubicBezTo>
                    <a:pt x="194" y="28206"/>
                    <a:pt x="8385" y="36398"/>
                    <a:pt x="18482" y="36398"/>
                  </a:cubicBezTo>
                  <a:cubicBezTo>
                    <a:pt x="28579" y="36398"/>
                    <a:pt x="36770" y="28206"/>
                    <a:pt x="36770" y="18110"/>
                  </a:cubicBezTo>
                  <a:cubicBezTo>
                    <a:pt x="36770" y="8014"/>
                    <a:pt x="28579" y="-178"/>
                    <a:pt x="1848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C6C2498-F55A-4E9C-8E7A-DAB121BBC37F}"/>
                </a:ext>
              </a:extLst>
            </p:cNvPr>
            <p:cNvSpPr/>
            <p:nvPr/>
          </p:nvSpPr>
          <p:spPr>
            <a:xfrm>
              <a:off x="963167" y="5737860"/>
              <a:ext cx="281941" cy="283336"/>
            </a:xfrm>
            <a:custGeom>
              <a:avLst/>
              <a:gdLst>
                <a:gd name="connsiteX0" fmla="*/ 141165 w 281941"/>
                <a:gd name="connsiteY0" fmla="*/ -178 h 283336"/>
                <a:gd name="connsiteX1" fmla="*/ 195 w 281941"/>
                <a:gd name="connsiteY1" fmla="*/ 141554 h 283336"/>
                <a:gd name="connsiteX2" fmla="*/ 141165 w 281941"/>
                <a:gd name="connsiteY2" fmla="*/ 283159 h 283336"/>
                <a:gd name="connsiteX3" fmla="*/ 282135 w 281941"/>
                <a:gd name="connsiteY3" fmla="*/ 141427 h 283336"/>
                <a:gd name="connsiteX4" fmla="*/ 141165 w 281941"/>
                <a:gd name="connsiteY4" fmla="*/ -178 h 28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1" h="283336">
                  <a:moveTo>
                    <a:pt x="141165" y="-178"/>
                  </a:moveTo>
                  <a:cubicBezTo>
                    <a:pt x="63098" y="38"/>
                    <a:pt x="-21" y="63487"/>
                    <a:pt x="195" y="141554"/>
                  </a:cubicBezTo>
                  <a:cubicBezTo>
                    <a:pt x="55" y="219570"/>
                    <a:pt x="63149" y="282943"/>
                    <a:pt x="141165" y="283159"/>
                  </a:cubicBezTo>
                  <a:cubicBezTo>
                    <a:pt x="219232" y="282943"/>
                    <a:pt x="282345" y="219494"/>
                    <a:pt x="282135" y="141427"/>
                  </a:cubicBezTo>
                  <a:cubicBezTo>
                    <a:pt x="282276" y="63411"/>
                    <a:pt x="219181" y="38"/>
                    <a:pt x="14116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76F890B-3C7D-45CA-B273-054E19685C5A}"/>
                </a:ext>
              </a:extLst>
            </p:cNvPr>
            <p:cNvSpPr/>
            <p:nvPr/>
          </p:nvSpPr>
          <p:spPr>
            <a:xfrm>
              <a:off x="1475232" y="5729097"/>
              <a:ext cx="300227" cy="299846"/>
            </a:xfrm>
            <a:custGeom>
              <a:avLst/>
              <a:gdLst>
                <a:gd name="connsiteX0" fmla="*/ 150308 w 300227"/>
                <a:gd name="connsiteY0" fmla="*/ 299669 h 299846"/>
                <a:gd name="connsiteX1" fmla="*/ 300422 w 300227"/>
                <a:gd name="connsiteY1" fmla="*/ 149555 h 299846"/>
                <a:gd name="connsiteX2" fmla="*/ 150308 w 300227"/>
                <a:gd name="connsiteY2" fmla="*/ -178 h 299846"/>
                <a:gd name="connsiteX3" fmla="*/ 194 w 300227"/>
                <a:gd name="connsiteY3" fmla="*/ 149936 h 299846"/>
                <a:gd name="connsiteX4" fmla="*/ 150308 w 300227"/>
                <a:gd name="connsiteY4" fmla="*/ 299669 h 2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7" h="299846">
                  <a:moveTo>
                    <a:pt x="150308" y="299669"/>
                  </a:moveTo>
                  <a:cubicBezTo>
                    <a:pt x="233214" y="299669"/>
                    <a:pt x="300422" y="232461"/>
                    <a:pt x="300422" y="149555"/>
                  </a:cubicBezTo>
                  <a:cubicBezTo>
                    <a:pt x="300213" y="66802"/>
                    <a:pt x="233065" y="-178"/>
                    <a:pt x="150308" y="-178"/>
                  </a:cubicBezTo>
                  <a:cubicBezTo>
                    <a:pt x="67403" y="-178"/>
                    <a:pt x="194" y="67030"/>
                    <a:pt x="194" y="149936"/>
                  </a:cubicBezTo>
                  <a:cubicBezTo>
                    <a:pt x="474" y="232664"/>
                    <a:pt x="67581" y="299605"/>
                    <a:pt x="150308" y="29966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833FA16-B716-405E-880B-CDD9F5832757}"/>
                </a:ext>
              </a:extLst>
            </p:cNvPr>
            <p:cNvSpPr/>
            <p:nvPr/>
          </p:nvSpPr>
          <p:spPr>
            <a:xfrm rot="16539000">
              <a:off x="1975158" y="5708251"/>
              <a:ext cx="341376" cy="341376"/>
            </a:xfrm>
            <a:custGeom>
              <a:avLst/>
              <a:gdLst>
                <a:gd name="connsiteX0" fmla="*/ 341571 w 341376"/>
                <a:gd name="connsiteY0" fmla="*/ 170510 h 341376"/>
                <a:gd name="connsiteX1" fmla="*/ 170883 w 341376"/>
                <a:gd name="connsiteY1" fmla="*/ 341198 h 341376"/>
                <a:gd name="connsiteX2" fmla="*/ 194 w 341376"/>
                <a:gd name="connsiteY2" fmla="*/ 170510 h 341376"/>
                <a:gd name="connsiteX3" fmla="*/ 170883 w 341376"/>
                <a:gd name="connsiteY3" fmla="*/ -178 h 341376"/>
                <a:gd name="connsiteX4" fmla="*/ 341571 w 341376"/>
                <a:gd name="connsiteY4" fmla="*/ 17051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76" h="341376">
                  <a:moveTo>
                    <a:pt x="341571" y="170510"/>
                  </a:moveTo>
                  <a:cubicBezTo>
                    <a:pt x="341571" y="264778"/>
                    <a:pt x="265151" y="341198"/>
                    <a:pt x="170883" y="341198"/>
                  </a:cubicBezTo>
                  <a:cubicBezTo>
                    <a:pt x="76614" y="341198"/>
                    <a:pt x="194" y="264778"/>
                    <a:pt x="194" y="170510"/>
                  </a:cubicBezTo>
                  <a:cubicBezTo>
                    <a:pt x="194" y="76241"/>
                    <a:pt x="76614" y="-178"/>
                    <a:pt x="170883" y="-178"/>
                  </a:cubicBezTo>
                  <a:cubicBezTo>
                    <a:pt x="265151" y="-178"/>
                    <a:pt x="341571" y="76241"/>
                    <a:pt x="341571" y="17051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593151-F22B-434E-9506-BD437E80B190}"/>
                </a:ext>
              </a:extLst>
            </p:cNvPr>
            <p:cNvSpPr/>
            <p:nvPr/>
          </p:nvSpPr>
          <p:spPr>
            <a:xfrm rot="16539000">
              <a:off x="2426267" y="5638139"/>
              <a:ext cx="481584" cy="481584"/>
            </a:xfrm>
            <a:custGeom>
              <a:avLst/>
              <a:gdLst>
                <a:gd name="connsiteX0" fmla="*/ 481779 w 481584"/>
                <a:gd name="connsiteY0" fmla="*/ 240614 h 481584"/>
                <a:gd name="connsiteX1" fmla="*/ 240987 w 481584"/>
                <a:gd name="connsiteY1" fmla="*/ 481406 h 481584"/>
                <a:gd name="connsiteX2" fmla="*/ 194 w 481584"/>
                <a:gd name="connsiteY2" fmla="*/ 240614 h 481584"/>
                <a:gd name="connsiteX3" fmla="*/ 240987 w 481584"/>
                <a:gd name="connsiteY3" fmla="*/ -179 h 481584"/>
                <a:gd name="connsiteX4" fmla="*/ 481779 w 481584"/>
                <a:gd name="connsiteY4" fmla="*/ 240614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584" h="481584">
                  <a:moveTo>
                    <a:pt x="481779" y="240614"/>
                  </a:moveTo>
                  <a:cubicBezTo>
                    <a:pt x="481779" y="373599"/>
                    <a:pt x="373972" y="481406"/>
                    <a:pt x="240987" y="481406"/>
                  </a:cubicBezTo>
                  <a:cubicBezTo>
                    <a:pt x="108001" y="481406"/>
                    <a:pt x="194" y="373599"/>
                    <a:pt x="194" y="240614"/>
                  </a:cubicBezTo>
                  <a:cubicBezTo>
                    <a:pt x="194" y="107628"/>
                    <a:pt x="108001" y="-179"/>
                    <a:pt x="240987" y="-179"/>
                  </a:cubicBezTo>
                  <a:cubicBezTo>
                    <a:pt x="373972" y="-179"/>
                    <a:pt x="481779" y="107628"/>
                    <a:pt x="481779" y="240614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3EA90E7-E9DC-4591-8B08-43521A064AF0}"/>
                </a:ext>
              </a:extLst>
            </p:cNvPr>
            <p:cNvSpPr/>
            <p:nvPr/>
          </p:nvSpPr>
          <p:spPr>
            <a:xfrm>
              <a:off x="9308591" y="5750052"/>
              <a:ext cx="259080" cy="259079"/>
            </a:xfrm>
            <a:custGeom>
              <a:avLst/>
              <a:gdLst>
                <a:gd name="connsiteX0" fmla="*/ 129735 w 259080"/>
                <a:gd name="connsiteY0" fmla="*/ -178 h 259079"/>
                <a:gd name="connsiteX1" fmla="*/ 194 w 259080"/>
                <a:gd name="connsiteY1" fmla="*/ 129361 h 259079"/>
                <a:gd name="connsiteX2" fmla="*/ 129735 w 259080"/>
                <a:gd name="connsiteY2" fmla="*/ 258902 h 259079"/>
                <a:gd name="connsiteX3" fmla="*/ 259275 w 259080"/>
                <a:gd name="connsiteY3" fmla="*/ 129361 h 259079"/>
                <a:gd name="connsiteX4" fmla="*/ 129735 w 259080"/>
                <a:gd name="connsiteY4" fmla="*/ -178 h 25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" h="259079">
                  <a:moveTo>
                    <a:pt x="129735" y="-178"/>
                  </a:moveTo>
                  <a:cubicBezTo>
                    <a:pt x="58196" y="-178"/>
                    <a:pt x="194" y="57822"/>
                    <a:pt x="194" y="129361"/>
                  </a:cubicBezTo>
                  <a:cubicBezTo>
                    <a:pt x="194" y="200901"/>
                    <a:pt x="58196" y="258902"/>
                    <a:pt x="129735" y="258902"/>
                  </a:cubicBezTo>
                  <a:cubicBezTo>
                    <a:pt x="201274" y="258902"/>
                    <a:pt x="259275" y="200901"/>
                    <a:pt x="259275" y="129361"/>
                  </a:cubicBezTo>
                  <a:cubicBezTo>
                    <a:pt x="259275" y="57822"/>
                    <a:pt x="201274" y="-178"/>
                    <a:pt x="1297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F5ACCB7-6CF9-4BDB-8361-8553407C454C}"/>
                </a:ext>
              </a:extLst>
            </p:cNvPr>
            <p:cNvSpPr/>
            <p:nvPr/>
          </p:nvSpPr>
          <p:spPr>
            <a:xfrm>
              <a:off x="1456943" y="6233160"/>
              <a:ext cx="335280" cy="335280"/>
            </a:xfrm>
            <a:custGeom>
              <a:avLst/>
              <a:gdLst>
                <a:gd name="connsiteX0" fmla="*/ 167835 w 335280"/>
                <a:gd name="connsiteY0" fmla="*/ -178 h 335280"/>
                <a:gd name="connsiteX1" fmla="*/ 194 w 335280"/>
                <a:gd name="connsiteY1" fmla="*/ 167462 h 335280"/>
                <a:gd name="connsiteX2" fmla="*/ 167835 w 335280"/>
                <a:gd name="connsiteY2" fmla="*/ 335102 h 335280"/>
                <a:gd name="connsiteX3" fmla="*/ 335475 w 335280"/>
                <a:gd name="connsiteY3" fmla="*/ 167462 h 335280"/>
                <a:gd name="connsiteX4" fmla="*/ 168089 w 335280"/>
                <a:gd name="connsiteY4" fmla="*/ -178 h 335280"/>
                <a:gd name="connsiteX5" fmla="*/ 167835 w 335280"/>
                <a:gd name="connsiteY5" fmla="*/ -178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335280">
                  <a:moveTo>
                    <a:pt x="167835" y="-178"/>
                  </a:moveTo>
                  <a:cubicBezTo>
                    <a:pt x="75278" y="-114"/>
                    <a:pt x="264" y="74904"/>
                    <a:pt x="194" y="167462"/>
                  </a:cubicBezTo>
                  <a:cubicBezTo>
                    <a:pt x="264" y="260019"/>
                    <a:pt x="75278" y="335026"/>
                    <a:pt x="167835" y="335102"/>
                  </a:cubicBezTo>
                  <a:cubicBezTo>
                    <a:pt x="260420" y="335102"/>
                    <a:pt x="335475" y="260045"/>
                    <a:pt x="335475" y="167462"/>
                  </a:cubicBezTo>
                  <a:cubicBezTo>
                    <a:pt x="335544" y="74942"/>
                    <a:pt x="260603" y="-102"/>
                    <a:pt x="168089" y="-178"/>
                  </a:cubicBezTo>
                  <a:cubicBezTo>
                    <a:pt x="168003" y="-178"/>
                    <a:pt x="167920" y="-178"/>
                    <a:pt x="167835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DA2FAFA-291E-4A36-B684-6B3C94D2B499}"/>
                </a:ext>
              </a:extLst>
            </p:cNvPr>
            <p:cNvSpPr/>
            <p:nvPr/>
          </p:nvSpPr>
          <p:spPr>
            <a:xfrm>
              <a:off x="1956815" y="6210300"/>
              <a:ext cx="377952" cy="379476"/>
            </a:xfrm>
            <a:custGeom>
              <a:avLst/>
              <a:gdLst>
                <a:gd name="connsiteX0" fmla="*/ 189171 w 377952"/>
                <a:gd name="connsiteY0" fmla="*/ -178 h 379476"/>
                <a:gd name="connsiteX1" fmla="*/ 195 w 377952"/>
                <a:gd name="connsiteY1" fmla="*/ 189560 h 379476"/>
                <a:gd name="connsiteX2" fmla="*/ 189171 w 377952"/>
                <a:gd name="connsiteY2" fmla="*/ 379298 h 379476"/>
                <a:gd name="connsiteX3" fmla="*/ 378147 w 377952"/>
                <a:gd name="connsiteY3" fmla="*/ 189560 h 379476"/>
                <a:gd name="connsiteX4" fmla="*/ 189172 w 377952"/>
                <a:gd name="connsiteY4" fmla="*/ -178 h 37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952" h="379476">
                  <a:moveTo>
                    <a:pt x="189171" y="-178"/>
                  </a:moveTo>
                  <a:cubicBezTo>
                    <a:pt x="84620" y="101"/>
                    <a:pt x="54" y="85014"/>
                    <a:pt x="195" y="189560"/>
                  </a:cubicBezTo>
                  <a:cubicBezTo>
                    <a:pt x="54" y="294106"/>
                    <a:pt x="84620" y="379018"/>
                    <a:pt x="189171" y="379298"/>
                  </a:cubicBezTo>
                  <a:cubicBezTo>
                    <a:pt x="293749" y="379082"/>
                    <a:pt x="378356" y="294144"/>
                    <a:pt x="378147" y="189560"/>
                  </a:cubicBezTo>
                  <a:cubicBezTo>
                    <a:pt x="378358" y="84988"/>
                    <a:pt x="293750" y="38"/>
                    <a:pt x="189172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1CAD29-93B7-4EBD-8318-D0A9DFBBB074}"/>
                </a:ext>
              </a:extLst>
            </p:cNvPr>
            <p:cNvSpPr/>
            <p:nvPr/>
          </p:nvSpPr>
          <p:spPr>
            <a:xfrm>
              <a:off x="2449068" y="6182867"/>
              <a:ext cx="435864" cy="435864"/>
            </a:xfrm>
            <a:custGeom>
              <a:avLst/>
              <a:gdLst>
                <a:gd name="connsiteX0" fmla="*/ 218126 w 435864"/>
                <a:gd name="connsiteY0" fmla="*/ -178 h 435864"/>
                <a:gd name="connsiteX1" fmla="*/ 194 w 435864"/>
                <a:gd name="connsiteY1" fmla="*/ 217755 h 435864"/>
                <a:gd name="connsiteX2" fmla="*/ 218126 w 435864"/>
                <a:gd name="connsiteY2" fmla="*/ 435686 h 435864"/>
                <a:gd name="connsiteX3" fmla="*/ 436058 w 435864"/>
                <a:gd name="connsiteY3" fmla="*/ 217755 h 435864"/>
                <a:gd name="connsiteX4" fmla="*/ 218126 w 435864"/>
                <a:gd name="connsiteY4" fmla="*/ -178 h 43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864" h="435864">
                  <a:moveTo>
                    <a:pt x="218126" y="-178"/>
                  </a:moveTo>
                  <a:cubicBezTo>
                    <a:pt x="97766" y="-178"/>
                    <a:pt x="194" y="97397"/>
                    <a:pt x="194" y="217755"/>
                  </a:cubicBezTo>
                  <a:cubicBezTo>
                    <a:pt x="194" y="338112"/>
                    <a:pt x="97766" y="435686"/>
                    <a:pt x="218126" y="435686"/>
                  </a:cubicBezTo>
                  <a:cubicBezTo>
                    <a:pt x="338487" y="435686"/>
                    <a:pt x="436058" y="338112"/>
                    <a:pt x="436058" y="217755"/>
                  </a:cubicBezTo>
                  <a:cubicBezTo>
                    <a:pt x="436058" y="97397"/>
                    <a:pt x="338487" y="-178"/>
                    <a:pt x="21812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54719C2-3056-46CB-8DC1-A512572A9F83}"/>
                </a:ext>
              </a:extLst>
            </p:cNvPr>
            <p:cNvSpPr/>
            <p:nvPr/>
          </p:nvSpPr>
          <p:spPr>
            <a:xfrm>
              <a:off x="9429877" y="6391655"/>
              <a:ext cx="16763" cy="16764"/>
            </a:xfrm>
            <a:custGeom>
              <a:avLst/>
              <a:gdLst>
                <a:gd name="connsiteX0" fmla="*/ 8576 w 16763"/>
                <a:gd name="connsiteY0" fmla="*/ -178 h 16764"/>
                <a:gd name="connsiteX1" fmla="*/ 194 w 16763"/>
                <a:gd name="connsiteY1" fmla="*/ 8205 h 16764"/>
                <a:gd name="connsiteX2" fmla="*/ 8576 w 16763"/>
                <a:gd name="connsiteY2" fmla="*/ 16586 h 16764"/>
                <a:gd name="connsiteX3" fmla="*/ 16958 w 16763"/>
                <a:gd name="connsiteY3" fmla="*/ 8205 h 16764"/>
                <a:gd name="connsiteX4" fmla="*/ 8576 w 16763"/>
                <a:gd name="connsiteY4" fmla="*/ -178 h 1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" h="16764">
                  <a:moveTo>
                    <a:pt x="8576" y="-178"/>
                  </a:moveTo>
                  <a:cubicBezTo>
                    <a:pt x="3953" y="-178"/>
                    <a:pt x="194" y="3569"/>
                    <a:pt x="194" y="8205"/>
                  </a:cubicBezTo>
                  <a:cubicBezTo>
                    <a:pt x="194" y="12827"/>
                    <a:pt x="3953" y="16586"/>
                    <a:pt x="8576" y="16586"/>
                  </a:cubicBezTo>
                  <a:cubicBezTo>
                    <a:pt x="13212" y="16586"/>
                    <a:pt x="16958" y="12827"/>
                    <a:pt x="16958" y="8205"/>
                  </a:cubicBezTo>
                  <a:cubicBezTo>
                    <a:pt x="16958" y="3569"/>
                    <a:pt x="13212" y="-178"/>
                    <a:pt x="8576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50E7F5E-C180-4863-9236-E3B3F8229307}"/>
                </a:ext>
              </a:extLst>
            </p:cNvPr>
            <p:cNvSpPr/>
            <p:nvPr/>
          </p:nvSpPr>
          <p:spPr>
            <a:xfrm>
              <a:off x="1434084" y="6720840"/>
              <a:ext cx="381634" cy="137160"/>
            </a:xfrm>
            <a:custGeom>
              <a:avLst/>
              <a:gdLst>
                <a:gd name="connsiteX0" fmla="*/ 190694 w 381634"/>
                <a:gd name="connsiteY0" fmla="*/ -178 h 137160"/>
                <a:gd name="connsiteX1" fmla="*/ 194 w 381634"/>
                <a:gd name="connsiteY1" fmla="*/ 136982 h 137160"/>
                <a:gd name="connsiteX2" fmla="*/ 381829 w 381634"/>
                <a:gd name="connsiteY2" fmla="*/ 136982 h 137160"/>
                <a:gd name="connsiteX3" fmla="*/ 190694 w 381634"/>
                <a:gd name="connsiteY3" fmla="*/ -178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634" h="137160">
                  <a:moveTo>
                    <a:pt x="190694" y="-178"/>
                  </a:moveTo>
                  <a:cubicBezTo>
                    <a:pt x="104350" y="-51"/>
                    <a:pt x="27705" y="55131"/>
                    <a:pt x="194" y="136982"/>
                  </a:cubicBezTo>
                  <a:lnTo>
                    <a:pt x="381829" y="136982"/>
                  </a:lnTo>
                  <a:cubicBezTo>
                    <a:pt x="354245" y="54914"/>
                    <a:pt x="277273" y="-318"/>
                    <a:pt x="190694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D8520DD-6033-4A17-AA4E-51E6EB540C31}"/>
                </a:ext>
              </a:extLst>
            </p:cNvPr>
            <p:cNvSpPr/>
            <p:nvPr/>
          </p:nvSpPr>
          <p:spPr>
            <a:xfrm>
              <a:off x="1948433" y="6713219"/>
              <a:ext cx="394462" cy="144780"/>
            </a:xfrm>
            <a:custGeom>
              <a:avLst/>
              <a:gdLst>
                <a:gd name="connsiteX0" fmla="*/ 197680 w 394462"/>
                <a:gd name="connsiteY0" fmla="*/ -178 h 144780"/>
                <a:gd name="connsiteX1" fmla="*/ 194 w 394462"/>
                <a:gd name="connsiteY1" fmla="*/ 144602 h 144780"/>
                <a:gd name="connsiteX2" fmla="*/ 394657 w 394462"/>
                <a:gd name="connsiteY2" fmla="*/ 144602 h 144780"/>
                <a:gd name="connsiteX3" fmla="*/ 197680 w 394462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62" h="144780">
                  <a:moveTo>
                    <a:pt x="197680" y="-178"/>
                  </a:moveTo>
                  <a:cubicBezTo>
                    <a:pt x="107346" y="-76"/>
                    <a:pt x="27466" y="58484"/>
                    <a:pt x="194" y="144602"/>
                  </a:cubicBezTo>
                  <a:lnTo>
                    <a:pt x="394657" y="144602"/>
                  </a:lnTo>
                  <a:cubicBezTo>
                    <a:pt x="367476" y="58636"/>
                    <a:pt x="287839" y="102"/>
                    <a:pt x="197680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35DF5AF-2547-46AA-A2C3-74BB47F13895}"/>
                </a:ext>
              </a:extLst>
            </p:cNvPr>
            <p:cNvSpPr/>
            <p:nvPr/>
          </p:nvSpPr>
          <p:spPr>
            <a:xfrm>
              <a:off x="2442844" y="6688836"/>
              <a:ext cx="446913" cy="169164"/>
            </a:xfrm>
            <a:custGeom>
              <a:avLst/>
              <a:gdLst>
                <a:gd name="connsiteX0" fmla="*/ 223587 w 446913"/>
                <a:gd name="connsiteY0" fmla="*/ -178 h 169164"/>
                <a:gd name="connsiteX1" fmla="*/ 194 w 446913"/>
                <a:gd name="connsiteY1" fmla="*/ 168986 h 169164"/>
                <a:gd name="connsiteX2" fmla="*/ 447108 w 446913"/>
                <a:gd name="connsiteY2" fmla="*/ 168986 h 169164"/>
                <a:gd name="connsiteX3" fmla="*/ 223587 w 446913"/>
                <a:gd name="connsiteY3" fmla="*/ -178 h 16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913" h="169164">
                  <a:moveTo>
                    <a:pt x="223587" y="-178"/>
                  </a:moveTo>
                  <a:cubicBezTo>
                    <a:pt x="119666" y="-114"/>
                    <a:pt x="28433" y="68974"/>
                    <a:pt x="194" y="168986"/>
                  </a:cubicBezTo>
                  <a:lnTo>
                    <a:pt x="447108" y="168986"/>
                  </a:lnTo>
                  <a:cubicBezTo>
                    <a:pt x="418856" y="68936"/>
                    <a:pt x="327556" y="-165"/>
                    <a:pt x="223587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216B6A-F1FF-43F3-9418-A45F8FC66D8F}"/>
                </a:ext>
              </a:extLst>
            </p:cNvPr>
            <p:cNvSpPr/>
            <p:nvPr/>
          </p:nvSpPr>
          <p:spPr>
            <a:xfrm>
              <a:off x="2989326" y="6713219"/>
              <a:ext cx="396366" cy="144780"/>
            </a:xfrm>
            <a:custGeom>
              <a:avLst/>
              <a:gdLst>
                <a:gd name="connsiteX0" fmla="*/ 198441 w 396366"/>
                <a:gd name="connsiteY0" fmla="*/ -178 h 144780"/>
                <a:gd name="connsiteX1" fmla="*/ 194 w 396366"/>
                <a:gd name="connsiteY1" fmla="*/ 144602 h 144780"/>
                <a:gd name="connsiteX2" fmla="*/ 396561 w 396366"/>
                <a:gd name="connsiteY2" fmla="*/ 144602 h 144780"/>
                <a:gd name="connsiteX3" fmla="*/ 198441 w 396366"/>
                <a:gd name="connsiteY3" fmla="*/ -178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366" h="144780">
                  <a:moveTo>
                    <a:pt x="198441" y="-178"/>
                  </a:moveTo>
                  <a:cubicBezTo>
                    <a:pt x="107906" y="-165"/>
                    <a:pt x="27759" y="58369"/>
                    <a:pt x="194" y="144602"/>
                  </a:cubicBezTo>
                  <a:lnTo>
                    <a:pt x="396561" y="144602"/>
                  </a:lnTo>
                  <a:cubicBezTo>
                    <a:pt x="369046" y="58382"/>
                    <a:pt x="288944" y="-152"/>
                    <a:pt x="198441" y="-178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DFDBF96-9AEB-4EAC-8B57-D868383B31AB}"/>
                </a:ext>
              </a:extLst>
            </p:cNvPr>
            <p:cNvSpPr/>
            <p:nvPr/>
          </p:nvSpPr>
          <p:spPr>
            <a:xfrm>
              <a:off x="8860409" y="6836673"/>
              <a:ext cx="113156" cy="21326"/>
            </a:xfrm>
            <a:custGeom>
              <a:avLst/>
              <a:gdLst>
                <a:gd name="connsiteX0" fmla="*/ 194 w 113156"/>
                <a:gd name="connsiteY0" fmla="*/ 21149 h 21326"/>
                <a:gd name="connsiteX1" fmla="*/ 113351 w 113156"/>
                <a:gd name="connsiteY1" fmla="*/ 21149 h 21326"/>
                <a:gd name="connsiteX2" fmla="*/ 194 w 113156"/>
                <a:gd name="connsiteY2" fmla="*/ 21149 h 2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56" h="21326">
                  <a:moveTo>
                    <a:pt x="194" y="21149"/>
                  </a:moveTo>
                  <a:lnTo>
                    <a:pt x="113351" y="21149"/>
                  </a:lnTo>
                  <a:cubicBezTo>
                    <a:pt x="80992" y="-7287"/>
                    <a:pt x="32554" y="-7287"/>
                    <a:pt x="194" y="21149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9D78F26-8470-4F56-BCA5-713A12769265}"/>
                </a:ext>
              </a:extLst>
            </p:cNvPr>
            <p:cNvSpPr/>
            <p:nvPr/>
          </p:nvSpPr>
          <p:spPr>
            <a:xfrm>
              <a:off x="762" y="1466087"/>
              <a:ext cx="1897634" cy="5391912"/>
            </a:xfrm>
            <a:custGeom>
              <a:avLst/>
              <a:gdLst>
                <a:gd name="connsiteX0" fmla="*/ 1158815 w 1897634"/>
                <a:gd name="connsiteY0" fmla="*/ 5155896 h 5391912"/>
                <a:gd name="connsiteX1" fmla="*/ 1331154 w 1897634"/>
                <a:gd name="connsiteY1" fmla="*/ 4934662 h 5391912"/>
                <a:gd name="connsiteX2" fmla="*/ 1102554 w 1897634"/>
                <a:gd name="connsiteY2" fmla="*/ 4706062 h 5391912"/>
                <a:gd name="connsiteX3" fmla="*/ 886654 w 1897634"/>
                <a:gd name="connsiteY3" fmla="*/ 4858462 h 5391912"/>
                <a:gd name="connsiteX4" fmla="*/ 730699 w 1897634"/>
                <a:gd name="connsiteY4" fmla="*/ 4657166 h 5391912"/>
                <a:gd name="connsiteX5" fmla="*/ 867096 w 1897634"/>
                <a:gd name="connsiteY5" fmla="*/ 4413326 h 5391912"/>
                <a:gd name="connsiteX6" fmla="*/ 581093 w 1897634"/>
                <a:gd name="connsiteY6" fmla="*/ 4127323 h 5391912"/>
                <a:gd name="connsiteX7" fmla="*/ 337380 w 1897634"/>
                <a:gd name="connsiteY7" fmla="*/ 4263721 h 5391912"/>
                <a:gd name="connsiteX8" fmla="*/ 231969 w 1897634"/>
                <a:gd name="connsiteY8" fmla="*/ 4149420 h 5391912"/>
                <a:gd name="connsiteX9" fmla="*/ 369256 w 1897634"/>
                <a:gd name="connsiteY9" fmla="*/ 3892500 h 5391912"/>
                <a:gd name="connsiteX10" fmla="*/ 193108 w 1897634"/>
                <a:gd name="connsiteY10" fmla="*/ 3613100 h 5391912"/>
                <a:gd name="connsiteX11" fmla="*/ 336109 w 1897634"/>
                <a:gd name="connsiteY11" fmla="*/ 3371800 h 5391912"/>
                <a:gd name="connsiteX12" fmla="*/ 151197 w 1897634"/>
                <a:gd name="connsiteY12" fmla="*/ 3111323 h 5391912"/>
                <a:gd name="connsiteX13" fmla="*/ 324425 w 1897634"/>
                <a:gd name="connsiteY13" fmla="*/ 2930475 h 5391912"/>
                <a:gd name="connsiteX14" fmla="*/ 582108 w 1897634"/>
                <a:gd name="connsiteY14" fmla="*/ 3119831 h 5391912"/>
                <a:gd name="connsiteX15" fmla="*/ 850714 w 1897634"/>
                <a:gd name="connsiteY15" fmla="*/ 2851226 h 5391912"/>
                <a:gd name="connsiteX16" fmla="*/ 661611 w 1897634"/>
                <a:gd name="connsiteY16" fmla="*/ 2594560 h 5391912"/>
                <a:gd name="connsiteX17" fmla="*/ 857953 w 1897634"/>
                <a:gd name="connsiteY17" fmla="*/ 2330272 h 5391912"/>
                <a:gd name="connsiteX18" fmla="*/ 673168 w 1897634"/>
                <a:gd name="connsiteY18" fmla="*/ 2069922 h 5391912"/>
                <a:gd name="connsiteX19" fmla="*/ 843728 w 1897634"/>
                <a:gd name="connsiteY19" fmla="*/ 1898218 h 5391912"/>
                <a:gd name="connsiteX20" fmla="*/ 1103443 w 1897634"/>
                <a:gd name="connsiteY20" fmla="*/ 2083892 h 5391912"/>
                <a:gd name="connsiteX21" fmla="*/ 1377129 w 1897634"/>
                <a:gd name="connsiteY21" fmla="*/ 1809445 h 5391912"/>
                <a:gd name="connsiteX22" fmla="*/ 1191454 w 1897634"/>
                <a:gd name="connsiteY22" fmla="*/ 1549730 h 5391912"/>
                <a:gd name="connsiteX23" fmla="*/ 1378526 w 1897634"/>
                <a:gd name="connsiteY23" fmla="*/ 1288618 h 5391912"/>
                <a:gd name="connsiteX24" fmla="*/ 1191454 w 1897634"/>
                <a:gd name="connsiteY24" fmla="*/ 1027379 h 5391912"/>
                <a:gd name="connsiteX25" fmla="*/ 1363412 w 1897634"/>
                <a:gd name="connsiteY25" fmla="*/ 854151 h 5391912"/>
                <a:gd name="connsiteX26" fmla="*/ 1623762 w 1897634"/>
                <a:gd name="connsiteY26" fmla="*/ 1042111 h 5391912"/>
                <a:gd name="connsiteX27" fmla="*/ 1897829 w 1897634"/>
                <a:gd name="connsiteY27" fmla="*/ 767664 h 5391912"/>
                <a:gd name="connsiteX28" fmla="*/ 1623382 w 1897634"/>
                <a:gd name="connsiteY28" fmla="*/ 493217 h 5391912"/>
                <a:gd name="connsiteX29" fmla="*/ 1363412 w 1897634"/>
                <a:gd name="connsiteY29" fmla="*/ 681431 h 5391912"/>
                <a:gd name="connsiteX30" fmla="*/ 1102936 w 1897634"/>
                <a:gd name="connsiteY30" fmla="*/ 493471 h 5391912"/>
                <a:gd name="connsiteX31" fmla="*/ 843728 w 1897634"/>
                <a:gd name="connsiteY31" fmla="*/ 678891 h 5391912"/>
                <a:gd name="connsiteX32" fmla="*/ 604714 w 1897634"/>
                <a:gd name="connsiteY32" fmla="*/ 492709 h 5391912"/>
                <a:gd name="connsiteX33" fmla="*/ 829505 w 1897634"/>
                <a:gd name="connsiteY33" fmla="*/ 246837 h 5391912"/>
                <a:gd name="connsiteX34" fmla="*/ 582743 w 1897634"/>
                <a:gd name="connsiteY34" fmla="*/ -178 h 5391912"/>
                <a:gd name="connsiteX35" fmla="*/ 582617 w 1897634"/>
                <a:gd name="connsiteY35" fmla="*/ -178 h 5391912"/>
                <a:gd name="connsiteX36" fmla="*/ 335728 w 1897634"/>
                <a:gd name="connsiteY36" fmla="*/ 246837 h 5391912"/>
                <a:gd name="connsiteX37" fmla="*/ 560646 w 1897634"/>
                <a:gd name="connsiteY37" fmla="*/ 492709 h 5391912"/>
                <a:gd name="connsiteX38" fmla="*/ 319346 w 1897634"/>
                <a:gd name="connsiteY38" fmla="*/ 685622 h 5391912"/>
                <a:gd name="connsiteX39" fmla="*/ 61916 w 1897634"/>
                <a:gd name="connsiteY39" fmla="*/ 497535 h 5391912"/>
                <a:gd name="connsiteX40" fmla="*/ 194 w 1897634"/>
                <a:gd name="connsiteY40" fmla="*/ 504901 h 5391912"/>
                <a:gd name="connsiteX41" fmla="*/ 194 w 1897634"/>
                <a:gd name="connsiteY41" fmla="*/ 5391735 h 5391912"/>
                <a:gd name="connsiteX42" fmla="*/ 1400751 w 1897634"/>
                <a:gd name="connsiteY42" fmla="*/ 5391735 h 5391912"/>
                <a:gd name="connsiteX43" fmla="*/ 1158815 w 1897634"/>
                <a:gd name="connsiteY43" fmla="*/ 5155896 h 5391912"/>
                <a:gd name="connsiteX44" fmla="*/ 843728 w 1897634"/>
                <a:gd name="connsiteY44" fmla="*/ 856437 h 5391912"/>
                <a:gd name="connsiteX45" fmla="*/ 1014670 w 1897634"/>
                <a:gd name="connsiteY45" fmla="*/ 1027379 h 5391912"/>
                <a:gd name="connsiteX46" fmla="*/ 842967 w 1897634"/>
                <a:gd name="connsiteY46" fmla="*/ 1197560 h 5391912"/>
                <a:gd name="connsiteX47" fmla="*/ 673549 w 1897634"/>
                <a:gd name="connsiteY47" fmla="*/ 1028141 h 5391912"/>
                <a:gd name="connsiteX48" fmla="*/ 843728 w 1897634"/>
                <a:gd name="connsiteY48" fmla="*/ 856437 h 5391912"/>
                <a:gd name="connsiteX49" fmla="*/ 842967 w 1897634"/>
                <a:gd name="connsiteY49" fmla="*/ 1379550 h 5391912"/>
                <a:gd name="connsiteX50" fmla="*/ 1014670 w 1897634"/>
                <a:gd name="connsiteY50" fmla="*/ 1549730 h 5391912"/>
                <a:gd name="connsiteX51" fmla="*/ 843728 w 1897634"/>
                <a:gd name="connsiteY51" fmla="*/ 1720672 h 5391912"/>
                <a:gd name="connsiteX52" fmla="*/ 673549 w 1897634"/>
                <a:gd name="connsiteY52" fmla="*/ 1548968 h 5391912"/>
                <a:gd name="connsiteX53" fmla="*/ 842586 w 1897634"/>
                <a:gd name="connsiteY53" fmla="*/ 1379931 h 5391912"/>
                <a:gd name="connsiteX54" fmla="*/ 325822 w 1897634"/>
                <a:gd name="connsiteY54" fmla="*/ 2771597 h 5391912"/>
                <a:gd name="connsiteX55" fmla="*/ 152721 w 1897634"/>
                <a:gd name="connsiteY55" fmla="*/ 2590749 h 5391912"/>
                <a:gd name="connsiteX56" fmla="*/ 321758 w 1897634"/>
                <a:gd name="connsiteY56" fmla="*/ 2421331 h 5391912"/>
                <a:gd name="connsiteX57" fmla="*/ 502606 w 1897634"/>
                <a:gd name="connsiteY57" fmla="*/ 2594432 h 5391912"/>
                <a:gd name="connsiteX58" fmla="*/ 325442 w 1897634"/>
                <a:gd name="connsiteY58" fmla="*/ 2771597 h 5391912"/>
                <a:gd name="connsiteX59" fmla="*/ 321758 w 1897634"/>
                <a:gd name="connsiteY59" fmla="*/ 1900631 h 5391912"/>
                <a:gd name="connsiteX60" fmla="*/ 491177 w 1897634"/>
                <a:gd name="connsiteY60" fmla="*/ 2070049 h 5391912"/>
                <a:gd name="connsiteX61" fmla="*/ 321758 w 1897634"/>
                <a:gd name="connsiteY61" fmla="*/ 2239341 h 5391912"/>
                <a:gd name="connsiteX62" fmla="*/ 152340 w 1897634"/>
                <a:gd name="connsiteY62" fmla="*/ 2070049 h 5391912"/>
                <a:gd name="connsiteX63" fmla="*/ 321758 w 1897634"/>
                <a:gd name="connsiteY63" fmla="*/ 1900631 h 5391912"/>
                <a:gd name="connsiteX64" fmla="*/ 152340 w 1897634"/>
                <a:gd name="connsiteY64" fmla="*/ 1549095 h 5391912"/>
                <a:gd name="connsiteX65" fmla="*/ 321758 w 1897634"/>
                <a:gd name="connsiteY65" fmla="*/ 1379931 h 5391912"/>
                <a:gd name="connsiteX66" fmla="*/ 491177 w 1897634"/>
                <a:gd name="connsiteY66" fmla="*/ 1549349 h 5391912"/>
                <a:gd name="connsiteX67" fmla="*/ 321758 w 1897634"/>
                <a:gd name="connsiteY67" fmla="*/ 1718767 h 5391912"/>
                <a:gd name="connsiteX68" fmla="*/ 152340 w 1897634"/>
                <a:gd name="connsiteY68" fmla="*/ 1548968 h 5391912"/>
                <a:gd name="connsiteX69" fmla="*/ 318711 w 1897634"/>
                <a:gd name="connsiteY69" fmla="*/ 849706 h 5391912"/>
                <a:gd name="connsiteX70" fmla="*/ 491177 w 1897634"/>
                <a:gd name="connsiteY70" fmla="*/ 1028141 h 5391912"/>
                <a:gd name="connsiteX71" fmla="*/ 321758 w 1897634"/>
                <a:gd name="connsiteY71" fmla="*/ 1197560 h 5391912"/>
                <a:gd name="connsiteX72" fmla="*/ 143324 w 1897634"/>
                <a:gd name="connsiteY72" fmla="*/ 1025093 h 5391912"/>
                <a:gd name="connsiteX73" fmla="*/ 318711 w 1897634"/>
                <a:gd name="connsiteY73" fmla="*/ 849579 h 5391912"/>
                <a:gd name="connsiteX74" fmla="*/ 321758 w 1897634"/>
                <a:gd name="connsiteY74" fmla="*/ 5278832 h 5391912"/>
                <a:gd name="connsiteX75" fmla="*/ 238319 w 1897634"/>
                <a:gd name="connsiteY75" fmla="*/ 5195392 h 5391912"/>
                <a:gd name="connsiteX76" fmla="*/ 321758 w 1897634"/>
                <a:gd name="connsiteY76" fmla="*/ 5111953 h 5391912"/>
                <a:gd name="connsiteX77" fmla="*/ 405197 w 1897634"/>
                <a:gd name="connsiteY77" fmla="*/ 5195392 h 5391912"/>
                <a:gd name="connsiteX78" fmla="*/ 321758 w 1897634"/>
                <a:gd name="connsiteY78" fmla="*/ 5278832 h 5391912"/>
                <a:gd name="connsiteX79" fmla="*/ 321758 w 1897634"/>
                <a:gd name="connsiteY79" fmla="*/ 4758132 h 5391912"/>
                <a:gd name="connsiteX80" fmla="*/ 238319 w 1897634"/>
                <a:gd name="connsiteY80" fmla="*/ 4674692 h 5391912"/>
                <a:gd name="connsiteX81" fmla="*/ 338396 w 1897634"/>
                <a:gd name="connsiteY81" fmla="*/ 4563822 h 5391912"/>
                <a:gd name="connsiteX82" fmla="*/ 432630 w 1897634"/>
                <a:gd name="connsiteY82" fmla="*/ 4658055 h 5391912"/>
                <a:gd name="connsiteX83" fmla="*/ 321758 w 1897634"/>
                <a:gd name="connsiteY83" fmla="*/ 4758132 h 5391912"/>
                <a:gd name="connsiteX84" fmla="*/ 848554 w 1897634"/>
                <a:gd name="connsiteY84" fmla="*/ 5288229 h 5391912"/>
                <a:gd name="connsiteX85" fmla="*/ 759655 w 1897634"/>
                <a:gd name="connsiteY85" fmla="*/ 5195520 h 5391912"/>
                <a:gd name="connsiteX86" fmla="*/ 888306 w 1897634"/>
                <a:gd name="connsiteY86" fmla="*/ 5010988 h 5391912"/>
                <a:gd name="connsiteX87" fmla="*/ 1046928 w 1897634"/>
                <a:gd name="connsiteY87" fmla="*/ 5155896 h 5391912"/>
                <a:gd name="connsiteX88" fmla="*/ 848554 w 1897634"/>
                <a:gd name="connsiteY88" fmla="*/ 5287722 h 539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97634" h="5391912">
                  <a:moveTo>
                    <a:pt x="1158815" y="5155896"/>
                  </a:moveTo>
                  <a:cubicBezTo>
                    <a:pt x="1260061" y="5130191"/>
                    <a:pt x="1331002" y="5039119"/>
                    <a:pt x="1331154" y="4934662"/>
                  </a:cubicBezTo>
                  <a:cubicBezTo>
                    <a:pt x="1331154" y="4808411"/>
                    <a:pt x="1228806" y="4706062"/>
                    <a:pt x="1102554" y="4706062"/>
                  </a:cubicBezTo>
                  <a:cubicBezTo>
                    <a:pt x="1005539" y="4705909"/>
                    <a:pt x="918989" y="4766996"/>
                    <a:pt x="886654" y="4858462"/>
                  </a:cubicBezTo>
                  <a:cubicBezTo>
                    <a:pt x="865331" y="4772393"/>
                    <a:pt x="808715" y="4699305"/>
                    <a:pt x="730699" y="4657166"/>
                  </a:cubicBezTo>
                  <a:cubicBezTo>
                    <a:pt x="815496" y="4605160"/>
                    <a:pt x="867147" y="4512805"/>
                    <a:pt x="867096" y="4413326"/>
                  </a:cubicBezTo>
                  <a:cubicBezTo>
                    <a:pt x="867096" y="4255377"/>
                    <a:pt x="739042" y="4127323"/>
                    <a:pt x="581093" y="4127323"/>
                  </a:cubicBezTo>
                  <a:cubicBezTo>
                    <a:pt x="481652" y="4127285"/>
                    <a:pt x="389348" y="4178948"/>
                    <a:pt x="337380" y="4263721"/>
                  </a:cubicBezTo>
                  <a:cubicBezTo>
                    <a:pt x="312259" y="4217467"/>
                    <a:pt x="276039" y="4178199"/>
                    <a:pt x="231969" y="4149420"/>
                  </a:cubicBezTo>
                  <a:cubicBezTo>
                    <a:pt x="317809" y="4092131"/>
                    <a:pt x="369333" y="3995712"/>
                    <a:pt x="369256" y="3892500"/>
                  </a:cubicBezTo>
                  <a:cubicBezTo>
                    <a:pt x="369333" y="3773195"/>
                    <a:pt x="300791" y="3664471"/>
                    <a:pt x="193108" y="3613100"/>
                  </a:cubicBezTo>
                  <a:cubicBezTo>
                    <a:pt x="281207" y="3564751"/>
                    <a:pt x="335995" y="3472294"/>
                    <a:pt x="336109" y="3371800"/>
                  </a:cubicBezTo>
                  <a:cubicBezTo>
                    <a:pt x="336135" y="3254490"/>
                    <a:pt x="261954" y="3149994"/>
                    <a:pt x="151197" y="3111323"/>
                  </a:cubicBezTo>
                  <a:cubicBezTo>
                    <a:pt x="234497" y="3082151"/>
                    <a:pt x="298860" y="3014955"/>
                    <a:pt x="324425" y="2930475"/>
                  </a:cubicBezTo>
                  <a:cubicBezTo>
                    <a:pt x="359363" y="3043365"/>
                    <a:pt x="463935" y="3120200"/>
                    <a:pt x="582108" y="3119831"/>
                  </a:cubicBezTo>
                  <a:cubicBezTo>
                    <a:pt x="730457" y="3119831"/>
                    <a:pt x="850714" y="2999575"/>
                    <a:pt x="850714" y="2851226"/>
                  </a:cubicBezTo>
                  <a:cubicBezTo>
                    <a:pt x="850802" y="2733459"/>
                    <a:pt x="774120" y="2629383"/>
                    <a:pt x="661611" y="2594560"/>
                  </a:cubicBezTo>
                  <a:cubicBezTo>
                    <a:pt x="778171" y="2559393"/>
                    <a:pt x="857940" y="2452027"/>
                    <a:pt x="857953" y="2330272"/>
                  </a:cubicBezTo>
                  <a:cubicBezTo>
                    <a:pt x="857940" y="2213039"/>
                    <a:pt x="783823" y="2108619"/>
                    <a:pt x="673168" y="2069922"/>
                  </a:cubicBezTo>
                  <a:cubicBezTo>
                    <a:pt x="753419" y="2041982"/>
                    <a:pt x="816322" y="1978648"/>
                    <a:pt x="843728" y="1898218"/>
                  </a:cubicBezTo>
                  <a:cubicBezTo>
                    <a:pt x="881689" y="2009280"/>
                    <a:pt x="986070" y="2083905"/>
                    <a:pt x="1103443" y="2083892"/>
                  </a:cubicBezTo>
                  <a:cubicBezTo>
                    <a:pt x="1254718" y="2083473"/>
                    <a:pt x="1377129" y="1960715"/>
                    <a:pt x="1377129" y="1809445"/>
                  </a:cubicBezTo>
                  <a:cubicBezTo>
                    <a:pt x="1377099" y="1692085"/>
                    <a:pt x="1302488" y="1587729"/>
                    <a:pt x="1191454" y="1549730"/>
                  </a:cubicBezTo>
                  <a:cubicBezTo>
                    <a:pt x="1303282" y="1511719"/>
                    <a:pt x="1378500" y="1406728"/>
                    <a:pt x="1378526" y="1288618"/>
                  </a:cubicBezTo>
                  <a:cubicBezTo>
                    <a:pt x="1378555" y="1170458"/>
                    <a:pt x="1303326" y="1065403"/>
                    <a:pt x="1191454" y="1027379"/>
                  </a:cubicBezTo>
                  <a:cubicBezTo>
                    <a:pt x="1272646" y="999605"/>
                    <a:pt x="1336235" y="935546"/>
                    <a:pt x="1363412" y="854151"/>
                  </a:cubicBezTo>
                  <a:cubicBezTo>
                    <a:pt x="1400629" y="966356"/>
                    <a:pt x="1505545" y="1042098"/>
                    <a:pt x="1623762" y="1042111"/>
                  </a:cubicBezTo>
                  <a:cubicBezTo>
                    <a:pt x="1775215" y="1041972"/>
                    <a:pt x="1897898" y="919112"/>
                    <a:pt x="1897829" y="767664"/>
                  </a:cubicBezTo>
                  <a:cubicBezTo>
                    <a:pt x="1897829" y="616090"/>
                    <a:pt x="1774953" y="493217"/>
                    <a:pt x="1623382" y="493217"/>
                  </a:cubicBezTo>
                  <a:cubicBezTo>
                    <a:pt x="1505236" y="493433"/>
                    <a:pt x="1400496" y="569252"/>
                    <a:pt x="1363412" y="681431"/>
                  </a:cubicBezTo>
                  <a:cubicBezTo>
                    <a:pt x="1326047" y="569278"/>
                    <a:pt x="1221148" y="493586"/>
                    <a:pt x="1102936" y="493471"/>
                  </a:cubicBezTo>
                  <a:cubicBezTo>
                    <a:pt x="985829" y="493675"/>
                    <a:pt x="881752" y="568135"/>
                    <a:pt x="843728" y="678891"/>
                  </a:cubicBezTo>
                  <a:cubicBezTo>
                    <a:pt x="808321" y="574713"/>
                    <a:pt x="714392" y="501548"/>
                    <a:pt x="604714" y="492709"/>
                  </a:cubicBezTo>
                  <a:cubicBezTo>
                    <a:pt x="732007" y="481330"/>
                    <a:pt x="829555" y="374637"/>
                    <a:pt x="829505" y="246837"/>
                  </a:cubicBezTo>
                  <a:cubicBezTo>
                    <a:pt x="829568" y="110490"/>
                    <a:pt x="719091" y="-102"/>
                    <a:pt x="582743" y="-178"/>
                  </a:cubicBezTo>
                  <a:cubicBezTo>
                    <a:pt x="582705" y="-178"/>
                    <a:pt x="582655" y="-178"/>
                    <a:pt x="582617" y="-178"/>
                  </a:cubicBezTo>
                  <a:cubicBezTo>
                    <a:pt x="446244" y="-102"/>
                    <a:pt x="335728" y="110465"/>
                    <a:pt x="335728" y="246837"/>
                  </a:cubicBezTo>
                  <a:cubicBezTo>
                    <a:pt x="335690" y="374688"/>
                    <a:pt x="433303" y="481394"/>
                    <a:pt x="560646" y="492709"/>
                  </a:cubicBezTo>
                  <a:cubicBezTo>
                    <a:pt x="448377" y="501752"/>
                    <a:pt x="352874" y="578104"/>
                    <a:pt x="319346" y="685622"/>
                  </a:cubicBezTo>
                  <a:cubicBezTo>
                    <a:pt x="283557" y="573621"/>
                    <a:pt x="179493" y="497586"/>
                    <a:pt x="61916" y="497535"/>
                  </a:cubicBezTo>
                  <a:cubicBezTo>
                    <a:pt x="41126" y="497586"/>
                    <a:pt x="20413" y="500050"/>
                    <a:pt x="194" y="504901"/>
                  </a:cubicBezTo>
                  <a:lnTo>
                    <a:pt x="194" y="5391735"/>
                  </a:lnTo>
                  <a:lnTo>
                    <a:pt x="1400751" y="5391735"/>
                  </a:lnTo>
                  <a:cubicBezTo>
                    <a:pt x="1375041" y="5271529"/>
                    <a:pt x="1279640" y="5178527"/>
                    <a:pt x="1158815" y="5155896"/>
                  </a:cubicBezTo>
                  <a:close/>
                  <a:moveTo>
                    <a:pt x="843728" y="856437"/>
                  </a:moveTo>
                  <a:cubicBezTo>
                    <a:pt x="871275" y="936739"/>
                    <a:pt x="934368" y="999833"/>
                    <a:pt x="1014670" y="1027379"/>
                  </a:cubicBezTo>
                  <a:cubicBezTo>
                    <a:pt x="934330" y="1054723"/>
                    <a:pt x="871021" y="1117473"/>
                    <a:pt x="842967" y="1197560"/>
                  </a:cubicBezTo>
                  <a:cubicBezTo>
                    <a:pt x="815217" y="1118248"/>
                    <a:pt x="752860" y="1055891"/>
                    <a:pt x="673549" y="1028141"/>
                  </a:cubicBezTo>
                  <a:cubicBezTo>
                    <a:pt x="753622" y="1000049"/>
                    <a:pt x="816360" y="936752"/>
                    <a:pt x="843728" y="856437"/>
                  </a:cubicBezTo>
                  <a:close/>
                  <a:moveTo>
                    <a:pt x="842967" y="1379550"/>
                  </a:moveTo>
                  <a:cubicBezTo>
                    <a:pt x="871059" y="1459624"/>
                    <a:pt x="934356" y="1522362"/>
                    <a:pt x="1014670" y="1549730"/>
                  </a:cubicBezTo>
                  <a:cubicBezTo>
                    <a:pt x="934368" y="1577277"/>
                    <a:pt x="871275" y="1640370"/>
                    <a:pt x="843728" y="1720672"/>
                  </a:cubicBezTo>
                  <a:cubicBezTo>
                    <a:pt x="816385" y="1640332"/>
                    <a:pt x="753635" y="1577023"/>
                    <a:pt x="673549" y="1548968"/>
                  </a:cubicBezTo>
                  <a:cubicBezTo>
                    <a:pt x="752606" y="1521168"/>
                    <a:pt x="814785" y="1458989"/>
                    <a:pt x="842586" y="1379931"/>
                  </a:cubicBezTo>
                  <a:close/>
                  <a:moveTo>
                    <a:pt x="325822" y="2771597"/>
                  </a:moveTo>
                  <a:cubicBezTo>
                    <a:pt x="300296" y="2687142"/>
                    <a:pt x="235983" y="2619947"/>
                    <a:pt x="152721" y="2590749"/>
                  </a:cubicBezTo>
                  <a:cubicBezTo>
                    <a:pt x="231830" y="2562822"/>
                    <a:pt x="294009" y="2500503"/>
                    <a:pt x="321758" y="2421331"/>
                  </a:cubicBezTo>
                  <a:cubicBezTo>
                    <a:pt x="350956" y="2504593"/>
                    <a:pt x="418152" y="2568905"/>
                    <a:pt x="502606" y="2594432"/>
                  </a:cubicBezTo>
                  <a:cubicBezTo>
                    <a:pt x="418024" y="2620772"/>
                    <a:pt x="351781" y="2687016"/>
                    <a:pt x="325442" y="2771597"/>
                  </a:cubicBezTo>
                  <a:close/>
                  <a:moveTo>
                    <a:pt x="321758" y="1900631"/>
                  </a:moveTo>
                  <a:cubicBezTo>
                    <a:pt x="349546" y="1979918"/>
                    <a:pt x="411890" y="2042262"/>
                    <a:pt x="491177" y="2070049"/>
                  </a:cubicBezTo>
                  <a:cubicBezTo>
                    <a:pt x="411903" y="2097786"/>
                    <a:pt x="349559" y="2160092"/>
                    <a:pt x="321758" y="2239341"/>
                  </a:cubicBezTo>
                  <a:cubicBezTo>
                    <a:pt x="293958" y="2160092"/>
                    <a:pt x="231614" y="2097786"/>
                    <a:pt x="152340" y="2070049"/>
                  </a:cubicBezTo>
                  <a:cubicBezTo>
                    <a:pt x="231601" y="2042223"/>
                    <a:pt x="293933" y="1979892"/>
                    <a:pt x="321758" y="1900631"/>
                  </a:cubicBezTo>
                  <a:close/>
                  <a:moveTo>
                    <a:pt x="152340" y="1549095"/>
                  </a:moveTo>
                  <a:cubicBezTo>
                    <a:pt x="231550" y="1521320"/>
                    <a:pt x="293857" y="1459090"/>
                    <a:pt x="321758" y="1379931"/>
                  </a:cubicBezTo>
                  <a:cubicBezTo>
                    <a:pt x="349546" y="1459218"/>
                    <a:pt x="411890" y="1521562"/>
                    <a:pt x="491177" y="1549349"/>
                  </a:cubicBezTo>
                  <a:cubicBezTo>
                    <a:pt x="411865" y="1577099"/>
                    <a:pt x="349508" y="1639456"/>
                    <a:pt x="321758" y="1718767"/>
                  </a:cubicBezTo>
                  <a:cubicBezTo>
                    <a:pt x="294072" y="1639329"/>
                    <a:pt x="231715" y="1576832"/>
                    <a:pt x="152340" y="1548968"/>
                  </a:cubicBezTo>
                  <a:close/>
                  <a:moveTo>
                    <a:pt x="318711" y="849706"/>
                  </a:moveTo>
                  <a:cubicBezTo>
                    <a:pt x="344746" y="933120"/>
                    <a:pt x="408703" y="999287"/>
                    <a:pt x="491177" y="1028141"/>
                  </a:cubicBezTo>
                  <a:cubicBezTo>
                    <a:pt x="411890" y="1055929"/>
                    <a:pt x="349546" y="1118273"/>
                    <a:pt x="321758" y="1197560"/>
                  </a:cubicBezTo>
                  <a:cubicBezTo>
                    <a:pt x="292815" y="1115136"/>
                    <a:pt x="226673" y="1051217"/>
                    <a:pt x="143324" y="1025093"/>
                  </a:cubicBezTo>
                  <a:cubicBezTo>
                    <a:pt x="226750" y="998436"/>
                    <a:pt x="292104" y="933031"/>
                    <a:pt x="318711" y="849579"/>
                  </a:cubicBezTo>
                  <a:close/>
                  <a:moveTo>
                    <a:pt x="321758" y="5278832"/>
                  </a:moveTo>
                  <a:cubicBezTo>
                    <a:pt x="299406" y="5246053"/>
                    <a:pt x="271098" y="5217745"/>
                    <a:pt x="238319" y="5195392"/>
                  </a:cubicBezTo>
                  <a:cubicBezTo>
                    <a:pt x="271124" y="5173066"/>
                    <a:pt x="299432" y="5144758"/>
                    <a:pt x="321758" y="5111953"/>
                  </a:cubicBezTo>
                  <a:cubicBezTo>
                    <a:pt x="344085" y="5144758"/>
                    <a:pt x="372393" y="5173066"/>
                    <a:pt x="405197" y="5195392"/>
                  </a:cubicBezTo>
                  <a:cubicBezTo>
                    <a:pt x="372393" y="5217719"/>
                    <a:pt x="344085" y="5246027"/>
                    <a:pt x="321758" y="5278832"/>
                  </a:cubicBezTo>
                  <a:close/>
                  <a:moveTo>
                    <a:pt x="321758" y="4758132"/>
                  </a:moveTo>
                  <a:cubicBezTo>
                    <a:pt x="299406" y="4725353"/>
                    <a:pt x="271098" y="4697045"/>
                    <a:pt x="238319" y="4674692"/>
                  </a:cubicBezTo>
                  <a:cubicBezTo>
                    <a:pt x="280039" y="4646245"/>
                    <a:pt x="314354" y="4608234"/>
                    <a:pt x="338396" y="4563822"/>
                  </a:cubicBezTo>
                  <a:cubicBezTo>
                    <a:pt x="362005" y="4602163"/>
                    <a:pt x="394288" y="4634446"/>
                    <a:pt x="432630" y="4658055"/>
                  </a:cubicBezTo>
                  <a:cubicBezTo>
                    <a:pt x="388192" y="4682059"/>
                    <a:pt x="350181" y="4716387"/>
                    <a:pt x="321758" y="4758132"/>
                  </a:cubicBezTo>
                  <a:close/>
                  <a:moveTo>
                    <a:pt x="848554" y="5288229"/>
                  </a:moveTo>
                  <a:cubicBezTo>
                    <a:pt x="825580" y="5251565"/>
                    <a:pt x="795329" y="5220005"/>
                    <a:pt x="759655" y="5195520"/>
                  </a:cubicBezTo>
                  <a:cubicBezTo>
                    <a:pt x="823777" y="5151933"/>
                    <a:pt x="869586" y="5086236"/>
                    <a:pt x="888306" y="5010988"/>
                  </a:cubicBezTo>
                  <a:cubicBezTo>
                    <a:pt x="913769" y="5082680"/>
                    <a:pt x="973230" y="5136998"/>
                    <a:pt x="1046928" y="5155896"/>
                  </a:cubicBezTo>
                  <a:cubicBezTo>
                    <a:pt x="965661" y="5171110"/>
                    <a:pt x="894059" y="5218697"/>
                    <a:pt x="848554" y="5287722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1" name="Text Placeholder 85">
            <a:extLst>
              <a:ext uri="{FF2B5EF4-FFF2-40B4-BE49-F238E27FC236}">
                <a16:creationId xmlns:a16="http://schemas.microsoft.com/office/drawing/2014/main" id="{3DE007F7-E594-466B-8ECA-1721500FF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0348" y="2167946"/>
            <a:ext cx="6349288" cy="124358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buNone/>
              <a:defRPr lang="en-US" sz="4500" b="1" kern="1200" spc="0" baseline="0" dirty="0" smtClean="0">
                <a:solidFill>
                  <a:srgbClr val="5A287D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 smtClean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82000"/>
              </a:lnSpc>
              <a:buNone/>
              <a:defRPr lang="en-US" sz="4500" b="1" kern="1200" dirty="0">
                <a:solidFill>
                  <a:schemeClr val="bg1"/>
                </a:solidFill>
                <a:latin typeface="Knile Black" panose="00000A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title </a:t>
            </a:r>
            <a:br>
              <a:rPr lang="en-US"/>
            </a:br>
            <a:r>
              <a:rPr lang="en-US"/>
              <a:t>90pt over two lines</a:t>
            </a:r>
          </a:p>
        </p:txBody>
      </p:sp>
      <p:sp>
        <p:nvSpPr>
          <p:cNvPr id="132" name="Text Placeholder 90">
            <a:extLst>
              <a:ext uri="{FF2B5EF4-FFF2-40B4-BE49-F238E27FC236}">
                <a16:creationId xmlns:a16="http://schemas.microsoft.com/office/drawing/2014/main" id="{D070284E-2481-4CE3-9AEF-7938CE7B6C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891" y="4462901"/>
            <a:ext cx="5529815" cy="31089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n-US" sz="1400" kern="1200" spc="0" baseline="0" dirty="0" smtClean="0">
                <a:solidFill>
                  <a:srgbClr val="5A287D"/>
                </a:solidFill>
                <a:latin typeface="RNHouseSans-Regular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XX/XX/XXXX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844A345-8D3E-4941-AA72-D3E9D7AD65D3}"/>
              </a:ext>
            </a:extLst>
          </p:cNvPr>
          <p:cNvSpPr txBox="1"/>
          <p:nvPr userDrawn="1"/>
        </p:nvSpPr>
        <p:spPr>
          <a:xfrm>
            <a:off x="668743" y="6471465"/>
            <a:ext cx="1904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>
                <a:solidFill>
                  <a:srgbClr val="5A287D"/>
                </a:solidFill>
                <a:latin typeface="RNHouseSans-Regular"/>
                <a:sym typeface="RNHouseSans-Regular"/>
                <a:rtl val="0"/>
              </a:rPr>
              <a:t>Document classification: internal</a:t>
            </a:r>
          </a:p>
        </p:txBody>
      </p:sp>
      <p:sp>
        <p:nvSpPr>
          <p:cNvPr id="134" name="Text Placeholder 89">
            <a:extLst>
              <a:ext uri="{FF2B5EF4-FFF2-40B4-BE49-F238E27FC236}">
                <a16:creationId xmlns:a16="http://schemas.microsoft.com/office/drawing/2014/main" id="{99E74299-0780-48A8-B2EB-FFADBED8D4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5" y="3708615"/>
            <a:ext cx="5529815" cy="61264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rgbClr val="5A287D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</a:lstStyle>
          <a:p>
            <a:pPr lvl="0"/>
            <a:r>
              <a:rPr lang="en-US"/>
              <a:t>Presentation subtitle 40pt</a:t>
            </a:r>
            <a:br>
              <a:rPr lang="en-US"/>
            </a:br>
            <a:r>
              <a:rPr lang="en-US"/>
              <a:t>over two lines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16669DC-FC65-4CF6-BEA5-DF93C3272F0F}"/>
              </a:ext>
            </a:extLst>
          </p:cNvPr>
          <p:cNvGrpSpPr/>
          <p:nvPr userDrawn="1"/>
        </p:nvGrpSpPr>
        <p:grpSpPr>
          <a:xfrm>
            <a:off x="10848528" y="0"/>
            <a:ext cx="1343472" cy="1537219"/>
            <a:chOff x="10848528" y="0"/>
            <a:chExt cx="1343472" cy="1537219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4DB2B8F-2089-47DA-8697-C1B70804905D}"/>
                </a:ext>
              </a:extLst>
            </p:cNvPr>
            <p:cNvSpPr/>
            <p:nvPr userDrawn="1"/>
          </p:nvSpPr>
          <p:spPr>
            <a:xfrm>
              <a:off x="11190186" y="1192985"/>
              <a:ext cx="688019" cy="145288"/>
            </a:xfrm>
            <a:custGeom>
              <a:avLst/>
              <a:gdLst>
                <a:gd name="connsiteX0" fmla="*/ 280415 w 688019"/>
                <a:gd name="connsiteY0" fmla="*/ 35433 h 145288"/>
                <a:gd name="connsiteX1" fmla="*/ 280415 w 688019"/>
                <a:gd name="connsiteY1" fmla="*/ 56515 h 145288"/>
                <a:gd name="connsiteX2" fmla="*/ 254698 w 688019"/>
                <a:gd name="connsiteY2" fmla="*/ 56515 h 145288"/>
                <a:gd name="connsiteX3" fmla="*/ 254698 w 688019"/>
                <a:gd name="connsiteY3" fmla="*/ 111506 h 145288"/>
                <a:gd name="connsiteX4" fmla="*/ 267905 w 688019"/>
                <a:gd name="connsiteY4" fmla="*/ 123254 h 145288"/>
                <a:gd name="connsiteX5" fmla="*/ 278510 w 688019"/>
                <a:gd name="connsiteY5" fmla="*/ 121729 h 145288"/>
                <a:gd name="connsiteX6" fmla="*/ 280415 w 688019"/>
                <a:gd name="connsiteY6" fmla="*/ 121095 h 145288"/>
                <a:gd name="connsiteX7" fmla="*/ 280415 w 688019"/>
                <a:gd name="connsiteY7" fmla="*/ 142240 h 145288"/>
                <a:gd name="connsiteX8" fmla="*/ 279336 w 688019"/>
                <a:gd name="connsiteY8" fmla="*/ 142494 h 145288"/>
                <a:gd name="connsiteX9" fmla="*/ 257174 w 688019"/>
                <a:gd name="connsiteY9" fmla="*/ 144907 h 145288"/>
                <a:gd name="connsiteX10" fmla="*/ 230885 w 688019"/>
                <a:gd name="connsiteY10" fmla="*/ 116523 h 145288"/>
                <a:gd name="connsiteX11" fmla="*/ 230885 w 688019"/>
                <a:gd name="connsiteY11" fmla="*/ 56451 h 145288"/>
                <a:gd name="connsiteX12" fmla="*/ 215772 w 688019"/>
                <a:gd name="connsiteY12" fmla="*/ 56451 h 145288"/>
                <a:gd name="connsiteX13" fmla="*/ 215772 w 688019"/>
                <a:gd name="connsiteY13" fmla="*/ 55054 h 145288"/>
                <a:gd name="connsiteX14" fmla="*/ 215772 w 688019"/>
                <a:gd name="connsiteY14" fmla="*/ 40005 h 145288"/>
                <a:gd name="connsiteX15" fmla="*/ 215772 w 688019"/>
                <a:gd name="connsiteY15" fmla="*/ 35370 h 145288"/>
                <a:gd name="connsiteX16" fmla="*/ 230885 w 688019"/>
                <a:gd name="connsiteY16" fmla="*/ 35370 h 145288"/>
                <a:gd name="connsiteX17" fmla="*/ 230885 w 688019"/>
                <a:gd name="connsiteY17" fmla="*/ 8318 h 145288"/>
                <a:gd name="connsiteX18" fmla="*/ 254634 w 688019"/>
                <a:gd name="connsiteY18" fmla="*/ 0 h 145288"/>
                <a:gd name="connsiteX19" fmla="*/ 254634 w 688019"/>
                <a:gd name="connsiteY19" fmla="*/ 35370 h 145288"/>
                <a:gd name="connsiteX20" fmla="*/ 280415 w 688019"/>
                <a:gd name="connsiteY20" fmla="*/ 35370 h 145288"/>
                <a:gd name="connsiteX21" fmla="*/ 439926 w 688019"/>
                <a:gd name="connsiteY21" fmla="*/ 953 h 145288"/>
                <a:gd name="connsiteX22" fmla="*/ 411478 w 688019"/>
                <a:gd name="connsiteY22" fmla="*/ 142812 h 145288"/>
                <a:gd name="connsiteX23" fmla="*/ 387348 w 688019"/>
                <a:gd name="connsiteY23" fmla="*/ 142812 h 145288"/>
                <a:gd name="connsiteX24" fmla="*/ 362202 w 688019"/>
                <a:gd name="connsiteY24" fmla="*/ 44069 h 145288"/>
                <a:gd name="connsiteX25" fmla="*/ 336675 w 688019"/>
                <a:gd name="connsiteY25" fmla="*/ 142812 h 145288"/>
                <a:gd name="connsiteX26" fmla="*/ 312926 w 688019"/>
                <a:gd name="connsiteY26" fmla="*/ 142812 h 145288"/>
                <a:gd name="connsiteX27" fmla="*/ 283209 w 688019"/>
                <a:gd name="connsiteY27" fmla="*/ 953 h 145288"/>
                <a:gd name="connsiteX28" fmla="*/ 307973 w 688019"/>
                <a:gd name="connsiteY28" fmla="*/ 953 h 145288"/>
                <a:gd name="connsiteX29" fmla="*/ 327214 w 688019"/>
                <a:gd name="connsiteY29" fmla="*/ 97218 h 145288"/>
                <a:gd name="connsiteX30" fmla="*/ 351153 w 688019"/>
                <a:gd name="connsiteY30" fmla="*/ 953 h 145288"/>
                <a:gd name="connsiteX31" fmla="*/ 374267 w 688019"/>
                <a:gd name="connsiteY31" fmla="*/ 953 h 145288"/>
                <a:gd name="connsiteX32" fmla="*/ 398524 w 688019"/>
                <a:gd name="connsiteY32" fmla="*/ 97092 h 145288"/>
                <a:gd name="connsiteX33" fmla="*/ 416177 w 688019"/>
                <a:gd name="connsiteY33" fmla="*/ 953 h 145288"/>
                <a:gd name="connsiteX34" fmla="*/ 439926 w 688019"/>
                <a:gd name="connsiteY34" fmla="*/ 953 h 145288"/>
                <a:gd name="connsiteX35" fmla="*/ 464564 w 688019"/>
                <a:gd name="connsiteY35" fmla="*/ 77978 h 145288"/>
                <a:gd name="connsiteX36" fmla="*/ 487423 w 688019"/>
                <a:gd name="connsiteY36" fmla="*/ 54674 h 145288"/>
                <a:gd name="connsiteX37" fmla="*/ 509331 w 688019"/>
                <a:gd name="connsiteY37" fmla="*/ 77978 h 145288"/>
                <a:gd name="connsiteX38" fmla="*/ 464564 w 688019"/>
                <a:gd name="connsiteY38" fmla="*/ 77978 h 145288"/>
                <a:gd name="connsiteX39" fmla="*/ 488503 w 688019"/>
                <a:gd name="connsiteY39" fmla="*/ 33528 h 145288"/>
                <a:gd name="connsiteX40" fmla="*/ 439799 w 688019"/>
                <a:gd name="connsiteY40" fmla="*/ 89599 h 145288"/>
                <a:gd name="connsiteX41" fmla="*/ 490154 w 688019"/>
                <a:gd name="connsiteY41" fmla="*/ 145034 h 145288"/>
                <a:gd name="connsiteX42" fmla="*/ 523746 w 688019"/>
                <a:gd name="connsiteY42" fmla="*/ 137668 h 145288"/>
                <a:gd name="connsiteX43" fmla="*/ 524571 w 688019"/>
                <a:gd name="connsiteY43" fmla="*/ 137287 h 145288"/>
                <a:gd name="connsiteX44" fmla="*/ 524571 w 688019"/>
                <a:gd name="connsiteY44" fmla="*/ 114871 h 145288"/>
                <a:gd name="connsiteX45" fmla="*/ 522285 w 688019"/>
                <a:gd name="connsiteY45" fmla="*/ 116205 h 145288"/>
                <a:gd name="connsiteX46" fmla="*/ 493266 w 688019"/>
                <a:gd name="connsiteY46" fmla="*/ 123762 h 145288"/>
                <a:gd name="connsiteX47" fmla="*/ 464500 w 688019"/>
                <a:gd name="connsiteY47" fmla="*/ 98425 h 145288"/>
                <a:gd name="connsiteX48" fmla="*/ 533080 w 688019"/>
                <a:gd name="connsiteY48" fmla="*/ 98425 h 145288"/>
                <a:gd name="connsiteX49" fmla="*/ 533207 w 688019"/>
                <a:gd name="connsiteY49" fmla="*/ 97218 h 145288"/>
                <a:gd name="connsiteX50" fmla="*/ 521078 w 688019"/>
                <a:gd name="connsiteY50" fmla="*/ 47562 h 145288"/>
                <a:gd name="connsiteX51" fmla="*/ 488503 w 688019"/>
                <a:gd name="connsiteY51" fmla="*/ 33528 h 145288"/>
                <a:gd name="connsiteX52" fmla="*/ 621090 w 688019"/>
                <a:gd name="connsiteY52" fmla="*/ 112903 h 145288"/>
                <a:gd name="connsiteX53" fmla="*/ 580450 w 688019"/>
                <a:gd name="connsiteY53" fmla="*/ 145288 h 145288"/>
                <a:gd name="connsiteX54" fmla="*/ 546605 w 688019"/>
                <a:gd name="connsiteY54" fmla="*/ 137922 h 145288"/>
                <a:gd name="connsiteX55" fmla="*/ 545780 w 688019"/>
                <a:gd name="connsiteY55" fmla="*/ 137478 h 145288"/>
                <a:gd name="connsiteX56" fmla="*/ 545780 w 688019"/>
                <a:gd name="connsiteY56" fmla="*/ 114427 h 145288"/>
                <a:gd name="connsiteX57" fmla="*/ 548002 w 688019"/>
                <a:gd name="connsiteY57" fmla="*/ 115634 h 145288"/>
                <a:gd name="connsiteX58" fmla="*/ 579879 w 688019"/>
                <a:gd name="connsiteY58" fmla="*/ 124206 h 145288"/>
                <a:gd name="connsiteX59" fmla="*/ 596834 w 688019"/>
                <a:gd name="connsiteY59" fmla="*/ 113602 h 145288"/>
                <a:gd name="connsiteX60" fmla="*/ 583689 w 688019"/>
                <a:gd name="connsiteY60" fmla="*/ 101156 h 145288"/>
                <a:gd name="connsiteX61" fmla="*/ 580006 w 688019"/>
                <a:gd name="connsiteY61" fmla="*/ 99568 h 145288"/>
                <a:gd name="connsiteX62" fmla="*/ 565020 w 688019"/>
                <a:gd name="connsiteY62" fmla="*/ 92901 h 145288"/>
                <a:gd name="connsiteX63" fmla="*/ 544129 w 688019"/>
                <a:gd name="connsiteY63" fmla="*/ 63881 h 145288"/>
                <a:gd name="connsiteX64" fmla="*/ 582546 w 688019"/>
                <a:gd name="connsiteY64" fmla="*/ 33528 h 145288"/>
                <a:gd name="connsiteX65" fmla="*/ 612327 w 688019"/>
                <a:gd name="connsiteY65" fmla="*/ 39243 h 145288"/>
                <a:gd name="connsiteX66" fmla="*/ 613216 w 688019"/>
                <a:gd name="connsiteY66" fmla="*/ 39688 h 145288"/>
                <a:gd name="connsiteX67" fmla="*/ 613216 w 688019"/>
                <a:gd name="connsiteY67" fmla="*/ 62293 h 145288"/>
                <a:gd name="connsiteX68" fmla="*/ 610994 w 688019"/>
                <a:gd name="connsiteY68" fmla="*/ 61278 h 145288"/>
                <a:gd name="connsiteX69" fmla="*/ 583371 w 688019"/>
                <a:gd name="connsiteY69" fmla="*/ 54293 h 145288"/>
                <a:gd name="connsiteX70" fmla="*/ 568449 w 688019"/>
                <a:gd name="connsiteY70" fmla="*/ 62992 h 145288"/>
                <a:gd name="connsiteX71" fmla="*/ 581530 w 688019"/>
                <a:gd name="connsiteY71" fmla="*/ 74867 h 145288"/>
                <a:gd name="connsiteX72" fmla="*/ 582673 w 688019"/>
                <a:gd name="connsiteY72" fmla="*/ 75375 h 145288"/>
                <a:gd name="connsiteX73" fmla="*/ 593023 w 688019"/>
                <a:gd name="connsiteY73" fmla="*/ 79883 h 145288"/>
                <a:gd name="connsiteX74" fmla="*/ 596071 w 688019"/>
                <a:gd name="connsiteY74" fmla="*/ 81217 h 145288"/>
                <a:gd name="connsiteX75" fmla="*/ 621090 w 688019"/>
                <a:gd name="connsiteY75" fmla="*/ 112903 h 145288"/>
                <a:gd name="connsiteX76" fmla="*/ 84455 w 688019"/>
                <a:gd name="connsiteY76" fmla="*/ 953 h 145288"/>
                <a:gd name="connsiteX77" fmla="*/ 107632 w 688019"/>
                <a:gd name="connsiteY77" fmla="*/ 953 h 145288"/>
                <a:gd name="connsiteX78" fmla="*/ 107632 w 688019"/>
                <a:gd name="connsiteY78" fmla="*/ 142812 h 145288"/>
                <a:gd name="connsiteX79" fmla="*/ 85090 w 688019"/>
                <a:gd name="connsiteY79" fmla="*/ 142812 h 145288"/>
                <a:gd name="connsiteX80" fmla="*/ 23178 w 688019"/>
                <a:gd name="connsiteY80" fmla="*/ 44069 h 145288"/>
                <a:gd name="connsiteX81" fmla="*/ 23178 w 688019"/>
                <a:gd name="connsiteY81" fmla="*/ 142812 h 145288"/>
                <a:gd name="connsiteX82" fmla="*/ 0 w 688019"/>
                <a:gd name="connsiteY82" fmla="*/ 142812 h 145288"/>
                <a:gd name="connsiteX83" fmla="*/ 0 w 688019"/>
                <a:gd name="connsiteY83" fmla="*/ 953 h 145288"/>
                <a:gd name="connsiteX84" fmla="*/ 23114 w 688019"/>
                <a:gd name="connsiteY84" fmla="*/ 953 h 145288"/>
                <a:gd name="connsiteX85" fmla="*/ 84391 w 688019"/>
                <a:gd name="connsiteY85" fmla="*/ 100457 h 145288"/>
                <a:gd name="connsiteX86" fmla="*/ 84391 w 688019"/>
                <a:gd name="connsiteY86" fmla="*/ 953 h 145288"/>
                <a:gd name="connsiteX87" fmla="*/ 662302 w 688019"/>
                <a:gd name="connsiteY87" fmla="*/ 56579 h 145288"/>
                <a:gd name="connsiteX88" fmla="*/ 662302 w 688019"/>
                <a:gd name="connsiteY88" fmla="*/ 111570 h 145288"/>
                <a:gd name="connsiteX89" fmla="*/ 675573 w 688019"/>
                <a:gd name="connsiteY89" fmla="*/ 123317 h 145288"/>
                <a:gd name="connsiteX90" fmla="*/ 686114 w 688019"/>
                <a:gd name="connsiteY90" fmla="*/ 121857 h 145288"/>
                <a:gd name="connsiteX91" fmla="*/ 688019 w 688019"/>
                <a:gd name="connsiteY91" fmla="*/ 121221 h 145288"/>
                <a:gd name="connsiteX92" fmla="*/ 688019 w 688019"/>
                <a:gd name="connsiteY92" fmla="*/ 142367 h 145288"/>
                <a:gd name="connsiteX93" fmla="*/ 686812 w 688019"/>
                <a:gd name="connsiteY93" fmla="*/ 142621 h 145288"/>
                <a:gd name="connsiteX94" fmla="*/ 664778 w 688019"/>
                <a:gd name="connsiteY94" fmla="*/ 145034 h 145288"/>
                <a:gd name="connsiteX95" fmla="*/ 638616 w 688019"/>
                <a:gd name="connsiteY95" fmla="*/ 116650 h 145288"/>
                <a:gd name="connsiteX96" fmla="*/ 638616 w 688019"/>
                <a:gd name="connsiteY96" fmla="*/ 56579 h 145288"/>
                <a:gd name="connsiteX97" fmla="*/ 623440 w 688019"/>
                <a:gd name="connsiteY97" fmla="*/ 56579 h 145288"/>
                <a:gd name="connsiteX98" fmla="*/ 623440 w 688019"/>
                <a:gd name="connsiteY98" fmla="*/ 55182 h 145288"/>
                <a:gd name="connsiteX99" fmla="*/ 623440 w 688019"/>
                <a:gd name="connsiteY99" fmla="*/ 40132 h 145288"/>
                <a:gd name="connsiteX100" fmla="*/ 623440 w 688019"/>
                <a:gd name="connsiteY100" fmla="*/ 35496 h 145288"/>
                <a:gd name="connsiteX101" fmla="*/ 638616 w 688019"/>
                <a:gd name="connsiteY101" fmla="*/ 35496 h 145288"/>
                <a:gd name="connsiteX102" fmla="*/ 638616 w 688019"/>
                <a:gd name="connsiteY102" fmla="*/ 8446 h 145288"/>
                <a:gd name="connsiteX103" fmla="*/ 662302 w 688019"/>
                <a:gd name="connsiteY103" fmla="*/ 127 h 145288"/>
                <a:gd name="connsiteX104" fmla="*/ 662302 w 688019"/>
                <a:gd name="connsiteY104" fmla="*/ 35496 h 145288"/>
                <a:gd name="connsiteX105" fmla="*/ 688019 w 688019"/>
                <a:gd name="connsiteY105" fmla="*/ 35496 h 145288"/>
                <a:gd name="connsiteX106" fmla="*/ 688019 w 688019"/>
                <a:gd name="connsiteY106" fmla="*/ 56579 h 145288"/>
                <a:gd name="connsiteX107" fmla="*/ 662302 w 688019"/>
                <a:gd name="connsiteY107" fmla="*/ 56579 h 145288"/>
                <a:gd name="connsiteX108" fmla="*/ 185356 w 688019"/>
                <a:gd name="connsiteY108" fmla="*/ 111443 h 145288"/>
                <a:gd name="connsiteX109" fmla="*/ 160782 w 688019"/>
                <a:gd name="connsiteY109" fmla="*/ 123698 h 145288"/>
                <a:gd name="connsiteX110" fmla="*/ 144018 w 688019"/>
                <a:gd name="connsiteY110" fmla="*/ 108776 h 145288"/>
                <a:gd name="connsiteX111" fmla="*/ 164464 w 688019"/>
                <a:gd name="connsiteY111" fmla="*/ 94107 h 145288"/>
                <a:gd name="connsiteX112" fmla="*/ 185356 w 688019"/>
                <a:gd name="connsiteY112" fmla="*/ 94107 h 145288"/>
                <a:gd name="connsiteX113" fmla="*/ 185356 w 688019"/>
                <a:gd name="connsiteY113" fmla="*/ 111443 h 145288"/>
                <a:gd name="connsiteX114" fmla="*/ 167068 w 688019"/>
                <a:gd name="connsiteY114" fmla="*/ 33210 h 145288"/>
                <a:gd name="connsiteX115" fmla="*/ 135064 w 688019"/>
                <a:gd name="connsiteY115" fmla="*/ 38862 h 145288"/>
                <a:gd name="connsiteX116" fmla="*/ 134111 w 688019"/>
                <a:gd name="connsiteY116" fmla="*/ 39179 h 145288"/>
                <a:gd name="connsiteX117" fmla="*/ 134111 w 688019"/>
                <a:gd name="connsiteY117" fmla="*/ 61024 h 145288"/>
                <a:gd name="connsiteX118" fmla="*/ 136271 w 688019"/>
                <a:gd name="connsiteY118" fmla="*/ 59944 h 145288"/>
                <a:gd name="connsiteX119" fmla="*/ 163575 w 688019"/>
                <a:gd name="connsiteY119" fmla="*/ 54801 h 145288"/>
                <a:gd name="connsiteX120" fmla="*/ 185419 w 688019"/>
                <a:gd name="connsiteY120" fmla="*/ 73025 h 145288"/>
                <a:gd name="connsiteX121" fmla="*/ 163067 w 688019"/>
                <a:gd name="connsiteY121" fmla="*/ 73025 h 145288"/>
                <a:gd name="connsiteX122" fmla="*/ 120142 w 688019"/>
                <a:gd name="connsiteY122" fmla="*/ 108649 h 145288"/>
                <a:gd name="connsiteX123" fmla="*/ 158051 w 688019"/>
                <a:gd name="connsiteY123" fmla="*/ 144971 h 145288"/>
                <a:gd name="connsiteX124" fmla="*/ 185547 w 688019"/>
                <a:gd name="connsiteY124" fmla="*/ 134366 h 145288"/>
                <a:gd name="connsiteX125" fmla="*/ 185547 w 688019"/>
                <a:gd name="connsiteY125" fmla="*/ 142685 h 145288"/>
                <a:gd name="connsiteX126" fmla="*/ 209041 w 688019"/>
                <a:gd name="connsiteY126" fmla="*/ 142685 h 145288"/>
                <a:gd name="connsiteX127" fmla="*/ 209041 w 688019"/>
                <a:gd name="connsiteY127" fmla="*/ 70168 h 145288"/>
                <a:gd name="connsiteX128" fmla="*/ 167068 w 688019"/>
                <a:gd name="connsiteY128" fmla="*/ 33210 h 14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688019" h="145288">
                  <a:moveTo>
                    <a:pt x="280415" y="35433"/>
                  </a:moveTo>
                  <a:lnTo>
                    <a:pt x="280415" y="56515"/>
                  </a:lnTo>
                  <a:lnTo>
                    <a:pt x="254698" y="56515"/>
                  </a:lnTo>
                  <a:lnTo>
                    <a:pt x="254698" y="111506"/>
                  </a:lnTo>
                  <a:cubicBezTo>
                    <a:pt x="254698" y="121349"/>
                    <a:pt x="259333" y="123254"/>
                    <a:pt x="267905" y="123254"/>
                  </a:cubicBezTo>
                  <a:cubicBezTo>
                    <a:pt x="272922" y="123254"/>
                    <a:pt x="276668" y="122301"/>
                    <a:pt x="278510" y="121729"/>
                  </a:cubicBezTo>
                  <a:lnTo>
                    <a:pt x="280415" y="121095"/>
                  </a:lnTo>
                  <a:lnTo>
                    <a:pt x="280415" y="142240"/>
                  </a:lnTo>
                  <a:lnTo>
                    <a:pt x="279336" y="142494"/>
                  </a:lnTo>
                  <a:cubicBezTo>
                    <a:pt x="272097" y="144335"/>
                    <a:pt x="266064" y="144907"/>
                    <a:pt x="257174" y="144907"/>
                  </a:cubicBezTo>
                  <a:cubicBezTo>
                    <a:pt x="251014" y="144907"/>
                    <a:pt x="230885" y="142875"/>
                    <a:pt x="230885" y="116523"/>
                  </a:cubicBezTo>
                  <a:lnTo>
                    <a:pt x="230885" y="56451"/>
                  </a:lnTo>
                  <a:lnTo>
                    <a:pt x="215772" y="56451"/>
                  </a:lnTo>
                  <a:lnTo>
                    <a:pt x="215772" y="55054"/>
                  </a:lnTo>
                  <a:cubicBezTo>
                    <a:pt x="215772" y="54039"/>
                    <a:pt x="215772" y="46800"/>
                    <a:pt x="215772" y="40005"/>
                  </a:cubicBezTo>
                  <a:lnTo>
                    <a:pt x="215772" y="35370"/>
                  </a:lnTo>
                  <a:lnTo>
                    <a:pt x="230885" y="35370"/>
                  </a:lnTo>
                  <a:lnTo>
                    <a:pt x="230885" y="8318"/>
                  </a:lnTo>
                  <a:lnTo>
                    <a:pt x="254634" y="0"/>
                  </a:lnTo>
                  <a:lnTo>
                    <a:pt x="254634" y="35370"/>
                  </a:lnTo>
                  <a:lnTo>
                    <a:pt x="280415" y="35370"/>
                  </a:lnTo>
                  <a:close/>
                  <a:moveTo>
                    <a:pt x="439926" y="953"/>
                  </a:moveTo>
                  <a:lnTo>
                    <a:pt x="411478" y="142812"/>
                  </a:lnTo>
                  <a:lnTo>
                    <a:pt x="387348" y="142812"/>
                  </a:lnTo>
                  <a:lnTo>
                    <a:pt x="362202" y="44069"/>
                  </a:lnTo>
                  <a:lnTo>
                    <a:pt x="336675" y="142812"/>
                  </a:lnTo>
                  <a:lnTo>
                    <a:pt x="312926" y="142812"/>
                  </a:lnTo>
                  <a:lnTo>
                    <a:pt x="283209" y="953"/>
                  </a:lnTo>
                  <a:lnTo>
                    <a:pt x="307973" y="953"/>
                  </a:lnTo>
                  <a:lnTo>
                    <a:pt x="327214" y="97218"/>
                  </a:lnTo>
                  <a:lnTo>
                    <a:pt x="351153" y="953"/>
                  </a:lnTo>
                  <a:lnTo>
                    <a:pt x="374267" y="953"/>
                  </a:lnTo>
                  <a:cubicBezTo>
                    <a:pt x="376553" y="9970"/>
                    <a:pt x="398270" y="96012"/>
                    <a:pt x="398524" y="97092"/>
                  </a:cubicBezTo>
                  <a:cubicBezTo>
                    <a:pt x="398714" y="95949"/>
                    <a:pt x="415606" y="4128"/>
                    <a:pt x="416177" y="953"/>
                  </a:cubicBezTo>
                  <a:lnTo>
                    <a:pt x="439926" y="953"/>
                  </a:lnTo>
                  <a:close/>
                  <a:moveTo>
                    <a:pt x="464564" y="77978"/>
                  </a:moveTo>
                  <a:cubicBezTo>
                    <a:pt x="465198" y="67882"/>
                    <a:pt x="472310" y="54674"/>
                    <a:pt x="487423" y="54674"/>
                  </a:cubicBezTo>
                  <a:cubicBezTo>
                    <a:pt x="503807" y="54674"/>
                    <a:pt x="508823" y="69152"/>
                    <a:pt x="509331" y="77978"/>
                  </a:cubicBezTo>
                  <a:lnTo>
                    <a:pt x="464564" y="77978"/>
                  </a:lnTo>
                  <a:close/>
                  <a:moveTo>
                    <a:pt x="488503" y="33528"/>
                  </a:moveTo>
                  <a:cubicBezTo>
                    <a:pt x="470406" y="33528"/>
                    <a:pt x="439799" y="45339"/>
                    <a:pt x="439799" y="89599"/>
                  </a:cubicBezTo>
                  <a:cubicBezTo>
                    <a:pt x="439799" y="142304"/>
                    <a:pt x="481772" y="145034"/>
                    <a:pt x="490154" y="145034"/>
                  </a:cubicBezTo>
                  <a:cubicBezTo>
                    <a:pt x="507997" y="145034"/>
                    <a:pt x="515935" y="141351"/>
                    <a:pt x="523746" y="137668"/>
                  </a:cubicBezTo>
                  <a:lnTo>
                    <a:pt x="524571" y="137287"/>
                  </a:lnTo>
                  <a:lnTo>
                    <a:pt x="524571" y="114871"/>
                  </a:lnTo>
                  <a:lnTo>
                    <a:pt x="522285" y="116205"/>
                  </a:lnTo>
                  <a:cubicBezTo>
                    <a:pt x="516634" y="119761"/>
                    <a:pt x="505648" y="123762"/>
                    <a:pt x="493266" y="123762"/>
                  </a:cubicBezTo>
                  <a:cubicBezTo>
                    <a:pt x="468310" y="123762"/>
                    <a:pt x="464818" y="105918"/>
                    <a:pt x="464500" y="98425"/>
                  </a:cubicBezTo>
                  <a:lnTo>
                    <a:pt x="533080" y="98425"/>
                  </a:lnTo>
                  <a:lnTo>
                    <a:pt x="533207" y="97218"/>
                  </a:lnTo>
                  <a:cubicBezTo>
                    <a:pt x="535366" y="82423"/>
                    <a:pt x="533271" y="61722"/>
                    <a:pt x="521078" y="47562"/>
                  </a:cubicBezTo>
                  <a:cubicBezTo>
                    <a:pt x="513077" y="38290"/>
                    <a:pt x="502092" y="33528"/>
                    <a:pt x="488503" y="33528"/>
                  </a:cubicBezTo>
                  <a:moveTo>
                    <a:pt x="621090" y="112903"/>
                  </a:moveTo>
                  <a:cubicBezTo>
                    <a:pt x="621090" y="128968"/>
                    <a:pt x="607121" y="145288"/>
                    <a:pt x="580450" y="145288"/>
                  </a:cubicBezTo>
                  <a:cubicBezTo>
                    <a:pt x="568767" y="145288"/>
                    <a:pt x="555876" y="142367"/>
                    <a:pt x="546605" y="137922"/>
                  </a:cubicBezTo>
                  <a:lnTo>
                    <a:pt x="545780" y="137478"/>
                  </a:lnTo>
                  <a:lnTo>
                    <a:pt x="545780" y="114427"/>
                  </a:lnTo>
                  <a:lnTo>
                    <a:pt x="548002" y="115634"/>
                  </a:lnTo>
                  <a:cubicBezTo>
                    <a:pt x="555749" y="119761"/>
                    <a:pt x="568068" y="124206"/>
                    <a:pt x="579879" y="124206"/>
                  </a:cubicBezTo>
                  <a:cubicBezTo>
                    <a:pt x="590610" y="124206"/>
                    <a:pt x="596834" y="120332"/>
                    <a:pt x="596834" y="113602"/>
                  </a:cubicBezTo>
                  <a:cubicBezTo>
                    <a:pt x="596834" y="107252"/>
                    <a:pt x="593023" y="105346"/>
                    <a:pt x="583689" y="101156"/>
                  </a:cubicBezTo>
                  <a:lnTo>
                    <a:pt x="580006" y="99568"/>
                  </a:lnTo>
                  <a:cubicBezTo>
                    <a:pt x="575497" y="97600"/>
                    <a:pt x="571497" y="95885"/>
                    <a:pt x="565020" y="92901"/>
                  </a:cubicBezTo>
                  <a:cubicBezTo>
                    <a:pt x="558797" y="90107"/>
                    <a:pt x="544129" y="83503"/>
                    <a:pt x="544129" y="63881"/>
                  </a:cubicBezTo>
                  <a:cubicBezTo>
                    <a:pt x="544129" y="53340"/>
                    <a:pt x="552193" y="33528"/>
                    <a:pt x="582546" y="33528"/>
                  </a:cubicBezTo>
                  <a:cubicBezTo>
                    <a:pt x="595056" y="33528"/>
                    <a:pt x="607438" y="36893"/>
                    <a:pt x="612327" y="39243"/>
                  </a:cubicBezTo>
                  <a:lnTo>
                    <a:pt x="613216" y="39688"/>
                  </a:lnTo>
                  <a:lnTo>
                    <a:pt x="613216" y="62293"/>
                  </a:lnTo>
                  <a:lnTo>
                    <a:pt x="610994" y="61278"/>
                  </a:lnTo>
                  <a:cubicBezTo>
                    <a:pt x="601278" y="56515"/>
                    <a:pt x="592833" y="54293"/>
                    <a:pt x="583371" y="54293"/>
                  </a:cubicBezTo>
                  <a:cubicBezTo>
                    <a:pt x="579879" y="54293"/>
                    <a:pt x="568449" y="54991"/>
                    <a:pt x="568449" y="62992"/>
                  </a:cubicBezTo>
                  <a:cubicBezTo>
                    <a:pt x="568449" y="69088"/>
                    <a:pt x="575688" y="72263"/>
                    <a:pt x="581530" y="74867"/>
                  </a:cubicBezTo>
                  <a:lnTo>
                    <a:pt x="582673" y="75375"/>
                  </a:lnTo>
                  <a:cubicBezTo>
                    <a:pt x="586864" y="77216"/>
                    <a:pt x="590166" y="78804"/>
                    <a:pt x="593023" y="79883"/>
                  </a:cubicBezTo>
                  <a:lnTo>
                    <a:pt x="596071" y="81217"/>
                  </a:lnTo>
                  <a:cubicBezTo>
                    <a:pt x="614233" y="89218"/>
                    <a:pt x="621090" y="97790"/>
                    <a:pt x="621090" y="112903"/>
                  </a:cubicBezTo>
                  <a:moveTo>
                    <a:pt x="84455" y="953"/>
                  </a:moveTo>
                  <a:lnTo>
                    <a:pt x="107632" y="953"/>
                  </a:lnTo>
                  <a:lnTo>
                    <a:pt x="107632" y="142812"/>
                  </a:lnTo>
                  <a:lnTo>
                    <a:pt x="85090" y="142812"/>
                  </a:lnTo>
                  <a:lnTo>
                    <a:pt x="23178" y="44069"/>
                  </a:lnTo>
                  <a:lnTo>
                    <a:pt x="23178" y="142812"/>
                  </a:lnTo>
                  <a:lnTo>
                    <a:pt x="0" y="142812"/>
                  </a:lnTo>
                  <a:lnTo>
                    <a:pt x="0" y="953"/>
                  </a:lnTo>
                  <a:lnTo>
                    <a:pt x="23114" y="953"/>
                  </a:lnTo>
                  <a:lnTo>
                    <a:pt x="84391" y="100457"/>
                  </a:lnTo>
                  <a:lnTo>
                    <a:pt x="84391" y="953"/>
                  </a:lnTo>
                  <a:close/>
                  <a:moveTo>
                    <a:pt x="662302" y="56579"/>
                  </a:moveTo>
                  <a:lnTo>
                    <a:pt x="662302" y="111570"/>
                  </a:lnTo>
                  <a:cubicBezTo>
                    <a:pt x="662302" y="121412"/>
                    <a:pt x="666937" y="123317"/>
                    <a:pt x="675573" y="123317"/>
                  </a:cubicBezTo>
                  <a:cubicBezTo>
                    <a:pt x="680462" y="123317"/>
                    <a:pt x="684209" y="122365"/>
                    <a:pt x="686114" y="121857"/>
                  </a:cubicBezTo>
                  <a:lnTo>
                    <a:pt x="688019" y="121221"/>
                  </a:lnTo>
                  <a:lnTo>
                    <a:pt x="688019" y="142367"/>
                  </a:lnTo>
                  <a:lnTo>
                    <a:pt x="686812" y="142621"/>
                  </a:lnTo>
                  <a:cubicBezTo>
                    <a:pt x="679700" y="144463"/>
                    <a:pt x="673668" y="145034"/>
                    <a:pt x="664778" y="145034"/>
                  </a:cubicBezTo>
                  <a:cubicBezTo>
                    <a:pt x="658619" y="145034"/>
                    <a:pt x="638616" y="143002"/>
                    <a:pt x="638616" y="116650"/>
                  </a:cubicBezTo>
                  <a:lnTo>
                    <a:pt x="638616" y="56579"/>
                  </a:lnTo>
                  <a:lnTo>
                    <a:pt x="623440" y="56579"/>
                  </a:lnTo>
                  <a:lnTo>
                    <a:pt x="623440" y="55182"/>
                  </a:lnTo>
                  <a:cubicBezTo>
                    <a:pt x="623376" y="54165"/>
                    <a:pt x="623376" y="46926"/>
                    <a:pt x="623440" y="40132"/>
                  </a:cubicBezTo>
                  <a:lnTo>
                    <a:pt x="623440" y="35496"/>
                  </a:lnTo>
                  <a:lnTo>
                    <a:pt x="638616" y="35496"/>
                  </a:lnTo>
                  <a:lnTo>
                    <a:pt x="638616" y="8446"/>
                  </a:lnTo>
                  <a:lnTo>
                    <a:pt x="662302" y="127"/>
                  </a:lnTo>
                  <a:lnTo>
                    <a:pt x="662302" y="35496"/>
                  </a:lnTo>
                  <a:lnTo>
                    <a:pt x="688019" y="35496"/>
                  </a:lnTo>
                  <a:lnTo>
                    <a:pt x="688019" y="56579"/>
                  </a:lnTo>
                  <a:lnTo>
                    <a:pt x="662302" y="56579"/>
                  </a:lnTo>
                  <a:close/>
                  <a:moveTo>
                    <a:pt x="185356" y="111443"/>
                  </a:moveTo>
                  <a:cubicBezTo>
                    <a:pt x="182625" y="114808"/>
                    <a:pt x="174116" y="123698"/>
                    <a:pt x="160782" y="123698"/>
                  </a:cubicBezTo>
                  <a:cubicBezTo>
                    <a:pt x="150558" y="123698"/>
                    <a:pt x="144018" y="117856"/>
                    <a:pt x="144018" y="108776"/>
                  </a:cubicBezTo>
                  <a:cubicBezTo>
                    <a:pt x="144018" y="99441"/>
                    <a:pt x="151447" y="94107"/>
                    <a:pt x="164464" y="94107"/>
                  </a:cubicBezTo>
                  <a:lnTo>
                    <a:pt x="185356" y="94107"/>
                  </a:lnTo>
                  <a:lnTo>
                    <a:pt x="185356" y="111443"/>
                  </a:lnTo>
                  <a:close/>
                  <a:moveTo>
                    <a:pt x="167068" y="33210"/>
                  </a:moveTo>
                  <a:cubicBezTo>
                    <a:pt x="155003" y="33210"/>
                    <a:pt x="143319" y="35306"/>
                    <a:pt x="135064" y="38862"/>
                  </a:cubicBezTo>
                  <a:lnTo>
                    <a:pt x="134111" y="39179"/>
                  </a:lnTo>
                  <a:lnTo>
                    <a:pt x="134111" y="61024"/>
                  </a:lnTo>
                  <a:lnTo>
                    <a:pt x="136271" y="59944"/>
                  </a:lnTo>
                  <a:cubicBezTo>
                    <a:pt x="141859" y="57214"/>
                    <a:pt x="155194" y="54801"/>
                    <a:pt x="163575" y="54801"/>
                  </a:cubicBezTo>
                  <a:cubicBezTo>
                    <a:pt x="184403" y="54801"/>
                    <a:pt x="185356" y="62738"/>
                    <a:pt x="185419" y="73025"/>
                  </a:cubicBezTo>
                  <a:lnTo>
                    <a:pt x="163067" y="73025"/>
                  </a:lnTo>
                  <a:cubicBezTo>
                    <a:pt x="133540" y="73025"/>
                    <a:pt x="120142" y="91504"/>
                    <a:pt x="120142" y="108649"/>
                  </a:cubicBezTo>
                  <a:cubicBezTo>
                    <a:pt x="120142" y="132525"/>
                    <a:pt x="139128" y="144971"/>
                    <a:pt x="158051" y="144971"/>
                  </a:cubicBezTo>
                  <a:cubicBezTo>
                    <a:pt x="170878" y="144971"/>
                    <a:pt x="179006" y="140145"/>
                    <a:pt x="185547" y="134366"/>
                  </a:cubicBezTo>
                  <a:lnTo>
                    <a:pt x="185547" y="142685"/>
                  </a:lnTo>
                  <a:lnTo>
                    <a:pt x="209041" y="142685"/>
                  </a:lnTo>
                  <a:lnTo>
                    <a:pt x="209041" y="70168"/>
                  </a:lnTo>
                  <a:cubicBezTo>
                    <a:pt x="209041" y="36830"/>
                    <a:pt x="179641" y="33210"/>
                    <a:pt x="167068" y="33210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09884DD-4E6D-40AE-A0EA-305E1F0A2ED5}"/>
                </a:ext>
              </a:extLst>
            </p:cNvPr>
            <p:cNvSpPr/>
            <p:nvPr userDrawn="1"/>
          </p:nvSpPr>
          <p:spPr>
            <a:xfrm>
              <a:off x="11319472" y="1378660"/>
              <a:ext cx="101725" cy="116966"/>
            </a:xfrm>
            <a:custGeom>
              <a:avLst/>
              <a:gdLst>
                <a:gd name="connsiteX0" fmla="*/ 101726 w 101725"/>
                <a:gd name="connsiteY0" fmla="*/ 51879 h 116966"/>
                <a:gd name="connsiteX1" fmla="*/ 101726 w 101725"/>
                <a:gd name="connsiteY1" fmla="*/ 106743 h 116966"/>
                <a:gd name="connsiteX2" fmla="*/ 92455 w 101725"/>
                <a:gd name="connsiteY2" fmla="*/ 111125 h 116966"/>
                <a:gd name="connsiteX3" fmla="*/ 81660 w 101725"/>
                <a:gd name="connsiteY3" fmla="*/ 114363 h 116966"/>
                <a:gd name="connsiteX4" fmla="*/ 70357 w 101725"/>
                <a:gd name="connsiteY4" fmla="*/ 116332 h 116966"/>
                <a:gd name="connsiteX5" fmla="*/ 59563 w 101725"/>
                <a:gd name="connsiteY5" fmla="*/ 116967 h 116966"/>
                <a:gd name="connsiteX6" fmla="*/ 34353 w 101725"/>
                <a:gd name="connsiteY6" fmla="*/ 112268 h 116966"/>
                <a:gd name="connsiteX7" fmla="*/ 15621 w 101725"/>
                <a:gd name="connsiteY7" fmla="*/ 99504 h 116966"/>
                <a:gd name="connsiteX8" fmla="*/ 4001 w 101725"/>
                <a:gd name="connsiteY8" fmla="*/ 80899 h 116966"/>
                <a:gd name="connsiteX9" fmla="*/ 0 w 101725"/>
                <a:gd name="connsiteY9" fmla="*/ 58483 h 116966"/>
                <a:gd name="connsiteX10" fmla="*/ 4318 w 101725"/>
                <a:gd name="connsiteY10" fmla="*/ 35369 h 116966"/>
                <a:gd name="connsiteX11" fmla="*/ 16256 w 101725"/>
                <a:gd name="connsiteY11" fmla="*/ 16827 h 116966"/>
                <a:gd name="connsiteX12" fmla="*/ 34543 w 101725"/>
                <a:gd name="connsiteY12" fmla="*/ 4508 h 116966"/>
                <a:gd name="connsiteX13" fmla="*/ 57975 w 101725"/>
                <a:gd name="connsiteY13" fmla="*/ 0 h 116966"/>
                <a:gd name="connsiteX14" fmla="*/ 83121 w 101725"/>
                <a:gd name="connsiteY14" fmla="*/ 3874 h 116966"/>
                <a:gd name="connsiteX15" fmla="*/ 99503 w 101725"/>
                <a:gd name="connsiteY15" fmla="*/ 14478 h 116966"/>
                <a:gd name="connsiteX16" fmla="*/ 88836 w 101725"/>
                <a:gd name="connsiteY16" fmla="*/ 25971 h 116966"/>
                <a:gd name="connsiteX17" fmla="*/ 74231 w 101725"/>
                <a:gd name="connsiteY17" fmla="*/ 16764 h 116966"/>
                <a:gd name="connsiteX18" fmla="*/ 58038 w 101725"/>
                <a:gd name="connsiteY18" fmla="*/ 14160 h 116966"/>
                <a:gd name="connsiteX19" fmla="*/ 40766 w 101725"/>
                <a:gd name="connsiteY19" fmla="*/ 17716 h 116966"/>
                <a:gd name="connsiteX20" fmla="*/ 27559 w 101725"/>
                <a:gd name="connsiteY20" fmla="*/ 27241 h 116966"/>
                <a:gd name="connsiteX21" fmla="*/ 19050 w 101725"/>
                <a:gd name="connsiteY21" fmla="*/ 41338 h 116966"/>
                <a:gd name="connsiteX22" fmla="*/ 16065 w 101725"/>
                <a:gd name="connsiteY22" fmla="*/ 58547 h 116966"/>
                <a:gd name="connsiteX23" fmla="*/ 19367 w 101725"/>
                <a:gd name="connsiteY23" fmla="*/ 76073 h 116966"/>
                <a:gd name="connsiteX24" fmla="*/ 28511 w 101725"/>
                <a:gd name="connsiteY24" fmla="*/ 90170 h 116966"/>
                <a:gd name="connsiteX25" fmla="*/ 42163 w 101725"/>
                <a:gd name="connsiteY25" fmla="*/ 99504 h 116966"/>
                <a:gd name="connsiteX26" fmla="*/ 59308 w 101725"/>
                <a:gd name="connsiteY26" fmla="*/ 102870 h 116966"/>
                <a:gd name="connsiteX27" fmla="*/ 74485 w 101725"/>
                <a:gd name="connsiteY27" fmla="*/ 101410 h 116966"/>
                <a:gd name="connsiteX28" fmla="*/ 86676 w 101725"/>
                <a:gd name="connsiteY28" fmla="*/ 97091 h 116966"/>
                <a:gd name="connsiteX29" fmla="*/ 86676 w 101725"/>
                <a:gd name="connsiteY29" fmla="*/ 66104 h 116966"/>
                <a:gd name="connsiteX30" fmla="*/ 61975 w 101725"/>
                <a:gd name="connsiteY30" fmla="*/ 66104 h 116966"/>
                <a:gd name="connsiteX31" fmla="*/ 61975 w 101725"/>
                <a:gd name="connsiteY31" fmla="*/ 51943 h 116966"/>
                <a:gd name="connsiteX32" fmla="*/ 101726 w 101725"/>
                <a:gd name="connsiteY32" fmla="*/ 51943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725" h="116966">
                  <a:moveTo>
                    <a:pt x="101726" y="51879"/>
                  </a:moveTo>
                  <a:lnTo>
                    <a:pt x="101726" y="106743"/>
                  </a:lnTo>
                  <a:cubicBezTo>
                    <a:pt x="98996" y="108394"/>
                    <a:pt x="95884" y="109855"/>
                    <a:pt x="92455" y="111125"/>
                  </a:cubicBezTo>
                  <a:cubicBezTo>
                    <a:pt x="89026" y="112395"/>
                    <a:pt x="85407" y="113474"/>
                    <a:pt x="81660" y="114363"/>
                  </a:cubicBezTo>
                  <a:cubicBezTo>
                    <a:pt x="77913" y="115252"/>
                    <a:pt x="74167" y="115888"/>
                    <a:pt x="70357" y="116332"/>
                  </a:cubicBezTo>
                  <a:cubicBezTo>
                    <a:pt x="66547" y="116777"/>
                    <a:pt x="62928" y="116967"/>
                    <a:pt x="59563" y="116967"/>
                  </a:cubicBezTo>
                  <a:cubicBezTo>
                    <a:pt x="50101" y="116967"/>
                    <a:pt x="41719" y="115379"/>
                    <a:pt x="34353" y="112268"/>
                  </a:cubicBezTo>
                  <a:cubicBezTo>
                    <a:pt x="26987" y="109093"/>
                    <a:pt x="20700" y="104902"/>
                    <a:pt x="15621" y="99504"/>
                  </a:cubicBezTo>
                  <a:cubicBezTo>
                    <a:pt x="10540" y="94171"/>
                    <a:pt x="6667" y="87947"/>
                    <a:pt x="4001" y="80899"/>
                  </a:cubicBezTo>
                  <a:cubicBezTo>
                    <a:pt x="1333" y="73851"/>
                    <a:pt x="0" y="66357"/>
                    <a:pt x="0" y="58483"/>
                  </a:cubicBezTo>
                  <a:cubicBezTo>
                    <a:pt x="0" y="50229"/>
                    <a:pt x="1460" y="42482"/>
                    <a:pt x="4318" y="35369"/>
                  </a:cubicBezTo>
                  <a:cubicBezTo>
                    <a:pt x="7175" y="28257"/>
                    <a:pt x="11175" y="22035"/>
                    <a:pt x="16256" y="16827"/>
                  </a:cubicBezTo>
                  <a:cubicBezTo>
                    <a:pt x="21336" y="11557"/>
                    <a:pt x="27432" y="7493"/>
                    <a:pt x="34543" y="4508"/>
                  </a:cubicBezTo>
                  <a:cubicBezTo>
                    <a:pt x="41655" y="1524"/>
                    <a:pt x="49466" y="0"/>
                    <a:pt x="57975" y="0"/>
                  </a:cubicBezTo>
                  <a:cubicBezTo>
                    <a:pt x="68262" y="0"/>
                    <a:pt x="76644" y="1270"/>
                    <a:pt x="83121" y="3874"/>
                  </a:cubicBezTo>
                  <a:cubicBezTo>
                    <a:pt x="89598" y="6413"/>
                    <a:pt x="95059" y="9969"/>
                    <a:pt x="99503" y="14478"/>
                  </a:cubicBezTo>
                  <a:lnTo>
                    <a:pt x="88836" y="25971"/>
                  </a:lnTo>
                  <a:cubicBezTo>
                    <a:pt x="84200" y="21590"/>
                    <a:pt x="79375" y="18479"/>
                    <a:pt x="74231" y="16764"/>
                  </a:cubicBezTo>
                  <a:cubicBezTo>
                    <a:pt x="69088" y="15049"/>
                    <a:pt x="63690" y="14160"/>
                    <a:pt x="58038" y="14160"/>
                  </a:cubicBezTo>
                  <a:cubicBezTo>
                    <a:pt x="51625" y="14160"/>
                    <a:pt x="45847" y="15367"/>
                    <a:pt x="40766" y="17716"/>
                  </a:cubicBezTo>
                  <a:cubicBezTo>
                    <a:pt x="35623" y="20066"/>
                    <a:pt x="31241" y="23241"/>
                    <a:pt x="27559" y="27241"/>
                  </a:cubicBezTo>
                  <a:cubicBezTo>
                    <a:pt x="23875" y="31242"/>
                    <a:pt x="21082" y="35941"/>
                    <a:pt x="19050" y="41338"/>
                  </a:cubicBezTo>
                  <a:cubicBezTo>
                    <a:pt x="17081" y="46736"/>
                    <a:pt x="16065" y="52451"/>
                    <a:pt x="16065" y="58547"/>
                  </a:cubicBezTo>
                  <a:cubicBezTo>
                    <a:pt x="16065" y="64833"/>
                    <a:pt x="17145" y="70676"/>
                    <a:pt x="19367" y="76073"/>
                  </a:cubicBezTo>
                  <a:cubicBezTo>
                    <a:pt x="21589" y="81471"/>
                    <a:pt x="24638" y="86169"/>
                    <a:pt x="28511" y="90170"/>
                  </a:cubicBezTo>
                  <a:cubicBezTo>
                    <a:pt x="32385" y="94171"/>
                    <a:pt x="36956" y="97282"/>
                    <a:pt x="42163" y="99504"/>
                  </a:cubicBezTo>
                  <a:cubicBezTo>
                    <a:pt x="47434" y="101790"/>
                    <a:pt x="53086" y="102870"/>
                    <a:pt x="59308" y="102870"/>
                  </a:cubicBezTo>
                  <a:cubicBezTo>
                    <a:pt x="64642" y="102870"/>
                    <a:pt x="69722" y="102362"/>
                    <a:pt x="74485" y="101410"/>
                  </a:cubicBezTo>
                  <a:cubicBezTo>
                    <a:pt x="79247" y="100393"/>
                    <a:pt x="83311" y="98996"/>
                    <a:pt x="86676" y="97091"/>
                  </a:cubicBezTo>
                  <a:lnTo>
                    <a:pt x="86676" y="66104"/>
                  </a:lnTo>
                  <a:lnTo>
                    <a:pt x="61975" y="66104"/>
                  </a:lnTo>
                  <a:lnTo>
                    <a:pt x="61975" y="51943"/>
                  </a:lnTo>
                  <a:lnTo>
                    <a:pt x="101726" y="5194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44823F-3C81-4374-B5D9-BFDE65ADC2B5}"/>
                </a:ext>
              </a:extLst>
            </p:cNvPr>
            <p:cNvSpPr/>
            <p:nvPr userDrawn="1"/>
          </p:nvSpPr>
          <p:spPr>
            <a:xfrm>
              <a:off x="11442280" y="1416379"/>
              <a:ext cx="43116" cy="76453"/>
            </a:xfrm>
            <a:custGeom>
              <a:avLst/>
              <a:gdLst>
                <a:gd name="connsiteX0" fmla="*/ 64 w 43116"/>
                <a:gd name="connsiteY0" fmla="*/ 1905 h 76453"/>
                <a:gd name="connsiteX1" fmla="*/ 14224 w 43116"/>
                <a:gd name="connsiteY1" fmla="*/ 1905 h 76453"/>
                <a:gd name="connsiteX2" fmla="*/ 14224 w 43116"/>
                <a:gd name="connsiteY2" fmla="*/ 13399 h 76453"/>
                <a:gd name="connsiteX3" fmla="*/ 14542 w 43116"/>
                <a:gd name="connsiteY3" fmla="*/ 13399 h 76453"/>
                <a:gd name="connsiteX4" fmla="*/ 18288 w 43116"/>
                <a:gd name="connsiteY4" fmla="*/ 7938 h 76453"/>
                <a:gd name="connsiteX5" fmla="*/ 23558 w 43116"/>
                <a:gd name="connsiteY5" fmla="*/ 3746 h 76453"/>
                <a:gd name="connsiteX6" fmla="*/ 29908 w 43116"/>
                <a:gd name="connsiteY6" fmla="*/ 1016 h 76453"/>
                <a:gd name="connsiteX7" fmla="*/ 36829 w 43116"/>
                <a:gd name="connsiteY7" fmla="*/ 0 h 76453"/>
                <a:gd name="connsiteX8" fmla="*/ 43117 w 43116"/>
                <a:gd name="connsiteY8" fmla="*/ 952 h 76453"/>
                <a:gd name="connsiteX9" fmla="*/ 42481 w 43116"/>
                <a:gd name="connsiteY9" fmla="*/ 16192 h 76453"/>
                <a:gd name="connsiteX10" fmla="*/ 39052 w 43116"/>
                <a:gd name="connsiteY10" fmla="*/ 15430 h 76453"/>
                <a:gd name="connsiteX11" fmla="*/ 35560 w 43116"/>
                <a:gd name="connsiteY11" fmla="*/ 15113 h 76453"/>
                <a:gd name="connsiteX12" fmla="*/ 19685 w 43116"/>
                <a:gd name="connsiteY12" fmla="*/ 20955 h 76453"/>
                <a:gd name="connsiteX13" fmla="*/ 14160 w 43116"/>
                <a:gd name="connsiteY13" fmla="*/ 39052 h 76453"/>
                <a:gd name="connsiteX14" fmla="*/ 14160 w 43116"/>
                <a:gd name="connsiteY14" fmla="*/ 76454 h 76453"/>
                <a:gd name="connsiteX15" fmla="*/ 0 w 43116"/>
                <a:gd name="connsiteY15" fmla="*/ 76454 h 76453"/>
                <a:gd name="connsiteX16" fmla="*/ 0 w 43116"/>
                <a:gd name="connsiteY16" fmla="*/ 1905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16" h="76453">
                  <a:moveTo>
                    <a:pt x="64" y="1905"/>
                  </a:moveTo>
                  <a:lnTo>
                    <a:pt x="14224" y="1905"/>
                  </a:lnTo>
                  <a:lnTo>
                    <a:pt x="14224" y="13399"/>
                  </a:lnTo>
                  <a:lnTo>
                    <a:pt x="14542" y="13399"/>
                  </a:lnTo>
                  <a:cubicBezTo>
                    <a:pt x="15494" y="11430"/>
                    <a:pt x="16764" y="9588"/>
                    <a:pt x="18288" y="7938"/>
                  </a:cubicBezTo>
                  <a:cubicBezTo>
                    <a:pt x="19875" y="6350"/>
                    <a:pt x="21590" y="4953"/>
                    <a:pt x="23558" y="3746"/>
                  </a:cubicBezTo>
                  <a:cubicBezTo>
                    <a:pt x="25527" y="2603"/>
                    <a:pt x="27622" y="1651"/>
                    <a:pt x="29908" y="1016"/>
                  </a:cubicBezTo>
                  <a:cubicBezTo>
                    <a:pt x="32194" y="381"/>
                    <a:pt x="34543" y="0"/>
                    <a:pt x="36829" y="0"/>
                  </a:cubicBezTo>
                  <a:cubicBezTo>
                    <a:pt x="39116" y="0"/>
                    <a:pt x="41211" y="317"/>
                    <a:pt x="43117" y="952"/>
                  </a:cubicBezTo>
                  <a:lnTo>
                    <a:pt x="42481" y="16192"/>
                  </a:lnTo>
                  <a:cubicBezTo>
                    <a:pt x="41338" y="15875"/>
                    <a:pt x="40195" y="15621"/>
                    <a:pt x="39052" y="15430"/>
                  </a:cubicBezTo>
                  <a:cubicBezTo>
                    <a:pt x="37909" y="15240"/>
                    <a:pt x="36767" y="15113"/>
                    <a:pt x="35560" y="15113"/>
                  </a:cubicBezTo>
                  <a:cubicBezTo>
                    <a:pt x="28638" y="15113"/>
                    <a:pt x="23367" y="17082"/>
                    <a:pt x="19685" y="20955"/>
                  </a:cubicBezTo>
                  <a:cubicBezTo>
                    <a:pt x="16002" y="24828"/>
                    <a:pt x="14160" y="30861"/>
                    <a:pt x="14160" y="39052"/>
                  </a:cubicBezTo>
                  <a:lnTo>
                    <a:pt x="14160" y="76454"/>
                  </a:lnTo>
                  <a:lnTo>
                    <a:pt x="0" y="76454"/>
                  </a:lnTo>
                  <a:lnTo>
                    <a:pt x="0" y="1905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8C85F8-F25E-4A5F-9B10-B0D3325FA56E}"/>
                </a:ext>
              </a:extLst>
            </p:cNvPr>
            <p:cNvSpPr/>
            <p:nvPr userDrawn="1"/>
          </p:nvSpPr>
          <p:spPr>
            <a:xfrm>
              <a:off x="11494032" y="1416379"/>
              <a:ext cx="79183" cy="78295"/>
            </a:xfrm>
            <a:custGeom>
              <a:avLst/>
              <a:gdLst>
                <a:gd name="connsiteX0" fmla="*/ 0 w 79183"/>
                <a:gd name="connsiteY0" fmla="*/ 39179 h 78295"/>
                <a:gd name="connsiteX1" fmla="*/ 3048 w 79183"/>
                <a:gd name="connsiteY1" fmla="*/ 23939 h 78295"/>
                <a:gd name="connsiteX2" fmla="*/ 11429 w 79183"/>
                <a:gd name="connsiteY2" fmla="*/ 11493 h 78295"/>
                <a:gd name="connsiteX3" fmla="*/ 24002 w 79183"/>
                <a:gd name="connsiteY3" fmla="*/ 3048 h 78295"/>
                <a:gd name="connsiteX4" fmla="*/ 39560 w 79183"/>
                <a:gd name="connsiteY4" fmla="*/ 0 h 78295"/>
                <a:gd name="connsiteX5" fmla="*/ 55117 w 79183"/>
                <a:gd name="connsiteY5" fmla="*/ 3048 h 78295"/>
                <a:gd name="connsiteX6" fmla="*/ 67690 w 79183"/>
                <a:gd name="connsiteY6" fmla="*/ 11493 h 78295"/>
                <a:gd name="connsiteX7" fmla="*/ 76136 w 79183"/>
                <a:gd name="connsiteY7" fmla="*/ 23939 h 78295"/>
                <a:gd name="connsiteX8" fmla="*/ 79184 w 79183"/>
                <a:gd name="connsiteY8" fmla="*/ 39179 h 78295"/>
                <a:gd name="connsiteX9" fmla="*/ 76136 w 79183"/>
                <a:gd name="connsiteY9" fmla="*/ 54483 h 78295"/>
                <a:gd name="connsiteX10" fmla="*/ 67690 w 79183"/>
                <a:gd name="connsiteY10" fmla="*/ 66929 h 78295"/>
                <a:gd name="connsiteX11" fmla="*/ 55117 w 79183"/>
                <a:gd name="connsiteY11" fmla="*/ 75247 h 78295"/>
                <a:gd name="connsiteX12" fmla="*/ 39560 w 79183"/>
                <a:gd name="connsiteY12" fmla="*/ 78296 h 78295"/>
                <a:gd name="connsiteX13" fmla="*/ 24002 w 79183"/>
                <a:gd name="connsiteY13" fmla="*/ 75247 h 78295"/>
                <a:gd name="connsiteX14" fmla="*/ 11429 w 79183"/>
                <a:gd name="connsiteY14" fmla="*/ 66929 h 78295"/>
                <a:gd name="connsiteX15" fmla="*/ 3048 w 79183"/>
                <a:gd name="connsiteY15" fmla="*/ 54483 h 78295"/>
                <a:gd name="connsiteX16" fmla="*/ 0 w 79183"/>
                <a:gd name="connsiteY16" fmla="*/ 39179 h 78295"/>
                <a:gd name="connsiteX17" fmla="*/ 15113 w 79183"/>
                <a:gd name="connsiteY17" fmla="*/ 39179 h 78295"/>
                <a:gd name="connsiteX18" fmla="*/ 16827 w 79183"/>
                <a:gd name="connsiteY18" fmla="*/ 49657 h 78295"/>
                <a:gd name="connsiteX19" fmla="*/ 21716 w 79183"/>
                <a:gd name="connsiteY19" fmla="*/ 57849 h 78295"/>
                <a:gd name="connsiteX20" fmla="*/ 29400 w 79183"/>
                <a:gd name="connsiteY20" fmla="*/ 63182 h 78295"/>
                <a:gd name="connsiteX21" fmla="*/ 39624 w 79183"/>
                <a:gd name="connsiteY21" fmla="*/ 65151 h 78295"/>
                <a:gd name="connsiteX22" fmla="*/ 49847 w 79183"/>
                <a:gd name="connsiteY22" fmla="*/ 63182 h 78295"/>
                <a:gd name="connsiteX23" fmla="*/ 57530 w 79183"/>
                <a:gd name="connsiteY23" fmla="*/ 57849 h 78295"/>
                <a:gd name="connsiteX24" fmla="*/ 62420 w 79183"/>
                <a:gd name="connsiteY24" fmla="*/ 49657 h 78295"/>
                <a:gd name="connsiteX25" fmla="*/ 64134 w 79183"/>
                <a:gd name="connsiteY25" fmla="*/ 39179 h 78295"/>
                <a:gd name="connsiteX26" fmla="*/ 62420 w 79183"/>
                <a:gd name="connsiteY26" fmla="*/ 28702 h 78295"/>
                <a:gd name="connsiteX27" fmla="*/ 57530 w 79183"/>
                <a:gd name="connsiteY27" fmla="*/ 20510 h 78295"/>
                <a:gd name="connsiteX28" fmla="*/ 49847 w 79183"/>
                <a:gd name="connsiteY28" fmla="*/ 15176 h 78295"/>
                <a:gd name="connsiteX29" fmla="*/ 39624 w 79183"/>
                <a:gd name="connsiteY29" fmla="*/ 13208 h 78295"/>
                <a:gd name="connsiteX30" fmla="*/ 29400 w 79183"/>
                <a:gd name="connsiteY30" fmla="*/ 15176 h 78295"/>
                <a:gd name="connsiteX31" fmla="*/ 21716 w 79183"/>
                <a:gd name="connsiteY31" fmla="*/ 20510 h 78295"/>
                <a:gd name="connsiteX32" fmla="*/ 16827 w 79183"/>
                <a:gd name="connsiteY32" fmla="*/ 28702 h 78295"/>
                <a:gd name="connsiteX33" fmla="*/ 15113 w 79183"/>
                <a:gd name="connsiteY33" fmla="*/ 39179 h 7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9183" h="78295">
                  <a:moveTo>
                    <a:pt x="0" y="39179"/>
                  </a:moveTo>
                  <a:cubicBezTo>
                    <a:pt x="0" y="33718"/>
                    <a:pt x="1015" y="28638"/>
                    <a:pt x="3048" y="23939"/>
                  </a:cubicBezTo>
                  <a:cubicBezTo>
                    <a:pt x="5080" y="19240"/>
                    <a:pt x="7874" y="15049"/>
                    <a:pt x="11429" y="11493"/>
                  </a:cubicBezTo>
                  <a:cubicBezTo>
                    <a:pt x="14986" y="7938"/>
                    <a:pt x="19176" y="5143"/>
                    <a:pt x="24002" y="3048"/>
                  </a:cubicBezTo>
                  <a:cubicBezTo>
                    <a:pt x="28828" y="1016"/>
                    <a:pt x="34036" y="0"/>
                    <a:pt x="39560" y="0"/>
                  </a:cubicBezTo>
                  <a:cubicBezTo>
                    <a:pt x="45085" y="0"/>
                    <a:pt x="50291" y="1016"/>
                    <a:pt x="55117" y="3048"/>
                  </a:cubicBezTo>
                  <a:cubicBezTo>
                    <a:pt x="59943" y="5080"/>
                    <a:pt x="64134" y="7874"/>
                    <a:pt x="67690" y="11493"/>
                  </a:cubicBezTo>
                  <a:cubicBezTo>
                    <a:pt x="71246" y="15113"/>
                    <a:pt x="74040" y="19177"/>
                    <a:pt x="76136" y="23939"/>
                  </a:cubicBezTo>
                  <a:cubicBezTo>
                    <a:pt x="78168" y="28638"/>
                    <a:pt x="79184" y="33718"/>
                    <a:pt x="79184" y="39179"/>
                  </a:cubicBezTo>
                  <a:cubicBezTo>
                    <a:pt x="79184" y="44640"/>
                    <a:pt x="78168" y="49721"/>
                    <a:pt x="76136" y="54483"/>
                  </a:cubicBezTo>
                  <a:cubicBezTo>
                    <a:pt x="74104" y="59246"/>
                    <a:pt x="71310" y="63373"/>
                    <a:pt x="67690" y="66929"/>
                  </a:cubicBezTo>
                  <a:cubicBezTo>
                    <a:pt x="64134" y="70421"/>
                    <a:pt x="59943" y="73215"/>
                    <a:pt x="55117" y="75247"/>
                  </a:cubicBezTo>
                  <a:cubicBezTo>
                    <a:pt x="50291" y="77279"/>
                    <a:pt x="45085" y="78296"/>
                    <a:pt x="39560" y="78296"/>
                  </a:cubicBezTo>
                  <a:cubicBezTo>
                    <a:pt x="34036" y="78296"/>
                    <a:pt x="28828" y="77279"/>
                    <a:pt x="24002" y="75247"/>
                  </a:cubicBezTo>
                  <a:cubicBezTo>
                    <a:pt x="19176" y="73215"/>
                    <a:pt x="14986" y="70421"/>
                    <a:pt x="11429" y="66929"/>
                  </a:cubicBezTo>
                  <a:cubicBezTo>
                    <a:pt x="7874" y="63436"/>
                    <a:pt x="5080" y="59246"/>
                    <a:pt x="3048" y="54483"/>
                  </a:cubicBezTo>
                  <a:cubicBezTo>
                    <a:pt x="1015" y="49721"/>
                    <a:pt x="0" y="44640"/>
                    <a:pt x="0" y="39179"/>
                  </a:cubicBezTo>
                  <a:moveTo>
                    <a:pt x="15113" y="39179"/>
                  </a:moveTo>
                  <a:cubicBezTo>
                    <a:pt x="15113" y="42926"/>
                    <a:pt x="15684" y="46418"/>
                    <a:pt x="16827" y="49657"/>
                  </a:cubicBezTo>
                  <a:cubicBezTo>
                    <a:pt x="17970" y="52832"/>
                    <a:pt x="19621" y="55563"/>
                    <a:pt x="21716" y="57849"/>
                  </a:cubicBezTo>
                  <a:cubicBezTo>
                    <a:pt x="23812" y="60071"/>
                    <a:pt x="26352" y="61913"/>
                    <a:pt x="29400" y="63182"/>
                  </a:cubicBezTo>
                  <a:cubicBezTo>
                    <a:pt x="32448" y="64516"/>
                    <a:pt x="35877" y="65151"/>
                    <a:pt x="39624" y="65151"/>
                  </a:cubicBezTo>
                  <a:cubicBezTo>
                    <a:pt x="43370" y="65151"/>
                    <a:pt x="46799" y="64516"/>
                    <a:pt x="49847" y="63182"/>
                  </a:cubicBezTo>
                  <a:cubicBezTo>
                    <a:pt x="52895" y="61849"/>
                    <a:pt x="55435" y="60071"/>
                    <a:pt x="57530" y="57849"/>
                  </a:cubicBezTo>
                  <a:cubicBezTo>
                    <a:pt x="59626" y="55626"/>
                    <a:pt x="61277" y="52896"/>
                    <a:pt x="62420" y="49657"/>
                  </a:cubicBezTo>
                  <a:cubicBezTo>
                    <a:pt x="63563" y="46482"/>
                    <a:pt x="64134" y="42989"/>
                    <a:pt x="64134" y="39179"/>
                  </a:cubicBezTo>
                  <a:cubicBezTo>
                    <a:pt x="64134" y="35433"/>
                    <a:pt x="63563" y="31940"/>
                    <a:pt x="62420" y="28702"/>
                  </a:cubicBezTo>
                  <a:cubicBezTo>
                    <a:pt x="61277" y="25527"/>
                    <a:pt x="59626" y="22796"/>
                    <a:pt x="57530" y="20510"/>
                  </a:cubicBezTo>
                  <a:cubicBezTo>
                    <a:pt x="55435" y="18288"/>
                    <a:pt x="52895" y="16446"/>
                    <a:pt x="49847" y="15176"/>
                  </a:cubicBezTo>
                  <a:cubicBezTo>
                    <a:pt x="46799" y="13843"/>
                    <a:pt x="43370" y="13208"/>
                    <a:pt x="39624" y="13208"/>
                  </a:cubicBezTo>
                  <a:cubicBezTo>
                    <a:pt x="35877" y="13208"/>
                    <a:pt x="32448" y="13843"/>
                    <a:pt x="29400" y="15176"/>
                  </a:cubicBezTo>
                  <a:cubicBezTo>
                    <a:pt x="26352" y="16510"/>
                    <a:pt x="23812" y="18288"/>
                    <a:pt x="21716" y="20510"/>
                  </a:cubicBezTo>
                  <a:cubicBezTo>
                    <a:pt x="19621" y="22733"/>
                    <a:pt x="17970" y="25463"/>
                    <a:pt x="16827" y="28702"/>
                  </a:cubicBezTo>
                  <a:cubicBezTo>
                    <a:pt x="15684" y="31877"/>
                    <a:pt x="15113" y="35369"/>
                    <a:pt x="15113" y="39179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6344B6-B9BF-4867-B0F6-99E81E6126E4}"/>
                </a:ext>
              </a:extLst>
            </p:cNvPr>
            <p:cNvSpPr/>
            <p:nvPr userDrawn="1"/>
          </p:nvSpPr>
          <p:spPr>
            <a:xfrm>
              <a:off x="11586996" y="1418220"/>
              <a:ext cx="66038" cy="76454"/>
            </a:xfrm>
            <a:custGeom>
              <a:avLst/>
              <a:gdLst>
                <a:gd name="connsiteX0" fmla="*/ 66039 w 66038"/>
                <a:gd name="connsiteY0" fmla="*/ 74613 h 76454"/>
                <a:gd name="connsiteX1" fmla="*/ 51879 w 66038"/>
                <a:gd name="connsiteY1" fmla="*/ 74613 h 76454"/>
                <a:gd name="connsiteX2" fmla="*/ 51879 w 66038"/>
                <a:gd name="connsiteY2" fmla="*/ 63119 h 76454"/>
                <a:gd name="connsiteX3" fmla="*/ 51562 w 66038"/>
                <a:gd name="connsiteY3" fmla="*/ 63119 h 76454"/>
                <a:gd name="connsiteX4" fmla="*/ 42290 w 66038"/>
                <a:gd name="connsiteY4" fmla="*/ 72771 h 76454"/>
                <a:gd name="connsiteX5" fmla="*/ 27050 w 66038"/>
                <a:gd name="connsiteY5" fmla="*/ 76454 h 76454"/>
                <a:gd name="connsiteX6" fmla="*/ 16700 w 66038"/>
                <a:gd name="connsiteY6" fmla="*/ 74803 h 76454"/>
                <a:gd name="connsiteX7" fmla="*/ 8127 w 66038"/>
                <a:gd name="connsiteY7" fmla="*/ 69723 h 76454"/>
                <a:gd name="connsiteX8" fmla="*/ 2222 w 66038"/>
                <a:gd name="connsiteY8" fmla="*/ 60833 h 76454"/>
                <a:gd name="connsiteX9" fmla="*/ 0 w 66038"/>
                <a:gd name="connsiteY9" fmla="*/ 48006 h 76454"/>
                <a:gd name="connsiteX10" fmla="*/ 0 w 66038"/>
                <a:gd name="connsiteY10" fmla="*/ 63 h 76454"/>
                <a:gd name="connsiteX11" fmla="*/ 14160 w 66038"/>
                <a:gd name="connsiteY11" fmla="*/ 63 h 76454"/>
                <a:gd name="connsiteX12" fmla="*/ 14160 w 66038"/>
                <a:gd name="connsiteY12" fmla="*/ 44069 h 76454"/>
                <a:gd name="connsiteX13" fmla="*/ 15557 w 66038"/>
                <a:gd name="connsiteY13" fmla="*/ 52959 h 76454"/>
                <a:gd name="connsiteX14" fmla="*/ 19303 w 66038"/>
                <a:gd name="connsiteY14" fmla="*/ 58928 h 76454"/>
                <a:gd name="connsiteX15" fmla="*/ 24701 w 66038"/>
                <a:gd name="connsiteY15" fmla="*/ 62230 h 76454"/>
                <a:gd name="connsiteX16" fmla="*/ 31051 w 66038"/>
                <a:gd name="connsiteY16" fmla="*/ 63246 h 76454"/>
                <a:gd name="connsiteX17" fmla="*/ 39242 w 66038"/>
                <a:gd name="connsiteY17" fmla="*/ 61849 h 76454"/>
                <a:gd name="connsiteX18" fmla="*/ 45847 w 66038"/>
                <a:gd name="connsiteY18" fmla="*/ 57340 h 76454"/>
                <a:gd name="connsiteX19" fmla="*/ 50228 w 66038"/>
                <a:gd name="connsiteY19" fmla="*/ 49530 h 76454"/>
                <a:gd name="connsiteX20" fmla="*/ 51815 w 66038"/>
                <a:gd name="connsiteY20" fmla="*/ 38354 h 76454"/>
                <a:gd name="connsiteX21" fmla="*/ 51815 w 66038"/>
                <a:gd name="connsiteY21" fmla="*/ 0 h 76454"/>
                <a:gd name="connsiteX22" fmla="*/ 65975 w 66038"/>
                <a:gd name="connsiteY22" fmla="*/ 0 h 76454"/>
                <a:gd name="connsiteX23" fmla="*/ 65975 w 66038"/>
                <a:gd name="connsiteY23" fmla="*/ 74613 h 7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038" h="76454">
                  <a:moveTo>
                    <a:pt x="66039" y="74613"/>
                  </a:moveTo>
                  <a:lnTo>
                    <a:pt x="51879" y="74613"/>
                  </a:lnTo>
                  <a:lnTo>
                    <a:pt x="51879" y="63119"/>
                  </a:lnTo>
                  <a:lnTo>
                    <a:pt x="51562" y="63119"/>
                  </a:lnTo>
                  <a:cubicBezTo>
                    <a:pt x="49783" y="67120"/>
                    <a:pt x="46672" y="70358"/>
                    <a:pt x="42290" y="72771"/>
                  </a:cubicBezTo>
                  <a:cubicBezTo>
                    <a:pt x="37909" y="75248"/>
                    <a:pt x="32829" y="76454"/>
                    <a:pt x="27050" y="76454"/>
                  </a:cubicBezTo>
                  <a:cubicBezTo>
                    <a:pt x="23367" y="76454"/>
                    <a:pt x="19938" y="75882"/>
                    <a:pt x="16700" y="74803"/>
                  </a:cubicBezTo>
                  <a:cubicBezTo>
                    <a:pt x="13462" y="73724"/>
                    <a:pt x="10604" y="72009"/>
                    <a:pt x="8127" y="69723"/>
                  </a:cubicBezTo>
                  <a:cubicBezTo>
                    <a:pt x="5651" y="67437"/>
                    <a:pt x="3683" y="64453"/>
                    <a:pt x="2222" y="60833"/>
                  </a:cubicBezTo>
                  <a:cubicBezTo>
                    <a:pt x="762" y="57213"/>
                    <a:pt x="0" y="52959"/>
                    <a:pt x="0" y="48006"/>
                  </a:cubicBezTo>
                  <a:lnTo>
                    <a:pt x="0" y="63"/>
                  </a:lnTo>
                  <a:lnTo>
                    <a:pt x="14160" y="63"/>
                  </a:lnTo>
                  <a:lnTo>
                    <a:pt x="14160" y="44069"/>
                  </a:lnTo>
                  <a:cubicBezTo>
                    <a:pt x="14160" y="47498"/>
                    <a:pt x="14604" y="50482"/>
                    <a:pt x="15557" y="52959"/>
                  </a:cubicBezTo>
                  <a:cubicBezTo>
                    <a:pt x="16510" y="55435"/>
                    <a:pt x="17779" y="57404"/>
                    <a:pt x="19303" y="58928"/>
                  </a:cubicBezTo>
                  <a:cubicBezTo>
                    <a:pt x="20891" y="60452"/>
                    <a:pt x="22669" y="61532"/>
                    <a:pt x="24701" y="62230"/>
                  </a:cubicBezTo>
                  <a:cubicBezTo>
                    <a:pt x="26733" y="62929"/>
                    <a:pt x="28892" y="63246"/>
                    <a:pt x="31051" y="63246"/>
                  </a:cubicBezTo>
                  <a:cubicBezTo>
                    <a:pt x="33972" y="63246"/>
                    <a:pt x="36702" y="62801"/>
                    <a:pt x="39242" y="61849"/>
                  </a:cubicBezTo>
                  <a:cubicBezTo>
                    <a:pt x="41782" y="60896"/>
                    <a:pt x="43941" y="59436"/>
                    <a:pt x="45847" y="57340"/>
                  </a:cubicBezTo>
                  <a:cubicBezTo>
                    <a:pt x="47751" y="55309"/>
                    <a:pt x="49212" y="52705"/>
                    <a:pt x="50228" y="49530"/>
                  </a:cubicBezTo>
                  <a:cubicBezTo>
                    <a:pt x="51244" y="46355"/>
                    <a:pt x="51815" y="42672"/>
                    <a:pt x="51815" y="38354"/>
                  </a:cubicBezTo>
                  <a:lnTo>
                    <a:pt x="51815" y="0"/>
                  </a:lnTo>
                  <a:lnTo>
                    <a:pt x="65975" y="0"/>
                  </a:lnTo>
                  <a:lnTo>
                    <a:pt x="65975" y="74613"/>
                  </a:lnTo>
                  <a:close/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E925BB5-FD88-47CB-8F24-D3B6CE66818B}"/>
                </a:ext>
              </a:extLst>
            </p:cNvPr>
            <p:cNvSpPr/>
            <p:nvPr userDrawn="1"/>
          </p:nvSpPr>
          <p:spPr>
            <a:xfrm>
              <a:off x="11670688" y="1416379"/>
              <a:ext cx="78294" cy="120840"/>
            </a:xfrm>
            <a:custGeom>
              <a:avLst/>
              <a:gdLst>
                <a:gd name="connsiteX0" fmla="*/ 0 w 78294"/>
                <a:gd name="connsiteY0" fmla="*/ 1905 h 120840"/>
                <a:gd name="connsiteX1" fmla="*/ 14160 w 78294"/>
                <a:gd name="connsiteY1" fmla="*/ 1905 h 120840"/>
                <a:gd name="connsiteX2" fmla="*/ 14160 w 78294"/>
                <a:gd name="connsiteY2" fmla="*/ 12573 h 120840"/>
                <a:gd name="connsiteX3" fmla="*/ 14478 w 78294"/>
                <a:gd name="connsiteY3" fmla="*/ 12573 h 120840"/>
                <a:gd name="connsiteX4" fmla="*/ 25718 w 78294"/>
                <a:gd name="connsiteY4" fmla="*/ 3302 h 120840"/>
                <a:gd name="connsiteX5" fmla="*/ 40449 w 78294"/>
                <a:gd name="connsiteY5" fmla="*/ 0 h 120840"/>
                <a:gd name="connsiteX6" fmla="*/ 56070 w 78294"/>
                <a:gd name="connsiteY6" fmla="*/ 2985 h 120840"/>
                <a:gd name="connsiteX7" fmla="*/ 68008 w 78294"/>
                <a:gd name="connsiteY7" fmla="*/ 11303 h 120840"/>
                <a:gd name="connsiteX8" fmla="*/ 75628 w 78294"/>
                <a:gd name="connsiteY8" fmla="*/ 23813 h 120840"/>
                <a:gd name="connsiteX9" fmla="*/ 78295 w 78294"/>
                <a:gd name="connsiteY9" fmla="*/ 39179 h 120840"/>
                <a:gd name="connsiteX10" fmla="*/ 75628 w 78294"/>
                <a:gd name="connsiteY10" fmla="*/ 54674 h 120840"/>
                <a:gd name="connsiteX11" fmla="*/ 68008 w 78294"/>
                <a:gd name="connsiteY11" fmla="*/ 67119 h 120840"/>
                <a:gd name="connsiteX12" fmla="*/ 56070 w 78294"/>
                <a:gd name="connsiteY12" fmla="*/ 75374 h 120840"/>
                <a:gd name="connsiteX13" fmla="*/ 40449 w 78294"/>
                <a:gd name="connsiteY13" fmla="*/ 78359 h 120840"/>
                <a:gd name="connsiteX14" fmla="*/ 25336 w 78294"/>
                <a:gd name="connsiteY14" fmla="*/ 74993 h 120840"/>
                <a:gd name="connsiteX15" fmla="*/ 14478 w 78294"/>
                <a:gd name="connsiteY15" fmla="*/ 65786 h 120840"/>
                <a:gd name="connsiteX16" fmla="*/ 14160 w 78294"/>
                <a:gd name="connsiteY16" fmla="*/ 65786 h 120840"/>
                <a:gd name="connsiteX17" fmla="*/ 14160 w 78294"/>
                <a:gd name="connsiteY17" fmla="*/ 120840 h 120840"/>
                <a:gd name="connsiteX18" fmla="*/ 0 w 78294"/>
                <a:gd name="connsiteY18" fmla="*/ 120840 h 120840"/>
                <a:gd name="connsiteX19" fmla="*/ 0 w 78294"/>
                <a:gd name="connsiteY19" fmla="*/ 1905 h 120840"/>
                <a:gd name="connsiteX20" fmla="*/ 38671 w 78294"/>
                <a:gd name="connsiteY20" fmla="*/ 13208 h 120840"/>
                <a:gd name="connsiteX21" fmla="*/ 28448 w 78294"/>
                <a:gd name="connsiteY21" fmla="*/ 15176 h 120840"/>
                <a:gd name="connsiteX22" fmla="*/ 20765 w 78294"/>
                <a:gd name="connsiteY22" fmla="*/ 20510 h 120840"/>
                <a:gd name="connsiteX23" fmla="*/ 15875 w 78294"/>
                <a:gd name="connsiteY23" fmla="*/ 28702 h 120840"/>
                <a:gd name="connsiteX24" fmla="*/ 14160 w 78294"/>
                <a:gd name="connsiteY24" fmla="*/ 39179 h 120840"/>
                <a:gd name="connsiteX25" fmla="*/ 15875 w 78294"/>
                <a:gd name="connsiteY25" fmla="*/ 49657 h 120840"/>
                <a:gd name="connsiteX26" fmla="*/ 20765 w 78294"/>
                <a:gd name="connsiteY26" fmla="*/ 57849 h 120840"/>
                <a:gd name="connsiteX27" fmla="*/ 28448 w 78294"/>
                <a:gd name="connsiteY27" fmla="*/ 63182 h 120840"/>
                <a:gd name="connsiteX28" fmla="*/ 38671 w 78294"/>
                <a:gd name="connsiteY28" fmla="*/ 65151 h 120840"/>
                <a:gd name="connsiteX29" fmla="*/ 48894 w 78294"/>
                <a:gd name="connsiteY29" fmla="*/ 63182 h 120840"/>
                <a:gd name="connsiteX30" fmla="*/ 56578 w 78294"/>
                <a:gd name="connsiteY30" fmla="*/ 57849 h 120840"/>
                <a:gd name="connsiteX31" fmla="*/ 61468 w 78294"/>
                <a:gd name="connsiteY31" fmla="*/ 49657 h 120840"/>
                <a:gd name="connsiteX32" fmla="*/ 63182 w 78294"/>
                <a:gd name="connsiteY32" fmla="*/ 39179 h 120840"/>
                <a:gd name="connsiteX33" fmla="*/ 61468 w 78294"/>
                <a:gd name="connsiteY33" fmla="*/ 28702 h 120840"/>
                <a:gd name="connsiteX34" fmla="*/ 56578 w 78294"/>
                <a:gd name="connsiteY34" fmla="*/ 20510 h 120840"/>
                <a:gd name="connsiteX35" fmla="*/ 48894 w 78294"/>
                <a:gd name="connsiteY35" fmla="*/ 15176 h 120840"/>
                <a:gd name="connsiteX36" fmla="*/ 38671 w 78294"/>
                <a:gd name="connsiteY36" fmla="*/ 13208 h 12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8294" h="120840">
                  <a:moveTo>
                    <a:pt x="0" y="1905"/>
                  </a:moveTo>
                  <a:lnTo>
                    <a:pt x="14160" y="1905"/>
                  </a:lnTo>
                  <a:lnTo>
                    <a:pt x="14160" y="12573"/>
                  </a:lnTo>
                  <a:lnTo>
                    <a:pt x="14478" y="12573"/>
                  </a:lnTo>
                  <a:cubicBezTo>
                    <a:pt x="17208" y="8572"/>
                    <a:pt x="20955" y="5524"/>
                    <a:pt x="25718" y="3302"/>
                  </a:cubicBezTo>
                  <a:cubicBezTo>
                    <a:pt x="30480" y="1079"/>
                    <a:pt x="35370" y="0"/>
                    <a:pt x="40449" y="0"/>
                  </a:cubicBezTo>
                  <a:cubicBezTo>
                    <a:pt x="46228" y="0"/>
                    <a:pt x="51435" y="1016"/>
                    <a:pt x="56070" y="2985"/>
                  </a:cubicBezTo>
                  <a:cubicBezTo>
                    <a:pt x="60706" y="4953"/>
                    <a:pt x="64707" y="7747"/>
                    <a:pt x="68008" y="11303"/>
                  </a:cubicBezTo>
                  <a:cubicBezTo>
                    <a:pt x="71310" y="14859"/>
                    <a:pt x="73850" y="19050"/>
                    <a:pt x="75628" y="23813"/>
                  </a:cubicBezTo>
                  <a:cubicBezTo>
                    <a:pt x="77406" y="28575"/>
                    <a:pt x="78295" y="33718"/>
                    <a:pt x="78295" y="39179"/>
                  </a:cubicBezTo>
                  <a:cubicBezTo>
                    <a:pt x="78295" y="44767"/>
                    <a:pt x="77406" y="49911"/>
                    <a:pt x="75628" y="54674"/>
                  </a:cubicBezTo>
                  <a:cubicBezTo>
                    <a:pt x="73850" y="59436"/>
                    <a:pt x="71310" y="63563"/>
                    <a:pt x="68008" y="67119"/>
                  </a:cubicBezTo>
                  <a:cubicBezTo>
                    <a:pt x="64707" y="70612"/>
                    <a:pt x="60706" y="73406"/>
                    <a:pt x="56070" y="75374"/>
                  </a:cubicBezTo>
                  <a:cubicBezTo>
                    <a:pt x="51435" y="77343"/>
                    <a:pt x="46164" y="78359"/>
                    <a:pt x="40449" y="78359"/>
                  </a:cubicBezTo>
                  <a:cubicBezTo>
                    <a:pt x="35115" y="78359"/>
                    <a:pt x="30099" y="77216"/>
                    <a:pt x="25336" y="74993"/>
                  </a:cubicBezTo>
                  <a:cubicBezTo>
                    <a:pt x="20637" y="72707"/>
                    <a:pt x="17018" y="69660"/>
                    <a:pt x="14478" y="65786"/>
                  </a:cubicBezTo>
                  <a:lnTo>
                    <a:pt x="14160" y="65786"/>
                  </a:lnTo>
                  <a:lnTo>
                    <a:pt x="14160" y="120840"/>
                  </a:lnTo>
                  <a:lnTo>
                    <a:pt x="0" y="120840"/>
                  </a:lnTo>
                  <a:lnTo>
                    <a:pt x="0" y="1905"/>
                  </a:lnTo>
                  <a:close/>
                  <a:moveTo>
                    <a:pt x="38671" y="13208"/>
                  </a:moveTo>
                  <a:cubicBezTo>
                    <a:pt x="34925" y="13208"/>
                    <a:pt x="31496" y="13843"/>
                    <a:pt x="28448" y="15176"/>
                  </a:cubicBezTo>
                  <a:cubicBezTo>
                    <a:pt x="25400" y="16510"/>
                    <a:pt x="22860" y="18288"/>
                    <a:pt x="20765" y="20510"/>
                  </a:cubicBezTo>
                  <a:cubicBezTo>
                    <a:pt x="18669" y="22796"/>
                    <a:pt x="17018" y="25527"/>
                    <a:pt x="15875" y="28702"/>
                  </a:cubicBezTo>
                  <a:cubicBezTo>
                    <a:pt x="14732" y="31877"/>
                    <a:pt x="14160" y="35369"/>
                    <a:pt x="14160" y="39179"/>
                  </a:cubicBezTo>
                  <a:cubicBezTo>
                    <a:pt x="14160" y="42926"/>
                    <a:pt x="14732" y="46418"/>
                    <a:pt x="15875" y="49657"/>
                  </a:cubicBezTo>
                  <a:cubicBezTo>
                    <a:pt x="17018" y="52832"/>
                    <a:pt x="18669" y="55563"/>
                    <a:pt x="20765" y="57849"/>
                  </a:cubicBezTo>
                  <a:cubicBezTo>
                    <a:pt x="22860" y="60071"/>
                    <a:pt x="25400" y="61913"/>
                    <a:pt x="28448" y="63182"/>
                  </a:cubicBezTo>
                  <a:cubicBezTo>
                    <a:pt x="31496" y="64516"/>
                    <a:pt x="34861" y="65151"/>
                    <a:pt x="38671" y="65151"/>
                  </a:cubicBezTo>
                  <a:cubicBezTo>
                    <a:pt x="42418" y="65151"/>
                    <a:pt x="45847" y="64516"/>
                    <a:pt x="48894" y="63182"/>
                  </a:cubicBezTo>
                  <a:cubicBezTo>
                    <a:pt x="51943" y="61849"/>
                    <a:pt x="54482" y="60071"/>
                    <a:pt x="56578" y="57849"/>
                  </a:cubicBezTo>
                  <a:cubicBezTo>
                    <a:pt x="58674" y="55626"/>
                    <a:pt x="60325" y="52896"/>
                    <a:pt x="61468" y="49657"/>
                  </a:cubicBezTo>
                  <a:cubicBezTo>
                    <a:pt x="62611" y="46482"/>
                    <a:pt x="63182" y="42989"/>
                    <a:pt x="63182" y="39179"/>
                  </a:cubicBezTo>
                  <a:cubicBezTo>
                    <a:pt x="63182" y="35369"/>
                    <a:pt x="62611" y="31940"/>
                    <a:pt x="61468" y="28702"/>
                  </a:cubicBezTo>
                  <a:cubicBezTo>
                    <a:pt x="60325" y="25527"/>
                    <a:pt x="58674" y="22796"/>
                    <a:pt x="56578" y="20510"/>
                  </a:cubicBezTo>
                  <a:cubicBezTo>
                    <a:pt x="54482" y="18288"/>
                    <a:pt x="51879" y="16510"/>
                    <a:pt x="48894" y="15176"/>
                  </a:cubicBezTo>
                  <a:cubicBezTo>
                    <a:pt x="45847" y="13843"/>
                    <a:pt x="42482" y="13208"/>
                    <a:pt x="38671" y="13208"/>
                  </a:cubicBezTo>
                </a:path>
              </a:pathLst>
            </a:custGeom>
            <a:solidFill>
              <a:srgbClr val="3C1053"/>
            </a:solidFill>
            <a:ln w="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3468A123-885D-4AD9-B021-6CB7E370A43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8981" b="80450"/>
            <a:stretch/>
          </p:blipFill>
          <p:spPr>
            <a:xfrm>
              <a:off x="10848528" y="0"/>
              <a:ext cx="1343472" cy="1340768"/>
            </a:xfrm>
            <a:prstGeom prst="rect">
              <a:avLst/>
            </a:prstGeom>
          </p:spPr>
        </p:pic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21064F-3678-2D56-1063-17CC35CE9866}"/>
              </a:ext>
            </a:extLst>
          </p:cNvPr>
          <p:cNvSpPr txBox="1">
            <a:spLocks/>
          </p:cNvSpPr>
          <p:nvPr userDrawn="1"/>
        </p:nvSpPr>
        <p:spPr>
          <a:xfrm>
            <a:off x="11933547" y="6654552"/>
            <a:ext cx="25845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  <a:latin typeface="RNHouseSans-Regular"/>
                <a:rtl val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C7D3FE6-EA11-4E43-BC97-964EBAEF55C1}" type="slidenum">
              <a:rPr lang="en-US" sz="800">
                <a:solidFill>
                  <a:schemeClr val="accent4"/>
                </a:solidFill>
              </a:rPr>
              <a:pPr algn="r"/>
              <a:t>‹#›</a:t>
            </a:fld>
            <a:endParaRPr lang="en-US" sz="800">
              <a:solidFill>
                <a:schemeClr val="accent4"/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1642D4D-C38C-3D40-3EDD-952A3E6D7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85894" y="268887"/>
            <a:ext cx="1094445" cy="11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2220B-B576-4915-B488-BD64DF48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BAE8-788D-48AF-B52E-FC547F69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FCE0-7535-48D7-AAD3-E737EA810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7618-AE5A-484A-9A5B-25E0511254A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CE82-B047-4705-80EE-775CACC43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8C0D-1C38-49BA-BBB5-68596055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3FE6-EA11-4E43-BC97-964EBAEF5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15" r:id="rId3"/>
    <p:sldLayoutId id="2147483672" r:id="rId4"/>
    <p:sldLayoutId id="2147483673" r:id="rId5"/>
    <p:sldLayoutId id="2147483674" r:id="rId6"/>
    <p:sldLayoutId id="2147483704" r:id="rId7"/>
    <p:sldLayoutId id="2147483705" r:id="rId8"/>
    <p:sldLayoutId id="2147483706" r:id="rId9"/>
    <p:sldLayoutId id="2147483707" r:id="rId10"/>
    <p:sldLayoutId id="2147483675" r:id="rId11"/>
    <p:sldLayoutId id="2147483676" r:id="rId12"/>
    <p:sldLayoutId id="2147483708" r:id="rId13"/>
    <p:sldLayoutId id="2147483709" r:id="rId14"/>
    <p:sldLayoutId id="2147483679" r:id="rId15"/>
    <p:sldLayoutId id="2147483703" r:id="rId16"/>
    <p:sldLayoutId id="2147483698" r:id="rId17"/>
    <p:sldLayoutId id="2147483677" r:id="rId18"/>
    <p:sldLayoutId id="2147483678" r:id="rId19"/>
    <p:sldLayoutId id="2147483680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81" r:id="rId27"/>
    <p:sldLayoutId id="2147483688" r:id="rId28"/>
    <p:sldLayoutId id="2147483689" r:id="rId29"/>
    <p:sldLayoutId id="2147483690" r:id="rId30"/>
    <p:sldLayoutId id="2147483691" r:id="rId31"/>
    <p:sldLayoutId id="2147483661" r:id="rId32"/>
    <p:sldLayoutId id="2147483662" r:id="rId33"/>
    <p:sldLayoutId id="2147483663" r:id="rId34"/>
    <p:sldLayoutId id="2147483664" r:id="rId35"/>
    <p:sldLayoutId id="2147483667" r:id="rId36"/>
    <p:sldLayoutId id="2147483666" r:id="rId37"/>
    <p:sldLayoutId id="2147483668" r:id="rId38"/>
    <p:sldLayoutId id="2147483669" r:id="rId39"/>
    <p:sldLayoutId id="2147483670" r:id="rId40"/>
    <p:sldLayoutId id="2147483660" r:id="rId41"/>
    <p:sldLayoutId id="2147483650" r:id="rId42"/>
    <p:sldLayoutId id="2147483651" r:id="rId43"/>
    <p:sldLayoutId id="2147483652" r:id="rId44"/>
    <p:sldLayoutId id="2147483653" r:id="rId45"/>
    <p:sldLayoutId id="2147483654" r:id="rId46"/>
    <p:sldLayoutId id="2147483655" r:id="rId47"/>
    <p:sldLayoutId id="2147483656" r:id="rId48"/>
    <p:sldLayoutId id="2147483657" r:id="rId49"/>
    <p:sldLayoutId id="2147483658" r:id="rId50"/>
    <p:sldLayoutId id="214748365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287DB-3FF0-768F-16F7-AC5D3C3847E4}"/>
              </a:ext>
            </a:extLst>
          </p:cNvPr>
          <p:cNvSpPr/>
          <p:nvPr/>
        </p:nvSpPr>
        <p:spPr>
          <a:xfrm>
            <a:off x="0" y="2006600"/>
            <a:ext cx="12192000" cy="28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BB0B13-77B9-291A-5F36-2D4BF57C56D0}"/>
              </a:ext>
            </a:extLst>
          </p:cNvPr>
          <p:cNvCxnSpPr/>
          <p:nvPr/>
        </p:nvCxnSpPr>
        <p:spPr>
          <a:xfrm>
            <a:off x="6426200" y="2260600"/>
            <a:ext cx="0" cy="22733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B6C65A35-7E4D-9677-C8D0-683F7F869326}"/>
              </a:ext>
            </a:extLst>
          </p:cNvPr>
          <p:cNvSpPr txBox="1">
            <a:spLocks/>
          </p:cNvSpPr>
          <p:nvPr/>
        </p:nvSpPr>
        <p:spPr>
          <a:xfrm>
            <a:off x="6560585" y="2494026"/>
            <a:ext cx="3916915" cy="18699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spc="0" baseline="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1" kern="1200" dirty="0">
                <a:solidFill>
                  <a:schemeClr val="bg1"/>
                </a:solidFill>
                <a:latin typeface="Knile" panose="00000800000000000000" pitchFamily="50" charset="0"/>
                <a:ea typeface="+mn-ea"/>
                <a:cs typeface="+mn-c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b="0" dirty="0">
                <a:solidFill>
                  <a:schemeClr val="tx2"/>
                </a:solidFill>
              </a:rPr>
              <a:t>Ulaganathan | Vimal Raj | Dinakara lingam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30D85-310B-50A6-8ADB-918D8585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1" y="2159728"/>
            <a:ext cx="5229226" cy="24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43ED2-EADE-A093-67FB-67A54280EB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0298" y="525059"/>
            <a:ext cx="8642313" cy="1135887"/>
          </a:xfrm>
          <a:solidFill>
            <a:schemeClr val="bg1"/>
          </a:solidFill>
        </p:spPr>
        <p:txBody>
          <a:bodyPr wrap="none" lIns="360000" tIns="360000" rIns="360000" bIns="360000"/>
          <a:lstStyle/>
          <a:p>
            <a:r>
              <a:rPr lang="en-US" dirty="0">
                <a:solidFill>
                  <a:schemeClr val="accent3"/>
                </a:solidFill>
              </a:rPr>
              <a:t>        Problem Statement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CB28C4A-0A39-F0ED-4A6A-A1830379F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2714" y="2114073"/>
            <a:ext cx="7784574" cy="425726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200" b="0" dirty="0">
              <a:latin typeface="RN House Sans" panose="020B05040202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>
                <a:latin typeface="RN House Sans" panose="020B0504020203020204" pitchFamily="34" charset="0"/>
              </a:rPr>
              <a:t>To reduce the carbon emission in Financial Crime Technology and achieve a 50% reduction of carbon footprint by 2025 as per our group commitment.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200" b="0" dirty="0">
              <a:latin typeface="RN House Sans" panose="020B05040202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200" b="0" dirty="0">
                <a:latin typeface="RN House Sans" panose="020B0504020203020204" pitchFamily="34" charset="0"/>
              </a:rPr>
              <a:t>To reduce the current utilization, as we have already exceeded the target figure for this year, while the estimated annual carbon production was around 290,000kg.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52D05-B4E0-C96A-EF46-AC01B0EED93D}"/>
              </a:ext>
            </a:extLst>
          </p:cNvPr>
          <p:cNvGrpSpPr/>
          <p:nvPr/>
        </p:nvGrpSpPr>
        <p:grpSpPr>
          <a:xfrm>
            <a:off x="759264" y="2114073"/>
            <a:ext cx="2169863" cy="4159727"/>
            <a:chOff x="164983" y="3703553"/>
            <a:chExt cx="1563107" cy="2996548"/>
          </a:xfrm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9CD61365-7FDF-ADA5-1450-288A5DDFE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55" y="6493742"/>
              <a:ext cx="224148" cy="206359"/>
            </a:xfrm>
            <a:custGeom>
              <a:avLst/>
              <a:gdLst>
                <a:gd name="T0" fmla="*/ 116 w 240"/>
                <a:gd name="T1" fmla="*/ 0 h 221"/>
                <a:gd name="T2" fmla="*/ 77 w 240"/>
                <a:gd name="T3" fmla="*/ 62 h 221"/>
                <a:gd name="T4" fmla="*/ 1 w 240"/>
                <a:gd name="T5" fmla="*/ 164 h 221"/>
                <a:gd name="T6" fmla="*/ 141 w 240"/>
                <a:gd name="T7" fmla="*/ 203 h 221"/>
                <a:gd name="T8" fmla="*/ 201 w 240"/>
                <a:gd name="T9" fmla="*/ 138 h 221"/>
                <a:gd name="T10" fmla="*/ 237 w 240"/>
                <a:gd name="T11" fmla="*/ 85 h 221"/>
                <a:gd name="T12" fmla="*/ 221 w 240"/>
                <a:gd name="T13" fmla="*/ 0 h 221"/>
                <a:gd name="T14" fmla="*/ 116 w 240"/>
                <a:gd name="T1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221">
                  <a:moveTo>
                    <a:pt x="116" y="0"/>
                  </a:moveTo>
                  <a:cubicBezTo>
                    <a:pt x="116" y="0"/>
                    <a:pt x="92" y="44"/>
                    <a:pt x="77" y="62"/>
                  </a:cubicBezTo>
                  <a:cubicBezTo>
                    <a:pt x="61" y="80"/>
                    <a:pt x="1" y="111"/>
                    <a:pt x="1" y="164"/>
                  </a:cubicBezTo>
                  <a:cubicBezTo>
                    <a:pt x="0" y="221"/>
                    <a:pt x="102" y="205"/>
                    <a:pt x="141" y="203"/>
                  </a:cubicBezTo>
                  <a:cubicBezTo>
                    <a:pt x="181" y="201"/>
                    <a:pt x="184" y="171"/>
                    <a:pt x="201" y="138"/>
                  </a:cubicBezTo>
                  <a:cubicBezTo>
                    <a:pt x="217" y="106"/>
                    <a:pt x="234" y="112"/>
                    <a:pt x="237" y="85"/>
                  </a:cubicBezTo>
                  <a:cubicBezTo>
                    <a:pt x="240" y="59"/>
                    <a:pt x="221" y="0"/>
                    <a:pt x="221" y="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14AF2A70-A1A7-DA41-397C-14E3189B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30" y="6468442"/>
              <a:ext cx="105551" cy="51392"/>
            </a:xfrm>
            <a:custGeom>
              <a:avLst/>
              <a:gdLst>
                <a:gd name="T0" fmla="*/ 109 w 113"/>
                <a:gd name="T1" fmla="*/ 9 h 55"/>
                <a:gd name="T2" fmla="*/ 112 w 113"/>
                <a:gd name="T3" fmla="*/ 34 h 55"/>
                <a:gd name="T4" fmla="*/ 1 w 113"/>
                <a:gd name="T5" fmla="*/ 35 h 55"/>
                <a:gd name="T6" fmla="*/ 11 w 113"/>
                <a:gd name="T7" fmla="*/ 0 h 55"/>
                <a:gd name="T8" fmla="*/ 109 w 113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5">
                  <a:moveTo>
                    <a:pt x="109" y="9"/>
                  </a:moveTo>
                  <a:cubicBezTo>
                    <a:pt x="109" y="9"/>
                    <a:pt x="113" y="34"/>
                    <a:pt x="112" y="34"/>
                  </a:cubicBezTo>
                  <a:cubicBezTo>
                    <a:pt x="112" y="35"/>
                    <a:pt x="0" y="55"/>
                    <a:pt x="1" y="35"/>
                  </a:cubicBezTo>
                  <a:cubicBezTo>
                    <a:pt x="1" y="18"/>
                    <a:pt x="11" y="0"/>
                    <a:pt x="11" y="0"/>
                  </a:cubicBezTo>
                  <a:lnTo>
                    <a:pt x="109" y="9"/>
                  </a:lnTo>
                  <a:close/>
                </a:path>
              </a:pathLst>
            </a:custGeom>
            <a:solidFill>
              <a:srgbClr val="818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A7559BBA-AD2B-D3AD-51FB-E452469D7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147" y="4492618"/>
              <a:ext cx="156943" cy="121364"/>
            </a:xfrm>
            <a:custGeom>
              <a:avLst/>
              <a:gdLst>
                <a:gd name="T0" fmla="*/ 0 w 168"/>
                <a:gd name="T1" fmla="*/ 25 h 130"/>
                <a:gd name="T2" fmla="*/ 125 w 168"/>
                <a:gd name="T3" fmla="*/ 5 h 130"/>
                <a:gd name="T4" fmla="*/ 124 w 168"/>
                <a:gd name="T5" fmla="*/ 20 h 130"/>
                <a:gd name="T6" fmla="*/ 11 w 168"/>
                <a:gd name="T7" fmla="*/ 47 h 130"/>
                <a:gd name="T8" fmla="*/ 161 w 168"/>
                <a:gd name="T9" fmla="*/ 44 h 130"/>
                <a:gd name="T10" fmla="*/ 162 w 168"/>
                <a:gd name="T11" fmla="*/ 60 h 130"/>
                <a:gd name="T12" fmla="*/ 16 w 168"/>
                <a:gd name="T13" fmla="*/ 76 h 130"/>
                <a:gd name="T14" fmla="*/ 154 w 168"/>
                <a:gd name="T15" fmla="*/ 75 h 130"/>
                <a:gd name="T16" fmla="*/ 148 w 168"/>
                <a:gd name="T17" fmla="*/ 92 h 130"/>
                <a:gd name="T18" fmla="*/ 16 w 168"/>
                <a:gd name="T19" fmla="*/ 105 h 130"/>
                <a:gd name="T20" fmla="*/ 115 w 168"/>
                <a:gd name="T21" fmla="*/ 115 h 130"/>
                <a:gd name="T22" fmla="*/ 94 w 168"/>
                <a:gd name="T23" fmla="*/ 128 h 130"/>
                <a:gd name="T24" fmla="*/ 10 w 168"/>
                <a:gd name="T25" fmla="*/ 129 h 130"/>
                <a:gd name="T26" fmla="*/ 0 w 168"/>
                <a:gd name="T27" fmla="*/ 2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30">
                  <a:moveTo>
                    <a:pt x="0" y="25"/>
                  </a:moveTo>
                  <a:cubicBezTo>
                    <a:pt x="0" y="25"/>
                    <a:pt x="117" y="0"/>
                    <a:pt x="125" y="5"/>
                  </a:cubicBezTo>
                  <a:cubicBezTo>
                    <a:pt x="134" y="10"/>
                    <a:pt x="135" y="17"/>
                    <a:pt x="124" y="20"/>
                  </a:cubicBezTo>
                  <a:cubicBezTo>
                    <a:pt x="113" y="22"/>
                    <a:pt x="11" y="47"/>
                    <a:pt x="11" y="47"/>
                  </a:cubicBezTo>
                  <a:cubicBezTo>
                    <a:pt x="11" y="47"/>
                    <a:pt x="153" y="42"/>
                    <a:pt x="161" y="44"/>
                  </a:cubicBezTo>
                  <a:cubicBezTo>
                    <a:pt x="166" y="45"/>
                    <a:pt x="168" y="58"/>
                    <a:pt x="162" y="60"/>
                  </a:cubicBezTo>
                  <a:cubicBezTo>
                    <a:pt x="156" y="62"/>
                    <a:pt x="16" y="76"/>
                    <a:pt x="16" y="76"/>
                  </a:cubicBezTo>
                  <a:cubicBezTo>
                    <a:pt x="16" y="76"/>
                    <a:pt x="148" y="71"/>
                    <a:pt x="154" y="75"/>
                  </a:cubicBezTo>
                  <a:cubicBezTo>
                    <a:pt x="159" y="79"/>
                    <a:pt x="158" y="91"/>
                    <a:pt x="148" y="92"/>
                  </a:cubicBezTo>
                  <a:cubicBezTo>
                    <a:pt x="139" y="93"/>
                    <a:pt x="16" y="105"/>
                    <a:pt x="16" y="105"/>
                  </a:cubicBezTo>
                  <a:cubicBezTo>
                    <a:pt x="16" y="105"/>
                    <a:pt x="112" y="108"/>
                    <a:pt x="115" y="115"/>
                  </a:cubicBezTo>
                  <a:cubicBezTo>
                    <a:pt x="117" y="119"/>
                    <a:pt x="119" y="130"/>
                    <a:pt x="94" y="128"/>
                  </a:cubicBezTo>
                  <a:cubicBezTo>
                    <a:pt x="69" y="127"/>
                    <a:pt x="10" y="129"/>
                    <a:pt x="10" y="129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5B9A3923-8516-A97A-7D52-8364C2B45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17" y="6470418"/>
              <a:ext cx="291353" cy="178291"/>
            </a:xfrm>
            <a:custGeom>
              <a:avLst/>
              <a:gdLst>
                <a:gd name="T0" fmla="*/ 128 w 312"/>
                <a:gd name="T1" fmla="*/ 16 h 191"/>
                <a:gd name="T2" fmla="*/ 227 w 312"/>
                <a:gd name="T3" fmla="*/ 82 h 191"/>
                <a:gd name="T4" fmla="*/ 311 w 312"/>
                <a:gd name="T5" fmla="*/ 139 h 191"/>
                <a:gd name="T6" fmla="*/ 112 w 312"/>
                <a:gd name="T7" fmla="*/ 160 h 191"/>
                <a:gd name="T8" fmla="*/ 9 w 312"/>
                <a:gd name="T9" fmla="*/ 103 h 191"/>
                <a:gd name="T10" fmla="*/ 20 w 312"/>
                <a:gd name="T11" fmla="*/ 9 h 191"/>
                <a:gd name="T12" fmla="*/ 128 w 312"/>
                <a:gd name="T13" fmla="*/ 1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191">
                  <a:moveTo>
                    <a:pt x="128" y="16"/>
                  </a:moveTo>
                  <a:cubicBezTo>
                    <a:pt x="128" y="16"/>
                    <a:pt x="177" y="71"/>
                    <a:pt x="227" y="82"/>
                  </a:cubicBezTo>
                  <a:cubicBezTo>
                    <a:pt x="276" y="94"/>
                    <a:pt x="311" y="108"/>
                    <a:pt x="311" y="139"/>
                  </a:cubicBezTo>
                  <a:cubicBezTo>
                    <a:pt x="312" y="171"/>
                    <a:pt x="169" y="191"/>
                    <a:pt x="112" y="160"/>
                  </a:cubicBezTo>
                  <a:cubicBezTo>
                    <a:pt x="27" y="113"/>
                    <a:pt x="18" y="127"/>
                    <a:pt x="9" y="103"/>
                  </a:cubicBezTo>
                  <a:cubicBezTo>
                    <a:pt x="0" y="80"/>
                    <a:pt x="20" y="17"/>
                    <a:pt x="20" y="9"/>
                  </a:cubicBezTo>
                  <a:cubicBezTo>
                    <a:pt x="19" y="0"/>
                    <a:pt x="128" y="16"/>
                    <a:pt x="128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004A2056-532D-4419-C6FA-3E9F3412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139" y="6447094"/>
              <a:ext cx="105551" cy="51392"/>
            </a:xfrm>
            <a:custGeom>
              <a:avLst/>
              <a:gdLst>
                <a:gd name="T0" fmla="*/ 107 w 113"/>
                <a:gd name="T1" fmla="*/ 15 h 55"/>
                <a:gd name="T2" fmla="*/ 112 w 113"/>
                <a:gd name="T3" fmla="*/ 41 h 55"/>
                <a:gd name="T4" fmla="*/ 4 w 113"/>
                <a:gd name="T5" fmla="*/ 34 h 55"/>
                <a:gd name="T6" fmla="*/ 10 w 113"/>
                <a:gd name="T7" fmla="*/ 0 h 55"/>
                <a:gd name="T8" fmla="*/ 107 w 113"/>
                <a:gd name="T9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5">
                  <a:moveTo>
                    <a:pt x="107" y="15"/>
                  </a:moveTo>
                  <a:cubicBezTo>
                    <a:pt x="107" y="15"/>
                    <a:pt x="113" y="41"/>
                    <a:pt x="112" y="41"/>
                  </a:cubicBezTo>
                  <a:cubicBezTo>
                    <a:pt x="111" y="42"/>
                    <a:pt x="0" y="55"/>
                    <a:pt x="4" y="34"/>
                  </a:cubicBezTo>
                  <a:cubicBezTo>
                    <a:pt x="6" y="18"/>
                    <a:pt x="10" y="0"/>
                    <a:pt x="10" y="0"/>
                  </a:cubicBezTo>
                  <a:lnTo>
                    <a:pt x="107" y="15"/>
                  </a:lnTo>
                  <a:close/>
                </a:path>
              </a:pathLst>
            </a:custGeom>
            <a:solidFill>
              <a:srgbClr val="818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E2920564-6C71-0744-35B6-1C0B7F860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37" y="4840107"/>
              <a:ext cx="661375" cy="1663914"/>
            </a:xfrm>
            <a:custGeom>
              <a:avLst/>
              <a:gdLst>
                <a:gd name="T0" fmla="*/ 585 w 708"/>
                <a:gd name="T1" fmla="*/ 206 h 1782"/>
                <a:gd name="T2" fmla="*/ 646 w 708"/>
                <a:gd name="T3" fmla="*/ 731 h 1782"/>
                <a:gd name="T4" fmla="*/ 686 w 708"/>
                <a:gd name="T5" fmla="*/ 1099 h 1782"/>
                <a:gd name="T6" fmla="*/ 702 w 708"/>
                <a:gd name="T7" fmla="*/ 1732 h 1782"/>
                <a:gd name="T8" fmla="*/ 569 w 708"/>
                <a:gd name="T9" fmla="*/ 1740 h 1782"/>
                <a:gd name="T10" fmla="*/ 474 w 708"/>
                <a:gd name="T11" fmla="*/ 976 h 1782"/>
                <a:gd name="T12" fmla="*/ 340 w 708"/>
                <a:gd name="T13" fmla="*/ 467 h 1782"/>
                <a:gd name="T14" fmla="*/ 275 w 708"/>
                <a:gd name="T15" fmla="*/ 1055 h 1782"/>
                <a:gd name="T16" fmla="*/ 210 w 708"/>
                <a:gd name="T17" fmla="*/ 1760 h 1782"/>
                <a:gd name="T18" fmla="*/ 70 w 708"/>
                <a:gd name="T19" fmla="*/ 1757 h 1782"/>
                <a:gd name="T20" fmla="*/ 67 w 708"/>
                <a:gd name="T21" fmla="*/ 1069 h 1782"/>
                <a:gd name="T22" fmla="*/ 90 w 708"/>
                <a:gd name="T23" fmla="*/ 133 h 1782"/>
                <a:gd name="T24" fmla="*/ 585 w 708"/>
                <a:gd name="T25" fmla="*/ 206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8" h="1782">
                  <a:moveTo>
                    <a:pt x="585" y="206"/>
                  </a:moveTo>
                  <a:cubicBezTo>
                    <a:pt x="585" y="206"/>
                    <a:pt x="625" y="597"/>
                    <a:pt x="646" y="731"/>
                  </a:cubicBezTo>
                  <a:cubicBezTo>
                    <a:pt x="671" y="888"/>
                    <a:pt x="679" y="1018"/>
                    <a:pt x="686" y="1099"/>
                  </a:cubicBezTo>
                  <a:cubicBezTo>
                    <a:pt x="694" y="1201"/>
                    <a:pt x="696" y="1702"/>
                    <a:pt x="702" y="1732"/>
                  </a:cubicBezTo>
                  <a:cubicBezTo>
                    <a:pt x="708" y="1762"/>
                    <a:pt x="569" y="1740"/>
                    <a:pt x="569" y="1740"/>
                  </a:cubicBezTo>
                  <a:cubicBezTo>
                    <a:pt x="569" y="1740"/>
                    <a:pt x="500" y="1085"/>
                    <a:pt x="474" y="976"/>
                  </a:cubicBezTo>
                  <a:cubicBezTo>
                    <a:pt x="451" y="875"/>
                    <a:pt x="362" y="440"/>
                    <a:pt x="340" y="467"/>
                  </a:cubicBezTo>
                  <a:cubicBezTo>
                    <a:pt x="319" y="495"/>
                    <a:pt x="292" y="975"/>
                    <a:pt x="275" y="1055"/>
                  </a:cubicBezTo>
                  <a:cubicBezTo>
                    <a:pt x="259" y="1135"/>
                    <a:pt x="210" y="1760"/>
                    <a:pt x="210" y="1760"/>
                  </a:cubicBezTo>
                  <a:cubicBezTo>
                    <a:pt x="210" y="1760"/>
                    <a:pt x="99" y="1782"/>
                    <a:pt x="70" y="1757"/>
                  </a:cubicBezTo>
                  <a:cubicBezTo>
                    <a:pt x="70" y="1757"/>
                    <a:pt x="56" y="1218"/>
                    <a:pt x="67" y="1069"/>
                  </a:cubicBezTo>
                  <a:cubicBezTo>
                    <a:pt x="70" y="1012"/>
                    <a:pt x="0" y="386"/>
                    <a:pt x="90" y="133"/>
                  </a:cubicBezTo>
                  <a:cubicBezTo>
                    <a:pt x="138" y="0"/>
                    <a:pt x="585" y="206"/>
                    <a:pt x="585" y="206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8A56B110-A333-6A3C-0E75-CDD22FA16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93" y="4118247"/>
              <a:ext cx="692606" cy="997004"/>
            </a:xfrm>
            <a:custGeom>
              <a:avLst/>
              <a:gdLst>
                <a:gd name="T0" fmla="*/ 17 w 742"/>
                <a:gd name="T1" fmla="*/ 1035 h 1068"/>
                <a:gd name="T2" fmla="*/ 114 w 742"/>
                <a:gd name="T3" fmla="*/ 1050 h 1068"/>
                <a:gd name="T4" fmla="*/ 129 w 742"/>
                <a:gd name="T5" fmla="*/ 623 h 1068"/>
                <a:gd name="T6" fmla="*/ 162 w 742"/>
                <a:gd name="T7" fmla="*/ 408 h 1068"/>
                <a:gd name="T8" fmla="*/ 162 w 742"/>
                <a:gd name="T9" fmla="*/ 409 h 1068"/>
                <a:gd name="T10" fmla="*/ 162 w 742"/>
                <a:gd name="T11" fmla="*/ 409 h 1068"/>
                <a:gd name="T12" fmla="*/ 162 w 742"/>
                <a:gd name="T13" fmla="*/ 409 h 1068"/>
                <a:gd name="T14" fmla="*/ 210 w 742"/>
                <a:gd name="T15" fmla="*/ 660 h 1068"/>
                <a:gd name="T16" fmla="*/ 200 w 742"/>
                <a:gd name="T17" fmla="*/ 1048 h 1068"/>
                <a:gd name="T18" fmla="*/ 320 w 742"/>
                <a:gd name="T19" fmla="*/ 1060 h 1068"/>
                <a:gd name="T20" fmla="*/ 664 w 742"/>
                <a:gd name="T21" fmla="*/ 1068 h 1068"/>
                <a:gd name="T22" fmla="*/ 736 w 742"/>
                <a:gd name="T23" fmla="*/ 1060 h 1068"/>
                <a:gd name="T24" fmla="*/ 725 w 742"/>
                <a:gd name="T25" fmla="*/ 866 h 1068"/>
                <a:gd name="T26" fmla="*/ 717 w 742"/>
                <a:gd name="T27" fmla="*/ 685 h 1068"/>
                <a:gd name="T28" fmla="*/ 723 w 742"/>
                <a:gd name="T29" fmla="*/ 581 h 1068"/>
                <a:gd name="T30" fmla="*/ 732 w 742"/>
                <a:gd name="T31" fmla="*/ 304 h 1068"/>
                <a:gd name="T32" fmla="*/ 742 w 742"/>
                <a:gd name="T33" fmla="*/ 127 h 1068"/>
                <a:gd name="T34" fmla="*/ 694 w 742"/>
                <a:gd name="T35" fmla="*/ 103 h 1068"/>
                <a:gd name="T36" fmla="*/ 545 w 742"/>
                <a:gd name="T37" fmla="*/ 34 h 1068"/>
                <a:gd name="T38" fmla="*/ 498 w 742"/>
                <a:gd name="T39" fmla="*/ 15 h 1068"/>
                <a:gd name="T40" fmla="*/ 323 w 742"/>
                <a:gd name="T41" fmla="*/ 0 h 1068"/>
                <a:gd name="T42" fmla="*/ 272 w 742"/>
                <a:gd name="T43" fmla="*/ 18 h 1068"/>
                <a:gd name="T44" fmla="*/ 87 w 742"/>
                <a:gd name="T45" fmla="*/ 96 h 1068"/>
                <a:gd name="T46" fmla="*/ 4 w 742"/>
                <a:gd name="T47" fmla="*/ 585 h 1068"/>
                <a:gd name="T48" fmla="*/ 17 w 742"/>
                <a:gd name="T49" fmla="*/ 1035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2" h="1068">
                  <a:moveTo>
                    <a:pt x="17" y="1035"/>
                  </a:moveTo>
                  <a:cubicBezTo>
                    <a:pt x="17" y="1035"/>
                    <a:pt x="85" y="1055"/>
                    <a:pt x="114" y="1050"/>
                  </a:cubicBezTo>
                  <a:cubicBezTo>
                    <a:pt x="142" y="1045"/>
                    <a:pt x="128" y="696"/>
                    <a:pt x="129" y="623"/>
                  </a:cubicBezTo>
                  <a:cubicBezTo>
                    <a:pt x="130" y="564"/>
                    <a:pt x="162" y="408"/>
                    <a:pt x="162" y="408"/>
                  </a:cubicBezTo>
                  <a:cubicBezTo>
                    <a:pt x="162" y="409"/>
                    <a:pt x="162" y="409"/>
                    <a:pt x="162" y="409"/>
                  </a:cubicBezTo>
                  <a:cubicBezTo>
                    <a:pt x="162" y="409"/>
                    <a:pt x="162" y="409"/>
                    <a:pt x="162" y="409"/>
                  </a:cubicBezTo>
                  <a:cubicBezTo>
                    <a:pt x="162" y="409"/>
                    <a:pt x="162" y="409"/>
                    <a:pt x="162" y="409"/>
                  </a:cubicBezTo>
                  <a:cubicBezTo>
                    <a:pt x="165" y="421"/>
                    <a:pt x="209" y="582"/>
                    <a:pt x="210" y="660"/>
                  </a:cubicBezTo>
                  <a:cubicBezTo>
                    <a:pt x="212" y="740"/>
                    <a:pt x="200" y="1048"/>
                    <a:pt x="200" y="1048"/>
                  </a:cubicBezTo>
                  <a:cubicBezTo>
                    <a:pt x="320" y="1060"/>
                    <a:pt x="320" y="1060"/>
                    <a:pt x="320" y="1060"/>
                  </a:cubicBezTo>
                  <a:cubicBezTo>
                    <a:pt x="664" y="1068"/>
                    <a:pt x="664" y="1068"/>
                    <a:pt x="664" y="1068"/>
                  </a:cubicBezTo>
                  <a:cubicBezTo>
                    <a:pt x="736" y="1060"/>
                    <a:pt x="736" y="1060"/>
                    <a:pt x="736" y="1060"/>
                  </a:cubicBezTo>
                  <a:cubicBezTo>
                    <a:pt x="736" y="1060"/>
                    <a:pt x="728" y="928"/>
                    <a:pt x="725" y="866"/>
                  </a:cubicBezTo>
                  <a:cubicBezTo>
                    <a:pt x="723" y="826"/>
                    <a:pt x="715" y="755"/>
                    <a:pt x="717" y="685"/>
                  </a:cubicBezTo>
                  <a:cubicBezTo>
                    <a:pt x="717" y="685"/>
                    <a:pt x="716" y="612"/>
                    <a:pt x="723" y="581"/>
                  </a:cubicBezTo>
                  <a:cubicBezTo>
                    <a:pt x="724" y="442"/>
                    <a:pt x="732" y="304"/>
                    <a:pt x="732" y="304"/>
                  </a:cubicBezTo>
                  <a:cubicBezTo>
                    <a:pt x="737" y="241"/>
                    <a:pt x="740" y="182"/>
                    <a:pt x="742" y="127"/>
                  </a:cubicBezTo>
                  <a:cubicBezTo>
                    <a:pt x="727" y="119"/>
                    <a:pt x="708" y="110"/>
                    <a:pt x="694" y="103"/>
                  </a:cubicBezTo>
                  <a:cubicBezTo>
                    <a:pt x="648" y="81"/>
                    <a:pt x="585" y="52"/>
                    <a:pt x="545" y="34"/>
                  </a:cubicBezTo>
                  <a:cubicBezTo>
                    <a:pt x="521" y="23"/>
                    <a:pt x="498" y="15"/>
                    <a:pt x="498" y="15"/>
                  </a:cubicBezTo>
                  <a:cubicBezTo>
                    <a:pt x="498" y="15"/>
                    <a:pt x="336" y="0"/>
                    <a:pt x="323" y="0"/>
                  </a:cubicBezTo>
                  <a:cubicBezTo>
                    <a:pt x="319" y="1"/>
                    <a:pt x="299" y="8"/>
                    <a:pt x="272" y="18"/>
                  </a:cubicBezTo>
                  <a:cubicBezTo>
                    <a:pt x="215" y="40"/>
                    <a:pt x="104" y="84"/>
                    <a:pt x="87" y="96"/>
                  </a:cubicBezTo>
                  <a:cubicBezTo>
                    <a:pt x="61" y="115"/>
                    <a:pt x="6" y="554"/>
                    <a:pt x="4" y="585"/>
                  </a:cubicBezTo>
                  <a:cubicBezTo>
                    <a:pt x="0" y="640"/>
                    <a:pt x="17" y="1035"/>
                    <a:pt x="17" y="1035"/>
                  </a:cubicBezTo>
                  <a:close/>
                </a:path>
              </a:pathLst>
            </a:custGeom>
            <a:solidFill>
              <a:srgbClr val="CA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48D0D9D-1972-A8C5-3571-DD321178D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79" y="5056744"/>
              <a:ext cx="423786" cy="105551"/>
            </a:xfrm>
            <a:custGeom>
              <a:avLst/>
              <a:gdLst>
                <a:gd name="T0" fmla="*/ 444 w 454"/>
                <a:gd name="T1" fmla="*/ 0 h 113"/>
                <a:gd name="T2" fmla="*/ 0 w 454"/>
                <a:gd name="T3" fmla="*/ 0 h 113"/>
                <a:gd name="T4" fmla="*/ 0 w 454"/>
                <a:gd name="T5" fmla="*/ 68 h 113"/>
                <a:gd name="T6" fmla="*/ 454 w 454"/>
                <a:gd name="T7" fmla="*/ 55 h 113"/>
                <a:gd name="T8" fmla="*/ 444 w 454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13">
                  <a:moveTo>
                    <a:pt x="444" y="0"/>
                  </a:moveTo>
                  <a:cubicBezTo>
                    <a:pt x="444" y="0"/>
                    <a:pt x="207" y="2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311" y="113"/>
                    <a:pt x="454" y="55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1D2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7899B51D-8342-DC35-9B11-F635F2093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08" y="4141571"/>
              <a:ext cx="265262" cy="1173714"/>
            </a:xfrm>
            <a:custGeom>
              <a:avLst/>
              <a:gdLst>
                <a:gd name="T0" fmla="*/ 0 w 284"/>
                <a:gd name="T1" fmla="*/ 0 h 1257"/>
                <a:gd name="T2" fmla="*/ 68 w 284"/>
                <a:gd name="T3" fmla="*/ 292 h 1257"/>
                <a:gd name="T4" fmla="*/ 114 w 284"/>
                <a:gd name="T5" fmla="*/ 634 h 1257"/>
                <a:gd name="T6" fmla="*/ 114 w 284"/>
                <a:gd name="T7" fmla="*/ 634 h 1257"/>
                <a:gd name="T8" fmla="*/ 161 w 284"/>
                <a:gd name="T9" fmla="*/ 928 h 1257"/>
                <a:gd name="T10" fmla="*/ 197 w 284"/>
                <a:gd name="T11" fmla="*/ 1257 h 1257"/>
                <a:gd name="T12" fmla="*/ 262 w 284"/>
                <a:gd name="T13" fmla="*/ 1216 h 1257"/>
                <a:gd name="T14" fmla="*/ 280 w 284"/>
                <a:gd name="T15" fmla="*/ 1184 h 1257"/>
                <a:gd name="T16" fmla="*/ 208 w 284"/>
                <a:gd name="T17" fmla="*/ 771 h 1257"/>
                <a:gd name="T18" fmla="*/ 208 w 284"/>
                <a:gd name="T19" fmla="*/ 771 h 1257"/>
                <a:gd name="T20" fmla="*/ 205 w 284"/>
                <a:gd name="T21" fmla="*/ 747 h 1257"/>
                <a:gd name="T22" fmla="*/ 205 w 284"/>
                <a:gd name="T23" fmla="*/ 746 h 1257"/>
                <a:gd name="T24" fmla="*/ 196 w 284"/>
                <a:gd name="T25" fmla="*/ 652 h 1257"/>
                <a:gd name="T26" fmla="*/ 199 w 284"/>
                <a:gd name="T27" fmla="*/ 587 h 1257"/>
                <a:gd name="T28" fmla="*/ 212 w 284"/>
                <a:gd name="T29" fmla="*/ 281 h 1257"/>
                <a:gd name="T30" fmla="*/ 222 w 284"/>
                <a:gd name="T31" fmla="*/ 101 h 1257"/>
                <a:gd name="T32" fmla="*/ 172 w 284"/>
                <a:gd name="T33" fmla="*/ 73 h 1257"/>
                <a:gd name="T34" fmla="*/ 0 w 284"/>
                <a:gd name="T35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1257">
                  <a:moveTo>
                    <a:pt x="0" y="0"/>
                  </a:moveTo>
                  <a:cubicBezTo>
                    <a:pt x="0" y="0"/>
                    <a:pt x="39" y="90"/>
                    <a:pt x="68" y="292"/>
                  </a:cubicBezTo>
                  <a:cubicBezTo>
                    <a:pt x="79" y="370"/>
                    <a:pt x="99" y="501"/>
                    <a:pt x="114" y="634"/>
                  </a:cubicBezTo>
                  <a:cubicBezTo>
                    <a:pt x="114" y="634"/>
                    <a:pt x="114" y="634"/>
                    <a:pt x="114" y="634"/>
                  </a:cubicBezTo>
                  <a:cubicBezTo>
                    <a:pt x="126" y="739"/>
                    <a:pt x="153" y="847"/>
                    <a:pt x="161" y="928"/>
                  </a:cubicBezTo>
                  <a:cubicBezTo>
                    <a:pt x="170" y="1011"/>
                    <a:pt x="197" y="1257"/>
                    <a:pt x="197" y="1257"/>
                  </a:cubicBezTo>
                  <a:cubicBezTo>
                    <a:pt x="262" y="1216"/>
                    <a:pt x="262" y="1216"/>
                    <a:pt x="262" y="1216"/>
                  </a:cubicBezTo>
                  <a:cubicBezTo>
                    <a:pt x="271" y="1207"/>
                    <a:pt x="284" y="1196"/>
                    <a:pt x="280" y="1184"/>
                  </a:cubicBezTo>
                  <a:cubicBezTo>
                    <a:pt x="262" y="1127"/>
                    <a:pt x="228" y="937"/>
                    <a:pt x="208" y="771"/>
                  </a:cubicBezTo>
                  <a:cubicBezTo>
                    <a:pt x="208" y="771"/>
                    <a:pt x="208" y="771"/>
                    <a:pt x="208" y="771"/>
                  </a:cubicBezTo>
                  <a:cubicBezTo>
                    <a:pt x="207" y="763"/>
                    <a:pt x="206" y="755"/>
                    <a:pt x="205" y="747"/>
                  </a:cubicBezTo>
                  <a:cubicBezTo>
                    <a:pt x="205" y="747"/>
                    <a:pt x="205" y="746"/>
                    <a:pt x="205" y="746"/>
                  </a:cubicBezTo>
                  <a:cubicBezTo>
                    <a:pt x="201" y="713"/>
                    <a:pt x="198" y="681"/>
                    <a:pt x="196" y="652"/>
                  </a:cubicBezTo>
                  <a:cubicBezTo>
                    <a:pt x="194" y="630"/>
                    <a:pt x="196" y="608"/>
                    <a:pt x="199" y="587"/>
                  </a:cubicBezTo>
                  <a:cubicBezTo>
                    <a:pt x="208" y="438"/>
                    <a:pt x="212" y="281"/>
                    <a:pt x="212" y="281"/>
                  </a:cubicBezTo>
                  <a:cubicBezTo>
                    <a:pt x="217" y="217"/>
                    <a:pt x="220" y="157"/>
                    <a:pt x="222" y="101"/>
                  </a:cubicBezTo>
                  <a:cubicBezTo>
                    <a:pt x="211" y="93"/>
                    <a:pt x="188" y="81"/>
                    <a:pt x="172" y="73"/>
                  </a:cubicBezTo>
                  <a:cubicBezTo>
                    <a:pt x="172" y="73"/>
                    <a:pt x="27" y="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E547B04A-42B5-994D-18A2-A2C5FB6AF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206" y="4177941"/>
              <a:ext cx="136387" cy="67996"/>
            </a:xfrm>
            <a:custGeom>
              <a:avLst/>
              <a:gdLst>
                <a:gd name="T0" fmla="*/ 142 w 146"/>
                <a:gd name="T1" fmla="*/ 8 h 73"/>
                <a:gd name="T2" fmla="*/ 94 w 146"/>
                <a:gd name="T3" fmla="*/ 71 h 73"/>
                <a:gd name="T4" fmla="*/ 0 w 146"/>
                <a:gd name="T5" fmla="*/ 23 h 73"/>
                <a:gd name="T6" fmla="*/ 87 w 146"/>
                <a:gd name="T7" fmla="*/ 45 h 73"/>
                <a:gd name="T8" fmla="*/ 140 w 146"/>
                <a:gd name="T9" fmla="*/ 0 h 73"/>
                <a:gd name="T10" fmla="*/ 142 w 146"/>
                <a:gd name="T11" fmla="*/ 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3">
                  <a:moveTo>
                    <a:pt x="142" y="8"/>
                  </a:moveTo>
                  <a:cubicBezTo>
                    <a:pt x="142" y="8"/>
                    <a:pt x="146" y="70"/>
                    <a:pt x="94" y="71"/>
                  </a:cubicBezTo>
                  <a:cubicBezTo>
                    <a:pt x="42" y="73"/>
                    <a:pt x="0" y="23"/>
                    <a:pt x="0" y="23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0" y="0"/>
                    <a:pt x="140" y="0"/>
                    <a:pt x="140" y="0"/>
                  </a:cubicBezTo>
                  <a:lnTo>
                    <a:pt x="142" y="8"/>
                  </a:lnTo>
                  <a:close/>
                </a:path>
              </a:pathLst>
            </a:custGeom>
            <a:solidFill>
              <a:srgbClr val="CAC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AC4759A5-CEAE-C1BD-1F4B-7D469B0E4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806" y="4442016"/>
              <a:ext cx="166431" cy="181453"/>
            </a:xfrm>
            <a:custGeom>
              <a:avLst/>
              <a:gdLst>
                <a:gd name="T0" fmla="*/ 0 w 178"/>
                <a:gd name="T1" fmla="*/ 129 h 194"/>
                <a:gd name="T2" fmla="*/ 44 w 178"/>
                <a:gd name="T3" fmla="*/ 95 h 194"/>
                <a:gd name="T4" fmla="*/ 73 w 178"/>
                <a:gd name="T5" fmla="*/ 46 h 194"/>
                <a:gd name="T6" fmla="*/ 105 w 178"/>
                <a:gd name="T7" fmla="*/ 9 h 194"/>
                <a:gd name="T8" fmla="*/ 80 w 178"/>
                <a:gd name="T9" fmla="*/ 84 h 194"/>
                <a:gd name="T10" fmla="*/ 141 w 178"/>
                <a:gd name="T11" fmla="*/ 78 h 194"/>
                <a:gd name="T12" fmla="*/ 140 w 178"/>
                <a:gd name="T13" fmla="*/ 184 h 194"/>
                <a:gd name="T14" fmla="*/ 51 w 178"/>
                <a:gd name="T15" fmla="*/ 184 h 194"/>
                <a:gd name="T16" fmla="*/ 23 w 178"/>
                <a:gd name="T17" fmla="*/ 192 h 194"/>
                <a:gd name="T18" fmla="*/ 0 w 178"/>
                <a:gd name="T1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4">
                  <a:moveTo>
                    <a:pt x="0" y="129"/>
                  </a:moveTo>
                  <a:cubicBezTo>
                    <a:pt x="0" y="129"/>
                    <a:pt x="39" y="118"/>
                    <a:pt x="44" y="95"/>
                  </a:cubicBezTo>
                  <a:cubicBezTo>
                    <a:pt x="48" y="76"/>
                    <a:pt x="67" y="53"/>
                    <a:pt x="73" y="46"/>
                  </a:cubicBezTo>
                  <a:cubicBezTo>
                    <a:pt x="80" y="37"/>
                    <a:pt x="95" y="0"/>
                    <a:pt x="105" y="9"/>
                  </a:cubicBezTo>
                  <a:cubicBezTo>
                    <a:pt x="116" y="19"/>
                    <a:pt x="85" y="72"/>
                    <a:pt x="80" y="84"/>
                  </a:cubicBezTo>
                  <a:cubicBezTo>
                    <a:pt x="76" y="96"/>
                    <a:pt x="129" y="75"/>
                    <a:pt x="141" y="78"/>
                  </a:cubicBezTo>
                  <a:cubicBezTo>
                    <a:pt x="153" y="82"/>
                    <a:pt x="178" y="173"/>
                    <a:pt x="140" y="184"/>
                  </a:cubicBezTo>
                  <a:cubicBezTo>
                    <a:pt x="102" y="194"/>
                    <a:pt x="57" y="180"/>
                    <a:pt x="51" y="184"/>
                  </a:cubicBezTo>
                  <a:cubicBezTo>
                    <a:pt x="44" y="187"/>
                    <a:pt x="23" y="192"/>
                    <a:pt x="23" y="192"/>
                  </a:cubicBezTo>
                  <a:lnTo>
                    <a:pt x="0" y="129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F4DEF2F8-5ACA-C5E9-B6D4-886D05FA3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48" y="3725691"/>
              <a:ext cx="249449" cy="386626"/>
            </a:xfrm>
            <a:custGeom>
              <a:avLst/>
              <a:gdLst>
                <a:gd name="T0" fmla="*/ 147 w 267"/>
                <a:gd name="T1" fmla="*/ 18 h 414"/>
                <a:gd name="T2" fmla="*/ 247 w 267"/>
                <a:gd name="T3" fmla="*/ 226 h 414"/>
                <a:gd name="T4" fmla="*/ 114 w 267"/>
                <a:gd name="T5" fmla="*/ 397 h 414"/>
                <a:gd name="T6" fmla="*/ 2 w 267"/>
                <a:gd name="T7" fmla="*/ 170 h 414"/>
                <a:gd name="T8" fmla="*/ 147 w 267"/>
                <a:gd name="T9" fmla="*/ 1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414">
                  <a:moveTo>
                    <a:pt x="147" y="18"/>
                  </a:moveTo>
                  <a:cubicBezTo>
                    <a:pt x="147" y="18"/>
                    <a:pt x="267" y="38"/>
                    <a:pt x="247" y="226"/>
                  </a:cubicBezTo>
                  <a:cubicBezTo>
                    <a:pt x="227" y="414"/>
                    <a:pt x="121" y="398"/>
                    <a:pt x="114" y="397"/>
                  </a:cubicBezTo>
                  <a:cubicBezTo>
                    <a:pt x="107" y="397"/>
                    <a:pt x="7" y="400"/>
                    <a:pt x="2" y="170"/>
                  </a:cubicBezTo>
                  <a:cubicBezTo>
                    <a:pt x="2" y="170"/>
                    <a:pt x="0" y="0"/>
                    <a:pt x="147" y="18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A0073418-C3A8-4CEC-199C-23B6F88AA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85" y="4007952"/>
              <a:ext cx="154176" cy="191336"/>
            </a:xfrm>
            <a:custGeom>
              <a:avLst/>
              <a:gdLst>
                <a:gd name="T0" fmla="*/ 158 w 165"/>
                <a:gd name="T1" fmla="*/ 41 h 205"/>
                <a:gd name="T2" fmla="*/ 161 w 165"/>
                <a:gd name="T3" fmla="*/ 135 h 205"/>
                <a:gd name="T4" fmla="*/ 0 w 165"/>
                <a:gd name="T5" fmla="*/ 145 h 205"/>
                <a:gd name="T6" fmla="*/ 9 w 165"/>
                <a:gd name="T7" fmla="*/ 30 h 205"/>
                <a:gd name="T8" fmla="*/ 158 w 165"/>
                <a:gd name="T9" fmla="*/ 4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05">
                  <a:moveTo>
                    <a:pt x="158" y="41"/>
                  </a:moveTo>
                  <a:cubicBezTo>
                    <a:pt x="158" y="41"/>
                    <a:pt x="158" y="118"/>
                    <a:pt x="161" y="135"/>
                  </a:cubicBezTo>
                  <a:cubicBezTo>
                    <a:pt x="165" y="153"/>
                    <a:pt x="65" y="205"/>
                    <a:pt x="0" y="145"/>
                  </a:cubicBezTo>
                  <a:cubicBezTo>
                    <a:pt x="0" y="145"/>
                    <a:pt x="13" y="60"/>
                    <a:pt x="9" y="30"/>
                  </a:cubicBezTo>
                  <a:cubicBezTo>
                    <a:pt x="5" y="0"/>
                    <a:pt x="158" y="41"/>
                    <a:pt x="158" y="41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1F44887B-AE4C-76AC-FB3C-6E97A986F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8" y="3883820"/>
              <a:ext cx="30835" cy="93296"/>
            </a:xfrm>
            <a:custGeom>
              <a:avLst/>
              <a:gdLst>
                <a:gd name="T0" fmla="*/ 11 w 33"/>
                <a:gd name="T1" fmla="*/ 13 h 100"/>
                <a:gd name="T2" fmla="*/ 29 w 33"/>
                <a:gd name="T3" fmla="*/ 14 h 100"/>
                <a:gd name="T4" fmla="*/ 9 w 33"/>
                <a:gd name="T5" fmla="*/ 94 h 100"/>
                <a:gd name="T6" fmla="*/ 3 w 33"/>
                <a:gd name="T7" fmla="*/ 97 h 100"/>
                <a:gd name="T8" fmla="*/ 11 w 33"/>
                <a:gd name="T9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00">
                  <a:moveTo>
                    <a:pt x="11" y="13"/>
                  </a:moveTo>
                  <a:cubicBezTo>
                    <a:pt x="11" y="13"/>
                    <a:pt x="24" y="0"/>
                    <a:pt x="29" y="14"/>
                  </a:cubicBezTo>
                  <a:cubicBezTo>
                    <a:pt x="33" y="28"/>
                    <a:pt x="12" y="89"/>
                    <a:pt x="9" y="94"/>
                  </a:cubicBezTo>
                  <a:cubicBezTo>
                    <a:pt x="9" y="94"/>
                    <a:pt x="6" y="100"/>
                    <a:pt x="3" y="97"/>
                  </a:cubicBezTo>
                  <a:cubicBezTo>
                    <a:pt x="0" y="94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8" name="Freeform 50">
              <a:extLst>
                <a:ext uri="{FF2B5EF4-FFF2-40B4-BE49-F238E27FC236}">
                  <a16:creationId xmlns:a16="http://schemas.microsoft.com/office/drawing/2014/main" id="{CB7615B2-937E-1735-E2CC-65F46225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467" y="3869589"/>
              <a:ext cx="30045" cy="94482"/>
            </a:xfrm>
            <a:custGeom>
              <a:avLst/>
              <a:gdLst>
                <a:gd name="T0" fmla="*/ 23 w 32"/>
                <a:gd name="T1" fmla="*/ 14 h 101"/>
                <a:gd name="T2" fmla="*/ 5 w 32"/>
                <a:gd name="T3" fmla="*/ 14 h 101"/>
                <a:gd name="T4" fmla="*/ 21 w 32"/>
                <a:gd name="T5" fmla="*/ 95 h 101"/>
                <a:gd name="T6" fmla="*/ 29 w 32"/>
                <a:gd name="T7" fmla="*/ 99 h 101"/>
                <a:gd name="T8" fmla="*/ 23 w 32"/>
                <a:gd name="T9" fmla="*/ 1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01">
                  <a:moveTo>
                    <a:pt x="23" y="14"/>
                  </a:moveTo>
                  <a:cubicBezTo>
                    <a:pt x="23" y="14"/>
                    <a:pt x="10" y="0"/>
                    <a:pt x="5" y="14"/>
                  </a:cubicBezTo>
                  <a:cubicBezTo>
                    <a:pt x="0" y="28"/>
                    <a:pt x="19" y="91"/>
                    <a:pt x="21" y="95"/>
                  </a:cubicBezTo>
                  <a:cubicBezTo>
                    <a:pt x="21" y="95"/>
                    <a:pt x="26" y="101"/>
                    <a:pt x="29" y="99"/>
                  </a:cubicBezTo>
                  <a:cubicBezTo>
                    <a:pt x="32" y="96"/>
                    <a:pt x="23" y="14"/>
                    <a:pt x="23" y="14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EF601ACC-5DA9-85B4-54F6-96B09E96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37" y="3703553"/>
              <a:ext cx="258937" cy="239961"/>
            </a:xfrm>
            <a:custGeom>
              <a:avLst/>
              <a:gdLst>
                <a:gd name="T0" fmla="*/ 265 w 277"/>
                <a:gd name="T1" fmla="*/ 181 h 257"/>
                <a:gd name="T2" fmla="*/ 257 w 277"/>
                <a:gd name="T3" fmla="*/ 226 h 257"/>
                <a:gd name="T4" fmla="*/ 240 w 277"/>
                <a:gd name="T5" fmla="*/ 249 h 257"/>
                <a:gd name="T6" fmla="*/ 238 w 277"/>
                <a:gd name="T7" fmla="*/ 190 h 257"/>
                <a:gd name="T8" fmla="*/ 235 w 277"/>
                <a:gd name="T9" fmla="*/ 176 h 257"/>
                <a:gd name="T10" fmla="*/ 229 w 277"/>
                <a:gd name="T11" fmla="*/ 153 h 257"/>
                <a:gd name="T12" fmla="*/ 37 w 277"/>
                <a:gd name="T13" fmla="*/ 159 h 257"/>
                <a:gd name="T14" fmla="*/ 37 w 277"/>
                <a:gd name="T15" fmla="*/ 175 h 257"/>
                <a:gd name="T16" fmla="*/ 31 w 277"/>
                <a:gd name="T17" fmla="*/ 198 h 257"/>
                <a:gd name="T18" fmla="*/ 26 w 277"/>
                <a:gd name="T19" fmla="*/ 257 h 257"/>
                <a:gd name="T20" fmla="*/ 13 w 277"/>
                <a:gd name="T21" fmla="*/ 241 h 257"/>
                <a:gd name="T22" fmla="*/ 4 w 277"/>
                <a:gd name="T23" fmla="*/ 178 h 257"/>
                <a:gd name="T24" fmla="*/ 4 w 277"/>
                <a:gd name="T25" fmla="*/ 178 h 257"/>
                <a:gd name="T26" fmla="*/ 2 w 277"/>
                <a:gd name="T27" fmla="*/ 154 h 257"/>
                <a:gd name="T28" fmla="*/ 47 w 277"/>
                <a:gd name="T29" fmla="*/ 23 h 257"/>
                <a:gd name="T30" fmla="*/ 203 w 277"/>
                <a:gd name="T31" fmla="*/ 24 h 257"/>
                <a:gd name="T32" fmla="*/ 228 w 277"/>
                <a:gd name="T33" fmla="*/ 34 h 257"/>
                <a:gd name="T34" fmla="*/ 265 w 277"/>
                <a:gd name="T35" fmla="*/ 18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257">
                  <a:moveTo>
                    <a:pt x="265" y="181"/>
                  </a:moveTo>
                  <a:cubicBezTo>
                    <a:pt x="261" y="207"/>
                    <a:pt x="257" y="226"/>
                    <a:pt x="257" y="226"/>
                  </a:cubicBezTo>
                  <a:cubicBezTo>
                    <a:pt x="240" y="249"/>
                    <a:pt x="240" y="249"/>
                    <a:pt x="240" y="249"/>
                  </a:cubicBezTo>
                  <a:cubicBezTo>
                    <a:pt x="240" y="249"/>
                    <a:pt x="241" y="198"/>
                    <a:pt x="238" y="190"/>
                  </a:cubicBezTo>
                  <a:cubicBezTo>
                    <a:pt x="237" y="187"/>
                    <a:pt x="236" y="182"/>
                    <a:pt x="235" y="176"/>
                  </a:cubicBezTo>
                  <a:cubicBezTo>
                    <a:pt x="233" y="167"/>
                    <a:pt x="231" y="156"/>
                    <a:pt x="229" y="153"/>
                  </a:cubicBezTo>
                  <a:cubicBezTo>
                    <a:pt x="227" y="147"/>
                    <a:pt x="126" y="117"/>
                    <a:pt x="37" y="159"/>
                  </a:cubicBezTo>
                  <a:cubicBezTo>
                    <a:pt x="37" y="159"/>
                    <a:pt x="37" y="166"/>
                    <a:pt x="37" y="175"/>
                  </a:cubicBezTo>
                  <a:cubicBezTo>
                    <a:pt x="37" y="185"/>
                    <a:pt x="36" y="196"/>
                    <a:pt x="31" y="198"/>
                  </a:cubicBezTo>
                  <a:cubicBezTo>
                    <a:pt x="23" y="201"/>
                    <a:pt x="26" y="257"/>
                    <a:pt x="26" y="257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3" y="241"/>
                    <a:pt x="8" y="212"/>
                    <a:pt x="4" y="178"/>
                  </a:cubicBezTo>
                  <a:cubicBezTo>
                    <a:pt x="4" y="178"/>
                    <a:pt x="4" y="178"/>
                    <a:pt x="4" y="178"/>
                  </a:cubicBezTo>
                  <a:cubicBezTo>
                    <a:pt x="4" y="170"/>
                    <a:pt x="3" y="162"/>
                    <a:pt x="2" y="154"/>
                  </a:cubicBezTo>
                  <a:cubicBezTo>
                    <a:pt x="0" y="120"/>
                    <a:pt x="3" y="59"/>
                    <a:pt x="47" y="23"/>
                  </a:cubicBezTo>
                  <a:cubicBezTo>
                    <a:pt x="77" y="10"/>
                    <a:pt x="124" y="0"/>
                    <a:pt x="203" y="24"/>
                  </a:cubicBezTo>
                  <a:cubicBezTo>
                    <a:pt x="203" y="24"/>
                    <a:pt x="223" y="29"/>
                    <a:pt x="228" y="34"/>
                  </a:cubicBezTo>
                  <a:cubicBezTo>
                    <a:pt x="277" y="88"/>
                    <a:pt x="265" y="181"/>
                    <a:pt x="265" y="1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0" name="Freeform 52">
              <a:extLst>
                <a:ext uri="{FF2B5EF4-FFF2-40B4-BE49-F238E27FC236}">
                  <a16:creationId xmlns:a16="http://schemas.microsoft.com/office/drawing/2014/main" id="{391CC19B-F794-D048-AA4C-DF06F739C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93" y="4073180"/>
              <a:ext cx="119388" cy="43090"/>
            </a:xfrm>
            <a:custGeom>
              <a:avLst/>
              <a:gdLst>
                <a:gd name="T0" fmla="*/ 0 w 128"/>
                <a:gd name="T1" fmla="*/ 0 h 46"/>
                <a:gd name="T2" fmla="*/ 64 w 128"/>
                <a:gd name="T3" fmla="*/ 26 h 46"/>
                <a:gd name="T4" fmla="*/ 128 w 128"/>
                <a:gd name="T5" fmla="*/ 2 h 46"/>
                <a:gd name="T6" fmla="*/ 64 w 128"/>
                <a:gd name="T7" fmla="*/ 45 h 46"/>
                <a:gd name="T8" fmla="*/ 0 w 12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6">
                  <a:moveTo>
                    <a:pt x="0" y="0"/>
                  </a:moveTo>
                  <a:cubicBezTo>
                    <a:pt x="0" y="0"/>
                    <a:pt x="20" y="27"/>
                    <a:pt x="64" y="26"/>
                  </a:cubicBezTo>
                  <a:cubicBezTo>
                    <a:pt x="109" y="25"/>
                    <a:pt x="128" y="2"/>
                    <a:pt x="128" y="2"/>
                  </a:cubicBezTo>
                  <a:cubicBezTo>
                    <a:pt x="128" y="2"/>
                    <a:pt x="107" y="46"/>
                    <a:pt x="64" y="45"/>
                  </a:cubicBezTo>
                  <a:cubicBezTo>
                    <a:pt x="21" y="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78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7FE11C76-3921-FC68-F721-EC6EE873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47" y="4115084"/>
              <a:ext cx="42300" cy="104761"/>
            </a:xfrm>
            <a:custGeom>
              <a:avLst/>
              <a:gdLst>
                <a:gd name="T0" fmla="*/ 45 w 45"/>
                <a:gd name="T1" fmla="*/ 79 h 112"/>
                <a:gd name="T2" fmla="*/ 0 w 45"/>
                <a:gd name="T3" fmla="*/ 112 h 112"/>
                <a:gd name="T4" fmla="*/ 38 w 45"/>
                <a:gd name="T5" fmla="*/ 0 h 112"/>
                <a:gd name="T6" fmla="*/ 45 w 45"/>
                <a:gd name="T7" fmla="*/ 7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12">
                  <a:moveTo>
                    <a:pt x="45" y="79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38" y="32"/>
                    <a:pt x="38" y="0"/>
                  </a:cubicBezTo>
                  <a:lnTo>
                    <a:pt x="45" y="79"/>
                  </a:lnTo>
                  <a:close/>
                </a:path>
              </a:pathLst>
            </a:custGeom>
            <a:solidFill>
              <a:srgbClr val="A09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F309A06A-98A2-2C1F-EA66-C145E27A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26" y="4115084"/>
              <a:ext cx="58903" cy="115830"/>
            </a:xfrm>
            <a:custGeom>
              <a:avLst/>
              <a:gdLst>
                <a:gd name="T0" fmla="*/ 0 w 149"/>
                <a:gd name="T1" fmla="*/ 0 h 293"/>
                <a:gd name="T2" fmla="*/ 73 w 149"/>
                <a:gd name="T3" fmla="*/ 69 h 293"/>
                <a:gd name="T4" fmla="*/ 149 w 149"/>
                <a:gd name="T5" fmla="*/ 293 h 293"/>
                <a:gd name="T6" fmla="*/ 17 w 149"/>
                <a:gd name="T7" fmla="*/ 187 h 293"/>
                <a:gd name="T8" fmla="*/ 0 w 149"/>
                <a:gd name="T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293">
                  <a:moveTo>
                    <a:pt x="0" y="0"/>
                  </a:moveTo>
                  <a:lnTo>
                    <a:pt x="73" y="69"/>
                  </a:lnTo>
                  <a:lnTo>
                    <a:pt x="149" y="293"/>
                  </a:lnTo>
                  <a:lnTo>
                    <a:pt x="17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7B593C6C-7DC9-4C71-DDF6-1BDA7267C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54" y="4217868"/>
              <a:ext cx="643586" cy="492177"/>
            </a:xfrm>
            <a:custGeom>
              <a:avLst/>
              <a:gdLst>
                <a:gd name="T0" fmla="*/ 689 w 689"/>
                <a:gd name="T1" fmla="*/ 457 h 527"/>
                <a:gd name="T2" fmla="*/ 360 w 689"/>
                <a:gd name="T3" fmla="*/ 511 h 527"/>
                <a:gd name="T4" fmla="*/ 253 w 689"/>
                <a:gd name="T5" fmla="*/ 414 h 527"/>
                <a:gd name="T6" fmla="*/ 217 w 689"/>
                <a:gd name="T7" fmla="*/ 364 h 527"/>
                <a:gd name="T8" fmla="*/ 217 w 689"/>
                <a:gd name="T9" fmla="*/ 364 h 527"/>
                <a:gd name="T10" fmla="*/ 135 w 689"/>
                <a:gd name="T11" fmla="*/ 235 h 527"/>
                <a:gd name="T12" fmla="*/ 109 w 689"/>
                <a:gd name="T13" fmla="*/ 5 h 527"/>
                <a:gd name="T14" fmla="*/ 181 w 689"/>
                <a:gd name="T15" fmla="*/ 19 h 527"/>
                <a:gd name="T16" fmla="*/ 273 w 689"/>
                <a:gd name="T17" fmla="*/ 170 h 527"/>
                <a:gd name="T18" fmla="*/ 392 w 689"/>
                <a:gd name="T19" fmla="*/ 387 h 527"/>
                <a:gd name="T20" fmla="*/ 534 w 689"/>
                <a:gd name="T21" fmla="*/ 372 h 527"/>
                <a:gd name="T22" fmla="*/ 674 w 689"/>
                <a:gd name="T23" fmla="*/ 346 h 527"/>
                <a:gd name="T24" fmla="*/ 689 w 689"/>
                <a:gd name="T25" fmla="*/ 45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9" h="527">
                  <a:moveTo>
                    <a:pt x="689" y="457"/>
                  </a:moveTo>
                  <a:cubicBezTo>
                    <a:pt x="689" y="457"/>
                    <a:pt x="424" y="527"/>
                    <a:pt x="360" y="511"/>
                  </a:cubicBezTo>
                  <a:cubicBezTo>
                    <a:pt x="330" y="503"/>
                    <a:pt x="291" y="462"/>
                    <a:pt x="253" y="414"/>
                  </a:cubicBezTo>
                  <a:cubicBezTo>
                    <a:pt x="241" y="398"/>
                    <a:pt x="229" y="381"/>
                    <a:pt x="217" y="364"/>
                  </a:cubicBezTo>
                  <a:cubicBezTo>
                    <a:pt x="217" y="364"/>
                    <a:pt x="217" y="364"/>
                    <a:pt x="217" y="364"/>
                  </a:cubicBezTo>
                  <a:cubicBezTo>
                    <a:pt x="171" y="298"/>
                    <a:pt x="135" y="235"/>
                    <a:pt x="135" y="235"/>
                  </a:cubicBezTo>
                  <a:cubicBezTo>
                    <a:pt x="135" y="235"/>
                    <a:pt x="0" y="76"/>
                    <a:pt x="109" y="5"/>
                  </a:cubicBezTo>
                  <a:cubicBezTo>
                    <a:pt x="109" y="5"/>
                    <a:pt x="154" y="0"/>
                    <a:pt x="181" y="19"/>
                  </a:cubicBezTo>
                  <a:cubicBezTo>
                    <a:pt x="205" y="37"/>
                    <a:pt x="263" y="149"/>
                    <a:pt x="273" y="170"/>
                  </a:cubicBezTo>
                  <a:cubicBezTo>
                    <a:pt x="282" y="190"/>
                    <a:pt x="385" y="383"/>
                    <a:pt x="392" y="387"/>
                  </a:cubicBezTo>
                  <a:cubicBezTo>
                    <a:pt x="399" y="392"/>
                    <a:pt x="488" y="376"/>
                    <a:pt x="534" y="372"/>
                  </a:cubicBezTo>
                  <a:cubicBezTo>
                    <a:pt x="610" y="366"/>
                    <a:pt x="674" y="346"/>
                    <a:pt x="674" y="346"/>
                  </a:cubicBezTo>
                  <a:lnTo>
                    <a:pt x="689" y="4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C8525284-3AAF-4417-ED46-19D4ADBD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8" y="4142361"/>
              <a:ext cx="102784" cy="77483"/>
            </a:xfrm>
            <a:custGeom>
              <a:avLst/>
              <a:gdLst>
                <a:gd name="T0" fmla="*/ 110 w 110"/>
                <a:gd name="T1" fmla="*/ 0 h 83"/>
                <a:gd name="T2" fmla="*/ 77 w 110"/>
                <a:gd name="T3" fmla="*/ 83 h 83"/>
                <a:gd name="T4" fmla="*/ 15 w 110"/>
                <a:gd name="T5" fmla="*/ 27 h 83"/>
                <a:gd name="T6" fmla="*/ 110 w 110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83">
                  <a:moveTo>
                    <a:pt x="110" y="0"/>
                  </a:moveTo>
                  <a:cubicBezTo>
                    <a:pt x="110" y="0"/>
                    <a:pt x="97" y="43"/>
                    <a:pt x="77" y="83"/>
                  </a:cubicBezTo>
                  <a:cubicBezTo>
                    <a:pt x="77" y="83"/>
                    <a:pt x="30" y="42"/>
                    <a:pt x="15" y="27"/>
                  </a:cubicBezTo>
                  <a:cubicBezTo>
                    <a:pt x="0" y="12"/>
                    <a:pt x="110" y="0"/>
                    <a:pt x="110" y="0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70BDF63E-2A04-A96E-6A6C-36C261A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9" y="4176755"/>
              <a:ext cx="64438" cy="43090"/>
            </a:xfrm>
            <a:custGeom>
              <a:avLst/>
              <a:gdLst>
                <a:gd name="T0" fmla="*/ 20 w 69"/>
                <a:gd name="T1" fmla="*/ 0 h 46"/>
                <a:gd name="T2" fmla="*/ 69 w 69"/>
                <a:gd name="T3" fmla="*/ 46 h 46"/>
                <a:gd name="T4" fmla="*/ 0 w 69"/>
                <a:gd name="T5" fmla="*/ 32 h 46"/>
                <a:gd name="T6" fmla="*/ 20 w 69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6">
                  <a:moveTo>
                    <a:pt x="20" y="0"/>
                  </a:moveTo>
                  <a:cubicBezTo>
                    <a:pt x="69" y="46"/>
                    <a:pt x="69" y="46"/>
                    <a:pt x="69" y="46"/>
                  </a:cubicBezTo>
                  <a:cubicBezTo>
                    <a:pt x="69" y="46"/>
                    <a:pt x="11" y="42"/>
                    <a:pt x="0" y="32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09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48F3D4F-0614-B7B9-E9E2-CE27F8B3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48" y="4097690"/>
              <a:ext cx="106342" cy="146269"/>
            </a:xfrm>
            <a:custGeom>
              <a:avLst/>
              <a:gdLst>
                <a:gd name="T0" fmla="*/ 49 w 114"/>
                <a:gd name="T1" fmla="*/ 0 h 157"/>
                <a:gd name="T2" fmla="*/ 114 w 114"/>
                <a:gd name="T3" fmla="*/ 85 h 157"/>
                <a:gd name="T4" fmla="*/ 70 w 114"/>
                <a:gd name="T5" fmla="*/ 157 h 157"/>
                <a:gd name="T6" fmla="*/ 0 w 114"/>
                <a:gd name="T7" fmla="*/ 30 h 157"/>
                <a:gd name="T8" fmla="*/ 49 w 114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7">
                  <a:moveTo>
                    <a:pt x="49" y="0"/>
                  </a:moveTo>
                  <a:cubicBezTo>
                    <a:pt x="49" y="0"/>
                    <a:pt x="88" y="64"/>
                    <a:pt x="114" y="85"/>
                  </a:cubicBezTo>
                  <a:cubicBezTo>
                    <a:pt x="70" y="157"/>
                    <a:pt x="70" y="157"/>
                    <a:pt x="70" y="157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AE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DC47BB3-EF57-7D7B-CEEF-73DBABF95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95" y="4125363"/>
              <a:ext cx="407183" cy="1189922"/>
            </a:xfrm>
            <a:custGeom>
              <a:avLst/>
              <a:gdLst>
                <a:gd name="T0" fmla="*/ 152 w 436"/>
                <a:gd name="T1" fmla="*/ 618 h 1274"/>
                <a:gd name="T2" fmla="*/ 147 w 436"/>
                <a:gd name="T3" fmla="*/ 1064 h 1274"/>
                <a:gd name="T4" fmla="*/ 14 w 436"/>
                <a:gd name="T5" fmla="*/ 1046 h 1274"/>
                <a:gd name="T6" fmla="*/ 5 w 436"/>
                <a:gd name="T7" fmla="*/ 602 h 1274"/>
                <a:gd name="T8" fmla="*/ 82 w 436"/>
                <a:gd name="T9" fmla="*/ 92 h 1274"/>
                <a:gd name="T10" fmla="*/ 262 w 436"/>
                <a:gd name="T11" fmla="*/ 21 h 1274"/>
                <a:gd name="T12" fmla="*/ 312 w 436"/>
                <a:gd name="T13" fmla="*/ 0 h 1274"/>
                <a:gd name="T14" fmla="*/ 433 w 436"/>
                <a:gd name="T15" fmla="*/ 431 h 1274"/>
                <a:gd name="T16" fmla="*/ 413 w 436"/>
                <a:gd name="T17" fmla="*/ 701 h 1274"/>
                <a:gd name="T18" fmla="*/ 382 w 436"/>
                <a:gd name="T19" fmla="*/ 970 h 1274"/>
                <a:gd name="T20" fmla="*/ 353 w 436"/>
                <a:gd name="T21" fmla="*/ 1274 h 1274"/>
                <a:gd name="T22" fmla="*/ 185 w 436"/>
                <a:gd name="T23" fmla="*/ 1199 h 1274"/>
                <a:gd name="T24" fmla="*/ 130 w 436"/>
                <a:gd name="T25" fmla="*/ 1101 h 1274"/>
                <a:gd name="T26" fmla="*/ 218 w 436"/>
                <a:gd name="T27" fmla="*/ 710 h 1274"/>
                <a:gd name="T28" fmla="*/ 185 w 436"/>
                <a:gd name="T29" fmla="*/ 424 h 1274"/>
                <a:gd name="T30" fmla="*/ 152 w 436"/>
                <a:gd name="T31" fmla="*/ 61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1274">
                  <a:moveTo>
                    <a:pt x="152" y="618"/>
                  </a:moveTo>
                  <a:cubicBezTo>
                    <a:pt x="147" y="686"/>
                    <a:pt x="175" y="1059"/>
                    <a:pt x="147" y="1064"/>
                  </a:cubicBezTo>
                  <a:cubicBezTo>
                    <a:pt x="118" y="1069"/>
                    <a:pt x="14" y="1046"/>
                    <a:pt x="14" y="1046"/>
                  </a:cubicBezTo>
                  <a:cubicBezTo>
                    <a:pt x="14" y="1046"/>
                    <a:pt x="0" y="644"/>
                    <a:pt x="5" y="602"/>
                  </a:cubicBezTo>
                  <a:cubicBezTo>
                    <a:pt x="8" y="571"/>
                    <a:pt x="57" y="110"/>
                    <a:pt x="82" y="92"/>
                  </a:cubicBezTo>
                  <a:cubicBezTo>
                    <a:pt x="97" y="81"/>
                    <a:pt x="208" y="42"/>
                    <a:pt x="262" y="21"/>
                  </a:cubicBezTo>
                  <a:cubicBezTo>
                    <a:pt x="272" y="17"/>
                    <a:pt x="303" y="4"/>
                    <a:pt x="312" y="0"/>
                  </a:cubicBezTo>
                  <a:cubicBezTo>
                    <a:pt x="324" y="13"/>
                    <a:pt x="424" y="248"/>
                    <a:pt x="433" y="431"/>
                  </a:cubicBezTo>
                  <a:cubicBezTo>
                    <a:pt x="436" y="487"/>
                    <a:pt x="423" y="605"/>
                    <a:pt x="413" y="701"/>
                  </a:cubicBezTo>
                  <a:cubicBezTo>
                    <a:pt x="403" y="804"/>
                    <a:pt x="391" y="884"/>
                    <a:pt x="382" y="970"/>
                  </a:cubicBezTo>
                  <a:cubicBezTo>
                    <a:pt x="365" y="1139"/>
                    <a:pt x="353" y="1274"/>
                    <a:pt x="353" y="1274"/>
                  </a:cubicBezTo>
                  <a:cubicBezTo>
                    <a:pt x="185" y="1199"/>
                    <a:pt x="185" y="1199"/>
                    <a:pt x="185" y="1199"/>
                  </a:cubicBezTo>
                  <a:cubicBezTo>
                    <a:pt x="158" y="1185"/>
                    <a:pt x="120" y="1129"/>
                    <a:pt x="130" y="1101"/>
                  </a:cubicBezTo>
                  <a:cubicBezTo>
                    <a:pt x="169" y="992"/>
                    <a:pt x="218" y="805"/>
                    <a:pt x="218" y="710"/>
                  </a:cubicBezTo>
                  <a:cubicBezTo>
                    <a:pt x="218" y="710"/>
                    <a:pt x="199" y="475"/>
                    <a:pt x="185" y="424"/>
                  </a:cubicBezTo>
                  <a:cubicBezTo>
                    <a:pt x="185" y="424"/>
                    <a:pt x="158" y="532"/>
                    <a:pt x="152" y="6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9D0B66-93E5-F64E-D0EF-940FAFB0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69" y="5060301"/>
              <a:ext cx="104761" cy="77483"/>
            </a:xfrm>
            <a:prstGeom prst="rect">
              <a:avLst/>
            </a:prstGeom>
            <a:solidFill>
              <a:srgbClr val="3A4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1986DED1-2C7E-32D2-9781-CA8D1D3E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3" y="5241359"/>
              <a:ext cx="422996" cy="228101"/>
            </a:xfrm>
            <a:custGeom>
              <a:avLst/>
              <a:gdLst>
                <a:gd name="T0" fmla="*/ 867 w 1070"/>
                <a:gd name="T1" fmla="*/ 577 h 577"/>
                <a:gd name="T2" fmla="*/ 0 w 1070"/>
                <a:gd name="T3" fmla="*/ 577 h 577"/>
                <a:gd name="T4" fmla="*/ 203 w 1070"/>
                <a:gd name="T5" fmla="*/ 0 h 577"/>
                <a:gd name="T6" fmla="*/ 1070 w 1070"/>
                <a:gd name="T7" fmla="*/ 0 h 577"/>
                <a:gd name="T8" fmla="*/ 867 w 1070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577">
                  <a:moveTo>
                    <a:pt x="867" y="577"/>
                  </a:moveTo>
                  <a:lnTo>
                    <a:pt x="0" y="577"/>
                  </a:lnTo>
                  <a:lnTo>
                    <a:pt x="203" y="0"/>
                  </a:lnTo>
                  <a:lnTo>
                    <a:pt x="1070" y="0"/>
                  </a:lnTo>
                  <a:lnTo>
                    <a:pt x="867" y="577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03DB8C24-15AE-199E-9444-2397B2E9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3" y="5241359"/>
              <a:ext cx="422996" cy="228101"/>
            </a:xfrm>
            <a:custGeom>
              <a:avLst/>
              <a:gdLst>
                <a:gd name="T0" fmla="*/ 867 w 1070"/>
                <a:gd name="T1" fmla="*/ 577 h 577"/>
                <a:gd name="T2" fmla="*/ 0 w 1070"/>
                <a:gd name="T3" fmla="*/ 577 h 577"/>
                <a:gd name="T4" fmla="*/ 203 w 1070"/>
                <a:gd name="T5" fmla="*/ 0 h 577"/>
                <a:gd name="T6" fmla="*/ 1070 w 1070"/>
                <a:gd name="T7" fmla="*/ 0 h 577"/>
                <a:gd name="T8" fmla="*/ 867 w 1070"/>
                <a:gd name="T9" fmla="*/ 57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577">
                  <a:moveTo>
                    <a:pt x="867" y="577"/>
                  </a:moveTo>
                  <a:lnTo>
                    <a:pt x="0" y="577"/>
                  </a:lnTo>
                  <a:lnTo>
                    <a:pt x="203" y="0"/>
                  </a:lnTo>
                  <a:lnTo>
                    <a:pt x="1070" y="0"/>
                  </a:lnTo>
                  <a:lnTo>
                    <a:pt x="867" y="57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4D62BD8D-DAB9-B7D0-22E1-CEE536502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3" y="5469461"/>
              <a:ext cx="422996" cy="227706"/>
            </a:xfrm>
            <a:custGeom>
              <a:avLst/>
              <a:gdLst>
                <a:gd name="T0" fmla="*/ 203 w 1070"/>
                <a:gd name="T1" fmla="*/ 576 h 576"/>
                <a:gd name="T2" fmla="*/ 1070 w 1070"/>
                <a:gd name="T3" fmla="*/ 576 h 576"/>
                <a:gd name="T4" fmla="*/ 867 w 1070"/>
                <a:gd name="T5" fmla="*/ 0 h 576"/>
                <a:gd name="T6" fmla="*/ 0 w 1070"/>
                <a:gd name="T7" fmla="*/ 0 h 576"/>
                <a:gd name="T8" fmla="*/ 203 w 1070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576">
                  <a:moveTo>
                    <a:pt x="203" y="576"/>
                  </a:moveTo>
                  <a:lnTo>
                    <a:pt x="1070" y="576"/>
                  </a:lnTo>
                  <a:lnTo>
                    <a:pt x="867" y="0"/>
                  </a:lnTo>
                  <a:lnTo>
                    <a:pt x="0" y="0"/>
                  </a:lnTo>
                  <a:lnTo>
                    <a:pt x="203" y="57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1B9DCE8C-F370-855F-C96F-2A533773C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3" y="5697167"/>
              <a:ext cx="422996" cy="228892"/>
            </a:xfrm>
            <a:custGeom>
              <a:avLst/>
              <a:gdLst>
                <a:gd name="T0" fmla="*/ 867 w 1070"/>
                <a:gd name="T1" fmla="*/ 579 h 579"/>
                <a:gd name="T2" fmla="*/ 0 w 1070"/>
                <a:gd name="T3" fmla="*/ 579 h 579"/>
                <a:gd name="T4" fmla="*/ 203 w 1070"/>
                <a:gd name="T5" fmla="*/ 0 h 579"/>
                <a:gd name="T6" fmla="*/ 1070 w 1070"/>
                <a:gd name="T7" fmla="*/ 0 h 579"/>
                <a:gd name="T8" fmla="*/ 867 w 107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579">
                  <a:moveTo>
                    <a:pt x="867" y="579"/>
                  </a:moveTo>
                  <a:lnTo>
                    <a:pt x="0" y="579"/>
                  </a:lnTo>
                  <a:lnTo>
                    <a:pt x="203" y="0"/>
                  </a:lnTo>
                  <a:lnTo>
                    <a:pt x="1070" y="0"/>
                  </a:lnTo>
                  <a:lnTo>
                    <a:pt x="867" y="57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A2614D38-A128-6371-2C47-380C948F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83" y="5926059"/>
              <a:ext cx="422996" cy="227706"/>
            </a:xfrm>
            <a:custGeom>
              <a:avLst/>
              <a:gdLst>
                <a:gd name="T0" fmla="*/ 203 w 1070"/>
                <a:gd name="T1" fmla="*/ 576 h 576"/>
                <a:gd name="T2" fmla="*/ 1070 w 1070"/>
                <a:gd name="T3" fmla="*/ 576 h 576"/>
                <a:gd name="T4" fmla="*/ 867 w 1070"/>
                <a:gd name="T5" fmla="*/ 0 h 576"/>
                <a:gd name="T6" fmla="*/ 0 w 1070"/>
                <a:gd name="T7" fmla="*/ 0 h 576"/>
                <a:gd name="T8" fmla="*/ 203 w 1070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576">
                  <a:moveTo>
                    <a:pt x="203" y="576"/>
                  </a:moveTo>
                  <a:lnTo>
                    <a:pt x="1070" y="576"/>
                  </a:lnTo>
                  <a:lnTo>
                    <a:pt x="867" y="0"/>
                  </a:lnTo>
                  <a:lnTo>
                    <a:pt x="0" y="0"/>
                  </a:lnTo>
                  <a:lnTo>
                    <a:pt x="203" y="57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6E9AD1-52B6-D91D-3AB5-6517E014A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90" y="5278915"/>
              <a:ext cx="195290" cy="9093"/>
            </a:xfrm>
            <a:prstGeom prst="rect">
              <a:avLst/>
            </a:prstGeom>
            <a:solidFill>
              <a:srgbClr val="C9B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A48A15-8F53-1B73-AB29-41C35769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35" y="5309750"/>
              <a:ext cx="195290" cy="8302"/>
            </a:xfrm>
            <a:prstGeom prst="rect">
              <a:avLst/>
            </a:prstGeom>
            <a:solidFill>
              <a:srgbClr val="C9B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51CD66-62DC-4047-0A87-B44363646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80" y="5340585"/>
              <a:ext cx="158129" cy="8302"/>
            </a:xfrm>
            <a:prstGeom prst="rect">
              <a:avLst/>
            </a:prstGeom>
            <a:solidFill>
              <a:srgbClr val="C9B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B300B8-210E-8769-5D91-3E6984B4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90" y="5734722"/>
              <a:ext cx="195290" cy="8302"/>
            </a:xfrm>
            <a:prstGeom prst="rect">
              <a:avLst/>
            </a:prstGeom>
            <a:solidFill>
              <a:srgbClr val="C9B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66F1C-F80B-3D60-EAC9-63915805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35" y="5764372"/>
              <a:ext cx="98040" cy="8302"/>
            </a:xfrm>
            <a:prstGeom prst="rect">
              <a:avLst/>
            </a:prstGeom>
            <a:solidFill>
              <a:srgbClr val="C9BA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EF648472-24A7-4111-C445-E25F1BB1A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08" y="5059511"/>
              <a:ext cx="130061" cy="161292"/>
            </a:xfrm>
            <a:custGeom>
              <a:avLst/>
              <a:gdLst>
                <a:gd name="T0" fmla="*/ 109 w 139"/>
                <a:gd name="T1" fmla="*/ 69 h 173"/>
                <a:gd name="T2" fmla="*/ 114 w 139"/>
                <a:gd name="T3" fmla="*/ 85 h 173"/>
                <a:gd name="T4" fmla="*/ 127 w 139"/>
                <a:gd name="T5" fmla="*/ 149 h 173"/>
                <a:gd name="T6" fmla="*/ 13 w 139"/>
                <a:gd name="T7" fmla="*/ 146 h 173"/>
                <a:gd name="T8" fmla="*/ 36 w 139"/>
                <a:gd name="T9" fmla="*/ 49 h 173"/>
                <a:gd name="T10" fmla="*/ 109 w 139"/>
                <a:gd name="T11" fmla="*/ 6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73">
                  <a:moveTo>
                    <a:pt x="109" y="69"/>
                  </a:moveTo>
                  <a:cubicBezTo>
                    <a:pt x="109" y="69"/>
                    <a:pt x="111" y="75"/>
                    <a:pt x="114" y="85"/>
                  </a:cubicBezTo>
                  <a:cubicBezTo>
                    <a:pt x="120" y="104"/>
                    <a:pt x="139" y="124"/>
                    <a:pt x="127" y="149"/>
                  </a:cubicBezTo>
                  <a:cubicBezTo>
                    <a:pt x="116" y="173"/>
                    <a:pt x="27" y="158"/>
                    <a:pt x="13" y="146"/>
                  </a:cubicBezTo>
                  <a:cubicBezTo>
                    <a:pt x="0" y="135"/>
                    <a:pt x="5" y="97"/>
                    <a:pt x="36" y="49"/>
                  </a:cubicBezTo>
                  <a:cubicBezTo>
                    <a:pt x="67" y="0"/>
                    <a:pt x="109" y="69"/>
                    <a:pt x="109" y="69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DCD6777-3639-DEFD-C06F-CCBCEC06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96" y="5126716"/>
              <a:ext cx="128875" cy="237984"/>
            </a:xfrm>
            <a:custGeom>
              <a:avLst/>
              <a:gdLst>
                <a:gd name="T0" fmla="*/ 138 w 138"/>
                <a:gd name="T1" fmla="*/ 68 h 255"/>
                <a:gd name="T2" fmla="*/ 131 w 138"/>
                <a:gd name="T3" fmla="*/ 154 h 255"/>
                <a:gd name="T4" fmla="*/ 102 w 138"/>
                <a:gd name="T5" fmla="*/ 240 h 255"/>
                <a:gd name="T6" fmla="*/ 105 w 138"/>
                <a:gd name="T7" fmla="*/ 160 h 255"/>
                <a:gd name="T8" fmla="*/ 101 w 138"/>
                <a:gd name="T9" fmla="*/ 130 h 255"/>
                <a:gd name="T10" fmla="*/ 92 w 138"/>
                <a:gd name="T11" fmla="*/ 168 h 255"/>
                <a:gd name="T12" fmla="*/ 58 w 138"/>
                <a:gd name="T13" fmla="*/ 254 h 255"/>
                <a:gd name="T14" fmla="*/ 49 w 138"/>
                <a:gd name="T15" fmla="*/ 236 h 255"/>
                <a:gd name="T16" fmla="*/ 39 w 138"/>
                <a:gd name="T17" fmla="*/ 244 h 255"/>
                <a:gd name="T18" fmla="*/ 29 w 138"/>
                <a:gd name="T19" fmla="*/ 149 h 255"/>
                <a:gd name="T20" fmla="*/ 12 w 138"/>
                <a:gd name="T21" fmla="*/ 173 h 255"/>
                <a:gd name="T22" fmla="*/ 17 w 138"/>
                <a:gd name="T23" fmla="*/ 36 h 255"/>
                <a:gd name="T24" fmla="*/ 138 w 138"/>
                <a:gd name="T25" fmla="*/ 6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255">
                  <a:moveTo>
                    <a:pt x="138" y="68"/>
                  </a:moveTo>
                  <a:cubicBezTo>
                    <a:pt x="138" y="68"/>
                    <a:pt x="137" y="109"/>
                    <a:pt x="131" y="154"/>
                  </a:cubicBezTo>
                  <a:cubicBezTo>
                    <a:pt x="125" y="193"/>
                    <a:pt x="112" y="242"/>
                    <a:pt x="102" y="240"/>
                  </a:cubicBezTo>
                  <a:cubicBezTo>
                    <a:pt x="87" y="238"/>
                    <a:pt x="102" y="200"/>
                    <a:pt x="105" y="160"/>
                  </a:cubicBezTo>
                  <a:cubicBezTo>
                    <a:pt x="108" y="124"/>
                    <a:pt x="101" y="130"/>
                    <a:pt x="101" y="130"/>
                  </a:cubicBezTo>
                  <a:cubicBezTo>
                    <a:pt x="101" y="130"/>
                    <a:pt x="103" y="129"/>
                    <a:pt x="92" y="168"/>
                  </a:cubicBezTo>
                  <a:cubicBezTo>
                    <a:pt x="81" y="210"/>
                    <a:pt x="67" y="255"/>
                    <a:pt x="58" y="254"/>
                  </a:cubicBezTo>
                  <a:cubicBezTo>
                    <a:pt x="48" y="253"/>
                    <a:pt x="47" y="252"/>
                    <a:pt x="49" y="236"/>
                  </a:cubicBezTo>
                  <a:cubicBezTo>
                    <a:pt x="46" y="245"/>
                    <a:pt x="43" y="245"/>
                    <a:pt x="39" y="244"/>
                  </a:cubicBezTo>
                  <a:cubicBezTo>
                    <a:pt x="19" y="240"/>
                    <a:pt x="26" y="175"/>
                    <a:pt x="29" y="149"/>
                  </a:cubicBezTo>
                  <a:cubicBezTo>
                    <a:pt x="27" y="169"/>
                    <a:pt x="23" y="183"/>
                    <a:pt x="12" y="173"/>
                  </a:cubicBezTo>
                  <a:cubicBezTo>
                    <a:pt x="0" y="160"/>
                    <a:pt x="15" y="69"/>
                    <a:pt x="17" y="36"/>
                  </a:cubicBezTo>
                  <a:cubicBezTo>
                    <a:pt x="19" y="0"/>
                    <a:pt x="138" y="68"/>
                    <a:pt x="138" y="68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CD8A0E00-6251-8B56-C601-5045C85AA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06" y="4734555"/>
              <a:ext cx="138363" cy="421019"/>
            </a:xfrm>
            <a:custGeom>
              <a:avLst/>
              <a:gdLst>
                <a:gd name="T0" fmla="*/ 148 w 148"/>
                <a:gd name="T1" fmla="*/ 155 h 451"/>
                <a:gd name="T2" fmla="*/ 146 w 148"/>
                <a:gd name="T3" fmla="*/ 451 h 451"/>
                <a:gd name="T4" fmla="*/ 6 w 148"/>
                <a:gd name="T5" fmla="*/ 419 h 451"/>
                <a:gd name="T6" fmla="*/ 0 w 148"/>
                <a:gd name="T7" fmla="*/ 0 h 451"/>
                <a:gd name="T8" fmla="*/ 148 w 148"/>
                <a:gd name="T9" fmla="*/ 15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451">
                  <a:moveTo>
                    <a:pt x="148" y="155"/>
                  </a:moveTo>
                  <a:cubicBezTo>
                    <a:pt x="146" y="451"/>
                    <a:pt x="146" y="451"/>
                    <a:pt x="146" y="451"/>
                  </a:cubicBezTo>
                  <a:cubicBezTo>
                    <a:pt x="146" y="451"/>
                    <a:pt x="87" y="449"/>
                    <a:pt x="6" y="4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8" y="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RN House Sans Regular" panose="020B0504020203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04EE60F-9396-E314-C91D-9494BFE5461B}"/>
              </a:ext>
            </a:extLst>
          </p:cNvPr>
          <p:cNvGrpSpPr/>
          <p:nvPr/>
        </p:nvGrpSpPr>
        <p:grpSpPr>
          <a:xfrm>
            <a:off x="16369656" y="9240396"/>
            <a:ext cx="2194814" cy="2194814"/>
            <a:chOff x="16369656" y="9240396"/>
            <a:chExt cx="2194814" cy="2194814"/>
          </a:xfrm>
        </p:grpSpPr>
        <p:sp>
          <p:nvSpPr>
            <p:cNvPr id="45" name="Oval 23">
              <a:extLst>
                <a:ext uri="{FF2B5EF4-FFF2-40B4-BE49-F238E27FC236}">
                  <a16:creationId xmlns:a16="http://schemas.microsoft.com/office/drawing/2014/main" id="{4DE31660-235F-7C1A-3A6D-585418BB7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9656" y="9240396"/>
              <a:ext cx="2194814" cy="21948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/>
                <a:ea typeface="+mn-ea"/>
                <a:cs typeface="+mn-cs"/>
              </a:endParaRPr>
            </a:p>
          </p:txBody>
        </p:sp>
        <p:sp>
          <p:nvSpPr>
            <p:cNvPr id="46" name="Freeform 142">
              <a:extLst>
                <a:ext uri="{FF2B5EF4-FFF2-40B4-BE49-F238E27FC236}">
                  <a16:creationId xmlns:a16="http://schemas.microsoft.com/office/drawing/2014/main" id="{EF25C193-8F45-6238-6513-566802DF6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0226" y="9743772"/>
              <a:ext cx="653674" cy="1188061"/>
            </a:xfrm>
            <a:custGeom>
              <a:avLst/>
              <a:gdLst>
                <a:gd name="T0" fmla="*/ 162 w 317"/>
                <a:gd name="T1" fmla="*/ 455 h 575"/>
                <a:gd name="T2" fmla="*/ 155 w 317"/>
                <a:gd name="T3" fmla="*/ 448 h 575"/>
                <a:gd name="T4" fmla="*/ 155 w 317"/>
                <a:gd name="T5" fmla="*/ 398 h 575"/>
                <a:gd name="T6" fmla="*/ 220 w 317"/>
                <a:gd name="T7" fmla="*/ 301 h 575"/>
                <a:gd name="T8" fmla="*/ 303 w 317"/>
                <a:gd name="T9" fmla="*/ 159 h 575"/>
                <a:gd name="T10" fmla="*/ 158 w 317"/>
                <a:gd name="T11" fmla="*/ 14 h 575"/>
                <a:gd name="T12" fmla="*/ 14 w 317"/>
                <a:gd name="T13" fmla="*/ 159 h 575"/>
                <a:gd name="T14" fmla="*/ 7 w 317"/>
                <a:gd name="T15" fmla="*/ 166 h 575"/>
                <a:gd name="T16" fmla="*/ 0 w 317"/>
                <a:gd name="T17" fmla="*/ 159 h 575"/>
                <a:gd name="T18" fmla="*/ 158 w 317"/>
                <a:gd name="T19" fmla="*/ 0 h 575"/>
                <a:gd name="T20" fmla="*/ 317 w 317"/>
                <a:gd name="T21" fmla="*/ 159 h 575"/>
                <a:gd name="T22" fmla="*/ 229 w 317"/>
                <a:gd name="T23" fmla="*/ 311 h 575"/>
                <a:gd name="T24" fmla="*/ 169 w 317"/>
                <a:gd name="T25" fmla="*/ 398 h 575"/>
                <a:gd name="T26" fmla="*/ 169 w 317"/>
                <a:gd name="T27" fmla="*/ 448 h 575"/>
                <a:gd name="T28" fmla="*/ 162 w 317"/>
                <a:gd name="T29" fmla="*/ 455 h 575"/>
                <a:gd name="T30" fmla="*/ 195 w 317"/>
                <a:gd name="T31" fmla="*/ 542 h 575"/>
                <a:gd name="T32" fmla="*/ 162 w 317"/>
                <a:gd name="T33" fmla="*/ 510 h 575"/>
                <a:gd name="T34" fmla="*/ 129 w 317"/>
                <a:gd name="T35" fmla="*/ 542 h 575"/>
                <a:gd name="T36" fmla="*/ 162 w 317"/>
                <a:gd name="T37" fmla="*/ 575 h 575"/>
                <a:gd name="T38" fmla="*/ 195 w 317"/>
                <a:gd name="T39" fmla="*/ 542 h 575"/>
                <a:gd name="T40" fmla="*/ 181 w 317"/>
                <a:gd name="T41" fmla="*/ 542 h 575"/>
                <a:gd name="T42" fmla="*/ 162 w 317"/>
                <a:gd name="T43" fmla="*/ 561 h 575"/>
                <a:gd name="T44" fmla="*/ 143 w 317"/>
                <a:gd name="T45" fmla="*/ 542 h 575"/>
                <a:gd name="T46" fmla="*/ 162 w 317"/>
                <a:gd name="T47" fmla="*/ 524 h 575"/>
                <a:gd name="T48" fmla="*/ 181 w 317"/>
                <a:gd name="T49" fmla="*/ 54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575">
                  <a:moveTo>
                    <a:pt x="162" y="455"/>
                  </a:moveTo>
                  <a:cubicBezTo>
                    <a:pt x="158" y="455"/>
                    <a:pt x="155" y="452"/>
                    <a:pt x="155" y="448"/>
                  </a:cubicBezTo>
                  <a:cubicBezTo>
                    <a:pt x="155" y="398"/>
                    <a:pt x="155" y="398"/>
                    <a:pt x="155" y="398"/>
                  </a:cubicBezTo>
                  <a:cubicBezTo>
                    <a:pt x="155" y="358"/>
                    <a:pt x="186" y="330"/>
                    <a:pt x="220" y="301"/>
                  </a:cubicBezTo>
                  <a:cubicBezTo>
                    <a:pt x="261" y="264"/>
                    <a:pt x="303" y="227"/>
                    <a:pt x="303" y="159"/>
                  </a:cubicBezTo>
                  <a:cubicBezTo>
                    <a:pt x="303" y="79"/>
                    <a:pt x="238" y="14"/>
                    <a:pt x="158" y="14"/>
                  </a:cubicBezTo>
                  <a:cubicBezTo>
                    <a:pt x="79" y="14"/>
                    <a:pt x="14" y="79"/>
                    <a:pt x="14" y="159"/>
                  </a:cubicBezTo>
                  <a:cubicBezTo>
                    <a:pt x="14" y="163"/>
                    <a:pt x="10" y="166"/>
                    <a:pt x="7" y="166"/>
                  </a:cubicBezTo>
                  <a:cubicBezTo>
                    <a:pt x="3" y="166"/>
                    <a:pt x="0" y="163"/>
                    <a:pt x="0" y="159"/>
                  </a:cubicBezTo>
                  <a:cubicBezTo>
                    <a:pt x="0" y="71"/>
                    <a:pt x="71" y="0"/>
                    <a:pt x="158" y="0"/>
                  </a:cubicBezTo>
                  <a:cubicBezTo>
                    <a:pt x="246" y="0"/>
                    <a:pt x="317" y="71"/>
                    <a:pt x="317" y="159"/>
                  </a:cubicBezTo>
                  <a:cubicBezTo>
                    <a:pt x="317" y="233"/>
                    <a:pt x="270" y="275"/>
                    <a:pt x="229" y="311"/>
                  </a:cubicBezTo>
                  <a:cubicBezTo>
                    <a:pt x="197" y="339"/>
                    <a:pt x="169" y="364"/>
                    <a:pt x="169" y="398"/>
                  </a:cubicBezTo>
                  <a:cubicBezTo>
                    <a:pt x="169" y="448"/>
                    <a:pt x="169" y="448"/>
                    <a:pt x="169" y="448"/>
                  </a:cubicBezTo>
                  <a:cubicBezTo>
                    <a:pt x="169" y="452"/>
                    <a:pt x="166" y="455"/>
                    <a:pt x="162" y="455"/>
                  </a:cubicBezTo>
                  <a:close/>
                  <a:moveTo>
                    <a:pt x="195" y="542"/>
                  </a:moveTo>
                  <a:cubicBezTo>
                    <a:pt x="195" y="524"/>
                    <a:pt x="180" y="510"/>
                    <a:pt x="162" y="510"/>
                  </a:cubicBezTo>
                  <a:cubicBezTo>
                    <a:pt x="144" y="510"/>
                    <a:pt x="129" y="524"/>
                    <a:pt x="129" y="542"/>
                  </a:cubicBezTo>
                  <a:cubicBezTo>
                    <a:pt x="129" y="560"/>
                    <a:pt x="144" y="575"/>
                    <a:pt x="162" y="575"/>
                  </a:cubicBezTo>
                  <a:cubicBezTo>
                    <a:pt x="180" y="575"/>
                    <a:pt x="195" y="560"/>
                    <a:pt x="195" y="542"/>
                  </a:cubicBezTo>
                  <a:close/>
                  <a:moveTo>
                    <a:pt x="181" y="542"/>
                  </a:moveTo>
                  <a:cubicBezTo>
                    <a:pt x="181" y="553"/>
                    <a:pt x="172" y="561"/>
                    <a:pt x="162" y="561"/>
                  </a:cubicBezTo>
                  <a:cubicBezTo>
                    <a:pt x="152" y="561"/>
                    <a:pt x="143" y="553"/>
                    <a:pt x="143" y="542"/>
                  </a:cubicBezTo>
                  <a:cubicBezTo>
                    <a:pt x="143" y="532"/>
                    <a:pt x="152" y="524"/>
                    <a:pt x="162" y="524"/>
                  </a:cubicBezTo>
                  <a:cubicBezTo>
                    <a:pt x="172" y="524"/>
                    <a:pt x="181" y="532"/>
                    <a:pt x="18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B2A082-21C6-9740-E224-E4FD40615F03}"/>
              </a:ext>
            </a:extLst>
          </p:cNvPr>
          <p:cNvGrpSpPr/>
          <p:nvPr/>
        </p:nvGrpSpPr>
        <p:grpSpPr>
          <a:xfrm>
            <a:off x="2270914" y="2145791"/>
            <a:ext cx="751205" cy="751205"/>
            <a:chOff x="11094593" y="6858000"/>
            <a:chExt cx="2194814" cy="2194814"/>
          </a:xfrm>
        </p:grpSpPr>
        <p:sp>
          <p:nvSpPr>
            <p:cNvPr id="48" name="Oval 23">
              <a:extLst>
                <a:ext uri="{FF2B5EF4-FFF2-40B4-BE49-F238E27FC236}">
                  <a16:creationId xmlns:a16="http://schemas.microsoft.com/office/drawing/2014/main" id="{6409753F-F9CA-30B7-8943-B2FBE5B19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593" y="6858000"/>
              <a:ext cx="2194814" cy="21948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/>
                <a:ea typeface="+mn-ea"/>
                <a:cs typeface="+mn-cs"/>
              </a:endParaRPr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1DC3529B-8B6F-AC1A-F344-6597BF7D3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65163" y="7361376"/>
              <a:ext cx="653674" cy="1188061"/>
            </a:xfrm>
            <a:custGeom>
              <a:avLst/>
              <a:gdLst>
                <a:gd name="T0" fmla="*/ 162 w 317"/>
                <a:gd name="T1" fmla="*/ 455 h 575"/>
                <a:gd name="T2" fmla="*/ 155 w 317"/>
                <a:gd name="T3" fmla="*/ 448 h 575"/>
                <a:gd name="T4" fmla="*/ 155 w 317"/>
                <a:gd name="T5" fmla="*/ 398 h 575"/>
                <a:gd name="T6" fmla="*/ 220 w 317"/>
                <a:gd name="T7" fmla="*/ 301 h 575"/>
                <a:gd name="T8" fmla="*/ 303 w 317"/>
                <a:gd name="T9" fmla="*/ 159 h 575"/>
                <a:gd name="T10" fmla="*/ 158 w 317"/>
                <a:gd name="T11" fmla="*/ 14 h 575"/>
                <a:gd name="T12" fmla="*/ 14 w 317"/>
                <a:gd name="T13" fmla="*/ 159 h 575"/>
                <a:gd name="T14" fmla="*/ 7 w 317"/>
                <a:gd name="T15" fmla="*/ 166 h 575"/>
                <a:gd name="T16" fmla="*/ 0 w 317"/>
                <a:gd name="T17" fmla="*/ 159 h 575"/>
                <a:gd name="T18" fmla="*/ 158 w 317"/>
                <a:gd name="T19" fmla="*/ 0 h 575"/>
                <a:gd name="T20" fmla="*/ 317 w 317"/>
                <a:gd name="T21" fmla="*/ 159 h 575"/>
                <a:gd name="T22" fmla="*/ 229 w 317"/>
                <a:gd name="T23" fmla="*/ 311 h 575"/>
                <a:gd name="T24" fmla="*/ 169 w 317"/>
                <a:gd name="T25" fmla="*/ 398 h 575"/>
                <a:gd name="T26" fmla="*/ 169 w 317"/>
                <a:gd name="T27" fmla="*/ 448 h 575"/>
                <a:gd name="T28" fmla="*/ 162 w 317"/>
                <a:gd name="T29" fmla="*/ 455 h 575"/>
                <a:gd name="T30" fmla="*/ 195 w 317"/>
                <a:gd name="T31" fmla="*/ 542 h 575"/>
                <a:gd name="T32" fmla="*/ 162 w 317"/>
                <a:gd name="T33" fmla="*/ 510 h 575"/>
                <a:gd name="T34" fmla="*/ 129 w 317"/>
                <a:gd name="T35" fmla="*/ 542 h 575"/>
                <a:gd name="T36" fmla="*/ 162 w 317"/>
                <a:gd name="T37" fmla="*/ 575 h 575"/>
                <a:gd name="T38" fmla="*/ 195 w 317"/>
                <a:gd name="T39" fmla="*/ 542 h 575"/>
                <a:gd name="T40" fmla="*/ 181 w 317"/>
                <a:gd name="T41" fmla="*/ 542 h 575"/>
                <a:gd name="T42" fmla="*/ 162 w 317"/>
                <a:gd name="T43" fmla="*/ 561 h 575"/>
                <a:gd name="T44" fmla="*/ 143 w 317"/>
                <a:gd name="T45" fmla="*/ 542 h 575"/>
                <a:gd name="T46" fmla="*/ 162 w 317"/>
                <a:gd name="T47" fmla="*/ 524 h 575"/>
                <a:gd name="T48" fmla="*/ 181 w 317"/>
                <a:gd name="T49" fmla="*/ 54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7" h="575">
                  <a:moveTo>
                    <a:pt x="162" y="455"/>
                  </a:moveTo>
                  <a:cubicBezTo>
                    <a:pt x="158" y="455"/>
                    <a:pt x="155" y="452"/>
                    <a:pt x="155" y="448"/>
                  </a:cubicBezTo>
                  <a:cubicBezTo>
                    <a:pt x="155" y="398"/>
                    <a:pt x="155" y="398"/>
                    <a:pt x="155" y="398"/>
                  </a:cubicBezTo>
                  <a:cubicBezTo>
                    <a:pt x="155" y="358"/>
                    <a:pt x="186" y="330"/>
                    <a:pt x="220" y="301"/>
                  </a:cubicBezTo>
                  <a:cubicBezTo>
                    <a:pt x="261" y="264"/>
                    <a:pt x="303" y="227"/>
                    <a:pt x="303" y="159"/>
                  </a:cubicBezTo>
                  <a:cubicBezTo>
                    <a:pt x="303" y="79"/>
                    <a:pt x="238" y="14"/>
                    <a:pt x="158" y="14"/>
                  </a:cubicBezTo>
                  <a:cubicBezTo>
                    <a:pt x="79" y="14"/>
                    <a:pt x="14" y="79"/>
                    <a:pt x="14" y="159"/>
                  </a:cubicBezTo>
                  <a:cubicBezTo>
                    <a:pt x="14" y="163"/>
                    <a:pt x="10" y="166"/>
                    <a:pt x="7" y="166"/>
                  </a:cubicBezTo>
                  <a:cubicBezTo>
                    <a:pt x="3" y="166"/>
                    <a:pt x="0" y="163"/>
                    <a:pt x="0" y="159"/>
                  </a:cubicBezTo>
                  <a:cubicBezTo>
                    <a:pt x="0" y="71"/>
                    <a:pt x="71" y="0"/>
                    <a:pt x="158" y="0"/>
                  </a:cubicBezTo>
                  <a:cubicBezTo>
                    <a:pt x="246" y="0"/>
                    <a:pt x="317" y="71"/>
                    <a:pt x="317" y="159"/>
                  </a:cubicBezTo>
                  <a:cubicBezTo>
                    <a:pt x="317" y="233"/>
                    <a:pt x="270" y="275"/>
                    <a:pt x="229" y="311"/>
                  </a:cubicBezTo>
                  <a:cubicBezTo>
                    <a:pt x="197" y="339"/>
                    <a:pt x="169" y="364"/>
                    <a:pt x="169" y="398"/>
                  </a:cubicBezTo>
                  <a:cubicBezTo>
                    <a:pt x="169" y="448"/>
                    <a:pt x="169" y="448"/>
                    <a:pt x="169" y="448"/>
                  </a:cubicBezTo>
                  <a:cubicBezTo>
                    <a:pt x="169" y="452"/>
                    <a:pt x="166" y="455"/>
                    <a:pt x="162" y="455"/>
                  </a:cubicBezTo>
                  <a:close/>
                  <a:moveTo>
                    <a:pt x="195" y="542"/>
                  </a:moveTo>
                  <a:cubicBezTo>
                    <a:pt x="195" y="524"/>
                    <a:pt x="180" y="510"/>
                    <a:pt x="162" y="510"/>
                  </a:cubicBezTo>
                  <a:cubicBezTo>
                    <a:pt x="144" y="510"/>
                    <a:pt x="129" y="524"/>
                    <a:pt x="129" y="542"/>
                  </a:cubicBezTo>
                  <a:cubicBezTo>
                    <a:pt x="129" y="560"/>
                    <a:pt x="144" y="575"/>
                    <a:pt x="162" y="575"/>
                  </a:cubicBezTo>
                  <a:cubicBezTo>
                    <a:pt x="180" y="575"/>
                    <a:pt x="195" y="560"/>
                    <a:pt x="195" y="542"/>
                  </a:cubicBezTo>
                  <a:close/>
                  <a:moveTo>
                    <a:pt x="181" y="542"/>
                  </a:moveTo>
                  <a:cubicBezTo>
                    <a:pt x="181" y="553"/>
                    <a:pt x="172" y="561"/>
                    <a:pt x="162" y="561"/>
                  </a:cubicBezTo>
                  <a:cubicBezTo>
                    <a:pt x="152" y="561"/>
                    <a:pt x="143" y="553"/>
                    <a:pt x="143" y="542"/>
                  </a:cubicBezTo>
                  <a:cubicBezTo>
                    <a:pt x="143" y="532"/>
                    <a:pt x="152" y="524"/>
                    <a:pt x="162" y="524"/>
                  </a:cubicBezTo>
                  <a:cubicBezTo>
                    <a:pt x="172" y="524"/>
                    <a:pt x="181" y="532"/>
                    <a:pt x="18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82901" tIns="91451" rIns="182901" bIns="914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5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278E9-B907-86BB-3594-0824C16B2AD5}"/>
              </a:ext>
            </a:extLst>
          </p:cNvPr>
          <p:cNvSpPr txBox="1">
            <a:spLocks/>
          </p:cNvSpPr>
          <p:nvPr/>
        </p:nvSpPr>
        <p:spPr>
          <a:xfrm>
            <a:off x="3019903" y="136733"/>
            <a:ext cx="5059157" cy="9381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 		</a:t>
            </a:r>
            <a:r>
              <a:rPr lang="en-GB" sz="3600" dirty="0">
                <a:latin typeface="Knile Black" panose="00000A00000000000000" pitchFamily="50" charset="0"/>
              </a:rPr>
              <a:t>Analysis</a:t>
            </a:r>
            <a:endParaRPr lang="en-US" sz="3600" dirty="0">
              <a:latin typeface="Knile Black" panose="00000A00000000000000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28A5A-2DA6-5240-79ED-EF9DFEB6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9" y="1074875"/>
            <a:ext cx="5492792" cy="2476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9E4EE-A9CE-D015-375A-D84346FACD0F}"/>
              </a:ext>
            </a:extLst>
          </p:cNvPr>
          <p:cNvSpPr txBox="1"/>
          <p:nvPr/>
        </p:nvSpPr>
        <p:spPr>
          <a:xfrm>
            <a:off x="6289589" y="1074875"/>
            <a:ext cx="5599547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climate dashboard – the major carbon emission is based on the End user Devices.</a:t>
            </a:r>
          </a:p>
          <a:p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if we able to reduce a tiny amount of carbon emission in end user devices it will result in major difference.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further look down in the End User Devices – we could be able to identify that  “Thin Client ” in usage itself contributes in 3,404,653.324 kgco2e.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4B8AB-5DA7-EE5E-8CCE-50015B7F9ADE}"/>
              </a:ext>
            </a:extLst>
          </p:cNvPr>
          <p:cNvSpPr txBox="1"/>
          <p:nvPr/>
        </p:nvSpPr>
        <p:spPr>
          <a:xfrm>
            <a:off x="603209" y="3854623"/>
            <a:ext cx="5441305" cy="341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analysis results in FUTRO S7011 results in overall emission of 1,517,703 kgco2e with usage of only 30,971 machines.</a:t>
            </a:r>
            <a:endParaRPr lang="en-GB" dirty="0"/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no: of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Futro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30,971.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Carbon Emission by all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Futro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1,517,703 kgco2e.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Futro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emission for annual = 49.004 kgco2e.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14B047-584A-2FBC-87F9-01A9C52D8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5" t="19908" b="6644"/>
          <a:stretch/>
        </p:blipFill>
        <p:spPr bwMode="auto">
          <a:xfrm>
            <a:off x="6289588" y="3861144"/>
            <a:ext cx="5599547" cy="2421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925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3F6415-7799-96A1-D92B-96721A5D7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24" y="193496"/>
            <a:ext cx="10694988" cy="938142"/>
          </a:xfrm>
        </p:spPr>
        <p:txBody>
          <a:bodyPr/>
          <a:lstStyle/>
          <a:p>
            <a:r>
              <a:rPr lang="en-GB" sz="3600" dirty="0"/>
              <a:t> 	Solution / Theoretical Calculations </a:t>
            </a:r>
            <a:endParaRPr lang="en-US" sz="3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F291EB-61B4-D8BF-5C52-40121AC03FE2}"/>
              </a:ext>
            </a:extLst>
          </p:cNvPr>
          <p:cNvSpPr txBox="1"/>
          <p:nvPr/>
        </p:nvSpPr>
        <p:spPr>
          <a:xfrm>
            <a:off x="4303775" y="3821116"/>
            <a:ext cx="148742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987021">
              <a:spcBef>
                <a:spcPct val="20000"/>
              </a:spcBef>
              <a:defRPr/>
            </a:pPr>
            <a:endParaRPr lang="en-US" sz="1400" dirty="0">
              <a:solidFill>
                <a:srgbClr val="5A287D"/>
              </a:solidFill>
              <a:latin typeface="RN House Sans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820F9-7347-1ECF-FF78-254B75DAFD17}"/>
              </a:ext>
            </a:extLst>
          </p:cNvPr>
          <p:cNvSpPr txBox="1"/>
          <p:nvPr/>
        </p:nvSpPr>
        <p:spPr>
          <a:xfrm>
            <a:off x="308919" y="1556951"/>
            <a:ext cx="578708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and easy solution is to reduce the overall power consumption – but how can it be achieved?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following parameter for the machine –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power consumption by the machine for a year.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 power consumption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C7A8-D40C-03D7-9387-59E7AE90F500}"/>
              </a:ext>
            </a:extLst>
          </p:cNvPr>
          <p:cNvSpPr txBox="1"/>
          <p:nvPr/>
        </p:nvSpPr>
        <p:spPr>
          <a:xfrm>
            <a:off x="6227805" y="1408670"/>
            <a:ext cx="5340307" cy="1002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Calculation: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following formula for Annual emission we can calculate Energy consumption of single machine.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Emission (kgCO2e) = Energy Consumption(kWh) x Carbon Emission Factor (Kgco2e/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Carbon Emission Factor of UK is 0.23314kgCo2e/kWh &amp; For India is  0.82kgco2e/kwh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Consumption (kWh) = 49.004 kgco2e / 0.82kgco2e/kwh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Energy Consumption of a single machine is 59.76 kwh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Industrial Standards an ideal FUTRO S7011 needs to be consume nearly only 31.90 kwh annually, but we have consumed additionally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27.86kwh.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Also, as per FUTRO Datasheet – Sleep mode power consumption for the device is 1.62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machine will be in Sleep mode averagely for 10 hrs per day = 16.2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for a year it results in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5.913 kwh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this 5.913 kwh is has been avoided from utilization by maintaining proper practices such as power down the specific areas when there is no people it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Emission 1 machine   = 44.154 kgco2e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Emission by all machines =   1367493.534 kgco2e.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236C1C94-C3DC-BD8C-F11A-4D9789BF4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2300" y="494097"/>
            <a:ext cx="10694988" cy="938142"/>
          </a:xfrm>
        </p:spPr>
        <p:txBody>
          <a:bodyPr/>
          <a:lstStyle/>
          <a:p>
            <a:r>
              <a:rPr lang="en-GB" sz="3600" dirty="0"/>
              <a:t>Benefits Achieved</a:t>
            </a:r>
            <a:endParaRPr lang="en-US" sz="3600" dirty="0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0070FF0-B66E-D196-4B51-126492E0A074}"/>
              </a:ext>
            </a:extLst>
          </p:cNvPr>
          <p:cNvGrpSpPr/>
          <p:nvPr/>
        </p:nvGrpSpPr>
        <p:grpSpPr>
          <a:xfrm>
            <a:off x="0" y="1716253"/>
            <a:ext cx="9948672" cy="4286915"/>
            <a:chOff x="0" y="1716253"/>
            <a:chExt cx="9948672" cy="4286915"/>
          </a:xfrm>
        </p:grpSpPr>
        <p:sp>
          <p:nvSpPr>
            <p:cNvPr id="261" name="Freeform 5">
              <a:extLst>
                <a:ext uri="{FF2B5EF4-FFF2-40B4-BE49-F238E27FC236}">
                  <a16:creationId xmlns:a16="http://schemas.microsoft.com/office/drawing/2014/main" id="{C4E7B4D8-028C-EC2C-EA8D-52EEBEA3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161" y="1980854"/>
              <a:ext cx="1779052" cy="1457673"/>
            </a:xfrm>
            <a:custGeom>
              <a:avLst/>
              <a:gdLst>
                <a:gd name="T0" fmla="*/ 0 w 692"/>
                <a:gd name="T1" fmla="*/ 572 h 572"/>
                <a:gd name="T2" fmla="*/ 553 w 692"/>
                <a:gd name="T3" fmla="*/ 572 h 572"/>
                <a:gd name="T4" fmla="*/ 692 w 692"/>
                <a:gd name="T5" fmla="*/ 433 h 572"/>
                <a:gd name="T6" fmla="*/ 692 w 692"/>
                <a:gd name="T7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572">
                  <a:moveTo>
                    <a:pt x="0" y="572"/>
                  </a:moveTo>
                  <a:cubicBezTo>
                    <a:pt x="553" y="572"/>
                    <a:pt x="553" y="572"/>
                    <a:pt x="553" y="572"/>
                  </a:cubicBezTo>
                  <a:cubicBezTo>
                    <a:pt x="630" y="572"/>
                    <a:pt x="692" y="510"/>
                    <a:pt x="692" y="433"/>
                  </a:cubicBezTo>
                  <a:cubicBezTo>
                    <a:pt x="692" y="0"/>
                    <a:pt x="692" y="0"/>
                    <a:pt x="692" y="0"/>
                  </a:cubicBezTo>
                </a:path>
              </a:pathLst>
            </a:custGeom>
            <a:noFill/>
            <a:ln w="114300" cap="flat">
              <a:solidFill>
                <a:srgbClr val="5A28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62" name="Freeform 6">
              <a:extLst>
                <a:ext uri="{FF2B5EF4-FFF2-40B4-BE49-F238E27FC236}">
                  <a16:creationId xmlns:a16="http://schemas.microsoft.com/office/drawing/2014/main" id="{A040768E-BB92-35BD-AC00-E7C01B01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162" y="2796313"/>
              <a:ext cx="2784081" cy="812474"/>
            </a:xfrm>
            <a:custGeom>
              <a:avLst/>
              <a:gdLst>
                <a:gd name="T0" fmla="*/ 0 w 1083"/>
                <a:gd name="T1" fmla="*/ 319 h 319"/>
                <a:gd name="T2" fmla="*/ 944 w 1083"/>
                <a:gd name="T3" fmla="*/ 319 h 319"/>
                <a:gd name="T4" fmla="*/ 1083 w 1083"/>
                <a:gd name="T5" fmla="*/ 180 h 319"/>
                <a:gd name="T6" fmla="*/ 1083 w 1083"/>
                <a:gd name="T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3" h="319">
                  <a:moveTo>
                    <a:pt x="0" y="319"/>
                  </a:moveTo>
                  <a:cubicBezTo>
                    <a:pt x="944" y="319"/>
                    <a:pt x="944" y="319"/>
                    <a:pt x="944" y="319"/>
                  </a:cubicBezTo>
                  <a:cubicBezTo>
                    <a:pt x="1021" y="319"/>
                    <a:pt x="1083" y="257"/>
                    <a:pt x="1083" y="180"/>
                  </a:cubicBezTo>
                  <a:cubicBezTo>
                    <a:pt x="1083" y="0"/>
                    <a:pt x="1083" y="0"/>
                    <a:pt x="1083" y="0"/>
                  </a:cubicBezTo>
                </a:path>
              </a:pathLst>
            </a:custGeom>
            <a:noFill/>
            <a:ln w="114300" cap="flat">
              <a:solidFill>
                <a:srgbClr val="5A287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63" name="Line 7">
              <a:extLst>
                <a:ext uri="{FF2B5EF4-FFF2-40B4-BE49-F238E27FC236}">
                  <a16:creationId xmlns:a16="http://schemas.microsoft.com/office/drawing/2014/main" id="{3F37854E-BD03-8B0D-1D5B-A1248E119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6162" y="3782034"/>
              <a:ext cx="3747108" cy="0"/>
            </a:xfrm>
            <a:prstGeom prst="line">
              <a:avLst/>
            </a:prstGeom>
            <a:noFill/>
            <a:ln w="114300" cap="flat">
              <a:solidFill>
                <a:srgbClr val="F500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64" name="Freeform 8">
              <a:extLst>
                <a:ext uri="{FF2B5EF4-FFF2-40B4-BE49-F238E27FC236}">
                  <a16:creationId xmlns:a16="http://schemas.microsoft.com/office/drawing/2014/main" id="{0DC7D32C-FE93-1280-241E-BCA254E8E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162" y="3953789"/>
              <a:ext cx="2784081" cy="902084"/>
            </a:xfrm>
            <a:custGeom>
              <a:avLst/>
              <a:gdLst>
                <a:gd name="T0" fmla="*/ 0 w 1083"/>
                <a:gd name="T1" fmla="*/ 0 h 354"/>
                <a:gd name="T2" fmla="*/ 944 w 1083"/>
                <a:gd name="T3" fmla="*/ 0 h 354"/>
                <a:gd name="T4" fmla="*/ 1083 w 1083"/>
                <a:gd name="T5" fmla="*/ 139 h 354"/>
                <a:gd name="T6" fmla="*/ 1083 w 1083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3" h="354">
                  <a:moveTo>
                    <a:pt x="0" y="0"/>
                  </a:moveTo>
                  <a:cubicBezTo>
                    <a:pt x="944" y="0"/>
                    <a:pt x="944" y="0"/>
                    <a:pt x="944" y="0"/>
                  </a:cubicBezTo>
                  <a:cubicBezTo>
                    <a:pt x="1021" y="0"/>
                    <a:pt x="1083" y="62"/>
                    <a:pt x="1083" y="139"/>
                  </a:cubicBezTo>
                  <a:cubicBezTo>
                    <a:pt x="1083" y="354"/>
                    <a:pt x="1083" y="354"/>
                    <a:pt x="1083" y="354"/>
                  </a:cubicBezTo>
                </a:path>
              </a:pathLst>
            </a:custGeom>
            <a:noFill/>
            <a:ln w="114300" cap="flat">
              <a:solidFill>
                <a:srgbClr val="007B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65" name="Freeform 9">
              <a:extLst>
                <a:ext uri="{FF2B5EF4-FFF2-40B4-BE49-F238E27FC236}">
                  <a16:creationId xmlns:a16="http://schemas.microsoft.com/office/drawing/2014/main" id="{F517E120-46F8-FE61-9BD2-AC39C52F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161" y="4124052"/>
              <a:ext cx="1779052" cy="1486050"/>
            </a:xfrm>
            <a:custGeom>
              <a:avLst/>
              <a:gdLst>
                <a:gd name="T0" fmla="*/ 0 w 692"/>
                <a:gd name="T1" fmla="*/ 0 h 583"/>
                <a:gd name="T2" fmla="*/ 553 w 692"/>
                <a:gd name="T3" fmla="*/ 0 h 583"/>
                <a:gd name="T4" fmla="*/ 692 w 692"/>
                <a:gd name="T5" fmla="*/ 139 h 583"/>
                <a:gd name="T6" fmla="*/ 692 w 692"/>
                <a:gd name="T7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583">
                  <a:moveTo>
                    <a:pt x="0" y="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630" y="0"/>
                    <a:pt x="692" y="62"/>
                    <a:pt x="692" y="139"/>
                  </a:cubicBezTo>
                  <a:cubicBezTo>
                    <a:pt x="692" y="583"/>
                    <a:pt x="692" y="583"/>
                    <a:pt x="692" y="583"/>
                  </a:cubicBezTo>
                </a:path>
              </a:pathLst>
            </a:custGeom>
            <a:noFill/>
            <a:ln w="114300" cap="flat">
              <a:solidFill>
                <a:srgbClr val="FFB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66" name="Horizontal Scroll 78">
              <a:extLst>
                <a:ext uri="{FF2B5EF4-FFF2-40B4-BE49-F238E27FC236}">
                  <a16:creationId xmlns:a16="http://schemas.microsoft.com/office/drawing/2014/main" id="{5BF58F79-4D48-0B14-38BC-B9D3A6F0680B}"/>
                </a:ext>
              </a:extLst>
            </p:cNvPr>
            <p:cNvSpPr/>
            <p:nvPr/>
          </p:nvSpPr>
          <p:spPr>
            <a:xfrm>
              <a:off x="2804995" y="5077947"/>
              <a:ext cx="5182750" cy="925221"/>
            </a:xfrm>
            <a:prstGeom prst="horizontalScroll">
              <a:avLst>
                <a:gd name="adj" fmla="val 11759"/>
              </a:avLst>
            </a:prstGeom>
            <a:solidFill>
              <a:srgbClr val="FFB200"/>
            </a:solidFill>
            <a:ln w="6350" cap="flat" cmpd="sng" algn="ctr">
              <a:solidFill>
                <a:srgbClr val="FFFFFF"/>
              </a:solidFill>
              <a:prstDash val="solid"/>
            </a:ln>
            <a:effectLst/>
          </p:spPr>
        </p:sp>
        <p:sp>
          <p:nvSpPr>
            <p:cNvPr id="267" name="Freeform 46">
              <a:extLst>
                <a:ext uri="{FF2B5EF4-FFF2-40B4-BE49-F238E27FC236}">
                  <a16:creationId xmlns:a16="http://schemas.microsoft.com/office/drawing/2014/main" id="{29A4DC69-55D3-BA55-3D69-E589E7A5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53603"/>
              <a:ext cx="706820" cy="550973"/>
            </a:xfrm>
            <a:custGeom>
              <a:avLst/>
              <a:gdLst>
                <a:gd name="T0" fmla="*/ 0 w 449"/>
                <a:gd name="T1" fmla="*/ 0 h 350"/>
                <a:gd name="T2" fmla="*/ 449 w 449"/>
                <a:gd name="T3" fmla="*/ 0 h 350"/>
                <a:gd name="T4" fmla="*/ 449 w 449"/>
                <a:gd name="T5" fmla="*/ 350 h 350"/>
                <a:gd name="T6" fmla="*/ 0 w 449"/>
                <a:gd name="T7" fmla="*/ 350 h 350"/>
                <a:gd name="T8" fmla="*/ 0 w 449"/>
                <a:gd name="T9" fmla="*/ 0 h 350"/>
                <a:gd name="T10" fmla="*/ 0 w 449"/>
                <a:gd name="T1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350">
                  <a:moveTo>
                    <a:pt x="0" y="0"/>
                  </a:moveTo>
                  <a:lnTo>
                    <a:pt x="449" y="0"/>
                  </a:lnTo>
                  <a:lnTo>
                    <a:pt x="449" y="350"/>
                  </a:lnTo>
                  <a:lnTo>
                    <a:pt x="0" y="3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287D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4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N House Sans Regular"/>
                  <a:cs typeface="Montserrat" panose="02000000000000000000" pitchFamily="2" charset="0"/>
                </a:rPr>
                <a:t>01</a:t>
              </a:r>
            </a:p>
          </p:txBody>
        </p:sp>
        <p:sp>
          <p:nvSpPr>
            <p:cNvPr id="268" name="Freeform 47">
              <a:extLst>
                <a:ext uri="{FF2B5EF4-FFF2-40B4-BE49-F238E27FC236}">
                  <a16:creationId xmlns:a16="http://schemas.microsoft.com/office/drawing/2014/main" id="{5B2EDF84-90C0-FFD7-C3B1-65F14C7A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632010"/>
              <a:ext cx="706820" cy="555696"/>
            </a:xfrm>
            <a:custGeom>
              <a:avLst/>
              <a:gdLst>
                <a:gd name="T0" fmla="*/ 0 w 449"/>
                <a:gd name="T1" fmla="*/ 0 h 353"/>
                <a:gd name="T2" fmla="*/ 449 w 449"/>
                <a:gd name="T3" fmla="*/ 0 h 353"/>
                <a:gd name="T4" fmla="*/ 449 w 449"/>
                <a:gd name="T5" fmla="*/ 353 h 353"/>
                <a:gd name="T6" fmla="*/ 0 w 449"/>
                <a:gd name="T7" fmla="*/ 353 h 353"/>
                <a:gd name="T8" fmla="*/ 0 w 449"/>
                <a:gd name="T9" fmla="*/ 0 h 353"/>
                <a:gd name="T10" fmla="*/ 0 w 449"/>
                <a:gd name="T1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353">
                  <a:moveTo>
                    <a:pt x="0" y="0"/>
                  </a:moveTo>
                  <a:lnTo>
                    <a:pt x="449" y="0"/>
                  </a:lnTo>
                  <a:lnTo>
                    <a:pt x="449" y="353"/>
                  </a:lnTo>
                  <a:lnTo>
                    <a:pt x="0" y="3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287D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4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N House Sans Regular"/>
                  <a:cs typeface="Montserrat" panose="02000000000000000000" pitchFamily="2" charset="0"/>
                </a:rPr>
                <a:t>02</a:t>
              </a:r>
            </a:p>
          </p:txBody>
        </p:sp>
        <p:sp>
          <p:nvSpPr>
            <p:cNvPr id="269" name="Freeform 48">
              <a:extLst>
                <a:ext uri="{FF2B5EF4-FFF2-40B4-BE49-F238E27FC236}">
                  <a16:creationId xmlns:a16="http://schemas.microsoft.com/office/drawing/2014/main" id="{EE78CAB5-5435-E2A9-D03A-90856EB14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18291"/>
              <a:ext cx="706820" cy="547826"/>
            </a:xfrm>
            <a:custGeom>
              <a:avLst/>
              <a:gdLst>
                <a:gd name="T0" fmla="*/ 0 w 449"/>
                <a:gd name="T1" fmla="*/ 0 h 348"/>
                <a:gd name="T2" fmla="*/ 449 w 449"/>
                <a:gd name="T3" fmla="*/ 0 h 348"/>
                <a:gd name="T4" fmla="*/ 449 w 449"/>
                <a:gd name="T5" fmla="*/ 348 h 348"/>
                <a:gd name="T6" fmla="*/ 0 w 449"/>
                <a:gd name="T7" fmla="*/ 348 h 348"/>
                <a:gd name="T8" fmla="*/ 0 w 449"/>
                <a:gd name="T9" fmla="*/ 0 h 348"/>
                <a:gd name="T10" fmla="*/ 0 w 449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348">
                  <a:moveTo>
                    <a:pt x="0" y="0"/>
                  </a:moveTo>
                  <a:lnTo>
                    <a:pt x="449" y="0"/>
                  </a:lnTo>
                  <a:lnTo>
                    <a:pt x="449" y="348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0056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4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N House Sans Regular"/>
                  <a:cs typeface="Montserrat" panose="02000000000000000000" pitchFamily="2" charset="0"/>
                </a:rPr>
                <a:t>03</a:t>
              </a:r>
            </a:p>
          </p:txBody>
        </p:sp>
        <p:sp>
          <p:nvSpPr>
            <p:cNvPr id="270" name="Freeform 49">
              <a:extLst>
                <a:ext uri="{FF2B5EF4-FFF2-40B4-BE49-F238E27FC236}">
                  <a16:creationId xmlns:a16="http://schemas.microsoft.com/office/drawing/2014/main" id="{57CB12EE-DCEF-B302-A9CC-BD931C68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396700"/>
              <a:ext cx="706820" cy="555696"/>
            </a:xfrm>
            <a:custGeom>
              <a:avLst/>
              <a:gdLst>
                <a:gd name="T0" fmla="*/ 0 w 449"/>
                <a:gd name="T1" fmla="*/ 0 h 353"/>
                <a:gd name="T2" fmla="*/ 449 w 449"/>
                <a:gd name="T3" fmla="*/ 0 h 353"/>
                <a:gd name="T4" fmla="*/ 449 w 449"/>
                <a:gd name="T5" fmla="*/ 353 h 353"/>
                <a:gd name="T6" fmla="*/ 0 w 449"/>
                <a:gd name="T7" fmla="*/ 353 h 353"/>
                <a:gd name="T8" fmla="*/ 0 w 449"/>
                <a:gd name="T9" fmla="*/ 0 h 353"/>
                <a:gd name="T10" fmla="*/ 0 w 449"/>
                <a:gd name="T1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353">
                  <a:moveTo>
                    <a:pt x="0" y="0"/>
                  </a:moveTo>
                  <a:lnTo>
                    <a:pt x="449" y="0"/>
                  </a:lnTo>
                  <a:lnTo>
                    <a:pt x="449" y="353"/>
                  </a:lnTo>
                  <a:lnTo>
                    <a:pt x="0" y="3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00FF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43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N House Sans Regular"/>
                  <a:cs typeface="Montserrat" panose="02000000000000000000" pitchFamily="2" charset="0"/>
                </a:rPr>
                <a:t>04</a:t>
              </a:r>
            </a:p>
          </p:txBody>
        </p:sp>
        <p:sp>
          <p:nvSpPr>
            <p:cNvPr id="271" name="Freeform 50">
              <a:extLst>
                <a:ext uri="{FF2B5EF4-FFF2-40B4-BE49-F238E27FC236}">
                  <a16:creationId xmlns:a16="http://schemas.microsoft.com/office/drawing/2014/main" id="{0B00FBFD-07F2-B3F9-5495-548F67D6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279833"/>
              <a:ext cx="706820" cy="549400"/>
            </a:xfrm>
            <a:custGeom>
              <a:avLst/>
              <a:gdLst>
                <a:gd name="T0" fmla="*/ 0 w 449"/>
                <a:gd name="T1" fmla="*/ 0 h 349"/>
                <a:gd name="T2" fmla="*/ 449 w 449"/>
                <a:gd name="T3" fmla="*/ 0 h 349"/>
                <a:gd name="T4" fmla="*/ 449 w 449"/>
                <a:gd name="T5" fmla="*/ 349 h 349"/>
                <a:gd name="T6" fmla="*/ 0 w 449"/>
                <a:gd name="T7" fmla="*/ 349 h 349"/>
                <a:gd name="T8" fmla="*/ 0 w 449"/>
                <a:gd name="T9" fmla="*/ 0 h 349"/>
                <a:gd name="T10" fmla="*/ 0 w 449"/>
                <a:gd name="T1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" h="349">
                  <a:moveTo>
                    <a:pt x="0" y="0"/>
                  </a:moveTo>
                  <a:lnTo>
                    <a:pt x="449" y="0"/>
                  </a:lnTo>
                  <a:lnTo>
                    <a:pt x="449" y="349"/>
                  </a:lnTo>
                  <a:lnTo>
                    <a:pt x="0" y="3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43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N House Sans Regular"/>
                  <a:cs typeface="Montserrat" panose="02000000000000000000" pitchFamily="2" charset="0"/>
                </a:rPr>
                <a:t>05</a:t>
              </a:r>
            </a:p>
          </p:txBody>
        </p:sp>
        <p:sp>
          <p:nvSpPr>
            <p:cNvPr id="272" name="Freeform 51">
              <a:extLst>
                <a:ext uri="{FF2B5EF4-FFF2-40B4-BE49-F238E27FC236}">
                  <a16:creationId xmlns:a16="http://schemas.microsoft.com/office/drawing/2014/main" id="{C0B18879-CEE3-49E1-6A13-B8647506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22" y="1753602"/>
              <a:ext cx="380959" cy="1737928"/>
            </a:xfrm>
            <a:custGeom>
              <a:avLst/>
              <a:gdLst>
                <a:gd name="T0" fmla="*/ 0 w 242"/>
                <a:gd name="T1" fmla="*/ 0 h 1104"/>
                <a:gd name="T2" fmla="*/ 242 w 242"/>
                <a:gd name="T3" fmla="*/ 1042 h 1104"/>
                <a:gd name="T4" fmla="*/ 242 w 242"/>
                <a:gd name="T5" fmla="*/ 1104 h 1104"/>
                <a:gd name="T6" fmla="*/ 0 w 242"/>
                <a:gd name="T7" fmla="*/ 352 h 1104"/>
                <a:gd name="T8" fmla="*/ 0 w 242"/>
                <a:gd name="T9" fmla="*/ 0 h 1104"/>
                <a:gd name="T10" fmla="*/ 0 w 242"/>
                <a:gd name="T11" fmla="*/ 0 h 1104"/>
                <a:gd name="T12" fmla="*/ 0 w 242"/>
                <a:gd name="T13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104">
                  <a:moveTo>
                    <a:pt x="0" y="0"/>
                  </a:moveTo>
                  <a:lnTo>
                    <a:pt x="242" y="1042"/>
                  </a:lnTo>
                  <a:lnTo>
                    <a:pt x="242" y="1104"/>
                  </a:lnTo>
                  <a:lnTo>
                    <a:pt x="0" y="35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287D">
                <a:lumMod val="75000"/>
              </a:srgbClr>
            </a:solidFill>
            <a:ln>
              <a:noFill/>
            </a:ln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73" name="Freeform 52">
              <a:extLst>
                <a:ext uri="{FF2B5EF4-FFF2-40B4-BE49-F238E27FC236}">
                  <a16:creationId xmlns:a16="http://schemas.microsoft.com/office/drawing/2014/main" id="{B68292E8-20DC-E324-325E-D852F726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22" y="2632010"/>
              <a:ext cx="380959" cy="1035831"/>
            </a:xfrm>
            <a:custGeom>
              <a:avLst/>
              <a:gdLst>
                <a:gd name="T0" fmla="*/ 0 w 242"/>
                <a:gd name="T1" fmla="*/ 0 h 658"/>
                <a:gd name="T2" fmla="*/ 242 w 242"/>
                <a:gd name="T3" fmla="*/ 599 h 658"/>
                <a:gd name="T4" fmla="*/ 242 w 242"/>
                <a:gd name="T5" fmla="*/ 658 h 658"/>
                <a:gd name="T6" fmla="*/ 0 w 242"/>
                <a:gd name="T7" fmla="*/ 355 h 658"/>
                <a:gd name="T8" fmla="*/ 0 w 242"/>
                <a:gd name="T9" fmla="*/ 0 h 658"/>
                <a:gd name="T10" fmla="*/ 0 w 242"/>
                <a:gd name="T11" fmla="*/ 0 h 658"/>
                <a:gd name="T12" fmla="*/ 0 w 242"/>
                <a:gd name="T1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58">
                  <a:moveTo>
                    <a:pt x="0" y="0"/>
                  </a:moveTo>
                  <a:lnTo>
                    <a:pt x="242" y="599"/>
                  </a:lnTo>
                  <a:lnTo>
                    <a:pt x="242" y="658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287D">
                <a:lumMod val="75000"/>
              </a:srgbClr>
            </a:solidFill>
            <a:ln>
              <a:noFill/>
            </a:ln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74" name="Freeform 53">
              <a:extLst>
                <a:ext uri="{FF2B5EF4-FFF2-40B4-BE49-F238E27FC236}">
                  <a16:creationId xmlns:a16="http://schemas.microsoft.com/office/drawing/2014/main" id="{5AEB5CB8-00CB-DBBA-A573-FB5D615E6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22" y="3518291"/>
              <a:ext cx="380959" cy="547826"/>
            </a:xfrm>
            <a:custGeom>
              <a:avLst/>
              <a:gdLst>
                <a:gd name="T0" fmla="*/ 0 w 242"/>
                <a:gd name="T1" fmla="*/ 0 h 348"/>
                <a:gd name="T2" fmla="*/ 242 w 242"/>
                <a:gd name="T3" fmla="*/ 143 h 348"/>
                <a:gd name="T4" fmla="*/ 242 w 242"/>
                <a:gd name="T5" fmla="*/ 203 h 348"/>
                <a:gd name="T6" fmla="*/ 0 w 242"/>
                <a:gd name="T7" fmla="*/ 348 h 348"/>
                <a:gd name="T8" fmla="*/ 0 w 242"/>
                <a:gd name="T9" fmla="*/ 0 h 348"/>
                <a:gd name="T10" fmla="*/ 0 w 242"/>
                <a:gd name="T11" fmla="*/ 0 h 348"/>
                <a:gd name="T12" fmla="*/ 0 w 242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48">
                  <a:moveTo>
                    <a:pt x="0" y="0"/>
                  </a:moveTo>
                  <a:lnTo>
                    <a:pt x="242" y="143"/>
                  </a:lnTo>
                  <a:lnTo>
                    <a:pt x="242" y="203"/>
                  </a:lnTo>
                  <a:lnTo>
                    <a:pt x="0" y="34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0056">
                <a:lumMod val="75000"/>
              </a:srgbClr>
            </a:solidFill>
            <a:ln>
              <a:noFill/>
            </a:ln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75" name="Freeform 54">
              <a:extLst>
                <a:ext uri="{FF2B5EF4-FFF2-40B4-BE49-F238E27FC236}">
                  <a16:creationId xmlns:a16="http://schemas.microsoft.com/office/drawing/2014/main" id="{B001F574-1C6D-1D98-2D8F-E85875120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22" y="3914992"/>
              <a:ext cx="380959" cy="1037404"/>
            </a:xfrm>
            <a:custGeom>
              <a:avLst/>
              <a:gdLst>
                <a:gd name="T0" fmla="*/ 242 w 242"/>
                <a:gd name="T1" fmla="*/ 0 h 659"/>
                <a:gd name="T2" fmla="*/ 0 w 242"/>
                <a:gd name="T3" fmla="*/ 304 h 659"/>
                <a:gd name="T4" fmla="*/ 0 w 242"/>
                <a:gd name="T5" fmla="*/ 659 h 659"/>
                <a:gd name="T6" fmla="*/ 242 w 242"/>
                <a:gd name="T7" fmla="*/ 60 h 659"/>
                <a:gd name="T8" fmla="*/ 242 w 242"/>
                <a:gd name="T9" fmla="*/ 0 h 659"/>
                <a:gd name="T10" fmla="*/ 242 w 242"/>
                <a:gd name="T11" fmla="*/ 0 h 659"/>
                <a:gd name="T12" fmla="*/ 242 w 242"/>
                <a:gd name="T13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659">
                  <a:moveTo>
                    <a:pt x="242" y="0"/>
                  </a:moveTo>
                  <a:lnTo>
                    <a:pt x="0" y="304"/>
                  </a:lnTo>
                  <a:lnTo>
                    <a:pt x="0" y="659"/>
                  </a:lnTo>
                  <a:lnTo>
                    <a:pt x="242" y="6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E00FF">
                <a:lumMod val="75000"/>
              </a:srgbClr>
            </a:solidFill>
            <a:ln>
              <a:noFill/>
            </a:ln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76" name="Freeform 55">
              <a:extLst>
                <a:ext uri="{FF2B5EF4-FFF2-40B4-BE49-F238E27FC236}">
                  <a16:creationId xmlns:a16="http://schemas.microsoft.com/office/drawing/2014/main" id="{F2D12C5E-56ED-E291-7B7A-CD364191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22" y="4092877"/>
              <a:ext cx="380959" cy="1736353"/>
            </a:xfrm>
            <a:custGeom>
              <a:avLst/>
              <a:gdLst>
                <a:gd name="T0" fmla="*/ 242 w 242"/>
                <a:gd name="T1" fmla="*/ 0 h 1103"/>
                <a:gd name="T2" fmla="*/ 0 w 242"/>
                <a:gd name="T3" fmla="*/ 752 h 1103"/>
                <a:gd name="T4" fmla="*/ 0 w 242"/>
                <a:gd name="T5" fmla="*/ 1103 h 1103"/>
                <a:gd name="T6" fmla="*/ 242 w 242"/>
                <a:gd name="T7" fmla="*/ 61 h 1103"/>
                <a:gd name="T8" fmla="*/ 242 w 242"/>
                <a:gd name="T9" fmla="*/ 0 h 1103"/>
                <a:gd name="T10" fmla="*/ 242 w 242"/>
                <a:gd name="T11" fmla="*/ 0 h 1103"/>
                <a:gd name="T12" fmla="*/ 242 w 242"/>
                <a:gd name="T13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1103">
                  <a:moveTo>
                    <a:pt x="242" y="0"/>
                  </a:moveTo>
                  <a:lnTo>
                    <a:pt x="0" y="752"/>
                  </a:lnTo>
                  <a:lnTo>
                    <a:pt x="0" y="1103"/>
                  </a:lnTo>
                  <a:lnTo>
                    <a:pt x="242" y="6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B200">
                <a:lumMod val="75000"/>
              </a:srgbClr>
            </a:solidFill>
            <a:ln>
              <a:noFill/>
            </a:ln>
          </p:spPr>
          <p:txBody>
            <a:bodyPr vert="horz" wrap="square" lIns="74028" tIns="37015" rIns="74028" bIns="370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430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57" b="0" i="0" u="none" strike="noStrike" kern="0" cap="none" spc="0" normalizeH="0" baseline="0" noProof="0">
                <a:ln>
                  <a:noFill/>
                </a:ln>
                <a:solidFill>
                  <a:srgbClr val="5A287D"/>
                </a:solidFill>
                <a:effectLst/>
                <a:uLnTx/>
                <a:uFillTx/>
                <a:latin typeface="RN House Sans Regular"/>
              </a:endParaRPr>
            </a:p>
          </p:txBody>
        </p:sp>
        <p:sp>
          <p:nvSpPr>
            <p:cNvPr id="277" name="Horizontal Scroll 96">
              <a:extLst>
                <a:ext uri="{FF2B5EF4-FFF2-40B4-BE49-F238E27FC236}">
                  <a16:creationId xmlns:a16="http://schemas.microsoft.com/office/drawing/2014/main" id="{85D2CDDE-707C-9CBB-7F0F-EE458FAA3FE1}"/>
                </a:ext>
              </a:extLst>
            </p:cNvPr>
            <p:cNvSpPr/>
            <p:nvPr/>
          </p:nvSpPr>
          <p:spPr>
            <a:xfrm>
              <a:off x="2792803" y="1716253"/>
              <a:ext cx="5182750" cy="925221"/>
            </a:xfrm>
            <a:prstGeom prst="horizontalScroll">
              <a:avLst>
                <a:gd name="adj" fmla="val 11759"/>
              </a:avLst>
            </a:prstGeom>
            <a:solidFill>
              <a:srgbClr val="5A287D"/>
            </a:solidFill>
            <a:ln w="6350" cap="flat" cmpd="sng" algn="ctr">
              <a:solidFill>
                <a:srgbClr val="FFFFFF"/>
              </a:solidFill>
              <a:prstDash val="solid"/>
            </a:ln>
            <a:effectLst/>
          </p:spPr>
        </p:sp>
        <p:sp>
          <p:nvSpPr>
            <p:cNvPr id="278" name="Horizontal Scroll 97">
              <a:extLst>
                <a:ext uri="{FF2B5EF4-FFF2-40B4-BE49-F238E27FC236}">
                  <a16:creationId xmlns:a16="http://schemas.microsoft.com/office/drawing/2014/main" id="{17D62381-BEFF-A105-5BB5-8128EF01DEF0}"/>
                </a:ext>
              </a:extLst>
            </p:cNvPr>
            <p:cNvSpPr/>
            <p:nvPr/>
          </p:nvSpPr>
          <p:spPr>
            <a:xfrm>
              <a:off x="3799173" y="2529245"/>
              <a:ext cx="5182750" cy="925221"/>
            </a:xfrm>
            <a:prstGeom prst="horizontalScroll">
              <a:avLst>
                <a:gd name="adj" fmla="val 11759"/>
              </a:avLst>
            </a:prstGeom>
            <a:solidFill>
              <a:srgbClr val="5A287D"/>
            </a:solidFill>
            <a:ln w="6350" cap="flat" cmpd="sng" algn="ctr">
              <a:solidFill>
                <a:srgbClr val="FFFFFF"/>
              </a:solidFill>
              <a:prstDash val="solid"/>
            </a:ln>
            <a:effectLst/>
          </p:spPr>
        </p:sp>
        <p:sp>
          <p:nvSpPr>
            <p:cNvPr id="279" name="Horizontal Scroll 99">
              <a:extLst>
                <a:ext uri="{FF2B5EF4-FFF2-40B4-BE49-F238E27FC236}">
                  <a16:creationId xmlns:a16="http://schemas.microsoft.com/office/drawing/2014/main" id="{880604BC-F2EF-F028-BC03-7C67363F39B0}"/>
                </a:ext>
              </a:extLst>
            </p:cNvPr>
            <p:cNvSpPr/>
            <p:nvPr/>
          </p:nvSpPr>
          <p:spPr>
            <a:xfrm>
              <a:off x="3799173" y="4228381"/>
              <a:ext cx="5182750" cy="925221"/>
            </a:xfrm>
            <a:prstGeom prst="horizontalScroll">
              <a:avLst>
                <a:gd name="adj" fmla="val 11759"/>
              </a:avLst>
            </a:prstGeom>
            <a:solidFill>
              <a:srgbClr val="AE00FF"/>
            </a:solidFill>
            <a:ln w="6350" cap="flat" cmpd="sng" algn="ctr">
              <a:solidFill>
                <a:srgbClr val="FFFFFF"/>
              </a:solidFill>
              <a:prstDash val="solid"/>
            </a:ln>
            <a:effectLst/>
          </p:spPr>
        </p:sp>
        <p:sp>
          <p:nvSpPr>
            <p:cNvPr id="280" name="Horizontal Scroll 102">
              <a:extLst>
                <a:ext uri="{FF2B5EF4-FFF2-40B4-BE49-F238E27FC236}">
                  <a16:creationId xmlns:a16="http://schemas.microsoft.com/office/drawing/2014/main" id="{13979E65-5DEF-C36B-1E9D-1C7D919BC6DD}"/>
                </a:ext>
              </a:extLst>
            </p:cNvPr>
            <p:cNvSpPr/>
            <p:nvPr/>
          </p:nvSpPr>
          <p:spPr>
            <a:xfrm>
              <a:off x="4765922" y="3378813"/>
              <a:ext cx="5182750" cy="925221"/>
            </a:xfrm>
            <a:prstGeom prst="horizontalScroll">
              <a:avLst>
                <a:gd name="adj" fmla="val 11759"/>
              </a:avLst>
            </a:prstGeom>
            <a:solidFill>
              <a:srgbClr val="F50056"/>
            </a:solidFill>
            <a:ln w="6350" cap="flat" cmpd="sng" algn="ctr">
              <a:solidFill>
                <a:srgbClr val="FFFFFF"/>
              </a:solidFill>
              <a:prstDash val="solid"/>
            </a:ln>
            <a:effectLst/>
          </p:spPr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0641299-C72F-4335-8317-92B2CEEFFD48}"/>
                </a:ext>
              </a:extLst>
            </p:cNvPr>
            <p:cNvSpPr txBox="1"/>
            <p:nvPr/>
          </p:nvSpPr>
          <p:spPr>
            <a:xfrm>
              <a:off x="3045490" y="1921709"/>
              <a:ext cx="4708621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43019">
                <a:lnSpc>
                  <a:spcPct val="110000"/>
                </a:lnSpc>
              </a:pPr>
              <a:r>
                <a:rPr lang="en-GB" sz="1400" dirty="0">
                  <a:solidFill>
                    <a:srgbClr val="FFFFFF"/>
                  </a:solidFill>
                  <a:latin typeface="RN House Sans Regular"/>
                </a:rPr>
                <a:t>Easy to implement 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85F24898-0959-4438-9C34-0EA66192BB66}"/>
                </a:ext>
              </a:extLst>
            </p:cNvPr>
            <p:cNvSpPr txBox="1"/>
            <p:nvPr/>
          </p:nvSpPr>
          <p:spPr>
            <a:xfrm>
              <a:off x="4045234" y="2721864"/>
              <a:ext cx="4708621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43019">
                <a:lnSpc>
                  <a:spcPct val="110000"/>
                </a:lnSpc>
              </a:pPr>
              <a:r>
                <a:rPr lang="en-GB" sz="1400" dirty="0">
                  <a:solidFill>
                    <a:srgbClr val="FFFFFF"/>
                  </a:solidFill>
                  <a:latin typeface="RN House Sans Regular"/>
                </a:rPr>
                <a:t>Reduction in cost of power consumption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FC6560B6-E36D-DB34-79D4-6A2CB16BCA4A}"/>
                </a:ext>
              </a:extLst>
            </p:cNvPr>
            <p:cNvSpPr txBox="1"/>
            <p:nvPr/>
          </p:nvSpPr>
          <p:spPr>
            <a:xfrm>
              <a:off x="5029799" y="3685933"/>
              <a:ext cx="4708621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43019">
                <a:lnSpc>
                  <a:spcPct val="110000"/>
                </a:lnSpc>
              </a:pPr>
              <a:r>
                <a:rPr lang="en-GB" sz="1400" dirty="0">
                  <a:solidFill>
                    <a:srgbClr val="FFFFFF"/>
                  </a:solidFill>
                  <a:latin typeface="RN House Sans Regular"/>
                </a:rPr>
                <a:t>No additional implementation required.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8354A0E1-5095-616D-8E52-1DE12AC7A9CF}"/>
                </a:ext>
              </a:extLst>
            </p:cNvPr>
            <p:cNvSpPr txBox="1"/>
            <p:nvPr/>
          </p:nvSpPr>
          <p:spPr>
            <a:xfrm>
              <a:off x="4106194" y="4575048"/>
              <a:ext cx="4708621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43019">
                <a:lnSpc>
                  <a:spcPct val="110000"/>
                </a:lnSpc>
              </a:pPr>
              <a:endParaRPr lang="en-GB" sz="1400" dirty="0">
                <a:solidFill>
                  <a:srgbClr val="FFFFFF"/>
                </a:solidFill>
                <a:latin typeface="RN House Sans Regular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04744E6-4986-F5AA-DB43-E602738273BD}"/>
                </a:ext>
              </a:extLst>
            </p:cNvPr>
            <p:cNvSpPr txBox="1"/>
            <p:nvPr/>
          </p:nvSpPr>
          <p:spPr>
            <a:xfrm>
              <a:off x="3045490" y="5273040"/>
              <a:ext cx="4708621" cy="315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43019">
                <a:lnSpc>
                  <a:spcPct val="110000"/>
                </a:lnSpc>
              </a:pPr>
              <a:endParaRPr lang="en-GB" sz="1400" dirty="0">
                <a:latin typeface="RN House Sans Regular"/>
              </a:endParaRPr>
            </a:p>
          </p:txBody>
        </p:sp>
      </p:grpSp>
      <p:sp>
        <p:nvSpPr>
          <p:cNvPr id="296" name="Oval 295">
            <a:extLst>
              <a:ext uri="{FF2B5EF4-FFF2-40B4-BE49-F238E27FC236}">
                <a16:creationId xmlns:a16="http://schemas.microsoft.com/office/drawing/2014/main" id="{254D76E3-773D-B7DB-063E-895AF083C041}"/>
              </a:ext>
            </a:extLst>
          </p:cNvPr>
          <p:cNvSpPr/>
          <p:nvPr/>
        </p:nvSpPr>
        <p:spPr>
          <a:xfrm>
            <a:off x="9951784" y="584200"/>
            <a:ext cx="1365504" cy="1365504"/>
          </a:xfrm>
          <a:prstGeom prst="ellipse">
            <a:avLst/>
          </a:prstGeom>
          <a:solidFill>
            <a:srgbClr val="5A287D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402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457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sp>
        <p:nvSpPr>
          <p:cNvPr id="298" name="Freeform 363">
            <a:extLst>
              <a:ext uri="{FF2B5EF4-FFF2-40B4-BE49-F238E27FC236}">
                <a16:creationId xmlns:a16="http://schemas.microsoft.com/office/drawing/2014/main" id="{05658B56-E4A7-19E1-13D9-E72BEF66700E}"/>
              </a:ext>
            </a:extLst>
          </p:cNvPr>
          <p:cNvSpPr>
            <a:spLocks noEditPoints="1"/>
          </p:cNvSpPr>
          <p:nvPr/>
        </p:nvSpPr>
        <p:spPr bwMode="auto">
          <a:xfrm>
            <a:off x="10344342" y="897680"/>
            <a:ext cx="616265" cy="756001"/>
          </a:xfrm>
          <a:custGeom>
            <a:avLst/>
            <a:gdLst/>
            <a:ahLst/>
            <a:cxnLst>
              <a:cxn ang="0">
                <a:pos x="19" y="108"/>
              </a:cxn>
              <a:cxn ang="0">
                <a:pos x="17" y="104"/>
              </a:cxn>
              <a:cxn ang="0">
                <a:pos x="58" y="102"/>
              </a:cxn>
              <a:cxn ang="0">
                <a:pos x="60" y="106"/>
              </a:cxn>
              <a:cxn ang="0">
                <a:pos x="62" y="90"/>
              </a:cxn>
              <a:cxn ang="0">
                <a:pos x="17" y="87"/>
              </a:cxn>
              <a:cxn ang="0">
                <a:pos x="19" y="83"/>
              </a:cxn>
              <a:cxn ang="0">
                <a:pos x="65" y="85"/>
              </a:cxn>
              <a:cxn ang="0">
                <a:pos x="62" y="90"/>
              </a:cxn>
              <a:cxn ang="0">
                <a:pos x="19" y="54"/>
              </a:cxn>
              <a:cxn ang="0">
                <a:pos x="17" y="50"/>
              </a:cxn>
              <a:cxn ang="0">
                <a:pos x="73" y="48"/>
              </a:cxn>
              <a:cxn ang="0">
                <a:pos x="75" y="52"/>
              </a:cxn>
              <a:cxn ang="0">
                <a:pos x="73" y="73"/>
              </a:cxn>
              <a:cxn ang="0">
                <a:pos x="17" y="71"/>
              </a:cxn>
              <a:cxn ang="0">
                <a:pos x="19" y="67"/>
              </a:cxn>
              <a:cxn ang="0">
                <a:pos x="75" y="69"/>
              </a:cxn>
              <a:cxn ang="0">
                <a:pos x="73" y="73"/>
              </a:cxn>
              <a:cxn ang="0">
                <a:pos x="93" y="132"/>
              </a:cxn>
              <a:cxn ang="0">
                <a:pos x="87" y="132"/>
              </a:cxn>
              <a:cxn ang="0">
                <a:pos x="76" y="118"/>
              </a:cxn>
              <a:cxn ang="0">
                <a:pos x="89" y="123"/>
              </a:cxn>
              <a:cxn ang="0">
                <a:pos x="109" y="107"/>
              </a:cxn>
              <a:cxn ang="0">
                <a:pos x="92" y="92"/>
              </a:cxn>
              <a:cxn ang="0">
                <a:pos x="92" y="146"/>
              </a:cxn>
              <a:cxn ang="0">
                <a:pos x="92" y="92"/>
              </a:cxn>
              <a:cxn ang="0">
                <a:pos x="8" y="131"/>
              </a:cxn>
              <a:cxn ang="0">
                <a:pos x="0" y="23"/>
              </a:cxn>
              <a:cxn ang="0">
                <a:pos x="23" y="15"/>
              </a:cxn>
              <a:cxn ang="0">
                <a:pos x="33" y="27"/>
              </a:cxn>
              <a:cxn ang="0">
                <a:pos x="71" y="17"/>
              </a:cxn>
              <a:cxn ang="0">
                <a:pos x="83" y="15"/>
              </a:cxn>
              <a:cxn ang="0">
                <a:pos x="94" y="86"/>
              </a:cxn>
              <a:cxn ang="0">
                <a:pos x="83" y="87"/>
              </a:cxn>
              <a:cxn ang="0">
                <a:pos x="11" y="38"/>
              </a:cxn>
              <a:cxn ang="0">
                <a:pos x="58" y="121"/>
              </a:cxn>
              <a:cxn ang="0">
                <a:pos x="47" y="11"/>
              </a:cxn>
              <a:cxn ang="0">
                <a:pos x="47" y="4"/>
              </a:cxn>
              <a:cxn ang="0">
                <a:pos x="47" y="11"/>
              </a:cxn>
              <a:cxn ang="0">
                <a:pos x="57" y="11"/>
              </a:cxn>
              <a:cxn ang="0">
                <a:pos x="54" y="7"/>
              </a:cxn>
              <a:cxn ang="0">
                <a:pos x="47" y="0"/>
              </a:cxn>
              <a:cxn ang="0">
                <a:pos x="40" y="7"/>
              </a:cxn>
              <a:cxn ang="0">
                <a:pos x="33" y="11"/>
              </a:cxn>
              <a:cxn ang="0">
                <a:pos x="27" y="17"/>
              </a:cxn>
              <a:cxn ang="0">
                <a:pos x="60" y="23"/>
              </a:cxn>
              <a:cxn ang="0">
                <a:pos x="67" y="17"/>
              </a:cxn>
            </a:cxnLst>
            <a:rect l="0" t="0" r="r" b="b"/>
            <a:pathLst>
              <a:path w="119" h="146">
                <a:moveTo>
                  <a:pt x="58" y="108"/>
                </a:moveTo>
                <a:cubicBezTo>
                  <a:pt x="19" y="108"/>
                  <a:pt x="19" y="108"/>
                  <a:pt x="19" y="108"/>
                </a:cubicBezTo>
                <a:cubicBezTo>
                  <a:pt x="18" y="108"/>
                  <a:pt x="17" y="107"/>
                  <a:pt x="17" y="106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7" y="103"/>
                  <a:pt x="18" y="102"/>
                  <a:pt x="19" y="102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9" y="102"/>
                  <a:pt x="60" y="103"/>
                  <a:pt x="60" y="104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60" y="107"/>
                  <a:pt x="59" y="108"/>
                  <a:pt x="58" y="108"/>
                </a:cubicBezTo>
                <a:moveTo>
                  <a:pt x="62" y="90"/>
                </a:moveTo>
                <a:cubicBezTo>
                  <a:pt x="19" y="90"/>
                  <a:pt x="19" y="90"/>
                  <a:pt x="19" y="90"/>
                </a:cubicBezTo>
                <a:cubicBezTo>
                  <a:pt x="18" y="90"/>
                  <a:pt x="17" y="89"/>
                  <a:pt x="17" y="87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4"/>
                  <a:pt x="18" y="83"/>
                  <a:pt x="19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4" y="83"/>
                  <a:pt x="65" y="84"/>
                  <a:pt x="65" y="85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89"/>
                  <a:pt x="64" y="90"/>
                  <a:pt x="62" y="90"/>
                </a:cubicBezTo>
                <a:moveTo>
                  <a:pt x="73" y="54"/>
                </a:moveTo>
                <a:cubicBezTo>
                  <a:pt x="19" y="54"/>
                  <a:pt x="19" y="54"/>
                  <a:pt x="19" y="54"/>
                </a:cubicBezTo>
                <a:cubicBezTo>
                  <a:pt x="18" y="54"/>
                  <a:pt x="17" y="53"/>
                  <a:pt x="17" y="52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49"/>
                  <a:pt x="18" y="48"/>
                  <a:pt x="19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4" y="48"/>
                  <a:pt x="75" y="49"/>
                  <a:pt x="75" y="50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3"/>
                  <a:pt x="74" y="54"/>
                  <a:pt x="73" y="54"/>
                </a:cubicBezTo>
                <a:moveTo>
                  <a:pt x="73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8" y="73"/>
                  <a:pt x="17" y="72"/>
                  <a:pt x="17" y="71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68"/>
                  <a:pt x="18" y="67"/>
                  <a:pt x="19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4" y="67"/>
                  <a:pt x="75" y="68"/>
                  <a:pt x="75" y="69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72"/>
                  <a:pt x="74" y="73"/>
                  <a:pt x="73" y="73"/>
                </a:cubicBezTo>
                <a:moveTo>
                  <a:pt x="109" y="113"/>
                </a:moveTo>
                <a:cubicBezTo>
                  <a:pt x="93" y="132"/>
                  <a:pt x="93" y="132"/>
                  <a:pt x="93" y="132"/>
                </a:cubicBezTo>
                <a:cubicBezTo>
                  <a:pt x="92" y="133"/>
                  <a:pt x="91" y="133"/>
                  <a:pt x="89" y="133"/>
                </a:cubicBezTo>
                <a:cubicBezTo>
                  <a:pt x="89" y="133"/>
                  <a:pt x="88" y="133"/>
                  <a:pt x="87" y="132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75" y="123"/>
                  <a:pt x="74" y="120"/>
                  <a:pt x="76" y="118"/>
                </a:cubicBezTo>
                <a:cubicBezTo>
                  <a:pt x="77" y="116"/>
                  <a:pt x="80" y="116"/>
                  <a:pt x="82" y="118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5" y="106"/>
                  <a:pt x="107" y="106"/>
                  <a:pt x="109" y="107"/>
                </a:cubicBezTo>
                <a:cubicBezTo>
                  <a:pt x="111" y="109"/>
                  <a:pt x="111" y="111"/>
                  <a:pt x="109" y="113"/>
                </a:cubicBezTo>
                <a:moveTo>
                  <a:pt x="92" y="92"/>
                </a:moveTo>
                <a:cubicBezTo>
                  <a:pt x="77" y="92"/>
                  <a:pt x="65" y="104"/>
                  <a:pt x="65" y="119"/>
                </a:cubicBezTo>
                <a:cubicBezTo>
                  <a:pt x="65" y="134"/>
                  <a:pt x="77" y="146"/>
                  <a:pt x="92" y="146"/>
                </a:cubicBezTo>
                <a:cubicBezTo>
                  <a:pt x="106" y="146"/>
                  <a:pt x="119" y="134"/>
                  <a:pt x="119" y="119"/>
                </a:cubicBezTo>
                <a:cubicBezTo>
                  <a:pt x="119" y="104"/>
                  <a:pt x="106" y="92"/>
                  <a:pt x="92" y="92"/>
                </a:cubicBezTo>
                <a:moveTo>
                  <a:pt x="61" y="131"/>
                </a:moveTo>
                <a:cubicBezTo>
                  <a:pt x="8" y="131"/>
                  <a:pt x="8" y="131"/>
                  <a:pt x="8" y="131"/>
                </a:cubicBezTo>
                <a:cubicBezTo>
                  <a:pt x="4" y="131"/>
                  <a:pt x="0" y="127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4" y="15"/>
                  <a:pt x="6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6"/>
                  <a:pt x="23" y="17"/>
                </a:cubicBezTo>
                <a:cubicBezTo>
                  <a:pt x="23" y="23"/>
                  <a:pt x="28" y="27"/>
                  <a:pt x="3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27"/>
                  <a:pt x="71" y="23"/>
                  <a:pt x="71" y="17"/>
                </a:cubicBezTo>
                <a:cubicBezTo>
                  <a:pt x="71" y="16"/>
                  <a:pt x="71" y="15"/>
                  <a:pt x="71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90" y="15"/>
                  <a:pt x="94" y="18"/>
                  <a:pt x="94" y="23"/>
                </a:cubicBezTo>
                <a:cubicBezTo>
                  <a:pt x="94" y="86"/>
                  <a:pt x="94" y="86"/>
                  <a:pt x="94" y="86"/>
                </a:cubicBezTo>
                <a:cubicBezTo>
                  <a:pt x="93" y="85"/>
                  <a:pt x="92" y="85"/>
                  <a:pt x="92" y="85"/>
                </a:cubicBezTo>
                <a:cubicBezTo>
                  <a:pt x="89" y="85"/>
                  <a:pt x="86" y="86"/>
                  <a:pt x="83" y="87"/>
                </a:cubicBezTo>
                <a:cubicBezTo>
                  <a:pt x="83" y="38"/>
                  <a:pt x="83" y="38"/>
                  <a:pt x="8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121"/>
                  <a:pt x="11" y="121"/>
                  <a:pt x="11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9" y="124"/>
                  <a:pt x="59" y="128"/>
                  <a:pt x="61" y="131"/>
                </a:cubicBezTo>
                <a:moveTo>
                  <a:pt x="47" y="11"/>
                </a:moveTo>
                <a:cubicBezTo>
                  <a:pt x="45" y="11"/>
                  <a:pt x="44" y="9"/>
                  <a:pt x="44" y="7"/>
                </a:cubicBezTo>
                <a:cubicBezTo>
                  <a:pt x="44" y="6"/>
                  <a:pt x="45" y="4"/>
                  <a:pt x="47" y="4"/>
                </a:cubicBezTo>
                <a:cubicBezTo>
                  <a:pt x="49" y="4"/>
                  <a:pt x="50" y="6"/>
                  <a:pt x="50" y="7"/>
                </a:cubicBezTo>
                <a:cubicBezTo>
                  <a:pt x="50" y="9"/>
                  <a:pt x="49" y="11"/>
                  <a:pt x="47" y="11"/>
                </a:cubicBezTo>
                <a:moveTo>
                  <a:pt x="60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6" y="11"/>
                  <a:pt x="54" y="9"/>
                  <a:pt x="54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1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3" y="0"/>
                  <a:pt x="40" y="3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9"/>
                  <a:pt x="38" y="11"/>
                  <a:pt x="37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0" y="11"/>
                  <a:pt x="27" y="13"/>
                  <a:pt x="27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20"/>
                  <a:pt x="30" y="23"/>
                  <a:pt x="33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4" y="23"/>
                  <a:pt x="67" y="20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3"/>
                  <a:pt x="64" y="11"/>
                  <a:pt x="60" y="11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8704" tIns="49352" rIns="98704" bIns="49352" numCol="1" anchor="t" anchorCtr="0" compatLnSpc="1">
            <a:prstTxWarp prst="textNoShape">
              <a:avLst/>
            </a:prstTxWarp>
          </a:bodyPr>
          <a:lstStyle/>
          <a:p>
            <a:endParaRPr lang="en-US" sz="5182"/>
          </a:p>
        </p:txBody>
      </p:sp>
    </p:spTree>
    <p:extLst>
      <p:ext uri="{BB962C8B-B14F-4D97-AF65-F5344CB8AC3E}">
        <p14:creationId xmlns:p14="http://schemas.microsoft.com/office/powerpoint/2010/main" val="38785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9A800-F004-BBF1-A2A9-98BC73001BA0}"/>
              </a:ext>
            </a:extLst>
          </p:cNvPr>
          <p:cNvSpPr txBox="1"/>
          <p:nvPr/>
        </p:nvSpPr>
        <p:spPr>
          <a:xfrm>
            <a:off x="2005781" y="680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r>
              <a:rPr lang="en-GB" dirty="0" err="1"/>
              <a:t>uture</a:t>
            </a:r>
            <a:r>
              <a:rPr lang="en-GB" dirty="0"/>
              <a:t> scopes and References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258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D68A42-823E-4DAD-ECBF-B1A560C1D234}"/>
              </a:ext>
            </a:extLst>
          </p:cNvPr>
          <p:cNvSpPr/>
          <p:nvPr/>
        </p:nvSpPr>
        <p:spPr>
          <a:xfrm>
            <a:off x="1" y="2686050"/>
            <a:ext cx="12192000" cy="176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  <a:latin typeface="RN House Sans" panose="020B0504020203020204" pitchFamily="34" charset="0"/>
              </a:rPr>
              <a:t>Thank You!!!</a:t>
            </a:r>
            <a:endParaRPr lang="en-GB" sz="3200" dirty="0">
              <a:solidFill>
                <a:schemeClr val="tx1"/>
              </a:solidFill>
              <a:latin typeface="RN House Sans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5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atWest Group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95A5CEE9F58545A1595FD08272AD23" ma:contentTypeVersion="3" ma:contentTypeDescription="Create a new document." ma:contentTypeScope="" ma:versionID="350fe33a8822dcce42283421901ebc54">
  <xsd:schema xmlns:xsd="http://www.w3.org/2001/XMLSchema" xmlns:xs="http://www.w3.org/2001/XMLSchema" xmlns:p="http://schemas.microsoft.com/office/2006/metadata/properties" xmlns:ns3="32323130-82fb-4549-94c8-41c15d7a2e31" targetNamespace="http://schemas.microsoft.com/office/2006/metadata/properties" ma:root="true" ma:fieldsID="cdf3e630751a7c1b47f72a8dcd2cb01b" ns3:_="">
    <xsd:import namespace="32323130-82fb-4549-94c8-41c15d7a2e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23130-82fb-4549-94c8-41c15d7a2e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86BDB-6F4B-4050-BEE0-B7A1333EC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A3CFE9-94E6-47EC-93A0-783C124128A9}">
  <ds:schemaRefs>
    <ds:schemaRef ds:uri="32323130-82fb-4549-94c8-41c15d7a2e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42052F-FEC4-436B-8B1E-7FE5AEB190F2}">
  <ds:schemaRefs>
    <ds:schemaRef ds:uri="http://purl.org/dc/terms/"/>
    <ds:schemaRef ds:uri="http://schemas.openxmlformats.org/package/2006/metadata/core-properties"/>
    <ds:schemaRef ds:uri="32323130-82fb-4549-94c8-41c15d7a2e3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452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Liberation Serif</vt:lpstr>
      <vt:lpstr>RNHouseSans-Regular</vt:lpstr>
      <vt:lpstr>Arial</vt:lpstr>
      <vt:lpstr>Calibri</vt:lpstr>
      <vt:lpstr>Calibri Light</vt:lpstr>
      <vt:lpstr>Knile</vt:lpstr>
      <vt:lpstr>Knile Black</vt:lpstr>
      <vt:lpstr>RN House Sans</vt:lpstr>
      <vt:lpstr>RN House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Prabhakaran Raja (Tag IN)</dc:creator>
  <cp:lastModifiedBy>Munwar, Vimalraj (Financial Crime Technology, Digital X)</cp:lastModifiedBy>
  <cp:revision>205</cp:revision>
  <dcterms:created xsi:type="dcterms:W3CDTF">2022-11-22T14:00:12Z</dcterms:created>
  <dcterms:modified xsi:type="dcterms:W3CDTF">2024-04-18T05:48:09Z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7f4351-13ed-4358-96af-a14b6cf15c61_Enabled">
    <vt:lpwstr>true</vt:lpwstr>
  </property>
  <property fmtid="{D5CDD505-2E9C-101B-9397-08002B2CF9AE}" pid="3" name="MSIP_Label_5f7f4351-13ed-4358-96af-a14b6cf15c61_SetDate">
    <vt:lpwstr>2023-03-14T15:57:11Z</vt:lpwstr>
  </property>
  <property fmtid="{D5CDD505-2E9C-101B-9397-08002B2CF9AE}" pid="4" name="MSIP_Label_5f7f4351-13ed-4358-96af-a14b6cf15c61_Method">
    <vt:lpwstr>Standard</vt:lpwstr>
  </property>
  <property fmtid="{D5CDD505-2E9C-101B-9397-08002B2CF9AE}" pid="5" name="MSIP_Label_5f7f4351-13ed-4358-96af-a14b6cf15c61_Name">
    <vt:lpwstr>No Label</vt:lpwstr>
  </property>
  <property fmtid="{D5CDD505-2E9C-101B-9397-08002B2CF9AE}" pid="6" name="MSIP_Label_5f7f4351-13ed-4358-96af-a14b6cf15c61_SiteId">
    <vt:lpwstr>caacaefa-c02e-45b8-be73-e7d16fd592c5</vt:lpwstr>
  </property>
  <property fmtid="{D5CDD505-2E9C-101B-9397-08002B2CF9AE}" pid="7" name="MSIP_Label_5f7f4351-13ed-4358-96af-a14b6cf15c61_ActionId">
    <vt:lpwstr>ee8eb82f-3854-415a-9db0-5d62fa563eba</vt:lpwstr>
  </property>
  <property fmtid="{D5CDD505-2E9C-101B-9397-08002B2CF9AE}" pid="8" name="MSIP_Label_5f7f4351-13ed-4358-96af-a14b6cf15c61_ContentBits">
    <vt:lpwstr>0</vt:lpwstr>
  </property>
  <property fmtid="{D5CDD505-2E9C-101B-9397-08002B2CF9AE}" pid="9" name="ContentTypeId">
    <vt:lpwstr>0x010100BB95A5CEE9F58545A1595FD08272AD23</vt:lpwstr>
  </property>
</Properties>
</file>