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56C3-CBF8-467F-8207-872E4F1D9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5EDC3-2DEB-49BE-8DB6-4397CA68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8C97-382B-4491-BA72-CB38EE84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6A29-C8E4-45C6-8E61-B563DDF2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441F-E079-4530-BEB7-260D6D89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5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674D-D2D9-4060-8DC6-661715E6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08592-E572-4634-8EE3-0421FA8B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A489-0E1C-4A51-95C8-7C34A3E1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035E-A1E9-4DE8-81AA-6F71E336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3F66-B82C-479D-9BCE-3A436DF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7CD7F-F952-449C-800B-D149E50A0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58B7-6AEC-4572-B833-625380F0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418F-9C06-49F7-8B8F-B425F16C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CCE88-7779-47BA-A512-3324CEF4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AFAB-6E39-4700-A3F1-FB8613C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5E0-41D2-4EEA-9480-E25F443C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A855-84BD-4FF7-AAA7-76DC94A1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A975-F139-47F2-90E8-AAFF94CD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B19A-9551-4D5A-AEFA-84D9EA2C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B39E8-073E-4735-8516-9BCE0ACC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5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76B0-2279-4159-9E8C-E2C13BF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6897-D9B8-4836-BF86-9C43E823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1787-2EB2-4FA8-972B-C3BB10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B363-E35C-4465-98B5-7162A8B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4F69-6582-4D0C-94E6-B9F37454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1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27E8-9EF5-4F51-A435-32AC219E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8923-C949-4D94-8940-FA2D2313C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6613A-4DF8-47DF-8F6C-FB059C47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57D03-1A79-43FE-A4ED-D7EE4B3D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79BD-1C21-4E4F-BF15-430F0A78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6C957-3058-499B-9DEA-7AB5C810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4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DC26-32E4-4D28-96E4-D60E840E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8780-B703-4B26-BD46-9D6B1994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4749C-730F-4B59-89F2-11F6A191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FD1F9-52A2-4E4D-BFC0-E0C32B43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D1EA2-977A-4590-998A-484E41259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8609F-917C-43F0-B6F2-ACEDEA7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AE48B-9F52-4991-A1B5-6768680C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44B16-7DFE-4982-9B24-30523133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F9D6-727A-42F5-ACC4-141CF33D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4AE33-7177-4EDD-86DF-CF3B602F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8D61D-8E61-4FF9-A570-1F99BB80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3687D-0CBD-4846-8AB4-679154E2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4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2FCBC-915B-4800-B067-CBF32A4A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82C80-8FA6-4FCE-A5A2-4C1AE032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69A4A-D208-40E7-AEE2-8C7F80C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9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D876-792D-4020-A534-FBF0BC3F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E14A-33F7-45E3-B8F4-676A704A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DBC7-473B-47DE-ADC0-EFFA0270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1087-3A7E-4A65-82CD-52E3BBEB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CF1A1-38DD-4931-B499-0CCA75F8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9B429-C9C9-4B68-99CE-B215B768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2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4291-1738-42A3-9140-BD1B3558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062D7-9862-44E3-B32D-19FF865EF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DBCBF-BB23-497F-B189-500D2328F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AFC8A-7B65-40F9-A9E1-95CCDE69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99645-9263-40D2-B4E6-C3EFEA0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96ABE-AFD4-4970-8FEA-D0079F6A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6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34B68-E5CC-4204-8BFE-A6B51143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2FEBD-B6B1-4D3D-A72D-0C13B93E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5DD5-7609-4E6D-82CC-4E233D8F1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6EFC-3B9F-41A0-97A2-68405D3E9C58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4AFA-85B4-400D-B7A2-EA1B3564E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F093-46B8-47EE-A5B8-299D38F47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3BC0-4B23-42DA-8CF5-F0E0468DD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0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elenium-tutorial.html" TargetMode="External"/><Relationship Id="rId2" Type="http://schemas.openxmlformats.org/officeDocument/2006/relationships/hyperlink" Target="https://www.guru99.com/software-testing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?gclid=CjwKCAiAv_KMBhAzEiwAsrX1C9R99aY2edoD7zNrqLUb3fmVbNLdeqaFFXujB4H-lTTVKNMdlmeGRoCxLUQAvD_BwE&amp;gclsrc=aw.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E01D-FF45-4A8F-9AB2-E711EE1B1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31DB2-6D5D-4CFA-B5D2-F9EF4765C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3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85AF-2F09-46DD-AEA8-711A0DA6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22BC-9FF7-48B9-A87B-ECBE6EED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CDF6C-126F-4020-BCF1-D5C7F2A5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584"/>
            <a:ext cx="11975543" cy="67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3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F628-BF62-4250-9B4B-41576B77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Step 6: Set </a:t>
            </a:r>
            <a:r>
              <a:rPr lang="en-IN" sz="2800" dirty="0" err="1"/>
              <a:t>Enviornment</a:t>
            </a:r>
            <a:r>
              <a:rPr lang="en-IN" sz="2800" dirty="0"/>
              <a:t>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A4DAE-B646-4485-94CE-53E2BA30E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424" y="1275370"/>
            <a:ext cx="5988244" cy="55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8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D111-A656-4DF0-8313-03C4972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Step 7:Edit Config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26FBC-0C07-4B5A-B721-E84808CC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1"/>
          <a:stretch/>
        </p:blipFill>
        <p:spPr bwMode="auto">
          <a:xfrm>
            <a:off x="1349536" y="1825625"/>
            <a:ext cx="9492928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200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3F6-B0BF-426C-9EFD-96E15613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3525-8ECA-463A-9C49-DEEA10AA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51F94-B2DE-4287-9F20-FB3224DF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9" y="429823"/>
            <a:ext cx="11436656" cy="59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2287-0607-4505-8D1B-E97CB759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7E6B-595B-4673-8F6E-722EFD2B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31D0F-4665-48F6-B281-8267CF4A3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3" y="155672"/>
            <a:ext cx="11266416" cy="63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5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5213-FF00-496C-B543-4632B183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9B401F-2FDB-40B5-A990-458703C81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1" y="95670"/>
            <a:ext cx="11539278" cy="64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F5B8-BE78-4726-8A35-626B4AC3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1" y="33074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/>
              <a:t>Step 7: Edit system environmental Variables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8F39AA-25B5-4C98-BDDB-4C23AAB4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31" y="2792498"/>
            <a:ext cx="795301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Edit environment Variable: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 sdk path in System Variable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Edit path: Add path of platform tools, tools, buildtools\31.1.0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Set path of android studio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969A51-5424-40E3-AD88-7576FBFD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31" y="4382140"/>
            <a:ext cx="1179078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C:\Users\ustjavasdetb411\AppData\Local\Android\Sdk\platform-tools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C:\Users\ustjavasdetb411\AppData\Local\Android\Sdk\tools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C:\Program Files\Android\Android Studio\bin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C:\Users\ustjavasdetb411\AppData\Local\Android\Sdk\build-tools\31.0.0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C:\Users\ustjavasdetb411\Downloads\openjdk-17+35_windows-x64_bin\jdk-17\bin</a:t>
            </a:r>
            <a:endParaRPr kumimoji="0" lang="hi-I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9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0548-6CDD-43DD-8262-EFDC8172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Step 8:Create a 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C7C3-317D-4994-BB19-C3FFFDD8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73857-322C-4B65-875F-DBD87241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70" y="1642006"/>
            <a:ext cx="6519862" cy="45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7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56EF-6352-4F77-A023-E0AD46C2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6FC8-8D5A-4DE3-93B8-9C528043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559836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package Appium1;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java.net.MalformedURLException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java.net.URL;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java.util.concurrent.TimeUnit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org.openqa.selenium.By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org.openqa.selenium.WebElement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org.openqa.selenium.remote.CapabilityType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org.openqa.selenium.remote.DesiredCapabilities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org.testng.annotations.Test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io.appium.java_client.android.AndroidDriver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public class Sample {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private static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AndroidDriver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WebElement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&gt; driver;	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@Test</a:t>
            </a: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public static void main (String[]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throws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MalformedURLException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InterruptedException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{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13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B79C-49A6-41CD-A25E-19C91EA9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60"/>
            <a:ext cx="10515600" cy="611155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DesiredCapabilities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capabilities = new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DesiredCapabilities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capabilities.setCapability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CapabilityType.BROWSER_NAME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"");	   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capabilities.setCapability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deviceName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", "Pixel_2_API_30");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capabilities.setCapability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platformVersion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", "11.0");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capabilities.setCapability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platformName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", "Android");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capabilities.setCapability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appPackage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", 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io.selendroid.testapp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capabilities.setCapability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appActivity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", 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io.selendroid.testapp.HomeScreenActivity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capabilities.setCapability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autoGrantPermissions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",true);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  driver = new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AndroidDriver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(new URL("http://127.0.0.1:4723/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/hub"), capabilities);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driver.manage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().timeouts().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implicitlyWait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(5,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TimeUnit.SECONDS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driver.findElement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(By.id("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com.android.permissioncontroller:id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continue_button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")).click();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driver.findElement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(By.id("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android:id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/button1")).click();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driver.findElement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By.xpath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("//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android.widget.EditText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[@content-desc='my_text_fieldCD']")).sendKeys("Mukesh Selenium Appium");                                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driver.findElement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(By.id("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io.selendroid.testapp:id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startUserRegistration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")).click();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  // close the application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//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driver.quit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Aft>
                <a:spcPts val="2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84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1A92-C1CB-47BD-A3EE-E2F8B162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27906" cy="1109112"/>
          </a:xfrm>
        </p:spPr>
        <p:txBody>
          <a:bodyPr/>
          <a:lstStyle/>
          <a:p>
            <a:r>
              <a:rPr lang="en-IN" dirty="0"/>
              <a:t>What is Appium?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1BC5-4031-45DB-A68E-89DA3EE5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APPIUM is a freely distributed open source mobile application UI</a:t>
            </a:r>
            <a:r>
              <a:rPr lang="en-US" sz="180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 Testing 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framework that allows native, hybrid and web application testing and supports automation test on physical devices as well as an emulator or simulator both. </a:t>
            </a:r>
          </a:p>
          <a:p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offers cross-platform application testing, i.e. single API works for both Android and iOS platform test scripts.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has </a:t>
            </a:r>
            <a:r>
              <a:rPr lang="en-US" sz="1800" b="1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dependency on Mobile device OS. Because APPIUM has framework or wrapper that translate</a:t>
            </a:r>
            <a:r>
              <a:rPr lang="en-US" sz="180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 Selenium </a:t>
            </a:r>
            <a:r>
              <a:rPr lang="en-US" sz="18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Webdriver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commands into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UIAutomation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(iOS) or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UIAutomator</a:t>
            </a: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(Android) commands depending on the device type, not any OS type.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98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D996-892C-4A02-8FA6-7AE39F0A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8778C3-3113-4AD3-8F3D-35DEA7AF0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198" y="1213480"/>
            <a:ext cx="9299603" cy="54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5B1C-3738-43A8-9D77-0C23C4DE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setup Appium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C266-C94E-4598-A4D1-B16F1131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Step1: Download Android SDK :-</a:t>
            </a:r>
            <a:r>
              <a:rPr lang="en-IN" sz="18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Mangal" panose="020B0502040204020203" pitchFamily="18" charset="0"/>
                <a:hlinkClick r:id="rId2"/>
              </a:rPr>
              <a:t>https://developer.android.com/studio?gclid=CjwKCAiAv_KMBhAzEiwAsrX1C9R99aY2edoD7zNrqLUb3fmVbNLdeqaFFXujB4H-lTTVKNMdlmeGRoCxLUQAvD_BwE&amp;gclsrc=aw.ds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A3FED-DEDC-4750-B5E4-CCFBE36E9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2"/>
          <a:stretch/>
        </p:blipFill>
        <p:spPr bwMode="auto">
          <a:xfrm>
            <a:off x="1998603" y="2845638"/>
            <a:ext cx="7238692" cy="38350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242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78A2-158D-417E-A2B7-14A861BB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Step 2:- Create a Virtual Device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0531E-B0E9-413E-8404-53375C99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21" y="1690688"/>
            <a:ext cx="8591205" cy="4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9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7D23-4876-45B5-9861-1B6CD61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Step 3:-Run the virtual Device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B7B0A-DE52-4039-8A00-F8CDF1353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4"/>
          <a:stretch/>
        </p:blipFill>
        <p:spPr bwMode="auto">
          <a:xfrm>
            <a:off x="904648" y="1555547"/>
            <a:ext cx="9557725" cy="4937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3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396F-2F1F-4A7D-B192-5FA1F957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3E69B-EBC2-46D0-B354-7B11887E55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1" r="23288" b="7346"/>
          <a:stretch/>
        </p:blipFill>
        <p:spPr bwMode="auto">
          <a:xfrm>
            <a:off x="279918" y="131172"/>
            <a:ext cx="10990372" cy="63417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219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E307-B4DD-4277-B643-6A442C15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Step 4:Install Appium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D14841-F6A1-4E07-8CEE-13B875EC8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2"/>
          <a:stretch/>
        </p:blipFill>
        <p:spPr bwMode="auto">
          <a:xfrm>
            <a:off x="1175657" y="1602768"/>
            <a:ext cx="9386675" cy="5031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980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EF53-191C-4084-8139-40D2EBB5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EAA6-475A-4C1A-87C5-D96FC70D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BBD06-DF47-4F5A-9C28-F2300318C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" b="12228"/>
          <a:stretch/>
        </p:blipFill>
        <p:spPr bwMode="auto">
          <a:xfrm>
            <a:off x="0" y="503854"/>
            <a:ext cx="11889122" cy="55507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790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6735-C96E-4C13-9AC2-9DBAACD9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Step 5: Go to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C4C35-DFDB-426F-8A87-0E315BAAF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81" y="1491071"/>
            <a:ext cx="9545866" cy="53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8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660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Times New Roman</vt:lpstr>
      <vt:lpstr>Office Theme</vt:lpstr>
      <vt:lpstr>APPIUM</vt:lpstr>
      <vt:lpstr>What is Appium?</vt:lpstr>
      <vt:lpstr>How to setup Appium</vt:lpstr>
      <vt:lpstr>Step 2:- Create a Virtual Device</vt:lpstr>
      <vt:lpstr>Step 3:-Run the virtual Device</vt:lpstr>
      <vt:lpstr>PowerPoint Presentation</vt:lpstr>
      <vt:lpstr>Step 4:Install Appium</vt:lpstr>
      <vt:lpstr>PowerPoint Presentation</vt:lpstr>
      <vt:lpstr>Step 5: Go to Settings</vt:lpstr>
      <vt:lpstr>PowerPoint Presentation</vt:lpstr>
      <vt:lpstr>Step 6: Set Enviornment Variables</vt:lpstr>
      <vt:lpstr>Step 7:Edit Config</vt:lpstr>
      <vt:lpstr>PowerPoint Presentation</vt:lpstr>
      <vt:lpstr>PowerPoint Presentation</vt:lpstr>
      <vt:lpstr>PowerPoint Presentation</vt:lpstr>
      <vt:lpstr>Step 7: Edit system environmental Variables</vt:lpstr>
      <vt:lpstr>Step 8:Create a Maven Project</vt:lpstr>
      <vt:lpstr>Example</vt:lpstr>
      <vt:lpstr>PowerPoint Presentation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</dc:title>
  <dc:creator>John Francis</dc:creator>
  <cp:lastModifiedBy>John Francis</cp:lastModifiedBy>
  <cp:revision>4</cp:revision>
  <dcterms:created xsi:type="dcterms:W3CDTF">2021-12-07T05:44:59Z</dcterms:created>
  <dcterms:modified xsi:type="dcterms:W3CDTF">2021-12-07T10:49:53Z</dcterms:modified>
</cp:coreProperties>
</file>