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  <p:sldId id="263" r:id="rId19"/>
    <p:sldId id="264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50D73-9030-440B-A5DE-C35651A43C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E00AE7-3F84-4376-B21C-E954A18A5352}">
      <dgm:prSet/>
      <dgm:spPr/>
      <dgm:t>
        <a:bodyPr/>
        <a:lstStyle/>
        <a:p>
          <a:r>
            <a:rPr lang="en-IN" dirty="0"/>
            <a:t>House data</a:t>
          </a:r>
        </a:p>
      </dgm:t>
    </dgm:pt>
    <dgm:pt modelId="{47D777FA-9C76-4D80-B70C-6852643F42D3}" type="parTrans" cxnId="{E953C4EC-B6E5-40F5-ACEA-26C3142AFFD4}">
      <dgm:prSet/>
      <dgm:spPr/>
      <dgm:t>
        <a:bodyPr/>
        <a:lstStyle/>
        <a:p>
          <a:endParaRPr lang="en-IN"/>
        </a:p>
      </dgm:t>
    </dgm:pt>
    <dgm:pt modelId="{2260FDEE-8CFC-403D-A452-7EC545D31D66}" type="sibTrans" cxnId="{E953C4EC-B6E5-40F5-ACEA-26C3142AFFD4}">
      <dgm:prSet/>
      <dgm:spPr/>
      <dgm:t>
        <a:bodyPr/>
        <a:lstStyle/>
        <a:p>
          <a:endParaRPr lang="en-IN"/>
        </a:p>
      </dgm:t>
    </dgm:pt>
    <dgm:pt modelId="{57F75F81-1B7D-4DE5-8D99-682A1BB4F94D}">
      <dgm:prSet/>
      <dgm:spPr/>
      <dgm:t>
        <a:bodyPr/>
        <a:lstStyle/>
        <a:p>
          <a:r>
            <a:rPr lang="en-IN" dirty="0"/>
            <a:t>Model</a:t>
          </a:r>
        </a:p>
      </dgm:t>
    </dgm:pt>
    <dgm:pt modelId="{B75909DA-0F9C-4FEB-B4A0-373352F9B20E}" type="parTrans" cxnId="{4DA2FB20-907C-45F9-B55F-7994C9E78EAB}">
      <dgm:prSet/>
      <dgm:spPr/>
      <dgm:t>
        <a:bodyPr/>
        <a:lstStyle/>
        <a:p>
          <a:endParaRPr lang="en-IN"/>
        </a:p>
      </dgm:t>
    </dgm:pt>
    <dgm:pt modelId="{8D820F7F-A5D4-47AF-AFBB-62BEA449E7C4}" type="sibTrans" cxnId="{4DA2FB20-907C-45F9-B55F-7994C9E78EAB}">
      <dgm:prSet/>
      <dgm:spPr/>
      <dgm:t>
        <a:bodyPr/>
        <a:lstStyle/>
        <a:p>
          <a:endParaRPr lang="en-IN"/>
        </a:p>
      </dgm:t>
    </dgm:pt>
    <dgm:pt modelId="{E6A31332-68F3-41FF-92AA-E233CD00FBBF}">
      <dgm:prSet/>
      <dgm:spPr/>
      <dgm:t>
        <a:bodyPr/>
        <a:lstStyle/>
        <a:p>
          <a:r>
            <a:rPr lang="en-IN" dirty="0"/>
            <a:t>House prices</a:t>
          </a:r>
        </a:p>
      </dgm:t>
    </dgm:pt>
    <dgm:pt modelId="{1B149A32-A2B1-4AFC-A12D-F6A16209920B}" type="parTrans" cxnId="{572A60C1-9B45-488C-ABE7-686FAE199691}">
      <dgm:prSet/>
      <dgm:spPr/>
      <dgm:t>
        <a:bodyPr/>
        <a:lstStyle/>
        <a:p>
          <a:endParaRPr lang="en-IN"/>
        </a:p>
      </dgm:t>
    </dgm:pt>
    <dgm:pt modelId="{B4CE2995-1439-4BE5-8177-14937BC4FD2C}" type="sibTrans" cxnId="{572A60C1-9B45-488C-ABE7-686FAE199691}">
      <dgm:prSet/>
      <dgm:spPr/>
      <dgm:t>
        <a:bodyPr/>
        <a:lstStyle/>
        <a:p>
          <a:endParaRPr lang="en-IN"/>
        </a:p>
      </dgm:t>
    </dgm:pt>
    <dgm:pt modelId="{160DFFC5-4D59-4A6F-8435-21508D65D881}" type="pres">
      <dgm:prSet presAssocID="{B9450D73-9030-440B-A5DE-C35651A43C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6F985F4-62B0-4CCC-BBF3-7D622BC9D655}" type="pres">
      <dgm:prSet presAssocID="{92E00AE7-3F84-4376-B21C-E954A18A535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C9FE16-5336-4A02-BAB7-5E803442A11C}" type="pres">
      <dgm:prSet presAssocID="{2260FDEE-8CFC-403D-A452-7EC545D31D66}" presName="parTxOnlySpace" presStyleCnt="0"/>
      <dgm:spPr/>
    </dgm:pt>
    <dgm:pt modelId="{0CCE144B-77AE-44AF-A935-1F69263BC3C4}" type="pres">
      <dgm:prSet presAssocID="{57F75F81-1B7D-4DE5-8D99-682A1BB4F94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6F5DEF-C6BC-4061-8CEB-C450AB0D998C}" type="pres">
      <dgm:prSet presAssocID="{8D820F7F-A5D4-47AF-AFBB-62BEA449E7C4}" presName="parTxOnlySpace" presStyleCnt="0"/>
      <dgm:spPr/>
    </dgm:pt>
    <dgm:pt modelId="{679D351F-0989-4503-95FB-D826BF9E4777}" type="pres">
      <dgm:prSet presAssocID="{E6A31332-68F3-41FF-92AA-E233CD00FBB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492D00E-F75A-44D5-8172-B087EE9DDBC3}" type="presOf" srcId="{57F75F81-1B7D-4DE5-8D99-682A1BB4F94D}" destId="{0CCE144B-77AE-44AF-A935-1F69263BC3C4}" srcOrd="0" destOrd="0" presId="urn:microsoft.com/office/officeart/2005/8/layout/chevron1"/>
    <dgm:cxn modelId="{4DA2FB20-907C-45F9-B55F-7994C9E78EAB}" srcId="{B9450D73-9030-440B-A5DE-C35651A43CDB}" destId="{57F75F81-1B7D-4DE5-8D99-682A1BB4F94D}" srcOrd="1" destOrd="0" parTransId="{B75909DA-0F9C-4FEB-B4A0-373352F9B20E}" sibTransId="{8D820F7F-A5D4-47AF-AFBB-62BEA449E7C4}"/>
    <dgm:cxn modelId="{3ED0DFE4-CF3A-4A61-84E0-0B7695C8EE51}" type="presOf" srcId="{92E00AE7-3F84-4376-B21C-E954A18A5352}" destId="{E6F985F4-62B0-4CCC-BBF3-7D622BC9D655}" srcOrd="0" destOrd="0" presId="urn:microsoft.com/office/officeart/2005/8/layout/chevron1"/>
    <dgm:cxn modelId="{16B88B3B-3D13-44E0-886D-3F8C61159C66}" type="presOf" srcId="{B9450D73-9030-440B-A5DE-C35651A43CDB}" destId="{160DFFC5-4D59-4A6F-8435-21508D65D881}" srcOrd="0" destOrd="0" presId="urn:microsoft.com/office/officeart/2005/8/layout/chevron1"/>
    <dgm:cxn modelId="{E953C4EC-B6E5-40F5-ACEA-26C3142AFFD4}" srcId="{B9450D73-9030-440B-A5DE-C35651A43CDB}" destId="{92E00AE7-3F84-4376-B21C-E954A18A5352}" srcOrd="0" destOrd="0" parTransId="{47D777FA-9C76-4D80-B70C-6852643F42D3}" sibTransId="{2260FDEE-8CFC-403D-A452-7EC545D31D66}"/>
    <dgm:cxn modelId="{572A60C1-9B45-488C-ABE7-686FAE199691}" srcId="{B9450D73-9030-440B-A5DE-C35651A43CDB}" destId="{E6A31332-68F3-41FF-92AA-E233CD00FBBF}" srcOrd="2" destOrd="0" parTransId="{1B149A32-A2B1-4AFC-A12D-F6A16209920B}" sibTransId="{B4CE2995-1439-4BE5-8177-14937BC4FD2C}"/>
    <dgm:cxn modelId="{156352E5-49C5-4D6F-AB09-82169321E7E5}" type="presOf" srcId="{E6A31332-68F3-41FF-92AA-E233CD00FBBF}" destId="{679D351F-0989-4503-95FB-D826BF9E4777}" srcOrd="0" destOrd="0" presId="urn:microsoft.com/office/officeart/2005/8/layout/chevron1"/>
    <dgm:cxn modelId="{A83C0ABF-E315-4319-B673-280C0416813E}" type="presParOf" srcId="{160DFFC5-4D59-4A6F-8435-21508D65D881}" destId="{E6F985F4-62B0-4CCC-BBF3-7D622BC9D655}" srcOrd="0" destOrd="0" presId="urn:microsoft.com/office/officeart/2005/8/layout/chevron1"/>
    <dgm:cxn modelId="{732F0540-88BC-425A-99A7-E0A02E15A908}" type="presParOf" srcId="{160DFFC5-4D59-4A6F-8435-21508D65D881}" destId="{F7C9FE16-5336-4A02-BAB7-5E803442A11C}" srcOrd="1" destOrd="0" presId="urn:microsoft.com/office/officeart/2005/8/layout/chevron1"/>
    <dgm:cxn modelId="{CF3F62B2-6166-4DFE-BB9E-5E9972F426C2}" type="presParOf" srcId="{160DFFC5-4D59-4A6F-8435-21508D65D881}" destId="{0CCE144B-77AE-44AF-A935-1F69263BC3C4}" srcOrd="2" destOrd="0" presId="urn:microsoft.com/office/officeart/2005/8/layout/chevron1"/>
    <dgm:cxn modelId="{809E07AF-0977-48E7-9AA1-3BEF0DBA9BB8}" type="presParOf" srcId="{160DFFC5-4D59-4A6F-8435-21508D65D881}" destId="{3D6F5DEF-C6BC-4061-8CEB-C450AB0D998C}" srcOrd="3" destOrd="0" presId="urn:microsoft.com/office/officeart/2005/8/layout/chevron1"/>
    <dgm:cxn modelId="{1E1CB5FA-A134-4F03-A66C-C352899154B6}" type="presParOf" srcId="{160DFFC5-4D59-4A6F-8435-21508D65D881}" destId="{679D351F-0989-4503-95FB-D826BF9E47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156E5-2BAC-4E8E-BE9A-7BBC1EDA9CA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28085-CB92-4393-80AB-29CE60542C44}">
      <dgm:prSet/>
      <dgm:spPr/>
      <dgm:t>
        <a:bodyPr/>
        <a:lstStyle/>
        <a:p>
          <a:r>
            <a:rPr lang="en-IN" dirty="0"/>
            <a:t>Well because we will get marks for this </a:t>
          </a:r>
          <a:r>
            <a:rPr lang="en-IN" dirty="0">
              <a:sym typeface="Wingdings" panose="05000000000000000000" pitchFamily="2" charset="2"/>
            </a:rPr>
            <a:t></a:t>
          </a:r>
          <a:endParaRPr lang="en-IN" dirty="0"/>
        </a:p>
      </dgm:t>
    </dgm:pt>
    <dgm:pt modelId="{5F3EFC79-0B96-4D8A-9362-3937279403E1}" type="parTrans" cxnId="{5CD7C2C6-BD6E-4A6F-BCB1-94BC2A4907E9}">
      <dgm:prSet/>
      <dgm:spPr/>
      <dgm:t>
        <a:bodyPr/>
        <a:lstStyle/>
        <a:p>
          <a:endParaRPr lang="en-IN"/>
        </a:p>
      </dgm:t>
    </dgm:pt>
    <dgm:pt modelId="{FE45654E-BD76-46AB-9D65-E10C1CC4A790}" type="sibTrans" cxnId="{5CD7C2C6-BD6E-4A6F-BCB1-94BC2A4907E9}">
      <dgm:prSet/>
      <dgm:spPr/>
      <dgm:t>
        <a:bodyPr/>
        <a:lstStyle/>
        <a:p>
          <a:endParaRPr lang="en-IN"/>
        </a:p>
      </dgm:t>
    </dgm:pt>
    <dgm:pt modelId="{0CB1ACD4-498A-417A-98CC-0561087B63BF}">
      <dgm:prSet/>
      <dgm:spPr/>
      <dgm:t>
        <a:bodyPr/>
        <a:lstStyle/>
        <a:p>
          <a:r>
            <a:rPr lang="en-IN" dirty="0"/>
            <a:t>We want unbiased estimations</a:t>
          </a:r>
        </a:p>
      </dgm:t>
    </dgm:pt>
    <dgm:pt modelId="{A144DFC9-8A68-4570-A3EF-EB6929CA43B2}" type="parTrans" cxnId="{4831F662-8BCA-4CD7-87F8-A6D93AEFFD06}">
      <dgm:prSet/>
      <dgm:spPr/>
      <dgm:t>
        <a:bodyPr/>
        <a:lstStyle/>
        <a:p>
          <a:endParaRPr lang="en-IN"/>
        </a:p>
      </dgm:t>
    </dgm:pt>
    <dgm:pt modelId="{DD15DB53-3E29-450C-9D9E-26F30CBA56E8}" type="sibTrans" cxnId="{4831F662-8BCA-4CD7-87F8-A6D93AEFFD06}">
      <dgm:prSet/>
      <dgm:spPr/>
      <dgm:t>
        <a:bodyPr/>
        <a:lstStyle/>
        <a:p>
          <a:endParaRPr lang="en-IN"/>
        </a:p>
      </dgm:t>
    </dgm:pt>
    <dgm:pt modelId="{E4176EED-A9E0-4C18-9209-3B3D925616CC}">
      <dgm:prSet phldrT="[Text]"/>
      <dgm:spPr/>
      <dgm:t>
        <a:bodyPr/>
        <a:lstStyle/>
        <a:p>
          <a:r>
            <a:rPr lang="en-IN" dirty="0"/>
            <a:t>We want accurate prices </a:t>
          </a:r>
        </a:p>
      </dgm:t>
    </dgm:pt>
    <dgm:pt modelId="{F0825A4C-67AB-4CC4-9D1B-5D812797129B}" type="parTrans" cxnId="{F2BFFA4C-BBB1-4598-885C-B9F12D565C35}">
      <dgm:prSet/>
      <dgm:spPr/>
      <dgm:t>
        <a:bodyPr/>
        <a:lstStyle/>
        <a:p>
          <a:endParaRPr lang="en-IN"/>
        </a:p>
      </dgm:t>
    </dgm:pt>
    <dgm:pt modelId="{EF6A63CC-729B-4C95-A00C-460B8EAF6CF5}" type="sibTrans" cxnId="{F2BFFA4C-BBB1-4598-885C-B9F12D565C35}">
      <dgm:prSet/>
      <dgm:spPr/>
      <dgm:t>
        <a:bodyPr/>
        <a:lstStyle/>
        <a:p>
          <a:endParaRPr lang="en-IN"/>
        </a:p>
      </dgm:t>
    </dgm:pt>
    <dgm:pt modelId="{5E4D793F-9C6D-4AD8-A611-9B22BA4B1DFD}">
      <dgm:prSet phldrT="[Text]"/>
      <dgm:spPr/>
      <dgm:t>
        <a:bodyPr/>
        <a:lstStyle/>
        <a:p>
          <a:r>
            <a:rPr lang="en-IN" dirty="0"/>
            <a:t>We want automated results </a:t>
          </a:r>
        </a:p>
      </dgm:t>
    </dgm:pt>
    <dgm:pt modelId="{9A23FF4D-3E9F-449A-ACB7-1C43A30A2F0B}" type="parTrans" cxnId="{E2361228-6072-42C4-ADB8-8D490F34F184}">
      <dgm:prSet/>
      <dgm:spPr/>
      <dgm:t>
        <a:bodyPr/>
        <a:lstStyle/>
        <a:p>
          <a:endParaRPr lang="en-IN"/>
        </a:p>
      </dgm:t>
    </dgm:pt>
    <dgm:pt modelId="{349ADD49-7678-4C4E-B21F-FDB8E54A1554}" type="sibTrans" cxnId="{E2361228-6072-42C4-ADB8-8D490F34F184}">
      <dgm:prSet/>
      <dgm:spPr/>
      <dgm:t>
        <a:bodyPr/>
        <a:lstStyle/>
        <a:p>
          <a:endParaRPr lang="en-IN"/>
        </a:p>
      </dgm:t>
    </dgm:pt>
    <dgm:pt modelId="{728AE969-C7C7-4225-A1BE-6F7B019CC22A}" type="pres">
      <dgm:prSet presAssocID="{872156E5-2BAC-4E8E-BE9A-7BBC1EDA9C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6AA6242-C7DA-4A1C-8A70-79055408394D}" type="pres">
      <dgm:prSet presAssocID="{872156E5-2BAC-4E8E-BE9A-7BBC1EDA9CA9}" presName="diamond" presStyleLbl="bgShp" presStyleIdx="0" presStyleCnt="1"/>
      <dgm:spPr/>
    </dgm:pt>
    <dgm:pt modelId="{F299B219-04F8-4521-8D03-1A27A2C966E4}" type="pres">
      <dgm:prSet presAssocID="{872156E5-2BAC-4E8E-BE9A-7BBC1EDA9C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DF2A08-2D7B-43C0-A05C-896D63EEBCD9}" type="pres">
      <dgm:prSet presAssocID="{872156E5-2BAC-4E8E-BE9A-7BBC1EDA9C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35931F-7C37-4865-9D7D-9B5261B8DE0F}" type="pres">
      <dgm:prSet presAssocID="{872156E5-2BAC-4E8E-BE9A-7BBC1EDA9C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DC3491-1642-4357-A831-BF8B2BB263AE}" type="pres">
      <dgm:prSet presAssocID="{872156E5-2BAC-4E8E-BE9A-7BBC1EDA9C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2BFFA4C-BBB1-4598-885C-B9F12D565C35}" srcId="{872156E5-2BAC-4E8E-BE9A-7BBC1EDA9CA9}" destId="{E4176EED-A9E0-4C18-9209-3B3D925616CC}" srcOrd="2" destOrd="0" parTransId="{F0825A4C-67AB-4CC4-9D1B-5D812797129B}" sibTransId="{EF6A63CC-729B-4C95-A00C-460B8EAF6CF5}"/>
    <dgm:cxn modelId="{5CD7C2C6-BD6E-4A6F-BCB1-94BC2A4907E9}" srcId="{872156E5-2BAC-4E8E-BE9A-7BBC1EDA9CA9}" destId="{A7E28085-CB92-4393-80AB-29CE60542C44}" srcOrd="0" destOrd="0" parTransId="{5F3EFC79-0B96-4D8A-9362-3937279403E1}" sibTransId="{FE45654E-BD76-46AB-9D65-E10C1CC4A790}"/>
    <dgm:cxn modelId="{5A3853C0-E0B7-4EDF-8588-868F1088F695}" type="presOf" srcId="{5E4D793F-9C6D-4AD8-A611-9B22BA4B1DFD}" destId="{CCDC3491-1642-4357-A831-BF8B2BB263AE}" srcOrd="0" destOrd="0" presId="urn:microsoft.com/office/officeart/2005/8/layout/matrix3"/>
    <dgm:cxn modelId="{6C9C3091-D8C7-4330-A085-CC2F1AE7E9BC}" type="presOf" srcId="{A7E28085-CB92-4393-80AB-29CE60542C44}" destId="{F299B219-04F8-4521-8D03-1A27A2C966E4}" srcOrd="0" destOrd="0" presId="urn:microsoft.com/office/officeart/2005/8/layout/matrix3"/>
    <dgm:cxn modelId="{E2361228-6072-42C4-ADB8-8D490F34F184}" srcId="{872156E5-2BAC-4E8E-BE9A-7BBC1EDA9CA9}" destId="{5E4D793F-9C6D-4AD8-A611-9B22BA4B1DFD}" srcOrd="3" destOrd="0" parTransId="{9A23FF4D-3E9F-449A-ACB7-1C43A30A2F0B}" sibTransId="{349ADD49-7678-4C4E-B21F-FDB8E54A1554}"/>
    <dgm:cxn modelId="{6376BE66-AF55-4839-9B2E-3ABBBBD090D7}" type="presOf" srcId="{E4176EED-A9E0-4C18-9209-3B3D925616CC}" destId="{0A35931F-7C37-4865-9D7D-9B5261B8DE0F}" srcOrd="0" destOrd="0" presId="urn:microsoft.com/office/officeart/2005/8/layout/matrix3"/>
    <dgm:cxn modelId="{DB7A174A-C9E1-4640-812B-DDE4651B1770}" type="presOf" srcId="{872156E5-2BAC-4E8E-BE9A-7BBC1EDA9CA9}" destId="{728AE969-C7C7-4225-A1BE-6F7B019CC22A}" srcOrd="0" destOrd="0" presId="urn:microsoft.com/office/officeart/2005/8/layout/matrix3"/>
    <dgm:cxn modelId="{9231A88E-5D79-496C-8FD3-A2E61C0A4084}" type="presOf" srcId="{0CB1ACD4-498A-417A-98CC-0561087B63BF}" destId="{D0DF2A08-2D7B-43C0-A05C-896D63EEBCD9}" srcOrd="0" destOrd="0" presId="urn:microsoft.com/office/officeart/2005/8/layout/matrix3"/>
    <dgm:cxn modelId="{4831F662-8BCA-4CD7-87F8-A6D93AEFFD06}" srcId="{872156E5-2BAC-4E8E-BE9A-7BBC1EDA9CA9}" destId="{0CB1ACD4-498A-417A-98CC-0561087B63BF}" srcOrd="1" destOrd="0" parTransId="{A144DFC9-8A68-4570-A3EF-EB6929CA43B2}" sibTransId="{DD15DB53-3E29-450C-9D9E-26F30CBA56E8}"/>
    <dgm:cxn modelId="{E6A16EEF-8917-4ECD-B97C-9399B0E57012}" type="presParOf" srcId="{728AE969-C7C7-4225-A1BE-6F7B019CC22A}" destId="{86AA6242-C7DA-4A1C-8A70-79055408394D}" srcOrd="0" destOrd="0" presId="urn:microsoft.com/office/officeart/2005/8/layout/matrix3"/>
    <dgm:cxn modelId="{94B4B612-1EDB-463F-9CB2-DBC45DD4ED43}" type="presParOf" srcId="{728AE969-C7C7-4225-A1BE-6F7B019CC22A}" destId="{F299B219-04F8-4521-8D03-1A27A2C966E4}" srcOrd="1" destOrd="0" presId="urn:microsoft.com/office/officeart/2005/8/layout/matrix3"/>
    <dgm:cxn modelId="{194F0239-3E4C-4762-88D8-1409F09BFDAE}" type="presParOf" srcId="{728AE969-C7C7-4225-A1BE-6F7B019CC22A}" destId="{D0DF2A08-2D7B-43C0-A05C-896D63EEBCD9}" srcOrd="2" destOrd="0" presId="urn:microsoft.com/office/officeart/2005/8/layout/matrix3"/>
    <dgm:cxn modelId="{76E92045-EC2F-42D3-B5E6-F1C120561B04}" type="presParOf" srcId="{728AE969-C7C7-4225-A1BE-6F7B019CC22A}" destId="{0A35931F-7C37-4865-9D7D-9B5261B8DE0F}" srcOrd="3" destOrd="0" presId="urn:microsoft.com/office/officeart/2005/8/layout/matrix3"/>
    <dgm:cxn modelId="{936F1B9A-A7B4-41EF-8721-9750C8C6840C}" type="presParOf" srcId="{728AE969-C7C7-4225-A1BE-6F7B019CC22A}" destId="{CCDC3491-1642-4357-A831-BF8B2BB263A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3BCA06-2D77-4606-B1F6-4CD9D5A697A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AAEEF2-6487-464E-AB16-FDE7A6B827F4}">
      <dgm:prSet phldrT="[Text]"/>
      <dgm:spPr/>
      <dgm:t>
        <a:bodyPr/>
        <a:lstStyle/>
        <a:p>
          <a:r>
            <a:rPr lang="en-IN" dirty="0"/>
            <a:t>Collection and Pre-processed the data</a:t>
          </a:r>
        </a:p>
      </dgm:t>
    </dgm:pt>
    <dgm:pt modelId="{CD9D63AE-6555-4B3F-87D3-9093D3098226}" type="parTrans" cxnId="{811A31E3-33FB-446C-8F8C-B9DD21B4048E}">
      <dgm:prSet/>
      <dgm:spPr/>
      <dgm:t>
        <a:bodyPr/>
        <a:lstStyle/>
        <a:p>
          <a:endParaRPr lang="en-IN"/>
        </a:p>
      </dgm:t>
    </dgm:pt>
    <dgm:pt modelId="{FD6AECC2-DB9A-4A04-BDF2-04796604D049}" type="sibTrans" cxnId="{811A31E3-33FB-446C-8F8C-B9DD21B4048E}">
      <dgm:prSet/>
      <dgm:spPr/>
      <dgm:t>
        <a:bodyPr/>
        <a:lstStyle/>
        <a:p>
          <a:endParaRPr lang="en-IN"/>
        </a:p>
      </dgm:t>
    </dgm:pt>
    <dgm:pt modelId="{EB5F2CC0-835A-46DC-8030-9C929ECF3025}">
      <dgm:prSet phldrT="[Text]"/>
      <dgm:spPr/>
      <dgm:t>
        <a:bodyPr/>
        <a:lstStyle/>
        <a:p>
          <a:r>
            <a:rPr lang="en-IN" dirty="0"/>
            <a:t>Data Analysis</a:t>
          </a:r>
        </a:p>
      </dgm:t>
    </dgm:pt>
    <dgm:pt modelId="{AED4FC62-1605-47C6-90F7-221B13864465}" type="parTrans" cxnId="{B13619E9-A46B-401C-B2B1-BC32A2ED6C61}">
      <dgm:prSet/>
      <dgm:spPr/>
      <dgm:t>
        <a:bodyPr/>
        <a:lstStyle/>
        <a:p>
          <a:endParaRPr lang="en-IN"/>
        </a:p>
      </dgm:t>
    </dgm:pt>
    <dgm:pt modelId="{FE32950F-8B67-410A-9DE3-89FE4FCC4019}" type="sibTrans" cxnId="{B13619E9-A46B-401C-B2B1-BC32A2ED6C61}">
      <dgm:prSet/>
      <dgm:spPr/>
      <dgm:t>
        <a:bodyPr/>
        <a:lstStyle/>
        <a:p>
          <a:endParaRPr lang="en-IN"/>
        </a:p>
      </dgm:t>
    </dgm:pt>
    <dgm:pt modelId="{29A3A229-249E-426B-A895-288218E413EA}">
      <dgm:prSet phldrT="[Text]"/>
      <dgm:spPr/>
      <dgm:t>
        <a:bodyPr/>
        <a:lstStyle/>
        <a:p>
          <a:r>
            <a:rPr lang="en-IN" dirty="0"/>
            <a:t>ML algorithms applied</a:t>
          </a:r>
        </a:p>
      </dgm:t>
    </dgm:pt>
    <dgm:pt modelId="{F59D62C9-2360-44D0-84F4-2AAEDA7A1061}" type="parTrans" cxnId="{60EEEC43-DD9A-44EE-A31F-B9910945B85D}">
      <dgm:prSet/>
      <dgm:spPr/>
      <dgm:t>
        <a:bodyPr/>
        <a:lstStyle/>
        <a:p>
          <a:endParaRPr lang="en-IN"/>
        </a:p>
      </dgm:t>
    </dgm:pt>
    <dgm:pt modelId="{FADC7671-CC43-48DA-A0B9-00FC113C3625}" type="sibTrans" cxnId="{60EEEC43-DD9A-44EE-A31F-B9910945B85D}">
      <dgm:prSet/>
      <dgm:spPr/>
      <dgm:t>
        <a:bodyPr/>
        <a:lstStyle/>
        <a:p>
          <a:endParaRPr lang="en-IN"/>
        </a:p>
      </dgm:t>
    </dgm:pt>
    <dgm:pt modelId="{4D982774-F943-446B-9F01-0BC691507D80}">
      <dgm:prSet phldrT="[Text]"/>
      <dgm:spPr/>
      <dgm:t>
        <a:bodyPr/>
        <a:lstStyle/>
        <a:p>
          <a:endParaRPr lang="en-IN" dirty="0"/>
        </a:p>
      </dgm:t>
    </dgm:pt>
    <dgm:pt modelId="{30171397-EE40-459F-87EF-A3BF58585D0C}" type="parTrans" cxnId="{6EA1F0CC-6D10-4E36-9CE3-2710F9A65273}">
      <dgm:prSet/>
      <dgm:spPr/>
      <dgm:t>
        <a:bodyPr/>
        <a:lstStyle/>
        <a:p>
          <a:endParaRPr lang="en-IN"/>
        </a:p>
      </dgm:t>
    </dgm:pt>
    <dgm:pt modelId="{211D0CCD-5CD3-440D-9ABE-7ABE24C6E171}" type="sibTrans" cxnId="{6EA1F0CC-6D10-4E36-9CE3-2710F9A65273}">
      <dgm:prSet/>
      <dgm:spPr/>
      <dgm:t>
        <a:bodyPr/>
        <a:lstStyle/>
        <a:p>
          <a:endParaRPr lang="en-IN"/>
        </a:p>
      </dgm:t>
    </dgm:pt>
    <dgm:pt modelId="{0FBB96E5-A5FE-4C4E-9246-698C70CB7202}" type="pres">
      <dgm:prSet presAssocID="{913BCA06-2D77-4606-B1F6-4CD9D5A697A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101211FA-E31B-4BDB-B3CB-ADF6A28F0436}" type="pres">
      <dgm:prSet presAssocID="{BAAAEEF2-6487-464E-AB16-FDE7A6B827F4}" presName="composite" presStyleCnt="0"/>
      <dgm:spPr/>
    </dgm:pt>
    <dgm:pt modelId="{4E504C36-FDF2-4670-B30F-683EEBF5E8B9}" type="pres">
      <dgm:prSet presAssocID="{BAAAEEF2-6487-464E-AB16-FDE7A6B827F4}" presName="LShape" presStyleLbl="alignNode1" presStyleIdx="0" presStyleCnt="5"/>
      <dgm:spPr/>
    </dgm:pt>
    <dgm:pt modelId="{D5BD8B97-CCA8-441E-8873-A2C0DEFD384F}" type="pres">
      <dgm:prSet presAssocID="{BAAAEEF2-6487-464E-AB16-FDE7A6B827F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23DBC9-DD3E-49EA-A05B-0B7E99A066CE}" type="pres">
      <dgm:prSet presAssocID="{BAAAEEF2-6487-464E-AB16-FDE7A6B827F4}" presName="Triangle" presStyleLbl="alignNode1" presStyleIdx="1" presStyleCnt="5"/>
      <dgm:spPr/>
    </dgm:pt>
    <dgm:pt modelId="{58B511F8-E54E-4EFC-ABFD-BA5436CF8756}" type="pres">
      <dgm:prSet presAssocID="{FD6AECC2-DB9A-4A04-BDF2-04796604D049}" presName="sibTrans" presStyleCnt="0"/>
      <dgm:spPr/>
    </dgm:pt>
    <dgm:pt modelId="{DF7EEDF7-48CB-4FC3-9500-1261C41B990F}" type="pres">
      <dgm:prSet presAssocID="{FD6AECC2-DB9A-4A04-BDF2-04796604D049}" presName="space" presStyleCnt="0"/>
      <dgm:spPr/>
    </dgm:pt>
    <dgm:pt modelId="{F339204D-18CD-4725-8712-8E397404C6D0}" type="pres">
      <dgm:prSet presAssocID="{EB5F2CC0-835A-46DC-8030-9C929ECF3025}" presName="composite" presStyleCnt="0"/>
      <dgm:spPr/>
    </dgm:pt>
    <dgm:pt modelId="{B30D81EE-1EE5-4859-BD13-2B403AEA360F}" type="pres">
      <dgm:prSet presAssocID="{EB5F2CC0-835A-46DC-8030-9C929ECF3025}" presName="LShape" presStyleLbl="alignNode1" presStyleIdx="2" presStyleCnt="5"/>
      <dgm:spPr/>
    </dgm:pt>
    <dgm:pt modelId="{DDC98EDA-8329-4767-A951-28E556D3E19A}" type="pres">
      <dgm:prSet presAssocID="{EB5F2CC0-835A-46DC-8030-9C929ECF3025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86F11-12BD-4F97-8D5B-89A80795B04C}" type="pres">
      <dgm:prSet presAssocID="{EB5F2CC0-835A-46DC-8030-9C929ECF3025}" presName="Triangle" presStyleLbl="alignNode1" presStyleIdx="3" presStyleCnt="5"/>
      <dgm:spPr/>
    </dgm:pt>
    <dgm:pt modelId="{B19DA0C8-50F8-474E-B821-1E31D54D9B23}" type="pres">
      <dgm:prSet presAssocID="{FE32950F-8B67-410A-9DE3-89FE4FCC4019}" presName="sibTrans" presStyleCnt="0"/>
      <dgm:spPr/>
    </dgm:pt>
    <dgm:pt modelId="{98C35650-7FE2-47C9-8964-EB7957AE2C87}" type="pres">
      <dgm:prSet presAssocID="{FE32950F-8B67-410A-9DE3-89FE4FCC4019}" presName="space" presStyleCnt="0"/>
      <dgm:spPr/>
    </dgm:pt>
    <dgm:pt modelId="{23D67FA6-036F-4C12-9371-635FFB5A80AC}" type="pres">
      <dgm:prSet presAssocID="{29A3A229-249E-426B-A895-288218E413EA}" presName="composite" presStyleCnt="0"/>
      <dgm:spPr/>
    </dgm:pt>
    <dgm:pt modelId="{B48FB1FB-E9FF-4C6A-B728-BD2CA9A1E1A6}" type="pres">
      <dgm:prSet presAssocID="{29A3A229-249E-426B-A895-288218E413EA}" presName="LShape" presStyleLbl="alignNode1" presStyleIdx="4" presStyleCnt="5"/>
      <dgm:spPr/>
    </dgm:pt>
    <dgm:pt modelId="{D1F6934E-6F34-4BAB-BC23-5D179A07A515}" type="pres">
      <dgm:prSet presAssocID="{29A3A229-249E-426B-A895-288218E413E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51A65B5-666A-4327-B30D-3519D3F7B2A2}" type="presOf" srcId="{29A3A229-249E-426B-A895-288218E413EA}" destId="{D1F6934E-6F34-4BAB-BC23-5D179A07A515}" srcOrd="0" destOrd="0" presId="urn:microsoft.com/office/officeart/2009/3/layout/StepUpProcess"/>
    <dgm:cxn modelId="{6EA1F0CC-6D10-4E36-9CE3-2710F9A65273}" srcId="{BAAAEEF2-6487-464E-AB16-FDE7A6B827F4}" destId="{4D982774-F943-446B-9F01-0BC691507D80}" srcOrd="0" destOrd="0" parTransId="{30171397-EE40-459F-87EF-A3BF58585D0C}" sibTransId="{211D0CCD-5CD3-440D-9ABE-7ABE24C6E171}"/>
    <dgm:cxn modelId="{2828BA18-2409-4FA6-A7FC-79B4D92FA363}" type="presOf" srcId="{4D982774-F943-446B-9F01-0BC691507D80}" destId="{D5BD8B97-CCA8-441E-8873-A2C0DEFD384F}" srcOrd="0" destOrd="1" presId="urn:microsoft.com/office/officeart/2009/3/layout/StepUpProcess"/>
    <dgm:cxn modelId="{78F80C30-DA45-47A8-BF7F-84F4ED795BEB}" type="presOf" srcId="{EB5F2CC0-835A-46DC-8030-9C929ECF3025}" destId="{DDC98EDA-8329-4767-A951-28E556D3E19A}" srcOrd="0" destOrd="0" presId="urn:microsoft.com/office/officeart/2009/3/layout/StepUpProcess"/>
    <dgm:cxn modelId="{B13619E9-A46B-401C-B2B1-BC32A2ED6C61}" srcId="{913BCA06-2D77-4606-B1F6-4CD9D5A697AA}" destId="{EB5F2CC0-835A-46DC-8030-9C929ECF3025}" srcOrd="1" destOrd="0" parTransId="{AED4FC62-1605-47C6-90F7-221B13864465}" sibTransId="{FE32950F-8B67-410A-9DE3-89FE4FCC4019}"/>
    <dgm:cxn modelId="{811A31E3-33FB-446C-8F8C-B9DD21B4048E}" srcId="{913BCA06-2D77-4606-B1F6-4CD9D5A697AA}" destId="{BAAAEEF2-6487-464E-AB16-FDE7A6B827F4}" srcOrd="0" destOrd="0" parTransId="{CD9D63AE-6555-4B3F-87D3-9093D3098226}" sibTransId="{FD6AECC2-DB9A-4A04-BDF2-04796604D049}"/>
    <dgm:cxn modelId="{EC01D58C-CBE2-4E09-8782-B098D40865DB}" type="presOf" srcId="{BAAAEEF2-6487-464E-AB16-FDE7A6B827F4}" destId="{D5BD8B97-CCA8-441E-8873-A2C0DEFD384F}" srcOrd="0" destOrd="0" presId="urn:microsoft.com/office/officeart/2009/3/layout/StepUpProcess"/>
    <dgm:cxn modelId="{BC3E442E-85A9-4047-94BA-F7D7660872DF}" type="presOf" srcId="{913BCA06-2D77-4606-B1F6-4CD9D5A697AA}" destId="{0FBB96E5-A5FE-4C4E-9246-698C70CB7202}" srcOrd="0" destOrd="0" presId="urn:microsoft.com/office/officeart/2009/3/layout/StepUpProcess"/>
    <dgm:cxn modelId="{60EEEC43-DD9A-44EE-A31F-B9910945B85D}" srcId="{913BCA06-2D77-4606-B1F6-4CD9D5A697AA}" destId="{29A3A229-249E-426B-A895-288218E413EA}" srcOrd="2" destOrd="0" parTransId="{F59D62C9-2360-44D0-84F4-2AAEDA7A1061}" sibTransId="{FADC7671-CC43-48DA-A0B9-00FC113C3625}"/>
    <dgm:cxn modelId="{F4596103-2BF2-4547-990E-ED50B7A22422}" type="presParOf" srcId="{0FBB96E5-A5FE-4C4E-9246-698C70CB7202}" destId="{101211FA-E31B-4BDB-B3CB-ADF6A28F0436}" srcOrd="0" destOrd="0" presId="urn:microsoft.com/office/officeart/2009/3/layout/StepUpProcess"/>
    <dgm:cxn modelId="{5E704F09-A08F-46EA-9B91-0F43AECAC374}" type="presParOf" srcId="{101211FA-E31B-4BDB-B3CB-ADF6A28F0436}" destId="{4E504C36-FDF2-4670-B30F-683EEBF5E8B9}" srcOrd="0" destOrd="0" presId="urn:microsoft.com/office/officeart/2009/3/layout/StepUpProcess"/>
    <dgm:cxn modelId="{5A7E3592-E6A5-4B35-8740-B494D8FD4C68}" type="presParOf" srcId="{101211FA-E31B-4BDB-B3CB-ADF6A28F0436}" destId="{D5BD8B97-CCA8-441E-8873-A2C0DEFD384F}" srcOrd="1" destOrd="0" presId="urn:microsoft.com/office/officeart/2009/3/layout/StepUpProcess"/>
    <dgm:cxn modelId="{70DDF96A-9E18-412A-9943-A15C5589061A}" type="presParOf" srcId="{101211FA-E31B-4BDB-B3CB-ADF6A28F0436}" destId="{D023DBC9-DD3E-49EA-A05B-0B7E99A066CE}" srcOrd="2" destOrd="0" presId="urn:microsoft.com/office/officeart/2009/3/layout/StepUpProcess"/>
    <dgm:cxn modelId="{5970DF3A-E9FC-498B-9C2F-EC4FBBF34233}" type="presParOf" srcId="{0FBB96E5-A5FE-4C4E-9246-698C70CB7202}" destId="{58B511F8-E54E-4EFC-ABFD-BA5436CF8756}" srcOrd="1" destOrd="0" presId="urn:microsoft.com/office/officeart/2009/3/layout/StepUpProcess"/>
    <dgm:cxn modelId="{354C93B0-9FE3-41A8-A6BD-3DB0F0FB104D}" type="presParOf" srcId="{58B511F8-E54E-4EFC-ABFD-BA5436CF8756}" destId="{DF7EEDF7-48CB-4FC3-9500-1261C41B990F}" srcOrd="0" destOrd="0" presId="urn:microsoft.com/office/officeart/2009/3/layout/StepUpProcess"/>
    <dgm:cxn modelId="{D8AD2139-FF34-4EFC-9CB8-7442FE905436}" type="presParOf" srcId="{0FBB96E5-A5FE-4C4E-9246-698C70CB7202}" destId="{F339204D-18CD-4725-8712-8E397404C6D0}" srcOrd="2" destOrd="0" presId="urn:microsoft.com/office/officeart/2009/3/layout/StepUpProcess"/>
    <dgm:cxn modelId="{55CE8158-3F59-4C95-A374-82E6927AEE65}" type="presParOf" srcId="{F339204D-18CD-4725-8712-8E397404C6D0}" destId="{B30D81EE-1EE5-4859-BD13-2B403AEA360F}" srcOrd="0" destOrd="0" presId="urn:microsoft.com/office/officeart/2009/3/layout/StepUpProcess"/>
    <dgm:cxn modelId="{3C7F0AC5-B906-4A17-9128-ECA98D54B983}" type="presParOf" srcId="{F339204D-18CD-4725-8712-8E397404C6D0}" destId="{DDC98EDA-8329-4767-A951-28E556D3E19A}" srcOrd="1" destOrd="0" presId="urn:microsoft.com/office/officeart/2009/3/layout/StepUpProcess"/>
    <dgm:cxn modelId="{35415260-C4B2-40C9-98F4-A7BACB5F91F7}" type="presParOf" srcId="{F339204D-18CD-4725-8712-8E397404C6D0}" destId="{8D186F11-12BD-4F97-8D5B-89A80795B04C}" srcOrd="2" destOrd="0" presId="urn:microsoft.com/office/officeart/2009/3/layout/StepUpProcess"/>
    <dgm:cxn modelId="{A46A6348-B733-4DE2-93E8-F719931873ED}" type="presParOf" srcId="{0FBB96E5-A5FE-4C4E-9246-698C70CB7202}" destId="{B19DA0C8-50F8-474E-B821-1E31D54D9B23}" srcOrd="3" destOrd="0" presId="urn:microsoft.com/office/officeart/2009/3/layout/StepUpProcess"/>
    <dgm:cxn modelId="{7D923011-1839-419E-9922-3EF631B2BEA8}" type="presParOf" srcId="{B19DA0C8-50F8-474E-B821-1E31D54D9B23}" destId="{98C35650-7FE2-47C9-8964-EB7957AE2C87}" srcOrd="0" destOrd="0" presId="urn:microsoft.com/office/officeart/2009/3/layout/StepUpProcess"/>
    <dgm:cxn modelId="{E83750BD-05BC-44E8-AC5E-8778635075FB}" type="presParOf" srcId="{0FBB96E5-A5FE-4C4E-9246-698C70CB7202}" destId="{23D67FA6-036F-4C12-9371-635FFB5A80AC}" srcOrd="4" destOrd="0" presId="urn:microsoft.com/office/officeart/2009/3/layout/StepUpProcess"/>
    <dgm:cxn modelId="{BEBC832C-843D-463B-973B-E946CD269136}" type="presParOf" srcId="{23D67FA6-036F-4C12-9371-635FFB5A80AC}" destId="{B48FB1FB-E9FF-4C6A-B728-BD2CA9A1E1A6}" srcOrd="0" destOrd="0" presId="urn:microsoft.com/office/officeart/2009/3/layout/StepUpProcess"/>
    <dgm:cxn modelId="{E39447D2-C252-4D19-8761-66D2819E80E9}" type="presParOf" srcId="{23D67FA6-036F-4C12-9371-635FFB5A80AC}" destId="{D1F6934E-6F34-4BAB-BC23-5D179A07A5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E317F6-EB68-49C1-A585-50DE7226D6D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223AD-6E68-4F15-A0BB-AE051CABA4C9}">
      <dgm:prSet phldrT="[Text]"/>
      <dgm:spPr/>
      <dgm:t>
        <a:bodyPr/>
        <a:lstStyle/>
        <a:p>
          <a:r>
            <a:rPr lang="en-IN" dirty="0"/>
            <a:t>House price estimations</a:t>
          </a:r>
        </a:p>
      </dgm:t>
    </dgm:pt>
    <dgm:pt modelId="{0A497D67-5246-4907-BF79-9C8FEA70D87C}" type="parTrans" cxnId="{8AAD37FE-E29D-468B-A4E2-2413ACAD7019}">
      <dgm:prSet/>
      <dgm:spPr/>
      <dgm:t>
        <a:bodyPr/>
        <a:lstStyle/>
        <a:p>
          <a:endParaRPr lang="en-IN"/>
        </a:p>
      </dgm:t>
    </dgm:pt>
    <dgm:pt modelId="{E6B07D14-FFC9-4E85-B3E6-A03250963255}" type="sibTrans" cxnId="{8AAD37FE-E29D-468B-A4E2-2413ACAD7019}">
      <dgm:prSet/>
      <dgm:spPr/>
      <dgm:t>
        <a:bodyPr/>
        <a:lstStyle/>
        <a:p>
          <a:endParaRPr lang="en-IN"/>
        </a:p>
      </dgm:t>
    </dgm:pt>
    <dgm:pt modelId="{A56D4050-6A04-47A1-857F-EFF0F9439471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272404FF-0CCB-4833-BB85-738ECCEA39AA}" type="parTrans" cxnId="{734954F8-27B5-4F38-B332-692E7B7F92AA}">
      <dgm:prSet/>
      <dgm:spPr/>
      <dgm:t>
        <a:bodyPr/>
        <a:lstStyle/>
        <a:p>
          <a:endParaRPr lang="en-IN"/>
        </a:p>
      </dgm:t>
    </dgm:pt>
    <dgm:pt modelId="{C3339601-D914-4851-ABAA-35FB75FD8010}" type="sibTrans" cxnId="{734954F8-27B5-4F38-B332-692E7B7F92AA}">
      <dgm:prSet/>
      <dgm:spPr/>
      <dgm:t>
        <a:bodyPr/>
        <a:lstStyle/>
        <a:p>
          <a:endParaRPr lang="en-IN"/>
        </a:p>
      </dgm:t>
    </dgm:pt>
    <dgm:pt modelId="{65078238-0B47-4F32-882F-2628A37FD818}">
      <dgm:prSet phldrT="[Text]"/>
      <dgm:spPr/>
      <dgm:t>
        <a:bodyPr/>
        <a:lstStyle/>
        <a:p>
          <a:endParaRPr lang="en-GB"/>
        </a:p>
      </dgm:t>
    </dgm:pt>
    <dgm:pt modelId="{C999288E-76A3-4907-958A-D592897D69F3}" type="parTrans" cxnId="{DB89959F-C73A-4FD4-AE9C-3871E600ABA6}">
      <dgm:prSet/>
      <dgm:spPr/>
      <dgm:t>
        <a:bodyPr/>
        <a:lstStyle/>
        <a:p>
          <a:endParaRPr lang="en-IN"/>
        </a:p>
      </dgm:t>
    </dgm:pt>
    <dgm:pt modelId="{0C9DCF97-445E-4DE4-AA1B-D98CDABF319A}" type="sibTrans" cxnId="{DB89959F-C73A-4FD4-AE9C-3871E600ABA6}">
      <dgm:prSet/>
      <dgm:spPr/>
      <dgm:t>
        <a:bodyPr/>
        <a:lstStyle/>
        <a:p>
          <a:endParaRPr lang="en-IN"/>
        </a:p>
      </dgm:t>
    </dgm:pt>
    <dgm:pt modelId="{C5B6660D-C4F0-4D43-BF47-438BF033F495}">
      <dgm:prSet phldrT="[Text]" phldr="1"/>
      <dgm:spPr/>
      <dgm:t>
        <a:bodyPr/>
        <a:lstStyle/>
        <a:p>
          <a:endParaRPr lang="en-IN" dirty="0"/>
        </a:p>
      </dgm:t>
    </dgm:pt>
    <dgm:pt modelId="{C86C1229-B16C-49FB-A399-538533242A22}" type="parTrans" cxnId="{CA592860-9636-4766-A092-80C81329BAEF}">
      <dgm:prSet/>
      <dgm:spPr/>
      <dgm:t>
        <a:bodyPr/>
        <a:lstStyle/>
        <a:p>
          <a:endParaRPr lang="en-IN"/>
        </a:p>
      </dgm:t>
    </dgm:pt>
    <dgm:pt modelId="{C15EBEDD-D35F-4D5B-AF11-D995DA3BDA9A}" type="sibTrans" cxnId="{CA592860-9636-4766-A092-80C81329BAEF}">
      <dgm:prSet/>
      <dgm:spPr/>
      <dgm:t>
        <a:bodyPr/>
        <a:lstStyle/>
        <a:p>
          <a:endParaRPr lang="en-IN"/>
        </a:p>
      </dgm:t>
    </dgm:pt>
    <dgm:pt modelId="{47180DA3-B343-48A7-9BDB-E5F6FBD2BA9F}">
      <dgm:prSet phldrT="[Text]" phldr="1"/>
      <dgm:spPr/>
      <dgm:t>
        <a:bodyPr/>
        <a:lstStyle/>
        <a:p>
          <a:endParaRPr lang="en-IN"/>
        </a:p>
      </dgm:t>
    </dgm:pt>
    <dgm:pt modelId="{F3D7EAF4-9CCF-42D1-B9EE-69899D9DC0DE}" type="parTrans" cxnId="{85B88E1F-B8B0-47A4-A5F5-DC36DAEE81E1}">
      <dgm:prSet/>
      <dgm:spPr/>
      <dgm:t>
        <a:bodyPr/>
        <a:lstStyle/>
        <a:p>
          <a:endParaRPr lang="en-IN"/>
        </a:p>
      </dgm:t>
    </dgm:pt>
    <dgm:pt modelId="{06760894-96DD-4600-A131-B60C5AD8C12E}" type="sibTrans" cxnId="{85B88E1F-B8B0-47A4-A5F5-DC36DAEE81E1}">
      <dgm:prSet/>
      <dgm:spPr/>
      <dgm:t>
        <a:bodyPr/>
        <a:lstStyle/>
        <a:p>
          <a:endParaRPr lang="en-IN"/>
        </a:p>
      </dgm:t>
    </dgm:pt>
    <dgm:pt modelId="{504211F8-E25F-4180-9627-0DB3A3D832EA}">
      <dgm:prSet phldrT="[Text]" phldr="1"/>
      <dgm:spPr/>
      <dgm:t>
        <a:bodyPr/>
        <a:lstStyle/>
        <a:p>
          <a:endParaRPr lang="en-IN"/>
        </a:p>
      </dgm:t>
    </dgm:pt>
    <dgm:pt modelId="{08A9B5A3-869F-4693-8222-A5745E309B75}" type="parTrans" cxnId="{F83553D8-DE25-446F-984C-FCDC6AA29CAB}">
      <dgm:prSet/>
      <dgm:spPr/>
      <dgm:t>
        <a:bodyPr/>
        <a:lstStyle/>
        <a:p>
          <a:endParaRPr lang="en-IN"/>
        </a:p>
      </dgm:t>
    </dgm:pt>
    <dgm:pt modelId="{BBCF59D4-5234-4F19-A88D-FD54C790BCFC}" type="sibTrans" cxnId="{F83553D8-DE25-446F-984C-FCDC6AA29CAB}">
      <dgm:prSet/>
      <dgm:spPr/>
      <dgm:t>
        <a:bodyPr/>
        <a:lstStyle/>
        <a:p>
          <a:endParaRPr lang="en-IN"/>
        </a:p>
      </dgm:t>
    </dgm:pt>
    <dgm:pt modelId="{65C2B1DC-F0E8-4BFA-92AA-52A847106E6B}">
      <dgm:prSet phldrT="[Text]" phldr="1"/>
      <dgm:spPr/>
      <dgm:t>
        <a:bodyPr/>
        <a:lstStyle/>
        <a:p>
          <a:endParaRPr lang="en-IN"/>
        </a:p>
      </dgm:t>
    </dgm:pt>
    <dgm:pt modelId="{BC6D1847-8DBE-47A5-B2A1-E9D1050FB8BC}" type="parTrans" cxnId="{85C70160-0231-4D33-80F7-F64A3E718FA2}">
      <dgm:prSet/>
      <dgm:spPr/>
      <dgm:t>
        <a:bodyPr/>
        <a:lstStyle/>
        <a:p>
          <a:endParaRPr lang="en-IN"/>
        </a:p>
      </dgm:t>
    </dgm:pt>
    <dgm:pt modelId="{97267768-80A1-481C-9691-6B99821B0090}" type="sibTrans" cxnId="{85C70160-0231-4D33-80F7-F64A3E718FA2}">
      <dgm:prSet/>
      <dgm:spPr/>
      <dgm:t>
        <a:bodyPr/>
        <a:lstStyle/>
        <a:p>
          <a:endParaRPr lang="en-IN"/>
        </a:p>
      </dgm:t>
    </dgm:pt>
    <dgm:pt modelId="{8337D931-D560-4CCD-82BD-E2F5C5D2BD43}">
      <dgm:prSet phldrT="[Text]" phldr="1"/>
      <dgm:spPr/>
      <dgm:t>
        <a:bodyPr/>
        <a:lstStyle/>
        <a:p>
          <a:endParaRPr lang="en-IN"/>
        </a:p>
      </dgm:t>
    </dgm:pt>
    <dgm:pt modelId="{751A7881-8475-458F-B022-9B504E930ACD}" type="parTrans" cxnId="{207D511D-D6C5-4F6E-9D2B-5B0A3BCE867B}">
      <dgm:prSet/>
      <dgm:spPr/>
      <dgm:t>
        <a:bodyPr/>
        <a:lstStyle/>
        <a:p>
          <a:endParaRPr lang="en-IN"/>
        </a:p>
      </dgm:t>
    </dgm:pt>
    <dgm:pt modelId="{1EBC664F-1CA6-4DEF-9D68-1D727D2F8A45}" type="sibTrans" cxnId="{207D511D-D6C5-4F6E-9D2B-5B0A3BCE867B}">
      <dgm:prSet/>
      <dgm:spPr/>
      <dgm:t>
        <a:bodyPr/>
        <a:lstStyle/>
        <a:p>
          <a:endParaRPr lang="en-IN"/>
        </a:p>
      </dgm:t>
    </dgm:pt>
    <dgm:pt modelId="{ADF666E2-27B2-4A20-B14E-2D2016F635C0}">
      <dgm:prSet phldrT="[Text]" phldr="1"/>
      <dgm:spPr/>
      <dgm:t>
        <a:bodyPr/>
        <a:lstStyle/>
        <a:p>
          <a:endParaRPr lang="en-IN" dirty="0"/>
        </a:p>
      </dgm:t>
    </dgm:pt>
    <dgm:pt modelId="{E4864509-67FA-447D-82B1-F95E7D4A06CA}" type="parTrans" cxnId="{84D5C4BF-CBCB-4129-92FF-AE8FCA3F2268}">
      <dgm:prSet/>
      <dgm:spPr/>
      <dgm:t>
        <a:bodyPr/>
        <a:lstStyle/>
        <a:p>
          <a:endParaRPr lang="en-IN"/>
        </a:p>
      </dgm:t>
    </dgm:pt>
    <dgm:pt modelId="{D646CDFC-CB47-42E2-A42D-AC6E00608B74}" type="sibTrans" cxnId="{84D5C4BF-CBCB-4129-92FF-AE8FCA3F2268}">
      <dgm:prSet/>
      <dgm:spPr/>
      <dgm:t>
        <a:bodyPr/>
        <a:lstStyle/>
        <a:p>
          <a:endParaRPr lang="en-IN"/>
        </a:p>
      </dgm:t>
    </dgm:pt>
    <dgm:pt modelId="{779B42DB-AB30-4464-8D74-16F19A462AFD}">
      <dgm:prSet phldrT="[Text]"/>
      <dgm:spPr/>
      <dgm:t>
        <a:bodyPr/>
        <a:lstStyle/>
        <a:p>
          <a:r>
            <a:rPr lang="en-IN" dirty="0" err="1"/>
            <a:t>ElasticNet</a:t>
          </a:r>
          <a:r>
            <a:rPr lang="en-IN" dirty="0"/>
            <a:t> </a:t>
          </a:r>
        </a:p>
        <a:p>
          <a:r>
            <a:rPr lang="en-IN" dirty="0"/>
            <a:t>Regression</a:t>
          </a:r>
        </a:p>
      </dgm:t>
    </dgm:pt>
    <dgm:pt modelId="{32E83B5B-3F3E-429A-A1D2-3EDF282D300E}" type="parTrans" cxnId="{6E9443CB-5699-4C9C-A800-3F8F618259F5}">
      <dgm:prSet/>
      <dgm:spPr/>
      <dgm:t>
        <a:bodyPr/>
        <a:lstStyle/>
        <a:p>
          <a:endParaRPr lang="en-IN"/>
        </a:p>
      </dgm:t>
    </dgm:pt>
    <dgm:pt modelId="{B6341C49-C76B-4BEF-8EB2-1CE09C027DFD}" type="sibTrans" cxnId="{6E9443CB-5699-4C9C-A800-3F8F618259F5}">
      <dgm:prSet/>
      <dgm:spPr/>
      <dgm:t>
        <a:bodyPr/>
        <a:lstStyle/>
        <a:p>
          <a:endParaRPr lang="en-IN"/>
        </a:p>
      </dgm:t>
    </dgm:pt>
    <dgm:pt modelId="{CD7A8B5C-9002-458E-B540-8F0A12AC9B96}">
      <dgm:prSet phldrT="[Text]"/>
      <dgm:spPr/>
      <dgm:t>
        <a:bodyPr/>
        <a:lstStyle/>
        <a:p>
          <a:endParaRPr lang="en-IN" dirty="0"/>
        </a:p>
      </dgm:t>
    </dgm:pt>
    <dgm:pt modelId="{42F73F4C-C8D7-4A89-88E7-A55119405842}" type="parTrans" cxnId="{9FAB5536-E2E9-4B80-ADBA-A56C7A6D603E}">
      <dgm:prSet/>
      <dgm:spPr/>
      <dgm:t>
        <a:bodyPr/>
        <a:lstStyle/>
        <a:p>
          <a:endParaRPr lang="en-IN"/>
        </a:p>
      </dgm:t>
    </dgm:pt>
    <dgm:pt modelId="{7CD1CD2F-8A38-4423-8541-7AC4D7DAFDBC}" type="sibTrans" cxnId="{9FAB5536-E2E9-4B80-ADBA-A56C7A6D603E}">
      <dgm:prSet/>
      <dgm:spPr/>
      <dgm:t>
        <a:bodyPr/>
        <a:lstStyle/>
        <a:p>
          <a:endParaRPr lang="en-IN"/>
        </a:p>
      </dgm:t>
    </dgm:pt>
    <dgm:pt modelId="{B420EC23-089A-4BD3-8C4A-A1F6444E5D42}">
      <dgm:prSet phldrT="[Text]"/>
      <dgm:spPr/>
      <dgm:t>
        <a:bodyPr/>
        <a:lstStyle/>
        <a:p>
          <a:r>
            <a:rPr lang="en-IN" dirty="0"/>
            <a:t>Ridge regression</a:t>
          </a:r>
        </a:p>
      </dgm:t>
    </dgm:pt>
    <dgm:pt modelId="{FCF81472-0E22-4278-B32C-17A57D49679B}" type="parTrans" cxnId="{CFDC8D76-9C5A-46A6-86F4-B5F2D8E81BD5}">
      <dgm:prSet/>
      <dgm:spPr/>
      <dgm:t>
        <a:bodyPr/>
        <a:lstStyle/>
        <a:p>
          <a:endParaRPr lang="en-IN"/>
        </a:p>
      </dgm:t>
    </dgm:pt>
    <dgm:pt modelId="{264E85BA-F2F7-43A9-BC5B-F2C245372C82}" type="sibTrans" cxnId="{CFDC8D76-9C5A-46A6-86F4-B5F2D8E81BD5}">
      <dgm:prSet/>
      <dgm:spPr/>
      <dgm:t>
        <a:bodyPr/>
        <a:lstStyle/>
        <a:p>
          <a:endParaRPr lang="en-IN"/>
        </a:p>
      </dgm:t>
    </dgm:pt>
    <dgm:pt modelId="{7953B161-89FB-4A7A-A6E1-9FB9661D3A5F}">
      <dgm:prSet phldrT="[Text]"/>
      <dgm:spPr/>
      <dgm:t>
        <a:bodyPr/>
        <a:lstStyle/>
        <a:p>
          <a:r>
            <a:rPr lang="en-IN"/>
            <a:t>LASSO regression</a:t>
          </a:r>
          <a:endParaRPr lang="en-IN" dirty="0"/>
        </a:p>
      </dgm:t>
    </dgm:pt>
    <dgm:pt modelId="{0227ABD0-1433-4E95-BE5F-462ADEF8E777}" type="parTrans" cxnId="{BC1315D9-2814-4B21-A14B-C14B441494F3}">
      <dgm:prSet/>
      <dgm:spPr/>
      <dgm:t>
        <a:bodyPr/>
        <a:lstStyle/>
        <a:p>
          <a:endParaRPr lang="en-IN"/>
        </a:p>
      </dgm:t>
    </dgm:pt>
    <dgm:pt modelId="{FA5CA33C-0BAC-423C-A6A7-EBFDC448D163}" type="sibTrans" cxnId="{BC1315D9-2814-4B21-A14B-C14B441494F3}">
      <dgm:prSet/>
      <dgm:spPr/>
      <dgm:t>
        <a:bodyPr/>
        <a:lstStyle/>
        <a:p>
          <a:endParaRPr lang="en-IN"/>
        </a:p>
      </dgm:t>
    </dgm:pt>
    <dgm:pt modelId="{D4169B13-9C04-431C-851C-782CAD583ABB}" type="pres">
      <dgm:prSet presAssocID="{BDE317F6-EB68-49C1-A585-50DE7226D6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F595623-7528-4F79-9808-5C1843AE8281}" type="pres">
      <dgm:prSet presAssocID="{611223AD-6E68-4F15-A0BB-AE051CABA4C9}" presName="centerShape" presStyleLbl="node0" presStyleIdx="0" presStyleCnt="1" custScaleY="98678"/>
      <dgm:spPr/>
      <dgm:t>
        <a:bodyPr/>
        <a:lstStyle/>
        <a:p>
          <a:endParaRPr lang="en-GB"/>
        </a:p>
      </dgm:t>
    </dgm:pt>
    <dgm:pt modelId="{6E84E9E9-BBCC-40B6-9E4E-AE8F063DCE88}" type="pres">
      <dgm:prSet presAssocID="{272404FF-0CCB-4833-BB85-738ECCEA39AA}" presName="parTrans" presStyleLbl="bgSibTrans2D1" presStyleIdx="0" presStyleCnt="4"/>
      <dgm:spPr/>
      <dgm:t>
        <a:bodyPr/>
        <a:lstStyle/>
        <a:p>
          <a:endParaRPr lang="en-GB"/>
        </a:p>
      </dgm:t>
    </dgm:pt>
    <dgm:pt modelId="{022090AB-6D51-47AF-BAC5-3372F15E28DF}" type="pres">
      <dgm:prSet presAssocID="{A56D4050-6A04-47A1-857F-EFF0F94394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44F333-7AB8-4EA4-BB0C-8E5E5D2382D1}" type="pres">
      <dgm:prSet presAssocID="{0227ABD0-1433-4E95-BE5F-462ADEF8E777}" presName="parTrans" presStyleLbl="bgSibTrans2D1" presStyleIdx="1" presStyleCnt="4"/>
      <dgm:spPr/>
      <dgm:t>
        <a:bodyPr/>
        <a:lstStyle/>
        <a:p>
          <a:endParaRPr lang="en-GB"/>
        </a:p>
      </dgm:t>
    </dgm:pt>
    <dgm:pt modelId="{EB3DE1A7-E677-4A76-95CB-BA2C7D2B0F87}" type="pres">
      <dgm:prSet presAssocID="{7953B161-89FB-4A7A-A6E1-9FB9661D3A5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5869C4-F2A4-46D6-A2D3-D6624840FA65}" type="pres">
      <dgm:prSet presAssocID="{FCF81472-0E22-4278-B32C-17A57D49679B}" presName="parTrans" presStyleLbl="bgSibTrans2D1" presStyleIdx="2" presStyleCnt="4"/>
      <dgm:spPr/>
      <dgm:t>
        <a:bodyPr/>
        <a:lstStyle/>
        <a:p>
          <a:endParaRPr lang="en-GB"/>
        </a:p>
      </dgm:t>
    </dgm:pt>
    <dgm:pt modelId="{F114ABB4-39F1-409E-A505-37F2FCCEEF87}" type="pres">
      <dgm:prSet presAssocID="{B420EC23-089A-4BD3-8C4A-A1F6444E5D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7D4C06-C14B-4E89-9EBE-CE672B6EB917}" type="pres">
      <dgm:prSet presAssocID="{32E83B5B-3F3E-429A-A1D2-3EDF282D300E}" presName="parTrans" presStyleLbl="bgSibTrans2D1" presStyleIdx="3" presStyleCnt="4"/>
      <dgm:spPr/>
      <dgm:t>
        <a:bodyPr/>
        <a:lstStyle/>
        <a:p>
          <a:endParaRPr lang="en-GB"/>
        </a:p>
      </dgm:t>
    </dgm:pt>
    <dgm:pt modelId="{6B996B3F-A340-4F94-A927-8BE975F68EBB}" type="pres">
      <dgm:prSet presAssocID="{779B42DB-AB30-4464-8D74-16F19A462A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7F8443-254A-4E18-9166-71B3415C90C5}" type="presOf" srcId="{0227ABD0-1433-4E95-BE5F-462ADEF8E777}" destId="{5C44F333-7AB8-4EA4-BB0C-8E5E5D2382D1}" srcOrd="0" destOrd="0" presId="urn:microsoft.com/office/officeart/2005/8/layout/radial4"/>
    <dgm:cxn modelId="{CC5FC916-163E-4F80-99A2-9E3832C99F49}" type="presOf" srcId="{BDE317F6-EB68-49C1-A585-50DE7226D6DB}" destId="{D4169B13-9C04-431C-851C-782CAD583ABB}" srcOrd="0" destOrd="0" presId="urn:microsoft.com/office/officeart/2005/8/layout/radial4"/>
    <dgm:cxn modelId="{CA592860-9636-4766-A092-80C81329BAEF}" srcId="{ADF666E2-27B2-4A20-B14E-2D2016F635C0}" destId="{C5B6660D-C4F0-4D43-BF47-438BF033F495}" srcOrd="0" destOrd="0" parTransId="{C86C1229-B16C-49FB-A399-538533242A22}" sibTransId="{C15EBEDD-D35F-4D5B-AF11-D995DA3BDA9A}"/>
    <dgm:cxn modelId="{CFDC8D76-9C5A-46A6-86F4-B5F2D8E81BD5}" srcId="{611223AD-6E68-4F15-A0BB-AE051CABA4C9}" destId="{B420EC23-089A-4BD3-8C4A-A1F6444E5D42}" srcOrd="2" destOrd="0" parTransId="{FCF81472-0E22-4278-B32C-17A57D49679B}" sibTransId="{264E85BA-F2F7-43A9-BC5B-F2C245372C82}"/>
    <dgm:cxn modelId="{60B104CD-CD73-4807-B138-D921E001386E}" type="presOf" srcId="{7953B161-89FB-4A7A-A6E1-9FB9661D3A5F}" destId="{EB3DE1A7-E677-4A76-95CB-BA2C7D2B0F87}" srcOrd="0" destOrd="0" presId="urn:microsoft.com/office/officeart/2005/8/layout/radial4"/>
    <dgm:cxn modelId="{734954F8-27B5-4F38-B332-692E7B7F92AA}" srcId="{611223AD-6E68-4F15-A0BB-AE051CABA4C9}" destId="{A56D4050-6A04-47A1-857F-EFF0F9439471}" srcOrd="0" destOrd="0" parTransId="{272404FF-0CCB-4833-BB85-738ECCEA39AA}" sibTransId="{C3339601-D914-4851-ABAA-35FB75FD8010}"/>
    <dgm:cxn modelId="{2C6D71F7-9297-4941-A669-2EFDF53B371C}" type="presOf" srcId="{A56D4050-6A04-47A1-857F-EFF0F9439471}" destId="{022090AB-6D51-47AF-BAC5-3372F15E28DF}" srcOrd="0" destOrd="0" presId="urn:microsoft.com/office/officeart/2005/8/layout/radial4"/>
    <dgm:cxn modelId="{85B88E1F-B8B0-47A4-A5F5-DC36DAEE81E1}" srcId="{ADF666E2-27B2-4A20-B14E-2D2016F635C0}" destId="{47180DA3-B343-48A7-9BDB-E5F6FBD2BA9F}" srcOrd="1" destOrd="0" parTransId="{F3D7EAF4-9CCF-42D1-B9EE-69899D9DC0DE}" sibTransId="{06760894-96DD-4600-A131-B60C5AD8C12E}"/>
    <dgm:cxn modelId="{A153941D-00E0-4CB9-A4C9-BA2348774129}" type="presOf" srcId="{779B42DB-AB30-4464-8D74-16F19A462AFD}" destId="{6B996B3F-A340-4F94-A927-8BE975F68EBB}" srcOrd="0" destOrd="0" presId="urn:microsoft.com/office/officeart/2005/8/layout/radial4"/>
    <dgm:cxn modelId="{207D511D-D6C5-4F6E-9D2B-5B0A3BCE867B}" srcId="{504211F8-E25F-4180-9627-0DB3A3D832EA}" destId="{8337D931-D560-4CCD-82BD-E2F5C5D2BD43}" srcOrd="1" destOrd="0" parTransId="{751A7881-8475-458F-B022-9B504E930ACD}" sibTransId="{1EBC664F-1CA6-4DEF-9D68-1D727D2F8A45}"/>
    <dgm:cxn modelId="{84D5C4BF-CBCB-4129-92FF-AE8FCA3F2268}" srcId="{BDE317F6-EB68-49C1-A585-50DE7226D6DB}" destId="{ADF666E2-27B2-4A20-B14E-2D2016F635C0}" srcOrd="3" destOrd="0" parTransId="{E4864509-67FA-447D-82B1-F95E7D4A06CA}" sibTransId="{D646CDFC-CB47-42E2-A42D-AC6E00608B74}"/>
    <dgm:cxn modelId="{D6456DAE-62A4-417D-A80E-B0994695ACE0}" type="presOf" srcId="{B420EC23-089A-4BD3-8C4A-A1F6444E5D42}" destId="{F114ABB4-39F1-409E-A505-37F2FCCEEF87}" srcOrd="0" destOrd="0" presId="urn:microsoft.com/office/officeart/2005/8/layout/radial4"/>
    <dgm:cxn modelId="{9FAB5536-E2E9-4B80-ADBA-A56C7A6D603E}" srcId="{BDE317F6-EB68-49C1-A585-50DE7226D6DB}" destId="{CD7A8B5C-9002-458E-B540-8F0A12AC9B96}" srcOrd="1" destOrd="0" parTransId="{42F73F4C-C8D7-4A89-88E7-A55119405842}" sibTransId="{7CD1CD2F-8A38-4423-8541-7AC4D7DAFDBC}"/>
    <dgm:cxn modelId="{212BFE6F-A5C0-465C-9197-DC9F0C039FF5}" type="presOf" srcId="{32E83B5B-3F3E-429A-A1D2-3EDF282D300E}" destId="{447D4C06-C14B-4E89-9EBE-CE672B6EB917}" srcOrd="0" destOrd="0" presId="urn:microsoft.com/office/officeart/2005/8/layout/radial4"/>
    <dgm:cxn modelId="{6E48413F-CBA7-4E5E-8886-263281EE31E2}" type="presOf" srcId="{272404FF-0CCB-4833-BB85-738ECCEA39AA}" destId="{6E84E9E9-BBCC-40B6-9E4E-AE8F063DCE88}" srcOrd="0" destOrd="0" presId="urn:microsoft.com/office/officeart/2005/8/layout/radial4"/>
    <dgm:cxn modelId="{DB89959F-C73A-4FD4-AE9C-3871E600ABA6}" srcId="{BDE317F6-EB68-49C1-A585-50DE7226D6DB}" destId="{65078238-0B47-4F32-882F-2628A37FD818}" srcOrd="2" destOrd="0" parTransId="{C999288E-76A3-4907-958A-D592897D69F3}" sibTransId="{0C9DCF97-445E-4DE4-AA1B-D98CDABF319A}"/>
    <dgm:cxn modelId="{8AAD37FE-E29D-468B-A4E2-2413ACAD7019}" srcId="{BDE317F6-EB68-49C1-A585-50DE7226D6DB}" destId="{611223AD-6E68-4F15-A0BB-AE051CABA4C9}" srcOrd="0" destOrd="0" parTransId="{0A497D67-5246-4907-BF79-9C8FEA70D87C}" sibTransId="{E6B07D14-FFC9-4E85-B3E6-A03250963255}"/>
    <dgm:cxn modelId="{BC1315D9-2814-4B21-A14B-C14B441494F3}" srcId="{611223AD-6E68-4F15-A0BB-AE051CABA4C9}" destId="{7953B161-89FB-4A7A-A6E1-9FB9661D3A5F}" srcOrd="1" destOrd="0" parTransId="{0227ABD0-1433-4E95-BE5F-462ADEF8E777}" sibTransId="{FA5CA33C-0BAC-423C-A6A7-EBFDC448D163}"/>
    <dgm:cxn modelId="{6E9443CB-5699-4C9C-A800-3F8F618259F5}" srcId="{611223AD-6E68-4F15-A0BB-AE051CABA4C9}" destId="{779B42DB-AB30-4464-8D74-16F19A462AFD}" srcOrd="3" destOrd="0" parTransId="{32E83B5B-3F3E-429A-A1D2-3EDF282D300E}" sibTransId="{B6341C49-C76B-4BEF-8EB2-1CE09C027DFD}"/>
    <dgm:cxn modelId="{85C70160-0231-4D33-80F7-F64A3E718FA2}" srcId="{504211F8-E25F-4180-9627-0DB3A3D832EA}" destId="{65C2B1DC-F0E8-4BFA-92AA-52A847106E6B}" srcOrd="0" destOrd="0" parTransId="{BC6D1847-8DBE-47A5-B2A1-E9D1050FB8BC}" sibTransId="{97267768-80A1-481C-9691-6B99821B0090}"/>
    <dgm:cxn modelId="{F83553D8-DE25-446F-984C-FCDC6AA29CAB}" srcId="{BDE317F6-EB68-49C1-A585-50DE7226D6DB}" destId="{504211F8-E25F-4180-9627-0DB3A3D832EA}" srcOrd="4" destOrd="0" parTransId="{08A9B5A3-869F-4693-8222-A5745E309B75}" sibTransId="{BBCF59D4-5234-4F19-A88D-FD54C790BCFC}"/>
    <dgm:cxn modelId="{1B69FD80-00A5-42E8-8771-EE8E5276B1D8}" type="presOf" srcId="{611223AD-6E68-4F15-A0BB-AE051CABA4C9}" destId="{BF595623-7528-4F79-9808-5C1843AE8281}" srcOrd="0" destOrd="0" presId="urn:microsoft.com/office/officeart/2005/8/layout/radial4"/>
    <dgm:cxn modelId="{56195340-FD0A-4888-B711-091970B63EB0}" type="presOf" srcId="{FCF81472-0E22-4278-B32C-17A57D49679B}" destId="{C85869C4-F2A4-46D6-A2D3-D6624840FA65}" srcOrd="0" destOrd="0" presId="urn:microsoft.com/office/officeart/2005/8/layout/radial4"/>
    <dgm:cxn modelId="{C25AA4B8-2B60-42C6-9FD2-94F128983BF2}" type="presParOf" srcId="{D4169B13-9C04-431C-851C-782CAD583ABB}" destId="{BF595623-7528-4F79-9808-5C1843AE8281}" srcOrd="0" destOrd="0" presId="urn:microsoft.com/office/officeart/2005/8/layout/radial4"/>
    <dgm:cxn modelId="{A1A5CE0C-E65B-4783-BEC3-B84A94E0830F}" type="presParOf" srcId="{D4169B13-9C04-431C-851C-782CAD583ABB}" destId="{6E84E9E9-BBCC-40B6-9E4E-AE8F063DCE88}" srcOrd="1" destOrd="0" presId="urn:microsoft.com/office/officeart/2005/8/layout/radial4"/>
    <dgm:cxn modelId="{20DFF56E-9E2E-47E8-B077-F29BED9364DB}" type="presParOf" srcId="{D4169B13-9C04-431C-851C-782CAD583ABB}" destId="{022090AB-6D51-47AF-BAC5-3372F15E28DF}" srcOrd="2" destOrd="0" presId="urn:microsoft.com/office/officeart/2005/8/layout/radial4"/>
    <dgm:cxn modelId="{45D6A962-7533-41F2-9A50-3622FD75F6B7}" type="presParOf" srcId="{D4169B13-9C04-431C-851C-782CAD583ABB}" destId="{5C44F333-7AB8-4EA4-BB0C-8E5E5D2382D1}" srcOrd="3" destOrd="0" presId="urn:microsoft.com/office/officeart/2005/8/layout/radial4"/>
    <dgm:cxn modelId="{80177E82-C667-4006-A828-FEE78DB436C2}" type="presParOf" srcId="{D4169B13-9C04-431C-851C-782CAD583ABB}" destId="{EB3DE1A7-E677-4A76-95CB-BA2C7D2B0F87}" srcOrd="4" destOrd="0" presId="urn:microsoft.com/office/officeart/2005/8/layout/radial4"/>
    <dgm:cxn modelId="{C3BFDDA4-0F98-4B09-A6CC-AFA6AC1178D9}" type="presParOf" srcId="{D4169B13-9C04-431C-851C-782CAD583ABB}" destId="{C85869C4-F2A4-46D6-A2D3-D6624840FA65}" srcOrd="5" destOrd="0" presId="urn:microsoft.com/office/officeart/2005/8/layout/radial4"/>
    <dgm:cxn modelId="{365886C3-417A-401C-AA75-1B32FF122D6A}" type="presParOf" srcId="{D4169B13-9C04-431C-851C-782CAD583ABB}" destId="{F114ABB4-39F1-409E-A505-37F2FCCEEF87}" srcOrd="6" destOrd="0" presId="urn:microsoft.com/office/officeart/2005/8/layout/radial4"/>
    <dgm:cxn modelId="{995A7FA7-9DF1-4017-9F2C-EE38C884B9D2}" type="presParOf" srcId="{D4169B13-9C04-431C-851C-782CAD583ABB}" destId="{447D4C06-C14B-4E89-9EBE-CE672B6EB917}" srcOrd="7" destOrd="0" presId="urn:microsoft.com/office/officeart/2005/8/layout/radial4"/>
    <dgm:cxn modelId="{C6C8CE57-0F5D-4B85-8A5A-4455F7AC1ADD}" type="presParOf" srcId="{D4169B13-9C04-431C-851C-782CAD583ABB}" destId="{6B996B3F-A340-4F94-A927-8BE975F68EB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5F4-62B0-4CCC-BBF3-7D622BC9D655}">
      <dsp:nvSpPr>
        <dsp:cNvPr id="0" name=""/>
        <dsp:cNvSpPr/>
      </dsp:nvSpPr>
      <dsp:spPr>
        <a:xfrm>
          <a:off x="2946" y="834317"/>
          <a:ext cx="3590180" cy="1436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/>
            <a:t>House data</a:t>
          </a:r>
        </a:p>
      </dsp:txBody>
      <dsp:txXfrm>
        <a:off x="720982" y="834317"/>
        <a:ext cx="2154108" cy="1436072"/>
      </dsp:txXfrm>
    </dsp:sp>
    <dsp:sp modelId="{0CCE144B-77AE-44AF-A935-1F69263BC3C4}">
      <dsp:nvSpPr>
        <dsp:cNvPr id="0" name=""/>
        <dsp:cNvSpPr/>
      </dsp:nvSpPr>
      <dsp:spPr>
        <a:xfrm>
          <a:off x="3234109" y="834317"/>
          <a:ext cx="3590180" cy="1436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/>
            <a:t>Model</a:t>
          </a:r>
        </a:p>
      </dsp:txBody>
      <dsp:txXfrm>
        <a:off x="3952145" y="834317"/>
        <a:ext cx="2154108" cy="1436072"/>
      </dsp:txXfrm>
    </dsp:sp>
    <dsp:sp modelId="{679D351F-0989-4503-95FB-D826BF9E4777}">
      <dsp:nvSpPr>
        <dsp:cNvPr id="0" name=""/>
        <dsp:cNvSpPr/>
      </dsp:nvSpPr>
      <dsp:spPr>
        <a:xfrm>
          <a:off x="6465272" y="834317"/>
          <a:ext cx="3590180" cy="1436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/>
            <a:t>House prices</a:t>
          </a:r>
        </a:p>
      </dsp:txBody>
      <dsp:txXfrm>
        <a:off x="7183308" y="834317"/>
        <a:ext cx="2154108" cy="1436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6242-C7DA-4A1C-8A70-79055408394D}">
      <dsp:nvSpPr>
        <dsp:cNvPr id="0" name=""/>
        <dsp:cNvSpPr/>
      </dsp:nvSpPr>
      <dsp:spPr>
        <a:xfrm>
          <a:off x="2836727" y="0"/>
          <a:ext cx="4384945" cy="438494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B219-04F8-4521-8D03-1A27A2C966E4}">
      <dsp:nvSpPr>
        <dsp:cNvPr id="0" name=""/>
        <dsp:cNvSpPr/>
      </dsp:nvSpPr>
      <dsp:spPr>
        <a:xfrm>
          <a:off x="3253297" y="416569"/>
          <a:ext cx="1710128" cy="1710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Well because we will get marks for this </a:t>
          </a:r>
          <a:r>
            <a:rPr lang="en-IN" sz="2000" kern="1200" dirty="0">
              <a:sym typeface="Wingdings" panose="05000000000000000000" pitchFamily="2" charset="2"/>
            </a:rPr>
            <a:t></a:t>
          </a:r>
          <a:endParaRPr lang="en-IN" sz="2000" kern="1200" dirty="0"/>
        </a:p>
      </dsp:txBody>
      <dsp:txXfrm>
        <a:off x="3336779" y="500051"/>
        <a:ext cx="1543164" cy="1543164"/>
      </dsp:txXfrm>
    </dsp:sp>
    <dsp:sp modelId="{D0DF2A08-2D7B-43C0-A05C-896D63EEBCD9}">
      <dsp:nvSpPr>
        <dsp:cNvPr id="0" name=""/>
        <dsp:cNvSpPr/>
      </dsp:nvSpPr>
      <dsp:spPr>
        <a:xfrm>
          <a:off x="5094974" y="416569"/>
          <a:ext cx="1710128" cy="1710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We want unbiased estimations</a:t>
          </a:r>
        </a:p>
      </dsp:txBody>
      <dsp:txXfrm>
        <a:off x="5178456" y="500051"/>
        <a:ext cx="1543164" cy="1543164"/>
      </dsp:txXfrm>
    </dsp:sp>
    <dsp:sp modelId="{0A35931F-7C37-4865-9D7D-9B5261B8DE0F}">
      <dsp:nvSpPr>
        <dsp:cNvPr id="0" name=""/>
        <dsp:cNvSpPr/>
      </dsp:nvSpPr>
      <dsp:spPr>
        <a:xfrm>
          <a:off x="3253297" y="2258246"/>
          <a:ext cx="1710128" cy="1710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We want accurate prices </a:t>
          </a:r>
        </a:p>
      </dsp:txBody>
      <dsp:txXfrm>
        <a:off x="3336779" y="2341728"/>
        <a:ext cx="1543164" cy="1543164"/>
      </dsp:txXfrm>
    </dsp:sp>
    <dsp:sp modelId="{CCDC3491-1642-4357-A831-BF8B2BB263AE}">
      <dsp:nvSpPr>
        <dsp:cNvPr id="0" name=""/>
        <dsp:cNvSpPr/>
      </dsp:nvSpPr>
      <dsp:spPr>
        <a:xfrm>
          <a:off x="5094974" y="2258246"/>
          <a:ext cx="1710128" cy="1710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We want automated results </a:t>
          </a:r>
        </a:p>
      </dsp:txBody>
      <dsp:txXfrm>
        <a:off x="5178456" y="2341728"/>
        <a:ext cx="1543164" cy="1543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04C36-FDF2-4670-B30F-683EEBF5E8B9}">
      <dsp:nvSpPr>
        <dsp:cNvPr id="0" name=""/>
        <dsp:cNvSpPr/>
      </dsp:nvSpPr>
      <dsp:spPr>
        <a:xfrm rot="5400000">
          <a:off x="1097457" y="973445"/>
          <a:ext cx="1679720" cy="27950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D8B97-CCA8-441E-8873-A2C0DEFD384F}">
      <dsp:nvSpPr>
        <dsp:cNvPr id="0" name=""/>
        <dsp:cNvSpPr/>
      </dsp:nvSpPr>
      <dsp:spPr>
        <a:xfrm>
          <a:off x="817070" y="1808553"/>
          <a:ext cx="2523356" cy="221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Collection and Pre-processed the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300" kern="1200" dirty="0"/>
        </a:p>
      </dsp:txBody>
      <dsp:txXfrm>
        <a:off x="817070" y="1808553"/>
        <a:ext cx="2523356" cy="2211870"/>
      </dsp:txXfrm>
    </dsp:sp>
    <dsp:sp modelId="{D023DBC9-DD3E-49EA-A05B-0B7E99A066CE}">
      <dsp:nvSpPr>
        <dsp:cNvPr id="0" name=""/>
        <dsp:cNvSpPr/>
      </dsp:nvSpPr>
      <dsp:spPr>
        <a:xfrm>
          <a:off x="2864322" y="767673"/>
          <a:ext cx="476105" cy="47610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D81EE-1EE5-4859-BD13-2B403AEA360F}">
      <dsp:nvSpPr>
        <dsp:cNvPr id="0" name=""/>
        <dsp:cNvSpPr/>
      </dsp:nvSpPr>
      <dsp:spPr>
        <a:xfrm rot="5400000">
          <a:off x="4186539" y="209049"/>
          <a:ext cx="1679720" cy="27950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98EDA-8329-4767-A951-28E556D3E19A}">
      <dsp:nvSpPr>
        <dsp:cNvPr id="0" name=""/>
        <dsp:cNvSpPr/>
      </dsp:nvSpPr>
      <dsp:spPr>
        <a:xfrm>
          <a:off x="3906152" y="1044157"/>
          <a:ext cx="2523356" cy="221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Data Analysis</a:t>
          </a:r>
        </a:p>
      </dsp:txBody>
      <dsp:txXfrm>
        <a:off x="3906152" y="1044157"/>
        <a:ext cx="2523356" cy="2211870"/>
      </dsp:txXfrm>
    </dsp:sp>
    <dsp:sp modelId="{8D186F11-12BD-4F97-8D5B-89A80795B04C}">
      <dsp:nvSpPr>
        <dsp:cNvPr id="0" name=""/>
        <dsp:cNvSpPr/>
      </dsp:nvSpPr>
      <dsp:spPr>
        <a:xfrm>
          <a:off x="5953403" y="3277"/>
          <a:ext cx="476105" cy="47610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B1FB-E9FF-4C6A-B728-BD2CA9A1E1A6}">
      <dsp:nvSpPr>
        <dsp:cNvPr id="0" name=""/>
        <dsp:cNvSpPr/>
      </dsp:nvSpPr>
      <dsp:spPr>
        <a:xfrm rot="5400000">
          <a:off x="7275620" y="-555346"/>
          <a:ext cx="1679720" cy="279501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6934E-6F34-4BAB-BC23-5D179A07A515}">
      <dsp:nvSpPr>
        <dsp:cNvPr id="0" name=""/>
        <dsp:cNvSpPr/>
      </dsp:nvSpPr>
      <dsp:spPr>
        <a:xfrm>
          <a:off x="6995233" y="279760"/>
          <a:ext cx="2523356" cy="2211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/>
            <a:t>ML algorithms applied</a:t>
          </a:r>
        </a:p>
      </dsp:txBody>
      <dsp:txXfrm>
        <a:off x="6995233" y="279760"/>
        <a:ext cx="2523356" cy="2211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95623-7528-4F79-9808-5C1843AE8281}">
      <dsp:nvSpPr>
        <dsp:cNvPr id="0" name=""/>
        <dsp:cNvSpPr/>
      </dsp:nvSpPr>
      <dsp:spPr>
        <a:xfrm>
          <a:off x="3896745" y="2392964"/>
          <a:ext cx="2264908" cy="2234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House price estimations</a:t>
          </a:r>
        </a:p>
      </dsp:txBody>
      <dsp:txXfrm>
        <a:off x="4228433" y="2720267"/>
        <a:ext cx="1601532" cy="1580359"/>
      </dsp:txXfrm>
    </dsp:sp>
    <dsp:sp modelId="{6E84E9E9-BBCC-40B6-9E4E-AE8F063DCE88}">
      <dsp:nvSpPr>
        <dsp:cNvPr id="0" name=""/>
        <dsp:cNvSpPr/>
      </dsp:nvSpPr>
      <dsp:spPr>
        <a:xfrm rot="11700000">
          <a:off x="2185580" y="2651463"/>
          <a:ext cx="1684730" cy="6454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090AB-6D51-47AF-BAC5-3372F15E28DF}">
      <dsp:nvSpPr>
        <dsp:cNvPr id="0" name=""/>
        <dsp:cNvSpPr/>
      </dsp:nvSpPr>
      <dsp:spPr>
        <a:xfrm>
          <a:off x="1138451" y="1895527"/>
          <a:ext cx="2151662" cy="172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Linear regression</a:t>
          </a:r>
        </a:p>
      </dsp:txBody>
      <dsp:txXfrm>
        <a:off x="1188867" y="1945943"/>
        <a:ext cx="2050830" cy="1620498"/>
      </dsp:txXfrm>
    </dsp:sp>
    <dsp:sp modelId="{5C44F333-7AB8-4EA4-BB0C-8E5E5D2382D1}">
      <dsp:nvSpPr>
        <dsp:cNvPr id="0" name=""/>
        <dsp:cNvSpPr/>
      </dsp:nvSpPr>
      <dsp:spPr>
        <a:xfrm rot="14700000">
          <a:off x="3308144" y="1314810"/>
          <a:ext cx="1695427" cy="6454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E1A7-E677-4A76-95CB-BA2C7D2B0F87}">
      <dsp:nvSpPr>
        <dsp:cNvPr id="0" name=""/>
        <dsp:cNvSpPr/>
      </dsp:nvSpPr>
      <dsp:spPr>
        <a:xfrm>
          <a:off x="2721767" y="8605"/>
          <a:ext cx="2151662" cy="172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LASSO regression</a:t>
          </a:r>
          <a:endParaRPr lang="en-IN" sz="3400" kern="1200" dirty="0"/>
        </a:p>
      </dsp:txBody>
      <dsp:txXfrm>
        <a:off x="2772183" y="59021"/>
        <a:ext cx="2050830" cy="1620498"/>
      </dsp:txXfrm>
    </dsp:sp>
    <dsp:sp modelId="{C85869C4-F2A4-46D6-A2D3-D6624840FA65}">
      <dsp:nvSpPr>
        <dsp:cNvPr id="0" name=""/>
        <dsp:cNvSpPr/>
      </dsp:nvSpPr>
      <dsp:spPr>
        <a:xfrm rot="17700000">
          <a:off x="5054828" y="1314810"/>
          <a:ext cx="1695427" cy="6454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BB4-39F1-409E-A505-37F2FCCEEF87}">
      <dsp:nvSpPr>
        <dsp:cNvPr id="0" name=""/>
        <dsp:cNvSpPr/>
      </dsp:nvSpPr>
      <dsp:spPr>
        <a:xfrm>
          <a:off x="5184969" y="8605"/>
          <a:ext cx="2151662" cy="172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Ridge regression</a:t>
          </a:r>
        </a:p>
      </dsp:txBody>
      <dsp:txXfrm>
        <a:off x="5235385" y="59021"/>
        <a:ext cx="2050830" cy="1620498"/>
      </dsp:txXfrm>
    </dsp:sp>
    <dsp:sp modelId="{447D4C06-C14B-4E89-9EBE-CE672B6EB917}">
      <dsp:nvSpPr>
        <dsp:cNvPr id="0" name=""/>
        <dsp:cNvSpPr/>
      </dsp:nvSpPr>
      <dsp:spPr>
        <a:xfrm rot="20700000">
          <a:off x="6188088" y="2651463"/>
          <a:ext cx="1684730" cy="6454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6B3F-A340-4F94-A927-8BE975F68EBB}">
      <dsp:nvSpPr>
        <dsp:cNvPr id="0" name=""/>
        <dsp:cNvSpPr/>
      </dsp:nvSpPr>
      <dsp:spPr>
        <a:xfrm>
          <a:off x="6768285" y="1895527"/>
          <a:ext cx="2151662" cy="172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err="1"/>
            <a:t>ElasticNet</a:t>
          </a:r>
          <a:r>
            <a:rPr lang="en-IN" sz="3400" kern="1200" dirty="0"/>
            <a:t> 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Regression</a:t>
          </a:r>
        </a:p>
      </dsp:txBody>
      <dsp:txXfrm>
        <a:off x="6818701" y="1945943"/>
        <a:ext cx="2050830" cy="1620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2EAE87-C770-44DA-BD62-76AF19FB9B07}"/>
              </a:ext>
            </a:extLst>
          </p:cNvPr>
          <p:cNvSpPr txBox="1"/>
          <p:nvPr/>
        </p:nvSpPr>
        <p:spPr>
          <a:xfrm>
            <a:off x="7791539" y="4540103"/>
            <a:ext cx="4318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 (Body)"/>
              </a:rPr>
              <a:t>Presented by</a:t>
            </a:r>
            <a:r>
              <a:rPr lang="en-IN" sz="1600" b="1" dirty="0">
                <a:latin typeface="Calibri (Body)"/>
              </a:rPr>
              <a:t>:</a:t>
            </a:r>
          </a:p>
          <a:p>
            <a:r>
              <a:rPr lang="en-IN" sz="1600" b="1" dirty="0">
                <a:latin typeface="Calibri (Body)"/>
              </a:rPr>
              <a:t>Mr. Bimal Kumar</a:t>
            </a:r>
          </a:p>
          <a:p>
            <a:r>
              <a:rPr lang="en-IN" sz="1600" b="1" dirty="0">
                <a:latin typeface="Calibri (Body)"/>
              </a:rPr>
              <a:t>Mr. Pradyumna Kumar Sahoo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645C150-83F0-4F4A-A738-BEA0AC9A4009}"/>
              </a:ext>
            </a:extLst>
          </p:cNvPr>
          <p:cNvSpPr txBox="1"/>
          <p:nvPr/>
        </p:nvSpPr>
        <p:spPr>
          <a:xfrm>
            <a:off x="953435" y="3612078"/>
            <a:ext cx="108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HOUSE PRICE PREDICTION – A comparative 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EC5D30-E709-401B-B5A1-D41510CD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66" y="251460"/>
            <a:ext cx="2028825" cy="2178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0D4626-8EC6-42DF-B777-AFED296A742F}"/>
              </a:ext>
            </a:extLst>
          </p:cNvPr>
          <p:cNvSpPr txBox="1"/>
          <p:nvPr/>
        </p:nvSpPr>
        <p:spPr>
          <a:xfrm>
            <a:off x="1339701" y="4540103"/>
            <a:ext cx="3678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Guided by</a:t>
            </a:r>
            <a:r>
              <a:rPr lang="en-IN" b="1" dirty="0"/>
              <a:t>:</a:t>
            </a:r>
          </a:p>
          <a:p>
            <a:r>
              <a:rPr lang="en-IN" b="1" dirty="0"/>
              <a:t>Mr. Suresh Kumar Choudhary</a:t>
            </a:r>
          </a:p>
          <a:p>
            <a:r>
              <a:rPr lang="en-IN" b="1" dirty="0"/>
              <a:t>Assistant Professor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555BF1-C80A-46DF-A42D-D179FB692C9C}"/>
              </a:ext>
            </a:extLst>
          </p:cNvPr>
          <p:cNvSpPr txBox="1"/>
          <p:nvPr/>
        </p:nvSpPr>
        <p:spPr>
          <a:xfrm>
            <a:off x="1424762" y="2572947"/>
            <a:ext cx="95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DEPARTMENT OF DATA SCIENCES AND ANALYTICS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38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C9F4130-A9A8-4855-A504-8595D7F2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618733"/>
            <a:ext cx="6239746" cy="5620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7D221-54A4-44B2-9E74-AB4079F2C677}"/>
              </a:ext>
            </a:extLst>
          </p:cNvPr>
          <p:cNvSpPr txBox="1"/>
          <p:nvPr/>
        </p:nvSpPr>
        <p:spPr>
          <a:xfrm>
            <a:off x="786809" y="191386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Bathroom counts:</a:t>
            </a:r>
          </a:p>
        </p:txBody>
      </p:sp>
    </p:spTree>
    <p:extLst>
      <p:ext uri="{BB962C8B-B14F-4D97-AF65-F5344CB8AC3E}">
        <p14:creationId xmlns:p14="http://schemas.microsoft.com/office/powerpoint/2010/main" val="310738524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306094C-4FD2-4515-9FA2-25BDF983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628259"/>
            <a:ext cx="6268325" cy="5601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0F80A2-FCCD-4E99-AD6F-D2482C2C10A7}"/>
              </a:ext>
            </a:extLst>
          </p:cNvPr>
          <p:cNvSpPr txBox="1"/>
          <p:nvPr/>
        </p:nvSpPr>
        <p:spPr>
          <a:xfrm>
            <a:off x="574158" y="116958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Floor counts :</a:t>
            </a:r>
          </a:p>
        </p:txBody>
      </p:sp>
    </p:spTree>
    <p:extLst>
      <p:ext uri="{BB962C8B-B14F-4D97-AF65-F5344CB8AC3E}">
        <p14:creationId xmlns:p14="http://schemas.microsoft.com/office/powerpoint/2010/main" val="164462566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0F95E1A-03CB-4C4A-B015-143035F5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780680"/>
            <a:ext cx="587774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96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773B65F-F099-4D11-A9B3-58A4310A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033128"/>
            <a:ext cx="551574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5183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8FE72FE-1BB7-4937-A544-2345D2BB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799733"/>
            <a:ext cx="604921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151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F09F219-A555-49D9-AD8F-24DB41AE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980733"/>
            <a:ext cx="521090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652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E24E315-31B2-4706-BD7B-D6BB71C6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290339"/>
            <a:ext cx="724953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148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B7C0C-09D1-49AA-889E-D7E565F04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00588"/>
            <a:ext cx="100584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Machine algorithms applied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B9819C8-04B9-4643-AF6F-BF88CE8E8E0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0812475"/>
              </p:ext>
            </p:extLst>
          </p:nvPr>
        </p:nvGraphicFramePr>
        <p:xfrm>
          <a:off x="1066800" y="1219201"/>
          <a:ext cx="10058400" cy="463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38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6887EC64-DACC-4108-9FAB-6E288FBC20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8F05C4A0-68A2-4496-87A5-5478E3274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xmlns="" id="{77E041E6-AC36-4409-B797-2FE54253E6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2DC85-3745-49C3-A89D-7D22B0DD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Last question  :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Did it Work??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8CF002-0024-4D3D-8F7A-772430F2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428" y="1532870"/>
            <a:ext cx="3081895" cy="33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724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D9E38-E15F-4FDA-A5AA-CE4D725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225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87FE032-173B-497F-B1C6-CDA8E3990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90820"/>
              </p:ext>
            </p:extLst>
          </p:nvPr>
        </p:nvGraphicFramePr>
        <p:xfrm>
          <a:off x="3230526" y="2236750"/>
          <a:ext cx="5536018" cy="30245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68009">
                  <a:extLst>
                    <a:ext uri="{9D8B030D-6E8A-4147-A177-3AD203B41FA5}">
                      <a16:colId xmlns:a16="http://schemas.microsoft.com/office/drawing/2014/main" xmlns="" val="638945107"/>
                    </a:ext>
                  </a:extLst>
                </a:gridCol>
                <a:gridCol w="2768009">
                  <a:extLst>
                    <a:ext uri="{9D8B030D-6E8A-4147-A177-3AD203B41FA5}">
                      <a16:colId xmlns:a16="http://schemas.microsoft.com/office/drawing/2014/main" xmlns="" val="2341567450"/>
                    </a:ext>
                  </a:extLst>
                </a:gridCol>
              </a:tblGrid>
              <a:tr h="4769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ML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</a:t>
                      </a:r>
                      <a:r>
                        <a:rPr lang="en-IN" b="1" dirty="0"/>
                        <a:t>R2-SCORE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841039"/>
                  </a:ext>
                </a:extLst>
              </a:tr>
              <a:tr h="476900">
                <a:tc>
                  <a:txBody>
                    <a:bodyPr/>
                    <a:lstStyle/>
                    <a:p>
                      <a:r>
                        <a:rPr lang="en-IN" dirty="0"/>
                        <a:t>1.Simple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765576"/>
                  </a:ext>
                </a:extLst>
              </a:tr>
              <a:tr h="476900">
                <a:tc>
                  <a:txBody>
                    <a:bodyPr/>
                    <a:lstStyle/>
                    <a:p>
                      <a:r>
                        <a:rPr lang="en-IN" dirty="0"/>
                        <a:t>2.LASSO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818452"/>
                  </a:ext>
                </a:extLst>
              </a:tr>
              <a:tr h="476900">
                <a:tc>
                  <a:txBody>
                    <a:bodyPr/>
                    <a:lstStyle/>
                    <a:p>
                      <a:r>
                        <a:rPr lang="en-IN" dirty="0"/>
                        <a:t>3.Ridge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324825"/>
                  </a:ext>
                </a:extLst>
              </a:tr>
              <a:tr h="476900">
                <a:tc>
                  <a:txBody>
                    <a:bodyPr/>
                    <a:lstStyle/>
                    <a:p>
                      <a:r>
                        <a:rPr lang="en-IN" dirty="0"/>
                        <a:t>4.ElasticNet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69.81%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748590"/>
                  </a:ext>
                </a:extLst>
              </a:tr>
              <a:tr h="476900">
                <a:tc>
                  <a:txBody>
                    <a:bodyPr/>
                    <a:lstStyle/>
                    <a:p>
                      <a:r>
                        <a:rPr lang="en-IN" dirty="0"/>
                        <a:t>5. Polynomial regression (</a:t>
                      </a:r>
                      <a:r>
                        <a:rPr lang="en-IN" dirty="0" err="1"/>
                        <a:t>deg</a:t>
                      </a:r>
                      <a:r>
                        <a:rPr lang="en-IN" dirty="0"/>
                        <a:t>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33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8DBD8-C81E-4C6D-B99D-27A54758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365"/>
            <a:ext cx="10058400" cy="1485091"/>
          </a:xfrm>
        </p:spPr>
        <p:txBody>
          <a:bodyPr/>
          <a:lstStyle/>
          <a:p>
            <a:r>
              <a:rPr lang="en-IN" b="1" dirty="0"/>
              <a:t>1. Our first question : What ?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1C40947-6D7B-4F41-878F-8CA638DED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53593"/>
              </p:ext>
            </p:extLst>
          </p:nvPr>
        </p:nvGraphicFramePr>
        <p:xfrm>
          <a:off x="1203605" y="3122503"/>
          <a:ext cx="10058400" cy="310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E74DF2-B5D1-4A91-A4DD-139B15121E17}"/>
              </a:ext>
            </a:extLst>
          </p:cNvPr>
          <p:cNvSpPr txBox="1"/>
          <p:nvPr/>
        </p:nvSpPr>
        <p:spPr>
          <a:xfrm>
            <a:off x="2247722" y="2660838"/>
            <a:ext cx="890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PREDICTING HOUSE PRICES BASED ON THEIR FEATURES.</a:t>
            </a:r>
          </a:p>
        </p:txBody>
      </p:sp>
    </p:spTree>
    <p:extLst>
      <p:ext uri="{BB962C8B-B14F-4D97-AF65-F5344CB8AC3E}">
        <p14:creationId xmlns:p14="http://schemas.microsoft.com/office/powerpoint/2010/main" val="2896672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456C6-F785-4794-8C47-DAC6F604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73" y="818231"/>
            <a:ext cx="10058400" cy="670327"/>
          </a:xfrm>
        </p:spPr>
        <p:txBody>
          <a:bodyPr>
            <a:normAutofit fontScale="90000"/>
          </a:bodyPr>
          <a:lstStyle/>
          <a:p>
            <a:r>
              <a:rPr lang="en-IN" dirty="0"/>
              <a:t>Resources used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B5B207-6050-4CCC-B379-1EA0580D28DA}"/>
              </a:ext>
            </a:extLst>
          </p:cNvPr>
          <p:cNvSpPr txBox="1"/>
          <p:nvPr/>
        </p:nvSpPr>
        <p:spPr>
          <a:xfrm>
            <a:off x="616688" y="2179674"/>
            <a:ext cx="11111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KAGGLE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JUPYTER lab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Python packages : </a:t>
            </a:r>
            <a:r>
              <a:rPr lang="en-IN" dirty="0" err="1"/>
              <a:t>seaborn,numpy,pandas,matplotlib,sklearn</a:t>
            </a:r>
            <a:endParaRPr lang="en-IN" dirty="0"/>
          </a:p>
          <a:p>
            <a:endParaRPr lang="en-US" dirty="0"/>
          </a:p>
          <a:p>
            <a:r>
              <a:rPr lang="en-US" b="1" u="sng" dirty="0"/>
              <a:t>REFERENCE:</a:t>
            </a:r>
          </a:p>
          <a:p>
            <a:endParaRPr lang="en-US" dirty="0"/>
          </a:p>
          <a:p>
            <a:r>
              <a:rPr lang="en-US" dirty="0"/>
              <a:t>VALUATION OF HOUSE PRICES USING PREDICTIVE TECHNIQUES-International Journal of Advances in Electronics and Computer Science, ISSN: 2393-2835 -  Volume-5, Issue-6, Jun.-2018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03407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xmlns="" id="{6887EC64-DACC-4108-9FAB-6E288FBC20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8F05C4A0-68A2-4496-87A5-5478E3274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xmlns="" id="{77E041E6-AC36-4409-B797-2FE54253E6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8AA3E-9C61-44F0-9D15-701A986A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5768" y="1519932"/>
            <a:ext cx="5462100" cy="3128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all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36C9CC-8836-4237-8D8B-0D568ADC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3" y="1441067"/>
            <a:ext cx="4342913" cy="32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914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113F1-49BB-4236-8AFC-7F1D1AE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47"/>
            <a:ext cx="10058400" cy="1174310"/>
          </a:xfrm>
        </p:spPr>
        <p:txBody>
          <a:bodyPr/>
          <a:lstStyle/>
          <a:p>
            <a:r>
              <a:rPr lang="en-IN" b="1" dirty="0"/>
              <a:t>2. Second Question: Why?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F2A2956-3709-42A0-BC9C-EB5D25165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61112"/>
              </p:ext>
            </p:extLst>
          </p:nvPr>
        </p:nvGraphicFramePr>
        <p:xfrm>
          <a:off x="1097280" y="1845733"/>
          <a:ext cx="10058400" cy="43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3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7B5CE-239E-4ECF-A581-14FE019B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 Third Question : How?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2754BCC-2DDE-4562-BB62-B7C3C8F51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460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011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8DFF8-5404-4006-B222-1D33AE2F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Collection and Pre-processed 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A76FE-3EFC-43D0-A428-CF3208C2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83687"/>
            <a:ext cx="10058400" cy="2332861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/>
              <a:t>open-sourced dataset from KaggleInc</a:t>
            </a:r>
            <a:endParaRPr lang="en-IN" sz="36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600" dirty="0"/>
              <a:t>Removed unnecessary features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3600" dirty="0"/>
              <a:t>Filled up all </a:t>
            </a:r>
            <a:r>
              <a:rPr lang="en-IN" sz="3600" dirty="0" err="1"/>
              <a:t>NaN</a:t>
            </a:r>
            <a:r>
              <a:rPr lang="en-IN" sz="3600" dirty="0"/>
              <a:t> with mean of </a:t>
            </a:r>
            <a:r>
              <a:rPr lang="en-IN" sz="3600"/>
              <a:t>the respective features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92124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0F4575-76D7-427F-B414-4A50E50F80D9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Columns: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 = a notation for a 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Date=Date house was sold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Bedrooms=Number of Bedrooms/House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Bathrooms=Number of bathrooms/House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sqft_living</a:t>
            </a:r>
            <a:r>
              <a:rPr lang="en-US" dirty="0"/>
              <a:t>=square footage of the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sqft_lot</a:t>
            </a:r>
            <a:r>
              <a:rPr lang="en-US" dirty="0"/>
              <a:t>=square footage of the 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Floors=Total floors (levels) in 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Waterfront=House which has a view to a waterfront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View=Has been viewed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Condition=How good the condition is ( Overall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Grade=overall grade given to the housing unit, based on King County grading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sqft_above</a:t>
            </a:r>
            <a:r>
              <a:rPr lang="en-US" dirty="0"/>
              <a:t>=square footage of house apart from basement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sqft_basement</a:t>
            </a:r>
            <a:r>
              <a:rPr lang="en-US" dirty="0"/>
              <a:t>=square footage of the basement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yr_built</a:t>
            </a:r>
            <a:r>
              <a:rPr lang="en-US" dirty="0"/>
              <a:t>=Built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yr_renovated</a:t>
            </a:r>
            <a:r>
              <a:rPr lang="en-US" dirty="0"/>
              <a:t>=Year when house was renovated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Zipcode</a:t>
            </a:r>
            <a:r>
              <a:rPr lang="en-US" dirty="0"/>
              <a:t>=zip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Lat=Latitude coordinate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Long=Longitude coordinate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sqft_living15=Living room area in 2015(implies-- some renovations) This might or might not have affected the </a:t>
            </a:r>
            <a:r>
              <a:rPr lang="en-US" dirty="0" err="1"/>
              <a:t>lotsize</a:t>
            </a:r>
            <a:r>
              <a:rPr lang="en-US" dirty="0"/>
              <a:t>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sqft_lot15=</a:t>
            </a:r>
            <a:r>
              <a:rPr lang="en-US" dirty="0" err="1"/>
              <a:t>lotSize</a:t>
            </a:r>
            <a:r>
              <a:rPr lang="en-US" dirty="0"/>
              <a:t> area in 2015(implies-- some renovations)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25341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0FFA6-0F8B-4C27-B93E-2B2D5CC5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/>
              <a:t>Exploratory Data analysis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59CDA-0781-4C59-8D91-692C48F3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2351"/>
            <a:ext cx="6454987" cy="2650133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Preliminary summary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Univariate analysis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Bivariate Analysis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Correlation matrix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Removed highly correlated features</a:t>
            </a:r>
          </a:p>
          <a:p>
            <a:pPr marL="0" lvl="0" indent="0">
              <a:buNone/>
            </a:pPr>
            <a:r>
              <a:rPr lang="en-IN" sz="2400" dirty="0"/>
              <a:t>(to save ourselves from curse of dimensionality)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B39F3D-DFCF-4127-92E7-DE5DA392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414131"/>
            <a:ext cx="7297168" cy="4755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2A1A33-CEB5-43F6-A10A-A701B15537AF}"/>
              </a:ext>
            </a:extLst>
          </p:cNvPr>
          <p:cNvSpPr txBox="1"/>
          <p:nvPr/>
        </p:nvSpPr>
        <p:spPr>
          <a:xfrm>
            <a:off x="1158949" y="3721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House-price graph:</a:t>
            </a:r>
          </a:p>
        </p:txBody>
      </p:sp>
    </p:spTree>
    <p:extLst>
      <p:ext uri="{BB962C8B-B14F-4D97-AF65-F5344CB8AC3E}">
        <p14:creationId xmlns:p14="http://schemas.microsoft.com/office/powerpoint/2010/main" val="389040940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BEE1E1-686D-4A48-A211-6780F9C2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590154"/>
            <a:ext cx="6735115" cy="567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3745D9-5B10-49D5-ABC6-7A253391BA49}"/>
              </a:ext>
            </a:extLst>
          </p:cNvPr>
          <p:cNvSpPr txBox="1"/>
          <p:nvPr/>
        </p:nvSpPr>
        <p:spPr>
          <a:xfrm>
            <a:off x="903767" y="159488"/>
            <a:ext cx="3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Bedrooms counts:</a:t>
            </a:r>
          </a:p>
        </p:txBody>
      </p:sp>
    </p:spTree>
    <p:extLst>
      <p:ext uri="{BB962C8B-B14F-4D97-AF65-F5344CB8AC3E}">
        <p14:creationId xmlns:p14="http://schemas.microsoft.com/office/powerpoint/2010/main" val="7393048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378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(Body)</vt:lpstr>
      <vt:lpstr>Calibri Light</vt:lpstr>
      <vt:lpstr>Wingdings</vt:lpstr>
      <vt:lpstr>Retrospect</vt:lpstr>
      <vt:lpstr>PowerPoint Presentation</vt:lpstr>
      <vt:lpstr>1. Our first question : What ? </vt:lpstr>
      <vt:lpstr>2. Second Question: Why?</vt:lpstr>
      <vt:lpstr>3.  Third Question : How?</vt:lpstr>
      <vt:lpstr>Collection and Pre-processed the data :</vt:lpstr>
      <vt:lpstr>PowerPoint Presentation</vt:lpstr>
      <vt:lpstr>Exploratory Data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algorithms applied</vt:lpstr>
      <vt:lpstr>4. Last question  : Did it Work??</vt:lpstr>
      <vt:lpstr>Evaluation:</vt:lpstr>
      <vt:lpstr>Resources used :</vt:lpstr>
      <vt:lpstr>Thank you all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Pradyumna;Bimal</dc:creator>
  <cp:lastModifiedBy>bimal gupta</cp:lastModifiedBy>
  <cp:revision>39</cp:revision>
  <dcterms:created xsi:type="dcterms:W3CDTF">2019-03-13T09:58:36Z</dcterms:created>
  <dcterms:modified xsi:type="dcterms:W3CDTF">2019-03-16T17:29:27Z</dcterms:modified>
</cp:coreProperties>
</file>