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115" d="100"/>
          <a:sy n="115" d="100"/>
        </p:scale>
        <p:origin x="10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4A665-D1DB-21D6-B720-E666770F0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BB212E-A6F6-35B6-EEC8-C1C193671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50494-9EB9-AE72-8EF1-F554A32A0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A14EC-966E-32F3-F559-524161EDD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C75D6-0EB2-E1EB-C1CC-098D7B77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02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9A8E-CC7E-0044-B68A-EA333C829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0DC19-2488-B4B7-9D03-6F05A5C3AB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9A275-6D00-DE8F-FF77-C79FB9E9D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FCC53-9306-E634-1C13-AC6A01A49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0EF00-5569-FAE7-C9BF-DAD23094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688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ED592A-D999-A7F8-C262-E9248FB9DB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F4570-8200-36B5-79F2-C430CDEC7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97100-EC32-7D97-E4C5-1F9CF7275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50954-AAAC-4FBA-4071-963F81843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000E-7660-1386-EB78-3CCAAF63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05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F51C8-AB34-1941-CC64-4073BC199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0047-A903-59A3-7773-C640DB169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328A1-ACD4-FB8D-82A7-E09BD725B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5888D-208B-AA67-A1D7-BFEA86EA2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44E3B-AC9C-5842-F8A0-CE0F7EA7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597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CF67A-A3EF-0593-EE09-B9A012456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4EBD36-FC04-67A5-42B3-15752B9D9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3D7DC-D9B8-1018-8216-F20955BC6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8D66D-F71C-CFAA-48C0-72CBAB96B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E6EE9-2B8C-F75E-CCB6-F440467A0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383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E0C4A-5E70-AB10-78CB-8EC6CB417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48DE-0758-5120-2733-3717F445F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25907-520B-D063-8487-A56748512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DFE5-AF46-77BE-A3E0-1270D07B5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90264-B825-489D-4D8E-6CDE2C011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C96BDC-84D5-BC79-B89E-A194480BD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6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103DD-CE6E-D07D-0420-9BD675BDA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975258-684D-ED20-0B74-37A8912D8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AD65D2-C260-D3AA-9249-ACCAD2331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62AB6-6CB3-5EF4-84DA-3F0D0EE725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CECE25-0DF5-8CF7-7AA1-964C63C29F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EFE85E-8A07-4950-34EE-04807CCE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F7B2E-151D-4EE5-02B1-5CBDCF01E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925892-8EA2-C92B-72E0-33A43C5D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793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9768A-2882-3A5A-F053-B3E9EA7B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00229-76D8-4540-6421-9EB21CC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96FE2A-5122-0924-61E2-47868777A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158948-CAE4-46DD-4A86-1E5B4A60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7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8C6DDF-3FF8-D449-6DF1-B6113B0CE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DB8842-AE35-5626-2800-BE775415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9115C8-A93F-006B-3597-A37120CFA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820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97887-EC50-4776-95CE-1D1E513F54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69C9D-9DCF-9EC5-FE17-50DE31CDB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CC8E7-5CF1-A979-FF1B-DC31103165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BF606D-8FC3-C0A0-98C9-4C3D8BB5C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DEA6E-261F-543B-E48A-8BA74B01B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38577-C3B2-38CA-6F7E-95C7CBBA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78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5368-86FE-82C4-EE4D-FF2176B4B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F590B-6B1B-1334-3F98-C11C34C1B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7AA1A-19D2-4356-9D05-B63E81DB8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605700-35C5-C041-CDB2-A73BC6B8A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F1ED9D-1036-73B7-4041-749263187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24EDCC-A6F5-11AB-43C5-3911C3A12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3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5794DB-A986-E581-D2ED-2FD6359E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C2421F-F64E-54C2-424F-3F315ED7E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199F0-8B21-0383-E6C1-2A30303462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E49B4-0024-9847-9B9B-08DAD45A0AA8}" type="datetimeFigureOut">
              <a:rPr lang="en-US" smtClean="0"/>
              <a:t>4/24/25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FD99A0-864E-3B2C-FE1C-251AFAFB1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3AC36-5F21-AEA7-5358-2DC39E0A1E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01DB4D-6D76-1E49-9935-ACC8B4961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28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95BDE-90D7-D1C3-A4A0-CF4F1602C4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C72076-979A-E6CA-2872-DDDE56AD3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928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B98C0-4057-A61E-1B9D-E9194A37B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B73BE-13D1-2E27-218E-DFDCB1684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575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Lambert</dc:creator>
  <cp:lastModifiedBy>Ben Lambert</cp:lastModifiedBy>
  <cp:revision>1</cp:revision>
  <dcterms:created xsi:type="dcterms:W3CDTF">2025-04-24T17:25:33Z</dcterms:created>
  <dcterms:modified xsi:type="dcterms:W3CDTF">2025-04-24T17:26:08Z</dcterms:modified>
</cp:coreProperties>
</file>