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</a:t>
            </a:r>
            <a:r>
              <a:rPr lang="en-US" altLang="en-GB" sz="2400" dirty="0">
                <a:latin typeface="AndroidClock"/>
                <a:ea typeface="AndroidClock"/>
                <a:cs typeface="AndroidClock"/>
              </a:rPr>
              <a:t> </a:t>
            </a:r>
            <a:r>
              <a:rPr lang="en-IN" altLang="en-GB" sz="2400" dirty="0">
                <a:latin typeface="AndroidClock"/>
                <a:ea typeface="AndroidClock"/>
                <a:cs typeface="AndroidClock"/>
              </a:rPr>
              <a:t>VIMAL RAJ. S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:</a:t>
            </a:r>
            <a:r>
              <a:rPr lang="en-US" altLang="en-GB" sz="2400" dirty="0"/>
              <a:t> D5E65977B582034ABCC4330B7D76BAEF</a:t>
            </a:r>
          </a:p>
          <a:p>
            <a:r>
              <a:rPr lang="en-US" sz="2400" dirty="0"/>
              <a:t>DEPARTMENT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TextBox 1048713"/>
          <p:cNvSpPr txBox="1"/>
          <p:nvPr/>
        </p:nvSpPr>
        <p:spPr>
          <a:xfrm>
            <a:off x="977561" y="1771797"/>
            <a:ext cx="6633295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Vimal Raj</cp:lastModifiedBy>
  <cp:revision>3</cp:revision>
  <dcterms:created xsi:type="dcterms:W3CDTF">2024-03-29T04:07:22Z</dcterms:created>
  <dcterms:modified xsi:type="dcterms:W3CDTF">2024-09-09T05:58:03Z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