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90" r:id="rId2"/>
    <p:sldId id="267" r:id="rId3"/>
    <p:sldId id="268" r:id="rId4"/>
    <p:sldId id="271" r:id="rId5"/>
    <p:sldId id="301" r:id="rId6"/>
    <p:sldId id="291" r:id="rId7"/>
    <p:sldId id="302" r:id="rId8"/>
    <p:sldId id="303" r:id="rId9"/>
    <p:sldId id="296" r:id="rId10"/>
    <p:sldId id="266" r:id="rId11"/>
  </p:sldIdLst>
  <p:sldSz cx="9144000" cy="5143500" type="screen16x9"/>
  <p:notesSz cx="6858000" cy="9144000"/>
  <p:embeddedFontLst>
    <p:embeddedFont>
      <p:font typeface="Lato" panose="020B0604020202020204" charset="0"/>
      <p:regular r:id="rId13"/>
      <p:bold r:id="rId14"/>
      <p:italic r:id="rId15"/>
      <p:boldItalic r:id="rId16"/>
    </p:embeddedFont>
    <p:embeddedFont>
      <p:font typeface="Roboto" panose="020B0604020202020204" charset="0"/>
      <p:regular r:id="rId17"/>
      <p:bold r:id="rId18"/>
      <p:italic r:id="rId19"/>
      <p:boldItalic r:id="rId20"/>
    </p:embeddedFont>
    <p:embeddedFont>
      <p:font typeface="Montserrat Light" panose="020B0604020202020204" charset="0"/>
      <p:regular r:id="rId21"/>
      <p:bold r:id="rId22"/>
    </p:embeddedFont>
    <p:embeddedFont>
      <p:font typeface="Montserrat"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24" autoAdjust="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309421167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727384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buFont typeface="Roboto"/>
              <a:defRPr>
                <a:latin typeface="Roboto"/>
                <a:ea typeface="Roboto"/>
                <a:cs typeface="Roboto"/>
                <a:sym typeface="Roboto"/>
              </a:defRPr>
            </a:lvl1pPr>
            <a:lvl2pPr lvl="1">
              <a:spcBef>
                <a:spcPts val="0"/>
              </a:spcBef>
              <a:buFont typeface="Roboto"/>
              <a:defRPr>
                <a:latin typeface="Roboto"/>
                <a:ea typeface="Roboto"/>
                <a:cs typeface="Roboto"/>
                <a:sym typeface="Roboto"/>
              </a:defRPr>
            </a:lvl2pPr>
            <a:lvl3pPr lvl="2">
              <a:spcBef>
                <a:spcPts val="0"/>
              </a:spcBef>
              <a:buFont typeface="Roboto"/>
              <a:defRPr>
                <a:latin typeface="Roboto"/>
                <a:ea typeface="Roboto"/>
                <a:cs typeface="Roboto"/>
                <a:sym typeface="Roboto"/>
              </a:defRPr>
            </a:lvl3pPr>
            <a:lvl4pPr lvl="3">
              <a:spcBef>
                <a:spcPts val="0"/>
              </a:spcBef>
              <a:buFont typeface="Roboto"/>
              <a:defRPr>
                <a:latin typeface="Roboto"/>
                <a:ea typeface="Roboto"/>
                <a:cs typeface="Roboto"/>
                <a:sym typeface="Roboto"/>
              </a:defRPr>
            </a:lvl4pPr>
            <a:lvl5pPr lvl="4">
              <a:spcBef>
                <a:spcPts val="0"/>
              </a:spcBef>
              <a:buFont typeface="Roboto"/>
              <a:defRPr>
                <a:latin typeface="Roboto"/>
                <a:ea typeface="Roboto"/>
                <a:cs typeface="Roboto"/>
                <a:sym typeface="Roboto"/>
              </a:defRPr>
            </a:lvl5pPr>
            <a:lvl6pPr lvl="5">
              <a:spcBef>
                <a:spcPts val="0"/>
              </a:spcBef>
              <a:buFont typeface="Roboto"/>
              <a:defRPr>
                <a:latin typeface="Roboto"/>
                <a:ea typeface="Roboto"/>
                <a:cs typeface="Roboto"/>
                <a:sym typeface="Roboto"/>
              </a:defRPr>
            </a:lvl6pPr>
            <a:lvl7pPr lvl="6">
              <a:spcBef>
                <a:spcPts val="0"/>
              </a:spcBef>
              <a:buFont typeface="Roboto"/>
              <a:defRPr>
                <a:latin typeface="Roboto"/>
                <a:ea typeface="Roboto"/>
                <a:cs typeface="Roboto"/>
                <a:sym typeface="Roboto"/>
              </a:defRPr>
            </a:lvl7pPr>
            <a:lvl8pPr lvl="7">
              <a:spcBef>
                <a:spcPts val="0"/>
              </a:spcBef>
              <a:buFont typeface="Roboto"/>
              <a:defRPr>
                <a:latin typeface="Roboto"/>
                <a:ea typeface="Roboto"/>
                <a:cs typeface="Roboto"/>
                <a:sym typeface="Roboto"/>
              </a:defRPr>
            </a:lvl8pPr>
            <a:lvl9pPr lvl="8">
              <a:spcBef>
                <a:spcPts val="0"/>
              </a:spcBef>
              <a:buFont typeface="Roboto"/>
              <a:defRPr>
                <a:latin typeface="Roboto"/>
                <a:ea typeface="Roboto"/>
                <a:cs typeface="Roboto"/>
                <a:sym typeface="Roboto"/>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pic>
        <p:nvPicPr>
          <p:cNvPr id="24" name="Shape 24"/>
          <p:cNvPicPr preferRelativeResize="0"/>
          <p:nvPr/>
        </p:nvPicPr>
        <p:blipFill>
          <a:blip r:embed="rId2">
            <a:alphaModFix/>
          </a:blip>
          <a:stretch>
            <a:fillRect/>
          </a:stretch>
        </p:blipFill>
        <p:spPr>
          <a:xfrm>
            <a:off x="8050700" y="204575"/>
            <a:ext cx="902800" cy="4890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5" name="Shape 35"/>
          <p:cNvSpPr txBox="1">
            <a:spLocks noGrp="1"/>
          </p:cNvSpPr>
          <p:nvPr>
            <p:ph type="body" idx="1"/>
          </p:nvPr>
        </p:nvSpPr>
        <p:spPr>
          <a:xfrm>
            <a:off x="311700" y="1391377"/>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6" name="Shape 3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Main point">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buFont typeface="Lato"/>
              <a:defRPr sz="4800" b="0">
                <a:solidFill>
                  <a:schemeClr val="lt1"/>
                </a:solidFill>
                <a:latin typeface="Lato"/>
                <a:ea typeface="Lato"/>
                <a:cs typeface="Lato"/>
                <a:sym typeface="Lato"/>
              </a:defRPr>
            </a:lvl1pPr>
            <a:lvl2pPr lvl="1">
              <a:spcBef>
                <a:spcPts val="0"/>
              </a:spcBef>
              <a:buClr>
                <a:schemeClr val="lt1"/>
              </a:buClr>
              <a:buSzPct val="100000"/>
              <a:buFont typeface="Lato"/>
              <a:defRPr sz="4800" b="0">
                <a:solidFill>
                  <a:schemeClr val="lt1"/>
                </a:solidFill>
                <a:latin typeface="Lato"/>
                <a:ea typeface="Lato"/>
                <a:cs typeface="Lato"/>
                <a:sym typeface="Lato"/>
              </a:defRPr>
            </a:lvl2pPr>
            <a:lvl3pPr lvl="2">
              <a:spcBef>
                <a:spcPts val="0"/>
              </a:spcBef>
              <a:buClr>
                <a:schemeClr val="lt1"/>
              </a:buClr>
              <a:buSzPct val="100000"/>
              <a:buFont typeface="Lato"/>
              <a:defRPr sz="4800" b="0">
                <a:solidFill>
                  <a:schemeClr val="lt1"/>
                </a:solidFill>
                <a:latin typeface="Lato"/>
                <a:ea typeface="Lato"/>
                <a:cs typeface="Lato"/>
                <a:sym typeface="Lato"/>
              </a:defRPr>
            </a:lvl3pPr>
            <a:lvl4pPr lvl="3">
              <a:spcBef>
                <a:spcPts val="0"/>
              </a:spcBef>
              <a:buClr>
                <a:schemeClr val="lt1"/>
              </a:buClr>
              <a:buSzPct val="100000"/>
              <a:buFont typeface="Lato"/>
              <a:defRPr sz="4800" b="0">
                <a:solidFill>
                  <a:schemeClr val="lt1"/>
                </a:solidFill>
                <a:latin typeface="Lato"/>
                <a:ea typeface="Lato"/>
                <a:cs typeface="Lato"/>
                <a:sym typeface="Lato"/>
              </a:defRPr>
            </a:lvl4pPr>
            <a:lvl5pPr lvl="4">
              <a:spcBef>
                <a:spcPts val="0"/>
              </a:spcBef>
              <a:buClr>
                <a:schemeClr val="lt1"/>
              </a:buClr>
              <a:buSzPct val="100000"/>
              <a:buFont typeface="Lato"/>
              <a:defRPr sz="4800" b="0">
                <a:solidFill>
                  <a:schemeClr val="lt1"/>
                </a:solidFill>
                <a:latin typeface="Lato"/>
                <a:ea typeface="Lato"/>
                <a:cs typeface="Lato"/>
                <a:sym typeface="Lato"/>
              </a:defRPr>
            </a:lvl5pPr>
            <a:lvl6pPr lvl="5">
              <a:spcBef>
                <a:spcPts val="0"/>
              </a:spcBef>
              <a:buClr>
                <a:schemeClr val="lt1"/>
              </a:buClr>
              <a:buSzPct val="100000"/>
              <a:buFont typeface="Lato"/>
              <a:defRPr sz="4800" b="0">
                <a:solidFill>
                  <a:schemeClr val="lt1"/>
                </a:solidFill>
                <a:latin typeface="Lato"/>
                <a:ea typeface="Lato"/>
                <a:cs typeface="Lato"/>
                <a:sym typeface="Lato"/>
              </a:defRPr>
            </a:lvl6pPr>
            <a:lvl7pPr lvl="6">
              <a:spcBef>
                <a:spcPts val="0"/>
              </a:spcBef>
              <a:buClr>
                <a:schemeClr val="lt1"/>
              </a:buClr>
              <a:buSzPct val="100000"/>
              <a:buFont typeface="Lato"/>
              <a:defRPr sz="4800" b="0">
                <a:solidFill>
                  <a:schemeClr val="lt1"/>
                </a:solidFill>
                <a:latin typeface="Lato"/>
                <a:ea typeface="Lato"/>
                <a:cs typeface="Lato"/>
                <a:sym typeface="Lato"/>
              </a:defRPr>
            </a:lvl7pPr>
            <a:lvl8pPr lvl="7">
              <a:spcBef>
                <a:spcPts val="0"/>
              </a:spcBef>
              <a:buClr>
                <a:schemeClr val="lt1"/>
              </a:buClr>
              <a:buSzPct val="100000"/>
              <a:buFont typeface="Lato"/>
              <a:defRPr sz="4800" b="0">
                <a:solidFill>
                  <a:schemeClr val="lt1"/>
                </a:solidFill>
                <a:latin typeface="Lato"/>
                <a:ea typeface="Lato"/>
                <a:cs typeface="Lato"/>
                <a:sym typeface="Lato"/>
              </a:defRPr>
            </a:lvl8pPr>
            <a:lvl9pPr lvl="8">
              <a:spcBef>
                <a:spcPts val="0"/>
              </a:spcBef>
              <a:buClr>
                <a:schemeClr val="lt1"/>
              </a:buClr>
              <a:buSzPct val="100000"/>
              <a:buFont typeface="Lato"/>
              <a:defRPr sz="4800" b="0">
                <a:solidFill>
                  <a:schemeClr val="lt1"/>
                </a:solidFill>
                <a:latin typeface="Lato"/>
                <a:ea typeface="Lato"/>
                <a:cs typeface="Lato"/>
                <a:sym typeface="Lato"/>
              </a:defRPr>
            </a:lvl9pPr>
          </a:lstStyle>
          <a:p>
            <a:endParaRPr/>
          </a:p>
        </p:txBody>
      </p:sp>
      <p:sp>
        <p:nvSpPr>
          <p:cNvPr id="39" name="Shape 3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pPr lvl="0">
                <a:spcBef>
                  <a:spcPts val="0"/>
                </a:spcBef>
                <a:buNone/>
              </a:pPr>
              <a:t>‹#›</a:t>
            </a:fld>
            <a:endParaRPr lang="en">
              <a:solidFill>
                <a:schemeClr val="l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0"/>
        <p:cNvGrpSpPr/>
        <p:nvPr/>
      </p:nvGrpSpPr>
      <p:grpSpPr>
        <a:xfrm>
          <a:off x="0" y="0"/>
          <a:ext cx="0" cy="0"/>
          <a:chOff x="0" y="0"/>
          <a:chExt cx="0" cy="0"/>
        </a:xfrm>
      </p:grpSpPr>
      <p:sp>
        <p:nvSpPr>
          <p:cNvPr id="41" name="Shape 41"/>
          <p:cNvSpPr/>
          <p:nvPr/>
        </p:nvSpPr>
        <p:spPr>
          <a:xfrm>
            <a:off x="4572000" y="-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2" name="Shape 42"/>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3" name="Shape 43"/>
          <p:cNvSpPr txBox="1">
            <a:spLocks noGrp="1"/>
          </p:cNvSpPr>
          <p:nvPr>
            <p:ph type="title"/>
          </p:nvPr>
        </p:nvSpPr>
        <p:spPr>
          <a:xfrm>
            <a:off x="265500" y="1107950"/>
            <a:ext cx="4045200" cy="16836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4" name="Shape 44"/>
          <p:cNvSpPr txBox="1">
            <a:spLocks noGrp="1"/>
          </p:cNvSpPr>
          <p:nvPr>
            <p:ph type="subTitle" idx="1"/>
          </p:nvPr>
        </p:nvSpPr>
        <p:spPr>
          <a:xfrm>
            <a:off x="265500" y="28452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5" name="Shape 45"/>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6" name="Shape 4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pPr lvl="0">
                <a:spcBef>
                  <a:spcPts val="0"/>
                </a:spcBef>
                <a:buNone/>
              </a:pPr>
              <a:t>‹#›</a:t>
            </a:fld>
            <a:endParaRPr lang="en">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ption">
    <p:spTree>
      <p:nvGrpSpPr>
        <p:cNvPr id="1" name="Shape 47"/>
        <p:cNvGrpSpPr/>
        <p:nvPr/>
      </p:nvGrpSpPr>
      <p:grpSpPr>
        <a:xfrm>
          <a:off x="0" y="0"/>
          <a:ext cx="0" cy="0"/>
          <a:chOff x="0" y="0"/>
          <a:chExt cx="0" cy="0"/>
        </a:xfrm>
      </p:grpSpPr>
      <p:sp>
        <p:nvSpPr>
          <p:cNvPr id="48" name="Shape 48"/>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9" name="Shape 4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ig number">
    <p:spTree>
      <p:nvGrpSpPr>
        <p:cNvPr id="1" name="Shape 50"/>
        <p:cNvGrpSpPr/>
        <p:nvPr/>
      </p:nvGrpSpPr>
      <p:grpSpPr>
        <a:xfrm>
          <a:off x="0" y="0"/>
          <a:ext cx="0" cy="0"/>
          <a:chOff x="0" y="0"/>
          <a:chExt cx="0" cy="0"/>
        </a:xfrm>
      </p:grpSpPr>
      <p:sp>
        <p:nvSpPr>
          <p:cNvPr id="51" name="Shape 51"/>
          <p:cNvSpPr/>
          <p:nvPr/>
        </p:nvSpPr>
        <p:spPr>
          <a:xfrm>
            <a:off x="0" y="5045700"/>
            <a:ext cx="9144000" cy="978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52" name="Shape 52"/>
          <p:cNvSpPr txBox="1">
            <a:spLocks noGrp="1"/>
          </p:cNvSpPr>
          <p:nvPr>
            <p:ph type="title"/>
          </p:nvPr>
        </p:nvSpPr>
        <p:spPr>
          <a:xfrm>
            <a:off x="311700" y="1233100"/>
            <a:ext cx="8520600" cy="1610100"/>
          </a:xfrm>
          <a:prstGeom prst="rect">
            <a:avLst/>
          </a:prstGeom>
        </p:spPr>
        <p:txBody>
          <a:bodyPr lIns="91425" tIns="91425" rIns="91425" bIns="91425" anchor="b" anchorCtr="0"/>
          <a:lstStyle>
            <a:lvl1pPr lvl="0" algn="ctr">
              <a:spcBef>
                <a:spcPts val="0"/>
              </a:spcBef>
              <a:buSzPct val="100000"/>
              <a:buFont typeface="Lato"/>
              <a:defRPr sz="10000">
                <a:latin typeface="Lato"/>
                <a:ea typeface="Lato"/>
                <a:cs typeface="Lato"/>
                <a:sym typeface="Lato"/>
              </a:defRPr>
            </a:lvl1pPr>
            <a:lvl2pPr lvl="1" algn="ctr">
              <a:spcBef>
                <a:spcPts val="0"/>
              </a:spcBef>
              <a:buSzPct val="100000"/>
              <a:buFont typeface="Lato"/>
              <a:defRPr sz="10000">
                <a:latin typeface="Lato"/>
                <a:ea typeface="Lato"/>
                <a:cs typeface="Lato"/>
                <a:sym typeface="Lato"/>
              </a:defRPr>
            </a:lvl2pPr>
            <a:lvl3pPr lvl="2" algn="ctr">
              <a:spcBef>
                <a:spcPts val="0"/>
              </a:spcBef>
              <a:buSzPct val="100000"/>
              <a:buFont typeface="Lato"/>
              <a:defRPr sz="10000">
                <a:latin typeface="Lato"/>
                <a:ea typeface="Lato"/>
                <a:cs typeface="Lato"/>
                <a:sym typeface="Lato"/>
              </a:defRPr>
            </a:lvl3pPr>
            <a:lvl4pPr lvl="3" algn="ctr">
              <a:spcBef>
                <a:spcPts val="0"/>
              </a:spcBef>
              <a:buSzPct val="100000"/>
              <a:buFont typeface="Lato"/>
              <a:defRPr sz="10000">
                <a:latin typeface="Lato"/>
                <a:ea typeface="Lato"/>
                <a:cs typeface="Lato"/>
                <a:sym typeface="Lato"/>
              </a:defRPr>
            </a:lvl4pPr>
            <a:lvl5pPr lvl="4" algn="ctr">
              <a:spcBef>
                <a:spcPts val="0"/>
              </a:spcBef>
              <a:buSzPct val="100000"/>
              <a:buFont typeface="Lato"/>
              <a:defRPr sz="10000">
                <a:latin typeface="Lato"/>
                <a:ea typeface="Lato"/>
                <a:cs typeface="Lato"/>
                <a:sym typeface="Lato"/>
              </a:defRPr>
            </a:lvl5pPr>
            <a:lvl6pPr lvl="5" algn="ctr">
              <a:spcBef>
                <a:spcPts val="0"/>
              </a:spcBef>
              <a:buSzPct val="100000"/>
              <a:buFont typeface="Lato"/>
              <a:defRPr sz="10000">
                <a:latin typeface="Lato"/>
                <a:ea typeface="Lato"/>
                <a:cs typeface="Lato"/>
                <a:sym typeface="Lato"/>
              </a:defRPr>
            </a:lvl6pPr>
            <a:lvl7pPr lvl="6" algn="ctr">
              <a:spcBef>
                <a:spcPts val="0"/>
              </a:spcBef>
              <a:buSzPct val="100000"/>
              <a:buFont typeface="Lato"/>
              <a:defRPr sz="10000">
                <a:latin typeface="Lato"/>
                <a:ea typeface="Lato"/>
                <a:cs typeface="Lato"/>
                <a:sym typeface="Lato"/>
              </a:defRPr>
            </a:lvl7pPr>
            <a:lvl8pPr lvl="7" algn="ctr">
              <a:spcBef>
                <a:spcPts val="0"/>
              </a:spcBef>
              <a:buSzPct val="100000"/>
              <a:buFont typeface="Lato"/>
              <a:defRPr sz="10000">
                <a:latin typeface="Lato"/>
                <a:ea typeface="Lato"/>
                <a:cs typeface="Lato"/>
                <a:sym typeface="Lato"/>
              </a:defRPr>
            </a:lvl8pPr>
            <a:lvl9pPr lvl="8" algn="ctr">
              <a:spcBef>
                <a:spcPts val="0"/>
              </a:spcBef>
              <a:buSzPct val="100000"/>
              <a:buFont typeface="Lato"/>
              <a:defRPr sz="10000">
                <a:latin typeface="Lato"/>
                <a:ea typeface="Lato"/>
                <a:cs typeface="Lato"/>
                <a:sym typeface="Lato"/>
              </a:defRPr>
            </a:lvl9pPr>
          </a:lstStyle>
          <a:p>
            <a:endParaRPr/>
          </a:p>
        </p:txBody>
      </p:sp>
      <p:sp>
        <p:nvSpPr>
          <p:cNvPr id="53" name="Shape 53"/>
          <p:cNvSpPr txBox="1">
            <a:spLocks noGrp="1"/>
          </p:cNvSpPr>
          <p:nvPr>
            <p:ph type="body" idx="1"/>
          </p:nvPr>
        </p:nvSpPr>
        <p:spPr>
          <a:xfrm>
            <a:off x="311700" y="29194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4" name="Shape 5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sp>
        <p:nvSpPr>
          <p:cNvPr id="56" name="Shape 5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91350"/>
            <a:ext cx="8520600" cy="626100"/>
          </a:xfrm>
          <a:prstGeom prst="rect">
            <a:avLst/>
          </a:prstGeom>
          <a:noFill/>
          <a:ln>
            <a:noFill/>
          </a:ln>
        </p:spPr>
        <p:txBody>
          <a:bodyPr lIns="91425" tIns="91425" rIns="91425" bIns="91425" anchor="t" anchorCtr="0"/>
          <a:lstStyle>
            <a:lvl1pPr lvl="0">
              <a:spcBef>
                <a:spcPts val="0"/>
              </a:spcBef>
              <a:buClr>
                <a:schemeClr val="dk1"/>
              </a:buClr>
              <a:buSzPct val="100000"/>
              <a:buFont typeface="Montserrat"/>
              <a:buNone/>
              <a:defRPr sz="3200" b="1">
                <a:solidFill>
                  <a:schemeClr val="dk1"/>
                </a:solidFill>
                <a:latin typeface="Montserrat"/>
                <a:ea typeface="Montserrat"/>
                <a:cs typeface="Montserrat"/>
                <a:sym typeface="Montserrat"/>
              </a:defRPr>
            </a:lvl1pPr>
            <a:lvl2pPr lvl="1">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Lato"/>
              <a:buChar char="●"/>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pPr lvl="0" algn="r">
                <a:spcBef>
                  <a:spcPts val="0"/>
                </a:spcBef>
                <a:buNone/>
              </a:pPr>
              <a:t>‹#›</a:t>
            </a:fld>
            <a:endParaRPr lang="en" sz="1000">
              <a:solidFill>
                <a:schemeClr val="dk2"/>
              </a:solidFill>
              <a:latin typeface="Lato"/>
              <a:ea typeface="Lato"/>
              <a:cs typeface="Lato"/>
              <a:sym typeface="Lato"/>
            </a:endParaRPr>
          </a:p>
        </p:txBody>
      </p:sp>
      <p:sp>
        <p:nvSpPr>
          <p:cNvPr id="9" name="Shape 9"/>
          <p:cNvSpPr txBox="1"/>
          <p:nvPr/>
        </p:nvSpPr>
        <p:spPr>
          <a:xfrm>
            <a:off x="0" y="4729150"/>
            <a:ext cx="9144000" cy="297300"/>
          </a:xfrm>
          <a:prstGeom prst="rect">
            <a:avLst/>
          </a:prstGeom>
          <a:noFill/>
          <a:ln>
            <a:noFill/>
          </a:ln>
        </p:spPr>
        <p:txBody>
          <a:bodyPr lIns="91425" tIns="91425" rIns="91425" bIns="91425" anchor="t" anchorCtr="0">
            <a:noAutofit/>
          </a:bodyPr>
          <a:lstStyle/>
          <a:p>
            <a:pPr lvl="0" algn="ctr">
              <a:spcBef>
                <a:spcPts val="0"/>
              </a:spcBef>
              <a:buNone/>
            </a:pPr>
            <a:r>
              <a:rPr lang="en" sz="1000">
                <a:latin typeface="Montserrat Light"/>
                <a:ea typeface="Montserrat Light"/>
                <a:cs typeface="Montserrat Light"/>
                <a:sym typeface="Montserrat Light"/>
              </a:rPr>
              <a:t>Copyright © AkaSkills (www.akaskills.com) All Rights Reserved</a:t>
            </a: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dirty="0"/>
          </a:p>
        </p:txBody>
      </p:sp>
      <p:pic>
        <p:nvPicPr>
          <p:cNvPr id="5" name="Shape 67"/>
          <p:cNvPicPr preferRelativeResize="0"/>
          <p:nvPr/>
        </p:nvPicPr>
        <p:blipFill rotWithShape="1">
          <a:blip r:embed="rId2">
            <a:alphaModFix/>
          </a:blip>
          <a:srcRect l="-1439" t="12650" r="1440" b="-12650"/>
          <a:stretch/>
        </p:blipFill>
        <p:spPr>
          <a:xfrm>
            <a:off x="72571" y="0"/>
            <a:ext cx="9566972" cy="5150525"/>
          </a:xfrm>
          <a:prstGeom prst="rect">
            <a:avLst/>
          </a:prstGeom>
          <a:noFill/>
          <a:ln>
            <a:noFill/>
          </a:ln>
        </p:spPr>
      </p:pic>
      <p:sp>
        <p:nvSpPr>
          <p:cNvPr id="4" name="Shape 69"/>
          <p:cNvSpPr txBox="1">
            <a:spLocks/>
          </p:cNvSpPr>
          <p:nvPr/>
        </p:nvSpPr>
        <p:spPr>
          <a:xfrm>
            <a:off x="311700" y="1901600"/>
            <a:ext cx="8469444" cy="965700"/>
          </a:xfrm>
          <a:prstGeom prst="rect">
            <a:avLst/>
          </a:prstGeom>
          <a:gradFill>
            <a:gsLst>
              <a:gs pos="0">
                <a:srgbClr val="696969"/>
              </a:gs>
              <a:gs pos="100000">
                <a:srgbClr val="1D1D1D"/>
              </a:gs>
            </a:gsLst>
            <a:lin ang="5400012" scaled="0"/>
          </a:gra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Montserrat"/>
              <a:buNone/>
              <a:defRPr sz="3200" b="1" i="0" u="none" strike="noStrike" cap="none">
                <a:solidFill>
                  <a:schemeClr val="dk1"/>
                </a:solidFill>
                <a:latin typeface="Montserrat"/>
                <a:ea typeface="Montserrat"/>
                <a:cs typeface="Montserrat"/>
                <a:sym typeface="Montserrat"/>
              </a:defRPr>
            </a:lvl1pPr>
            <a:lvl2pPr lvl="1">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9pPr>
          </a:lstStyle>
          <a:p>
            <a:pPr algn="ctr"/>
            <a:r>
              <a:rPr lang="en" dirty="0" smtClean="0">
                <a:solidFill>
                  <a:schemeClr val="lt1"/>
                </a:solidFill>
              </a:rPr>
              <a:t>Working with </a:t>
            </a:r>
            <a:r>
              <a:rPr lang="en" dirty="0" smtClean="0">
                <a:solidFill>
                  <a:schemeClr val="lt1"/>
                </a:solidFill>
              </a:rPr>
              <a:t>AJAX in Selenium</a:t>
            </a:r>
            <a:endParaRPr lang="en" dirty="0" smtClean="0">
              <a:solidFill>
                <a:schemeClr val="lt1"/>
              </a:solidFill>
            </a:endParaRPr>
          </a:p>
        </p:txBody>
      </p:sp>
    </p:spTree>
    <p:extLst>
      <p:ext uri="{BB962C8B-B14F-4D97-AF65-F5344CB8AC3E}">
        <p14:creationId xmlns:p14="http://schemas.microsoft.com/office/powerpoint/2010/main" val="781748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8C8C8C"/>
            </a:gs>
            <a:gs pos="100000">
              <a:srgbClr val="404040"/>
            </a:gs>
          </a:gsLst>
          <a:path path="circle">
            <a:fillToRect l="50000" t="50000" r="50000" b="50000"/>
          </a:path>
          <a:tileRect/>
        </a:gradFill>
        <a:effectLst/>
      </p:bgPr>
    </p:bg>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90250" y="526350"/>
            <a:ext cx="8196600" cy="4090800"/>
          </a:xfrm>
          <a:prstGeom prst="rect">
            <a:avLst/>
          </a:prstGeom>
        </p:spPr>
        <p:txBody>
          <a:bodyPr lIns="91425" tIns="91425" rIns="91425" bIns="91425" anchor="ctr" anchorCtr="0">
            <a:noAutofit/>
          </a:bodyPr>
          <a:lstStyle/>
          <a:p>
            <a:pPr lvl="0" algn="ctr">
              <a:spcBef>
                <a:spcPts val="0"/>
              </a:spcBef>
              <a:buNone/>
            </a:pPr>
            <a:r>
              <a:rPr lang="en">
                <a:solidFill>
                  <a:srgbClr val="FFFFFF"/>
                </a:solidFill>
              </a:rPr>
              <a:t>Thanks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5002"/>
            <a:ext cx="8520600" cy="481263"/>
          </a:xfrm>
        </p:spPr>
        <p:txBody>
          <a:bodyPr/>
          <a:lstStyle/>
          <a:p>
            <a:r>
              <a:rPr lang="en-IN" dirty="0" smtClean="0">
                <a:solidFill>
                  <a:srgbClr val="000000"/>
                </a:solidFill>
              </a:rPr>
              <a:t>Introduction</a:t>
            </a:r>
            <a:endParaRPr lang="en-IN" dirty="0">
              <a:solidFill>
                <a:srgbClr val="000000"/>
              </a:solidFill>
            </a:endParaRPr>
          </a:p>
        </p:txBody>
      </p:sp>
      <p:sp>
        <p:nvSpPr>
          <p:cNvPr id="3" name="Text Placeholder 2"/>
          <p:cNvSpPr>
            <a:spLocks noGrp="1"/>
          </p:cNvSpPr>
          <p:nvPr>
            <p:ph type="body" idx="1"/>
          </p:nvPr>
        </p:nvSpPr>
        <p:spPr>
          <a:xfrm>
            <a:off x="311700" y="536266"/>
            <a:ext cx="8520600" cy="4296992"/>
          </a:xfrm>
        </p:spPr>
        <p:txBody>
          <a:bodyPr/>
          <a:lstStyle/>
          <a:p>
            <a:pPr>
              <a:spcAft>
                <a:spcPts val="0"/>
              </a:spcAft>
            </a:pPr>
            <a:r>
              <a:rPr lang="en-IN" sz="1600" dirty="0">
                <a:solidFill>
                  <a:srgbClr val="000000"/>
                </a:solidFill>
              </a:rPr>
              <a:t>AJAX stands for </a:t>
            </a:r>
            <a:r>
              <a:rPr lang="en-IN" sz="1600" b="1" dirty="0">
                <a:solidFill>
                  <a:srgbClr val="000000"/>
                </a:solidFill>
              </a:rPr>
              <a:t>Asynchronous JavaScript &amp; </a:t>
            </a:r>
            <a:r>
              <a:rPr lang="en-IN" sz="1600" b="1" dirty="0" smtClean="0">
                <a:solidFill>
                  <a:srgbClr val="000000"/>
                </a:solidFill>
              </a:rPr>
              <a:t>XML.</a:t>
            </a:r>
          </a:p>
          <a:p>
            <a:pPr>
              <a:spcAft>
                <a:spcPts val="0"/>
              </a:spcAft>
            </a:pPr>
            <a:r>
              <a:rPr lang="en-IN" sz="1600" dirty="0" smtClean="0">
                <a:solidFill>
                  <a:srgbClr val="000000"/>
                </a:solidFill>
              </a:rPr>
              <a:t>AJAX </a:t>
            </a:r>
            <a:r>
              <a:rPr lang="en-IN" sz="1600" dirty="0">
                <a:solidFill>
                  <a:srgbClr val="000000"/>
                </a:solidFill>
              </a:rPr>
              <a:t>allows the Web page to retrieve small amounts of data from the server without reloading the entire page</a:t>
            </a:r>
            <a:r>
              <a:rPr lang="en-IN" sz="1600" dirty="0" smtClean="0">
                <a:solidFill>
                  <a:srgbClr val="000000"/>
                </a:solidFill>
              </a:rPr>
              <a:t>.</a:t>
            </a:r>
          </a:p>
          <a:p>
            <a:pPr>
              <a:spcAft>
                <a:spcPts val="0"/>
              </a:spcAft>
            </a:pPr>
            <a:r>
              <a:rPr lang="en-IN" sz="1600" dirty="0">
                <a:solidFill>
                  <a:srgbClr val="000000"/>
                </a:solidFill>
              </a:rPr>
              <a:t>An Ajax call is an asynchronous request initiated by the browser that does not directly result in a page transition</a:t>
            </a:r>
            <a:r>
              <a:rPr lang="en-IN" sz="1600" dirty="0" smtClean="0">
                <a:solidFill>
                  <a:srgbClr val="000000"/>
                </a:solidFill>
              </a:rPr>
              <a:t>.</a:t>
            </a:r>
          </a:p>
          <a:p>
            <a:pPr>
              <a:spcAft>
                <a:spcPts val="0"/>
              </a:spcAft>
            </a:pPr>
            <a:r>
              <a:rPr lang="en-IN" sz="1600" dirty="0">
                <a:solidFill>
                  <a:srgbClr val="000000"/>
                </a:solidFill>
              </a:rPr>
              <a:t>AJAX sends HTTP requests from the client to server and then process the server's response, without reloading the entire page.</a:t>
            </a:r>
            <a:endParaRPr lang="en-IN" sz="1600" dirty="0" smtClean="0">
              <a:solidFill>
                <a:srgbClr val="000000"/>
              </a:solidFill>
            </a:endParaRPr>
          </a:p>
          <a:p>
            <a:endParaRPr lang="en-IN" sz="1600" dirty="0">
              <a:solidFill>
                <a:srgbClr val="00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767" y="2557570"/>
            <a:ext cx="5886450" cy="2275688"/>
          </a:xfrm>
          <a:prstGeom prst="rect">
            <a:avLst/>
          </a:prstGeom>
        </p:spPr>
      </p:pic>
    </p:spTree>
    <p:extLst>
      <p:ext uri="{BB962C8B-B14F-4D97-AF65-F5344CB8AC3E}">
        <p14:creationId xmlns:p14="http://schemas.microsoft.com/office/powerpoint/2010/main" val="1173449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78" y="29498"/>
            <a:ext cx="8715422" cy="596144"/>
          </a:xfrm>
        </p:spPr>
        <p:txBody>
          <a:bodyPr/>
          <a:lstStyle/>
          <a:p>
            <a:r>
              <a:rPr lang="en-US" dirty="0" smtClean="0">
                <a:solidFill>
                  <a:srgbClr val="000000"/>
                </a:solidFill>
              </a:rPr>
              <a:t>Handling AJAX Call </a:t>
            </a:r>
            <a:r>
              <a:rPr lang="en-US" dirty="0" smtClean="0">
                <a:solidFill>
                  <a:srgbClr val="000000"/>
                </a:solidFill>
              </a:rPr>
              <a:t>using Selenium</a:t>
            </a:r>
            <a:endParaRPr lang="en-US" dirty="0">
              <a:solidFill>
                <a:srgbClr val="000000"/>
              </a:solidFill>
            </a:endParaRPr>
          </a:p>
        </p:txBody>
      </p:sp>
      <p:sp>
        <p:nvSpPr>
          <p:cNvPr id="3" name="Text Placeholder 2"/>
          <p:cNvSpPr>
            <a:spLocks noGrp="1"/>
          </p:cNvSpPr>
          <p:nvPr>
            <p:ph type="body" idx="1"/>
          </p:nvPr>
        </p:nvSpPr>
        <p:spPr>
          <a:xfrm>
            <a:off x="116878" y="625642"/>
            <a:ext cx="8715422" cy="4365744"/>
          </a:xfrm>
        </p:spPr>
        <p:txBody>
          <a:bodyPr/>
          <a:lstStyle/>
          <a:p>
            <a:pPr>
              <a:spcAft>
                <a:spcPts val="0"/>
              </a:spcAft>
              <a:buNone/>
            </a:pPr>
            <a:r>
              <a:rPr lang="en-IN" sz="1600" dirty="0">
                <a:solidFill>
                  <a:srgbClr val="000000"/>
                </a:solidFill>
              </a:rPr>
              <a:t>The </a:t>
            </a:r>
            <a:r>
              <a:rPr lang="en-IN" sz="1600" b="1" dirty="0">
                <a:solidFill>
                  <a:srgbClr val="000000"/>
                </a:solidFill>
              </a:rPr>
              <a:t>biggest challenge in handling Ajax call is knowing the loading time for the web </a:t>
            </a:r>
            <a:r>
              <a:rPr lang="en-IN" sz="1600" b="1" dirty="0" smtClean="0">
                <a:solidFill>
                  <a:srgbClr val="000000"/>
                </a:solidFill>
              </a:rPr>
              <a:t>page. </a:t>
            </a:r>
            <a:r>
              <a:rPr lang="en-IN" sz="1600" dirty="0" smtClean="0">
                <a:solidFill>
                  <a:srgbClr val="000000"/>
                </a:solidFill>
              </a:rPr>
              <a:t>For resolving this problem </a:t>
            </a:r>
            <a:r>
              <a:rPr lang="en-IN" sz="1600" dirty="0">
                <a:solidFill>
                  <a:srgbClr val="000000"/>
                </a:solidFill>
              </a:rPr>
              <a:t>s</a:t>
            </a:r>
            <a:r>
              <a:rPr lang="en-IN" sz="1600" dirty="0" smtClean="0">
                <a:solidFill>
                  <a:srgbClr val="000000"/>
                </a:solidFill>
              </a:rPr>
              <a:t>elenium </a:t>
            </a:r>
            <a:r>
              <a:rPr lang="en-IN" sz="1600" dirty="0">
                <a:solidFill>
                  <a:srgbClr val="000000"/>
                </a:solidFill>
              </a:rPr>
              <a:t>w</a:t>
            </a:r>
            <a:r>
              <a:rPr lang="en-IN" sz="1600" dirty="0" smtClean="0">
                <a:solidFill>
                  <a:srgbClr val="000000"/>
                </a:solidFill>
              </a:rPr>
              <a:t>eb driver using  </a:t>
            </a:r>
            <a:r>
              <a:rPr lang="en-IN" sz="1600" dirty="0">
                <a:solidFill>
                  <a:srgbClr val="000000"/>
                </a:solidFill>
              </a:rPr>
              <a:t>wait method on </a:t>
            </a:r>
            <a:r>
              <a:rPr lang="en-IN" sz="1600" dirty="0" smtClean="0">
                <a:solidFill>
                  <a:srgbClr val="000000"/>
                </a:solidFill>
              </a:rPr>
              <a:t>Ajax </a:t>
            </a:r>
            <a:r>
              <a:rPr lang="en-IN" sz="1600" dirty="0">
                <a:solidFill>
                  <a:srgbClr val="000000"/>
                </a:solidFill>
              </a:rPr>
              <a:t>Call</a:t>
            </a:r>
            <a:r>
              <a:rPr lang="en-IN" sz="1600" dirty="0" smtClean="0">
                <a:solidFill>
                  <a:srgbClr val="000000"/>
                </a:solidFill>
              </a:rPr>
              <a:t>.</a:t>
            </a:r>
          </a:p>
          <a:p>
            <a:pPr>
              <a:spcAft>
                <a:spcPts val="0"/>
              </a:spcAft>
              <a:buNone/>
            </a:pPr>
            <a:r>
              <a:rPr lang="en-IN" sz="1600" dirty="0">
                <a:solidFill>
                  <a:srgbClr val="000000"/>
                </a:solidFill>
              </a:rPr>
              <a:t>Following are the wait methods that Selenium </a:t>
            </a:r>
            <a:r>
              <a:rPr lang="en-IN" sz="1600" dirty="0" err="1">
                <a:solidFill>
                  <a:srgbClr val="000000"/>
                </a:solidFill>
              </a:rPr>
              <a:t>Webdriver</a:t>
            </a:r>
            <a:r>
              <a:rPr lang="en-IN" sz="1600" dirty="0">
                <a:solidFill>
                  <a:srgbClr val="000000"/>
                </a:solidFill>
              </a:rPr>
              <a:t> can </a:t>
            </a:r>
            <a:r>
              <a:rPr lang="en-IN" sz="1600" dirty="0" smtClean="0">
                <a:solidFill>
                  <a:srgbClr val="000000"/>
                </a:solidFill>
              </a:rPr>
              <a:t>use:-</a:t>
            </a:r>
          </a:p>
          <a:p>
            <a:pPr>
              <a:spcAft>
                <a:spcPts val="0"/>
              </a:spcAft>
              <a:buNone/>
            </a:pPr>
            <a:r>
              <a:rPr lang="en-IN" sz="1600" b="1" dirty="0" smtClean="0">
                <a:solidFill>
                  <a:srgbClr val="000000"/>
                </a:solidFill>
              </a:rPr>
              <a:t>1) </a:t>
            </a:r>
            <a:r>
              <a:rPr lang="en-IN" sz="1600" b="1" dirty="0" err="1" smtClean="0">
                <a:solidFill>
                  <a:srgbClr val="000000"/>
                </a:solidFill>
              </a:rPr>
              <a:t>Thread.Sleep</a:t>
            </a:r>
            <a:r>
              <a:rPr lang="en-IN" sz="1600" b="1" dirty="0">
                <a:solidFill>
                  <a:srgbClr val="000000"/>
                </a:solidFill>
              </a:rPr>
              <a:t>()</a:t>
            </a:r>
          </a:p>
          <a:p>
            <a:pPr marL="285750" indent="-285750">
              <a:spcAft>
                <a:spcPts val="0"/>
              </a:spcAft>
              <a:buFont typeface="Arial" panose="020B0604020202020204" pitchFamily="34" charset="0"/>
              <a:buChar char="•"/>
            </a:pPr>
            <a:r>
              <a:rPr lang="en-IN" sz="1600" dirty="0">
                <a:solidFill>
                  <a:srgbClr val="000000"/>
                </a:solidFill>
              </a:rPr>
              <a:t>I</a:t>
            </a:r>
            <a:r>
              <a:rPr lang="en-IN" sz="1600" dirty="0" smtClean="0">
                <a:solidFill>
                  <a:srgbClr val="000000"/>
                </a:solidFill>
              </a:rPr>
              <a:t>t </a:t>
            </a:r>
            <a:r>
              <a:rPr lang="en-IN" sz="1600" dirty="0">
                <a:solidFill>
                  <a:srgbClr val="000000"/>
                </a:solidFill>
              </a:rPr>
              <a:t>suspends the current thread for the specified amount of time</a:t>
            </a:r>
            <a:r>
              <a:rPr lang="en-IN" sz="1600" dirty="0" smtClean="0">
                <a:solidFill>
                  <a:srgbClr val="000000"/>
                </a:solidFill>
              </a:rPr>
              <a:t>.</a:t>
            </a:r>
          </a:p>
          <a:p>
            <a:pPr marL="285750" indent="-285750">
              <a:spcAft>
                <a:spcPts val="0"/>
              </a:spcAft>
              <a:buFont typeface="Arial" panose="020B0604020202020204" pitchFamily="34" charset="0"/>
              <a:buChar char="•"/>
            </a:pPr>
            <a:r>
              <a:rPr lang="en-IN" sz="1600" b="1" dirty="0" err="1">
                <a:solidFill>
                  <a:srgbClr val="000000"/>
                </a:solidFill>
              </a:rPr>
              <a:t>Thread.sleep</a:t>
            </a:r>
            <a:r>
              <a:rPr lang="en-IN" sz="1600" b="1" dirty="0">
                <a:solidFill>
                  <a:srgbClr val="000000"/>
                </a:solidFill>
              </a:rPr>
              <a:t>(t) </a:t>
            </a:r>
            <a:r>
              <a:rPr lang="en-IN" sz="1600" dirty="0">
                <a:solidFill>
                  <a:srgbClr val="000000"/>
                </a:solidFill>
              </a:rPr>
              <a:t>makes the current thread to be moved from the running queue to the waiting queue</a:t>
            </a:r>
            <a:r>
              <a:rPr lang="en-IN" sz="1600" dirty="0" smtClean="0">
                <a:solidFill>
                  <a:srgbClr val="000000"/>
                </a:solidFill>
              </a:rPr>
              <a:t>.</a:t>
            </a:r>
          </a:p>
          <a:p>
            <a:pPr marL="285750" indent="-285750">
              <a:spcAft>
                <a:spcPts val="0"/>
              </a:spcAft>
              <a:buFont typeface="Arial" panose="020B0604020202020204" pitchFamily="34" charset="0"/>
              <a:buChar char="•"/>
            </a:pPr>
            <a:r>
              <a:rPr lang="en-IN" sz="1600" dirty="0">
                <a:solidFill>
                  <a:srgbClr val="000000"/>
                </a:solidFill>
              </a:rPr>
              <a:t>After the time </a:t>
            </a:r>
            <a:r>
              <a:rPr lang="en-IN" sz="1600" b="1" dirty="0">
                <a:solidFill>
                  <a:srgbClr val="000000"/>
                </a:solidFill>
              </a:rPr>
              <a:t>'t' </a:t>
            </a:r>
            <a:r>
              <a:rPr lang="en-IN" sz="1600" dirty="0">
                <a:solidFill>
                  <a:srgbClr val="000000"/>
                </a:solidFill>
              </a:rPr>
              <a:t>reached, the current thread will move from the waiting queue to the ready queue, and then it takes some time to be picked by the CPU and be running</a:t>
            </a:r>
            <a:r>
              <a:rPr lang="en-IN" sz="1600" dirty="0" smtClean="0">
                <a:solidFill>
                  <a:srgbClr val="000000"/>
                </a:solidFill>
              </a:rPr>
              <a:t>.</a:t>
            </a:r>
          </a:p>
          <a:p>
            <a:pPr>
              <a:spcAft>
                <a:spcPts val="0"/>
              </a:spcAft>
              <a:buNone/>
            </a:pPr>
            <a:r>
              <a:rPr lang="en-IN" sz="1600" b="1" dirty="0" smtClean="0">
                <a:solidFill>
                  <a:srgbClr val="000000"/>
                </a:solidFill>
              </a:rPr>
              <a:t>2) </a:t>
            </a:r>
            <a:r>
              <a:rPr lang="en-IN" sz="1600" b="1" dirty="0">
                <a:solidFill>
                  <a:srgbClr val="000000"/>
                </a:solidFill>
              </a:rPr>
              <a:t>Implicit Wait()</a:t>
            </a:r>
          </a:p>
          <a:p>
            <a:pPr marL="285750" indent="-285750">
              <a:spcAft>
                <a:spcPts val="0"/>
              </a:spcAft>
              <a:buFont typeface="Arial" panose="020B0604020202020204" pitchFamily="34" charset="0"/>
              <a:buChar char="•"/>
            </a:pPr>
            <a:r>
              <a:rPr lang="en-IN" sz="1600" dirty="0">
                <a:solidFill>
                  <a:srgbClr val="000000"/>
                </a:solidFill>
              </a:rPr>
              <a:t>An </a:t>
            </a:r>
            <a:r>
              <a:rPr lang="en-IN" sz="1600" b="1" dirty="0">
                <a:solidFill>
                  <a:srgbClr val="000000"/>
                </a:solidFill>
              </a:rPr>
              <a:t>implicit wait</a:t>
            </a:r>
            <a:r>
              <a:rPr lang="en-IN" sz="1600" dirty="0">
                <a:solidFill>
                  <a:srgbClr val="000000"/>
                </a:solidFill>
              </a:rPr>
              <a:t> tells </a:t>
            </a:r>
            <a:r>
              <a:rPr lang="en-IN" sz="1600" b="1" dirty="0" err="1">
                <a:solidFill>
                  <a:srgbClr val="000000"/>
                </a:solidFill>
              </a:rPr>
              <a:t>WebDriver</a:t>
            </a:r>
            <a:r>
              <a:rPr lang="en-IN" sz="1600" dirty="0">
                <a:solidFill>
                  <a:srgbClr val="000000"/>
                </a:solidFill>
              </a:rPr>
              <a:t> to </a:t>
            </a:r>
            <a:r>
              <a:rPr lang="en-IN" sz="1600" dirty="0" smtClean="0">
                <a:solidFill>
                  <a:srgbClr val="000000"/>
                </a:solidFill>
              </a:rPr>
              <a:t>poll the DOM </a:t>
            </a:r>
            <a:r>
              <a:rPr lang="en-IN" sz="1600" dirty="0">
                <a:solidFill>
                  <a:srgbClr val="000000"/>
                </a:solidFill>
              </a:rPr>
              <a:t>for a certain amount of time when trying to find an element </a:t>
            </a:r>
            <a:r>
              <a:rPr lang="en-IN" sz="1600" dirty="0" smtClean="0">
                <a:solidFill>
                  <a:srgbClr val="000000"/>
                </a:solidFill>
              </a:rPr>
              <a:t>if </a:t>
            </a:r>
            <a:r>
              <a:rPr lang="en-IN" sz="1600" dirty="0">
                <a:solidFill>
                  <a:srgbClr val="000000"/>
                </a:solidFill>
              </a:rPr>
              <a:t>they are not immediately available. </a:t>
            </a:r>
            <a:endParaRPr lang="en-IN" sz="1600" dirty="0" smtClean="0">
              <a:solidFill>
                <a:srgbClr val="000000"/>
              </a:solidFill>
            </a:endParaRPr>
          </a:p>
          <a:p>
            <a:pPr marL="285750" indent="-285750">
              <a:spcAft>
                <a:spcPts val="0"/>
              </a:spcAft>
              <a:buFont typeface="Arial" panose="020B0604020202020204" pitchFamily="34" charset="0"/>
              <a:buChar char="•"/>
            </a:pPr>
            <a:r>
              <a:rPr lang="en-IN" sz="1600" dirty="0" smtClean="0">
                <a:solidFill>
                  <a:srgbClr val="000000"/>
                </a:solidFill>
              </a:rPr>
              <a:t>The </a:t>
            </a:r>
            <a:r>
              <a:rPr lang="en-IN" sz="1600" b="1" dirty="0" smtClean="0">
                <a:solidFill>
                  <a:srgbClr val="000000"/>
                </a:solidFill>
              </a:rPr>
              <a:t>implicit </a:t>
            </a:r>
            <a:r>
              <a:rPr lang="en-IN" sz="1600" b="1" dirty="0">
                <a:solidFill>
                  <a:srgbClr val="000000"/>
                </a:solidFill>
              </a:rPr>
              <a:t>wait</a:t>
            </a:r>
            <a:r>
              <a:rPr lang="en-IN" sz="1600" dirty="0">
                <a:solidFill>
                  <a:srgbClr val="000000"/>
                </a:solidFill>
              </a:rPr>
              <a:t> is set for the life of the </a:t>
            </a:r>
            <a:r>
              <a:rPr lang="en-IN" sz="1600" b="1" dirty="0" err="1">
                <a:solidFill>
                  <a:srgbClr val="000000"/>
                </a:solidFill>
              </a:rPr>
              <a:t>WebDriver</a:t>
            </a:r>
            <a:r>
              <a:rPr lang="en-IN" sz="1600" dirty="0">
                <a:solidFill>
                  <a:srgbClr val="000000"/>
                </a:solidFill>
              </a:rPr>
              <a:t> object instance. </a:t>
            </a:r>
          </a:p>
          <a:p>
            <a:pPr>
              <a:spcAft>
                <a:spcPts val="0"/>
              </a:spcAft>
              <a:buNone/>
            </a:pPr>
            <a:endParaRPr lang="en-IN" sz="1600" dirty="0">
              <a:solidFill>
                <a:srgbClr val="000000"/>
              </a:solidFill>
            </a:endParaRPr>
          </a:p>
          <a:p>
            <a:pPr>
              <a:spcAft>
                <a:spcPts val="0"/>
              </a:spcAft>
              <a:buNone/>
            </a:pPr>
            <a:endParaRPr lang="en-IN" sz="1600" dirty="0">
              <a:solidFill>
                <a:srgbClr val="000000"/>
              </a:solidFill>
            </a:endParaRPr>
          </a:p>
          <a:p>
            <a:pPr marL="342900" indent="-342900">
              <a:buAutoNum type="arabicParenR"/>
            </a:pPr>
            <a:endParaRPr lang="en-IN" dirty="0">
              <a:solidFill>
                <a:srgbClr val="000000"/>
              </a:solidFill>
            </a:endParaRPr>
          </a:p>
        </p:txBody>
      </p:sp>
    </p:spTree>
    <p:extLst>
      <p:ext uri="{BB962C8B-B14F-4D97-AF65-F5344CB8AC3E}">
        <p14:creationId xmlns:p14="http://schemas.microsoft.com/office/powerpoint/2010/main" val="1292915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45719"/>
          </a:xfrm>
        </p:spPr>
        <p:txBody>
          <a:bodyPr/>
          <a:lstStyle/>
          <a:p>
            <a:r>
              <a:rPr lang="en-IN" sz="2800" dirty="0"/>
              <a:t/>
            </a:r>
            <a:br>
              <a:rPr lang="en-IN" sz="2800" dirty="0"/>
            </a:br>
            <a:endParaRPr lang="en-IN" sz="2800" dirty="0">
              <a:solidFill>
                <a:srgbClr val="000000"/>
              </a:solidFill>
            </a:endParaRPr>
          </a:p>
        </p:txBody>
      </p:sp>
      <p:sp>
        <p:nvSpPr>
          <p:cNvPr id="3" name="Text Placeholder 2"/>
          <p:cNvSpPr>
            <a:spLocks noGrp="1"/>
          </p:cNvSpPr>
          <p:nvPr>
            <p:ph type="body" idx="1"/>
          </p:nvPr>
        </p:nvSpPr>
        <p:spPr>
          <a:xfrm>
            <a:off x="311700" y="165005"/>
            <a:ext cx="8520600" cy="4668252"/>
          </a:xfrm>
        </p:spPr>
        <p:txBody>
          <a:bodyPr/>
          <a:lstStyle/>
          <a:p>
            <a:pPr>
              <a:spcAft>
                <a:spcPts val="0"/>
              </a:spcAft>
              <a:buNone/>
            </a:pPr>
            <a:r>
              <a:rPr lang="en-IN" b="1" dirty="0" smtClean="0">
                <a:solidFill>
                  <a:srgbClr val="000000"/>
                </a:solidFill>
              </a:rPr>
              <a:t>3) Explicit Wait()</a:t>
            </a:r>
          </a:p>
          <a:p>
            <a:pPr>
              <a:spcAft>
                <a:spcPts val="0"/>
              </a:spcAft>
              <a:buNone/>
            </a:pPr>
            <a:r>
              <a:rPr lang="en-IN" dirty="0" smtClean="0">
                <a:solidFill>
                  <a:srgbClr val="000000"/>
                </a:solidFill>
              </a:rPr>
              <a:t>Explicit wait is used to freeze the test execution till the time a particular condition is met or maximum time lapses.</a:t>
            </a:r>
          </a:p>
          <a:p>
            <a:pPr>
              <a:spcAft>
                <a:spcPts val="0"/>
              </a:spcAft>
              <a:buNone/>
            </a:pPr>
            <a:endParaRPr lang="en-IN" dirty="0" smtClean="0">
              <a:solidFill>
                <a:srgbClr val="000000"/>
              </a:solidFill>
            </a:endParaRPr>
          </a:p>
          <a:p>
            <a:pPr>
              <a:spcAft>
                <a:spcPts val="0"/>
              </a:spcAft>
              <a:buNone/>
            </a:pPr>
            <a:r>
              <a:rPr lang="en-IN" b="1" dirty="0" smtClean="0">
                <a:solidFill>
                  <a:srgbClr val="000000"/>
                </a:solidFill>
              </a:rPr>
              <a:t>4) </a:t>
            </a:r>
            <a:r>
              <a:rPr lang="en-IN" b="1" dirty="0" err="1" smtClean="0">
                <a:solidFill>
                  <a:srgbClr val="000000"/>
                </a:solidFill>
              </a:rPr>
              <a:t>WebdriverWait</a:t>
            </a:r>
            <a:endParaRPr lang="en-IN" b="1" dirty="0" smtClean="0">
              <a:solidFill>
                <a:srgbClr val="000000"/>
              </a:solidFill>
            </a:endParaRPr>
          </a:p>
          <a:p>
            <a:pPr>
              <a:spcAft>
                <a:spcPts val="0"/>
              </a:spcAft>
            </a:pPr>
            <a:r>
              <a:rPr lang="en-IN" dirty="0">
                <a:solidFill>
                  <a:srgbClr val="000000"/>
                </a:solidFill>
              </a:rPr>
              <a:t>It can be used for any conditions. This can be achieved with </a:t>
            </a:r>
            <a:r>
              <a:rPr lang="en-IN" dirty="0" err="1">
                <a:solidFill>
                  <a:srgbClr val="000000"/>
                </a:solidFill>
              </a:rPr>
              <a:t>WebDriverWait</a:t>
            </a:r>
            <a:r>
              <a:rPr lang="en-IN" dirty="0">
                <a:solidFill>
                  <a:srgbClr val="000000"/>
                </a:solidFill>
              </a:rPr>
              <a:t> in combination with </a:t>
            </a:r>
            <a:r>
              <a:rPr lang="en-IN" dirty="0" err="1" smtClean="0">
                <a:solidFill>
                  <a:srgbClr val="000000"/>
                </a:solidFill>
              </a:rPr>
              <a:t>ExpectedCondition</a:t>
            </a:r>
            <a:r>
              <a:rPr lang="en-IN" dirty="0" smtClean="0">
                <a:solidFill>
                  <a:srgbClr val="000000"/>
                </a:solidFill>
              </a:rPr>
              <a:t>.</a:t>
            </a:r>
            <a:endParaRPr lang="en-IN" dirty="0">
              <a:solidFill>
                <a:srgbClr val="000000"/>
              </a:solidFill>
            </a:endParaRPr>
          </a:p>
          <a:p>
            <a:pPr>
              <a:spcAft>
                <a:spcPts val="0"/>
              </a:spcAft>
            </a:pPr>
            <a:r>
              <a:rPr lang="en-IN" dirty="0">
                <a:solidFill>
                  <a:srgbClr val="000000"/>
                </a:solidFill>
              </a:rPr>
              <a:t>The best way to wait for an element dynamically is checking for the condition every second and continuing to the next command in the script as soon as the condition is met</a:t>
            </a:r>
            <a:r>
              <a:rPr lang="en-IN" dirty="0" smtClean="0">
                <a:solidFill>
                  <a:srgbClr val="000000"/>
                </a:solidFill>
              </a:rPr>
              <a:t>.</a:t>
            </a:r>
          </a:p>
          <a:p>
            <a:pPr>
              <a:spcAft>
                <a:spcPts val="0"/>
              </a:spcAft>
              <a:buNone/>
            </a:pPr>
            <a:endParaRPr lang="en-IN" dirty="0" smtClean="0">
              <a:solidFill>
                <a:srgbClr val="000000"/>
              </a:solidFill>
            </a:endParaRPr>
          </a:p>
          <a:p>
            <a:pPr>
              <a:spcAft>
                <a:spcPts val="0"/>
              </a:spcAft>
              <a:buNone/>
            </a:pPr>
            <a:r>
              <a:rPr lang="en-IN" b="1" dirty="0" smtClean="0">
                <a:solidFill>
                  <a:srgbClr val="000000"/>
                </a:solidFill>
              </a:rPr>
              <a:t>5) </a:t>
            </a:r>
            <a:r>
              <a:rPr lang="en-IN" b="1" dirty="0">
                <a:solidFill>
                  <a:srgbClr val="000000"/>
                </a:solidFill>
              </a:rPr>
              <a:t>Fluent </a:t>
            </a:r>
            <a:r>
              <a:rPr lang="en-IN" b="1" dirty="0" smtClean="0">
                <a:solidFill>
                  <a:srgbClr val="000000"/>
                </a:solidFill>
              </a:rPr>
              <a:t>Wait</a:t>
            </a:r>
          </a:p>
          <a:p>
            <a:pPr>
              <a:spcAft>
                <a:spcPts val="0"/>
              </a:spcAft>
              <a:buNone/>
            </a:pPr>
            <a:r>
              <a:rPr lang="en-IN" b="1" dirty="0" err="1" smtClean="0">
                <a:solidFill>
                  <a:srgbClr val="000000"/>
                </a:solidFill>
              </a:rPr>
              <a:t>FluentWait</a:t>
            </a:r>
            <a:r>
              <a:rPr lang="en-IN" dirty="0" smtClean="0">
                <a:solidFill>
                  <a:srgbClr val="000000"/>
                </a:solidFill>
              </a:rPr>
              <a:t> </a:t>
            </a:r>
            <a:r>
              <a:rPr lang="en-IN" dirty="0">
                <a:solidFill>
                  <a:srgbClr val="000000"/>
                </a:solidFill>
              </a:rPr>
              <a:t>determines the maximum amount of time to wait for a condition, as well as the frequency with which to check the condition.</a:t>
            </a:r>
            <a:endParaRPr lang="en-IN" b="1" dirty="0">
              <a:solidFill>
                <a:srgbClr val="000000"/>
              </a:solidFill>
            </a:endParaRPr>
          </a:p>
          <a:p>
            <a:pPr>
              <a:spcAft>
                <a:spcPts val="0"/>
              </a:spcAft>
              <a:buNone/>
            </a:pPr>
            <a:endParaRPr lang="en-IN" dirty="0">
              <a:solidFill>
                <a:srgbClr val="000000"/>
              </a:solidFill>
            </a:endParaRPr>
          </a:p>
          <a:p>
            <a:pPr>
              <a:buNone/>
            </a:pPr>
            <a:endParaRPr lang="en-IN" dirty="0">
              <a:solidFill>
                <a:srgbClr val="000000"/>
              </a:solidFill>
            </a:endParaRPr>
          </a:p>
          <a:p>
            <a:pPr>
              <a:buNone/>
            </a:pPr>
            <a:endParaRPr lang="en-IN" dirty="0" smtClean="0">
              <a:solidFill>
                <a:srgbClr val="000000"/>
              </a:solidFill>
            </a:endParaRPr>
          </a:p>
          <a:p>
            <a:pPr>
              <a:buNone/>
            </a:pPr>
            <a:r>
              <a:rPr lang="en-IN" dirty="0" smtClean="0">
                <a:solidFill>
                  <a:schemeClr val="accent2"/>
                </a:solidFill>
              </a:rPr>
              <a:t>	</a:t>
            </a:r>
          </a:p>
          <a:p>
            <a:pPr>
              <a:buNone/>
            </a:pPr>
            <a:endParaRPr lang="en-IN" dirty="0">
              <a:solidFill>
                <a:srgbClr val="000000"/>
              </a:solidFill>
            </a:endParaRPr>
          </a:p>
        </p:txBody>
      </p:sp>
    </p:spTree>
    <p:extLst>
      <p:ext uri="{BB962C8B-B14F-4D97-AF65-F5344CB8AC3E}">
        <p14:creationId xmlns:p14="http://schemas.microsoft.com/office/powerpoint/2010/main" val="2105343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77371"/>
            <a:ext cx="8520600" cy="678900"/>
          </a:xfrm>
        </p:spPr>
        <p:txBody>
          <a:bodyPr/>
          <a:lstStyle/>
          <a:p>
            <a:r>
              <a:rPr lang="en-IN" dirty="0">
                <a:solidFill>
                  <a:srgbClr val="000000"/>
                </a:solidFill>
              </a:rPr>
              <a:t>Challenges in Handling Ajax Call</a:t>
            </a:r>
            <a:r>
              <a:rPr lang="en-IN" dirty="0"/>
              <a:t/>
            </a:r>
            <a:br>
              <a:rPr lang="en-IN" dirty="0"/>
            </a:br>
            <a:r>
              <a:rPr lang="en-IN" sz="2800" dirty="0"/>
              <a:t/>
            </a:r>
            <a:br>
              <a:rPr lang="en-IN" sz="2800" dirty="0"/>
            </a:br>
            <a:endParaRPr lang="en-IN" sz="2800" dirty="0">
              <a:solidFill>
                <a:srgbClr val="000000"/>
              </a:solidFill>
            </a:endParaRPr>
          </a:p>
        </p:txBody>
      </p:sp>
      <p:sp>
        <p:nvSpPr>
          <p:cNvPr id="3" name="Text Placeholder 2"/>
          <p:cNvSpPr>
            <a:spLocks noGrp="1"/>
          </p:cNvSpPr>
          <p:nvPr>
            <p:ph type="body" idx="1"/>
          </p:nvPr>
        </p:nvSpPr>
        <p:spPr>
          <a:xfrm>
            <a:off x="311700" y="948776"/>
            <a:ext cx="8520600" cy="3884481"/>
          </a:xfrm>
        </p:spPr>
        <p:txBody>
          <a:bodyPr/>
          <a:lstStyle/>
          <a:p>
            <a:r>
              <a:rPr lang="en-IN" sz="1600" dirty="0">
                <a:solidFill>
                  <a:srgbClr val="000000"/>
                </a:solidFill>
              </a:rPr>
              <a:t>Using "pause" command for handling Ajax call is not completely reliable. Long pause time makes the test unacceptably slow and increases the Testing time. Instead, "</a:t>
            </a:r>
            <a:r>
              <a:rPr lang="en-IN" sz="1600" dirty="0" err="1">
                <a:solidFill>
                  <a:srgbClr val="000000"/>
                </a:solidFill>
              </a:rPr>
              <a:t>waitforcondition</a:t>
            </a:r>
            <a:r>
              <a:rPr lang="en-IN" sz="1600" dirty="0">
                <a:solidFill>
                  <a:srgbClr val="000000"/>
                </a:solidFill>
              </a:rPr>
              <a:t>" will be more helpful in testing Ajax applications.</a:t>
            </a:r>
          </a:p>
          <a:p>
            <a:r>
              <a:rPr lang="en-IN" sz="1600" dirty="0">
                <a:solidFill>
                  <a:srgbClr val="000000"/>
                </a:solidFill>
              </a:rPr>
              <a:t>It is difficult to assess the risk associated with particular Ajax </a:t>
            </a:r>
            <a:r>
              <a:rPr lang="en-IN" sz="1600" dirty="0" smtClean="0">
                <a:solidFill>
                  <a:srgbClr val="000000"/>
                </a:solidFill>
              </a:rPr>
              <a:t>applications.</a:t>
            </a:r>
          </a:p>
          <a:p>
            <a:r>
              <a:rPr lang="en-IN" sz="1600" dirty="0">
                <a:solidFill>
                  <a:srgbClr val="000000"/>
                </a:solidFill>
              </a:rPr>
              <a:t>Creating automated test request may be difficult for testing tools as such AJAX application often use different encoding or serialization technique to submit POST data.</a:t>
            </a:r>
          </a:p>
          <a:p>
            <a:pPr>
              <a:buNone/>
            </a:pPr>
            <a:endParaRPr lang="en-IN" sz="1600" dirty="0">
              <a:solidFill>
                <a:srgbClr val="000000"/>
              </a:solidFill>
            </a:endParaRPr>
          </a:p>
          <a:p>
            <a:pPr>
              <a:buNone/>
            </a:pPr>
            <a:r>
              <a:rPr lang="en-IN" dirty="0">
                <a:solidFill>
                  <a:schemeClr val="accent2"/>
                </a:solidFill>
              </a:rPr>
              <a:t>	</a:t>
            </a:r>
          </a:p>
          <a:p>
            <a:pPr>
              <a:buNone/>
            </a:pPr>
            <a:endParaRPr lang="en-IN" dirty="0">
              <a:solidFill>
                <a:srgbClr val="000000"/>
              </a:solidFill>
            </a:endParaRPr>
          </a:p>
        </p:txBody>
      </p:sp>
    </p:spTree>
    <p:extLst>
      <p:ext uri="{BB962C8B-B14F-4D97-AF65-F5344CB8AC3E}">
        <p14:creationId xmlns:p14="http://schemas.microsoft.com/office/powerpoint/2010/main" val="928959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753" y="96254"/>
            <a:ext cx="8708547" cy="831896"/>
          </a:xfrm>
        </p:spPr>
        <p:txBody>
          <a:bodyPr/>
          <a:lstStyle/>
          <a:p>
            <a:r>
              <a:rPr lang="en-IN" sz="2800" dirty="0" smtClean="0">
                <a:solidFill>
                  <a:srgbClr val="000000"/>
                </a:solidFill>
              </a:rPr>
              <a:t>Example of handling AJAX call using </a:t>
            </a:r>
            <a:br>
              <a:rPr lang="en-IN" sz="2800" dirty="0" smtClean="0">
                <a:solidFill>
                  <a:srgbClr val="000000"/>
                </a:solidFill>
              </a:rPr>
            </a:br>
            <a:r>
              <a:rPr lang="en-IN" sz="2800" dirty="0" smtClean="0">
                <a:solidFill>
                  <a:srgbClr val="000000"/>
                </a:solidFill>
              </a:rPr>
              <a:t>Selenium</a:t>
            </a:r>
            <a:endParaRPr lang="en-IN" sz="2800" dirty="0">
              <a:solidFill>
                <a:srgbClr val="000000"/>
              </a:solidFill>
            </a:endParaRPr>
          </a:p>
        </p:txBody>
      </p:sp>
      <p:sp>
        <p:nvSpPr>
          <p:cNvPr id="3" name="Text Placeholder 2"/>
          <p:cNvSpPr>
            <a:spLocks noGrp="1"/>
          </p:cNvSpPr>
          <p:nvPr>
            <p:ph type="body" idx="1"/>
          </p:nvPr>
        </p:nvSpPr>
        <p:spPr>
          <a:xfrm>
            <a:off x="123753" y="928150"/>
            <a:ext cx="8708547" cy="3898232"/>
          </a:xfrm>
        </p:spPr>
        <p:txBody>
          <a:bodyPr/>
          <a:lstStyle/>
          <a:p>
            <a:pPr>
              <a:spcAft>
                <a:spcPts val="0"/>
              </a:spcAft>
              <a:buNone/>
            </a:pPr>
            <a:r>
              <a:rPr lang="en-IN" sz="1600" dirty="0" smtClean="0">
                <a:solidFill>
                  <a:srgbClr val="000000"/>
                </a:solidFill>
              </a:rPr>
              <a:t>Now see the code here :-</a:t>
            </a:r>
            <a:endParaRPr lang="en-IN" sz="1600" dirty="0">
              <a:solidFill>
                <a:srgbClr val="000000"/>
              </a:solidFill>
            </a:endParaRPr>
          </a:p>
        </p:txBody>
      </p:sp>
      <p:sp>
        <p:nvSpPr>
          <p:cNvPr id="6" name="Rectangle 1"/>
          <p:cNvSpPr>
            <a:spLocks noChangeArrowheads="1"/>
          </p:cNvSpPr>
          <p:nvPr/>
        </p:nvSpPr>
        <p:spPr bwMode="auto">
          <a:xfrm>
            <a:off x="421431" y="1286952"/>
            <a:ext cx="8362743" cy="353943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atinLnBrk="1"/>
            <a:r>
              <a:rPr lang="en-IN" b="1" dirty="0" smtClean="0">
                <a:latin typeface="Monaco"/>
              </a:rPr>
              <a:t>import </a:t>
            </a:r>
            <a:r>
              <a:rPr lang="en-IN" b="1" dirty="0" err="1" smtClean="0">
                <a:latin typeface="Monaco"/>
              </a:rPr>
              <a:t>org.openqa.selenium.By</a:t>
            </a:r>
            <a:r>
              <a:rPr lang="en-IN" b="1" dirty="0" smtClean="0">
                <a:latin typeface="Monaco"/>
              </a:rPr>
              <a:t>;</a:t>
            </a:r>
          </a:p>
          <a:p>
            <a:pPr latinLnBrk="1"/>
            <a:r>
              <a:rPr lang="en-IN" b="1" dirty="0" smtClean="0">
                <a:latin typeface="Monaco"/>
              </a:rPr>
              <a:t>import </a:t>
            </a:r>
            <a:r>
              <a:rPr lang="en-IN" b="1" dirty="0" err="1" smtClean="0">
                <a:latin typeface="Monaco"/>
              </a:rPr>
              <a:t>org.openqa.selenium.WebDriver</a:t>
            </a:r>
            <a:r>
              <a:rPr lang="en-IN" b="1" dirty="0" smtClean="0">
                <a:latin typeface="Monaco"/>
              </a:rPr>
              <a:t>;</a:t>
            </a:r>
          </a:p>
          <a:p>
            <a:pPr latinLnBrk="1"/>
            <a:r>
              <a:rPr lang="en-IN" b="1" dirty="0" smtClean="0">
                <a:latin typeface="Monaco"/>
              </a:rPr>
              <a:t>import </a:t>
            </a:r>
            <a:r>
              <a:rPr lang="en-IN" b="1" dirty="0" err="1" smtClean="0">
                <a:latin typeface="Monaco"/>
              </a:rPr>
              <a:t>org.openqa.selenium.WebElement</a:t>
            </a:r>
            <a:r>
              <a:rPr lang="en-IN" b="1" dirty="0" smtClean="0">
                <a:latin typeface="Monaco"/>
              </a:rPr>
              <a:t>;</a:t>
            </a:r>
          </a:p>
          <a:p>
            <a:pPr latinLnBrk="1"/>
            <a:r>
              <a:rPr lang="en-IN" b="1" dirty="0" smtClean="0">
                <a:latin typeface="Monaco"/>
              </a:rPr>
              <a:t>import </a:t>
            </a:r>
            <a:r>
              <a:rPr lang="en-IN" b="1" dirty="0" err="1" smtClean="0">
                <a:latin typeface="Monaco"/>
              </a:rPr>
              <a:t>org.openqa.selenium.chrome.ChromeDriver</a:t>
            </a:r>
            <a:r>
              <a:rPr lang="en-IN" b="1" dirty="0" smtClean="0">
                <a:latin typeface="Monaco"/>
              </a:rPr>
              <a:t>;</a:t>
            </a:r>
          </a:p>
          <a:p>
            <a:pPr latinLnBrk="1"/>
            <a:r>
              <a:rPr lang="en-IN" b="1" dirty="0" smtClean="0">
                <a:latin typeface="Monaco"/>
              </a:rPr>
              <a:t>import </a:t>
            </a:r>
            <a:r>
              <a:rPr lang="en-IN" b="1" dirty="0" err="1" smtClean="0">
                <a:latin typeface="Monaco"/>
              </a:rPr>
              <a:t>org.openqa.selenium.support.ui.ExpectedConditions</a:t>
            </a:r>
            <a:r>
              <a:rPr lang="en-IN" b="1" dirty="0" smtClean="0">
                <a:latin typeface="Monaco"/>
              </a:rPr>
              <a:t>;</a:t>
            </a:r>
          </a:p>
          <a:p>
            <a:pPr latinLnBrk="1"/>
            <a:r>
              <a:rPr lang="en-IN" b="1" dirty="0" smtClean="0">
                <a:latin typeface="Monaco"/>
              </a:rPr>
              <a:t>import </a:t>
            </a:r>
            <a:r>
              <a:rPr lang="en-IN" b="1" dirty="0" err="1" smtClean="0">
                <a:latin typeface="Monaco"/>
              </a:rPr>
              <a:t>org.openqa.selenium.support.ui.WebDriverWait</a:t>
            </a:r>
            <a:r>
              <a:rPr lang="en-IN" b="1" dirty="0" smtClean="0">
                <a:latin typeface="Monaco"/>
              </a:rPr>
              <a:t>;</a:t>
            </a:r>
          </a:p>
          <a:p>
            <a:pPr latinLnBrk="1"/>
            <a:r>
              <a:rPr lang="en-IN" b="1" dirty="0" smtClean="0">
                <a:latin typeface="Monaco"/>
              </a:rPr>
              <a:t>import </a:t>
            </a:r>
            <a:r>
              <a:rPr lang="en-IN" b="1" dirty="0" err="1" smtClean="0">
                <a:latin typeface="Monaco"/>
              </a:rPr>
              <a:t>org.testng.Assert</a:t>
            </a:r>
            <a:r>
              <a:rPr lang="en-IN" b="1" dirty="0" smtClean="0">
                <a:latin typeface="Monaco"/>
              </a:rPr>
              <a:t>;</a:t>
            </a:r>
          </a:p>
          <a:p>
            <a:pPr latinLnBrk="1"/>
            <a:r>
              <a:rPr lang="en-IN" b="1" dirty="0" smtClean="0">
                <a:latin typeface="Monaco"/>
              </a:rPr>
              <a:t>import </a:t>
            </a:r>
            <a:r>
              <a:rPr lang="en-IN" b="1" dirty="0" err="1" smtClean="0">
                <a:latin typeface="Monaco"/>
              </a:rPr>
              <a:t>org.testng.annotations.BeforeClass</a:t>
            </a:r>
            <a:r>
              <a:rPr lang="en-IN" b="1" dirty="0" smtClean="0">
                <a:latin typeface="Monaco"/>
              </a:rPr>
              <a:t>;</a:t>
            </a:r>
          </a:p>
          <a:p>
            <a:pPr latinLnBrk="1"/>
            <a:r>
              <a:rPr lang="en-IN" b="1" dirty="0" smtClean="0">
                <a:latin typeface="Monaco"/>
              </a:rPr>
              <a:t>import </a:t>
            </a:r>
            <a:r>
              <a:rPr lang="en-IN" b="1" dirty="0" err="1" smtClean="0">
                <a:latin typeface="Monaco"/>
              </a:rPr>
              <a:t>org.testng.annotations.Test</a:t>
            </a:r>
            <a:r>
              <a:rPr lang="en-IN" b="1" dirty="0" smtClean="0">
                <a:latin typeface="Monaco"/>
              </a:rPr>
              <a:t>;</a:t>
            </a:r>
          </a:p>
          <a:p>
            <a:pPr latinLnBrk="1"/>
            <a:r>
              <a:rPr lang="en-IN" b="1" dirty="0" smtClean="0">
                <a:latin typeface="Monaco"/>
              </a:rPr>
              <a:t> public class </a:t>
            </a:r>
            <a:r>
              <a:rPr lang="en-IN" b="1" dirty="0" err="1" smtClean="0">
                <a:latin typeface="Monaco"/>
              </a:rPr>
              <a:t>Ajaxdemo</a:t>
            </a:r>
            <a:r>
              <a:rPr lang="en-IN" b="1" dirty="0" smtClean="0">
                <a:latin typeface="Monaco"/>
              </a:rPr>
              <a:t> {</a:t>
            </a:r>
          </a:p>
          <a:p>
            <a:pPr latinLnBrk="1"/>
            <a:r>
              <a:rPr lang="en-IN" b="1" dirty="0" smtClean="0">
                <a:latin typeface="Monaco"/>
              </a:rPr>
              <a:t>		private String URL = BASE URL;</a:t>
            </a:r>
          </a:p>
          <a:p>
            <a:pPr latinLnBrk="1"/>
            <a:r>
              <a:rPr lang="en-IN" b="1" dirty="0" smtClean="0">
                <a:latin typeface="Monaco"/>
              </a:rPr>
              <a:t>		</a:t>
            </a:r>
            <a:r>
              <a:rPr lang="en-IN" b="1" dirty="0" err="1" smtClean="0">
                <a:latin typeface="Monaco"/>
              </a:rPr>
              <a:t>WebDriver</a:t>
            </a:r>
            <a:r>
              <a:rPr lang="en-IN" b="1" dirty="0" smtClean="0">
                <a:latin typeface="Monaco"/>
              </a:rPr>
              <a:t> driver;</a:t>
            </a:r>
          </a:p>
          <a:p>
            <a:pPr latinLnBrk="1"/>
            <a:r>
              <a:rPr lang="en-IN" b="1" dirty="0" smtClean="0">
                <a:latin typeface="Monaco"/>
              </a:rPr>
              <a:t>	</a:t>
            </a:r>
            <a:r>
              <a:rPr lang="en-IN" b="1" dirty="0" err="1" smtClean="0">
                <a:latin typeface="Monaco"/>
              </a:rPr>
              <a:t>WebDriverWait</a:t>
            </a:r>
            <a:r>
              <a:rPr lang="en-IN" b="1" dirty="0" smtClean="0">
                <a:latin typeface="Monaco"/>
              </a:rPr>
              <a:t> wait;</a:t>
            </a:r>
          </a:p>
          <a:p>
            <a:pPr latinLnBrk="1"/>
            <a:r>
              <a:rPr lang="en-IN" b="1" dirty="0" smtClean="0">
                <a:latin typeface="Monaco"/>
              </a:rPr>
              <a:t>		@</a:t>
            </a:r>
            <a:r>
              <a:rPr lang="en-IN" b="1" dirty="0" err="1" smtClean="0">
                <a:latin typeface="Monaco"/>
              </a:rPr>
              <a:t>BeforeClass</a:t>
            </a:r>
            <a:endParaRPr lang="en-IN" b="1" dirty="0" smtClean="0">
              <a:latin typeface="Monaco"/>
            </a:endParaRPr>
          </a:p>
          <a:p>
            <a:pPr latinLnBrk="1"/>
            <a:r>
              <a:rPr lang="en-IN" b="1" dirty="0" smtClean="0">
                <a:latin typeface="Monaco"/>
              </a:rPr>
              <a:t>	public void </a:t>
            </a:r>
            <a:r>
              <a:rPr lang="en-IN" b="1" dirty="0" err="1" smtClean="0">
                <a:latin typeface="Monaco"/>
              </a:rPr>
              <a:t>setUp</a:t>
            </a:r>
            <a:r>
              <a:rPr lang="en-IN" b="1" dirty="0" smtClean="0">
                <a:latin typeface="Monaco"/>
              </a:rPr>
              <a:t>() {</a:t>
            </a:r>
          </a:p>
          <a:p>
            <a:pPr latinLnBrk="1"/>
            <a:r>
              <a:rPr lang="en-IN" b="1" dirty="0" smtClean="0">
                <a:latin typeface="Monaco"/>
              </a:rPr>
              <a:t>		</a:t>
            </a:r>
            <a:r>
              <a:rPr lang="en-IN" b="1" dirty="0" err="1" smtClean="0">
                <a:latin typeface="Monaco"/>
              </a:rPr>
              <a:t>System.setProperty</a:t>
            </a:r>
            <a:r>
              <a:rPr lang="en-IN" b="1" dirty="0" smtClean="0">
                <a:latin typeface="Monaco"/>
              </a:rPr>
              <a:t>("</a:t>
            </a:r>
            <a:r>
              <a:rPr lang="en-IN" b="1" dirty="0" err="1" smtClean="0">
                <a:latin typeface="Monaco"/>
              </a:rPr>
              <a:t>webdriver.chrome.driver</a:t>
            </a:r>
            <a:r>
              <a:rPr lang="en-IN" b="1" dirty="0" smtClean="0">
                <a:latin typeface="Monaco"/>
              </a:rPr>
              <a:t>",".\\chromedriver.exe");</a:t>
            </a:r>
            <a:endParaRPr lang="en-IN" dirty="0"/>
          </a:p>
        </p:txBody>
      </p:sp>
    </p:spTree>
    <p:extLst>
      <p:ext uri="{BB962C8B-B14F-4D97-AF65-F5344CB8AC3E}">
        <p14:creationId xmlns:p14="http://schemas.microsoft.com/office/powerpoint/2010/main" val="2456121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753" y="96254"/>
            <a:ext cx="8708547" cy="82501"/>
          </a:xfrm>
        </p:spPr>
        <p:txBody>
          <a:bodyPr/>
          <a:lstStyle/>
          <a:p>
            <a:endParaRPr lang="en-IN" sz="2800" dirty="0">
              <a:solidFill>
                <a:srgbClr val="000000"/>
              </a:solidFill>
            </a:endParaRPr>
          </a:p>
        </p:txBody>
      </p:sp>
      <p:sp>
        <p:nvSpPr>
          <p:cNvPr id="3" name="Text Placeholder 2"/>
          <p:cNvSpPr>
            <a:spLocks noGrp="1"/>
          </p:cNvSpPr>
          <p:nvPr>
            <p:ph type="body" idx="1"/>
          </p:nvPr>
        </p:nvSpPr>
        <p:spPr>
          <a:xfrm>
            <a:off x="123753" y="96254"/>
            <a:ext cx="8708547" cy="4730128"/>
          </a:xfrm>
        </p:spPr>
        <p:txBody>
          <a:bodyPr/>
          <a:lstStyle/>
          <a:p>
            <a:pPr>
              <a:spcAft>
                <a:spcPts val="0"/>
              </a:spcAft>
              <a:buNone/>
            </a:pPr>
            <a:endParaRPr lang="en-IN" sz="1600" dirty="0">
              <a:solidFill>
                <a:srgbClr val="000000"/>
              </a:solidFill>
            </a:endParaRPr>
          </a:p>
        </p:txBody>
      </p:sp>
      <p:sp>
        <p:nvSpPr>
          <p:cNvPr id="6" name="Rectangle 1"/>
          <p:cNvSpPr>
            <a:spLocks noChangeArrowheads="1"/>
          </p:cNvSpPr>
          <p:nvPr/>
        </p:nvSpPr>
        <p:spPr bwMode="auto">
          <a:xfrm>
            <a:off x="61877" y="209734"/>
            <a:ext cx="7988969" cy="461664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atinLnBrk="1"/>
            <a:r>
              <a:rPr lang="en-IN" b="1" dirty="0">
                <a:latin typeface="Monaco"/>
              </a:rPr>
              <a:t>//create chrome instance</a:t>
            </a:r>
          </a:p>
          <a:p>
            <a:pPr latinLnBrk="1"/>
            <a:r>
              <a:rPr lang="en-IN" b="1" dirty="0">
                <a:latin typeface="Monaco"/>
              </a:rPr>
              <a:t>		driver = new </a:t>
            </a:r>
            <a:r>
              <a:rPr lang="en-IN" b="1" dirty="0" err="1">
                <a:latin typeface="Monaco"/>
              </a:rPr>
              <a:t>ChromeDriver</a:t>
            </a:r>
            <a:r>
              <a:rPr lang="en-IN" b="1" dirty="0">
                <a:latin typeface="Monaco"/>
              </a:rPr>
              <a:t>();</a:t>
            </a:r>
          </a:p>
          <a:p>
            <a:pPr latinLnBrk="1"/>
            <a:r>
              <a:rPr lang="en-IN" b="1" dirty="0">
                <a:latin typeface="Monaco"/>
              </a:rPr>
              <a:t>		</a:t>
            </a:r>
            <a:r>
              <a:rPr lang="en-IN" b="1" dirty="0" err="1">
                <a:latin typeface="Monaco"/>
              </a:rPr>
              <a:t>driver.manage</a:t>
            </a:r>
            <a:r>
              <a:rPr lang="en-IN" b="1" dirty="0">
                <a:latin typeface="Monaco"/>
              </a:rPr>
              <a:t>().window().maximize();</a:t>
            </a:r>
          </a:p>
          <a:p>
            <a:pPr latinLnBrk="1"/>
            <a:r>
              <a:rPr lang="en-IN" b="1" dirty="0">
                <a:latin typeface="Monaco"/>
              </a:rPr>
              <a:t>		</a:t>
            </a:r>
            <a:r>
              <a:rPr lang="en-IN" b="1" dirty="0" err="1">
                <a:latin typeface="Monaco"/>
              </a:rPr>
              <a:t>driver.navigate</a:t>
            </a:r>
            <a:r>
              <a:rPr lang="en-IN" b="1" dirty="0">
                <a:latin typeface="Monaco"/>
              </a:rPr>
              <a:t>().to(URL);</a:t>
            </a:r>
          </a:p>
          <a:p>
            <a:pPr latinLnBrk="1"/>
            <a:r>
              <a:rPr lang="en-IN" b="1" dirty="0">
                <a:latin typeface="Monaco"/>
              </a:rPr>
              <a:t>	</a:t>
            </a:r>
            <a:r>
              <a:rPr lang="en-IN" b="1" dirty="0" smtClean="0">
                <a:latin typeface="Monaco"/>
              </a:rPr>
              <a:t>}</a:t>
            </a:r>
            <a:r>
              <a:rPr lang="en-IN" b="1" dirty="0">
                <a:latin typeface="Monaco"/>
              </a:rPr>
              <a:t> </a:t>
            </a:r>
            <a:endParaRPr lang="en-IN" b="1" dirty="0" smtClean="0">
              <a:latin typeface="Monaco"/>
            </a:endParaRPr>
          </a:p>
          <a:p>
            <a:pPr latinLnBrk="1"/>
            <a:r>
              <a:rPr lang="en-IN" b="1" dirty="0" smtClean="0">
                <a:latin typeface="Monaco"/>
              </a:rPr>
              <a:t>@</a:t>
            </a:r>
            <a:r>
              <a:rPr lang="en-IN" b="1" dirty="0">
                <a:latin typeface="Monaco"/>
              </a:rPr>
              <a:t>Test</a:t>
            </a:r>
          </a:p>
          <a:p>
            <a:pPr latinLnBrk="1"/>
            <a:r>
              <a:rPr lang="en-IN" b="1" dirty="0">
                <a:latin typeface="Monaco"/>
              </a:rPr>
              <a:t>	public void </a:t>
            </a:r>
            <a:r>
              <a:rPr lang="en-IN" b="1" dirty="0" err="1">
                <a:latin typeface="Monaco"/>
              </a:rPr>
              <a:t>test_AjaxExample</a:t>
            </a:r>
            <a:r>
              <a:rPr lang="en-IN" b="1" dirty="0">
                <a:latin typeface="Monaco"/>
              </a:rPr>
              <a:t>() {</a:t>
            </a:r>
          </a:p>
          <a:p>
            <a:pPr latinLnBrk="1"/>
            <a:r>
              <a:rPr lang="en-IN" b="1" dirty="0">
                <a:latin typeface="Monaco"/>
              </a:rPr>
              <a:t> </a:t>
            </a:r>
            <a:r>
              <a:rPr lang="en-IN" b="1" dirty="0" smtClean="0">
                <a:latin typeface="Monaco"/>
              </a:rPr>
              <a:t>                By </a:t>
            </a:r>
            <a:r>
              <a:rPr lang="en-IN" b="1" dirty="0">
                <a:latin typeface="Monaco"/>
              </a:rPr>
              <a:t>container = </a:t>
            </a:r>
            <a:r>
              <a:rPr lang="en-IN" b="1" dirty="0" err="1">
                <a:latin typeface="Monaco"/>
              </a:rPr>
              <a:t>By.cssSelector</a:t>
            </a:r>
            <a:r>
              <a:rPr lang="en-IN" b="1" dirty="0">
                <a:latin typeface="Monaco"/>
              </a:rPr>
              <a:t>(".container");</a:t>
            </a:r>
          </a:p>
          <a:p>
            <a:pPr latinLnBrk="1"/>
            <a:r>
              <a:rPr lang="en-IN" b="1" dirty="0">
                <a:latin typeface="Monaco"/>
              </a:rPr>
              <a:t> </a:t>
            </a:r>
            <a:r>
              <a:rPr lang="en-IN" b="1" dirty="0" smtClean="0">
                <a:latin typeface="Monaco"/>
              </a:rPr>
              <a:t>                wait </a:t>
            </a:r>
            <a:r>
              <a:rPr lang="en-IN" b="1" dirty="0">
                <a:latin typeface="Monaco"/>
              </a:rPr>
              <a:t>= new </a:t>
            </a:r>
            <a:r>
              <a:rPr lang="en-IN" b="1" dirty="0" err="1">
                <a:latin typeface="Monaco"/>
              </a:rPr>
              <a:t>WebDriverWait</a:t>
            </a:r>
            <a:r>
              <a:rPr lang="en-IN" b="1" dirty="0">
                <a:latin typeface="Monaco"/>
              </a:rPr>
              <a:t>(driver, 5);</a:t>
            </a:r>
          </a:p>
          <a:p>
            <a:pPr latinLnBrk="1"/>
            <a:r>
              <a:rPr lang="en-IN" b="1" dirty="0">
                <a:latin typeface="Monaco"/>
              </a:rPr>
              <a:t>	</a:t>
            </a:r>
            <a:r>
              <a:rPr lang="en-IN" b="1" dirty="0" err="1" smtClean="0">
                <a:latin typeface="Monaco"/>
              </a:rPr>
              <a:t>wait.until</a:t>
            </a:r>
            <a:r>
              <a:rPr lang="en-IN" b="1" dirty="0" smtClean="0">
                <a:latin typeface="Monaco"/>
              </a:rPr>
              <a:t>(</a:t>
            </a:r>
            <a:r>
              <a:rPr lang="en-IN" b="1" dirty="0" err="1" smtClean="0">
                <a:latin typeface="Monaco"/>
              </a:rPr>
              <a:t>ExpectedConditions.presenceOfElementLocated</a:t>
            </a:r>
            <a:r>
              <a:rPr lang="en-IN" b="1" dirty="0" smtClean="0">
                <a:latin typeface="Monaco"/>
              </a:rPr>
              <a:t>(container</a:t>
            </a:r>
            <a:r>
              <a:rPr lang="en-IN" b="1" dirty="0">
                <a:latin typeface="Monaco"/>
              </a:rPr>
              <a:t>));</a:t>
            </a:r>
          </a:p>
          <a:p>
            <a:pPr latinLnBrk="1"/>
            <a:r>
              <a:rPr lang="en-IN" b="1" dirty="0" smtClean="0">
                <a:latin typeface="Monaco"/>
              </a:rPr>
              <a:t>//</a:t>
            </a:r>
            <a:r>
              <a:rPr lang="en-IN" b="1" dirty="0">
                <a:latin typeface="Monaco"/>
              </a:rPr>
              <a:t>Get the text before performing an </a:t>
            </a:r>
            <a:r>
              <a:rPr lang="en-IN" b="1" dirty="0" err="1">
                <a:latin typeface="Monaco"/>
              </a:rPr>
              <a:t>ajax</a:t>
            </a:r>
            <a:r>
              <a:rPr lang="en-IN" b="1" dirty="0">
                <a:latin typeface="Monaco"/>
              </a:rPr>
              <a:t> call</a:t>
            </a:r>
          </a:p>
          <a:p>
            <a:pPr latinLnBrk="1"/>
            <a:r>
              <a:rPr lang="en-IN" b="1" dirty="0">
                <a:latin typeface="Monaco"/>
              </a:rPr>
              <a:t>	</a:t>
            </a:r>
            <a:r>
              <a:rPr lang="en-IN" b="1" dirty="0" smtClean="0">
                <a:latin typeface="Monaco"/>
              </a:rPr>
              <a:t>WebElement </a:t>
            </a:r>
            <a:r>
              <a:rPr lang="en-IN" b="1" dirty="0" err="1">
                <a:latin typeface="Monaco"/>
              </a:rPr>
              <a:t>noTextElement</a:t>
            </a:r>
            <a:r>
              <a:rPr lang="en-IN" b="1" dirty="0">
                <a:latin typeface="Monaco"/>
              </a:rPr>
              <a:t> = </a:t>
            </a:r>
            <a:r>
              <a:rPr lang="en-IN" b="1" dirty="0" err="1">
                <a:latin typeface="Monaco"/>
              </a:rPr>
              <a:t>driver.findElement</a:t>
            </a:r>
            <a:r>
              <a:rPr lang="en-IN" b="1" dirty="0">
                <a:latin typeface="Monaco"/>
              </a:rPr>
              <a:t>(</a:t>
            </a:r>
            <a:r>
              <a:rPr lang="en-IN" b="1" dirty="0" err="1">
                <a:latin typeface="Monaco"/>
              </a:rPr>
              <a:t>By.className</a:t>
            </a:r>
            <a:r>
              <a:rPr lang="en-IN" b="1" dirty="0">
                <a:latin typeface="Monaco"/>
              </a:rPr>
              <a:t>("</a:t>
            </a:r>
            <a:r>
              <a:rPr lang="en-IN" b="1" dirty="0" err="1">
                <a:latin typeface="Monaco"/>
              </a:rPr>
              <a:t>radiobutton</a:t>
            </a:r>
            <a:r>
              <a:rPr lang="en-IN" b="1" dirty="0">
                <a:latin typeface="Monaco"/>
              </a:rPr>
              <a:t>"));</a:t>
            </a:r>
          </a:p>
          <a:p>
            <a:pPr latinLnBrk="1"/>
            <a:r>
              <a:rPr lang="en-IN" b="1" dirty="0">
                <a:latin typeface="Monaco"/>
              </a:rPr>
              <a:t>	</a:t>
            </a:r>
            <a:r>
              <a:rPr lang="en-IN" b="1" dirty="0" smtClean="0">
                <a:latin typeface="Monaco"/>
              </a:rPr>
              <a:t>String </a:t>
            </a:r>
            <a:r>
              <a:rPr lang="en-IN" b="1" dirty="0" err="1">
                <a:latin typeface="Monaco"/>
              </a:rPr>
              <a:t>textBefore</a:t>
            </a:r>
            <a:r>
              <a:rPr lang="en-IN" b="1" dirty="0">
                <a:latin typeface="Monaco"/>
              </a:rPr>
              <a:t> = </a:t>
            </a:r>
            <a:r>
              <a:rPr lang="en-IN" b="1" dirty="0" err="1">
                <a:latin typeface="Monaco"/>
              </a:rPr>
              <a:t>noTextElement.getText</a:t>
            </a:r>
            <a:r>
              <a:rPr lang="en-IN" b="1" dirty="0">
                <a:latin typeface="Monaco"/>
              </a:rPr>
              <a:t>().trim();</a:t>
            </a:r>
          </a:p>
          <a:p>
            <a:pPr latinLnBrk="1"/>
            <a:r>
              <a:rPr lang="en-IN" b="1" dirty="0" smtClean="0">
                <a:latin typeface="Monaco"/>
              </a:rPr>
              <a:t>//</a:t>
            </a:r>
            <a:r>
              <a:rPr lang="en-IN" b="1" dirty="0">
                <a:latin typeface="Monaco"/>
              </a:rPr>
              <a:t>Click on the radio button</a:t>
            </a:r>
          </a:p>
          <a:p>
            <a:pPr latinLnBrk="1"/>
            <a:r>
              <a:rPr lang="en-IN" b="1" dirty="0">
                <a:latin typeface="Monaco"/>
              </a:rPr>
              <a:t>	</a:t>
            </a:r>
            <a:r>
              <a:rPr lang="en-IN" b="1" dirty="0" err="1" smtClean="0">
                <a:latin typeface="Monaco"/>
              </a:rPr>
              <a:t>driver.findElement</a:t>
            </a:r>
            <a:r>
              <a:rPr lang="en-IN" b="1" dirty="0" smtClean="0">
                <a:latin typeface="Monaco"/>
              </a:rPr>
              <a:t>(By.id</a:t>
            </a:r>
            <a:r>
              <a:rPr lang="en-IN" b="1" dirty="0">
                <a:latin typeface="Monaco"/>
              </a:rPr>
              <a:t>("yes")).click</a:t>
            </a:r>
            <a:r>
              <a:rPr lang="en-IN" b="1" dirty="0" smtClean="0">
                <a:latin typeface="Monaco"/>
              </a:rPr>
              <a:t>();</a:t>
            </a:r>
            <a:r>
              <a:rPr lang="en-IN" dirty="0"/>
              <a:t> </a:t>
            </a:r>
            <a:endParaRPr lang="en-IN" dirty="0" smtClean="0"/>
          </a:p>
          <a:p>
            <a:pPr latinLnBrk="1"/>
            <a:r>
              <a:rPr lang="en-IN" b="1" dirty="0" smtClean="0">
                <a:latin typeface="Monaco"/>
              </a:rPr>
              <a:t> //</a:t>
            </a:r>
            <a:r>
              <a:rPr lang="en-IN" b="1" dirty="0">
                <a:latin typeface="Monaco"/>
              </a:rPr>
              <a:t>Click on Check Button</a:t>
            </a:r>
          </a:p>
          <a:p>
            <a:pPr latinLnBrk="1"/>
            <a:r>
              <a:rPr lang="en-IN" b="1" dirty="0">
                <a:latin typeface="Monaco"/>
              </a:rPr>
              <a:t>	</a:t>
            </a:r>
            <a:r>
              <a:rPr lang="en-IN" b="1" dirty="0" err="1" smtClean="0">
                <a:latin typeface="Monaco"/>
              </a:rPr>
              <a:t>driver.findElement</a:t>
            </a:r>
            <a:r>
              <a:rPr lang="en-IN" b="1" dirty="0" smtClean="0">
                <a:latin typeface="Monaco"/>
              </a:rPr>
              <a:t>(By.id</a:t>
            </a:r>
            <a:r>
              <a:rPr lang="en-IN" b="1" dirty="0">
                <a:latin typeface="Monaco"/>
              </a:rPr>
              <a:t>("</a:t>
            </a:r>
            <a:r>
              <a:rPr lang="en-IN" b="1" dirty="0" err="1">
                <a:latin typeface="Monaco"/>
              </a:rPr>
              <a:t>buttoncheck</a:t>
            </a:r>
            <a:r>
              <a:rPr lang="en-IN" b="1" dirty="0">
                <a:latin typeface="Monaco"/>
              </a:rPr>
              <a:t>")).click();</a:t>
            </a:r>
          </a:p>
          <a:p>
            <a:pPr latinLnBrk="1"/>
            <a:r>
              <a:rPr lang="en-IN" b="1" dirty="0" smtClean="0">
                <a:latin typeface="Monaco"/>
              </a:rPr>
              <a:t>/*</a:t>
            </a:r>
            <a:r>
              <a:rPr lang="en-IN" b="1" dirty="0">
                <a:latin typeface="Monaco"/>
              </a:rPr>
              <a:t>Get the text after </a:t>
            </a:r>
            <a:r>
              <a:rPr lang="en-IN" b="1" dirty="0" err="1">
                <a:latin typeface="Monaco"/>
              </a:rPr>
              <a:t>ajax</a:t>
            </a:r>
            <a:r>
              <a:rPr lang="en-IN" b="1" dirty="0">
                <a:latin typeface="Monaco"/>
              </a:rPr>
              <a:t> call*/</a:t>
            </a:r>
          </a:p>
          <a:p>
            <a:pPr latinLnBrk="1"/>
            <a:r>
              <a:rPr lang="en-IN" b="1" dirty="0">
                <a:latin typeface="Monaco"/>
              </a:rPr>
              <a:t>	</a:t>
            </a:r>
            <a:r>
              <a:rPr lang="en-IN" b="1" dirty="0" smtClean="0">
                <a:latin typeface="Monaco"/>
              </a:rPr>
              <a:t>WebElement </a:t>
            </a:r>
            <a:r>
              <a:rPr lang="en-IN" b="1" dirty="0" err="1">
                <a:latin typeface="Monaco"/>
              </a:rPr>
              <a:t>TextElement</a:t>
            </a:r>
            <a:r>
              <a:rPr lang="en-IN" b="1" dirty="0">
                <a:latin typeface="Monaco"/>
              </a:rPr>
              <a:t> = </a:t>
            </a:r>
            <a:r>
              <a:rPr lang="en-IN" b="1" dirty="0" err="1">
                <a:latin typeface="Monaco"/>
              </a:rPr>
              <a:t>driver.findElement</a:t>
            </a:r>
            <a:r>
              <a:rPr lang="en-IN" b="1" dirty="0">
                <a:latin typeface="Monaco"/>
              </a:rPr>
              <a:t>(</a:t>
            </a:r>
            <a:r>
              <a:rPr lang="en-IN" b="1" dirty="0" err="1">
                <a:latin typeface="Monaco"/>
              </a:rPr>
              <a:t>By.className</a:t>
            </a:r>
            <a:r>
              <a:rPr lang="en-IN" b="1" dirty="0">
                <a:latin typeface="Monaco"/>
              </a:rPr>
              <a:t>("</a:t>
            </a:r>
            <a:r>
              <a:rPr lang="en-IN" b="1" dirty="0" err="1">
                <a:latin typeface="Monaco"/>
              </a:rPr>
              <a:t>radiobutton</a:t>
            </a:r>
            <a:r>
              <a:rPr lang="en-IN" b="1" dirty="0" smtClean="0">
                <a:latin typeface="Monaco"/>
              </a:rPr>
              <a:t>"));</a:t>
            </a:r>
            <a:r>
              <a:rPr lang="en-IN" b="1" dirty="0">
                <a:latin typeface="Monaco"/>
              </a:rPr>
              <a:t>	</a:t>
            </a:r>
            <a:r>
              <a:rPr lang="en-IN" b="1" dirty="0" err="1" smtClean="0">
                <a:latin typeface="Monaco"/>
              </a:rPr>
              <a:t>wait.until</a:t>
            </a:r>
            <a:r>
              <a:rPr lang="en-IN" b="1" dirty="0" smtClean="0">
                <a:latin typeface="Monaco"/>
              </a:rPr>
              <a:t>(</a:t>
            </a:r>
            <a:r>
              <a:rPr lang="en-IN" b="1" dirty="0" err="1" smtClean="0">
                <a:latin typeface="Monaco"/>
              </a:rPr>
              <a:t>ExpectedConditions.visibilityOf</a:t>
            </a:r>
            <a:r>
              <a:rPr lang="en-IN" b="1" dirty="0" smtClean="0">
                <a:latin typeface="Monaco"/>
              </a:rPr>
              <a:t>(</a:t>
            </a:r>
            <a:r>
              <a:rPr lang="en-IN" b="1" dirty="0" err="1" smtClean="0">
                <a:latin typeface="Monaco"/>
              </a:rPr>
              <a:t>TextElement</a:t>
            </a:r>
            <a:r>
              <a:rPr lang="en-IN" b="1" dirty="0" smtClean="0">
                <a:latin typeface="Monaco"/>
              </a:rPr>
              <a:t>));</a:t>
            </a:r>
            <a:r>
              <a:rPr lang="en-IN" b="1" dirty="0">
                <a:latin typeface="Monaco"/>
              </a:rPr>
              <a:t> </a:t>
            </a:r>
            <a:endParaRPr lang="en-IN" b="1" dirty="0" smtClean="0">
              <a:latin typeface="Monaco"/>
            </a:endParaRPr>
          </a:p>
          <a:p>
            <a:pPr latinLnBrk="1"/>
            <a:r>
              <a:rPr lang="en-IN" b="1" dirty="0">
                <a:latin typeface="Monaco"/>
              </a:rPr>
              <a:t> </a:t>
            </a:r>
            <a:r>
              <a:rPr lang="en-IN" b="1" dirty="0" smtClean="0">
                <a:latin typeface="Monaco"/>
              </a:rPr>
              <a:t>                 String </a:t>
            </a:r>
            <a:r>
              <a:rPr lang="en-IN" b="1" dirty="0" err="1">
                <a:latin typeface="Monaco"/>
              </a:rPr>
              <a:t>textAfter</a:t>
            </a:r>
            <a:r>
              <a:rPr lang="en-IN" b="1" dirty="0">
                <a:latin typeface="Monaco"/>
              </a:rPr>
              <a:t> = </a:t>
            </a:r>
            <a:r>
              <a:rPr lang="en-IN" b="1" dirty="0" err="1">
                <a:latin typeface="Monaco"/>
              </a:rPr>
              <a:t>TextElement.getText</a:t>
            </a:r>
            <a:r>
              <a:rPr lang="en-IN" b="1" dirty="0">
                <a:latin typeface="Monaco"/>
              </a:rPr>
              <a:t>().trim();</a:t>
            </a:r>
            <a:endParaRPr lang="en-IN" b="1" dirty="0" smtClean="0">
              <a:latin typeface="Monaco"/>
            </a:endParaRPr>
          </a:p>
        </p:txBody>
      </p:sp>
    </p:spTree>
    <p:extLst>
      <p:ext uri="{BB962C8B-B14F-4D97-AF65-F5344CB8AC3E}">
        <p14:creationId xmlns:p14="http://schemas.microsoft.com/office/powerpoint/2010/main" val="3912158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753" y="96254"/>
            <a:ext cx="8708547" cy="82501"/>
          </a:xfrm>
        </p:spPr>
        <p:txBody>
          <a:bodyPr/>
          <a:lstStyle/>
          <a:p>
            <a:endParaRPr lang="en-IN" sz="2800" dirty="0">
              <a:solidFill>
                <a:srgbClr val="000000"/>
              </a:solidFill>
            </a:endParaRPr>
          </a:p>
        </p:txBody>
      </p:sp>
      <p:sp>
        <p:nvSpPr>
          <p:cNvPr id="3" name="Text Placeholder 2"/>
          <p:cNvSpPr>
            <a:spLocks noGrp="1"/>
          </p:cNvSpPr>
          <p:nvPr>
            <p:ph type="body" idx="1"/>
          </p:nvPr>
        </p:nvSpPr>
        <p:spPr>
          <a:xfrm>
            <a:off x="123753" y="96254"/>
            <a:ext cx="8708547" cy="4730128"/>
          </a:xfrm>
        </p:spPr>
        <p:txBody>
          <a:bodyPr/>
          <a:lstStyle/>
          <a:p>
            <a:pPr>
              <a:spcAft>
                <a:spcPts val="0"/>
              </a:spcAft>
              <a:buNone/>
            </a:pPr>
            <a:endParaRPr lang="en-IN" sz="1600" dirty="0">
              <a:solidFill>
                <a:srgbClr val="000000"/>
              </a:solidFill>
            </a:endParaRPr>
          </a:p>
        </p:txBody>
      </p:sp>
      <p:sp>
        <p:nvSpPr>
          <p:cNvPr id="6" name="Rectangle 1"/>
          <p:cNvSpPr>
            <a:spLocks noChangeArrowheads="1"/>
          </p:cNvSpPr>
          <p:nvPr/>
        </p:nvSpPr>
        <p:spPr bwMode="auto">
          <a:xfrm>
            <a:off x="123754" y="178755"/>
            <a:ext cx="7913342" cy="267765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atinLnBrk="1"/>
            <a:r>
              <a:rPr lang="en-IN" b="1" dirty="0">
                <a:latin typeface="Monaco"/>
              </a:rPr>
              <a:t>/*Verify both texts before </a:t>
            </a:r>
            <a:r>
              <a:rPr lang="en-IN" b="1" dirty="0" err="1">
                <a:latin typeface="Monaco"/>
              </a:rPr>
              <a:t>ajax</a:t>
            </a:r>
            <a:r>
              <a:rPr lang="en-IN" b="1" dirty="0">
                <a:latin typeface="Monaco"/>
              </a:rPr>
              <a:t> call and after </a:t>
            </a:r>
            <a:r>
              <a:rPr lang="en-IN" b="1" dirty="0" err="1">
                <a:latin typeface="Monaco"/>
              </a:rPr>
              <a:t>ajax</a:t>
            </a:r>
            <a:r>
              <a:rPr lang="en-IN" b="1" dirty="0">
                <a:latin typeface="Monaco"/>
              </a:rPr>
              <a:t> call text.*/</a:t>
            </a:r>
          </a:p>
          <a:p>
            <a:pPr latinLnBrk="1"/>
            <a:r>
              <a:rPr lang="en-IN" b="1" dirty="0">
                <a:latin typeface="Monaco"/>
              </a:rPr>
              <a:t>		</a:t>
            </a:r>
            <a:r>
              <a:rPr lang="en-IN" b="1" dirty="0" err="1">
                <a:latin typeface="Monaco"/>
              </a:rPr>
              <a:t>Assert.assertNotEquals</a:t>
            </a:r>
            <a:r>
              <a:rPr lang="en-IN" b="1" dirty="0">
                <a:latin typeface="Monaco"/>
              </a:rPr>
              <a:t>(</a:t>
            </a:r>
            <a:r>
              <a:rPr lang="en-IN" b="1" dirty="0" err="1">
                <a:latin typeface="Monaco"/>
              </a:rPr>
              <a:t>textBefore</a:t>
            </a:r>
            <a:r>
              <a:rPr lang="en-IN" b="1" dirty="0">
                <a:latin typeface="Monaco"/>
              </a:rPr>
              <a:t>, </a:t>
            </a:r>
            <a:r>
              <a:rPr lang="en-IN" b="1" dirty="0" err="1">
                <a:latin typeface="Monaco"/>
              </a:rPr>
              <a:t>textAfter</a:t>
            </a:r>
            <a:r>
              <a:rPr lang="en-IN" b="1" dirty="0">
                <a:latin typeface="Monaco"/>
              </a:rPr>
              <a:t>);</a:t>
            </a:r>
          </a:p>
          <a:p>
            <a:pPr latinLnBrk="1"/>
            <a:r>
              <a:rPr lang="en-IN" b="1" dirty="0">
                <a:latin typeface="Monaco"/>
              </a:rPr>
              <a:t>		</a:t>
            </a:r>
            <a:r>
              <a:rPr lang="en-IN" b="1" dirty="0" err="1">
                <a:latin typeface="Monaco"/>
              </a:rPr>
              <a:t>System.out.println</a:t>
            </a:r>
            <a:r>
              <a:rPr lang="en-IN" b="1" dirty="0">
                <a:latin typeface="Monaco"/>
              </a:rPr>
              <a:t>("Ajax Call Performed");</a:t>
            </a:r>
          </a:p>
          <a:p>
            <a:pPr latinLnBrk="1"/>
            <a:r>
              <a:rPr lang="en-IN" b="1" dirty="0">
                <a:latin typeface="Monaco"/>
              </a:rPr>
              <a:t>		</a:t>
            </a:r>
          </a:p>
          <a:p>
            <a:pPr latinLnBrk="1"/>
            <a:r>
              <a:rPr lang="en-IN" b="1" dirty="0">
                <a:latin typeface="Monaco"/>
              </a:rPr>
              <a:t>		String </a:t>
            </a:r>
            <a:r>
              <a:rPr lang="en-IN" b="1" dirty="0" err="1">
                <a:latin typeface="Monaco"/>
              </a:rPr>
              <a:t>expectedText</a:t>
            </a:r>
            <a:r>
              <a:rPr lang="en-IN" b="1" dirty="0">
                <a:latin typeface="Monaco"/>
              </a:rPr>
              <a:t> = "Radio button is checked and it's value is Yes";</a:t>
            </a:r>
          </a:p>
          <a:p>
            <a:pPr latinLnBrk="1"/>
            <a:r>
              <a:rPr lang="en-IN" b="1" dirty="0">
                <a:latin typeface="Monaco"/>
              </a:rPr>
              <a:t>		</a:t>
            </a:r>
          </a:p>
          <a:p>
            <a:pPr latinLnBrk="1"/>
            <a:r>
              <a:rPr lang="en-IN" b="1" dirty="0" smtClean="0">
                <a:latin typeface="Monaco"/>
              </a:rPr>
              <a:t>/*</a:t>
            </a:r>
            <a:r>
              <a:rPr lang="en-IN" b="1" dirty="0">
                <a:latin typeface="Monaco"/>
              </a:rPr>
              <a:t>Verify expected text with text updated after </a:t>
            </a:r>
            <a:r>
              <a:rPr lang="en-IN" b="1" dirty="0" err="1">
                <a:latin typeface="Monaco"/>
              </a:rPr>
              <a:t>ajax</a:t>
            </a:r>
            <a:r>
              <a:rPr lang="en-IN" b="1" dirty="0">
                <a:latin typeface="Monaco"/>
              </a:rPr>
              <a:t> call*/</a:t>
            </a:r>
          </a:p>
          <a:p>
            <a:pPr latinLnBrk="1"/>
            <a:r>
              <a:rPr lang="en-IN" b="1" dirty="0">
                <a:latin typeface="Monaco"/>
              </a:rPr>
              <a:t>		</a:t>
            </a:r>
            <a:r>
              <a:rPr lang="en-IN" b="1" dirty="0" err="1">
                <a:latin typeface="Monaco"/>
              </a:rPr>
              <a:t>Assert.assertEquals</a:t>
            </a:r>
            <a:r>
              <a:rPr lang="en-IN" b="1" dirty="0">
                <a:latin typeface="Monaco"/>
              </a:rPr>
              <a:t>(</a:t>
            </a:r>
            <a:r>
              <a:rPr lang="en-IN" b="1" dirty="0" err="1">
                <a:latin typeface="Monaco"/>
              </a:rPr>
              <a:t>textAfter</a:t>
            </a:r>
            <a:r>
              <a:rPr lang="en-IN" b="1" dirty="0">
                <a:latin typeface="Monaco"/>
              </a:rPr>
              <a:t>, </a:t>
            </a:r>
            <a:r>
              <a:rPr lang="en-IN" b="1" dirty="0" err="1">
                <a:latin typeface="Monaco"/>
              </a:rPr>
              <a:t>expectedText</a:t>
            </a:r>
            <a:r>
              <a:rPr lang="en-IN" b="1" dirty="0">
                <a:latin typeface="Monaco"/>
              </a:rPr>
              <a:t>);</a:t>
            </a:r>
          </a:p>
          <a:p>
            <a:pPr latinLnBrk="1"/>
            <a:r>
              <a:rPr lang="en-IN" b="1" dirty="0">
                <a:latin typeface="Monaco"/>
              </a:rPr>
              <a:t>		</a:t>
            </a:r>
            <a:r>
              <a:rPr lang="en-IN" b="1" dirty="0" err="1">
                <a:latin typeface="Monaco"/>
              </a:rPr>
              <a:t>driver.close</a:t>
            </a:r>
            <a:r>
              <a:rPr lang="en-IN" b="1" dirty="0">
                <a:latin typeface="Monaco"/>
              </a:rPr>
              <a:t>();</a:t>
            </a:r>
          </a:p>
          <a:p>
            <a:pPr latinLnBrk="1"/>
            <a:r>
              <a:rPr lang="en-IN" b="1" dirty="0">
                <a:latin typeface="Monaco"/>
              </a:rPr>
              <a:t>	}</a:t>
            </a:r>
          </a:p>
          <a:p>
            <a:pPr latinLnBrk="1"/>
            <a:r>
              <a:rPr lang="en-IN" b="1" dirty="0">
                <a:latin typeface="Monaco"/>
              </a:rPr>
              <a:t>	</a:t>
            </a:r>
          </a:p>
          <a:p>
            <a:pPr latinLnBrk="1"/>
            <a:r>
              <a:rPr lang="en-IN" b="1" dirty="0">
                <a:latin typeface="Monaco"/>
              </a:rPr>
              <a:t>}</a:t>
            </a:r>
          </a:p>
        </p:txBody>
      </p:sp>
    </p:spTree>
    <p:extLst>
      <p:ext uri="{BB962C8B-B14F-4D97-AF65-F5344CB8AC3E}">
        <p14:creationId xmlns:p14="http://schemas.microsoft.com/office/powerpoint/2010/main" val="1573654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solidFill>
                  <a:schemeClr val="accent2"/>
                </a:solidFill>
              </a:rPr>
              <a:t>Covered Till Now</a:t>
            </a:r>
            <a:r>
              <a:rPr lang="en-IN" sz="2800" dirty="0"/>
              <a:t/>
            </a:r>
            <a:br>
              <a:rPr lang="en-IN" sz="2800" dirty="0"/>
            </a:br>
            <a:r>
              <a:rPr lang="en-IN" sz="2800" dirty="0"/>
              <a:t/>
            </a:r>
            <a:br>
              <a:rPr lang="en-IN" sz="2800" dirty="0"/>
            </a:br>
            <a:r>
              <a:rPr lang="en-IN" sz="2800" dirty="0"/>
              <a:t/>
            </a:r>
            <a:br>
              <a:rPr lang="en-IN" sz="2800" dirty="0"/>
            </a:br>
            <a:endParaRPr lang="en-IN" sz="2800" dirty="0">
              <a:solidFill>
                <a:srgbClr val="000000"/>
              </a:solidFill>
            </a:endParaRPr>
          </a:p>
        </p:txBody>
      </p:sp>
      <p:sp>
        <p:nvSpPr>
          <p:cNvPr id="3" name="Text Placeholder 2"/>
          <p:cNvSpPr>
            <a:spLocks noGrp="1"/>
          </p:cNvSpPr>
          <p:nvPr>
            <p:ph type="body" idx="1"/>
          </p:nvPr>
        </p:nvSpPr>
        <p:spPr>
          <a:xfrm>
            <a:off x="311700" y="880024"/>
            <a:ext cx="8520600" cy="3960107"/>
          </a:xfrm>
        </p:spPr>
        <p:txBody>
          <a:bodyPr/>
          <a:lstStyle/>
          <a:p>
            <a:pPr>
              <a:spcAft>
                <a:spcPts val="600"/>
              </a:spcAft>
            </a:pPr>
            <a:r>
              <a:rPr lang="en-IN" dirty="0">
                <a:solidFill>
                  <a:srgbClr val="000000"/>
                </a:solidFill>
              </a:rPr>
              <a:t>AJAX allows the Web page to retrieve small amounts of data from the server without reloading the entire page.</a:t>
            </a:r>
          </a:p>
          <a:p>
            <a:pPr>
              <a:spcAft>
                <a:spcPts val="600"/>
              </a:spcAft>
            </a:pPr>
            <a:r>
              <a:rPr lang="en-IN" dirty="0">
                <a:solidFill>
                  <a:srgbClr val="000000"/>
                </a:solidFill>
              </a:rPr>
              <a:t>To test Ajax application, different wait methods should be applied</a:t>
            </a:r>
          </a:p>
          <a:p>
            <a:pPr marL="342900" lvl="1" indent="-342900">
              <a:spcAft>
                <a:spcPts val="600"/>
              </a:spcAft>
              <a:buFont typeface="+mj-lt"/>
              <a:buAutoNum type="arabicParenR"/>
            </a:pPr>
            <a:r>
              <a:rPr lang="en-IN" sz="1600" dirty="0" err="1">
                <a:solidFill>
                  <a:srgbClr val="000000"/>
                </a:solidFill>
              </a:rPr>
              <a:t>ThreadSleep</a:t>
            </a:r>
            <a:endParaRPr lang="en-IN" sz="1600" dirty="0">
              <a:solidFill>
                <a:srgbClr val="000000"/>
              </a:solidFill>
            </a:endParaRPr>
          </a:p>
          <a:p>
            <a:pPr marL="342900" lvl="1" indent="-342900">
              <a:spcAft>
                <a:spcPts val="600"/>
              </a:spcAft>
              <a:buFont typeface="+mj-lt"/>
              <a:buAutoNum type="arabicParenR"/>
            </a:pPr>
            <a:r>
              <a:rPr lang="en-IN" sz="1600" dirty="0">
                <a:solidFill>
                  <a:srgbClr val="000000"/>
                </a:solidFill>
              </a:rPr>
              <a:t>Implicit Wait</a:t>
            </a:r>
          </a:p>
          <a:p>
            <a:pPr marL="342900" lvl="1" indent="-342900">
              <a:spcAft>
                <a:spcPts val="600"/>
              </a:spcAft>
              <a:buFont typeface="+mj-lt"/>
              <a:buAutoNum type="arabicParenR"/>
            </a:pPr>
            <a:r>
              <a:rPr lang="en-IN" sz="1600" dirty="0">
                <a:solidFill>
                  <a:srgbClr val="000000"/>
                </a:solidFill>
              </a:rPr>
              <a:t>Explicit Wait</a:t>
            </a:r>
          </a:p>
          <a:p>
            <a:pPr marL="342900" lvl="1" indent="-342900">
              <a:spcAft>
                <a:spcPts val="600"/>
              </a:spcAft>
              <a:buFont typeface="+mj-lt"/>
              <a:buAutoNum type="arabicParenR"/>
            </a:pPr>
            <a:r>
              <a:rPr lang="en-IN" sz="1600" dirty="0" err="1">
                <a:solidFill>
                  <a:srgbClr val="000000"/>
                </a:solidFill>
              </a:rPr>
              <a:t>WebdriverWait</a:t>
            </a:r>
            <a:endParaRPr lang="en-IN" sz="1600" dirty="0">
              <a:solidFill>
                <a:srgbClr val="000000"/>
              </a:solidFill>
            </a:endParaRPr>
          </a:p>
          <a:p>
            <a:pPr marL="342900" lvl="1" indent="-342900">
              <a:spcAft>
                <a:spcPts val="600"/>
              </a:spcAft>
              <a:buFont typeface="+mj-lt"/>
              <a:buAutoNum type="arabicParenR"/>
            </a:pPr>
            <a:r>
              <a:rPr lang="en-IN" sz="1600" dirty="0">
                <a:solidFill>
                  <a:srgbClr val="000000"/>
                </a:solidFill>
              </a:rPr>
              <a:t>Fluent Wait</a:t>
            </a:r>
          </a:p>
          <a:p>
            <a:pPr>
              <a:spcAft>
                <a:spcPts val="600"/>
              </a:spcAft>
            </a:pPr>
            <a:r>
              <a:rPr lang="en-IN" dirty="0">
                <a:solidFill>
                  <a:srgbClr val="000000"/>
                </a:solidFill>
              </a:rPr>
              <a:t>Creating automated test request may be difficult for testing tools as such AJAX application often use different encoding or serialization technique to submit POST data.</a:t>
            </a:r>
          </a:p>
          <a:p>
            <a:pPr>
              <a:buNone/>
            </a:pPr>
            <a:endParaRPr lang="en-IN" dirty="0">
              <a:solidFill>
                <a:schemeClr val="accent2"/>
              </a:solidFill>
            </a:endParaRPr>
          </a:p>
          <a:p>
            <a:pPr>
              <a:buNone/>
            </a:pPr>
            <a:endParaRPr lang="en-IN" dirty="0">
              <a:solidFill>
                <a:schemeClr val="accent2"/>
              </a:solidFill>
            </a:endParaRPr>
          </a:p>
        </p:txBody>
      </p:sp>
    </p:spTree>
    <p:extLst>
      <p:ext uri="{BB962C8B-B14F-4D97-AF65-F5344CB8AC3E}">
        <p14:creationId xmlns:p14="http://schemas.microsoft.com/office/powerpoint/2010/main" val="335717945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620</TotalTime>
  <Words>177</Words>
  <Application>Microsoft Office PowerPoint</Application>
  <PresentationFormat>On-screen Show (16:9)</PresentationFormat>
  <Paragraphs>97</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Lato</vt:lpstr>
      <vt:lpstr>Roboto</vt:lpstr>
      <vt:lpstr>Montserrat Light</vt:lpstr>
      <vt:lpstr>Montserrat</vt:lpstr>
      <vt:lpstr>Monaco</vt:lpstr>
      <vt:lpstr>Playfair Display</vt:lpstr>
      <vt:lpstr>Coral</vt:lpstr>
      <vt:lpstr>PowerPoint Presentation</vt:lpstr>
      <vt:lpstr>Introduction</vt:lpstr>
      <vt:lpstr>Handling AJAX Call using Selenium</vt:lpstr>
      <vt:lpstr> </vt:lpstr>
      <vt:lpstr>Challenges in Handling Ajax Call  </vt:lpstr>
      <vt:lpstr>Example of handling AJAX call using  Selenium</vt:lpstr>
      <vt:lpstr>PowerPoint Presentation</vt:lpstr>
      <vt:lpstr>PowerPoint Presentation</vt:lpstr>
      <vt:lpstr>Covered Till Now   </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vipul</dc:creator>
  <cp:lastModifiedBy>Vibhav Gupta</cp:lastModifiedBy>
  <cp:revision>88</cp:revision>
  <dcterms:modified xsi:type="dcterms:W3CDTF">2018-03-31T09:58:50Z</dcterms:modified>
</cp:coreProperties>
</file>