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90" r:id="rId2"/>
    <p:sldId id="267" r:id="rId3"/>
    <p:sldId id="268" r:id="rId4"/>
    <p:sldId id="298" r:id="rId5"/>
    <p:sldId id="299" r:id="rId6"/>
    <p:sldId id="300" r:id="rId7"/>
    <p:sldId id="301" r:id="rId8"/>
    <p:sldId id="302" r:id="rId9"/>
    <p:sldId id="296" r:id="rId10"/>
    <p:sldId id="266" r:id="rId11"/>
  </p:sldIdLst>
  <p:sldSz cx="9144000" cy="5143500" type="screen16x9"/>
  <p:notesSz cx="6858000" cy="9144000"/>
  <p:embeddedFontLst>
    <p:embeddedFont>
      <p:font typeface="Montserrat" charset="0"/>
      <p:regular r:id="rId13"/>
      <p:bold r:id="rId14"/>
    </p:embeddedFont>
    <p:embeddedFont>
      <p:font typeface="Roboto" charset="0"/>
      <p:regular r:id="rId15"/>
      <p:bold r:id="rId16"/>
      <p:italic r:id="rId17"/>
      <p:boldItalic r:id="rId18"/>
    </p:embeddedFont>
    <p:embeddedFont>
      <p:font typeface="Lato" charset="0"/>
      <p:regular r:id="rId19"/>
      <p:bold r:id="rId20"/>
      <p:italic r:id="rId21"/>
      <p:boldItalic r:id="rId22"/>
    </p:embeddedFont>
    <p:embeddedFont>
      <p:font typeface="Montserrat Light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24" autoAdjust="0"/>
  </p:normalViewPr>
  <p:slideViewPr>
    <p:cSldViewPr snapToGrid="0">
      <p:cViewPr varScale="1">
        <p:scale>
          <a:sx n="97" d="100"/>
          <a:sy n="97" d="100"/>
        </p:scale>
        <p:origin x="-38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80526" y="191143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Working with AutoIT </a:t>
            </a:r>
            <a:r>
              <a:rPr lang="en" smtClean="0">
                <a:solidFill>
                  <a:schemeClr val="lt1"/>
                </a:solidFill>
              </a:rPr>
              <a:t>in </a:t>
            </a:r>
            <a:r>
              <a:rPr lang="en" smtClean="0">
                <a:solidFill>
                  <a:schemeClr val="lt1"/>
                </a:solidFill>
              </a:rPr>
              <a:t>selenium-Part 1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570271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27587"/>
            <a:ext cx="8520600" cy="3841288"/>
          </a:xfrm>
        </p:spPr>
        <p:txBody>
          <a:bodyPr/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AutoIT</a:t>
            </a:r>
            <a:r>
              <a:rPr lang="en-US" sz="1600" dirty="0" smtClean="0">
                <a:solidFill>
                  <a:srgbClr val="000000"/>
                </a:solidFill>
              </a:rPr>
              <a:t> is used to handle window based activity  which are not handled by Selenium.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AutoIT</a:t>
            </a:r>
            <a:r>
              <a:rPr lang="en-US" sz="1600" dirty="0" smtClean="0">
                <a:solidFill>
                  <a:srgbClr val="000000"/>
                </a:solidFill>
              </a:rPr>
              <a:t> v3 is also freeware. 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AutoIT</a:t>
            </a:r>
            <a:r>
              <a:rPr lang="en-US" sz="1600" dirty="0" smtClean="0">
                <a:solidFill>
                  <a:srgbClr val="000000"/>
                </a:solidFill>
              </a:rPr>
              <a:t>  uses a combination of mouse movement, keystrokes and window control manipulation to automate a task which is not possible by selenium </a:t>
            </a:r>
            <a:r>
              <a:rPr lang="en-US" sz="1600" dirty="0" err="1" smtClean="0">
                <a:solidFill>
                  <a:srgbClr val="000000"/>
                </a:solidFill>
              </a:rPr>
              <a:t>webdriver</a:t>
            </a:r>
            <a:r>
              <a:rPr lang="en-US" sz="1600" dirty="0" smtClean="0">
                <a:solidFill>
                  <a:srgbClr val="000000"/>
                </a:solidFill>
              </a:rPr>
              <a:t>.</a:t>
            </a:r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4" name="Picture 3" descr="022916_1252_HowtouseAu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69" y="2349909"/>
            <a:ext cx="7000875" cy="23067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7316"/>
            <a:ext cx="8520600" cy="52111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Download and Installation of 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27587"/>
            <a:ext cx="8520600" cy="384128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1)</a:t>
            </a:r>
            <a:r>
              <a:rPr lang="en-US" dirty="0" smtClean="0">
                <a:solidFill>
                  <a:srgbClr val="000000"/>
                </a:solidFill>
              </a:rPr>
              <a:t> Go to this </a:t>
            </a:r>
            <a:r>
              <a:rPr lang="en-IN" b="1" dirty="0" smtClean="0">
                <a:solidFill>
                  <a:schemeClr val="accent2"/>
                </a:solidFill>
              </a:rPr>
              <a:t>https://www.autoitscript.com/site/autoit/downloads</a:t>
            </a: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2) </a:t>
            </a:r>
            <a:r>
              <a:rPr lang="en-US" dirty="0" smtClean="0">
                <a:solidFill>
                  <a:srgbClr val="000000"/>
                </a:solidFill>
              </a:rPr>
              <a:t>Hover on '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' and '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Editor' dropdown.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 descr="022916_1258_HowtouseAu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71" y="1759973"/>
            <a:ext cx="7246375" cy="28710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3)</a:t>
            </a:r>
            <a:r>
              <a:rPr lang="en-US" dirty="0" smtClean="0">
                <a:solidFill>
                  <a:srgbClr val="000000"/>
                </a:solidFill>
              </a:rPr>
              <a:t> Click on '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' Downloads option.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4)</a:t>
            </a:r>
            <a:r>
              <a:rPr lang="en-US" dirty="0" smtClean="0">
                <a:solidFill>
                  <a:srgbClr val="000000"/>
                </a:solidFill>
              </a:rPr>
              <a:t> Download "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" by clicking on 'Download 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' button . 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 descr="022916_1258_HowtouseAu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42" y="519267"/>
            <a:ext cx="4238625" cy="1791314"/>
          </a:xfrm>
          <a:prstGeom prst="rect">
            <a:avLst/>
          </a:prstGeom>
        </p:spPr>
      </p:pic>
      <p:pic>
        <p:nvPicPr>
          <p:cNvPr id="5" name="Picture 4" descr="022916_1258_HowtouseAu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80" y="2566220"/>
            <a:ext cx="7724775" cy="22712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5)</a:t>
            </a:r>
            <a:r>
              <a:rPr lang="en-US" dirty="0" smtClean="0">
                <a:solidFill>
                  <a:srgbClr val="000000"/>
                </a:solidFill>
              </a:rPr>
              <a:t> Now download "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editor" by clicking on 'Downloads' button .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6) </a:t>
            </a:r>
            <a:r>
              <a:rPr lang="en-US" dirty="0" smtClean="0">
                <a:solidFill>
                  <a:srgbClr val="000000"/>
                </a:solidFill>
              </a:rPr>
              <a:t>Click on the link as shown below.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6" name="Picture 5" descr="022916_1258_HowtouseAu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85" y="520188"/>
            <a:ext cx="4057650" cy="1849386"/>
          </a:xfrm>
          <a:prstGeom prst="rect">
            <a:avLst/>
          </a:prstGeom>
        </p:spPr>
      </p:pic>
      <p:pic>
        <p:nvPicPr>
          <p:cNvPr id="7" name="Picture 6" descr="022916_1258_HowtouseAut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8" y="2576051"/>
            <a:ext cx="8101781" cy="22417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After download you will get two setup file as shown in below screen,                   first is </a:t>
            </a:r>
            <a:r>
              <a:rPr lang="en-US" b="1" dirty="0" err="1" smtClean="0">
                <a:solidFill>
                  <a:srgbClr val="000000"/>
                </a:solidFill>
              </a:rPr>
              <a:t>AutoIt</a:t>
            </a:r>
            <a:r>
              <a:rPr lang="en-US" b="1" dirty="0" smtClean="0">
                <a:solidFill>
                  <a:srgbClr val="000000"/>
                </a:solidFill>
              </a:rPr>
              <a:t> version 3</a:t>
            </a:r>
            <a:r>
              <a:rPr lang="en-US" dirty="0" smtClean="0">
                <a:solidFill>
                  <a:srgbClr val="000000"/>
                </a:solidFill>
              </a:rPr>
              <a:t>setup and second is </a:t>
            </a:r>
            <a:r>
              <a:rPr lang="en-US" b="1" dirty="0" smtClean="0">
                <a:solidFill>
                  <a:srgbClr val="000000"/>
                </a:solidFill>
              </a:rPr>
              <a:t>Scitautoit3</a:t>
            </a:r>
            <a:r>
              <a:rPr lang="en-US" dirty="0" smtClean="0">
                <a:solidFill>
                  <a:srgbClr val="000000"/>
                </a:solidFill>
              </a:rPr>
              <a:t> .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6) </a:t>
            </a:r>
            <a:r>
              <a:rPr lang="en-US" dirty="0" smtClean="0">
                <a:solidFill>
                  <a:srgbClr val="000000"/>
                </a:solidFill>
              </a:rPr>
              <a:t>For Installing 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-Click on both 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setup one by one .</a:t>
            </a:r>
          </a:p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7)</a:t>
            </a:r>
            <a:r>
              <a:rPr lang="en-US" dirty="0" smtClean="0">
                <a:solidFill>
                  <a:srgbClr val="000000"/>
                </a:solidFill>
              </a:rPr>
              <a:t> After successfully installation - open up 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Editor.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Go to 'C: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\</a:t>
            </a:r>
            <a:r>
              <a:rPr lang="en-US" dirty="0" smtClean="0">
                <a:solidFill>
                  <a:srgbClr val="000000"/>
                </a:solidFill>
              </a:rPr>
              <a:t>Program Files (x86)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\</a:t>
            </a:r>
            <a:r>
              <a:rPr lang="en-US" dirty="0" smtClean="0">
                <a:solidFill>
                  <a:srgbClr val="000000"/>
                </a:solidFill>
              </a:rPr>
              <a:t>AutoIt3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\</a:t>
            </a:r>
            <a:r>
              <a:rPr lang="en-US" dirty="0" err="1" smtClean="0">
                <a:solidFill>
                  <a:srgbClr val="000000"/>
                </a:solidFill>
              </a:rPr>
              <a:t>SciTE</a:t>
            </a:r>
            <a:r>
              <a:rPr lang="en-US" dirty="0" smtClean="0">
                <a:solidFill>
                  <a:srgbClr val="000000"/>
                </a:solidFill>
              </a:rPr>
              <a:t>'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" name="Picture 7" descr="022916_1258_HowtouseAu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675" y="779821"/>
            <a:ext cx="4038600" cy="1676400"/>
          </a:xfrm>
          <a:prstGeom prst="rect">
            <a:avLst/>
          </a:prstGeom>
        </p:spPr>
      </p:pic>
      <p:pic>
        <p:nvPicPr>
          <p:cNvPr id="9" name="Picture 8" descr="022916_1258_HowtouseAut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014" y="3224980"/>
            <a:ext cx="3800475" cy="16005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and click on 'SciTE.exe' file, the 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editor opens as shown in below          screen.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8)</a:t>
            </a:r>
            <a:r>
              <a:rPr lang="en-US" dirty="0" smtClean="0">
                <a:solidFill>
                  <a:srgbClr val="000000"/>
                </a:solidFill>
              </a:rPr>
              <a:t>Now opens element Identifier .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Go to 'C: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\</a:t>
            </a:r>
            <a:r>
              <a:rPr lang="en-US" dirty="0" smtClean="0">
                <a:solidFill>
                  <a:srgbClr val="000000"/>
                </a:solidFill>
              </a:rPr>
              <a:t>Program Files (x86)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\</a:t>
            </a:r>
            <a:r>
              <a:rPr lang="en-US" dirty="0" smtClean="0">
                <a:solidFill>
                  <a:srgbClr val="000000"/>
                </a:solidFill>
              </a:rPr>
              <a:t>AutoIt3 '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 descr="022916_1258_HowtouseAu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97" y="557717"/>
            <a:ext cx="6754761" cy="1805974"/>
          </a:xfrm>
          <a:prstGeom prst="rect">
            <a:avLst/>
          </a:prstGeom>
        </p:spPr>
      </p:pic>
      <p:pic>
        <p:nvPicPr>
          <p:cNvPr id="7" name="Picture 6" descr="022916_1258_HowtouseAut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017" y="3015123"/>
            <a:ext cx="3724275" cy="1276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And click on 'Au3Info.exe' file, the element identifier opens as shown in           below screen.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" name="Picture 7" descr="022916_1258_HowtouseAu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65" y="648928"/>
            <a:ext cx="3067050" cy="39725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is used to handle window based activity  which are not handled by Selenium.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v3 is also freeware. 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dirty="0" smtClean="0">
                <a:solidFill>
                  <a:srgbClr val="000000"/>
                </a:solidFill>
              </a:rPr>
              <a:t>  uses a combination of mouse movement, keystrokes and window control manipulation to automate a task which is not possible by selenium </a:t>
            </a:r>
            <a:r>
              <a:rPr lang="en-US" dirty="0" err="1" smtClean="0">
                <a:solidFill>
                  <a:srgbClr val="000000"/>
                </a:solidFill>
              </a:rPr>
              <a:t>webdriver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Download and installation of </a:t>
            </a:r>
            <a:r>
              <a:rPr lang="en-US" dirty="0" err="1" smtClean="0">
                <a:solidFill>
                  <a:srgbClr val="000000"/>
                </a:solidFill>
              </a:rPr>
              <a:t>AutoIT</a:t>
            </a:r>
            <a:r>
              <a:rPr lang="en-US" smtClean="0">
                <a:solidFill>
                  <a:srgbClr val="000000"/>
                </a:solidFill>
              </a:rPr>
              <a:t>.</a:t>
            </a:r>
            <a:endParaRPr lang="en-IN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225</Words>
  <Application>Microsoft Office PowerPoint</Application>
  <PresentationFormat>On-screen Show (16:9)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Montserrat</vt:lpstr>
      <vt:lpstr>Roboto</vt:lpstr>
      <vt:lpstr>Lato</vt:lpstr>
      <vt:lpstr>Montserrat Light</vt:lpstr>
      <vt:lpstr>Playfair Display</vt:lpstr>
      <vt:lpstr>Coral</vt:lpstr>
      <vt:lpstr>Slide 1</vt:lpstr>
      <vt:lpstr>Introduction</vt:lpstr>
      <vt:lpstr>Download and Installation of AutoIT</vt:lpstr>
      <vt:lpstr>Slide 4</vt:lpstr>
      <vt:lpstr>Slide 5</vt:lpstr>
      <vt:lpstr>Slide 6</vt:lpstr>
      <vt:lpstr>Slide 7</vt:lpstr>
      <vt:lpstr>Slide 8</vt:lpstr>
      <vt:lpstr>Covered Till Now   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</cp:lastModifiedBy>
  <cp:revision>57</cp:revision>
  <dcterms:modified xsi:type="dcterms:W3CDTF">2018-03-28T10:26:55Z</dcterms:modified>
</cp:coreProperties>
</file>