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77" r:id="rId4"/>
    <p:sldId id="270" r:id="rId5"/>
    <p:sldId id="275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EC183-1910-4D20-8972-0E868B069BF1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3CDAC-B17F-499D-9E5F-B19E91B57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1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62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1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7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6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4267" y="272767"/>
            <a:ext cx="1203733" cy="652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74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9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0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1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9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9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55A7-0908-44CB-B74D-24C133EABF55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9DE1-585B-44B9-962F-9ADDD63E3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3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96761" y="1"/>
            <a:ext cx="12755963" cy="68673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415600" y="2535467"/>
            <a:ext cx="11292592" cy="12876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IN" sz="6400" dirty="0" smtClean="0">
                <a:solidFill>
                  <a:schemeClr val="bg1"/>
                </a:solidFill>
              </a:rPr>
              <a:t>Introduction to </a:t>
            </a:r>
            <a:r>
              <a:rPr lang="en-IN" sz="6400" dirty="0" err="1" smtClean="0">
                <a:solidFill>
                  <a:schemeClr val="bg1"/>
                </a:solidFill>
              </a:rPr>
              <a:t>Webdriver</a:t>
            </a:r>
            <a:endParaRPr lang="en" sz="6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What is </a:t>
            </a:r>
            <a:r>
              <a:rPr lang="en-IN" dirty="0" err="1" smtClean="0">
                <a:solidFill>
                  <a:srgbClr val="000000"/>
                </a:solidFill>
              </a:rPr>
              <a:t>Webdriver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WebDriver</a:t>
            </a:r>
            <a:r>
              <a:rPr lang="en-IN" dirty="0"/>
              <a:t> is a tool for automating testing web applications. </a:t>
            </a:r>
            <a:endParaRPr lang="en-IN" dirty="0" smtClean="0"/>
          </a:p>
          <a:p>
            <a:r>
              <a:rPr lang="en-IN" dirty="0"/>
              <a:t>P</a:t>
            </a:r>
            <a:r>
              <a:rPr lang="en-IN" dirty="0" smtClean="0"/>
              <a:t>opularly </a:t>
            </a:r>
            <a:r>
              <a:rPr lang="en-IN" dirty="0"/>
              <a:t>known as Selenium </a:t>
            </a:r>
            <a:r>
              <a:rPr lang="en-IN" dirty="0" smtClean="0"/>
              <a:t>2.0</a:t>
            </a:r>
          </a:p>
          <a:p>
            <a:r>
              <a:rPr lang="en-IN" dirty="0" smtClean="0"/>
              <a:t>It performs Multi-browser </a:t>
            </a:r>
            <a:r>
              <a:rPr lang="en-IN" dirty="0"/>
              <a:t>testing including improved functionality for browsers which is not well-supported by Selenium RC (Selenium 1.0</a:t>
            </a:r>
            <a:r>
              <a:rPr lang="en-IN" dirty="0" smtClean="0"/>
              <a:t>)</a:t>
            </a:r>
          </a:p>
          <a:p>
            <a:r>
              <a:rPr lang="en-IN" dirty="0" err="1"/>
              <a:t>WebDriver</a:t>
            </a:r>
            <a:r>
              <a:rPr lang="en-IN" dirty="0"/>
              <a:t> also enables you to </a:t>
            </a:r>
            <a:r>
              <a:rPr lang="en-IN" b="1" dirty="0"/>
              <a:t>use a programming language</a:t>
            </a:r>
            <a:r>
              <a:rPr lang="en-IN" dirty="0"/>
              <a:t> in creating your test scripts (not possible in Selenium IDE</a:t>
            </a:r>
            <a:r>
              <a:rPr lang="en-IN" dirty="0" smtClean="0"/>
              <a:t>).</a:t>
            </a:r>
          </a:p>
          <a:p>
            <a:r>
              <a:rPr lang="en-IN" dirty="0"/>
              <a:t>You can now use </a:t>
            </a:r>
            <a:r>
              <a:rPr lang="en-IN" b="1" dirty="0"/>
              <a:t>conditional operations</a:t>
            </a:r>
            <a:r>
              <a:rPr lang="en-IN" dirty="0"/>
              <a:t> like if-then-else or switch-case </a:t>
            </a:r>
          </a:p>
          <a:p>
            <a:r>
              <a:rPr lang="en-IN" dirty="0"/>
              <a:t>You can also perform </a:t>
            </a:r>
            <a:r>
              <a:rPr lang="en-IN" b="1" dirty="0"/>
              <a:t>looping </a:t>
            </a:r>
            <a:r>
              <a:rPr lang="en-IN" dirty="0"/>
              <a:t>like do-while.</a:t>
            </a:r>
          </a:p>
          <a:p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MultiBrowser</a:t>
            </a:r>
            <a:r>
              <a:rPr lang="en-IN" dirty="0" smtClean="0"/>
              <a:t> Support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4070" y="5002824"/>
            <a:ext cx="11137930" cy="46695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8" name="Picture 4" descr="Image result for multibrowser of selenium webd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5" y="1605514"/>
            <a:ext cx="7713619" cy="381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2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</a:t>
            </a:r>
            <a:r>
              <a:rPr lang="en-IN" dirty="0" err="1" smtClean="0"/>
              <a:t>Webdriver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It can handle </a:t>
            </a:r>
            <a:r>
              <a:rPr lang="en-IN" dirty="0"/>
              <a:t>multiple frames, multiple browser windows, popups, and alerts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can handle advanced </a:t>
            </a:r>
            <a:r>
              <a:rPr lang="en-IN" dirty="0"/>
              <a:t>user navigation such as drag-and-drop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works well with complex </a:t>
            </a:r>
            <a:r>
              <a:rPr lang="en-IN" dirty="0"/>
              <a:t>page </a:t>
            </a:r>
            <a:r>
              <a:rPr lang="en-IN" dirty="0" smtClean="0"/>
              <a:t>navigation</a:t>
            </a:r>
          </a:p>
          <a:p>
            <a:r>
              <a:rPr lang="en-IN" dirty="0" smtClean="0"/>
              <a:t>It can handle AJAX-based </a:t>
            </a:r>
            <a:r>
              <a:rPr lang="en-IN" dirty="0"/>
              <a:t>UI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18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Following programming languages are supported by </a:t>
            </a:r>
            <a:r>
              <a:rPr lang="en-IN" dirty="0" err="1"/>
              <a:t>WebDriver</a:t>
            </a:r>
            <a:endParaRPr lang="en-IN" dirty="0"/>
          </a:p>
          <a:p>
            <a:r>
              <a:rPr lang="en-IN" dirty="0"/>
              <a:t>PHP</a:t>
            </a:r>
          </a:p>
          <a:p>
            <a:r>
              <a:rPr lang="en-IN" dirty="0"/>
              <a:t>Java</a:t>
            </a:r>
          </a:p>
          <a:p>
            <a:r>
              <a:rPr lang="en-IN" dirty="0" err="1"/>
              <a:t>.Net</a:t>
            </a:r>
            <a:endParaRPr lang="en-IN" dirty="0"/>
          </a:p>
          <a:p>
            <a:r>
              <a:rPr lang="en-IN" dirty="0"/>
              <a:t>Python</a:t>
            </a:r>
          </a:p>
          <a:p>
            <a:r>
              <a:rPr lang="en-IN" dirty="0"/>
              <a:t>Perl</a:t>
            </a:r>
          </a:p>
          <a:p>
            <a:r>
              <a:rPr lang="en-IN" dirty="0"/>
              <a:t>Ruby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2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</a:t>
            </a:r>
            <a:r>
              <a:rPr lang="en-IN" dirty="0" err="1"/>
              <a:t>Webdriver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 controls the browser from the OS level</a:t>
            </a:r>
          </a:p>
          <a:p>
            <a:r>
              <a:rPr lang="en-IN" dirty="0"/>
              <a:t>It directly interacts with the browser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37" y="2502092"/>
            <a:ext cx="3589232" cy="3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0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10928800" cy="5454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239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94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Montserrat</vt:lpstr>
      <vt:lpstr>Roboto</vt:lpstr>
      <vt:lpstr>Office Theme</vt:lpstr>
      <vt:lpstr>PowerPoint Presentation</vt:lpstr>
      <vt:lpstr>What is Webdriver</vt:lpstr>
      <vt:lpstr>MultiBrowser Support</vt:lpstr>
      <vt:lpstr>Features of Webdriver</vt:lpstr>
      <vt:lpstr>Programming Languages</vt:lpstr>
      <vt:lpstr>Architecture of Webdriver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Vibhav Gupta</dc:creator>
  <cp:lastModifiedBy>Vibhav Gupta</cp:lastModifiedBy>
  <cp:revision>11</cp:revision>
  <dcterms:created xsi:type="dcterms:W3CDTF">2018-03-06T06:46:10Z</dcterms:created>
  <dcterms:modified xsi:type="dcterms:W3CDTF">2018-03-06T07:10:42Z</dcterms:modified>
</cp:coreProperties>
</file>