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0" r:id="rId2"/>
    <p:sldId id="277" r:id="rId3"/>
    <p:sldId id="278" r:id="rId4"/>
    <p:sldId id="289" r:id="rId5"/>
    <p:sldId id="291" r:id="rId6"/>
    <p:sldId id="292" r:id="rId7"/>
    <p:sldId id="266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</p:embeddedFont>
    <p:embeddedFont>
      <p:font typeface="Montserrat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orkforquality.com/quality/regression-testing-and-re-testin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sz="4500" dirty="0" smtClean="0">
                <a:solidFill>
                  <a:schemeClr val="lt1"/>
                </a:solidFill>
              </a:rPr>
              <a:t>Limitations of Selenium IDE</a:t>
            </a:r>
            <a:endParaRPr lang="en" sz="45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Test Suite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Test suite is a  collection if multiple test cases.</a:t>
            </a:r>
          </a:p>
          <a:p>
            <a:r>
              <a:rPr lang="en-IN" dirty="0">
                <a:solidFill>
                  <a:srgbClr val="000000"/>
                </a:solidFill>
              </a:rPr>
              <a:t>Selenium  IDE allows the user to run multiple test at one go.</a:t>
            </a:r>
          </a:p>
          <a:p>
            <a:r>
              <a:rPr lang="en-US" dirty="0">
                <a:solidFill>
                  <a:srgbClr val="000000"/>
                </a:solidFill>
              </a:rPr>
              <a:t>To Run the test Suite click on the “Play entire test suite” button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Running a Suite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35" y="1152476"/>
            <a:ext cx="2636992" cy="340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99430" y="3144433"/>
            <a:ext cx="20574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Test Suite with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Test1 &amp;  test2</a:t>
            </a:r>
          </a:p>
        </p:txBody>
      </p:sp>
      <p:cxnSp>
        <p:nvCxnSpPr>
          <p:cNvPr id="15" name="Straight Connector 14"/>
          <p:cNvCxnSpPr>
            <a:stCxn id="10" idx="7"/>
          </p:cNvCxnSpPr>
          <p:nvPr/>
        </p:nvCxnSpPr>
        <p:spPr>
          <a:xfrm flipV="1">
            <a:off x="2355531" y="1925053"/>
            <a:ext cx="1456404" cy="136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Drawbacks of Selenium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Runs only on </a:t>
            </a:r>
            <a:r>
              <a:rPr lang="en-IN" dirty="0" err="1">
                <a:solidFill>
                  <a:schemeClr val="accent1"/>
                </a:solidFill>
              </a:rPr>
              <a:t>firefox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Loops, conditional statements can not be applied</a:t>
            </a:r>
          </a:p>
          <a:p>
            <a:r>
              <a:rPr lang="en-IN" dirty="0">
                <a:solidFill>
                  <a:schemeClr val="accent1"/>
                </a:solidFill>
              </a:rPr>
              <a:t>Can not handle dynamic content like dynamic tables</a:t>
            </a:r>
          </a:p>
          <a:p>
            <a:r>
              <a:rPr lang="en-IN" dirty="0">
                <a:solidFill>
                  <a:schemeClr val="accent1"/>
                </a:solidFill>
              </a:rPr>
              <a:t>Doesn't support error handling</a:t>
            </a:r>
          </a:p>
          <a:p>
            <a:r>
              <a:rPr lang="en-IN" dirty="0">
                <a:solidFill>
                  <a:schemeClr val="accent1"/>
                </a:solidFill>
              </a:rPr>
              <a:t>Selenium IDE do not support Database testing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Drawback Real Time Example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Can’t </a:t>
            </a:r>
            <a:r>
              <a:rPr lang="en-IN" dirty="0">
                <a:solidFill>
                  <a:schemeClr val="accent1"/>
                </a:solidFill>
              </a:rPr>
              <a:t>perform </a:t>
            </a:r>
            <a:r>
              <a:rPr lang="en-IN" dirty="0">
                <a:solidFill>
                  <a:schemeClr val="accent1"/>
                </a:solidFill>
                <a:hlinkClick r:id="rId2"/>
              </a:rPr>
              <a:t>regression testing</a:t>
            </a:r>
            <a:r>
              <a:rPr lang="en-IN" dirty="0">
                <a:solidFill>
                  <a:schemeClr val="accent1"/>
                </a:solidFill>
              </a:rPr>
              <a:t> by using Selenium </a:t>
            </a:r>
            <a:r>
              <a:rPr lang="en-IN" dirty="0" smtClean="0">
                <a:solidFill>
                  <a:schemeClr val="accent1"/>
                </a:solidFill>
              </a:rPr>
              <a:t>IDE</a:t>
            </a:r>
          </a:p>
          <a:p>
            <a:r>
              <a:rPr lang="en-IN" b="1" dirty="0">
                <a:solidFill>
                  <a:schemeClr val="accent1"/>
                </a:solidFill>
              </a:rPr>
              <a:t>Example: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Record few scenarios &amp; execute those scenarios on multiple builds.</a:t>
            </a:r>
          </a:p>
          <a:p>
            <a:r>
              <a:rPr lang="en-IN" dirty="0">
                <a:solidFill>
                  <a:schemeClr val="accent1"/>
                </a:solidFill>
              </a:rPr>
              <a:t>If the application is dynamically changing then we can’t perform the regression testing.</a:t>
            </a:r>
          </a:p>
          <a:p>
            <a:r>
              <a:rPr lang="en-IN" dirty="0">
                <a:solidFill>
                  <a:schemeClr val="accent1"/>
                </a:solidFill>
              </a:rPr>
              <a:t>We can’t perform </a:t>
            </a:r>
            <a:r>
              <a:rPr lang="en-IN" dirty="0">
                <a:solidFill>
                  <a:schemeClr val="accent1"/>
                </a:solidFill>
                <a:hlinkClick r:id="rId2"/>
              </a:rPr>
              <a:t>retesting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pPr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solidFill>
                  <a:schemeClr val="accent1"/>
                </a:solidFill>
              </a:rPr>
              <a:t>      Comparative </a:t>
            </a:r>
            <a:r>
              <a:rPr lang="en-IN" dirty="0" smtClean="0">
                <a:solidFill>
                  <a:schemeClr val="accent1"/>
                </a:solidFill>
              </a:rPr>
              <a:t>Study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98010"/>
              </p:ext>
            </p:extLst>
          </p:nvPr>
        </p:nvGraphicFramePr>
        <p:xfrm>
          <a:off x="888902" y="1096253"/>
          <a:ext cx="7849461" cy="3510714"/>
        </p:xfrm>
        <a:graphic>
          <a:graphicData uri="http://schemas.openxmlformats.org/drawingml/2006/table">
            <a:tbl>
              <a:tblPr/>
              <a:tblGrid>
                <a:gridCol w="2616487"/>
                <a:gridCol w="2616487"/>
                <a:gridCol w="2616487"/>
              </a:tblGrid>
              <a:tr h="160139">
                <a:tc>
                  <a:txBody>
                    <a:bodyPr/>
                    <a:lstStyle/>
                    <a:p>
                      <a:pPr algn="ctr"/>
                      <a:r>
                        <a:rPr lang="en-IN" sz="800" b="1">
                          <a:effectLst/>
                        </a:rPr>
                        <a:t>Selenium IDE</a:t>
                      </a:r>
                      <a:endParaRPr lang="en-IN" sz="800">
                        <a:effectLst/>
                      </a:endParaRP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>
                          <a:effectLst/>
                        </a:rPr>
                        <a:t>Selenium RC</a:t>
                      </a:r>
                      <a:endParaRPr lang="en-IN" sz="800">
                        <a:effectLst/>
                      </a:endParaRP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>
                          <a:effectLst/>
                        </a:rPr>
                        <a:t>Selenium WebDriver</a:t>
                      </a:r>
                      <a:endParaRPr lang="en-IN" sz="800">
                        <a:effectLst/>
                      </a:endParaRP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503656"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only works in Mozilla browser.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supports Record and playback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doesn’t supports Record and playback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doesn’t supports Record and playback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Required to start server before executing the test script.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244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is a GUI Plug-in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is standalone java program which allow you to run Html test suites.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actual core API which has binding in a range of languages.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Core engine is Javascript based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Core engine is </a:t>
                      </a:r>
                      <a:r>
                        <a:rPr lang="en-IN" sz="800" dirty="0" err="1">
                          <a:solidFill>
                            <a:schemeClr val="accent1"/>
                          </a:solidFill>
                          <a:effectLst/>
                        </a:rPr>
                        <a:t>Javascript</a:t>
                      </a:r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 based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Interacts natively with browser application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Very simple to use as it is record &amp; playback.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is easy and small API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As compared to RC, it is bit complex and large API.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60139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is not object oriented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API’s are less Object oriented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API’s are entirely Object oriented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doesn’t supports of moving mouse cursors.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doesn’t supports of moving mouse cursors.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supports of moving mouse cursors.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No need to append full </a:t>
                      </a:r>
                      <a:r>
                        <a:rPr lang="en-IN" sz="800" dirty="0" err="1">
                          <a:solidFill>
                            <a:schemeClr val="accent1"/>
                          </a:solidFill>
                          <a:effectLst/>
                        </a:rPr>
                        <a:t>xpath</a:t>
                      </a:r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 with ‘</a:t>
                      </a:r>
                      <a:r>
                        <a:rPr lang="en-IN" sz="800" dirty="0" err="1">
                          <a:solidFill>
                            <a:schemeClr val="accent1"/>
                          </a:solidFill>
                          <a:effectLst/>
                        </a:rPr>
                        <a:t>xpath</a:t>
                      </a:r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=\\’ syntax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 not supports listeners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 not supports listeners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supports the implementation of listeners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solidFill>
                            <a:schemeClr val="accent1"/>
                          </a:solidFill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It support to test </a:t>
                      </a:r>
                      <a:r>
                        <a:rPr lang="en-IN" sz="800" dirty="0" err="1">
                          <a:solidFill>
                            <a:schemeClr val="accent1"/>
                          </a:solidFill>
                          <a:effectLst/>
                        </a:rPr>
                        <a:t>iphone</a:t>
                      </a:r>
                      <a:r>
                        <a:rPr lang="en-IN" sz="800" dirty="0">
                          <a:solidFill>
                            <a:schemeClr val="accent1"/>
                          </a:solidFill>
                          <a:effectLst/>
                        </a:rPr>
                        <a:t>/Android applications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381</Words>
  <Application>Microsoft Office PowerPoint</Application>
  <PresentationFormat>On-screen Show (16:9)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Lato</vt:lpstr>
      <vt:lpstr>Roboto</vt:lpstr>
      <vt:lpstr>Playfair Display</vt:lpstr>
      <vt:lpstr>Montserrat</vt:lpstr>
      <vt:lpstr>Montserrat Light</vt:lpstr>
      <vt:lpstr>Coral</vt:lpstr>
      <vt:lpstr>PowerPoint Presentation</vt:lpstr>
      <vt:lpstr>Test Suite Creation</vt:lpstr>
      <vt:lpstr>Running a Suite</vt:lpstr>
      <vt:lpstr>Drawbacks of Selenium IDE</vt:lpstr>
      <vt:lpstr>Drawback Real Time Example</vt:lpstr>
      <vt:lpstr>      Comparative Study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cp:lastModifiedBy>Vibhav Gupta</cp:lastModifiedBy>
  <cp:revision>30</cp:revision>
  <dcterms:modified xsi:type="dcterms:W3CDTF">2018-03-08T06:18:09Z</dcterms:modified>
</cp:coreProperties>
</file>