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90" r:id="rId2"/>
    <p:sldId id="267" r:id="rId3"/>
    <p:sldId id="291" r:id="rId4"/>
    <p:sldId id="293" r:id="rId5"/>
    <p:sldId id="294" r:id="rId6"/>
    <p:sldId id="292" r:id="rId7"/>
    <p:sldId id="295" r:id="rId8"/>
    <p:sldId id="297" r:id="rId9"/>
    <p:sldId id="298" r:id="rId10"/>
    <p:sldId id="299" r:id="rId11"/>
    <p:sldId id="300" r:id="rId12"/>
    <p:sldId id="301" r:id="rId13"/>
    <p:sldId id="266" r:id="rId14"/>
  </p:sldIdLst>
  <p:sldSz cx="9144000" cy="5143500" type="screen16x9"/>
  <p:notesSz cx="6858000" cy="9144000"/>
  <p:embeddedFontLst>
    <p:embeddedFont>
      <p:font typeface="Roboto" panose="020B0604020202020204" charset="0"/>
      <p:regular r:id="rId16"/>
      <p:bold r:id="rId17"/>
      <p:italic r:id="rId18"/>
      <p:boldItalic r:id="rId19"/>
    </p:embeddedFont>
    <p:embeddedFont>
      <p:font typeface="Playfair Display"/>
      <p:regular r:id="rId20"/>
      <p:bold r:id="rId21"/>
      <p:italic r:id="rId22"/>
      <p:boldItalic r:id="rId23"/>
    </p:embeddedFont>
    <p:embeddedFont>
      <p:font typeface="Montserrat Light" panose="020B0604020202020204" charset="0"/>
      <p:regular r:id="rId24"/>
      <p:bold r:id="rId25"/>
    </p:embeddedFont>
    <p:embeddedFont>
      <p:font typeface="Montserrat" panose="020B0604020202020204" charset="0"/>
      <p:regular r:id="rId26"/>
      <p:bold r:id="rId27"/>
    </p:embeddedFont>
    <p:embeddedFont>
      <p:font typeface="Lato"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24" autoAdjust="0"/>
  </p:normalViewPr>
  <p:slideViewPr>
    <p:cSldViewPr snapToGrid="0">
      <p:cViewPr varScale="1">
        <p:scale>
          <a:sx n="111" d="100"/>
          <a:sy n="111" d="100"/>
        </p:scale>
        <p:origin x="63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309421167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727384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311700" y="391350"/>
            <a:ext cx="8520600" cy="6261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buFont typeface="Roboto"/>
              <a:defRPr>
                <a:latin typeface="Roboto"/>
                <a:ea typeface="Roboto"/>
                <a:cs typeface="Roboto"/>
                <a:sym typeface="Roboto"/>
              </a:defRPr>
            </a:lvl1pPr>
            <a:lvl2pPr lvl="1">
              <a:spcBef>
                <a:spcPts val="0"/>
              </a:spcBef>
              <a:buFont typeface="Roboto"/>
              <a:defRPr>
                <a:latin typeface="Roboto"/>
                <a:ea typeface="Roboto"/>
                <a:cs typeface="Roboto"/>
                <a:sym typeface="Roboto"/>
              </a:defRPr>
            </a:lvl2pPr>
            <a:lvl3pPr lvl="2">
              <a:spcBef>
                <a:spcPts val="0"/>
              </a:spcBef>
              <a:buFont typeface="Roboto"/>
              <a:defRPr>
                <a:latin typeface="Roboto"/>
                <a:ea typeface="Roboto"/>
                <a:cs typeface="Roboto"/>
                <a:sym typeface="Roboto"/>
              </a:defRPr>
            </a:lvl3pPr>
            <a:lvl4pPr lvl="3">
              <a:spcBef>
                <a:spcPts val="0"/>
              </a:spcBef>
              <a:buFont typeface="Roboto"/>
              <a:defRPr>
                <a:latin typeface="Roboto"/>
                <a:ea typeface="Roboto"/>
                <a:cs typeface="Roboto"/>
                <a:sym typeface="Roboto"/>
              </a:defRPr>
            </a:lvl4pPr>
            <a:lvl5pPr lvl="4">
              <a:spcBef>
                <a:spcPts val="0"/>
              </a:spcBef>
              <a:buFont typeface="Roboto"/>
              <a:defRPr>
                <a:latin typeface="Roboto"/>
                <a:ea typeface="Roboto"/>
                <a:cs typeface="Roboto"/>
                <a:sym typeface="Roboto"/>
              </a:defRPr>
            </a:lvl5pPr>
            <a:lvl6pPr lvl="5">
              <a:spcBef>
                <a:spcPts val="0"/>
              </a:spcBef>
              <a:buFont typeface="Roboto"/>
              <a:defRPr>
                <a:latin typeface="Roboto"/>
                <a:ea typeface="Roboto"/>
                <a:cs typeface="Roboto"/>
                <a:sym typeface="Roboto"/>
              </a:defRPr>
            </a:lvl6pPr>
            <a:lvl7pPr lvl="6">
              <a:spcBef>
                <a:spcPts val="0"/>
              </a:spcBef>
              <a:buFont typeface="Roboto"/>
              <a:defRPr>
                <a:latin typeface="Roboto"/>
                <a:ea typeface="Roboto"/>
                <a:cs typeface="Roboto"/>
                <a:sym typeface="Roboto"/>
              </a:defRPr>
            </a:lvl7pPr>
            <a:lvl8pPr lvl="7">
              <a:spcBef>
                <a:spcPts val="0"/>
              </a:spcBef>
              <a:buFont typeface="Roboto"/>
              <a:defRPr>
                <a:latin typeface="Roboto"/>
                <a:ea typeface="Roboto"/>
                <a:cs typeface="Roboto"/>
                <a:sym typeface="Roboto"/>
              </a:defRPr>
            </a:lvl8pPr>
            <a:lvl9pPr lvl="8">
              <a:spcBef>
                <a:spcPts val="0"/>
              </a:spcBef>
              <a:buFont typeface="Roboto"/>
              <a:defRPr>
                <a:latin typeface="Roboto"/>
                <a:ea typeface="Roboto"/>
                <a:cs typeface="Roboto"/>
                <a:sym typeface="Roboto"/>
              </a:defRPr>
            </a:lvl9pPr>
          </a:lstStyle>
          <a:p>
            <a:endParaRPr/>
          </a:p>
        </p:txBody>
      </p:sp>
      <p:sp>
        <p:nvSpPr>
          <p:cNvPr id="23" name="Shape 23"/>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pic>
        <p:nvPicPr>
          <p:cNvPr id="24" name="Shape 24"/>
          <p:cNvPicPr preferRelativeResize="0"/>
          <p:nvPr/>
        </p:nvPicPr>
        <p:blipFill>
          <a:blip r:embed="rId2">
            <a:alphaModFix/>
          </a:blip>
          <a:stretch>
            <a:fillRect/>
          </a:stretch>
        </p:blipFill>
        <p:spPr>
          <a:xfrm>
            <a:off x="8050700" y="204575"/>
            <a:ext cx="902800" cy="4890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5" name="Shape 35"/>
          <p:cNvSpPr txBox="1">
            <a:spLocks noGrp="1"/>
          </p:cNvSpPr>
          <p:nvPr>
            <p:ph type="body" idx="1"/>
          </p:nvPr>
        </p:nvSpPr>
        <p:spPr>
          <a:xfrm>
            <a:off x="311700" y="1391377"/>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6" name="Shape 36"/>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Main point">
    <p:bg>
      <p:bgPr>
        <a:solidFill>
          <a:schemeClr val="dk2"/>
        </a:solidFill>
        <a:effectLst/>
      </p:bgPr>
    </p:bg>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buFont typeface="Lato"/>
              <a:defRPr sz="4800" b="0">
                <a:solidFill>
                  <a:schemeClr val="lt1"/>
                </a:solidFill>
                <a:latin typeface="Lato"/>
                <a:ea typeface="Lato"/>
                <a:cs typeface="Lato"/>
                <a:sym typeface="Lato"/>
              </a:defRPr>
            </a:lvl1pPr>
            <a:lvl2pPr lvl="1">
              <a:spcBef>
                <a:spcPts val="0"/>
              </a:spcBef>
              <a:buClr>
                <a:schemeClr val="lt1"/>
              </a:buClr>
              <a:buSzPct val="100000"/>
              <a:buFont typeface="Lato"/>
              <a:defRPr sz="4800" b="0">
                <a:solidFill>
                  <a:schemeClr val="lt1"/>
                </a:solidFill>
                <a:latin typeface="Lato"/>
                <a:ea typeface="Lato"/>
                <a:cs typeface="Lato"/>
                <a:sym typeface="Lato"/>
              </a:defRPr>
            </a:lvl2pPr>
            <a:lvl3pPr lvl="2">
              <a:spcBef>
                <a:spcPts val="0"/>
              </a:spcBef>
              <a:buClr>
                <a:schemeClr val="lt1"/>
              </a:buClr>
              <a:buSzPct val="100000"/>
              <a:buFont typeface="Lato"/>
              <a:defRPr sz="4800" b="0">
                <a:solidFill>
                  <a:schemeClr val="lt1"/>
                </a:solidFill>
                <a:latin typeface="Lato"/>
                <a:ea typeface="Lato"/>
                <a:cs typeface="Lato"/>
                <a:sym typeface="Lato"/>
              </a:defRPr>
            </a:lvl3pPr>
            <a:lvl4pPr lvl="3">
              <a:spcBef>
                <a:spcPts val="0"/>
              </a:spcBef>
              <a:buClr>
                <a:schemeClr val="lt1"/>
              </a:buClr>
              <a:buSzPct val="100000"/>
              <a:buFont typeface="Lato"/>
              <a:defRPr sz="4800" b="0">
                <a:solidFill>
                  <a:schemeClr val="lt1"/>
                </a:solidFill>
                <a:latin typeface="Lato"/>
                <a:ea typeface="Lato"/>
                <a:cs typeface="Lato"/>
                <a:sym typeface="Lato"/>
              </a:defRPr>
            </a:lvl4pPr>
            <a:lvl5pPr lvl="4">
              <a:spcBef>
                <a:spcPts val="0"/>
              </a:spcBef>
              <a:buClr>
                <a:schemeClr val="lt1"/>
              </a:buClr>
              <a:buSzPct val="100000"/>
              <a:buFont typeface="Lato"/>
              <a:defRPr sz="4800" b="0">
                <a:solidFill>
                  <a:schemeClr val="lt1"/>
                </a:solidFill>
                <a:latin typeface="Lato"/>
                <a:ea typeface="Lato"/>
                <a:cs typeface="Lato"/>
                <a:sym typeface="Lato"/>
              </a:defRPr>
            </a:lvl5pPr>
            <a:lvl6pPr lvl="5">
              <a:spcBef>
                <a:spcPts val="0"/>
              </a:spcBef>
              <a:buClr>
                <a:schemeClr val="lt1"/>
              </a:buClr>
              <a:buSzPct val="100000"/>
              <a:buFont typeface="Lato"/>
              <a:defRPr sz="4800" b="0">
                <a:solidFill>
                  <a:schemeClr val="lt1"/>
                </a:solidFill>
                <a:latin typeface="Lato"/>
                <a:ea typeface="Lato"/>
                <a:cs typeface="Lato"/>
                <a:sym typeface="Lato"/>
              </a:defRPr>
            </a:lvl6pPr>
            <a:lvl7pPr lvl="6">
              <a:spcBef>
                <a:spcPts val="0"/>
              </a:spcBef>
              <a:buClr>
                <a:schemeClr val="lt1"/>
              </a:buClr>
              <a:buSzPct val="100000"/>
              <a:buFont typeface="Lato"/>
              <a:defRPr sz="4800" b="0">
                <a:solidFill>
                  <a:schemeClr val="lt1"/>
                </a:solidFill>
                <a:latin typeface="Lato"/>
                <a:ea typeface="Lato"/>
                <a:cs typeface="Lato"/>
                <a:sym typeface="Lato"/>
              </a:defRPr>
            </a:lvl7pPr>
            <a:lvl8pPr lvl="7">
              <a:spcBef>
                <a:spcPts val="0"/>
              </a:spcBef>
              <a:buClr>
                <a:schemeClr val="lt1"/>
              </a:buClr>
              <a:buSzPct val="100000"/>
              <a:buFont typeface="Lato"/>
              <a:defRPr sz="4800" b="0">
                <a:solidFill>
                  <a:schemeClr val="lt1"/>
                </a:solidFill>
                <a:latin typeface="Lato"/>
                <a:ea typeface="Lato"/>
                <a:cs typeface="Lato"/>
                <a:sym typeface="Lato"/>
              </a:defRPr>
            </a:lvl8pPr>
            <a:lvl9pPr lvl="8">
              <a:spcBef>
                <a:spcPts val="0"/>
              </a:spcBef>
              <a:buClr>
                <a:schemeClr val="lt1"/>
              </a:buClr>
              <a:buSzPct val="100000"/>
              <a:buFont typeface="Lato"/>
              <a:defRPr sz="4800" b="0">
                <a:solidFill>
                  <a:schemeClr val="lt1"/>
                </a:solidFill>
                <a:latin typeface="Lato"/>
                <a:ea typeface="Lato"/>
                <a:cs typeface="Lato"/>
                <a:sym typeface="Lato"/>
              </a:defRPr>
            </a:lvl9pPr>
          </a:lstStyle>
          <a:p>
            <a:endParaRPr/>
          </a:p>
        </p:txBody>
      </p:sp>
      <p:sp>
        <p:nvSpPr>
          <p:cNvPr id="39" name="Shape 39"/>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0"/>
        <p:cNvGrpSpPr/>
        <p:nvPr/>
      </p:nvGrpSpPr>
      <p:grpSpPr>
        <a:xfrm>
          <a:off x="0" y="0"/>
          <a:ext cx="0" cy="0"/>
          <a:chOff x="0" y="0"/>
          <a:chExt cx="0" cy="0"/>
        </a:xfrm>
      </p:grpSpPr>
      <p:sp>
        <p:nvSpPr>
          <p:cNvPr id="41" name="Shape 41"/>
          <p:cNvSpPr/>
          <p:nvPr/>
        </p:nvSpPr>
        <p:spPr>
          <a:xfrm>
            <a:off x="4572000" y="-2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2" name="Shape 42"/>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3" name="Shape 43"/>
          <p:cNvSpPr txBox="1">
            <a:spLocks noGrp="1"/>
          </p:cNvSpPr>
          <p:nvPr>
            <p:ph type="title"/>
          </p:nvPr>
        </p:nvSpPr>
        <p:spPr>
          <a:xfrm>
            <a:off x="265500" y="1107950"/>
            <a:ext cx="4045200" cy="16836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4" name="Shape 44"/>
          <p:cNvSpPr txBox="1">
            <a:spLocks noGrp="1"/>
          </p:cNvSpPr>
          <p:nvPr>
            <p:ph type="subTitle" idx="1"/>
          </p:nvPr>
        </p:nvSpPr>
        <p:spPr>
          <a:xfrm>
            <a:off x="265500" y="2845200"/>
            <a:ext cx="4045200" cy="1345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5" name="Shape 45"/>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6" name="Shape 46"/>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47"/>
        <p:cNvGrpSpPr/>
        <p:nvPr/>
      </p:nvGrpSpPr>
      <p:grpSpPr>
        <a:xfrm>
          <a:off x="0" y="0"/>
          <a:ext cx="0" cy="0"/>
          <a:chOff x="0" y="0"/>
          <a:chExt cx="0" cy="0"/>
        </a:xfrm>
      </p:grpSpPr>
      <p:sp>
        <p:nvSpPr>
          <p:cNvPr id="48" name="Shape 48"/>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9" name="Shape 49"/>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ig number">
    <p:spTree>
      <p:nvGrpSpPr>
        <p:cNvPr id="1" name="Shape 50"/>
        <p:cNvGrpSpPr/>
        <p:nvPr/>
      </p:nvGrpSpPr>
      <p:grpSpPr>
        <a:xfrm>
          <a:off x="0" y="0"/>
          <a:ext cx="0" cy="0"/>
          <a:chOff x="0" y="0"/>
          <a:chExt cx="0" cy="0"/>
        </a:xfrm>
      </p:grpSpPr>
      <p:sp>
        <p:nvSpPr>
          <p:cNvPr id="51" name="Shape 51"/>
          <p:cNvSpPr/>
          <p:nvPr/>
        </p:nvSpPr>
        <p:spPr>
          <a:xfrm>
            <a:off x="0" y="5045700"/>
            <a:ext cx="9144000" cy="978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52" name="Shape 52"/>
          <p:cNvSpPr txBox="1">
            <a:spLocks noGrp="1"/>
          </p:cNvSpPr>
          <p:nvPr>
            <p:ph type="title"/>
          </p:nvPr>
        </p:nvSpPr>
        <p:spPr>
          <a:xfrm>
            <a:off x="311700" y="1233100"/>
            <a:ext cx="8520600" cy="1610100"/>
          </a:xfrm>
          <a:prstGeom prst="rect">
            <a:avLst/>
          </a:prstGeom>
        </p:spPr>
        <p:txBody>
          <a:bodyPr lIns="91425" tIns="91425" rIns="91425" bIns="91425" anchor="b" anchorCtr="0"/>
          <a:lstStyle>
            <a:lvl1pPr lvl="0" algn="ctr">
              <a:spcBef>
                <a:spcPts val="0"/>
              </a:spcBef>
              <a:buSzPct val="100000"/>
              <a:buFont typeface="Lato"/>
              <a:defRPr sz="10000">
                <a:latin typeface="Lato"/>
                <a:ea typeface="Lato"/>
                <a:cs typeface="Lato"/>
                <a:sym typeface="Lato"/>
              </a:defRPr>
            </a:lvl1pPr>
            <a:lvl2pPr lvl="1" algn="ctr">
              <a:spcBef>
                <a:spcPts val="0"/>
              </a:spcBef>
              <a:buSzPct val="100000"/>
              <a:buFont typeface="Lato"/>
              <a:defRPr sz="10000">
                <a:latin typeface="Lato"/>
                <a:ea typeface="Lato"/>
                <a:cs typeface="Lato"/>
                <a:sym typeface="Lato"/>
              </a:defRPr>
            </a:lvl2pPr>
            <a:lvl3pPr lvl="2" algn="ctr">
              <a:spcBef>
                <a:spcPts val="0"/>
              </a:spcBef>
              <a:buSzPct val="100000"/>
              <a:buFont typeface="Lato"/>
              <a:defRPr sz="10000">
                <a:latin typeface="Lato"/>
                <a:ea typeface="Lato"/>
                <a:cs typeface="Lato"/>
                <a:sym typeface="Lato"/>
              </a:defRPr>
            </a:lvl3pPr>
            <a:lvl4pPr lvl="3" algn="ctr">
              <a:spcBef>
                <a:spcPts val="0"/>
              </a:spcBef>
              <a:buSzPct val="100000"/>
              <a:buFont typeface="Lato"/>
              <a:defRPr sz="10000">
                <a:latin typeface="Lato"/>
                <a:ea typeface="Lato"/>
                <a:cs typeface="Lato"/>
                <a:sym typeface="Lato"/>
              </a:defRPr>
            </a:lvl4pPr>
            <a:lvl5pPr lvl="4" algn="ctr">
              <a:spcBef>
                <a:spcPts val="0"/>
              </a:spcBef>
              <a:buSzPct val="100000"/>
              <a:buFont typeface="Lato"/>
              <a:defRPr sz="10000">
                <a:latin typeface="Lato"/>
                <a:ea typeface="Lato"/>
                <a:cs typeface="Lato"/>
                <a:sym typeface="Lato"/>
              </a:defRPr>
            </a:lvl5pPr>
            <a:lvl6pPr lvl="5" algn="ctr">
              <a:spcBef>
                <a:spcPts val="0"/>
              </a:spcBef>
              <a:buSzPct val="100000"/>
              <a:buFont typeface="Lato"/>
              <a:defRPr sz="10000">
                <a:latin typeface="Lato"/>
                <a:ea typeface="Lato"/>
                <a:cs typeface="Lato"/>
                <a:sym typeface="Lato"/>
              </a:defRPr>
            </a:lvl6pPr>
            <a:lvl7pPr lvl="6" algn="ctr">
              <a:spcBef>
                <a:spcPts val="0"/>
              </a:spcBef>
              <a:buSzPct val="100000"/>
              <a:buFont typeface="Lato"/>
              <a:defRPr sz="10000">
                <a:latin typeface="Lato"/>
                <a:ea typeface="Lato"/>
                <a:cs typeface="Lato"/>
                <a:sym typeface="Lato"/>
              </a:defRPr>
            </a:lvl7pPr>
            <a:lvl8pPr lvl="7" algn="ctr">
              <a:spcBef>
                <a:spcPts val="0"/>
              </a:spcBef>
              <a:buSzPct val="100000"/>
              <a:buFont typeface="Lato"/>
              <a:defRPr sz="10000">
                <a:latin typeface="Lato"/>
                <a:ea typeface="Lato"/>
                <a:cs typeface="Lato"/>
                <a:sym typeface="Lato"/>
              </a:defRPr>
            </a:lvl8pPr>
            <a:lvl9pPr lvl="8" algn="ctr">
              <a:spcBef>
                <a:spcPts val="0"/>
              </a:spcBef>
              <a:buSzPct val="100000"/>
              <a:buFont typeface="Lato"/>
              <a:defRPr sz="10000">
                <a:latin typeface="Lato"/>
                <a:ea typeface="Lato"/>
                <a:cs typeface="Lato"/>
                <a:sym typeface="Lato"/>
              </a:defRPr>
            </a:lvl9pPr>
          </a:lstStyle>
          <a:p>
            <a:endParaRPr/>
          </a:p>
        </p:txBody>
      </p:sp>
      <p:sp>
        <p:nvSpPr>
          <p:cNvPr id="53" name="Shape 53"/>
          <p:cNvSpPr txBox="1">
            <a:spLocks noGrp="1"/>
          </p:cNvSpPr>
          <p:nvPr>
            <p:ph type="body" idx="1"/>
          </p:nvPr>
        </p:nvSpPr>
        <p:spPr>
          <a:xfrm>
            <a:off x="311700" y="29194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4" name="Shape 5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5"/>
        <p:cNvGrpSpPr/>
        <p:nvPr/>
      </p:nvGrpSpPr>
      <p:grpSpPr>
        <a:xfrm>
          <a:off x="0" y="0"/>
          <a:ext cx="0" cy="0"/>
          <a:chOff x="0" y="0"/>
          <a:chExt cx="0" cy="0"/>
        </a:xfrm>
      </p:grpSpPr>
      <p:sp>
        <p:nvSpPr>
          <p:cNvPr id="56" name="Shape 56"/>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391350"/>
            <a:ext cx="8520600" cy="626100"/>
          </a:xfrm>
          <a:prstGeom prst="rect">
            <a:avLst/>
          </a:prstGeom>
          <a:noFill/>
          <a:ln>
            <a:noFill/>
          </a:ln>
        </p:spPr>
        <p:txBody>
          <a:bodyPr lIns="91425" tIns="91425" rIns="91425" bIns="91425" anchor="t" anchorCtr="0"/>
          <a:lstStyle>
            <a:lvl1pPr lvl="0">
              <a:spcBef>
                <a:spcPts val="0"/>
              </a:spcBef>
              <a:buClr>
                <a:schemeClr val="dk1"/>
              </a:buClr>
              <a:buSzPct val="100000"/>
              <a:buFont typeface="Montserrat"/>
              <a:buNone/>
              <a:defRPr sz="3200" b="1">
                <a:solidFill>
                  <a:schemeClr val="dk1"/>
                </a:solidFill>
                <a:latin typeface="Montserrat"/>
                <a:ea typeface="Montserrat"/>
                <a:cs typeface="Montserrat"/>
                <a:sym typeface="Montserrat"/>
              </a:defRPr>
            </a:lvl1pPr>
            <a:lvl2pPr lvl="1">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Lato"/>
              <a:buChar char="●"/>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Lato"/>
                <a:ea typeface="Lato"/>
                <a:cs typeface="Lato"/>
                <a:sym typeface="Lato"/>
              </a:rPr>
              <a:t>‹#›</a:t>
            </a:fld>
            <a:endParaRPr lang="en" sz="1000">
              <a:solidFill>
                <a:schemeClr val="dk2"/>
              </a:solidFill>
              <a:latin typeface="Lato"/>
              <a:ea typeface="Lato"/>
              <a:cs typeface="Lato"/>
              <a:sym typeface="Lato"/>
            </a:endParaRPr>
          </a:p>
        </p:txBody>
      </p:sp>
      <p:sp>
        <p:nvSpPr>
          <p:cNvPr id="9" name="Shape 9"/>
          <p:cNvSpPr txBox="1"/>
          <p:nvPr/>
        </p:nvSpPr>
        <p:spPr>
          <a:xfrm>
            <a:off x="0" y="4729150"/>
            <a:ext cx="9144000" cy="297300"/>
          </a:xfrm>
          <a:prstGeom prst="rect">
            <a:avLst/>
          </a:prstGeom>
          <a:noFill/>
          <a:ln>
            <a:noFill/>
          </a:ln>
        </p:spPr>
        <p:txBody>
          <a:bodyPr lIns="91425" tIns="91425" rIns="91425" bIns="91425" anchor="t" anchorCtr="0">
            <a:noAutofit/>
          </a:bodyPr>
          <a:lstStyle/>
          <a:p>
            <a:pPr lvl="0" algn="ctr">
              <a:spcBef>
                <a:spcPts val="0"/>
              </a:spcBef>
              <a:buNone/>
            </a:pPr>
            <a:r>
              <a:rPr lang="en" sz="1000">
                <a:latin typeface="Montserrat Light"/>
                <a:ea typeface="Montserrat Light"/>
                <a:cs typeface="Montserrat Light"/>
                <a:sym typeface="Montserrat Light"/>
              </a:rPr>
              <a:t>Copyright © AkaSkills (www.akaskills.com) All Rights Reserved</a:t>
            </a: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4" r:id="rId3"/>
    <p:sldLayoutId id="2147483655" r:id="rId4"/>
    <p:sldLayoutId id="2147483656" r:id="rId5"/>
    <p:sldLayoutId id="2147483657" r:id="rId6"/>
    <p:sldLayoutId id="214748365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loadfocus.com/automated-website-testing"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dirty="0"/>
          </a:p>
        </p:txBody>
      </p:sp>
      <p:pic>
        <p:nvPicPr>
          <p:cNvPr id="5" name="Shape 67"/>
          <p:cNvPicPr preferRelativeResize="0"/>
          <p:nvPr/>
        </p:nvPicPr>
        <p:blipFill rotWithShape="1">
          <a:blip r:embed="rId2">
            <a:alphaModFix/>
          </a:blip>
          <a:srcRect l="-1439" t="12650" r="1440" b="-12650"/>
          <a:stretch/>
        </p:blipFill>
        <p:spPr>
          <a:xfrm>
            <a:off x="106946" y="0"/>
            <a:ext cx="9566972" cy="5150525"/>
          </a:xfrm>
          <a:prstGeom prst="rect">
            <a:avLst/>
          </a:prstGeom>
          <a:noFill/>
          <a:ln>
            <a:noFill/>
          </a:ln>
        </p:spPr>
      </p:pic>
      <p:sp>
        <p:nvSpPr>
          <p:cNvPr id="4" name="Shape 69"/>
          <p:cNvSpPr txBox="1">
            <a:spLocks/>
          </p:cNvSpPr>
          <p:nvPr/>
        </p:nvSpPr>
        <p:spPr>
          <a:xfrm>
            <a:off x="362856" y="1846849"/>
            <a:ext cx="8469444" cy="965700"/>
          </a:xfrm>
          <a:prstGeom prst="rect">
            <a:avLst/>
          </a:prstGeom>
          <a:gradFill>
            <a:gsLst>
              <a:gs pos="0">
                <a:srgbClr val="696969"/>
              </a:gs>
              <a:gs pos="100000">
                <a:srgbClr val="1D1D1D"/>
              </a:gs>
            </a:gsLst>
            <a:lin ang="5400012" scaled="0"/>
          </a:gra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Montserrat"/>
              <a:buNone/>
              <a:defRPr sz="3200" b="1" i="0" u="none" strike="noStrike" cap="none">
                <a:solidFill>
                  <a:schemeClr val="dk1"/>
                </a:solidFill>
                <a:latin typeface="Montserrat"/>
                <a:ea typeface="Montserrat"/>
                <a:cs typeface="Montserrat"/>
                <a:sym typeface="Montserrat"/>
              </a:defRPr>
            </a:lvl1pPr>
            <a:lvl2pPr lvl="1">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9pPr>
          </a:lstStyle>
          <a:p>
            <a:r>
              <a:rPr lang="en" sz="4500" dirty="0" smtClean="0">
                <a:solidFill>
                  <a:schemeClr val="lt1"/>
                </a:solidFill>
              </a:rPr>
              <a:t>            GUI Elements</a:t>
            </a:r>
            <a:endParaRPr lang="en" sz="4500" dirty="0">
              <a:solidFill>
                <a:schemeClr val="lt1"/>
              </a:solidFill>
            </a:endParaRPr>
          </a:p>
        </p:txBody>
      </p:sp>
    </p:spTree>
    <p:extLst>
      <p:ext uri="{BB962C8B-B14F-4D97-AF65-F5344CB8AC3E}">
        <p14:creationId xmlns:p14="http://schemas.microsoft.com/office/powerpoint/2010/main" val="7817489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0000"/>
                </a:solidFill>
              </a:rPr>
              <a:t>Getting </a:t>
            </a:r>
            <a:r>
              <a:rPr lang="en-IN" dirty="0" err="1" smtClean="0">
                <a:solidFill>
                  <a:srgbClr val="000000"/>
                </a:solidFill>
              </a:rPr>
              <a:t>WebElements</a:t>
            </a:r>
            <a:endParaRPr lang="en-IN" dirty="0">
              <a:solidFill>
                <a:srgbClr val="000000"/>
              </a:solidFill>
            </a:endParaRPr>
          </a:p>
        </p:txBody>
      </p:sp>
      <p:sp>
        <p:nvSpPr>
          <p:cNvPr id="3" name="Text Placeholder 2"/>
          <p:cNvSpPr>
            <a:spLocks noGrp="1"/>
          </p:cNvSpPr>
          <p:nvPr>
            <p:ph type="body" idx="1"/>
          </p:nvPr>
        </p:nvSpPr>
        <p:spPr/>
        <p:txBody>
          <a:bodyPr/>
          <a:lstStyle/>
          <a:p>
            <a:pPr>
              <a:buNone/>
            </a:pPr>
            <a:r>
              <a:rPr lang="en-IN" b="1" dirty="0">
                <a:solidFill>
                  <a:schemeClr val="accent2"/>
                </a:solidFill>
              </a:rPr>
              <a:t>Performing partial match on attribute </a:t>
            </a:r>
            <a:r>
              <a:rPr lang="en-IN" b="1" dirty="0" smtClean="0">
                <a:solidFill>
                  <a:schemeClr val="accent2"/>
                </a:solidFill>
              </a:rPr>
              <a:t>values:</a:t>
            </a:r>
          </a:p>
          <a:p>
            <a:r>
              <a:rPr lang="en-IN" sz="1600" dirty="0">
                <a:solidFill>
                  <a:schemeClr val="accent2"/>
                </a:solidFill>
              </a:rPr>
              <a:t>^= as in input[id^='email'] means Starting with.</a:t>
            </a:r>
          </a:p>
          <a:p>
            <a:r>
              <a:rPr lang="en-IN" sz="1600" dirty="0">
                <a:solidFill>
                  <a:schemeClr val="accent2"/>
                </a:solidFill>
              </a:rPr>
              <a:t>$= as in input[id$=</a:t>
            </a:r>
            <a:r>
              <a:rPr lang="en-IN" sz="1600" dirty="0" smtClean="0">
                <a:solidFill>
                  <a:schemeClr val="accent2"/>
                </a:solidFill>
              </a:rPr>
              <a:t>'name</a:t>
            </a:r>
            <a:r>
              <a:rPr lang="en-IN" sz="1600" dirty="0">
                <a:solidFill>
                  <a:schemeClr val="accent2"/>
                </a:solidFill>
              </a:rPr>
              <a:t>'] means Ending with.</a:t>
            </a:r>
          </a:p>
          <a:p>
            <a:r>
              <a:rPr lang="en-IN" sz="1600" dirty="0">
                <a:solidFill>
                  <a:schemeClr val="accent2"/>
                </a:solidFill>
              </a:rPr>
              <a:t>*= as in Input[id*='</a:t>
            </a:r>
            <a:r>
              <a:rPr lang="en-IN" sz="1600" dirty="0" err="1">
                <a:solidFill>
                  <a:schemeClr val="accent2"/>
                </a:solidFill>
              </a:rPr>
              <a:t>userName</a:t>
            </a:r>
            <a:r>
              <a:rPr lang="en-IN" sz="1600" dirty="0">
                <a:solidFill>
                  <a:schemeClr val="accent2"/>
                </a:solidFill>
              </a:rPr>
              <a:t>'] means Containing.</a:t>
            </a:r>
          </a:p>
          <a:p>
            <a:pPr>
              <a:buNone/>
            </a:pPr>
            <a:endParaRPr lang="en-IN" sz="1600" dirty="0">
              <a:solidFill>
                <a:schemeClr val="accent2"/>
              </a:solidFill>
            </a:endParaRPr>
          </a:p>
          <a:p>
            <a:pPr>
              <a:buNone/>
            </a:pPr>
            <a:endParaRPr lang="en-IN" dirty="0"/>
          </a:p>
        </p:txBody>
      </p:sp>
    </p:spTree>
    <p:extLst>
      <p:ext uri="{BB962C8B-B14F-4D97-AF65-F5344CB8AC3E}">
        <p14:creationId xmlns:p14="http://schemas.microsoft.com/office/powerpoint/2010/main" val="27085642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0000"/>
                </a:solidFill>
              </a:rPr>
              <a:t>Getting </a:t>
            </a:r>
            <a:r>
              <a:rPr lang="en-IN" dirty="0" err="1" smtClean="0">
                <a:solidFill>
                  <a:srgbClr val="000000"/>
                </a:solidFill>
              </a:rPr>
              <a:t>WebElements</a:t>
            </a:r>
            <a:endParaRPr lang="en-IN" dirty="0">
              <a:solidFill>
                <a:srgbClr val="000000"/>
              </a:solidFill>
            </a:endParaRPr>
          </a:p>
        </p:txBody>
      </p:sp>
      <p:sp>
        <p:nvSpPr>
          <p:cNvPr id="3" name="Text Placeholder 2"/>
          <p:cNvSpPr>
            <a:spLocks noGrp="1"/>
          </p:cNvSpPr>
          <p:nvPr>
            <p:ph type="body" idx="1"/>
          </p:nvPr>
        </p:nvSpPr>
        <p:spPr/>
        <p:txBody>
          <a:bodyPr/>
          <a:lstStyle/>
          <a:p>
            <a:pPr>
              <a:buNone/>
            </a:pPr>
            <a:r>
              <a:rPr lang="en-IN" sz="1200" b="1" dirty="0" smtClean="0"/>
              <a:t>By </a:t>
            </a:r>
            <a:r>
              <a:rPr lang="en-IN" sz="1200" b="1" dirty="0" err="1" smtClean="0"/>
              <a:t>Xpath</a:t>
            </a:r>
            <a:endParaRPr lang="en-IN" sz="1200" b="1" dirty="0" smtClean="0"/>
          </a:p>
          <a:p>
            <a:r>
              <a:rPr lang="en-IN" sz="1100" dirty="0" smtClean="0">
                <a:solidFill>
                  <a:schemeClr val="accent2"/>
                </a:solidFill>
              </a:rPr>
              <a:t>Absolute </a:t>
            </a:r>
            <a:r>
              <a:rPr lang="en-IN" sz="1100" dirty="0">
                <a:solidFill>
                  <a:schemeClr val="accent2"/>
                </a:solidFill>
              </a:rPr>
              <a:t>path</a:t>
            </a:r>
          </a:p>
          <a:p>
            <a:pPr>
              <a:buNone/>
            </a:pPr>
            <a:r>
              <a:rPr lang="en-IN" sz="1100" dirty="0" smtClean="0">
                <a:solidFill>
                  <a:schemeClr val="accent2"/>
                </a:solidFill>
              </a:rPr>
              <a:t>WebElement </a:t>
            </a:r>
            <a:r>
              <a:rPr lang="en-IN" sz="1100" dirty="0" err="1">
                <a:solidFill>
                  <a:schemeClr val="accent2"/>
                </a:solidFill>
              </a:rPr>
              <a:t>userName</a:t>
            </a:r>
            <a:r>
              <a:rPr lang="en-IN" sz="1100" dirty="0">
                <a:solidFill>
                  <a:schemeClr val="accent2"/>
                </a:solidFill>
              </a:rPr>
              <a:t> </a:t>
            </a:r>
            <a:r>
              <a:rPr lang="en-IN" sz="1100" dirty="0" smtClean="0">
                <a:solidFill>
                  <a:schemeClr val="accent2"/>
                </a:solidFill>
              </a:rPr>
              <a:t>=</a:t>
            </a:r>
            <a:r>
              <a:rPr lang="en-IN" sz="1100" dirty="0" err="1" smtClean="0">
                <a:solidFill>
                  <a:schemeClr val="accent2"/>
                </a:solidFill>
              </a:rPr>
              <a:t>driver.findElement</a:t>
            </a:r>
            <a:r>
              <a:rPr lang="en-IN" sz="1100" dirty="0" smtClean="0">
                <a:solidFill>
                  <a:schemeClr val="accent2"/>
                </a:solidFill>
              </a:rPr>
              <a:t>(</a:t>
            </a:r>
            <a:r>
              <a:rPr lang="en-IN" sz="1100" dirty="0" err="1" smtClean="0">
                <a:solidFill>
                  <a:schemeClr val="accent2"/>
                </a:solidFill>
              </a:rPr>
              <a:t>By.xpath</a:t>
            </a:r>
            <a:r>
              <a:rPr lang="en-IN" sz="1100" dirty="0">
                <a:solidFill>
                  <a:schemeClr val="accent2"/>
                </a:solidFill>
              </a:rPr>
              <a:t>("html/body/div/form/input"));</a:t>
            </a:r>
          </a:p>
          <a:p>
            <a:r>
              <a:rPr lang="en-IN" sz="1100" dirty="0">
                <a:solidFill>
                  <a:schemeClr val="accent2"/>
                </a:solidFill>
              </a:rPr>
              <a:t>Relative </a:t>
            </a:r>
            <a:r>
              <a:rPr lang="en-IN" sz="1100" dirty="0" smtClean="0">
                <a:solidFill>
                  <a:schemeClr val="accent2"/>
                </a:solidFill>
              </a:rPr>
              <a:t>path</a:t>
            </a:r>
          </a:p>
          <a:p>
            <a:pPr>
              <a:buNone/>
            </a:pPr>
            <a:r>
              <a:rPr lang="en-IN" sz="1100" dirty="0" smtClean="0">
                <a:solidFill>
                  <a:schemeClr val="accent2"/>
                </a:solidFill>
              </a:rPr>
              <a:t>WebElement </a:t>
            </a:r>
            <a:r>
              <a:rPr lang="en-IN" sz="1100" dirty="0">
                <a:solidFill>
                  <a:schemeClr val="accent2"/>
                </a:solidFill>
              </a:rPr>
              <a:t>email = </a:t>
            </a:r>
            <a:r>
              <a:rPr lang="en-IN" sz="1100" dirty="0" err="1">
                <a:solidFill>
                  <a:schemeClr val="accent2"/>
                </a:solidFill>
              </a:rPr>
              <a:t>driver.findElement</a:t>
            </a:r>
            <a:r>
              <a:rPr lang="en-IN" sz="1100" dirty="0">
                <a:solidFill>
                  <a:schemeClr val="accent2"/>
                </a:solidFill>
              </a:rPr>
              <a:t>(</a:t>
            </a:r>
            <a:r>
              <a:rPr lang="en-IN" sz="1100" dirty="0" err="1">
                <a:solidFill>
                  <a:schemeClr val="accent2"/>
                </a:solidFill>
              </a:rPr>
              <a:t>By.xpath</a:t>
            </a:r>
            <a:r>
              <a:rPr lang="en-IN" sz="1100" dirty="0">
                <a:solidFill>
                  <a:schemeClr val="accent2"/>
                </a:solidFill>
              </a:rPr>
              <a:t>("//input"));</a:t>
            </a:r>
          </a:p>
          <a:p>
            <a:r>
              <a:rPr lang="en-IN" sz="1100" dirty="0">
                <a:solidFill>
                  <a:schemeClr val="accent2"/>
                </a:solidFill>
              </a:rPr>
              <a:t>Finding elements using index</a:t>
            </a:r>
          </a:p>
          <a:p>
            <a:pPr>
              <a:buNone/>
            </a:pPr>
            <a:r>
              <a:rPr lang="en-IN" sz="1100" dirty="0">
                <a:solidFill>
                  <a:schemeClr val="accent2"/>
                </a:solidFill>
              </a:rPr>
              <a:t>WebElement email </a:t>
            </a:r>
            <a:r>
              <a:rPr lang="en-IN" sz="1100" dirty="0" smtClean="0">
                <a:solidFill>
                  <a:schemeClr val="accent2"/>
                </a:solidFill>
              </a:rPr>
              <a:t>=</a:t>
            </a:r>
            <a:r>
              <a:rPr lang="en-IN" sz="1100" dirty="0" err="1" smtClean="0">
                <a:solidFill>
                  <a:schemeClr val="accent2"/>
                </a:solidFill>
              </a:rPr>
              <a:t>driver.findElement</a:t>
            </a:r>
            <a:r>
              <a:rPr lang="en-IN" sz="1100" dirty="0" smtClean="0">
                <a:solidFill>
                  <a:schemeClr val="accent2"/>
                </a:solidFill>
              </a:rPr>
              <a:t>(</a:t>
            </a:r>
            <a:r>
              <a:rPr lang="en-IN" sz="1100" dirty="0" err="1" smtClean="0">
                <a:solidFill>
                  <a:schemeClr val="accent2"/>
                </a:solidFill>
              </a:rPr>
              <a:t>By.xpath</a:t>
            </a:r>
            <a:r>
              <a:rPr lang="en-IN" sz="1100" dirty="0">
                <a:solidFill>
                  <a:schemeClr val="accent2"/>
                </a:solidFill>
              </a:rPr>
              <a:t>("//input[3</a:t>
            </a:r>
            <a:r>
              <a:rPr lang="en-IN" sz="1100" dirty="0" smtClean="0">
                <a:solidFill>
                  <a:schemeClr val="accent2"/>
                </a:solidFill>
              </a:rPr>
              <a:t>]"));</a:t>
            </a:r>
          </a:p>
          <a:p>
            <a:pPr>
              <a:buNone/>
            </a:pPr>
            <a:r>
              <a:rPr lang="en-IN" sz="1100" dirty="0" smtClean="0">
                <a:solidFill>
                  <a:schemeClr val="accent2"/>
                </a:solidFill>
              </a:rPr>
              <a:t>Finding </a:t>
            </a:r>
            <a:r>
              <a:rPr lang="en-IN" sz="1100" dirty="0">
                <a:solidFill>
                  <a:schemeClr val="accent2"/>
                </a:solidFill>
              </a:rPr>
              <a:t>elements using attributes values with </a:t>
            </a:r>
            <a:r>
              <a:rPr lang="en-IN" sz="1100" dirty="0" err="1" smtClean="0">
                <a:solidFill>
                  <a:schemeClr val="accent2"/>
                </a:solidFill>
              </a:rPr>
              <a:t>Xpath</a:t>
            </a:r>
            <a:endParaRPr lang="en-IN" sz="1100" dirty="0">
              <a:solidFill>
                <a:schemeClr val="accent2"/>
              </a:solidFill>
            </a:endParaRPr>
          </a:p>
          <a:p>
            <a:pPr>
              <a:buNone/>
            </a:pPr>
            <a:r>
              <a:rPr lang="en-IN" sz="1100" dirty="0" smtClean="0">
                <a:solidFill>
                  <a:schemeClr val="accent2"/>
                </a:solidFill>
              </a:rPr>
              <a:t>WebElement </a:t>
            </a:r>
            <a:r>
              <a:rPr lang="en-IN" sz="1100" dirty="0">
                <a:solidFill>
                  <a:schemeClr val="accent2"/>
                </a:solidFill>
              </a:rPr>
              <a:t>logo </a:t>
            </a:r>
            <a:r>
              <a:rPr lang="en-IN" sz="1100" dirty="0" smtClean="0">
                <a:solidFill>
                  <a:schemeClr val="accent2"/>
                </a:solidFill>
              </a:rPr>
              <a:t>=</a:t>
            </a:r>
            <a:r>
              <a:rPr lang="en-IN" sz="1100" dirty="0" err="1" smtClean="0">
                <a:solidFill>
                  <a:schemeClr val="accent2"/>
                </a:solidFill>
              </a:rPr>
              <a:t>driver.findElement</a:t>
            </a:r>
            <a:r>
              <a:rPr lang="en-IN" sz="1100" dirty="0" smtClean="0">
                <a:solidFill>
                  <a:schemeClr val="accent2"/>
                </a:solidFill>
              </a:rPr>
              <a:t>(</a:t>
            </a:r>
            <a:r>
              <a:rPr lang="en-IN" sz="1100" dirty="0" err="1" smtClean="0">
                <a:solidFill>
                  <a:schemeClr val="accent2"/>
                </a:solidFill>
              </a:rPr>
              <a:t>By.xpath</a:t>
            </a:r>
            <a:r>
              <a:rPr lang="en-IN" sz="1100" dirty="0">
                <a:solidFill>
                  <a:schemeClr val="accent2"/>
                </a:solidFill>
              </a:rPr>
              <a:t>("</a:t>
            </a:r>
            <a:r>
              <a:rPr lang="en-IN" sz="1100" dirty="0" err="1">
                <a:solidFill>
                  <a:schemeClr val="accent2"/>
                </a:solidFill>
              </a:rPr>
              <a:t>img</a:t>
            </a:r>
            <a:r>
              <a:rPr lang="en-IN" sz="1100" dirty="0">
                <a:solidFill>
                  <a:schemeClr val="accent2"/>
                </a:solidFill>
              </a:rPr>
              <a:t>[@alt='logo</a:t>
            </a:r>
            <a:r>
              <a:rPr lang="en-IN" sz="1100" dirty="0" smtClean="0">
                <a:solidFill>
                  <a:schemeClr val="accent2"/>
                </a:solidFill>
              </a:rPr>
              <a:t>']"));</a:t>
            </a:r>
            <a:endParaRPr lang="en-IN" sz="1100" dirty="0">
              <a:solidFill>
                <a:schemeClr val="accent2"/>
              </a:solidFill>
            </a:endParaRPr>
          </a:p>
        </p:txBody>
      </p:sp>
    </p:spTree>
    <p:extLst>
      <p:ext uri="{BB962C8B-B14F-4D97-AF65-F5344CB8AC3E}">
        <p14:creationId xmlns:p14="http://schemas.microsoft.com/office/powerpoint/2010/main" val="10396305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0000"/>
                </a:solidFill>
              </a:rPr>
              <a:t>Getting </a:t>
            </a:r>
            <a:r>
              <a:rPr lang="en-IN" dirty="0" err="1" smtClean="0">
                <a:solidFill>
                  <a:srgbClr val="000000"/>
                </a:solidFill>
              </a:rPr>
              <a:t>WebElements</a:t>
            </a:r>
            <a:endParaRPr lang="en-IN" dirty="0">
              <a:solidFill>
                <a:srgbClr val="000000"/>
              </a:solidFill>
            </a:endParaRPr>
          </a:p>
        </p:txBody>
      </p:sp>
      <p:sp>
        <p:nvSpPr>
          <p:cNvPr id="3" name="Text Placeholder 2"/>
          <p:cNvSpPr>
            <a:spLocks noGrp="1"/>
          </p:cNvSpPr>
          <p:nvPr>
            <p:ph type="body" idx="1"/>
          </p:nvPr>
        </p:nvSpPr>
        <p:spPr/>
        <p:txBody>
          <a:bodyPr/>
          <a:lstStyle/>
          <a:p>
            <a:pPr>
              <a:buNone/>
            </a:pPr>
            <a:r>
              <a:rPr lang="en-IN" sz="1100" b="1" dirty="0" smtClean="0">
                <a:solidFill>
                  <a:schemeClr val="accent2"/>
                </a:solidFill>
              </a:rPr>
              <a:t>XPATH</a:t>
            </a:r>
          </a:p>
          <a:p>
            <a:pPr>
              <a:buNone/>
            </a:pPr>
            <a:r>
              <a:rPr lang="en-IN" sz="1100" dirty="0" smtClean="0">
                <a:solidFill>
                  <a:schemeClr val="accent2"/>
                </a:solidFill>
              </a:rPr>
              <a:t>starts-with():</a:t>
            </a:r>
            <a:endParaRPr lang="en-IN" sz="1100" dirty="0">
              <a:solidFill>
                <a:schemeClr val="accent2"/>
              </a:solidFill>
            </a:endParaRPr>
          </a:p>
          <a:p>
            <a:pPr>
              <a:buNone/>
            </a:pPr>
            <a:r>
              <a:rPr lang="en-IN" sz="1100" dirty="0" smtClean="0">
                <a:solidFill>
                  <a:schemeClr val="accent2"/>
                </a:solidFill>
              </a:rPr>
              <a:t>input[starts-with</a:t>
            </a:r>
            <a:r>
              <a:rPr lang="en-IN" sz="1100" dirty="0">
                <a:solidFill>
                  <a:schemeClr val="accent2"/>
                </a:solidFill>
              </a:rPr>
              <a:t>(@</a:t>
            </a:r>
            <a:r>
              <a:rPr lang="en-IN" sz="1100" dirty="0" err="1">
                <a:solidFill>
                  <a:schemeClr val="accent2"/>
                </a:solidFill>
              </a:rPr>
              <a:t>id,'input</a:t>
            </a:r>
            <a:r>
              <a:rPr lang="en-IN" sz="1100" dirty="0">
                <a:solidFill>
                  <a:schemeClr val="accent2"/>
                </a:solidFill>
              </a:rPr>
              <a:t>')]</a:t>
            </a:r>
          </a:p>
          <a:p>
            <a:r>
              <a:rPr lang="en-IN" sz="1100" dirty="0">
                <a:solidFill>
                  <a:schemeClr val="accent2"/>
                </a:solidFill>
              </a:rPr>
              <a:t>Starting with:</a:t>
            </a:r>
          </a:p>
          <a:p>
            <a:r>
              <a:rPr lang="en-IN" sz="1100" dirty="0">
                <a:solidFill>
                  <a:schemeClr val="accent2"/>
                </a:solidFill>
              </a:rPr>
              <a:t>ends-with()</a:t>
            </a:r>
          </a:p>
          <a:p>
            <a:pPr>
              <a:buNone/>
            </a:pPr>
            <a:r>
              <a:rPr lang="en-IN" sz="1100" dirty="0" smtClean="0">
                <a:solidFill>
                  <a:schemeClr val="accent2"/>
                </a:solidFill>
              </a:rPr>
              <a:t>input[ends-with</a:t>
            </a:r>
            <a:r>
              <a:rPr lang="en-IN" sz="1100" dirty="0">
                <a:solidFill>
                  <a:schemeClr val="accent2"/>
                </a:solidFill>
              </a:rPr>
              <a:t>(@</a:t>
            </a:r>
            <a:r>
              <a:rPr lang="en-IN" sz="1100" dirty="0" err="1">
                <a:solidFill>
                  <a:schemeClr val="accent2"/>
                </a:solidFill>
              </a:rPr>
              <a:t>id,'_field</a:t>
            </a:r>
            <a:r>
              <a:rPr lang="en-IN" sz="1100" dirty="0">
                <a:solidFill>
                  <a:schemeClr val="accent2"/>
                </a:solidFill>
              </a:rPr>
              <a:t>')]</a:t>
            </a:r>
          </a:p>
          <a:p>
            <a:r>
              <a:rPr lang="en-IN" sz="1100" dirty="0">
                <a:solidFill>
                  <a:schemeClr val="accent2"/>
                </a:solidFill>
              </a:rPr>
              <a:t>Ending with:</a:t>
            </a:r>
          </a:p>
          <a:p>
            <a:r>
              <a:rPr lang="en-IN" sz="1100" dirty="0">
                <a:solidFill>
                  <a:schemeClr val="accent2"/>
                </a:solidFill>
              </a:rPr>
              <a:t>contains</a:t>
            </a:r>
            <a:r>
              <a:rPr lang="en-IN" sz="1100" dirty="0" smtClean="0">
                <a:solidFill>
                  <a:schemeClr val="accent2"/>
                </a:solidFill>
              </a:rPr>
              <a:t>()</a:t>
            </a:r>
          </a:p>
          <a:p>
            <a:pPr>
              <a:buNone/>
            </a:pPr>
            <a:r>
              <a:rPr lang="en-IN" sz="1100" dirty="0" smtClean="0">
                <a:solidFill>
                  <a:schemeClr val="accent2"/>
                </a:solidFill>
              </a:rPr>
              <a:t>input[contains</a:t>
            </a:r>
            <a:r>
              <a:rPr lang="en-IN" sz="1100" dirty="0">
                <a:solidFill>
                  <a:schemeClr val="accent2"/>
                </a:solidFill>
              </a:rPr>
              <a:t>(@</a:t>
            </a:r>
            <a:r>
              <a:rPr lang="en-IN" sz="1100" dirty="0" err="1">
                <a:solidFill>
                  <a:schemeClr val="accent2"/>
                </a:solidFill>
              </a:rPr>
              <a:t>id,'field</a:t>
            </a:r>
            <a:r>
              <a:rPr lang="en-IN" sz="1100" dirty="0">
                <a:solidFill>
                  <a:schemeClr val="accent2"/>
                </a:solidFill>
              </a:rPr>
              <a:t>')]</a:t>
            </a:r>
            <a:endParaRPr lang="en-IN" sz="1100" dirty="0">
              <a:solidFill>
                <a:schemeClr val="accent2"/>
              </a:solidFill>
            </a:endParaRPr>
          </a:p>
        </p:txBody>
      </p:sp>
    </p:spTree>
    <p:extLst>
      <p:ext uri="{BB962C8B-B14F-4D97-AF65-F5344CB8AC3E}">
        <p14:creationId xmlns:p14="http://schemas.microsoft.com/office/powerpoint/2010/main" val="968521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8C8C8C"/>
            </a:gs>
            <a:gs pos="100000">
              <a:srgbClr val="404040"/>
            </a:gs>
          </a:gsLst>
          <a:path path="circle">
            <a:fillToRect l="50000" t="50000" r="50000" b="50000"/>
          </a:path>
          <a:tileRect/>
        </a:gradFill>
        <a:effectLst/>
      </p:bgPr>
    </p:bg>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490250" y="526350"/>
            <a:ext cx="8196600" cy="4090800"/>
          </a:xfrm>
          <a:prstGeom prst="rect">
            <a:avLst/>
          </a:prstGeom>
        </p:spPr>
        <p:txBody>
          <a:bodyPr lIns="91425" tIns="91425" rIns="91425" bIns="91425" anchor="ctr" anchorCtr="0">
            <a:noAutofit/>
          </a:bodyPr>
          <a:lstStyle/>
          <a:p>
            <a:pPr lvl="0" algn="ctr">
              <a:spcBef>
                <a:spcPts val="0"/>
              </a:spcBef>
              <a:buNone/>
            </a:pPr>
            <a:r>
              <a:rPr lang="en">
                <a:solidFill>
                  <a:srgbClr val="FFFFFF"/>
                </a:solidFill>
              </a:rPr>
              <a:t>Thanks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0000"/>
                </a:solidFill>
              </a:rPr>
              <a:t>Introduction </a:t>
            </a:r>
            <a:endParaRPr lang="en-IN" dirty="0">
              <a:solidFill>
                <a:srgbClr val="000000"/>
              </a:solidFill>
            </a:endParaRPr>
          </a:p>
        </p:txBody>
      </p:sp>
      <p:sp>
        <p:nvSpPr>
          <p:cNvPr id="3" name="Text Placeholder 2"/>
          <p:cNvSpPr>
            <a:spLocks noGrp="1"/>
          </p:cNvSpPr>
          <p:nvPr>
            <p:ph type="body" idx="1"/>
          </p:nvPr>
        </p:nvSpPr>
        <p:spPr>
          <a:xfrm>
            <a:off x="311700" y="1152475"/>
            <a:ext cx="8520600" cy="3612030"/>
          </a:xfrm>
        </p:spPr>
        <p:txBody>
          <a:bodyPr/>
          <a:lstStyle/>
          <a:p>
            <a:pPr algn="just"/>
            <a:r>
              <a:rPr lang="en-IN" dirty="0" smtClean="0">
                <a:solidFill>
                  <a:schemeClr val="accent1"/>
                </a:solidFill>
              </a:rPr>
              <a:t>Graphical user interface </a:t>
            </a:r>
            <a:r>
              <a:rPr lang="en-IN" b="1" dirty="0" smtClean="0">
                <a:solidFill>
                  <a:schemeClr val="accent1"/>
                </a:solidFill>
              </a:rPr>
              <a:t>elements</a:t>
            </a:r>
            <a:r>
              <a:rPr lang="en-IN" dirty="0" smtClean="0">
                <a:solidFill>
                  <a:schemeClr val="accent1"/>
                </a:solidFill>
              </a:rPr>
              <a:t> are those </a:t>
            </a:r>
            <a:r>
              <a:rPr lang="en-IN" b="1" dirty="0" smtClean="0">
                <a:solidFill>
                  <a:schemeClr val="accent1"/>
                </a:solidFill>
              </a:rPr>
              <a:t>elements</a:t>
            </a:r>
            <a:r>
              <a:rPr lang="en-IN" dirty="0" smtClean="0">
                <a:solidFill>
                  <a:schemeClr val="accent1"/>
                </a:solidFill>
              </a:rPr>
              <a:t> used by graphical user interfaces (</a:t>
            </a:r>
            <a:r>
              <a:rPr lang="en-IN" b="1" dirty="0" smtClean="0">
                <a:solidFill>
                  <a:schemeClr val="accent1"/>
                </a:solidFill>
              </a:rPr>
              <a:t>GUIs</a:t>
            </a:r>
            <a:r>
              <a:rPr lang="en-IN" dirty="0" smtClean="0">
                <a:solidFill>
                  <a:schemeClr val="accent1"/>
                </a:solidFill>
              </a:rPr>
              <a:t>) to offer a consistent visual language to represent information stored in computers.</a:t>
            </a:r>
          </a:p>
          <a:p>
            <a:pPr algn="just">
              <a:buNone/>
            </a:pPr>
            <a:r>
              <a:rPr lang="en-IN" dirty="0" smtClean="0">
                <a:solidFill>
                  <a:schemeClr val="accent1"/>
                </a:solidFill>
              </a:rPr>
              <a:t>We can click</a:t>
            </a:r>
          </a:p>
          <a:p>
            <a:pPr algn="just"/>
            <a:r>
              <a:rPr lang="en-IN" dirty="0" smtClean="0">
                <a:solidFill>
                  <a:schemeClr val="accent1"/>
                </a:solidFill>
              </a:rPr>
              <a:t> select</a:t>
            </a:r>
          </a:p>
          <a:p>
            <a:pPr algn="just"/>
            <a:r>
              <a:rPr lang="en-IN" dirty="0" smtClean="0">
                <a:solidFill>
                  <a:schemeClr val="accent1"/>
                </a:solidFill>
              </a:rPr>
              <a:t>check</a:t>
            </a:r>
          </a:p>
          <a:p>
            <a:pPr algn="just"/>
            <a:r>
              <a:rPr lang="en-IN" dirty="0" smtClean="0">
                <a:solidFill>
                  <a:schemeClr val="accent1"/>
                </a:solidFill>
              </a:rPr>
              <a:t>Uncheck</a:t>
            </a:r>
          </a:p>
          <a:p>
            <a:pPr algn="just">
              <a:buNone/>
            </a:pPr>
            <a:r>
              <a:rPr lang="en-IN" dirty="0" smtClean="0">
                <a:solidFill>
                  <a:schemeClr val="accent1"/>
                </a:solidFill>
              </a:rPr>
              <a:t> these GUI elements using Selenium.</a:t>
            </a:r>
            <a:endParaRPr lang="en-IN" dirty="0">
              <a:solidFill>
                <a:schemeClr val="accent1"/>
              </a:solidFill>
            </a:endParaRPr>
          </a:p>
        </p:txBody>
      </p:sp>
    </p:spTree>
    <p:extLst>
      <p:ext uri="{BB962C8B-B14F-4D97-AF65-F5344CB8AC3E}">
        <p14:creationId xmlns:p14="http://schemas.microsoft.com/office/powerpoint/2010/main" val="1173449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0000"/>
                </a:solidFill>
              </a:rPr>
              <a:t>Various GUI Elements</a:t>
            </a:r>
            <a:endParaRPr lang="en-IN" dirty="0">
              <a:solidFill>
                <a:srgbClr val="000000"/>
              </a:solidFill>
            </a:endParaRPr>
          </a:p>
        </p:txBody>
      </p:sp>
      <p:sp>
        <p:nvSpPr>
          <p:cNvPr id="3" name="Text Placeholder 2"/>
          <p:cNvSpPr>
            <a:spLocks noGrp="1"/>
          </p:cNvSpPr>
          <p:nvPr>
            <p:ph type="body" idx="1"/>
          </p:nvPr>
        </p:nvSpPr>
        <p:spPr/>
        <p:txBody>
          <a:bodyPr/>
          <a:lstStyle/>
          <a:p>
            <a:r>
              <a:rPr lang="en-IN" sz="1600" b="1" dirty="0">
                <a:solidFill>
                  <a:schemeClr val="accent1"/>
                </a:solidFill>
              </a:rPr>
              <a:t>Check boxes  </a:t>
            </a:r>
            <a:endParaRPr lang="en-IN" sz="1600" dirty="0">
              <a:solidFill>
                <a:schemeClr val="accent1"/>
              </a:solidFill>
            </a:endParaRPr>
          </a:p>
          <a:p>
            <a:r>
              <a:rPr lang="en-IN" sz="1600" b="1" dirty="0">
                <a:solidFill>
                  <a:schemeClr val="accent1"/>
                </a:solidFill>
              </a:rPr>
              <a:t>Buttons</a:t>
            </a:r>
          </a:p>
          <a:p>
            <a:r>
              <a:rPr lang="en-IN" sz="1600" b="1" dirty="0">
                <a:solidFill>
                  <a:schemeClr val="accent1"/>
                </a:solidFill>
              </a:rPr>
              <a:t>Label buttons</a:t>
            </a:r>
            <a:endParaRPr lang="en-IN" sz="1600" dirty="0">
              <a:solidFill>
                <a:schemeClr val="accent1"/>
              </a:solidFill>
            </a:endParaRPr>
          </a:p>
          <a:p>
            <a:r>
              <a:rPr lang="en-IN" sz="1600" b="1" dirty="0">
                <a:solidFill>
                  <a:schemeClr val="accent1"/>
                </a:solidFill>
              </a:rPr>
              <a:t>Radio buttons</a:t>
            </a:r>
            <a:endParaRPr lang="en-IN" sz="1600" dirty="0">
              <a:solidFill>
                <a:schemeClr val="accent1"/>
              </a:solidFill>
            </a:endParaRPr>
          </a:p>
          <a:p>
            <a:r>
              <a:rPr lang="en-IN" sz="1600" b="1" dirty="0">
                <a:solidFill>
                  <a:schemeClr val="accent1"/>
                </a:solidFill>
              </a:rPr>
              <a:t>Sliders</a:t>
            </a:r>
            <a:endParaRPr lang="en-IN" sz="1600" dirty="0">
              <a:solidFill>
                <a:schemeClr val="accent1"/>
              </a:solidFill>
            </a:endParaRPr>
          </a:p>
          <a:p>
            <a:r>
              <a:rPr lang="en-IN" sz="1600" b="1" dirty="0" err="1">
                <a:solidFill>
                  <a:schemeClr val="accent1"/>
                </a:solidFill>
              </a:rPr>
              <a:t>Droplists</a:t>
            </a:r>
            <a:endParaRPr lang="en-IN" sz="1600" dirty="0">
              <a:solidFill>
                <a:schemeClr val="accent1"/>
              </a:solidFill>
            </a:endParaRPr>
          </a:p>
          <a:p>
            <a:r>
              <a:rPr lang="en-IN" sz="1600" b="1" dirty="0">
                <a:solidFill>
                  <a:schemeClr val="accent1"/>
                </a:solidFill>
              </a:rPr>
              <a:t>Text boxes</a:t>
            </a:r>
            <a:endParaRPr lang="en-IN" sz="1600" dirty="0">
              <a:solidFill>
                <a:schemeClr val="accent1"/>
              </a:solidFill>
            </a:endParaRPr>
          </a:p>
          <a:p>
            <a:pPr>
              <a:buNone/>
            </a:pPr>
            <a:endParaRPr lang="en-IN" dirty="0"/>
          </a:p>
        </p:txBody>
      </p:sp>
    </p:spTree>
    <p:extLst>
      <p:ext uri="{BB962C8B-B14F-4D97-AF65-F5344CB8AC3E}">
        <p14:creationId xmlns:p14="http://schemas.microsoft.com/office/powerpoint/2010/main" val="22764784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0000"/>
                </a:solidFill>
              </a:rPr>
              <a:t>Identifying Elements</a:t>
            </a:r>
            <a:endParaRPr lang="en-IN" dirty="0">
              <a:solidFill>
                <a:srgbClr val="000000"/>
              </a:solidFill>
            </a:endParaRPr>
          </a:p>
        </p:txBody>
      </p:sp>
      <p:sp>
        <p:nvSpPr>
          <p:cNvPr id="3" name="Text Placeholder 2"/>
          <p:cNvSpPr>
            <a:spLocks noGrp="1"/>
          </p:cNvSpPr>
          <p:nvPr>
            <p:ph type="body" idx="1"/>
          </p:nvPr>
        </p:nvSpPr>
        <p:spPr/>
        <p:txBody>
          <a:bodyPr/>
          <a:lstStyle/>
          <a:p>
            <a:r>
              <a:rPr lang="en-IN" sz="1400" dirty="0">
                <a:solidFill>
                  <a:schemeClr val="accent2"/>
                </a:solidFill>
              </a:rPr>
              <a:t>In order to write UI tests with Selenium </a:t>
            </a:r>
            <a:r>
              <a:rPr lang="en-IN" sz="1400" dirty="0" err="1">
                <a:solidFill>
                  <a:schemeClr val="accent2"/>
                </a:solidFill>
              </a:rPr>
              <a:t>WebDriver</a:t>
            </a:r>
            <a:r>
              <a:rPr lang="en-IN" sz="1400" dirty="0">
                <a:solidFill>
                  <a:schemeClr val="accent2"/>
                </a:solidFill>
              </a:rPr>
              <a:t> you need to be able to identify web page elements fast and in an accurate way. You don’t want to revisit these selectors very often so you must choose the right selector from the beginning.</a:t>
            </a:r>
          </a:p>
          <a:p>
            <a:r>
              <a:rPr lang="en-IN" sz="1400" dirty="0">
                <a:solidFill>
                  <a:schemeClr val="accent2"/>
                </a:solidFill>
              </a:rPr>
              <a:t>There are some browser tools that you can use in order to identify web elements in the DOM easier. These are:</a:t>
            </a:r>
          </a:p>
          <a:p>
            <a:r>
              <a:rPr lang="en-IN" sz="1400" dirty="0">
                <a:solidFill>
                  <a:schemeClr val="accent2"/>
                </a:solidFill>
              </a:rPr>
              <a:t>Firebug for Firefox</a:t>
            </a:r>
          </a:p>
          <a:p>
            <a:r>
              <a:rPr lang="en-IN" sz="1400" dirty="0">
                <a:solidFill>
                  <a:schemeClr val="accent2"/>
                </a:solidFill>
              </a:rPr>
              <a:t>Google Developer Tools for Chrome</a:t>
            </a:r>
          </a:p>
          <a:p>
            <a:r>
              <a:rPr lang="en-IN" sz="1400" dirty="0">
                <a:solidFill>
                  <a:schemeClr val="accent2"/>
                </a:solidFill>
              </a:rPr>
              <a:t>Web Inspector for </a:t>
            </a:r>
            <a:r>
              <a:rPr lang="en-IN" sz="1400" dirty="0" smtClean="0">
                <a:solidFill>
                  <a:schemeClr val="accent2"/>
                </a:solidFill>
              </a:rPr>
              <a:t>Safari</a:t>
            </a:r>
          </a:p>
          <a:p>
            <a:r>
              <a:rPr lang="en-IN" sz="1400" dirty="0">
                <a:solidFill>
                  <a:schemeClr val="accent2"/>
                </a:solidFill>
              </a:rPr>
              <a:t>You can also create automated website tests for free with </a:t>
            </a:r>
            <a:r>
              <a:rPr lang="en-IN" sz="1400" dirty="0">
                <a:solidFill>
                  <a:schemeClr val="accent2"/>
                </a:solidFill>
                <a:hlinkClick r:id="rId2"/>
              </a:rPr>
              <a:t>LoadFocus.com</a:t>
            </a:r>
            <a:r>
              <a:rPr lang="en-IN" dirty="0">
                <a:solidFill>
                  <a:schemeClr val="accent2"/>
                </a:solidFill>
              </a:rPr>
              <a:t>.</a:t>
            </a:r>
          </a:p>
          <a:p>
            <a:pPr>
              <a:buNone/>
            </a:pPr>
            <a:endParaRPr lang="en-IN" dirty="0"/>
          </a:p>
        </p:txBody>
      </p:sp>
    </p:spTree>
    <p:extLst>
      <p:ext uri="{BB962C8B-B14F-4D97-AF65-F5344CB8AC3E}">
        <p14:creationId xmlns:p14="http://schemas.microsoft.com/office/powerpoint/2010/main" val="24237945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0000"/>
                </a:solidFill>
              </a:rPr>
              <a:t>Identifying Elements-2</a:t>
            </a:r>
            <a:endParaRPr lang="en-IN" dirty="0">
              <a:solidFill>
                <a:srgbClr val="000000"/>
              </a:solidFill>
            </a:endParaRPr>
          </a:p>
        </p:txBody>
      </p:sp>
      <p:sp>
        <p:nvSpPr>
          <p:cNvPr id="3" name="Text Placeholder 2"/>
          <p:cNvSpPr>
            <a:spLocks noGrp="1"/>
          </p:cNvSpPr>
          <p:nvPr>
            <p:ph type="body" idx="1"/>
          </p:nvPr>
        </p:nvSpPr>
        <p:spPr/>
        <p:txBody>
          <a:bodyPr/>
          <a:lstStyle/>
          <a:p>
            <a:r>
              <a:rPr lang="en-IN" sz="1400" dirty="0">
                <a:solidFill>
                  <a:schemeClr val="accent2"/>
                </a:solidFill>
              </a:rPr>
              <a:t>Selenium </a:t>
            </a:r>
            <a:r>
              <a:rPr lang="en-IN" sz="1400" dirty="0" err="1">
                <a:solidFill>
                  <a:schemeClr val="accent2"/>
                </a:solidFill>
              </a:rPr>
              <a:t>WebDriver</a:t>
            </a:r>
            <a:r>
              <a:rPr lang="en-IN" sz="1400" dirty="0">
                <a:solidFill>
                  <a:schemeClr val="accent2"/>
                </a:solidFill>
              </a:rPr>
              <a:t> API supports different possibilities to identify elements: by ID, by CLASS, by NAME, by CSS selector, by </a:t>
            </a:r>
            <a:r>
              <a:rPr lang="en-IN" sz="1400" dirty="0" err="1">
                <a:solidFill>
                  <a:schemeClr val="accent2"/>
                </a:solidFill>
              </a:rPr>
              <a:t>XPath</a:t>
            </a:r>
            <a:r>
              <a:rPr lang="en-IN" sz="1400" dirty="0">
                <a:solidFill>
                  <a:schemeClr val="accent2"/>
                </a:solidFill>
              </a:rPr>
              <a:t>, by TAG name. Also you define your custom selector in order to interact with the elements.</a:t>
            </a:r>
          </a:p>
          <a:p>
            <a:r>
              <a:rPr lang="en-IN" sz="1400" dirty="0">
                <a:solidFill>
                  <a:schemeClr val="accent2"/>
                </a:solidFill>
              </a:rPr>
              <a:t>It’s always a good practice to assign unique IDs to elements, also names and classes in order to be more usable for automatic UI tests. If that is not possible you’ll need to use advanced or </a:t>
            </a:r>
            <a:r>
              <a:rPr lang="en-IN" sz="1400" dirty="0" err="1">
                <a:solidFill>
                  <a:schemeClr val="accent2"/>
                </a:solidFill>
              </a:rPr>
              <a:t>XPath</a:t>
            </a:r>
            <a:r>
              <a:rPr lang="en-IN" sz="1400" dirty="0">
                <a:solidFill>
                  <a:schemeClr val="accent2"/>
                </a:solidFill>
              </a:rPr>
              <a:t> selector to interact with those elements. The most popular selectors are the CSS selectors due to performance and simplicity reasons.</a:t>
            </a:r>
          </a:p>
          <a:p>
            <a:r>
              <a:rPr lang="en-IN" sz="1400" dirty="0">
                <a:solidFill>
                  <a:schemeClr val="accent2"/>
                </a:solidFill>
              </a:rPr>
              <a:t>To inspect an element you just have to open the desired web page, right-click the desired element and click on Inspect Element. A new panel will open showing the desired element. Also you can inspect other elements by clicking on the cursor in the top left side of the Developer Tools or Firebug panels and hovering page elements.</a:t>
            </a:r>
          </a:p>
          <a:p>
            <a:pPr>
              <a:buNone/>
            </a:pPr>
            <a:endParaRPr lang="en-IN" dirty="0"/>
          </a:p>
        </p:txBody>
      </p:sp>
    </p:spTree>
    <p:extLst>
      <p:ext uri="{BB962C8B-B14F-4D97-AF65-F5344CB8AC3E}">
        <p14:creationId xmlns:p14="http://schemas.microsoft.com/office/powerpoint/2010/main" val="25502610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0000"/>
                </a:solidFill>
              </a:rPr>
              <a:t>Summary of Locating Elements</a:t>
            </a:r>
            <a:endParaRPr lang="en-IN" dirty="0">
              <a:solidFill>
                <a:srgbClr val="000000"/>
              </a:solidFill>
            </a:endParaRPr>
          </a:p>
        </p:txBody>
      </p:sp>
      <p:sp>
        <p:nvSpPr>
          <p:cNvPr id="3" name="Text Placeholder 2"/>
          <p:cNvSpPr>
            <a:spLocks noGrp="1"/>
          </p:cNvSpPr>
          <p:nvPr>
            <p:ph type="body" idx="1"/>
          </p:nvPr>
        </p:nvSpPr>
        <p:spPr/>
        <p:txBody>
          <a:bodyPr/>
          <a:lstStyle/>
          <a:p>
            <a:pPr>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252385261"/>
              </p:ext>
            </p:extLst>
          </p:nvPr>
        </p:nvGraphicFramePr>
        <p:xfrm>
          <a:off x="311701" y="1152475"/>
          <a:ext cx="8433537" cy="3420992"/>
        </p:xfrm>
        <a:graphic>
          <a:graphicData uri="http://schemas.openxmlformats.org/drawingml/2006/table">
            <a:tbl>
              <a:tblPr/>
              <a:tblGrid>
                <a:gridCol w="2811179"/>
                <a:gridCol w="2811179"/>
                <a:gridCol w="2811179"/>
              </a:tblGrid>
              <a:tr h="184212">
                <a:tc>
                  <a:txBody>
                    <a:bodyPr/>
                    <a:lstStyle/>
                    <a:p>
                      <a:pPr algn="l" fontAlgn="t"/>
                      <a:r>
                        <a:rPr lang="en-IN" sz="800" b="1" dirty="0">
                          <a:solidFill>
                            <a:schemeClr val="accent1"/>
                          </a:solidFill>
                          <a:effectLst/>
                        </a:rPr>
                        <a:t>Variation</a:t>
                      </a:r>
                    </a:p>
                  </a:txBody>
                  <a:tcPr marL="33493" marR="33493" marT="33493" marB="33493">
                    <a:lnL w="7620" cap="flat" cmpd="sng" algn="ctr">
                      <a:solidFill>
                        <a:srgbClr val="A0FDAA"/>
                      </a:solidFill>
                      <a:prstDash val="solid"/>
                      <a:round/>
                      <a:headEnd type="none" w="med" len="med"/>
                      <a:tailEnd type="none" w="med" len="med"/>
                    </a:lnL>
                    <a:lnR w="7620" cap="flat" cmpd="sng" algn="ctr">
                      <a:solidFill>
                        <a:srgbClr val="E004A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pPr algn="l" fontAlgn="t"/>
                      <a:r>
                        <a:rPr lang="en-IN" sz="800" b="1">
                          <a:solidFill>
                            <a:schemeClr val="accent1"/>
                          </a:solidFill>
                          <a:effectLst/>
                        </a:rPr>
                        <a:t>Description</a:t>
                      </a:r>
                    </a:p>
                  </a:txBody>
                  <a:tcPr marL="33493" marR="33493" marT="33493" marB="33493">
                    <a:lnL w="7620" cap="flat" cmpd="sng" algn="ctr">
                      <a:solidFill>
                        <a:srgbClr val="E004AB"/>
                      </a:solidFill>
                      <a:prstDash val="solid"/>
                      <a:round/>
                      <a:headEnd type="none" w="med" len="med"/>
                      <a:tailEnd type="none" w="med" len="med"/>
                    </a:lnL>
                    <a:lnR w="7620" cap="flat" cmpd="sng" algn="ctr">
                      <a:solidFill>
                        <a:srgbClr val="A004A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pPr algn="l" fontAlgn="t"/>
                      <a:r>
                        <a:rPr lang="en-IN" sz="800" b="1">
                          <a:solidFill>
                            <a:schemeClr val="accent1"/>
                          </a:solidFill>
                          <a:effectLst/>
                        </a:rPr>
                        <a:t>Sample</a:t>
                      </a:r>
                    </a:p>
                  </a:txBody>
                  <a:tcPr marL="33493" marR="33493" marT="33493" marB="33493">
                    <a:lnL w="7620" cap="flat" cmpd="sng" algn="ctr">
                      <a:solidFill>
                        <a:srgbClr val="A004AB"/>
                      </a:solidFill>
                      <a:prstDash val="solid"/>
                      <a:round/>
                      <a:headEnd type="none" w="med" len="med"/>
                      <a:tailEnd type="none" w="med" len="med"/>
                    </a:lnL>
                    <a:lnR w="12700" cap="flat" cmpd="sng" algn="ctr">
                      <a:solidFill>
                        <a:srgbClr val="401DA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r>
              <a:tr h="418664">
                <a:tc>
                  <a:txBody>
                    <a:bodyPr/>
                    <a:lstStyle/>
                    <a:p>
                      <a:pPr algn="l" fontAlgn="t"/>
                      <a:r>
                        <a:rPr lang="en-IN" sz="800" dirty="0" err="1">
                          <a:solidFill>
                            <a:schemeClr val="accent1"/>
                          </a:solidFill>
                          <a:effectLst/>
                        </a:rPr>
                        <a:t>By.</a:t>
                      </a:r>
                      <a:r>
                        <a:rPr lang="en-IN" sz="800" b="1" dirty="0" err="1">
                          <a:solidFill>
                            <a:schemeClr val="accent1"/>
                          </a:solidFill>
                          <a:effectLst/>
                        </a:rPr>
                        <a:t>className</a:t>
                      </a:r>
                      <a:endParaRPr lang="en-IN" sz="800" dirty="0">
                        <a:solidFill>
                          <a:schemeClr val="accent1"/>
                        </a:solidFill>
                        <a:effectLst/>
                      </a:endParaRPr>
                    </a:p>
                  </a:txBody>
                  <a:tcPr marL="33493" marR="33493" marT="33493" marB="33493">
                    <a:lnL w="12700" cap="flat" cmpd="sng" algn="ctr">
                      <a:solidFill>
                        <a:srgbClr val="E01EA5"/>
                      </a:solidFill>
                      <a:prstDash val="solid"/>
                      <a:round/>
                      <a:headEnd type="none" w="med" len="med"/>
                      <a:tailEnd type="none" w="med" len="med"/>
                    </a:lnL>
                    <a:lnR w="12700" cap="flat" cmpd="sng" algn="ctr">
                      <a:solidFill>
                        <a:srgbClr val="801FA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800">
                          <a:solidFill>
                            <a:schemeClr val="accent1"/>
                          </a:solidFill>
                          <a:effectLst/>
                        </a:rPr>
                        <a:t>finds elements based on the value of the "class" attribute</a:t>
                      </a:r>
                    </a:p>
                  </a:txBody>
                  <a:tcPr marL="33493" marR="33493" marT="33493" marB="33493">
                    <a:lnL w="12700" cap="flat" cmpd="sng" algn="ctr">
                      <a:solidFill>
                        <a:srgbClr val="801FA5"/>
                      </a:solidFill>
                      <a:prstDash val="solid"/>
                      <a:round/>
                      <a:headEnd type="none" w="med" len="med"/>
                      <a:tailEnd type="none" w="med" len="med"/>
                    </a:lnL>
                    <a:lnR w="12700" cap="flat" cmpd="sng" algn="ctr">
                      <a:solidFill>
                        <a:srgbClr val="401CA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800">
                          <a:solidFill>
                            <a:schemeClr val="accent1"/>
                          </a:solidFill>
                          <a:effectLst/>
                        </a:rPr>
                        <a:t>findElement(By.className("someClassName"))</a:t>
                      </a:r>
                    </a:p>
                  </a:txBody>
                  <a:tcPr marL="33493" marR="33493" marT="33493" marB="33493">
                    <a:lnL w="12700" cap="flat" cmpd="sng" algn="ctr">
                      <a:solidFill>
                        <a:srgbClr val="401CA5"/>
                      </a:solidFill>
                      <a:prstDash val="solid"/>
                      <a:round/>
                      <a:headEnd type="none" w="med" len="med"/>
                      <a:tailEnd type="none" w="med" len="med"/>
                    </a:lnL>
                    <a:lnR w="12700" cap="flat" cmpd="sng" algn="ctr">
                      <a:solidFill>
                        <a:srgbClr val="001CA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418664">
                <a:tc>
                  <a:txBody>
                    <a:bodyPr/>
                    <a:lstStyle/>
                    <a:p>
                      <a:pPr algn="l" fontAlgn="t"/>
                      <a:r>
                        <a:rPr lang="en-IN" sz="800" dirty="0" err="1">
                          <a:solidFill>
                            <a:schemeClr val="accent1"/>
                          </a:solidFill>
                          <a:effectLst/>
                        </a:rPr>
                        <a:t>By.</a:t>
                      </a:r>
                      <a:r>
                        <a:rPr lang="en-IN" sz="800" b="1" dirty="0" err="1">
                          <a:solidFill>
                            <a:schemeClr val="accent1"/>
                          </a:solidFill>
                          <a:effectLst/>
                        </a:rPr>
                        <a:t>cssSelector</a:t>
                      </a:r>
                      <a:endParaRPr lang="en-IN" sz="800" dirty="0">
                        <a:solidFill>
                          <a:schemeClr val="accent1"/>
                        </a:solidFill>
                        <a:effectLst/>
                      </a:endParaRPr>
                    </a:p>
                  </a:txBody>
                  <a:tcPr marL="33493" marR="33493" marT="33493" marB="33493">
                    <a:lnL w="12700" cap="flat" cmpd="sng" algn="ctr">
                      <a:solidFill>
                        <a:srgbClr val="E01EA5"/>
                      </a:solidFill>
                      <a:prstDash val="solid"/>
                      <a:round/>
                      <a:headEnd type="none" w="med" len="med"/>
                      <a:tailEnd type="none" w="med" len="med"/>
                    </a:lnL>
                    <a:lnR w="12700" cap="flat" cmpd="sng" algn="ctr">
                      <a:solidFill>
                        <a:srgbClr val="801AA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800" dirty="0">
                          <a:solidFill>
                            <a:schemeClr val="accent1"/>
                          </a:solidFill>
                          <a:effectLst/>
                        </a:rPr>
                        <a:t>finds elements based on the driver's underlying CSS Selector engine</a:t>
                      </a:r>
                    </a:p>
                  </a:txBody>
                  <a:tcPr marL="33493" marR="33493" marT="33493" marB="33493">
                    <a:lnL w="12700" cap="flat" cmpd="sng" algn="ctr">
                      <a:solidFill>
                        <a:srgbClr val="801AA5"/>
                      </a:solidFill>
                      <a:prstDash val="solid"/>
                      <a:round/>
                      <a:headEnd type="none" w="med" len="med"/>
                      <a:tailEnd type="none" w="med" len="med"/>
                    </a:lnL>
                    <a:lnR w="12700" cap="flat" cmpd="sng" algn="ctr">
                      <a:solidFill>
                        <a:srgbClr val="E023A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800" dirty="0" err="1">
                          <a:solidFill>
                            <a:schemeClr val="accent1"/>
                          </a:solidFill>
                          <a:effectLst/>
                        </a:rPr>
                        <a:t>findElement</a:t>
                      </a:r>
                      <a:r>
                        <a:rPr lang="en-IN" sz="800" dirty="0">
                          <a:solidFill>
                            <a:schemeClr val="accent1"/>
                          </a:solidFill>
                          <a:effectLst/>
                        </a:rPr>
                        <a:t>(</a:t>
                      </a:r>
                      <a:r>
                        <a:rPr lang="en-IN" sz="800" dirty="0" err="1">
                          <a:solidFill>
                            <a:schemeClr val="accent1"/>
                          </a:solidFill>
                          <a:effectLst/>
                        </a:rPr>
                        <a:t>By.cssSelector</a:t>
                      </a:r>
                      <a:r>
                        <a:rPr lang="en-IN" sz="800" dirty="0">
                          <a:solidFill>
                            <a:schemeClr val="accent1"/>
                          </a:solidFill>
                          <a:effectLst/>
                        </a:rPr>
                        <a:t>("</a:t>
                      </a:r>
                      <a:r>
                        <a:rPr lang="en-IN" sz="800" dirty="0" err="1">
                          <a:solidFill>
                            <a:schemeClr val="accent1"/>
                          </a:solidFill>
                          <a:effectLst/>
                        </a:rPr>
                        <a:t>input#email</a:t>
                      </a:r>
                      <a:r>
                        <a:rPr lang="en-IN" sz="800" dirty="0">
                          <a:solidFill>
                            <a:schemeClr val="accent1"/>
                          </a:solidFill>
                          <a:effectLst/>
                        </a:rPr>
                        <a:t>"))</a:t>
                      </a:r>
                    </a:p>
                  </a:txBody>
                  <a:tcPr marL="33493" marR="33493" marT="33493" marB="33493">
                    <a:lnL w="12700" cap="flat" cmpd="sng" algn="ctr">
                      <a:solidFill>
                        <a:srgbClr val="E023A5"/>
                      </a:solidFill>
                      <a:prstDash val="solid"/>
                      <a:round/>
                      <a:headEnd type="none" w="med" len="med"/>
                      <a:tailEnd type="none" w="med" len="med"/>
                    </a:lnL>
                    <a:lnR w="12700" cap="flat" cmpd="sng" algn="ctr">
                      <a:solidFill>
                        <a:srgbClr val="801BA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301438">
                <a:tc>
                  <a:txBody>
                    <a:bodyPr/>
                    <a:lstStyle/>
                    <a:p>
                      <a:pPr algn="l" fontAlgn="t"/>
                      <a:r>
                        <a:rPr lang="en-IN" sz="800">
                          <a:solidFill>
                            <a:schemeClr val="accent1"/>
                          </a:solidFill>
                          <a:effectLst/>
                        </a:rPr>
                        <a:t>By.</a:t>
                      </a:r>
                      <a:r>
                        <a:rPr lang="en-IN" sz="800" b="1">
                          <a:solidFill>
                            <a:schemeClr val="accent1"/>
                          </a:solidFill>
                          <a:effectLst/>
                        </a:rPr>
                        <a:t>id</a:t>
                      </a:r>
                      <a:endParaRPr lang="en-IN" sz="800">
                        <a:solidFill>
                          <a:schemeClr val="accent1"/>
                        </a:solidFill>
                        <a:effectLst/>
                      </a:endParaRPr>
                    </a:p>
                  </a:txBody>
                  <a:tcPr marL="33493" marR="33493" marT="33493" marB="33493">
                    <a:lnL w="12700" cap="flat" cmpd="sng" algn="ctr">
                      <a:solidFill>
                        <a:srgbClr val="A023A5"/>
                      </a:solidFill>
                      <a:prstDash val="solid"/>
                      <a:round/>
                      <a:headEnd type="none" w="med" len="med"/>
                      <a:tailEnd type="none" w="med" len="med"/>
                    </a:lnL>
                    <a:lnR w="12700" cap="flat" cmpd="sng" algn="ctr">
                      <a:solidFill>
                        <a:srgbClr val="C020A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800" dirty="0">
                          <a:solidFill>
                            <a:schemeClr val="accent1"/>
                          </a:solidFill>
                          <a:effectLst/>
                        </a:rPr>
                        <a:t>locates elements by the value of their "id" attribute</a:t>
                      </a:r>
                    </a:p>
                  </a:txBody>
                  <a:tcPr marL="33493" marR="33493" marT="33493" marB="33493">
                    <a:lnL w="12700" cap="flat" cmpd="sng" algn="ctr">
                      <a:solidFill>
                        <a:srgbClr val="C020A5"/>
                      </a:solidFill>
                      <a:prstDash val="solid"/>
                      <a:round/>
                      <a:headEnd type="none" w="med" len="med"/>
                      <a:tailEnd type="none" w="med" len="med"/>
                    </a:lnL>
                    <a:lnR w="12700" cap="flat" cmpd="sng" algn="ctr">
                      <a:solidFill>
                        <a:srgbClr val="C020A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800">
                          <a:solidFill>
                            <a:schemeClr val="accent1"/>
                          </a:solidFill>
                          <a:effectLst/>
                        </a:rPr>
                        <a:t>findElement(By.id("someId"))  </a:t>
                      </a:r>
                    </a:p>
                  </a:txBody>
                  <a:tcPr marL="33493" marR="33493" marT="33493" marB="33493">
                    <a:lnL w="12700" cap="flat" cmpd="sng" algn="ctr">
                      <a:solidFill>
                        <a:srgbClr val="C020A5"/>
                      </a:solidFill>
                      <a:prstDash val="solid"/>
                      <a:round/>
                      <a:headEnd type="none" w="med" len="med"/>
                      <a:tailEnd type="none" w="med" len="med"/>
                    </a:lnL>
                    <a:lnR w="12700" cap="flat" cmpd="sng" algn="ctr">
                      <a:solidFill>
                        <a:srgbClr val="A01FA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301438">
                <a:tc>
                  <a:txBody>
                    <a:bodyPr/>
                    <a:lstStyle/>
                    <a:p>
                      <a:pPr algn="l" fontAlgn="t"/>
                      <a:r>
                        <a:rPr lang="en-IN" sz="800">
                          <a:solidFill>
                            <a:schemeClr val="accent1"/>
                          </a:solidFill>
                          <a:effectLst/>
                        </a:rPr>
                        <a:t>By.</a:t>
                      </a:r>
                      <a:r>
                        <a:rPr lang="en-IN" sz="800" b="1">
                          <a:solidFill>
                            <a:schemeClr val="accent1"/>
                          </a:solidFill>
                          <a:effectLst/>
                        </a:rPr>
                        <a:t>linkText</a:t>
                      </a:r>
                      <a:endParaRPr lang="en-IN" sz="800">
                        <a:solidFill>
                          <a:schemeClr val="accent1"/>
                        </a:solidFill>
                        <a:effectLst/>
                      </a:endParaRPr>
                    </a:p>
                  </a:txBody>
                  <a:tcPr marL="33493" marR="33493" marT="33493" marB="33493">
                    <a:lnL w="12700" cap="flat" cmpd="sng" algn="ctr">
                      <a:solidFill>
                        <a:srgbClr val="4025A5"/>
                      </a:solidFill>
                      <a:prstDash val="solid"/>
                      <a:round/>
                      <a:headEnd type="none" w="med" len="med"/>
                      <a:tailEnd type="none" w="med" len="med"/>
                    </a:lnL>
                    <a:lnR w="12700" cap="flat" cmpd="sng" algn="ctr">
                      <a:solidFill>
                        <a:srgbClr val="E025A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800" dirty="0">
                          <a:solidFill>
                            <a:schemeClr val="accent1"/>
                          </a:solidFill>
                          <a:effectLst/>
                        </a:rPr>
                        <a:t>finds a link element by the exact text it displays</a:t>
                      </a:r>
                    </a:p>
                  </a:txBody>
                  <a:tcPr marL="33493" marR="33493" marT="33493" marB="33493">
                    <a:lnL w="12700" cap="flat" cmpd="sng" algn="ctr">
                      <a:solidFill>
                        <a:srgbClr val="E025A5"/>
                      </a:solidFill>
                      <a:prstDash val="solid"/>
                      <a:round/>
                      <a:headEnd type="none" w="med" len="med"/>
                      <a:tailEnd type="none" w="med" len="med"/>
                    </a:lnL>
                    <a:lnR w="12700" cap="flat" cmpd="sng" algn="ctr">
                      <a:solidFill>
                        <a:srgbClr val="2028A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800" dirty="0" err="1">
                          <a:solidFill>
                            <a:schemeClr val="accent1"/>
                          </a:solidFill>
                          <a:effectLst/>
                        </a:rPr>
                        <a:t>findElement</a:t>
                      </a:r>
                      <a:r>
                        <a:rPr lang="en-IN" sz="800" dirty="0">
                          <a:solidFill>
                            <a:schemeClr val="accent1"/>
                          </a:solidFill>
                          <a:effectLst/>
                        </a:rPr>
                        <a:t>(</a:t>
                      </a:r>
                      <a:r>
                        <a:rPr lang="en-IN" sz="800" dirty="0" err="1">
                          <a:solidFill>
                            <a:schemeClr val="accent1"/>
                          </a:solidFill>
                          <a:effectLst/>
                        </a:rPr>
                        <a:t>By.linkText</a:t>
                      </a:r>
                      <a:r>
                        <a:rPr lang="en-IN" sz="800" dirty="0">
                          <a:solidFill>
                            <a:schemeClr val="accent1"/>
                          </a:solidFill>
                          <a:effectLst/>
                        </a:rPr>
                        <a:t>("REGISTRATION"))  </a:t>
                      </a:r>
                    </a:p>
                  </a:txBody>
                  <a:tcPr marL="33493" marR="33493" marT="33493" marB="33493">
                    <a:lnL w="12700" cap="flat" cmpd="sng" algn="ctr">
                      <a:solidFill>
                        <a:srgbClr val="2028A5"/>
                      </a:solidFill>
                      <a:prstDash val="solid"/>
                      <a:round/>
                      <a:headEnd type="none" w="med" len="med"/>
                      <a:tailEnd type="none" w="med" len="med"/>
                    </a:lnL>
                    <a:lnR w="12700" cap="flat" cmpd="sng" algn="ctr">
                      <a:solidFill>
                        <a:srgbClr val="E01FA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418664">
                <a:tc>
                  <a:txBody>
                    <a:bodyPr/>
                    <a:lstStyle/>
                    <a:p>
                      <a:pPr algn="l" fontAlgn="t"/>
                      <a:r>
                        <a:rPr lang="en-IN" sz="800">
                          <a:solidFill>
                            <a:schemeClr val="accent1"/>
                          </a:solidFill>
                          <a:effectLst/>
                        </a:rPr>
                        <a:t>By.</a:t>
                      </a:r>
                      <a:r>
                        <a:rPr lang="en-IN" sz="800" b="1">
                          <a:solidFill>
                            <a:schemeClr val="accent1"/>
                          </a:solidFill>
                          <a:effectLst/>
                        </a:rPr>
                        <a:t>name</a:t>
                      </a:r>
                      <a:endParaRPr lang="en-IN" sz="800">
                        <a:solidFill>
                          <a:schemeClr val="accent1"/>
                        </a:solidFill>
                        <a:effectLst/>
                      </a:endParaRPr>
                    </a:p>
                  </a:txBody>
                  <a:tcPr marL="33493" marR="33493" marT="33493" marB="33493">
                    <a:lnL w="12700" cap="flat" cmpd="sng" algn="ctr">
                      <a:solidFill>
                        <a:srgbClr val="6026A5"/>
                      </a:solidFill>
                      <a:prstDash val="solid"/>
                      <a:round/>
                      <a:headEnd type="none" w="med" len="med"/>
                      <a:tailEnd type="none" w="med" len="med"/>
                    </a:lnL>
                    <a:lnR w="12700" cap="flat" cmpd="sng" algn="ctr">
                      <a:solidFill>
                        <a:srgbClr val="C020A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800">
                          <a:solidFill>
                            <a:schemeClr val="accent1"/>
                          </a:solidFill>
                          <a:effectLst/>
                        </a:rPr>
                        <a:t>locates elements by the value of the "name" attribute</a:t>
                      </a:r>
                    </a:p>
                  </a:txBody>
                  <a:tcPr marL="33493" marR="33493" marT="33493" marB="33493">
                    <a:lnL w="12700" cap="flat" cmpd="sng" algn="ctr">
                      <a:solidFill>
                        <a:srgbClr val="C020A5"/>
                      </a:solidFill>
                      <a:prstDash val="solid"/>
                      <a:round/>
                      <a:headEnd type="none" w="med" len="med"/>
                      <a:tailEnd type="none" w="med" len="med"/>
                    </a:lnL>
                    <a:lnR w="12700" cap="flat" cmpd="sng" algn="ctr">
                      <a:solidFill>
                        <a:srgbClr val="E024A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800" dirty="0" err="1">
                          <a:solidFill>
                            <a:schemeClr val="accent1"/>
                          </a:solidFill>
                          <a:effectLst/>
                        </a:rPr>
                        <a:t>findElement</a:t>
                      </a:r>
                      <a:r>
                        <a:rPr lang="en-IN" sz="800" dirty="0">
                          <a:solidFill>
                            <a:schemeClr val="accent1"/>
                          </a:solidFill>
                          <a:effectLst/>
                        </a:rPr>
                        <a:t>(By.name("</a:t>
                      </a:r>
                      <a:r>
                        <a:rPr lang="en-IN" sz="800" dirty="0" err="1">
                          <a:solidFill>
                            <a:schemeClr val="accent1"/>
                          </a:solidFill>
                          <a:effectLst/>
                        </a:rPr>
                        <a:t>someName</a:t>
                      </a:r>
                      <a:r>
                        <a:rPr lang="en-IN" sz="800" dirty="0">
                          <a:solidFill>
                            <a:schemeClr val="accent1"/>
                          </a:solidFill>
                          <a:effectLst/>
                        </a:rPr>
                        <a:t>"))  </a:t>
                      </a:r>
                    </a:p>
                  </a:txBody>
                  <a:tcPr marL="33493" marR="33493" marT="33493" marB="33493">
                    <a:lnL w="12700" cap="flat" cmpd="sng" algn="ctr">
                      <a:solidFill>
                        <a:srgbClr val="E024A5"/>
                      </a:solidFill>
                      <a:prstDash val="solid"/>
                      <a:round/>
                      <a:headEnd type="none" w="med" len="med"/>
                      <a:tailEnd type="none" w="med" len="med"/>
                    </a:lnL>
                    <a:lnR w="12700" cap="flat" cmpd="sng" algn="ctr">
                      <a:solidFill>
                        <a:srgbClr val="A01FA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301438">
                <a:tc>
                  <a:txBody>
                    <a:bodyPr/>
                    <a:lstStyle/>
                    <a:p>
                      <a:pPr algn="l" fontAlgn="t"/>
                      <a:r>
                        <a:rPr lang="en-IN" sz="800">
                          <a:solidFill>
                            <a:schemeClr val="accent1"/>
                          </a:solidFill>
                          <a:effectLst/>
                        </a:rPr>
                        <a:t>By.</a:t>
                      </a:r>
                      <a:r>
                        <a:rPr lang="en-IN" sz="800" b="1">
                          <a:solidFill>
                            <a:schemeClr val="accent1"/>
                          </a:solidFill>
                          <a:effectLst/>
                        </a:rPr>
                        <a:t>partialLinkText</a:t>
                      </a:r>
                      <a:endParaRPr lang="en-IN" sz="800">
                        <a:solidFill>
                          <a:schemeClr val="accent1"/>
                        </a:solidFill>
                        <a:effectLst/>
                      </a:endParaRPr>
                    </a:p>
                  </a:txBody>
                  <a:tcPr marL="33493" marR="33493" marT="33493" marB="33493">
                    <a:lnL w="12700" cap="flat" cmpd="sng" algn="ctr">
                      <a:solidFill>
                        <a:srgbClr val="0023A5"/>
                      </a:solidFill>
                      <a:prstDash val="solid"/>
                      <a:round/>
                      <a:headEnd type="none" w="med" len="med"/>
                      <a:tailEnd type="none" w="med" len="med"/>
                    </a:lnL>
                    <a:lnR w="12700" cap="flat" cmpd="sng" algn="ctr">
                      <a:solidFill>
                        <a:srgbClr val="8023A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800">
                          <a:solidFill>
                            <a:schemeClr val="accent1"/>
                          </a:solidFill>
                          <a:effectLst/>
                        </a:rPr>
                        <a:t>locates elements that contain the given link text</a:t>
                      </a:r>
                    </a:p>
                  </a:txBody>
                  <a:tcPr marL="33493" marR="33493" marT="33493" marB="33493">
                    <a:lnL w="12700" cap="flat" cmpd="sng" algn="ctr">
                      <a:solidFill>
                        <a:srgbClr val="8023A5"/>
                      </a:solidFill>
                      <a:prstDash val="solid"/>
                      <a:round/>
                      <a:headEnd type="none" w="med" len="med"/>
                      <a:tailEnd type="none" w="med" len="med"/>
                    </a:lnL>
                    <a:lnR w="12700" cap="flat" cmpd="sng" algn="ctr">
                      <a:solidFill>
                        <a:srgbClr val="E024A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800" dirty="0" err="1">
                          <a:solidFill>
                            <a:schemeClr val="accent1"/>
                          </a:solidFill>
                          <a:effectLst/>
                        </a:rPr>
                        <a:t>findElement</a:t>
                      </a:r>
                      <a:r>
                        <a:rPr lang="en-IN" sz="800" dirty="0">
                          <a:solidFill>
                            <a:schemeClr val="accent1"/>
                          </a:solidFill>
                          <a:effectLst/>
                        </a:rPr>
                        <a:t>(</a:t>
                      </a:r>
                      <a:r>
                        <a:rPr lang="en-IN" sz="800" dirty="0" err="1">
                          <a:solidFill>
                            <a:schemeClr val="accent1"/>
                          </a:solidFill>
                          <a:effectLst/>
                        </a:rPr>
                        <a:t>By.partialLinkText</a:t>
                      </a:r>
                      <a:r>
                        <a:rPr lang="en-IN" sz="800" dirty="0">
                          <a:solidFill>
                            <a:schemeClr val="accent1"/>
                          </a:solidFill>
                          <a:effectLst/>
                        </a:rPr>
                        <a:t>("REG"))  </a:t>
                      </a:r>
                    </a:p>
                  </a:txBody>
                  <a:tcPr marL="33493" marR="33493" marT="33493" marB="33493">
                    <a:lnL w="12700" cap="flat" cmpd="sng" algn="ctr">
                      <a:solidFill>
                        <a:srgbClr val="E024A5"/>
                      </a:solidFill>
                      <a:prstDash val="solid"/>
                      <a:round/>
                      <a:headEnd type="none" w="med" len="med"/>
                      <a:tailEnd type="none" w="med" len="med"/>
                    </a:lnL>
                    <a:lnR w="12700" cap="flat" cmpd="sng" algn="ctr">
                      <a:solidFill>
                        <a:srgbClr val="A01FA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301438">
                <a:tc>
                  <a:txBody>
                    <a:bodyPr/>
                    <a:lstStyle/>
                    <a:p>
                      <a:pPr algn="l" fontAlgn="t"/>
                      <a:r>
                        <a:rPr lang="en-IN" sz="800">
                          <a:solidFill>
                            <a:schemeClr val="accent1"/>
                          </a:solidFill>
                          <a:effectLst/>
                        </a:rPr>
                        <a:t>By.</a:t>
                      </a:r>
                      <a:r>
                        <a:rPr lang="en-IN" sz="800" b="1">
                          <a:solidFill>
                            <a:schemeClr val="accent1"/>
                          </a:solidFill>
                          <a:effectLst/>
                        </a:rPr>
                        <a:t>tagName</a:t>
                      </a:r>
                      <a:endParaRPr lang="en-IN" sz="800">
                        <a:solidFill>
                          <a:schemeClr val="accent1"/>
                        </a:solidFill>
                        <a:effectLst/>
                      </a:endParaRPr>
                    </a:p>
                  </a:txBody>
                  <a:tcPr marL="33493" marR="33493" marT="33493" marB="33493">
                    <a:lnL w="12700" cap="flat" cmpd="sng" algn="ctr">
                      <a:solidFill>
                        <a:srgbClr val="6028A5"/>
                      </a:solidFill>
                      <a:prstDash val="solid"/>
                      <a:round/>
                      <a:headEnd type="none" w="med" len="med"/>
                      <a:tailEnd type="none" w="med" len="med"/>
                    </a:lnL>
                    <a:lnR w="12700" cap="flat" cmpd="sng" algn="ctr">
                      <a:solidFill>
                        <a:srgbClr val="6022A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800">
                          <a:solidFill>
                            <a:schemeClr val="accent1"/>
                          </a:solidFill>
                          <a:effectLst/>
                        </a:rPr>
                        <a:t>locates elements by their tag name</a:t>
                      </a:r>
                    </a:p>
                  </a:txBody>
                  <a:tcPr marL="33493" marR="33493" marT="33493" marB="33493">
                    <a:lnL w="12700" cap="flat" cmpd="sng" algn="ctr">
                      <a:solidFill>
                        <a:srgbClr val="6022A5"/>
                      </a:solidFill>
                      <a:prstDash val="solid"/>
                      <a:round/>
                      <a:headEnd type="none" w="med" len="med"/>
                      <a:tailEnd type="none" w="med" len="med"/>
                    </a:lnL>
                    <a:lnR w="12700" cap="flat" cmpd="sng" algn="ctr">
                      <a:solidFill>
                        <a:srgbClr val="8023A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800" dirty="0" err="1">
                          <a:solidFill>
                            <a:schemeClr val="accent1"/>
                          </a:solidFill>
                          <a:effectLst/>
                        </a:rPr>
                        <a:t>findElement</a:t>
                      </a:r>
                      <a:r>
                        <a:rPr lang="en-IN" sz="800" dirty="0">
                          <a:solidFill>
                            <a:schemeClr val="accent1"/>
                          </a:solidFill>
                          <a:effectLst/>
                        </a:rPr>
                        <a:t>(</a:t>
                      </a:r>
                      <a:r>
                        <a:rPr lang="en-IN" sz="800" dirty="0" err="1">
                          <a:solidFill>
                            <a:schemeClr val="accent1"/>
                          </a:solidFill>
                          <a:effectLst/>
                        </a:rPr>
                        <a:t>By.tagName</a:t>
                      </a:r>
                      <a:r>
                        <a:rPr lang="en-IN" sz="800" dirty="0">
                          <a:solidFill>
                            <a:schemeClr val="accent1"/>
                          </a:solidFill>
                          <a:effectLst/>
                        </a:rPr>
                        <a:t>("div"))  </a:t>
                      </a:r>
                    </a:p>
                  </a:txBody>
                  <a:tcPr marL="33493" marR="33493" marT="33493" marB="33493">
                    <a:lnL w="12700" cap="flat" cmpd="sng" algn="ctr">
                      <a:solidFill>
                        <a:srgbClr val="8023A5"/>
                      </a:solidFill>
                      <a:prstDash val="solid"/>
                      <a:round/>
                      <a:headEnd type="none" w="med" len="med"/>
                      <a:tailEnd type="none" w="med" len="med"/>
                    </a:lnL>
                    <a:lnR w="12700" cap="flat" cmpd="sng" algn="ctr">
                      <a:solidFill>
                        <a:srgbClr val="E01FA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770342">
                <a:tc>
                  <a:txBody>
                    <a:bodyPr/>
                    <a:lstStyle/>
                    <a:p>
                      <a:pPr algn="l" fontAlgn="t"/>
                      <a:r>
                        <a:rPr lang="en-IN" sz="800">
                          <a:solidFill>
                            <a:schemeClr val="accent1"/>
                          </a:solidFill>
                          <a:effectLst/>
                        </a:rPr>
                        <a:t>By.</a:t>
                      </a:r>
                      <a:r>
                        <a:rPr lang="en-IN" sz="800" b="1">
                          <a:solidFill>
                            <a:schemeClr val="accent1"/>
                          </a:solidFill>
                          <a:effectLst/>
                        </a:rPr>
                        <a:t>xpath</a:t>
                      </a:r>
                      <a:endParaRPr lang="en-IN" sz="800">
                        <a:solidFill>
                          <a:schemeClr val="accent1"/>
                        </a:solidFill>
                        <a:effectLst/>
                      </a:endParaRPr>
                    </a:p>
                  </a:txBody>
                  <a:tcPr marL="33493" marR="33493" marT="33493" marB="33493">
                    <a:lnL w="12700" cap="flat" cmpd="sng" algn="ctr">
                      <a:solidFill>
                        <a:srgbClr val="6022A5"/>
                      </a:solidFill>
                      <a:prstDash val="solid"/>
                      <a:round/>
                      <a:headEnd type="none" w="med" len="med"/>
                      <a:tailEnd type="none" w="med" len="med"/>
                    </a:lnL>
                    <a:lnR w="12700" cap="flat" cmpd="sng" algn="ctr">
                      <a:solidFill>
                        <a:srgbClr val="6022A5"/>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A01FA5"/>
                      </a:solidFill>
                      <a:prstDash val="solid"/>
                      <a:round/>
                      <a:headEnd type="none" w="med" len="med"/>
                      <a:tailEnd type="none" w="med" len="med"/>
                    </a:lnB>
                    <a:solidFill>
                      <a:srgbClr val="F9F9F9"/>
                    </a:solidFill>
                  </a:tcPr>
                </a:tc>
                <a:tc>
                  <a:txBody>
                    <a:bodyPr/>
                    <a:lstStyle/>
                    <a:p>
                      <a:pPr algn="l" fontAlgn="t"/>
                      <a:r>
                        <a:rPr lang="en-IN" sz="800">
                          <a:solidFill>
                            <a:schemeClr val="accent1"/>
                          </a:solidFill>
                          <a:effectLst/>
                        </a:rPr>
                        <a:t>locates elements via XPath</a:t>
                      </a:r>
                    </a:p>
                  </a:txBody>
                  <a:tcPr marL="33493" marR="33493" marT="33493" marB="33493">
                    <a:lnL w="12700" cap="flat" cmpd="sng" algn="ctr">
                      <a:solidFill>
                        <a:srgbClr val="6022A5"/>
                      </a:solidFill>
                      <a:prstDash val="solid"/>
                      <a:round/>
                      <a:headEnd type="none" w="med" len="med"/>
                      <a:tailEnd type="none" w="med" len="med"/>
                    </a:lnL>
                    <a:lnR w="12700" cap="flat" cmpd="sng" algn="ctr">
                      <a:solidFill>
                        <a:srgbClr val="8024A5"/>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A01FA5"/>
                      </a:solidFill>
                      <a:prstDash val="solid"/>
                      <a:round/>
                      <a:headEnd type="none" w="med" len="med"/>
                      <a:tailEnd type="none" w="med" len="med"/>
                    </a:lnB>
                    <a:solidFill>
                      <a:srgbClr val="F9F9F9"/>
                    </a:solidFill>
                  </a:tcPr>
                </a:tc>
                <a:tc>
                  <a:txBody>
                    <a:bodyPr/>
                    <a:lstStyle/>
                    <a:p>
                      <a:pPr algn="l" fontAlgn="t"/>
                      <a:r>
                        <a:rPr lang="en-IN" sz="800" dirty="0" err="1">
                          <a:solidFill>
                            <a:schemeClr val="accent1"/>
                          </a:solidFill>
                          <a:effectLst/>
                        </a:rPr>
                        <a:t>findElement</a:t>
                      </a:r>
                      <a:r>
                        <a:rPr lang="en-IN" sz="800" dirty="0">
                          <a:solidFill>
                            <a:schemeClr val="accent1"/>
                          </a:solidFill>
                          <a:effectLst/>
                        </a:rPr>
                        <a:t>(</a:t>
                      </a:r>
                      <a:r>
                        <a:rPr lang="en-IN" sz="800" dirty="0" err="1">
                          <a:solidFill>
                            <a:schemeClr val="accent1"/>
                          </a:solidFill>
                          <a:effectLst/>
                        </a:rPr>
                        <a:t>By.xpath</a:t>
                      </a:r>
                      <a:r>
                        <a:rPr lang="en-IN" sz="800" dirty="0">
                          <a:solidFill>
                            <a:schemeClr val="accent1"/>
                          </a:solidFill>
                          <a:effectLst/>
                        </a:rPr>
                        <a:t>("//html/body/div/table/</a:t>
                      </a:r>
                      <a:r>
                        <a:rPr lang="en-IN" sz="800" dirty="0" err="1">
                          <a:solidFill>
                            <a:schemeClr val="accent1"/>
                          </a:solidFill>
                          <a:effectLst/>
                        </a:rPr>
                        <a:t>tbody</a:t>
                      </a:r>
                      <a:r>
                        <a:rPr lang="en-IN" sz="800" dirty="0">
                          <a:solidFill>
                            <a:schemeClr val="accent1"/>
                          </a:solidFill>
                          <a:effectLst/>
                        </a:rPr>
                        <a:t>/</a:t>
                      </a:r>
                      <a:r>
                        <a:rPr lang="en-IN" sz="800" dirty="0" err="1">
                          <a:solidFill>
                            <a:schemeClr val="accent1"/>
                          </a:solidFill>
                          <a:effectLst/>
                        </a:rPr>
                        <a:t>tr</a:t>
                      </a:r>
                      <a:r>
                        <a:rPr lang="en-IN" sz="800" dirty="0">
                          <a:solidFill>
                            <a:schemeClr val="accent1"/>
                          </a:solidFill>
                          <a:effectLst/>
                        </a:rPr>
                        <a:t>/td[2]/table/</a:t>
                      </a:r>
                      <a:r>
                        <a:rPr lang="en-IN" sz="800" dirty="0" err="1">
                          <a:solidFill>
                            <a:schemeClr val="accent1"/>
                          </a:solidFill>
                          <a:effectLst/>
                        </a:rPr>
                        <a:t>tbody</a:t>
                      </a:r>
                      <a:r>
                        <a:rPr lang="en-IN" sz="800" dirty="0">
                          <a:solidFill>
                            <a:schemeClr val="accent1"/>
                          </a:solidFill>
                          <a:effectLst/>
                        </a:rPr>
                        <a:t>/</a:t>
                      </a:r>
                      <a:r>
                        <a:rPr lang="en-IN" sz="800" dirty="0" err="1">
                          <a:solidFill>
                            <a:schemeClr val="accent1"/>
                          </a:solidFill>
                          <a:effectLst/>
                        </a:rPr>
                        <a:t>tr</a:t>
                      </a:r>
                      <a:r>
                        <a:rPr lang="en-IN" sz="800" dirty="0">
                          <a:solidFill>
                            <a:schemeClr val="accent1"/>
                          </a:solidFill>
                          <a:effectLst/>
                        </a:rPr>
                        <a:t>[4]/td/table/</a:t>
                      </a:r>
                      <a:r>
                        <a:rPr lang="en-IN" sz="800" dirty="0" err="1">
                          <a:solidFill>
                            <a:schemeClr val="accent1"/>
                          </a:solidFill>
                          <a:effectLst/>
                        </a:rPr>
                        <a:t>tbody</a:t>
                      </a:r>
                      <a:r>
                        <a:rPr lang="en-IN" sz="800" dirty="0">
                          <a:solidFill>
                            <a:schemeClr val="accent1"/>
                          </a:solidFill>
                          <a:effectLst/>
                        </a:rPr>
                        <a:t>/</a:t>
                      </a:r>
                      <a:r>
                        <a:rPr lang="en-IN" sz="800" dirty="0" err="1">
                          <a:solidFill>
                            <a:schemeClr val="accent1"/>
                          </a:solidFill>
                          <a:effectLst/>
                        </a:rPr>
                        <a:t>tr</a:t>
                      </a:r>
                      <a:r>
                        <a:rPr lang="en-IN" sz="800" dirty="0">
                          <a:solidFill>
                            <a:schemeClr val="accent1"/>
                          </a:solidFill>
                          <a:effectLst/>
                        </a:rPr>
                        <a:t>/td[2]/table/</a:t>
                      </a:r>
                      <a:r>
                        <a:rPr lang="en-IN" sz="800" dirty="0" err="1">
                          <a:solidFill>
                            <a:schemeClr val="accent1"/>
                          </a:solidFill>
                          <a:effectLst/>
                        </a:rPr>
                        <a:t>tbody</a:t>
                      </a:r>
                      <a:r>
                        <a:rPr lang="en-IN" sz="800" dirty="0">
                          <a:solidFill>
                            <a:schemeClr val="accent1"/>
                          </a:solidFill>
                          <a:effectLst/>
                        </a:rPr>
                        <a:t>/</a:t>
                      </a:r>
                      <a:r>
                        <a:rPr lang="en-IN" sz="800" dirty="0" err="1">
                          <a:solidFill>
                            <a:schemeClr val="accent1"/>
                          </a:solidFill>
                          <a:effectLst/>
                        </a:rPr>
                        <a:t>tr</a:t>
                      </a:r>
                      <a:r>
                        <a:rPr lang="en-IN" sz="800" dirty="0">
                          <a:solidFill>
                            <a:schemeClr val="accent1"/>
                          </a:solidFill>
                          <a:effectLst/>
                        </a:rPr>
                        <a:t>[2]/td[3]/ form/table/</a:t>
                      </a:r>
                      <a:r>
                        <a:rPr lang="en-IN" sz="800" dirty="0" err="1">
                          <a:solidFill>
                            <a:schemeClr val="accent1"/>
                          </a:solidFill>
                          <a:effectLst/>
                        </a:rPr>
                        <a:t>tbody</a:t>
                      </a:r>
                      <a:r>
                        <a:rPr lang="en-IN" sz="800" dirty="0">
                          <a:solidFill>
                            <a:schemeClr val="accent1"/>
                          </a:solidFill>
                          <a:effectLst/>
                        </a:rPr>
                        <a:t>/</a:t>
                      </a:r>
                      <a:r>
                        <a:rPr lang="en-IN" sz="800" dirty="0" err="1">
                          <a:solidFill>
                            <a:schemeClr val="accent1"/>
                          </a:solidFill>
                          <a:effectLst/>
                        </a:rPr>
                        <a:t>tr</a:t>
                      </a:r>
                      <a:r>
                        <a:rPr lang="en-IN" sz="800" dirty="0">
                          <a:solidFill>
                            <a:schemeClr val="accent1"/>
                          </a:solidFill>
                          <a:effectLst/>
                        </a:rPr>
                        <a:t>[5]"))</a:t>
                      </a:r>
                    </a:p>
                  </a:txBody>
                  <a:tcPr marL="33493" marR="33493" marT="33493" marB="33493">
                    <a:lnL w="12700" cap="flat" cmpd="sng" algn="ctr">
                      <a:solidFill>
                        <a:srgbClr val="8024A5"/>
                      </a:solidFill>
                      <a:prstDash val="solid"/>
                      <a:round/>
                      <a:headEnd type="none" w="med" len="med"/>
                      <a:tailEnd type="none" w="med" len="med"/>
                    </a:lnL>
                    <a:lnR w="12700" cap="flat" cmpd="sng" algn="ctr">
                      <a:solidFill>
                        <a:srgbClr val="401DA5"/>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E01FA5"/>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4241992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0000"/>
                </a:solidFill>
              </a:rPr>
              <a:t>HTML Code Snippet</a:t>
            </a:r>
            <a:endParaRPr lang="en-IN" dirty="0">
              <a:solidFill>
                <a:srgbClr val="000000"/>
              </a:solidFill>
            </a:endParaRPr>
          </a:p>
        </p:txBody>
      </p:sp>
      <p:sp>
        <p:nvSpPr>
          <p:cNvPr id="3" name="Text Placeholder 2"/>
          <p:cNvSpPr>
            <a:spLocks noGrp="1"/>
          </p:cNvSpPr>
          <p:nvPr>
            <p:ph type="body" idx="1"/>
          </p:nvPr>
        </p:nvSpPr>
        <p:spPr/>
        <p:txBody>
          <a:bodyPr/>
          <a:lstStyle/>
          <a:p>
            <a:pPr>
              <a:buNone/>
            </a:pPr>
            <a:r>
              <a:rPr lang="en-IN" dirty="0"/>
              <a:t>Let’s get a HTML snippet code and see how can we use these Selenium </a:t>
            </a:r>
            <a:r>
              <a:rPr lang="en-IN" dirty="0" err="1"/>
              <a:t>WebDriver</a:t>
            </a:r>
            <a:r>
              <a:rPr lang="en-IN" dirty="0"/>
              <a:t> selectors in order to identify the desired elements</a:t>
            </a:r>
            <a:r>
              <a:rPr lang="en-IN" dirty="0" smtClean="0"/>
              <a:t>:</a:t>
            </a:r>
          </a:p>
          <a:p>
            <a:pPr>
              <a:buNone/>
            </a:pPr>
            <a:endParaRPr lang="en-IN" dirty="0"/>
          </a:p>
        </p:txBody>
      </p:sp>
      <p:pic>
        <p:nvPicPr>
          <p:cNvPr id="6" name="Picture 5"/>
          <p:cNvPicPr>
            <a:picLocks noChangeAspect="1"/>
          </p:cNvPicPr>
          <p:nvPr/>
        </p:nvPicPr>
        <p:blipFill>
          <a:blip r:embed="rId2"/>
          <a:stretch>
            <a:fillRect/>
          </a:stretch>
        </p:blipFill>
        <p:spPr>
          <a:xfrm>
            <a:off x="976276" y="1846630"/>
            <a:ext cx="6121137" cy="2977029"/>
          </a:xfrm>
          <a:prstGeom prst="rect">
            <a:avLst/>
          </a:prstGeom>
        </p:spPr>
      </p:pic>
    </p:spTree>
    <p:extLst>
      <p:ext uri="{BB962C8B-B14F-4D97-AF65-F5344CB8AC3E}">
        <p14:creationId xmlns:p14="http://schemas.microsoft.com/office/powerpoint/2010/main" val="857116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0000"/>
                </a:solidFill>
              </a:rPr>
              <a:t>Getting </a:t>
            </a:r>
            <a:r>
              <a:rPr lang="en-IN" dirty="0" err="1" smtClean="0">
                <a:solidFill>
                  <a:srgbClr val="000000"/>
                </a:solidFill>
              </a:rPr>
              <a:t>WebElements</a:t>
            </a:r>
            <a:endParaRPr lang="en-IN" dirty="0">
              <a:solidFill>
                <a:srgbClr val="000000"/>
              </a:solidFill>
            </a:endParaRPr>
          </a:p>
        </p:txBody>
      </p:sp>
      <p:sp>
        <p:nvSpPr>
          <p:cNvPr id="3" name="Text Placeholder 2"/>
          <p:cNvSpPr>
            <a:spLocks noGrp="1"/>
          </p:cNvSpPr>
          <p:nvPr>
            <p:ph type="body" idx="1"/>
          </p:nvPr>
        </p:nvSpPr>
        <p:spPr/>
        <p:txBody>
          <a:bodyPr/>
          <a:lstStyle/>
          <a:p>
            <a:pPr>
              <a:buNone/>
            </a:pPr>
            <a:r>
              <a:rPr lang="en-IN" b="1" dirty="0" smtClean="0">
                <a:solidFill>
                  <a:schemeClr val="accent2"/>
                </a:solidFill>
              </a:rPr>
              <a:t>By </a:t>
            </a:r>
            <a:r>
              <a:rPr lang="en-IN" b="1" dirty="0" err="1" smtClean="0">
                <a:solidFill>
                  <a:schemeClr val="accent2"/>
                </a:solidFill>
              </a:rPr>
              <a:t>fullText</a:t>
            </a:r>
            <a:r>
              <a:rPr lang="en-IN" b="1" dirty="0" smtClean="0">
                <a:solidFill>
                  <a:schemeClr val="accent2"/>
                </a:solidFill>
              </a:rPr>
              <a:t>:</a:t>
            </a:r>
          </a:p>
          <a:p>
            <a:pPr>
              <a:buNone/>
            </a:pPr>
            <a:r>
              <a:rPr lang="en-IN" dirty="0">
                <a:solidFill>
                  <a:schemeClr val="accent2"/>
                </a:solidFill>
              </a:rPr>
              <a:t>WebElement </a:t>
            </a:r>
            <a:r>
              <a:rPr lang="en-IN" dirty="0" err="1">
                <a:solidFill>
                  <a:schemeClr val="accent2"/>
                </a:solidFill>
              </a:rPr>
              <a:t>firstLink</a:t>
            </a:r>
            <a:r>
              <a:rPr lang="en-IN" dirty="0">
                <a:solidFill>
                  <a:schemeClr val="accent2"/>
                </a:solidFill>
              </a:rPr>
              <a:t> = </a:t>
            </a:r>
            <a:r>
              <a:rPr lang="en-IN" b="1" dirty="0" err="1">
                <a:solidFill>
                  <a:schemeClr val="accent2"/>
                </a:solidFill>
              </a:rPr>
              <a:t>driver.findElement</a:t>
            </a:r>
            <a:r>
              <a:rPr lang="en-IN" b="1" dirty="0">
                <a:solidFill>
                  <a:schemeClr val="accent2"/>
                </a:solidFill>
              </a:rPr>
              <a:t>(</a:t>
            </a:r>
            <a:r>
              <a:rPr lang="en-IN" b="1" dirty="0" err="1">
                <a:solidFill>
                  <a:schemeClr val="accent2"/>
                </a:solidFill>
              </a:rPr>
              <a:t>By.linkText</a:t>
            </a:r>
            <a:r>
              <a:rPr lang="en-IN" b="1" dirty="0">
                <a:solidFill>
                  <a:schemeClr val="accent2"/>
                </a:solidFill>
              </a:rPr>
              <a:t>("First Link"));</a:t>
            </a:r>
            <a:r>
              <a:rPr lang="en-IN" b="1" dirty="0" smtClean="0">
                <a:solidFill>
                  <a:schemeClr val="accent2"/>
                </a:solidFill>
              </a:rPr>
              <a:t>  </a:t>
            </a:r>
          </a:p>
          <a:p>
            <a:pPr>
              <a:buNone/>
            </a:pPr>
            <a:r>
              <a:rPr lang="en-IN" b="1" dirty="0" smtClean="0">
                <a:solidFill>
                  <a:schemeClr val="accent2"/>
                </a:solidFill>
              </a:rPr>
              <a:t>By </a:t>
            </a:r>
            <a:r>
              <a:rPr lang="en-IN" b="1" dirty="0" err="1" smtClean="0">
                <a:solidFill>
                  <a:schemeClr val="accent2"/>
                </a:solidFill>
              </a:rPr>
              <a:t>PartialText</a:t>
            </a:r>
            <a:r>
              <a:rPr lang="en-IN" b="1" dirty="0" smtClean="0">
                <a:solidFill>
                  <a:schemeClr val="accent2"/>
                </a:solidFill>
              </a:rPr>
              <a:t>:</a:t>
            </a:r>
          </a:p>
          <a:p>
            <a:pPr>
              <a:buNone/>
            </a:pPr>
            <a:r>
              <a:rPr lang="en-IN" dirty="0">
                <a:solidFill>
                  <a:schemeClr val="accent2"/>
                </a:solidFill>
              </a:rPr>
              <a:t>WebElement </a:t>
            </a:r>
            <a:r>
              <a:rPr lang="en-IN" dirty="0" err="1">
                <a:solidFill>
                  <a:schemeClr val="accent2"/>
                </a:solidFill>
              </a:rPr>
              <a:t>firstLink</a:t>
            </a:r>
            <a:r>
              <a:rPr lang="en-IN" dirty="0">
                <a:solidFill>
                  <a:schemeClr val="accent2"/>
                </a:solidFill>
              </a:rPr>
              <a:t> = </a:t>
            </a:r>
            <a:r>
              <a:rPr lang="en-IN" b="1" dirty="0" err="1">
                <a:solidFill>
                  <a:schemeClr val="accent2"/>
                </a:solidFill>
              </a:rPr>
              <a:t>driver.findElement</a:t>
            </a:r>
            <a:r>
              <a:rPr lang="en-IN" b="1" dirty="0">
                <a:solidFill>
                  <a:schemeClr val="accent2"/>
                </a:solidFill>
              </a:rPr>
              <a:t>(</a:t>
            </a:r>
            <a:r>
              <a:rPr lang="en-IN" b="1" dirty="0" err="1">
                <a:solidFill>
                  <a:schemeClr val="accent2"/>
                </a:solidFill>
              </a:rPr>
              <a:t>By.partialLinkText</a:t>
            </a:r>
            <a:r>
              <a:rPr lang="en-IN" b="1" dirty="0">
                <a:solidFill>
                  <a:schemeClr val="accent2"/>
                </a:solidFill>
              </a:rPr>
              <a:t>("First"));</a:t>
            </a:r>
            <a:r>
              <a:rPr lang="en-IN" b="1" dirty="0" smtClean="0">
                <a:solidFill>
                  <a:schemeClr val="accent2"/>
                </a:solidFill>
              </a:rPr>
              <a:t>           </a:t>
            </a:r>
          </a:p>
          <a:p>
            <a:pPr>
              <a:buNone/>
            </a:pPr>
            <a:r>
              <a:rPr lang="en-IN" b="1" dirty="0" smtClean="0">
                <a:solidFill>
                  <a:schemeClr val="accent2"/>
                </a:solidFill>
              </a:rPr>
              <a:t>By </a:t>
            </a:r>
            <a:r>
              <a:rPr lang="en-IN" b="1" dirty="0" err="1" smtClean="0">
                <a:solidFill>
                  <a:schemeClr val="accent2"/>
                </a:solidFill>
              </a:rPr>
              <a:t>tagName</a:t>
            </a:r>
            <a:endParaRPr lang="en-IN" b="1" dirty="0" smtClean="0">
              <a:solidFill>
                <a:schemeClr val="accent2"/>
              </a:solidFill>
            </a:endParaRPr>
          </a:p>
          <a:p>
            <a:pPr>
              <a:buNone/>
            </a:pPr>
            <a:r>
              <a:rPr lang="en-IN" dirty="0">
                <a:solidFill>
                  <a:schemeClr val="accent2"/>
                </a:solidFill>
              </a:rPr>
              <a:t>WebElement </a:t>
            </a:r>
            <a:r>
              <a:rPr lang="en-IN" dirty="0" err="1">
                <a:solidFill>
                  <a:schemeClr val="accent2"/>
                </a:solidFill>
              </a:rPr>
              <a:t>subscribeButton</a:t>
            </a:r>
            <a:r>
              <a:rPr lang="en-IN" dirty="0">
                <a:solidFill>
                  <a:schemeClr val="accent2"/>
                </a:solidFill>
              </a:rPr>
              <a:t> = </a:t>
            </a:r>
            <a:r>
              <a:rPr lang="en-IN" b="1" dirty="0" err="1">
                <a:solidFill>
                  <a:schemeClr val="accent2"/>
                </a:solidFill>
              </a:rPr>
              <a:t>driver.findElement</a:t>
            </a:r>
            <a:r>
              <a:rPr lang="en-IN" b="1" dirty="0">
                <a:solidFill>
                  <a:schemeClr val="accent2"/>
                </a:solidFill>
              </a:rPr>
              <a:t>(</a:t>
            </a:r>
            <a:r>
              <a:rPr lang="en-IN" b="1" dirty="0" err="1">
                <a:solidFill>
                  <a:schemeClr val="accent2"/>
                </a:solidFill>
              </a:rPr>
              <a:t>By.tagName</a:t>
            </a:r>
            <a:r>
              <a:rPr lang="en-IN" b="1" dirty="0">
                <a:solidFill>
                  <a:schemeClr val="accent2"/>
                </a:solidFill>
              </a:rPr>
              <a:t>("button"));</a:t>
            </a:r>
            <a:r>
              <a:rPr lang="en-IN" b="1" dirty="0" smtClean="0">
                <a:solidFill>
                  <a:schemeClr val="accent2"/>
                </a:solidFill>
              </a:rPr>
              <a:t>                            </a:t>
            </a:r>
          </a:p>
          <a:p>
            <a:pPr>
              <a:buNone/>
            </a:pPr>
            <a:endParaRPr lang="en-IN" dirty="0"/>
          </a:p>
        </p:txBody>
      </p:sp>
    </p:spTree>
    <p:extLst>
      <p:ext uri="{BB962C8B-B14F-4D97-AF65-F5344CB8AC3E}">
        <p14:creationId xmlns:p14="http://schemas.microsoft.com/office/powerpoint/2010/main" val="17007203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0000"/>
                </a:solidFill>
              </a:rPr>
              <a:t>Getting </a:t>
            </a:r>
            <a:r>
              <a:rPr lang="en-IN" dirty="0" err="1" smtClean="0">
                <a:solidFill>
                  <a:srgbClr val="000000"/>
                </a:solidFill>
              </a:rPr>
              <a:t>WebElements</a:t>
            </a:r>
            <a:endParaRPr lang="en-IN" dirty="0">
              <a:solidFill>
                <a:srgbClr val="000000"/>
              </a:solidFill>
            </a:endParaRPr>
          </a:p>
        </p:txBody>
      </p:sp>
      <p:sp>
        <p:nvSpPr>
          <p:cNvPr id="3" name="Text Placeholder 2"/>
          <p:cNvSpPr>
            <a:spLocks noGrp="1"/>
          </p:cNvSpPr>
          <p:nvPr>
            <p:ph type="body" idx="1"/>
          </p:nvPr>
        </p:nvSpPr>
        <p:spPr/>
        <p:txBody>
          <a:bodyPr/>
          <a:lstStyle/>
          <a:p>
            <a:pPr>
              <a:buNone/>
            </a:pPr>
            <a:r>
              <a:rPr lang="en-IN" b="1" dirty="0" smtClean="0">
                <a:solidFill>
                  <a:schemeClr val="accent2"/>
                </a:solidFill>
              </a:rPr>
              <a:t>By </a:t>
            </a:r>
            <a:r>
              <a:rPr lang="en-IN" b="1" dirty="0">
                <a:solidFill>
                  <a:schemeClr val="accent2"/>
                </a:solidFill>
              </a:rPr>
              <a:t>CSS </a:t>
            </a:r>
            <a:r>
              <a:rPr lang="en-IN" b="1" dirty="0" smtClean="0">
                <a:solidFill>
                  <a:schemeClr val="accent2"/>
                </a:solidFill>
              </a:rPr>
              <a:t>Selectors:</a:t>
            </a:r>
          </a:p>
          <a:p>
            <a:r>
              <a:rPr lang="en-IN" sz="1400" dirty="0" smtClean="0">
                <a:solidFill>
                  <a:schemeClr val="accent2"/>
                </a:solidFill>
              </a:rPr>
              <a:t>WebElement </a:t>
            </a:r>
            <a:r>
              <a:rPr lang="en-IN" sz="1400" dirty="0" err="1">
                <a:solidFill>
                  <a:schemeClr val="accent2"/>
                </a:solidFill>
              </a:rPr>
              <a:t>emailInputField</a:t>
            </a:r>
            <a:r>
              <a:rPr lang="en-IN" sz="1400" dirty="0">
                <a:solidFill>
                  <a:schemeClr val="accent2"/>
                </a:solidFill>
              </a:rPr>
              <a:t> </a:t>
            </a:r>
            <a:r>
              <a:rPr lang="en-IN" sz="1400" dirty="0" smtClean="0">
                <a:solidFill>
                  <a:schemeClr val="accent2"/>
                </a:solidFill>
              </a:rPr>
              <a:t>=</a:t>
            </a:r>
            <a:r>
              <a:rPr lang="en-IN" sz="1400" dirty="0" err="1" smtClean="0">
                <a:solidFill>
                  <a:schemeClr val="accent2"/>
                </a:solidFill>
              </a:rPr>
              <a:t>driver.findElement</a:t>
            </a:r>
            <a:r>
              <a:rPr lang="en-IN" sz="1400" dirty="0" smtClean="0">
                <a:solidFill>
                  <a:schemeClr val="accent2"/>
                </a:solidFill>
              </a:rPr>
              <a:t>(</a:t>
            </a:r>
            <a:r>
              <a:rPr lang="en-IN" sz="1400" dirty="0" err="1" smtClean="0">
                <a:solidFill>
                  <a:schemeClr val="accent2"/>
                </a:solidFill>
              </a:rPr>
              <a:t>By.cssSelector</a:t>
            </a:r>
            <a:r>
              <a:rPr lang="en-IN" sz="1400" dirty="0">
                <a:solidFill>
                  <a:schemeClr val="accent2"/>
                </a:solidFill>
              </a:rPr>
              <a:t>("form </a:t>
            </a:r>
            <a:r>
              <a:rPr lang="en-IN" sz="1400" dirty="0" err="1">
                <a:solidFill>
                  <a:schemeClr val="accent2"/>
                </a:solidFill>
              </a:rPr>
              <a:t>input#email</a:t>
            </a:r>
            <a:r>
              <a:rPr lang="en-IN" sz="1400" dirty="0" smtClean="0">
                <a:solidFill>
                  <a:schemeClr val="accent2"/>
                </a:solidFill>
              </a:rPr>
              <a:t>"));</a:t>
            </a:r>
          </a:p>
          <a:p>
            <a:pPr>
              <a:buNone/>
            </a:pPr>
            <a:r>
              <a:rPr lang="en-IN" sz="1400" dirty="0" smtClean="0">
                <a:solidFill>
                  <a:schemeClr val="accent2"/>
                </a:solidFill>
              </a:rPr>
              <a:t>or</a:t>
            </a:r>
            <a:endParaRPr lang="en-IN" sz="1400" dirty="0">
              <a:solidFill>
                <a:schemeClr val="accent2"/>
              </a:solidFill>
            </a:endParaRPr>
          </a:p>
          <a:p>
            <a:pPr>
              <a:buNone/>
            </a:pPr>
            <a:r>
              <a:rPr lang="en-IN" sz="1400" dirty="0" smtClean="0">
                <a:solidFill>
                  <a:schemeClr val="accent2"/>
                </a:solidFill>
              </a:rPr>
              <a:t>WebElement </a:t>
            </a:r>
            <a:r>
              <a:rPr lang="en-IN" sz="1400" dirty="0" err="1">
                <a:solidFill>
                  <a:schemeClr val="accent2"/>
                </a:solidFill>
              </a:rPr>
              <a:t>emailInputField</a:t>
            </a:r>
            <a:r>
              <a:rPr lang="en-IN" sz="1400" dirty="0">
                <a:solidFill>
                  <a:schemeClr val="accent2"/>
                </a:solidFill>
              </a:rPr>
              <a:t> </a:t>
            </a:r>
            <a:r>
              <a:rPr lang="en-IN" sz="1400" dirty="0" smtClean="0">
                <a:solidFill>
                  <a:schemeClr val="accent2"/>
                </a:solidFill>
              </a:rPr>
              <a:t>=</a:t>
            </a:r>
            <a:r>
              <a:rPr lang="en-IN" sz="1400" dirty="0" err="1" smtClean="0">
                <a:solidFill>
                  <a:schemeClr val="accent2"/>
                </a:solidFill>
              </a:rPr>
              <a:t>driver.findElement</a:t>
            </a:r>
            <a:r>
              <a:rPr lang="en-IN" sz="1400" dirty="0" smtClean="0">
                <a:solidFill>
                  <a:schemeClr val="accent2"/>
                </a:solidFill>
              </a:rPr>
              <a:t>(</a:t>
            </a:r>
            <a:r>
              <a:rPr lang="en-IN" sz="1400" dirty="0" err="1" smtClean="0">
                <a:solidFill>
                  <a:schemeClr val="accent2"/>
                </a:solidFill>
              </a:rPr>
              <a:t>By.cssSelector</a:t>
            </a:r>
            <a:r>
              <a:rPr lang="en-IN" sz="1400" dirty="0">
                <a:solidFill>
                  <a:schemeClr val="accent2"/>
                </a:solidFill>
              </a:rPr>
              <a:t>("</a:t>
            </a:r>
            <a:r>
              <a:rPr lang="en-IN" sz="1400" dirty="0" err="1">
                <a:solidFill>
                  <a:schemeClr val="accent2"/>
                </a:solidFill>
              </a:rPr>
              <a:t>input.email</a:t>
            </a:r>
            <a:r>
              <a:rPr lang="en-IN" sz="1400" dirty="0" smtClean="0">
                <a:solidFill>
                  <a:schemeClr val="accent2"/>
                </a:solidFill>
              </a:rPr>
              <a:t>"));</a:t>
            </a:r>
          </a:p>
          <a:p>
            <a:pPr>
              <a:buNone/>
            </a:pPr>
            <a:r>
              <a:rPr lang="en-IN" sz="1400" dirty="0" smtClean="0">
                <a:solidFill>
                  <a:schemeClr val="accent2"/>
                </a:solidFill>
              </a:rPr>
              <a:t>or</a:t>
            </a:r>
            <a:endParaRPr lang="en-IN" sz="1400" dirty="0">
              <a:solidFill>
                <a:schemeClr val="accent2"/>
              </a:solidFill>
            </a:endParaRPr>
          </a:p>
          <a:p>
            <a:pPr>
              <a:buNone/>
            </a:pPr>
            <a:r>
              <a:rPr lang="en-IN" sz="1400" dirty="0" smtClean="0">
                <a:solidFill>
                  <a:schemeClr val="accent2"/>
                </a:solidFill>
              </a:rPr>
              <a:t>WebElement </a:t>
            </a:r>
            <a:r>
              <a:rPr lang="en-IN" sz="1400" dirty="0" err="1" smtClean="0">
                <a:solidFill>
                  <a:schemeClr val="accent2"/>
                </a:solidFill>
              </a:rPr>
              <a:t>emailField</a:t>
            </a:r>
            <a:r>
              <a:rPr lang="en-IN" sz="1400" dirty="0" smtClean="0">
                <a:solidFill>
                  <a:schemeClr val="accent2"/>
                </a:solidFill>
              </a:rPr>
              <a:t> =</a:t>
            </a:r>
            <a:r>
              <a:rPr lang="en-IN" sz="1400" dirty="0" err="1" smtClean="0">
                <a:solidFill>
                  <a:schemeClr val="accent2"/>
                </a:solidFill>
              </a:rPr>
              <a:t>driver.findElement</a:t>
            </a:r>
            <a:r>
              <a:rPr lang="en-IN" sz="1400" dirty="0" smtClean="0">
                <a:solidFill>
                  <a:schemeClr val="accent2"/>
                </a:solidFill>
              </a:rPr>
              <a:t>(</a:t>
            </a:r>
            <a:r>
              <a:rPr lang="en-IN" sz="1400" dirty="0" err="1" smtClean="0">
                <a:solidFill>
                  <a:schemeClr val="accent2"/>
                </a:solidFill>
              </a:rPr>
              <a:t>By.cssSelector</a:t>
            </a:r>
            <a:r>
              <a:rPr lang="en-IN" sz="1400" dirty="0">
                <a:solidFill>
                  <a:schemeClr val="accent2"/>
                </a:solidFill>
              </a:rPr>
              <a:t>("input[type='submit'][value='Subscribe']"));</a:t>
            </a:r>
          </a:p>
          <a:p>
            <a:pPr>
              <a:buNone/>
            </a:pPr>
            <a:endParaRPr lang="en-IN" sz="1600" dirty="0">
              <a:solidFill>
                <a:schemeClr val="accent2"/>
              </a:solidFill>
            </a:endParaRPr>
          </a:p>
          <a:p>
            <a:pPr>
              <a:buNone/>
            </a:pPr>
            <a:endParaRPr lang="en-IN" dirty="0"/>
          </a:p>
        </p:txBody>
      </p:sp>
    </p:spTree>
    <p:extLst>
      <p:ext uri="{BB962C8B-B14F-4D97-AF65-F5344CB8AC3E}">
        <p14:creationId xmlns:p14="http://schemas.microsoft.com/office/powerpoint/2010/main" val="3530520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624</Words>
  <Application>Microsoft Office PowerPoint</Application>
  <PresentationFormat>On-screen Show (16:9)</PresentationFormat>
  <Paragraphs>97</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Roboto</vt:lpstr>
      <vt:lpstr>Playfair Display</vt:lpstr>
      <vt:lpstr>Montserrat Light</vt:lpstr>
      <vt:lpstr>Montserrat</vt:lpstr>
      <vt:lpstr>Arial</vt:lpstr>
      <vt:lpstr>Lato</vt:lpstr>
      <vt:lpstr>Coral</vt:lpstr>
      <vt:lpstr>PowerPoint Presentation</vt:lpstr>
      <vt:lpstr>Introduction </vt:lpstr>
      <vt:lpstr>Various GUI Elements</vt:lpstr>
      <vt:lpstr>Identifying Elements</vt:lpstr>
      <vt:lpstr>Identifying Elements-2</vt:lpstr>
      <vt:lpstr>Summary of Locating Elements</vt:lpstr>
      <vt:lpstr>HTML Code Snippet</vt:lpstr>
      <vt:lpstr>Getting WebElements</vt:lpstr>
      <vt:lpstr>Getting WebElements</vt:lpstr>
      <vt:lpstr>Getting WebElements</vt:lpstr>
      <vt:lpstr>Getting WebElements</vt:lpstr>
      <vt:lpstr>Getting WebElements</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dc:title>
  <cp:lastModifiedBy>Vibhav Gupta</cp:lastModifiedBy>
  <cp:revision>47</cp:revision>
  <dcterms:modified xsi:type="dcterms:W3CDTF">2018-03-08T07:18:24Z</dcterms:modified>
</cp:coreProperties>
</file>