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90" r:id="rId2"/>
    <p:sldId id="267" r:id="rId3"/>
    <p:sldId id="268" r:id="rId4"/>
    <p:sldId id="292" r:id="rId5"/>
    <p:sldId id="302" r:id="rId6"/>
    <p:sldId id="303" r:id="rId7"/>
    <p:sldId id="304" r:id="rId8"/>
    <p:sldId id="305" r:id="rId9"/>
    <p:sldId id="306" r:id="rId10"/>
    <p:sldId id="307" r:id="rId11"/>
    <p:sldId id="300" r:id="rId12"/>
    <p:sldId id="296" r:id="rId13"/>
    <p:sldId id="266" r:id="rId14"/>
  </p:sldIdLst>
  <p:sldSz cx="9144000" cy="5143500" type="screen16x9"/>
  <p:notesSz cx="6858000" cy="9144000"/>
  <p:embeddedFontLst>
    <p:embeddedFont>
      <p:font typeface="Montserrat" charset="0"/>
      <p:regular r:id="rId16"/>
      <p:bold r:id="rId17"/>
    </p:embeddedFont>
    <p:embeddedFont>
      <p:font typeface="Roboto" charset="0"/>
      <p:regular r:id="rId18"/>
      <p:bold r:id="rId19"/>
      <p:italic r:id="rId20"/>
      <p:boldItalic r:id="rId21"/>
    </p:embeddedFont>
    <p:embeddedFont>
      <p:font typeface="Lato" charset="0"/>
      <p:regular r:id="rId22"/>
      <p:bold r:id="rId23"/>
      <p:italic r:id="rId24"/>
      <p:boldItalic r:id="rId25"/>
    </p:embeddedFont>
    <p:embeddedFont>
      <p:font typeface="Montserrat Light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424" autoAdjust="0"/>
  </p:normalViewPr>
  <p:slideViewPr>
    <p:cSldViewPr snapToGrid="0">
      <p:cViewPr varScale="1">
        <p:scale>
          <a:sx n="97" d="100"/>
          <a:sy n="97" d="100"/>
        </p:scale>
        <p:origin x="-38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11700" y="1901600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Multiple Test suites in TestNG</a:t>
            </a:r>
          </a:p>
        </p:txBody>
      </p:sp>
    </p:spTree>
    <p:extLst>
      <p:ext uri="{BB962C8B-B14F-4D97-AF65-F5344CB8AC3E}">
        <p14:creationId xmlns:p14="http://schemas.microsoft.com/office/powerpoint/2010/main" xmlns="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5719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310" y="117987"/>
            <a:ext cx="8615990" cy="4719483"/>
          </a:xfrm>
        </p:spPr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Creating </a:t>
            </a:r>
            <a:r>
              <a:rPr lang="en-US" dirty="0" smtClean="0">
                <a:solidFill>
                  <a:srgbClr val="000000"/>
                </a:solidFill>
              </a:rPr>
              <a:t>TestNg.xml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file code mention below:-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US" sz="1700" b="1" dirty="0" smtClean="0">
                <a:solidFill>
                  <a:srgbClr val="000000"/>
                </a:solidFill>
              </a:rPr>
              <a:t>1)thread-count</a:t>
            </a:r>
            <a:r>
              <a:rPr lang="en-US" sz="1700" dirty="0" smtClean="0">
                <a:solidFill>
                  <a:srgbClr val="000000"/>
                </a:solidFill>
              </a:rPr>
              <a:t>: This is used for parallel execution, based on the number script. It will execute in parallel or sequential order.</a:t>
            </a:r>
          </a:p>
          <a:p>
            <a:pPr>
              <a:spcAft>
                <a:spcPts val="0"/>
              </a:spcAft>
              <a:buNone/>
            </a:pPr>
            <a:r>
              <a:rPr lang="en-US" sz="1700" b="1" dirty="0" smtClean="0">
                <a:solidFill>
                  <a:srgbClr val="000000"/>
                </a:solidFill>
              </a:rPr>
              <a:t>2)</a:t>
            </a:r>
            <a:r>
              <a:rPr lang="en-US" sz="1700" dirty="0" smtClean="0">
                <a:solidFill>
                  <a:srgbClr val="000000"/>
                </a:solidFill>
              </a:rPr>
              <a:t> </a:t>
            </a:r>
            <a:r>
              <a:rPr lang="en-US" sz="1700" b="1" dirty="0" smtClean="0">
                <a:solidFill>
                  <a:srgbClr val="000000"/>
                </a:solidFill>
              </a:rPr>
              <a:t>verbose</a:t>
            </a:r>
            <a:r>
              <a:rPr lang="en-US" sz="1700" dirty="0" smtClean="0">
                <a:solidFill>
                  <a:srgbClr val="000000"/>
                </a:solidFill>
              </a:rPr>
              <a:t>: It is used to log the execution details in the console. The value should be 1-10</a:t>
            </a:r>
            <a:r>
              <a:rPr lang="en-US" sz="1700" dirty="0" smtClean="0">
                <a:solidFill>
                  <a:srgbClr val="000000"/>
                </a:solidFill>
              </a:rPr>
              <a:t>.</a:t>
            </a:r>
            <a:r>
              <a:rPr lang="en-US" sz="1700" b="1" dirty="0" smtClean="0"/>
              <a:t> </a:t>
            </a:r>
            <a:endParaRPr lang="en-US" sz="1700" b="1" dirty="0" smtClean="0"/>
          </a:p>
          <a:p>
            <a:pPr>
              <a:spcAft>
                <a:spcPts val="0"/>
              </a:spcAft>
              <a:buNone/>
            </a:pPr>
            <a:r>
              <a:rPr lang="en-US" sz="1700" b="1" dirty="0" smtClean="0">
                <a:solidFill>
                  <a:srgbClr val="000000"/>
                </a:solidFill>
              </a:rPr>
              <a:t>3</a:t>
            </a:r>
            <a:r>
              <a:rPr lang="en-US" sz="1700" b="1" dirty="0" smtClean="0">
                <a:solidFill>
                  <a:srgbClr val="000000"/>
                </a:solidFill>
              </a:rPr>
              <a:t>)</a:t>
            </a:r>
            <a:r>
              <a:rPr lang="en-US" sz="1700" dirty="0" smtClean="0">
                <a:solidFill>
                  <a:srgbClr val="000000"/>
                </a:solidFill>
              </a:rPr>
              <a:t> </a:t>
            </a:r>
            <a:r>
              <a:rPr lang="en-US" sz="1700" b="1" dirty="0" smtClean="0">
                <a:solidFill>
                  <a:srgbClr val="000000"/>
                </a:solidFill>
              </a:rPr>
              <a:t>name</a:t>
            </a:r>
            <a:r>
              <a:rPr lang="en-US" sz="1700" dirty="0" smtClean="0">
                <a:solidFill>
                  <a:srgbClr val="000000"/>
                </a:solidFill>
              </a:rPr>
              <a:t>: Name of the suite. </a:t>
            </a:r>
          </a:p>
          <a:p>
            <a:pPr>
              <a:spcAft>
                <a:spcPts val="0"/>
              </a:spcAft>
              <a:buNone/>
            </a:pPr>
            <a:r>
              <a:rPr lang="en-US" sz="1700" b="1" dirty="0" smtClean="0">
                <a:solidFill>
                  <a:srgbClr val="000000"/>
                </a:solidFill>
              </a:rPr>
              <a:t>4)</a:t>
            </a:r>
            <a:r>
              <a:rPr lang="en-US" sz="1700" dirty="0" smtClean="0">
                <a:solidFill>
                  <a:srgbClr val="000000"/>
                </a:solidFill>
              </a:rPr>
              <a:t> </a:t>
            </a:r>
            <a:r>
              <a:rPr lang="en-US" sz="1700" b="1" dirty="0" smtClean="0">
                <a:solidFill>
                  <a:srgbClr val="000000"/>
                </a:solidFill>
              </a:rPr>
              <a:t>Parallel</a:t>
            </a:r>
            <a:r>
              <a:rPr lang="en-US" sz="1700" dirty="0" smtClean="0">
                <a:solidFill>
                  <a:srgbClr val="000000"/>
                </a:solidFill>
              </a:rPr>
              <a:t>: To run scripts parallel, value can be tests/classes/methods/suites. Default value is </a:t>
            </a:r>
            <a:r>
              <a:rPr lang="en-US" sz="1700" dirty="0" smtClean="0">
                <a:solidFill>
                  <a:srgbClr val="000000"/>
                </a:solidFill>
              </a:rPr>
              <a:t>none.</a:t>
            </a:r>
            <a:endParaRPr lang="en-US" sz="1700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6" name="Picture 5" descr="030116_0948_TestNGExecu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92" y="559210"/>
            <a:ext cx="7502166" cy="22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15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37652"/>
            <a:ext cx="8520600" cy="530942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84" y="137652"/>
            <a:ext cx="8996516" cy="4876799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</a:rPr>
              <a:t>Output:-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name </a:t>
            </a:r>
            <a:r>
              <a:rPr lang="en-US" dirty="0" smtClean="0">
                <a:solidFill>
                  <a:srgbClr val="000000"/>
                </a:solidFill>
              </a:rPr>
              <a:t>of the suite given in </a:t>
            </a:r>
            <a:r>
              <a:rPr lang="en-US" dirty="0" smtClean="0">
                <a:solidFill>
                  <a:srgbClr val="000000"/>
                </a:solidFill>
              </a:rPr>
              <a:t>testng.xml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name </a:t>
            </a:r>
            <a:r>
              <a:rPr lang="en-US" dirty="0" smtClean="0">
                <a:solidFill>
                  <a:srgbClr val="000000"/>
                </a:solidFill>
              </a:rPr>
              <a:t>of the test given in </a:t>
            </a:r>
            <a:r>
              <a:rPr lang="en-US" dirty="0" smtClean="0">
                <a:solidFill>
                  <a:srgbClr val="000000"/>
                </a:solidFill>
              </a:rPr>
              <a:t>testng.xml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name of the class given in </a:t>
            </a:r>
            <a:r>
              <a:rPr lang="en-US" dirty="0" smtClean="0">
                <a:solidFill>
                  <a:srgbClr val="000000"/>
                </a:solidFill>
              </a:rPr>
              <a:t>testng.xml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method names annotated with @Test in .java file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6" name="Picture 5" descr="030116_0948_TestNGExecu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22" y="2746733"/>
            <a:ext cx="7010400" cy="180975"/>
          </a:xfrm>
          <a:prstGeom prst="rect">
            <a:avLst/>
          </a:prstGeom>
        </p:spPr>
      </p:pic>
      <p:pic>
        <p:nvPicPr>
          <p:cNvPr id="7" name="Picture 6" descr="030116_0948_TestNGExecu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52" y="3249099"/>
            <a:ext cx="1847850" cy="238125"/>
          </a:xfrm>
          <a:prstGeom prst="rect">
            <a:avLst/>
          </a:prstGeom>
        </p:spPr>
      </p:pic>
      <p:pic>
        <p:nvPicPr>
          <p:cNvPr id="10" name="Picture 9" descr="030116_0948_TestNGExecu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327" y="3862541"/>
            <a:ext cx="2914650" cy="171450"/>
          </a:xfrm>
          <a:prstGeom prst="rect">
            <a:avLst/>
          </a:prstGeom>
        </p:spPr>
      </p:pic>
      <p:pic>
        <p:nvPicPr>
          <p:cNvPr id="11" name="Picture 10" descr="030116_0948_TestNGExecu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144" y="4295314"/>
            <a:ext cx="2924175" cy="485775"/>
          </a:xfrm>
          <a:prstGeom prst="rect">
            <a:avLst/>
          </a:prstGeom>
        </p:spPr>
      </p:pic>
      <p:pic>
        <p:nvPicPr>
          <p:cNvPr id="12" name="Picture 11" descr="030116_0948_TestNGExecu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1437" y="153322"/>
            <a:ext cx="3000375" cy="23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61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000000"/>
                </a:solidFill>
              </a:rPr>
              <a:t>TestNG</a:t>
            </a:r>
            <a:r>
              <a:rPr lang="en-IN" dirty="0" smtClean="0">
                <a:solidFill>
                  <a:srgbClr val="000000"/>
                </a:solidFill>
              </a:rPr>
              <a:t> enables to run test methods, test classes and test cases in parallel.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In parallel execution, reduce the 'execution time' as tests are started and executed simultaneously in different threads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Procedure of executing multiple test suites.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Creating </a:t>
            </a:r>
            <a:r>
              <a:rPr lang="en-US" dirty="0" smtClean="0">
                <a:solidFill>
                  <a:srgbClr val="000000"/>
                </a:solidFill>
              </a:rPr>
              <a:t>TestNg.xml file 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dirty="0">
                <a:solidFill>
                  <a:srgbClr val="000000"/>
                </a:solidFill>
              </a:rPr>
              <a:t>TestNG enables </a:t>
            </a:r>
            <a:r>
              <a:rPr lang="en-IN" sz="1600" dirty="0" smtClean="0">
                <a:solidFill>
                  <a:srgbClr val="000000"/>
                </a:solidFill>
              </a:rPr>
              <a:t>to </a:t>
            </a:r>
            <a:r>
              <a:rPr lang="en-IN" sz="1600" dirty="0">
                <a:solidFill>
                  <a:srgbClr val="000000"/>
                </a:solidFill>
              </a:rPr>
              <a:t>run test methods, test classes and test cases in </a:t>
            </a:r>
            <a:r>
              <a:rPr lang="en-IN" sz="1600" dirty="0" smtClean="0">
                <a:solidFill>
                  <a:srgbClr val="000000"/>
                </a:solidFill>
              </a:rPr>
              <a:t>parallel.</a:t>
            </a:r>
          </a:p>
          <a:p>
            <a:r>
              <a:rPr lang="en-IN" sz="1600" dirty="0" smtClean="0">
                <a:solidFill>
                  <a:srgbClr val="000000"/>
                </a:solidFill>
              </a:rPr>
              <a:t>In parallel </a:t>
            </a:r>
            <a:r>
              <a:rPr lang="en-IN" sz="1600" dirty="0">
                <a:solidFill>
                  <a:srgbClr val="000000"/>
                </a:solidFill>
              </a:rPr>
              <a:t>execution, </a:t>
            </a:r>
            <a:r>
              <a:rPr lang="en-IN" sz="1600" dirty="0" smtClean="0">
                <a:solidFill>
                  <a:srgbClr val="000000"/>
                </a:solidFill>
              </a:rPr>
              <a:t>reduce </a:t>
            </a:r>
            <a:r>
              <a:rPr lang="en-IN" sz="1600" dirty="0">
                <a:solidFill>
                  <a:srgbClr val="000000"/>
                </a:solidFill>
              </a:rPr>
              <a:t>the 'execution time' as tests are started and executed simultaneously in different threads.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16" y="285135"/>
            <a:ext cx="8520600" cy="530941"/>
          </a:xfrm>
        </p:spPr>
        <p:txBody>
          <a:bodyPr/>
          <a:lstStyle/>
          <a:p>
            <a:r>
              <a:rPr lang="en-IN" sz="2800" dirty="0" smtClean="0">
                <a:solidFill>
                  <a:srgbClr val="000000"/>
                </a:solidFill>
              </a:rPr>
              <a:t>Procedure for </a:t>
            </a:r>
            <a:r>
              <a:rPr lang="en-IN" sz="2800" dirty="0">
                <a:solidFill>
                  <a:srgbClr val="000000"/>
                </a:solidFill>
              </a:rPr>
              <a:t>Execute multiple Test Suites</a:t>
            </a:r>
            <a:br>
              <a:rPr lang="en-IN" sz="2800" dirty="0">
                <a:solidFill>
                  <a:srgbClr val="000000"/>
                </a:solidFill>
              </a:rPr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316" y="983226"/>
            <a:ext cx="8674984" cy="3844412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Create a new project in </a:t>
            </a:r>
            <a:r>
              <a:rPr lang="en-US" dirty="0" smtClean="0">
                <a:solidFill>
                  <a:srgbClr val="000000"/>
                </a:solidFill>
              </a:rPr>
              <a:t>eclipse.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Create two packages in the projects (name </a:t>
            </a:r>
            <a:r>
              <a:rPr lang="en-US" dirty="0" smtClean="0">
                <a:solidFill>
                  <a:srgbClr val="000000"/>
                </a:solidFill>
              </a:rPr>
              <a:t>as </a:t>
            </a:r>
            <a:r>
              <a:rPr lang="en-US" dirty="0" smtClean="0">
                <a:solidFill>
                  <a:srgbClr val="000000"/>
                </a:solidFill>
              </a:rPr>
              <a:t>com.suite1 and com.suite2)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Create a class in each package (name </a:t>
            </a:r>
            <a:r>
              <a:rPr lang="en-US" dirty="0" smtClean="0">
                <a:solidFill>
                  <a:srgbClr val="000000"/>
                </a:solidFill>
              </a:rPr>
              <a:t>as </a:t>
            </a:r>
            <a:r>
              <a:rPr lang="en-US" dirty="0" smtClean="0">
                <a:solidFill>
                  <a:srgbClr val="000000"/>
                </a:solidFill>
              </a:rPr>
              <a:t>Flipkart.java and Snapdeal.java</a:t>
            </a:r>
            <a:r>
              <a:rPr lang="en-US" dirty="0" smtClean="0">
                <a:solidFill>
                  <a:srgbClr val="000000"/>
                </a:solidFill>
              </a:rPr>
              <a:t>).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Create a new file in </a:t>
            </a:r>
            <a:r>
              <a:rPr lang="en-US" dirty="0" smtClean="0">
                <a:solidFill>
                  <a:srgbClr val="000000"/>
                </a:solidFill>
              </a:rPr>
              <a:t>this </a:t>
            </a:r>
            <a:r>
              <a:rPr lang="en-US" dirty="0" smtClean="0">
                <a:solidFill>
                  <a:srgbClr val="000000"/>
                </a:solidFill>
              </a:rPr>
              <a:t>project and name it as </a:t>
            </a:r>
            <a:r>
              <a:rPr lang="en-US" dirty="0" smtClean="0">
                <a:solidFill>
                  <a:srgbClr val="000000"/>
                </a:solidFill>
              </a:rPr>
              <a:t>testing.xml.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Testng.xml </a:t>
            </a:r>
            <a:r>
              <a:rPr lang="en-US" dirty="0" smtClean="0">
                <a:solidFill>
                  <a:srgbClr val="000000"/>
                </a:solidFill>
              </a:rPr>
              <a:t>contains all configuration </a:t>
            </a:r>
            <a:r>
              <a:rPr lang="en-US" dirty="0" smtClean="0">
                <a:solidFill>
                  <a:srgbClr val="000000"/>
                </a:solidFill>
              </a:rPr>
              <a:t>(class names, test names </a:t>
            </a:r>
            <a:r>
              <a:rPr lang="en-US" dirty="0" smtClean="0">
                <a:solidFill>
                  <a:srgbClr val="000000"/>
                </a:solidFill>
              </a:rPr>
              <a:t>and </a:t>
            </a:r>
            <a:r>
              <a:rPr lang="en-US" dirty="0" smtClean="0">
                <a:solidFill>
                  <a:srgbClr val="000000"/>
                </a:solidFill>
              </a:rPr>
              <a:t>suit names).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5719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310" y="0"/>
            <a:ext cx="8615990" cy="4739148"/>
          </a:xfrm>
        </p:spPr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Now see the code </a:t>
            </a:r>
            <a:r>
              <a:rPr lang="en-IN" dirty="0" smtClean="0">
                <a:solidFill>
                  <a:schemeClr val="accent2"/>
                </a:solidFill>
              </a:rPr>
              <a:t>here:- (</a:t>
            </a:r>
            <a:r>
              <a:rPr lang="en-US" dirty="0" smtClean="0">
                <a:solidFill>
                  <a:srgbClr val="000000"/>
                </a:solidFill>
              </a:rPr>
              <a:t>package as com.suite1,class as Flipkart.java)</a:t>
            </a:r>
            <a:endParaRPr lang="en-IN" dirty="0" smtClean="0">
              <a:solidFill>
                <a:schemeClr val="accent2"/>
              </a:solidFill>
            </a:endParaRPr>
          </a:p>
          <a:p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211016" y="403122"/>
            <a:ext cx="7753114" cy="4339650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US" sz="1300" b="1" dirty="0" smtClean="0"/>
              <a:t>package com.suite1</a:t>
            </a:r>
            <a:r>
              <a:rPr lang="en-US" sz="1300" b="1" dirty="0" smtClean="0"/>
              <a:t>;</a:t>
            </a:r>
            <a:r>
              <a:rPr lang="en-US" sz="1300" b="1" dirty="0" smtClean="0"/>
              <a:t> </a:t>
            </a:r>
          </a:p>
          <a:p>
            <a:pPr latinLnBrk="1"/>
            <a:r>
              <a:rPr lang="en-US" sz="1300" dirty="0" smtClean="0"/>
              <a:t>import </a:t>
            </a:r>
            <a:r>
              <a:rPr lang="en-US" sz="1300" dirty="0" err="1" smtClean="0"/>
              <a:t>java.util.concurrent.TimeUnit</a:t>
            </a:r>
            <a:r>
              <a:rPr lang="en-US" sz="1300" dirty="0" smtClean="0"/>
              <a:t>;</a:t>
            </a:r>
            <a:r>
              <a:rPr lang="en-US" sz="1300" dirty="0" smtClean="0"/>
              <a:t> </a:t>
            </a:r>
          </a:p>
          <a:p>
            <a:pPr latinLnBrk="1"/>
            <a:r>
              <a:rPr lang="en-US" sz="1300" dirty="0" smtClean="0"/>
              <a:t>import </a:t>
            </a:r>
            <a:r>
              <a:rPr lang="en-US" sz="1300" dirty="0" err="1" smtClean="0"/>
              <a:t>org.openqa.selenium.Alert</a:t>
            </a:r>
            <a:r>
              <a:rPr lang="en-US" sz="1300" dirty="0" smtClean="0"/>
              <a:t>;</a:t>
            </a:r>
          </a:p>
          <a:p>
            <a:pPr latinLnBrk="1"/>
            <a:r>
              <a:rPr lang="en-US" sz="1300" dirty="0" smtClean="0"/>
              <a:t>import </a:t>
            </a:r>
            <a:r>
              <a:rPr lang="en-US" sz="1300" dirty="0" err="1" smtClean="0"/>
              <a:t>org.openqa.selenium.By</a:t>
            </a:r>
            <a:r>
              <a:rPr lang="en-US" sz="1300" dirty="0" smtClean="0"/>
              <a:t>;</a:t>
            </a:r>
          </a:p>
          <a:p>
            <a:pPr latinLnBrk="1"/>
            <a:r>
              <a:rPr lang="en-US" sz="1300" dirty="0" smtClean="0"/>
              <a:t>import </a:t>
            </a:r>
            <a:r>
              <a:rPr lang="en-US" sz="1300" dirty="0" err="1" smtClean="0"/>
              <a:t>org.openqa.selenium.WebDriver</a:t>
            </a:r>
            <a:r>
              <a:rPr lang="en-US" sz="1300" dirty="0" smtClean="0"/>
              <a:t>;</a:t>
            </a:r>
          </a:p>
          <a:p>
            <a:pPr latinLnBrk="1"/>
            <a:r>
              <a:rPr lang="en-US" sz="1300" dirty="0" smtClean="0"/>
              <a:t>import </a:t>
            </a:r>
            <a:r>
              <a:rPr lang="en-US" sz="1300" dirty="0" err="1" smtClean="0"/>
              <a:t>org.openqa.selenium.WebElement</a:t>
            </a:r>
            <a:r>
              <a:rPr lang="en-US" sz="1300" dirty="0" smtClean="0"/>
              <a:t>;</a:t>
            </a:r>
          </a:p>
          <a:p>
            <a:pPr latinLnBrk="1"/>
            <a:r>
              <a:rPr lang="en-US" sz="1300" dirty="0" smtClean="0"/>
              <a:t>import </a:t>
            </a:r>
            <a:r>
              <a:rPr lang="en-US" sz="1300" dirty="0" err="1" smtClean="0"/>
              <a:t>org.openqa.selenium.firefox.FirefoxDriver</a:t>
            </a:r>
            <a:r>
              <a:rPr lang="en-US" sz="1300" dirty="0" smtClean="0"/>
              <a:t>;</a:t>
            </a:r>
          </a:p>
          <a:p>
            <a:pPr latinLnBrk="1"/>
            <a:r>
              <a:rPr lang="en-US" sz="1300" dirty="0" smtClean="0"/>
              <a:t>import </a:t>
            </a:r>
            <a:r>
              <a:rPr lang="en-US" sz="1300" dirty="0" err="1" smtClean="0"/>
              <a:t>org.openqa.selenium.interactions.Actions</a:t>
            </a:r>
            <a:r>
              <a:rPr lang="en-US" sz="1300" dirty="0" smtClean="0"/>
              <a:t>;</a:t>
            </a:r>
          </a:p>
          <a:p>
            <a:pPr latinLnBrk="1"/>
            <a:r>
              <a:rPr lang="en-US" sz="1300" dirty="0" smtClean="0"/>
              <a:t>import </a:t>
            </a:r>
            <a:r>
              <a:rPr lang="en-US" sz="1300" dirty="0" err="1" smtClean="0"/>
              <a:t>org.testng.annotations.AfterClass</a:t>
            </a:r>
            <a:r>
              <a:rPr lang="en-US" sz="1300" dirty="0" smtClean="0"/>
              <a:t>;</a:t>
            </a:r>
          </a:p>
          <a:p>
            <a:pPr latinLnBrk="1"/>
            <a:r>
              <a:rPr lang="en-US" sz="1300" dirty="0" smtClean="0"/>
              <a:t>import </a:t>
            </a:r>
            <a:r>
              <a:rPr lang="en-US" sz="1300" dirty="0" err="1" smtClean="0"/>
              <a:t>org.testng.annotations.BeforeClass</a:t>
            </a:r>
            <a:r>
              <a:rPr lang="en-US" sz="1300" dirty="0" smtClean="0"/>
              <a:t>;</a:t>
            </a:r>
          </a:p>
          <a:p>
            <a:pPr latinLnBrk="1"/>
            <a:r>
              <a:rPr lang="en-US" sz="1300" dirty="0" smtClean="0"/>
              <a:t>import </a:t>
            </a:r>
            <a:r>
              <a:rPr lang="en-US" sz="1300" dirty="0" err="1" smtClean="0"/>
              <a:t>org.testng.annotations.Test</a:t>
            </a:r>
            <a:r>
              <a:rPr lang="en-US" sz="1300" dirty="0" smtClean="0"/>
              <a:t>;</a:t>
            </a:r>
            <a:r>
              <a:rPr lang="en-US" sz="1300" dirty="0" smtClean="0"/>
              <a:t> </a:t>
            </a:r>
          </a:p>
          <a:p>
            <a:pPr latinLnBrk="1"/>
            <a:r>
              <a:rPr lang="en-US" sz="1300" dirty="0" smtClean="0"/>
              <a:t>public class </a:t>
            </a:r>
            <a:r>
              <a:rPr lang="en-US" sz="1300" dirty="0" err="1" smtClean="0"/>
              <a:t>Flipkart</a:t>
            </a:r>
            <a:r>
              <a:rPr lang="en-US" sz="1300" dirty="0" smtClean="0"/>
              <a:t>{</a:t>
            </a:r>
            <a:r>
              <a:rPr lang="en-US" sz="1300" dirty="0" smtClean="0"/>
              <a:t> </a:t>
            </a:r>
          </a:p>
          <a:p>
            <a:pPr latinLnBrk="1"/>
            <a:r>
              <a:rPr lang="en-US" sz="1300" dirty="0" smtClean="0"/>
              <a:t>	WebDriver driver = new </a:t>
            </a:r>
            <a:r>
              <a:rPr lang="en-US" sz="1300" dirty="0" err="1" smtClean="0"/>
              <a:t>FirefoxDriver</a:t>
            </a:r>
            <a:r>
              <a:rPr lang="en-US" sz="1300" dirty="0" smtClean="0"/>
              <a:t>();</a:t>
            </a:r>
          </a:p>
          <a:p>
            <a:pPr latinLnBrk="1"/>
            <a:r>
              <a:rPr lang="en-US" sz="1300" dirty="0" smtClean="0"/>
              <a:t>	String username = ""; // Change to your username and </a:t>
            </a:r>
            <a:r>
              <a:rPr lang="en-US" sz="1300" dirty="0" err="1" smtClean="0"/>
              <a:t>passwrod</a:t>
            </a:r>
            <a:endParaRPr lang="en-US" sz="1300" dirty="0" smtClean="0"/>
          </a:p>
          <a:p>
            <a:pPr latinLnBrk="1"/>
            <a:r>
              <a:rPr lang="en-US" sz="1300" dirty="0" smtClean="0"/>
              <a:t>	String password = </a:t>
            </a:r>
            <a:r>
              <a:rPr lang="en-US" sz="1300" dirty="0" smtClean="0"/>
              <a:t>"“;</a:t>
            </a:r>
            <a:r>
              <a:rPr lang="en-US" sz="1300" dirty="0" smtClean="0"/>
              <a:t> </a:t>
            </a:r>
          </a:p>
          <a:p>
            <a:pPr latinLnBrk="1"/>
            <a:r>
              <a:rPr lang="en-US" sz="1300" dirty="0" smtClean="0"/>
              <a:t>	// This method is to navigate </a:t>
            </a:r>
            <a:r>
              <a:rPr lang="en-US" sz="1300" dirty="0" err="1" smtClean="0"/>
              <a:t>flipkart</a:t>
            </a:r>
            <a:r>
              <a:rPr lang="en-US" sz="1300" dirty="0" smtClean="0"/>
              <a:t> URL</a:t>
            </a:r>
          </a:p>
          <a:p>
            <a:pPr latinLnBrk="1"/>
            <a:r>
              <a:rPr lang="en-US" sz="1300" dirty="0" smtClean="0"/>
              <a:t>	@</a:t>
            </a:r>
            <a:r>
              <a:rPr lang="en-US" sz="1300" dirty="0" err="1" smtClean="0"/>
              <a:t>BeforeClass</a:t>
            </a:r>
            <a:endParaRPr lang="en-US" sz="1300" dirty="0" smtClean="0"/>
          </a:p>
          <a:p>
            <a:pPr latinLnBrk="1"/>
            <a:r>
              <a:rPr lang="en-US" sz="1300" dirty="0" smtClean="0"/>
              <a:t>	public void init() {</a:t>
            </a:r>
          </a:p>
          <a:p>
            <a:pPr latinLnBrk="1"/>
            <a:r>
              <a:rPr lang="en-US" sz="1300" dirty="0" smtClean="0"/>
              <a:t>		</a:t>
            </a:r>
            <a:r>
              <a:rPr lang="en-US" sz="1300" dirty="0" err="1" smtClean="0"/>
              <a:t>driver.manage</a:t>
            </a:r>
            <a:r>
              <a:rPr lang="en-US" sz="1300" dirty="0" smtClean="0"/>
              <a:t>().window().maximize();</a:t>
            </a:r>
          </a:p>
          <a:p>
            <a:pPr latinLnBrk="1"/>
            <a:r>
              <a:rPr lang="en-US" sz="1300" dirty="0" smtClean="0"/>
              <a:t>		</a:t>
            </a:r>
            <a:r>
              <a:rPr lang="en-US" sz="1300" dirty="0" err="1" smtClean="0"/>
              <a:t>driver.manage</a:t>
            </a:r>
            <a:r>
              <a:rPr lang="en-US" sz="1300" dirty="0" smtClean="0"/>
              <a:t>().timeouts().</a:t>
            </a:r>
            <a:r>
              <a:rPr lang="en-US" sz="1300" dirty="0" err="1" smtClean="0"/>
              <a:t>implicitlyWait</a:t>
            </a:r>
            <a:r>
              <a:rPr lang="en-US" sz="1300" dirty="0" smtClean="0"/>
              <a:t>(60, </a:t>
            </a:r>
            <a:r>
              <a:rPr lang="en-US" sz="1300" dirty="0" err="1" smtClean="0"/>
              <a:t>TimeUnit.SECONDS</a:t>
            </a:r>
            <a:r>
              <a:rPr lang="en-US" sz="1300" dirty="0" smtClean="0"/>
              <a:t>);</a:t>
            </a:r>
          </a:p>
          <a:p>
            <a:pPr latinLnBrk="1"/>
            <a:r>
              <a:rPr lang="en-US" sz="1300" dirty="0" smtClean="0"/>
              <a:t>		</a:t>
            </a:r>
            <a:r>
              <a:rPr lang="en-US" sz="1300" dirty="0" err="1" smtClean="0"/>
              <a:t>driver.navigate</a:t>
            </a:r>
            <a:r>
              <a:rPr lang="en-US" sz="1300" dirty="0" smtClean="0"/>
              <a:t>().to("https://www.flipkart.com</a:t>
            </a:r>
            <a:r>
              <a:rPr lang="en-US" sz="1300" dirty="0" smtClean="0"/>
              <a:t>");}</a:t>
            </a:r>
            <a:r>
              <a:rPr lang="en-US" sz="1600" dirty="0" smtClean="0"/>
              <a:t>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8715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5719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310" y="0"/>
            <a:ext cx="8615990" cy="4739148"/>
          </a:xfrm>
        </p:spPr>
        <p:txBody>
          <a:bodyPr/>
          <a:lstStyle/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211016" y="117987"/>
            <a:ext cx="7753114" cy="5078313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US" sz="1300" dirty="0" smtClean="0"/>
              <a:t>// To log in </a:t>
            </a:r>
            <a:r>
              <a:rPr lang="en-US" sz="1300" dirty="0" err="1" smtClean="0"/>
              <a:t>flipkart</a:t>
            </a:r>
            <a:endParaRPr lang="en-US" sz="1300" dirty="0" smtClean="0"/>
          </a:p>
          <a:p>
            <a:pPr latinLnBrk="1"/>
            <a:r>
              <a:rPr lang="en-US" sz="1300" dirty="0" smtClean="0"/>
              <a:t>@</a:t>
            </a:r>
            <a:r>
              <a:rPr lang="en-US" sz="1300" dirty="0" smtClean="0"/>
              <a:t>Test</a:t>
            </a:r>
          </a:p>
          <a:p>
            <a:pPr latinLnBrk="1"/>
            <a:r>
              <a:rPr lang="en-US" sz="1300" dirty="0" smtClean="0"/>
              <a:t>public </a:t>
            </a:r>
            <a:r>
              <a:rPr lang="en-US" sz="1300" dirty="0" smtClean="0"/>
              <a:t>void login() {</a:t>
            </a:r>
          </a:p>
          <a:p>
            <a:pPr latinLnBrk="1"/>
            <a:r>
              <a:rPr lang="en-US" sz="1300" dirty="0" err="1" smtClean="0"/>
              <a:t>driver.findElement</a:t>
            </a:r>
            <a:r>
              <a:rPr lang="en-US" sz="1300" dirty="0" smtClean="0"/>
              <a:t>(</a:t>
            </a:r>
            <a:r>
              <a:rPr lang="en-US" sz="1300" dirty="0" err="1" smtClean="0"/>
              <a:t>By.partialLinkText</a:t>
            </a:r>
            <a:r>
              <a:rPr lang="en-US" sz="1300" dirty="0" smtClean="0"/>
              <a:t>("Login")).click();</a:t>
            </a:r>
          </a:p>
          <a:p>
            <a:pPr latinLnBrk="1"/>
            <a:r>
              <a:rPr lang="en-US" sz="1300" dirty="0" err="1" smtClean="0"/>
              <a:t>driver.findElement</a:t>
            </a:r>
            <a:r>
              <a:rPr lang="en-US" sz="1300" dirty="0" smtClean="0"/>
              <a:t>(</a:t>
            </a:r>
            <a:r>
              <a:rPr lang="en-US" sz="1300" dirty="0" err="1" smtClean="0"/>
              <a:t>By.cssSelector</a:t>
            </a:r>
            <a:r>
              <a:rPr lang="en-US" sz="1300" dirty="0" smtClean="0"/>
              <a:t>(".</a:t>
            </a:r>
            <a:r>
              <a:rPr lang="en-US" sz="1300" dirty="0" err="1" smtClean="0"/>
              <a:t>fk</a:t>
            </a:r>
            <a:r>
              <a:rPr lang="en-US" sz="1300" dirty="0" smtClean="0"/>
              <a:t>-</a:t>
            </a:r>
            <a:r>
              <a:rPr lang="en-US" sz="1300" dirty="0" err="1" smtClean="0"/>
              <a:t>input.login</a:t>
            </a:r>
            <a:r>
              <a:rPr lang="en-US" sz="1300" dirty="0" smtClean="0"/>
              <a:t>-form-</a:t>
            </a:r>
            <a:r>
              <a:rPr lang="en-US" sz="1300" dirty="0" err="1" smtClean="0"/>
              <a:t>input.user</a:t>
            </a:r>
            <a:r>
              <a:rPr lang="en-US" sz="1300" dirty="0" smtClean="0"/>
              <a:t>-email</a:t>
            </a:r>
            <a:r>
              <a:rPr lang="en-US" sz="1300" dirty="0" smtClean="0"/>
              <a:t>")).</a:t>
            </a:r>
            <a:r>
              <a:rPr lang="en-US" sz="1300" dirty="0" err="1" smtClean="0"/>
              <a:t>sendKeys</a:t>
            </a:r>
            <a:r>
              <a:rPr lang="en-US" sz="1300" dirty="0" smtClean="0"/>
              <a:t>(username);</a:t>
            </a:r>
          </a:p>
          <a:p>
            <a:pPr latinLnBrk="1"/>
            <a:r>
              <a:rPr lang="en-US" sz="1300" dirty="0" err="1" smtClean="0"/>
              <a:t>driver.findElement</a:t>
            </a:r>
            <a:r>
              <a:rPr lang="en-US" sz="1300" dirty="0" smtClean="0"/>
              <a:t>(</a:t>
            </a:r>
            <a:r>
              <a:rPr lang="en-US" sz="1300" dirty="0" err="1" smtClean="0"/>
              <a:t>By.cssSelector</a:t>
            </a:r>
            <a:r>
              <a:rPr lang="en-US" sz="1300" dirty="0" smtClean="0"/>
              <a:t>(".</a:t>
            </a:r>
            <a:r>
              <a:rPr lang="en-US" sz="1300" dirty="0" err="1" smtClean="0"/>
              <a:t>fk</a:t>
            </a:r>
            <a:r>
              <a:rPr lang="en-US" sz="1300" dirty="0" smtClean="0"/>
              <a:t>-</a:t>
            </a:r>
            <a:r>
              <a:rPr lang="en-US" sz="1300" dirty="0" err="1" smtClean="0"/>
              <a:t>input.login</a:t>
            </a:r>
            <a:r>
              <a:rPr lang="en-US" sz="1300" dirty="0" smtClean="0"/>
              <a:t>-form-</a:t>
            </a:r>
            <a:r>
              <a:rPr lang="en-US" sz="1300" dirty="0" err="1" smtClean="0"/>
              <a:t>input.user</a:t>
            </a:r>
            <a:r>
              <a:rPr lang="en-US" sz="1300" dirty="0" smtClean="0"/>
              <a:t>-</a:t>
            </a:r>
            <a:r>
              <a:rPr lang="en-US" sz="1300" dirty="0" err="1" smtClean="0"/>
              <a:t>pwd</a:t>
            </a:r>
            <a:r>
              <a:rPr lang="en-US" sz="1300" dirty="0" smtClean="0"/>
              <a:t>")).</a:t>
            </a:r>
            <a:r>
              <a:rPr lang="en-US" sz="1300" dirty="0" err="1" smtClean="0"/>
              <a:t>sendKeys</a:t>
            </a:r>
            <a:r>
              <a:rPr lang="en-US" sz="1300" dirty="0" smtClean="0"/>
              <a:t>(password);</a:t>
            </a:r>
          </a:p>
          <a:p>
            <a:pPr latinLnBrk="1"/>
            <a:r>
              <a:rPr lang="en-US" sz="1300" dirty="0" err="1" smtClean="0"/>
              <a:t>driver.findElement</a:t>
            </a:r>
            <a:r>
              <a:rPr lang="en-US" sz="1300" dirty="0" smtClean="0"/>
              <a:t>(</a:t>
            </a:r>
            <a:r>
              <a:rPr lang="en-US" sz="1300" dirty="0" err="1" smtClean="0"/>
              <a:t>By.cssSelector</a:t>
            </a:r>
            <a:r>
              <a:rPr lang="en-US" sz="1300" dirty="0" smtClean="0"/>
              <a:t>(".submit-</a:t>
            </a:r>
            <a:r>
              <a:rPr lang="en-US" sz="1300" dirty="0" err="1" smtClean="0"/>
              <a:t>btn.login</a:t>
            </a:r>
            <a:r>
              <a:rPr lang="en-US" sz="1300" dirty="0" smtClean="0"/>
              <a:t>-</a:t>
            </a:r>
            <a:r>
              <a:rPr lang="en-US" sz="1300" dirty="0" err="1" smtClean="0"/>
              <a:t>btn.btn</a:t>
            </a:r>
            <a:r>
              <a:rPr lang="en-US" sz="1300" dirty="0" smtClean="0"/>
              <a:t>")).click();</a:t>
            </a:r>
          </a:p>
          <a:p>
            <a:pPr latinLnBrk="1"/>
            <a:r>
              <a:rPr lang="en-US" sz="1300" dirty="0" smtClean="0"/>
              <a:t>}</a:t>
            </a:r>
            <a:endParaRPr lang="en-US" sz="1300" dirty="0" smtClean="0"/>
          </a:p>
          <a:p>
            <a:pPr latinLnBrk="1"/>
            <a:r>
              <a:rPr lang="en-US" sz="1300" dirty="0" smtClean="0"/>
              <a:t> </a:t>
            </a:r>
            <a:r>
              <a:rPr lang="en-US" sz="1300" dirty="0" smtClean="0"/>
              <a:t>// </a:t>
            </a:r>
            <a:r>
              <a:rPr lang="en-US" sz="1300" dirty="0" smtClean="0"/>
              <a:t>Search For product</a:t>
            </a:r>
          </a:p>
          <a:p>
            <a:pPr latinLnBrk="1"/>
            <a:r>
              <a:rPr lang="en-US" sz="1300" dirty="0" smtClean="0"/>
              <a:t>@</a:t>
            </a:r>
            <a:r>
              <a:rPr lang="en-US" sz="1300" dirty="0" smtClean="0"/>
              <a:t>Test</a:t>
            </a:r>
          </a:p>
          <a:p>
            <a:pPr latinLnBrk="1"/>
            <a:r>
              <a:rPr lang="en-US" sz="1300" dirty="0" smtClean="0"/>
              <a:t>public </a:t>
            </a:r>
            <a:r>
              <a:rPr lang="en-US" sz="1300" dirty="0" smtClean="0"/>
              <a:t>void </a:t>
            </a:r>
            <a:r>
              <a:rPr lang="en-US" sz="1300" dirty="0" err="1" smtClean="0"/>
              <a:t>searchAndSelectProduct</a:t>
            </a:r>
            <a:r>
              <a:rPr lang="en-US" sz="1300" dirty="0" smtClean="0"/>
              <a:t>() {</a:t>
            </a:r>
          </a:p>
          <a:p>
            <a:pPr latinLnBrk="1"/>
            <a:r>
              <a:rPr lang="en-US" sz="1300" dirty="0" err="1" smtClean="0"/>
              <a:t>driver.findElement</a:t>
            </a:r>
            <a:r>
              <a:rPr lang="en-US" sz="1300" dirty="0" smtClean="0"/>
              <a:t>(By.id</a:t>
            </a:r>
            <a:r>
              <a:rPr lang="en-US" sz="1300" dirty="0" smtClean="0"/>
              <a:t>("</a:t>
            </a:r>
            <a:r>
              <a:rPr lang="en-US" sz="1300" dirty="0" err="1" smtClean="0"/>
              <a:t>fk</a:t>
            </a:r>
            <a:r>
              <a:rPr lang="en-US" sz="1300" dirty="0" smtClean="0"/>
              <a:t>-top-search-box")).</a:t>
            </a:r>
            <a:r>
              <a:rPr lang="en-US" sz="1300" dirty="0" err="1" smtClean="0"/>
              <a:t>sendKeys</a:t>
            </a:r>
            <a:r>
              <a:rPr lang="en-US" sz="1300" dirty="0" smtClean="0"/>
              <a:t>("</a:t>
            </a:r>
            <a:r>
              <a:rPr lang="en-US" sz="1300" dirty="0" err="1" smtClean="0"/>
              <a:t>moto</a:t>
            </a:r>
            <a:r>
              <a:rPr lang="en-US" sz="1300" dirty="0" smtClean="0"/>
              <a:t> g3");</a:t>
            </a:r>
          </a:p>
          <a:p>
            <a:pPr latinLnBrk="1"/>
            <a:r>
              <a:rPr lang="en-US" sz="1300" dirty="0" err="1" smtClean="0"/>
              <a:t>driver.findElement</a:t>
            </a:r>
            <a:r>
              <a:rPr lang="en-US" sz="1300" dirty="0" smtClean="0"/>
              <a:t>(</a:t>
            </a:r>
            <a:r>
              <a:rPr lang="en-US" sz="1300" dirty="0" err="1" smtClean="0"/>
              <a:t>By.cssSelector</a:t>
            </a:r>
            <a:r>
              <a:rPr lang="en-US" sz="1300" dirty="0" smtClean="0"/>
              <a:t>("search-bar-submit.fk-font-13.fk-font-bold</a:t>
            </a:r>
            <a:r>
              <a:rPr lang="en-US" sz="1300" dirty="0" smtClean="0"/>
              <a:t>")).</a:t>
            </a:r>
            <a:r>
              <a:rPr lang="en-US" sz="1300" dirty="0" smtClean="0"/>
              <a:t>click();</a:t>
            </a:r>
          </a:p>
          <a:p>
            <a:pPr latinLnBrk="1"/>
            <a:r>
              <a:rPr lang="en-US" sz="1300" dirty="0" smtClean="0"/>
              <a:t> </a:t>
            </a:r>
            <a:r>
              <a:rPr lang="en-US" sz="1300" dirty="0" smtClean="0"/>
              <a:t>// </a:t>
            </a:r>
            <a:r>
              <a:rPr lang="en-US" sz="1300" dirty="0" smtClean="0"/>
              <a:t>select the first item in the search results</a:t>
            </a:r>
          </a:p>
          <a:p>
            <a:pPr latinLnBrk="1"/>
            <a:r>
              <a:rPr lang="en-US" sz="1300" dirty="0" smtClean="0"/>
              <a:t>String </a:t>
            </a:r>
            <a:r>
              <a:rPr lang="en-US" sz="1300" dirty="0" err="1" smtClean="0"/>
              <a:t>css</a:t>
            </a:r>
            <a:r>
              <a:rPr lang="en-US" sz="1300" dirty="0" smtClean="0"/>
              <a:t> = ".</a:t>
            </a:r>
            <a:r>
              <a:rPr lang="en-US" sz="1300" dirty="0" err="1" smtClean="0"/>
              <a:t>gd</a:t>
            </a:r>
            <a:r>
              <a:rPr lang="en-US" sz="1300" dirty="0" smtClean="0"/>
              <a:t>-</a:t>
            </a:r>
            <a:r>
              <a:rPr lang="en-US" sz="1300" dirty="0" err="1" smtClean="0"/>
              <a:t>row.browse</a:t>
            </a:r>
            <a:r>
              <a:rPr lang="en-US" sz="1300" dirty="0" smtClean="0"/>
              <a:t>-grid-</a:t>
            </a:r>
            <a:r>
              <a:rPr lang="en-US" sz="1300" dirty="0" err="1" smtClean="0"/>
              <a:t>row:nth</a:t>
            </a:r>
            <a:r>
              <a:rPr lang="en-US" sz="1300" dirty="0" smtClean="0"/>
              <a:t>-of-type(1) &gt; </a:t>
            </a:r>
            <a:r>
              <a:rPr lang="en-US" sz="1300" dirty="0" err="1" smtClean="0"/>
              <a:t>div:nth</a:t>
            </a:r>
            <a:r>
              <a:rPr lang="en-US" sz="1300" dirty="0" smtClean="0"/>
              <a:t>-child(1)&gt;div&gt;</a:t>
            </a:r>
            <a:r>
              <a:rPr lang="en-US" sz="1300" dirty="0" err="1" smtClean="0"/>
              <a:t>div:nth</a:t>
            </a:r>
            <a:r>
              <a:rPr lang="en-US" sz="1300" dirty="0" smtClean="0"/>
              <a:t>-child(2)&gt;div&gt;a";</a:t>
            </a:r>
          </a:p>
          <a:p>
            <a:pPr latinLnBrk="1"/>
            <a:r>
              <a:rPr lang="en-US" sz="1300" dirty="0" err="1" smtClean="0"/>
              <a:t>driver.findElement</a:t>
            </a:r>
            <a:r>
              <a:rPr lang="en-US" sz="1300" dirty="0" smtClean="0"/>
              <a:t>(</a:t>
            </a:r>
            <a:r>
              <a:rPr lang="en-US" sz="1300" dirty="0" err="1" smtClean="0"/>
              <a:t>By.cssSelector</a:t>
            </a:r>
            <a:r>
              <a:rPr lang="en-US" sz="1300" dirty="0" smtClean="0"/>
              <a:t>(</a:t>
            </a:r>
            <a:r>
              <a:rPr lang="en-US" sz="1300" dirty="0" err="1" smtClean="0"/>
              <a:t>css</a:t>
            </a:r>
            <a:r>
              <a:rPr lang="en-US" sz="1300" dirty="0" smtClean="0"/>
              <a:t>)).click();</a:t>
            </a:r>
          </a:p>
          <a:p>
            <a:pPr latinLnBrk="1"/>
            <a:r>
              <a:rPr lang="en-US" sz="1300" dirty="0" smtClean="0"/>
              <a:t>}</a:t>
            </a:r>
            <a:r>
              <a:rPr lang="en-US" sz="1300" dirty="0" smtClean="0"/>
              <a:t> </a:t>
            </a:r>
            <a:endParaRPr lang="en-US" sz="1300" dirty="0" smtClean="0"/>
          </a:p>
          <a:p>
            <a:pPr latinLnBrk="1"/>
            <a:r>
              <a:rPr lang="en-US" sz="1300" dirty="0" smtClean="0"/>
              <a:t>@</a:t>
            </a:r>
            <a:r>
              <a:rPr lang="en-US" sz="1300" dirty="0" smtClean="0"/>
              <a:t>Test</a:t>
            </a:r>
          </a:p>
          <a:p>
            <a:pPr latinLnBrk="1"/>
            <a:r>
              <a:rPr lang="en-US" sz="1300" dirty="0" smtClean="0"/>
              <a:t>public </a:t>
            </a:r>
            <a:r>
              <a:rPr lang="en-US" sz="1300" dirty="0" smtClean="0"/>
              <a:t>void </a:t>
            </a:r>
            <a:r>
              <a:rPr lang="en-US" sz="1300" dirty="0" err="1" smtClean="0"/>
              <a:t>buyAndRemoveFromCart</a:t>
            </a:r>
            <a:r>
              <a:rPr lang="en-US" sz="1300" dirty="0" smtClean="0"/>
              <a:t>() {</a:t>
            </a:r>
          </a:p>
          <a:p>
            <a:pPr latinLnBrk="1"/>
            <a:r>
              <a:rPr lang="en-US" sz="1300" dirty="0" err="1" smtClean="0"/>
              <a:t>driver.findElement</a:t>
            </a:r>
            <a:r>
              <a:rPr lang="en-US" sz="1300" dirty="0" smtClean="0"/>
              <a:t>(</a:t>
            </a:r>
            <a:r>
              <a:rPr lang="en-US" sz="1300" dirty="0" err="1" smtClean="0"/>
              <a:t>By.cssSelector</a:t>
            </a:r>
            <a:r>
              <a:rPr lang="en-US" sz="1300" dirty="0" smtClean="0"/>
              <a:t>(".</a:t>
            </a:r>
            <a:r>
              <a:rPr lang="en-US" sz="1300" dirty="0" err="1" smtClean="0"/>
              <a:t>btn</a:t>
            </a:r>
            <a:r>
              <a:rPr lang="en-US" sz="1300" dirty="0" smtClean="0"/>
              <a:t>-express-</a:t>
            </a:r>
            <a:r>
              <a:rPr lang="en-US" sz="1300" dirty="0" err="1" smtClean="0"/>
              <a:t>checkout.btn</a:t>
            </a:r>
            <a:r>
              <a:rPr lang="en-US" sz="1300" dirty="0" smtClean="0"/>
              <a:t>-</a:t>
            </a:r>
            <a:r>
              <a:rPr lang="en-US" sz="1300" dirty="0" err="1" smtClean="0"/>
              <a:t>big.current</a:t>
            </a:r>
            <a:r>
              <a:rPr lang="en-US" sz="1300" dirty="0" smtClean="0"/>
              <a:t>")).</a:t>
            </a:r>
            <a:r>
              <a:rPr lang="en-US" sz="1300" dirty="0" smtClean="0"/>
              <a:t>click();</a:t>
            </a:r>
          </a:p>
          <a:p>
            <a:pPr latinLnBrk="1"/>
            <a:r>
              <a:rPr lang="en-US" sz="1300" dirty="0" err="1" smtClean="0"/>
              <a:t>driver.findElement</a:t>
            </a:r>
            <a:r>
              <a:rPr lang="en-US" sz="1300" dirty="0" smtClean="0"/>
              <a:t>(</a:t>
            </a:r>
            <a:r>
              <a:rPr lang="en-US" sz="1300" dirty="0" err="1" smtClean="0"/>
              <a:t>By.cssSelector</a:t>
            </a:r>
            <a:r>
              <a:rPr lang="en-US" sz="1300" dirty="0" smtClean="0"/>
              <a:t>(".</a:t>
            </a:r>
            <a:r>
              <a:rPr lang="en-US" sz="1300" dirty="0" err="1" smtClean="0"/>
              <a:t>remove.fk</a:t>
            </a:r>
            <a:r>
              <a:rPr lang="en-US" sz="1300" dirty="0" smtClean="0"/>
              <a:t>-inline-block")).click();</a:t>
            </a:r>
          </a:p>
          <a:p>
            <a:pPr latinLnBrk="1"/>
            <a:r>
              <a:rPr lang="en-US" sz="1300" dirty="0" smtClean="0"/>
              <a:t>Alert </a:t>
            </a:r>
            <a:r>
              <a:rPr lang="en-US" sz="1300" dirty="0" smtClean="0"/>
              <a:t>a = driver.switchTo().alert();</a:t>
            </a:r>
          </a:p>
          <a:p>
            <a:pPr latinLnBrk="1"/>
            <a:r>
              <a:rPr lang="en-US" sz="1300" dirty="0" err="1" smtClean="0"/>
              <a:t>a.accept</a:t>
            </a:r>
            <a:r>
              <a:rPr lang="en-US" sz="1300" dirty="0" smtClean="0"/>
              <a:t>();</a:t>
            </a:r>
          </a:p>
          <a:p>
            <a:pPr latinLnBrk="1"/>
            <a:r>
              <a:rPr lang="en-US" sz="1300" dirty="0" smtClean="0"/>
              <a:t>}</a:t>
            </a:r>
            <a:endParaRPr lang="en-US" sz="1300" dirty="0" smtClean="0"/>
          </a:p>
          <a:p>
            <a:pPr latinLnBrk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8715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5719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310" y="0"/>
            <a:ext cx="8615990" cy="4739148"/>
          </a:xfrm>
        </p:spPr>
        <p:txBody>
          <a:bodyPr/>
          <a:lstStyle/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211016" y="117987"/>
            <a:ext cx="7753114" cy="2877711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US" sz="1300" dirty="0" smtClean="0"/>
              <a:t>@Test</a:t>
            </a:r>
          </a:p>
          <a:p>
            <a:pPr latinLnBrk="1"/>
            <a:r>
              <a:rPr lang="en-US" sz="1300" dirty="0" smtClean="0"/>
              <a:t>public </a:t>
            </a:r>
            <a:r>
              <a:rPr lang="en-US" sz="1300" dirty="0" smtClean="0"/>
              <a:t>void logout() {</a:t>
            </a:r>
          </a:p>
          <a:p>
            <a:pPr latinLnBrk="1"/>
            <a:r>
              <a:rPr lang="en-US" sz="1300" dirty="0" smtClean="0"/>
              <a:t>Actions </a:t>
            </a:r>
            <a:r>
              <a:rPr lang="en-US" sz="1300" dirty="0" smtClean="0"/>
              <a:t>s = new Actions(driver);</a:t>
            </a:r>
          </a:p>
          <a:p>
            <a:pPr latinLnBrk="1"/>
            <a:r>
              <a:rPr lang="en-US" sz="1300" dirty="0" smtClean="0"/>
              <a:t>WebElement </a:t>
            </a:r>
            <a:r>
              <a:rPr lang="en-US" sz="1300" dirty="0" smtClean="0"/>
              <a:t>user = </a:t>
            </a:r>
            <a:r>
              <a:rPr lang="en-US" sz="1300" dirty="0" err="1" smtClean="0"/>
              <a:t>driver.findElement</a:t>
            </a:r>
            <a:r>
              <a:rPr lang="en-US" sz="1300" dirty="0" smtClean="0"/>
              <a:t>(</a:t>
            </a:r>
            <a:r>
              <a:rPr lang="en-US" sz="1300" dirty="0" err="1" smtClean="0"/>
              <a:t>By.partialLinkText</a:t>
            </a:r>
            <a:r>
              <a:rPr lang="en-US" sz="1300" dirty="0" smtClean="0"/>
              <a:t>(username));</a:t>
            </a:r>
          </a:p>
          <a:p>
            <a:pPr latinLnBrk="1"/>
            <a:r>
              <a:rPr lang="en-US" sz="1300" dirty="0" err="1" smtClean="0"/>
              <a:t>s.moveToElement</a:t>
            </a:r>
            <a:r>
              <a:rPr lang="en-US" sz="1300" dirty="0" smtClean="0"/>
              <a:t>(user</a:t>
            </a:r>
            <a:r>
              <a:rPr lang="en-US" sz="1300" dirty="0" smtClean="0"/>
              <a:t>).build().perform();</a:t>
            </a:r>
          </a:p>
          <a:p>
            <a:pPr latinLnBrk="1"/>
            <a:r>
              <a:rPr lang="en-US" sz="1300" dirty="0" err="1" smtClean="0"/>
              <a:t>driver.findElement</a:t>
            </a:r>
            <a:r>
              <a:rPr lang="en-US" sz="1300" dirty="0" smtClean="0"/>
              <a:t>(</a:t>
            </a:r>
            <a:r>
              <a:rPr lang="en-US" sz="1300" dirty="0" err="1" smtClean="0"/>
              <a:t>By.linkText</a:t>
            </a:r>
            <a:r>
              <a:rPr lang="en-US" sz="1300" dirty="0" smtClean="0"/>
              <a:t>("Logout")).click();</a:t>
            </a:r>
          </a:p>
          <a:p>
            <a:pPr latinLnBrk="1"/>
            <a:r>
              <a:rPr lang="en-US" sz="1300" dirty="0" smtClean="0"/>
              <a:t>}</a:t>
            </a:r>
            <a:endParaRPr lang="en-US" sz="1300" dirty="0" smtClean="0"/>
          </a:p>
          <a:p>
            <a:pPr latinLnBrk="1"/>
            <a:r>
              <a:rPr lang="en-US" sz="1300" dirty="0" smtClean="0"/>
              <a:t> </a:t>
            </a:r>
          </a:p>
          <a:p>
            <a:pPr latinLnBrk="1"/>
            <a:r>
              <a:rPr lang="en-US" sz="1300" dirty="0" smtClean="0"/>
              <a:t>@</a:t>
            </a:r>
            <a:r>
              <a:rPr lang="en-US" sz="1300" dirty="0" err="1" smtClean="0"/>
              <a:t>AfterClass</a:t>
            </a:r>
            <a:endParaRPr lang="en-US" sz="1300" dirty="0" smtClean="0"/>
          </a:p>
          <a:p>
            <a:pPr latinLnBrk="1"/>
            <a:r>
              <a:rPr lang="en-US" sz="1300" dirty="0" smtClean="0"/>
              <a:t>public </a:t>
            </a:r>
            <a:r>
              <a:rPr lang="en-US" sz="1300" dirty="0" smtClean="0"/>
              <a:t>void quit() {</a:t>
            </a:r>
          </a:p>
          <a:p>
            <a:pPr latinLnBrk="1"/>
            <a:r>
              <a:rPr lang="en-US" sz="1300" dirty="0" err="1" smtClean="0"/>
              <a:t>driver.close</a:t>
            </a:r>
            <a:r>
              <a:rPr lang="en-US" sz="1300" dirty="0" smtClean="0"/>
              <a:t>();</a:t>
            </a:r>
          </a:p>
          <a:p>
            <a:pPr latinLnBrk="1"/>
            <a:r>
              <a:rPr lang="en-US" sz="1300" dirty="0" smtClean="0"/>
              <a:t>}</a:t>
            </a:r>
            <a:endParaRPr lang="en-US" sz="1300" dirty="0" smtClean="0"/>
          </a:p>
          <a:p>
            <a:pPr latinLnBrk="1"/>
            <a:r>
              <a:rPr lang="en-US" sz="1300" dirty="0" smtClean="0"/>
              <a:t>}</a:t>
            </a:r>
          </a:p>
          <a:p>
            <a:pPr latinLnBrk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8715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5719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310" y="0"/>
            <a:ext cx="8615990" cy="4739148"/>
          </a:xfrm>
        </p:spPr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Now see the code </a:t>
            </a:r>
            <a:r>
              <a:rPr lang="en-IN" dirty="0" smtClean="0">
                <a:solidFill>
                  <a:schemeClr val="accent2"/>
                </a:solidFill>
              </a:rPr>
              <a:t>here:- (</a:t>
            </a:r>
            <a:r>
              <a:rPr lang="en-US" dirty="0" smtClean="0">
                <a:solidFill>
                  <a:srgbClr val="000000"/>
                </a:solidFill>
              </a:rPr>
              <a:t>package as com.suite2,class as SnapDeal.java)</a:t>
            </a:r>
            <a:endParaRPr lang="en-IN" dirty="0" smtClean="0">
              <a:solidFill>
                <a:schemeClr val="accent2"/>
              </a:solidFill>
            </a:endParaRPr>
          </a:p>
          <a:p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211016" y="403122"/>
            <a:ext cx="7753114" cy="4339650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US" sz="1300" b="1" dirty="0" smtClean="0"/>
              <a:t>package </a:t>
            </a:r>
            <a:r>
              <a:rPr lang="en-US" sz="1300" b="1" dirty="0" smtClean="0"/>
              <a:t>com.suite2;</a:t>
            </a:r>
            <a:r>
              <a:rPr lang="en-US" sz="1300" b="1" dirty="0" smtClean="0"/>
              <a:t> </a:t>
            </a:r>
          </a:p>
          <a:p>
            <a:pPr latinLnBrk="1"/>
            <a:r>
              <a:rPr lang="en-US" sz="1300" dirty="0" smtClean="0"/>
              <a:t>import </a:t>
            </a:r>
            <a:r>
              <a:rPr lang="en-US" sz="1300" dirty="0" err="1" smtClean="0"/>
              <a:t>java.util.concurrent.TimeUnit</a:t>
            </a:r>
            <a:r>
              <a:rPr lang="en-US" sz="1300" dirty="0" smtClean="0"/>
              <a:t>;</a:t>
            </a:r>
            <a:r>
              <a:rPr lang="en-US" sz="1300" dirty="0" smtClean="0"/>
              <a:t> </a:t>
            </a:r>
          </a:p>
          <a:p>
            <a:pPr latinLnBrk="1"/>
            <a:r>
              <a:rPr lang="en-US" sz="1300" dirty="0" smtClean="0"/>
              <a:t>import </a:t>
            </a:r>
            <a:r>
              <a:rPr lang="en-US" sz="1300" dirty="0" err="1" smtClean="0"/>
              <a:t>org.openqa.selenium.Alert</a:t>
            </a:r>
            <a:r>
              <a:rPr lang="en-US" sz="1300" dirty="0" smtClean="0"/>
              <a:t>;</a:t>
            </a:r>
          </a:p>
          <a:p>
            <a:pPr latinLnBrk="1"/>
            <a:r>
              <a:rPr lang="en-US" sz="1300" dirty="0" smtClean="0"/>
              <a:t>import </a:t>
            </a:r>
            <a:r>
              <a:rPr lang="en-US" sz="1300" dirty="0" err="1" smtClean="0"/>
              <a:t>org.openqa.selenium.By</a:t>
            </a:r>
            <a:r>
              <a:rPr lang="en-US" sz="1300" dirty="0" smtClean="0"/>
              <a:t>;</a:t>
            </a:r>
          </a:p>
          <a:p>
            <a:pPr latinLnBrk="1"/>
            <a:r>
              <a:rPr lang="en-US" sz="1300" dirty="0" smtClean="0"/>
              <a:t>import </a:t>
            </a:r>
            <a:r>
              <a:rPr lang="en-US" sz="1300" dirty="0" err="1" smtClean="0"/>
              <a:t>org.openqa.selenium.WebDriver</a:t>
            </a:r>
            <a:r>
              <a:rPr lang="en-US" sz="1300" dirty="0" smtClean="0"/>
              <a:t>;</a:t>
            </a:r>
          </a:p>
          <a:p>
            <a:pPr latinLnBrk="1"/>
            <a:r>
              <a:rPr lang="en-US" sz="1300" dirty="0" smtClean="0"/>
              <a:t>import </a:t>
            </a:r>
            <a:r>
              <a:rPr lang="en-US" sz="1300" dirty="0" err="1" smtClean="0"/>
              <a:t>org.openqa.selenium.WebElement</a:t>
            </a:r>
            <a:r>
              <a:rPr lang="en-US" sz="1300" dirty="0" smtClean="0"/>
              <a:t>;</a:t>
            </a:r>
          </a:p>
          <a:p>
            <a:pPr latinLnBrk="1"/>
            <a:r>
              <a:rPr lang="en-US" sz="1300" dirty="0" smtClean="0"/>
              <a:t>import </a:t>
            </a:r>
            <a:r>
              <a:rPr lang="en-US" sz="1300" dirty="0" err="1" smtClean="0"/>
              <a:t>org.openqa.selenium.firefox.FirefoxDriver</a:t>
            </a:r>
            <a:r>
              <a:rPr lang="en-US" sz="1300" dirty="0" smtClean="0"/>
              <a:t>;</a:t>
            </a:r>
          </a:p>
          <a:p>
            <a:pPr latinLnBrk="1"/>
            <a:r>
              <a:rPr lang="en-US" sz="1300" dirty="0" smtClean="0"/>
              <a:t>import </a:t>
            </a:r>
            <a:r>
              <a:rPr lang="en-US" sz="1300" dirty="0" err="1" smtClean="0"/>
              <a:t>org.openqa.selenium.interactions.Actions</a:t>
            </a:r>
            <a:r>
              <a:rPr lang="en-US" sz="1300" dirty="0" smtClean="0"/>
              <a:t>;</a:t>
            </a:r>
          </a:p>
          <a:p>
            <a:pPr latinLnBrk="1"/>
            <a:r>
              <a:rPr lang="en-US" sz="1300" dirty="0" smtClean="0"/>
              <a:t>import </a:t>
            </a:r>
            <a:r>
              <a:rPr lang="en-US" sz="1300" dirty="0" err="1" smtClean="0"/>
              <a:t>org.testng.annotations.AfterClass</a:t>
            </a:r>
            <a:r>
              <a:rPr lang="en-US" sz="1300" dirty="0" smtClean="0"/>
              <a:t>;</a:t>
            </a:r>
          </a:p>
          <a:p>
            <a:pPr latinLnBrk="1"/>
            <a:r>
              <a:rPr lang="en-US" sz="1300" dirty="0" smtClean="0"/>
              <a:t>import </a:t>
            </a:r>
            <a:r>
              <a:rPr lang="en-US" sz="1300" dirty="0" err="1" smtClean="0"/>
              <a:t>org.testng.annotations.BeforeClass</a:t>
            </a:r>
            <a:r>
              <a:rPr lang="en-US" sz="1300" dirty="0" smtClean="0"/>
              <a:t>;</a:t>
            </a:r>
          </a:p>
          <a:p>
            <a:pPr latinLnBrk="1"/>
            <a:r>
              <a:rPr lang="en-US" sz="1300" dirty="0" smtClean="0"/>
              <a:t>import </a:t>
            </a:r>
            <a:r>
              <a:rPr lang="en-US" sz="1300" dirty="0" err="1" smtClean="0"/>
              <a:t>org.testng.annotations.Test</a:t>
            </a:r>
            <a:r>
              <a:rPr lang="en-US" sz="1300" dirty="0" smtClean="0"/>
              <a:t>;</a:t>
            </a:r>
            <a:r>
              <a:rPr lang="en-US" sz="1300" dirty="0" smtClean="0"/>
              <a:t> </a:t>
            </a:r>
          </a:p>
          <a:p>
            <a:pPr latinLnBrk="1"/>
            <a:r>
              <a:rPr lang="en-US" sz="1300" dirty="0" smtClean="0"/>
              <a:t>public class </a:t>
            </a:r>
            <a:r>
              <a:rPr lang="en-US" sz="1300" dirty="0" err="1" smtClean="0"/>
              <a:t>SnapDeal</a:t>
            </a:r>
            <a:r>
              <a:rPr lang="en-US" sz="1300" dirty="0" smtClean="0"/>
              <a:t>{</a:t>
            </a:r>
            <a:r>
              <a:rPr lang="en-US" sz="1300" dirty="0" smtClean="0"/>
              <a:t> </a:t>
            </a:r>
          </a:p>
          <a:p>
            <a:pPr latinLnBrk="1"/>
            <a:r>
              <a:rPr lang="en-US" sz="1300" dirty="0" smtClean="0"/>
              <a:t>	WebDriver driver = new </a:t>
            </a:r>
            <a:r>
              <a:rPr lang="en-US" sz="1300" dirty="0" err="1" smtClean="0"/>
              <a:t>FirefoxDriver</a:t>
            </a:r>
            <a:r>
              <a:rPr lang="en-US" sz="1300" dirty="0" smtClean="0"/>
              <a:t>();</a:t>
            </a:r>
          </a:p>
          <a:p>
            <a:pPr latinLnBrk="1"/>
            <a:r>
              <a:rPr lang="en-US" sz="1300" dirty="0" smtClean="0"/>
              <a:t>	String username = ""; // Change to your username and </a:t>
            </a:r>
            <a:r>
              <a:rPr lang="en-US" sz="1300" dirty="0" err="1" smtClean="0"/>
              <a:t>passwrod</a:t>
            </a:r>
            <a:endParaRPr lang="en-US" sz="1300" dirty="0" smtClean="0"/>
          </a:p>
          <a:p>
            <a:pPr latinLnBrk="1"/>
            <a:r>
              <a:rPr lang="en-US" sz="1300" dirty="0" smtClean="0"/>
              <a:t>	String password = </a:t>
            </a:r>
            <a:r>
              <a:rPr lang="en-US" sz="1300" dirty="0" smtClean="0"/>
              <a:t>"“;</a:t>
            </a:r>
            <a:r>
              <a:rPr lang="en-US" sz="1300" dirty="0" smtClean="0"/>
              <a:t> </a:t>
            </a:r>
          </a:p>
          <a:p>
            <a:pPr latinLnBrk="1"/>
            <a:r>
              <a:rPr lang="en-US" sz="1300" dirty="0" smtClean="0"/>
              <a:t>	// This method is to navigate </a:t>
            </a:r>
            <a:r>
              <a:rPr lang="en-US" sz="1300" dirty="0" err="1" smtClean="0"/>
              <a:t>snapdeal</a:t>
            </a:r>
            <a:r>
              <a:rPr lang="en-US" sz="1300" dirty="0" smtClean="0"/>
              <a:t> </a:t>
            </a:r>
            <a:r>
              <a:rPr lang="en-US" sz="1300" dirty="0" smtClean="0"/>
              <a:t>URL</a:t>
            </a:r>
          </a:p>
          <a:p>
            <a:pPr latinLnBrk="1"/>
            <a:r>
              <a:rPr lang="en-US" sz="1300" dirty="0" smtClean="0"/>
              <a:t>	@</a:t>
            </a:r>
            <a:r>
              <a:rPr lang="en-US" sz="1300" dirty="0" err="1" smtClean="0"/>
              <a:t>BeforeClass</a:t>
            </a:r>
            <a:endParaRPr lang="en-US" sz="1300" dirty="0" smtClean="0"/>
          </a:p>
          <a:p>
            <a:pPr latinLnBrk="1"/>
            <a:r>
              <a:rPr lang="en-US" sz="1300" dirty="0" smtClean="0"/>
              <a:t>	public void init() {</a:t>
            </a:r>
          </a:p>
          <a:p>
            <a:pPr latinLnBrk="1"/>
            <a:r>
              <a:rPr lang="en-US" sz="1300" dirty="0" smtClean="0"/>
              <a:t>		</a:t>
            </a:r>
            <a:r>
              <a:rPr lang="en-US" sz="1300" dirty="0" err="1" smtClean="0"/>
              <a:t>driver.manage</a:t>
            </a:r>
            <a:r>
              <a:rPr lang="en-US" sz="1300" dirty="0" smtClean="0"/>
              <a:t>().window().maximize();</a:t>
            </a:r>
          </a:p>
          <a:p>
            <a:pPr latinLnBrk="1"/>
            <a:r>
              <a:rPr lang="en-US" sz="1300" dirty="0" smtClean="0"/>
              <a:t>		</a:t>
            </a:r>
            <a:r>
              <a:rPr lang="en-US" sz="1300" dirty="0" err="1" smtClean="0"/>
              <a:t>driver.manage</a:t>
            </a:r>
            <a:r>
              <a:rPr lang="en-US" sz="1300" dirty="0" smtClean="0"/>
              <a:t>().timeouts().</a:t>
            </a:r>
            <a:r>
              <a:rPr lang="en-US" sz="1300" dirty="0" err="1" smtClean="0"/>
              <a:t>implicitlyWait</a:t>
            </a:r>
            <a:r>
              <a:rPr lang="en-US" sz="1300" dirty="0" smtClean="0"/>
              <a:t>(60, </a:t>
            </a:r>
            <a:r>
              <a:rPr lang="en-US" sz="1300" dirty="0" err="1" smtClean="0"/>
              <a:t>TimeUnit.SECONDS</a:t>
            </a:r>
            <a:r>
              <a:rPr lang="en-US" sz="1300" dirty="0" smtClean="0"/>
              <a:t>);</a:t>
            </a:r>
          </a:p>
          <a:p>
            <a:pPr latinLnBrk="1"/>
            <a:r>
              <a:rPr lang="en-US" sz="1300" dirty="0" smtClean="0"/>
              <a:t>		</a:t>
            </a:r>
            <a:r>
              <a:rPr lang="en-US" sz="1300" dirty="0" err="1" smtClean="0"/>
              <a:t>driver.navigate</a:t>
            </a:r>
            <a:r>
              <a:rPr lang="en-US" sz="1300" dirty="0" smtClean="0"/>
              <a:t>().to("https://www</a:t>
            </a:r>
            <a:r>
              <a:rPr lang="en-US" sz="1300" dirty="0" smtClean="0"/>
              <a:t>.</a:t>
            </a:r>
            <a:r>
              <a:rPr lang="en-US" sz="1200" dirty="0" smtClean="0"/>
              <a:t> </a:t>
            </a:r>
            <a:r>
              <a:rPr lang="en-US" sz="1200" dirty="0" smtClean="0"/>
              <a:t>snapdeal.</a:t>
            </a:r>
            <a:r>
              <a:rPr lang="en-US" sz="1300" dirty="0" smtClean="0"/>
              <a:t>com");}</a:t>
            </a:r>
            <a:r>
              <a:rPr lang="en-US" sz="1600" dirty="0" smtClean="0"/>
              <a:t>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8715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5719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310" y="0"/>
            <a:ext cx="8615990" cy="4739148"/>
          </a:xfrm>
        </p:spPr>
        <p:txBody>
          <a:bodyPr/>
          <a:lstStyle/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211016" y="294967"/>
            <a:ext cx="7753114" cy="4093428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US" sz="1300" dirty="0" smtClean="0"/>
              <a:t>// To log in </a:t>
            </a:r>
            <a:r>
              <a:rPr lang="en-US" sz="1300" dirty="0" err="1" smtClean="0"/>
              <a:t>snapdeal</a:t>
            </a:r>
            <a:endParaRPr lang="en-US" sz="1300" dirty="0" smtClean="0"/>
          </a:p>
          <a:p>
            <a:pPr latinLnBrk="1"/>
            <a:r>
              <a:rPr lang="en-US" sz="1300" dirty="0" smtClean="0"/>
              <a:t>@</a:t>
            </a:r>
            <a:r>
              <a:rPr lang="en-US" sz="1300" dirty="0" smtClean="0"/>
              <a:t>Test</a:t>
            </a:r>
          </a:p>
          <a:p>
            <a:pPr latinLnBrk="1"/>
            <a:r>
              <a:rPr lang="en-US" sz="1300" dirty="0" smtClean="0"/>
              <a:t>public void login() {		</a:t>
            </a:r>
            <a:endParaRPr lang="en-US" sz="1300" dirty="0" smtClean="0"/>
          </a:p>
          <a:p>
            <a:pPr latinLnBrk="1"/>
            <a:r>
              <a:rPr lang="en-US" sz="1300" dirty="0" err="1" smtClean="0"/>
              <a:t>driver.findElement</a:t>
            </a:r>
            <a:r>
              <a:rPr lang="en-US" sz="1300" dirty="0" smtClean="0"/>
              <a:t>(</a:t>
            </a:r>
            <a:r>
              <a:rPr lang="en-US" sz="1300" dirty="0" err="1" smtClean="0"/>
              <a:t>By.xpath</a:t>
            </a:r>
            <a:r>
              <a:rPr lang="en-US" sz="1300" dirty="0" smtClean="0"/>
              <a:t>("//button[text()='Login']")).click(); 		</a:t>
            </a:r>
            <a:endParaRPr lang="en-US" sz="1300" dirty="0" smtClean="0"/>
          </a:p>
          <a:p>
            <a:pPr latinLnBrk="1"/>
            <a:r>
              <a:rPr lang="en-US" sz="1300" dirty="0" smtClean="0"/>
              <a:t>driver.switchTo</a:t>
            </a:r>
            <a:r>
              <a:rPr lang="en-US" sz="1300" dirty="0" smtClean="0"/>
              <a:t>().frame("</a:t>
            </a:r>
            <a:r>
              <a:rPr lang="en-US" sz="1300" dirty="0" err="1" smtClean="0"/>
              <a:t>loginIframe</a:t>
            </a:r>
            <a:r>
              <a:rPr lang="en-US" sz="1300" dirty="0" smtClean="0"/>
              <a:t>"); 		</a:t>
            </a:r>
            <a:endParaRPr lang="en-US" sz="1300" dirty="0" smtClean="0"/>
          </a:p>
          <a:p>
            <a:pPr latinLnBrk="1"/>
            <a:r>
              <a:rPr lang="en-US" sz="1300" dirty="0" err="1" smtClean="0"/>
              <a:t>driver.findElement</a:t>
            </a:r>
            <a:r>
              <a:rPr lang="en-US" sz="1300" dirty="0" smtClean="0"/>
              <a:t>(</a:t>
            </a:r>
            <a:r>
              <a:rPr lang="en-US" sz="1300" dirty="0" err="1" smtClean="0"/>
              <a:t>By.cssSelector</a:t>
            </a:r>
            <a:r>
              <a:rPr lang="en-US" sz="1300" dirty="0" smtClean="0"/>
              <a:t>("div[</a:t>
            </a:r>
            <a:r>
              <a:rPr lang="en-US" sz="1300" dirty="0" err="1" smtClean="0"/>
              <a:t>onClick</a:t>
            </a:r>
            <a:r>
              <a:rPr lang="en-US" sz="1300" dirty="0" smtClean="0"/>
              <a:t>='</a:t>
            </a:r>
            <a:r>
              <a:rPr lang="en-US" sz="1300" dirty="0" err="1" smtClean="0"/>
              <a:t>getLoginForm</a:t>
            </a:r>
            <a:r>
              <a:rPr lang="en-US" sz="1300" dirty="0" smtClean="0"/>
              <a:t>()']"))	</a:t>
            </a:r>
            <a:r>
              <a:rPr lang="en-US" sz="1300" dirty="0" smtClean="0"/>
              <a:t>.</a:t>
            </a:r>
            <a:r>
              <a:rPr lang="en-US" sz="1300" dirty="0" smtClean="0"/>
              <a:t>click(); 		</a:t>
            </a:r>
            <a:endParaRPr lang="en-US" sz="1300" dirty="0" smtClean="0"/>
          </a:p>
          <a:p>
            <a:pPr latinLnBrk="1"/>
            <a:r>
              <a:rPr lang="en-US" sz="1300" dirty="0" err="1" smtClean="0"/>
              <a:t>driver.findElement</a:t>
            </a:r>
            <a:r>
              <a:rPr lang="en-US" sz="1300" dirty="0" smtClean="0"/>
              <a:t>(By.id</a:t>
            </a:r>
            <a:r>
              <a:rPr lang="en-US" sz="1300" dirty="0" smtClean="0"/>
              <a:t>("</a:t>
            </a:r>
            <a:r>
              <a:rPr lang="en-US" sz="1300" dirty="0" err="1" smtClean="0"/>
              <a:t>j_username</a:t>
            </a:r>
            <a:r>
              <a:rPr lang="en-US" sz="1300" dirty="0" smtClean="0"/>
              <a:t>")).</a:t>
            </a:r>
            <a:r>
              <a:rPr lang="en-US" sz="1300" dirty="0" err="1" smtClean="0"/>
              <a:t>sendKeys</a:t>
            </a:r>
            <a:r>
              <a:rPr lang="en-US" sz="1300" dirty="0" smtClean="0"/>
              <a:t>(username);		</a:t>
            </a:r>
            <a:endParaRPr lang="en-US" sz="1300" dirty="0" smtClean="0"/>
          </a:p>
          <a:p>
            <a:pPr latinLnBrk="1"/>
            <a:r>
              <a:rPr lang="en-US" sz="1300" dirty="0" err="1" smtClean="0"/>
              <a:t>driver.findElement</a:t>
            </a:r>
            <a:r>
              <a:rPr lang="en-US" sz="1300" dirty="0" smtClean="0"/>
              <a:t>(By.id</a:t>
            </a:r>
            <a:r>
              <a:rPr lang="en-US" sz="1300" dirty="0" smtClean="0"/>
              <a:t>("</a:t>
            </a:r>
            <a:r>
              <a:rPr lang="en-US" sz="1300" dirty="0" err="1" smtClean="0"/>
              <a:t>j_password_login</a:t>
            </a:r>
            <a:r>
              <a:rPr lang="en-US" sz="1300" dirty="0" smtClean="0"/>
              <a:t>")).</a:t>
            </a:r>
            <a:r>
              <a:rPr lang="en-US" sz="1300" dirty="0" err="1" smtClean="0"/>
              <a:t>sendKeys</a:t>
            </a:r>
            <a:r>
              <a:rPr lang="en-US" sz="1300" dirty="0" smtClean="0"/>
              <a:t>(password);		</a:t>
            </a:r>
            <a:endParaRPr lang="en-US" sz="1300" dirty="0" smtClean="0"/>
          </a:p>
          <a:p>
            <a:pPr latinLnBrk="1"/>
            <a:r>
              <a:rPr lang="en-US" sz="1300" dirty="0" err="1" smtClean="0"/>
              <a:t>driver.findElement</a:t>
            </a:r>
            <a:r>
              <a:rPr lang="en-US" sz="1300" dirty="0" smtClean="0"/>
              <a:t>(By.id</a:t>
            </a:r>
            <a:r>
              <a:rPr lang="en-US" sz="1300" dirty="0" smtClean="0"/>
              <a:t>("</a:t>
            </a:r>
            <a:r>
              <a:rPr lang="en-US" sz="1300" dirty="0" err="1" smtClean="0"/>
              <a:t>signin_submit</a:t>
            </a:r>
            <a:r>
              <a:rPr lang="en-US" sz="1300" dirty="0" smtClean="0"/>
              <a:t>")).click(); 		</a:t>
            </a:r>
            <a:endParaRPr lang="en-US" sz="1300" dirty="0" smtClean="0"/>
          </a:p>
          <a:p>
            <a:pPr latinLnBrk="1"/>
            <a:r>
              <a:rPr lang="en-US" sz="1300" dirty="0" smtClean="0"/>
              <a:t>driver.switchTo</a:t>
            </a:r>
            <a:r>
              <a:rPr lang="en-US" sz="1300" dirty="0" smtClean="0"/>
              <a:t>().</a:t>
            </a:r>
            <a:r>
              <a:rPr lang="en-US" sz="1300" dirty="0" err="1" smtClean="0"/>
              <a:t>defaultContent</a:t>
            </a:r>
            <a:r>
              <a:rPr lang="en-US" sz="1300" dirty="0" smtClean="0"/>
              <a:t>();	</a:t>
            </a:r>
            <a:endParaRPr lang="en-US" sz="1300" dirty="0" smtClean="0"/>
          </a:p>
          <a:p>
            <a:pPr latinLnBrk="1"/>
            <a:r>
              <a:rPr lang="en-US" sz="1300" dirty="0" smtClean="0"/>
              <a:t>} </a:t>
            </a:r>
          </a:p>
          <a:p>
            <a:pPr latinLnBrk="1"/>
            <a:r>
              <a:rPr lang="en-US" sz="1300" dirty="0" smtClean="0"/>
              <a:t> </a:t>
            </a:r>
            <a:r>
              <a:rPr lang="en-US" sz="1300" dirty="0" smtClean="0"/>
              <a:t>// </a:t>
            </a:r>
            <a:r>
              <a:rPr lang="en-US" sz="1300" dirty="0" smtClean="0"/>
              <a:t>Search For product</a:t>
            </a:r>
          </a:p>
          <a:p>
            <a:pPr latinLnBrk="1"/>
            <a:r>
              <a:rPr lang="en-US" sz="1300" dirty="0" smtClean="0"/>
              <a:t>@</a:t>
            </a:r>
            <a:r>
              <a:rPr lang="en-US" sz="1300" dirty="0" smtClean="0"/>
              <a:t>Test</a:t>
            </a:r>
          </a:p>
          <a:p>
            <a:pPr latinLnBrk="1"/>
            <a:r>
              <a:rPr lang="en-US" sz="1300" dirty="0" smtClean="0"/>
              <a:t>public void </a:t>
            </a:r>
            <a:r>
              <a:rPr lang="en-US" sz="1300" dirty="0" err="1" smtClean="0"/>
              <a:t>searchAndSelectProduct</a:t>
            </a:r>
            <a:r>
              <a:rPr lang="en-US" sz="1300" dirty="0" smtClean="0"/>
              <a:t>() {		</a:t>
            </a:r>
            <a:endParaRPr lang="en-US" sz="1300" dirty="0" smtClean="0"/>
          </a:p>
          <a:p>
            <a:pPr latinLnBrk="1"/>
            <a:r>
              <a:rPr lang="en-US" sz="1300" dirty="0" err="1" smtClean="0"/>
              <a:t>driver.findElement</a:t>
            </a:r>
            <a:r>
              <a:rPr lang="en-US" sz="1300" dirty="0" smtClean="0"/>
              <a:t>(</a:t>
            </a:r>
            <a:r>
              <a:rPr lang="en-US" sz="1300" dirty="0" err="1" smtClean="0"/>
              <a:t>By.cssSelector</a:t>
            </a:r>
            <a:r>
              <a:rPr lang="en-US" sz="1300" dirty="0" smtClean="0"/>
              <a:t>(".col-xs-20.searchformInput.keyword</a:t>
            </a:r>
            <a:r>
              <a:rPr lang="en-US" sz="1300" dirty="0" smtClean="0"/>
              <a:t>")).</a:t>
            </a:r>
            <a:r>
              <a:rPr lang="en-US" sz="1300" dirty="0" err="1" smtClean="0"/>
              <a:t>sendKeys</a:t>
            </a:r>
            <a:r>
              <a:rPr lang="en-US" sz="1300" dirty="0" smtClean="0"/>
              <a:t>("</a:t>
            </a:r>
            <a:r>
              <a:rPr lang="en-US" sz="1300" dirty="0" err="1" smtClean="0"/>
              <a:t>iphone</a:t>
            </a:r>
            <a:r>
              <a:rPr lang="en-US" sz="1300" dirty="0" smtClean="0"/>
              <a:t> 6s</a:t>
            </a:r>
            <a:r>
              <a:rPr lang="en-US" sz="1300" dirty="0" smtClean="0"/>
              <a:t>");</a:t>
            </a:r>
          </a:p>
          <a:p>
            <a:pPr latinLnBrk="1"/>
            <a:r>
              <a:rPr lang="en-US" sz="1300" dirty="0" err="1" smtClean="0"/>
              <a:t>driver.findElement</a:t>
            </a:r>
            <a:r>
              <a:rPr lang="en-US" sz="1300" dirty="0" smtClean="0"/>
              <a:t>(</a:t>
            </a:r>
            <a:r>
              <a:rPr lang="en-US" sz="1300" dirty="0" err="1" smtClean="0"/>
              <a:t>By.cssSelector</a:t>
            </a:r>
            <a:r>
              <a:rPr lang="en-US" sz="1300" dirty="0" smtClean="0"/>
              <a:t>(".</a:t>
            </a:r>
            <a:r>
              <a:rPr lang="en-US" sz="1300" dirty="0" err="1" smtClean="0"/>
              <a:t>sd</a:t>
            </a:r>
            <a:r>
              <a:rPr lang="en-US" sz="1300" dirty="0" smtClean="0"/>
              <a:t>-</a:t>
            </a:r>
            <a:r>
              <a:rPr lang="en-US" sz="1300" dirty="0" err="1" smtClean="0"/>
              <a:t>icon.sd</a:t>
            </a:r>
            <a:r>
              <a:rPr lang="en-US" sz="1300" dirty="0" smtClean="0"/>
              <a:t>-icon-search")).click(); </a:t>
            </a:r>
            <a:endParaRPr lang="en-US" sz="1300" dirty="0" smtClean="0"/>
          </a:p>
          <a:p>
            <a:pPr latinLnBrk="1"/>
            <a:r>
              <a:rPr lang="en-US" sz="1300" dirty="0" smtClean="0"/>
              <a:t>// </a:t>
            </a:r>
            <a:r>
              <a:rPr lang="en-US" sz="1300" dirty="0" smtClean="0"/>
              <a:t>select the first item in the search results		</a:t>
            </a:r>
            <a:endParaRPr lang="en-US" sz="1300" dirty="0" smtClean="0"/>
          </a:p>
          <a:p>
            <a:pPr latinLnBrk="1"/>
            <a:r>
              <a:rPr lang="en-US" sz="1300" dirty="0" smtClean="0"/>
              <a:t>String </a:t>
            </a:r>
            <a:r>
              <a:rPr lang="en-US" sz="1300" dirty="0" err="1" smtClean="0"/>
              <a:t>css</a:t>
            </a:r>
            <a:r>
              <a:rPr lang="en-US" sz="1300" dirty="0" smtClean="0"/>
              <a:t> = ".</a:t>
            </a:r>
            <a:r>
              <a:rPr lang="en-US" sz="1300" dirty="0" err="1" smtClean="0"/>
              <a:t>product_grid_row:nth</a:t>
            </a:r>
            <a:r>
              <a:rPr lang="en-US" sz="1300" dirty="0" smtClean="0"/>
              <a:t>-of-type(1)&gt;</a:t>
            </a:r>
            <a:r>
              <a:rPr lang="en-US" sz="1300" dirty="0" err="1" smtClean="0"/>
              <a:t>div:nth</a:t>
            </a:r>
            <a:r>
              <a:rPr lang="en-US" sz="1300" dirty="0" smtClean="0"/>
              <a:t>-child(1)";		</a:t>
            </a:r>
            <a:endParaRPr lang="en-US" sz="1300" dirty="0" smtClean="0"/>
          </a:p>
          <a:p>
            <a:pPr latinLnBrk="1"/>
            <a:r>
              <a:rPr lang="en-US" sz="1300" dirty="0" err="1" smtClean="0"/>
              <a:t>driver.findElement</a:t>
            </a:r>
            <a:r>
              <a:rPr lang="en-US" sz="1300" dirty="0" smtClean="0"/>
              <a:t>(</a:t>
            </a:r>
            <a:r>
              <a:rPr lang="en-US" sz="1300" dirty="0" err="1" smtClean="0"/>
              <a:t>By.cssSelector</a:t>
            </a:r>
            <a:r>
              <a:rPr lang="en-US" sz="1300" dirty="0" smtClean="0"/>
              <a:t>(</a:t>
            </a:r>
            <a:r>
              <a:rPr lang="en-US" sz="1300" dirty="0" err="1" smtClean="0"/>
              <a:t>css</a:t>
            </a:r>
            <a:r>
              <a:rPr lang="en-US" sz="1300" dirty="0" smtClean="0"/>
              <a:t>)).click();	</a:t>
            </a:r>
            <a:endParaRPr lang="en-US" sz="1300" dirty="0" smtClean="0"/>
          </a:p>
          <a:p>
            <a:pPr latinLnBrk="1"/>
            <a:r>
              <a:rPr lang="en-US" sz="1300" dirty="0" smtClean="0"/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28715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5719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310" y="0"/>
            <a:ext cx="8615990" cy="4739148"/>
          </a:xfrm>
        </p:spPr>
        <p:txBody>
          <a:bodyPr/>
          <a:lstStyle/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211016" y="117987"/>
            <a:ext cx="7753114" cy="4493538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US" sz="1300" dirty="0" smtClean="0"/>
              <a:t>@Test	</a:t>
            </a:r>
            <a:endParaRPr lang="en-US" sz="1300" dirty="0" smtClean="0"/>
          </a:p>
          <a:p>
            <a:pPr latinLnBrk="1"/>
            <a:r>
              <a:rPr lang="en-US" sz="1300" dirty="0" smtClean="0"/>
              <a:t>public </a:t>
            </a:r>
            <a:r>
              <a:rPr lang="en-US" sz="1300" dirty="0" smtClean="0"/>
              <a:t>void </a:t>
            </a:r>
            <a:r>
              <a:rPr lang="en-US" sz="1300" dirty="0" err="1" smtClean="0"/>
              <a:t>buyAndRemoveFromCart</a:t>
            </a:r>
            <a:r>
              <a:rPr lang="en-US" sz="1300" dirty="0" smtClean="0"/>
              <a:t>() { 		</a:t>
            </a:r>
            <a:endParaRPr lang="en-US" sz="1300" dirty="0" smtClean="0"/>
          </a:p>
          <a:p>
            <a:pPr latinLnBrk="1"/>
            <a:r>
              <a:rPr lang="en-US" sz="1300" dirty="0" err="1" smtClean="0"/>
              <a:t>driver.findElement</a:t>
            </a:r>
            <a:r>
              <a:rPr lang="en-US" sz="1300" dirty="0" smtClean="0"/>
              <a:t>(</a:t>
            </a:r>
            <a:r>
              <a:rPr lang="en-US" sz="1300" dirty="0" err="1" smtClean="0"/>
              <a:t>By.xpath</a:t>
            </a:r>
            <a:r>
              <a:rPr lang="en-US" sz="1300" dirty="0" smtClean="0"/>
              <a:t>("//</a:t>
            </a:r>
            <a:r>
              <a:rPr lang="en-US" sz="1300" dirty="0" err="1" smtClean="0"/>
              <a:t>li</a:t>
            </a:r>
            <a:r>
              <a:rPr lang="en-US" sz="1300" dirty="0" smtClean="0"/>
              <a:t>[contains(text(),'Silver')]")).click();		</a:t>
            </a:r>
            <a:endParaRPr lang="en-US" sz="1300" dirty="0" smtClean="0"/>
          </a:p>
          <a:p>
            <a:pPr latinLnBrk="1"/>
            <a:r>
              <a:rPr lang="en-US" sz="1300" dirty="0" err="1" smtClean="0"/>
              <a:t>driver.findElement</a:t>
            </a:r>
            <a:r>
              <a:rPr lang="en-US" sz="1300" dirty="0" smtClean="0"/>
              <a:t>(By.id</a:t>
            </a:r>
            <a:r>
              <a:rPr lang="en-US" sz="1300" dirty="0" smtClean="0"/>
              <a:t>("</a:t>
            </a:r>
            <a:r>
              <a:rPr lang="en-US" sz="1300" dirty="0" err="1" smtClean="0"/>
              <a:t>pincode</a:t>
            </a:r>
            <a:r>
              <a:rPr lang="en-US" sz="1300" dirty="0" smtClean="0"/>
              <a:t>-check")).</a:t>
            </a:r>
            <a:r>
              <a:rPr lang="en-US" sz="1300" dirty="0" err="1" smtClean="0"/>
              <a:t>sendKeys</a:t>
            </a:r>
            <a:r>
              <a:rPr lang="en-US" sz="1300" dirty="0" smtClean="0"/>
              <a:t>(</a:t>
            </a:r>
            <a:r>
              <a:rPr lang="en-US" sz="1300" dirty="0" err="1" smtClean="0"/>
              <a:t>pinCode</a:t>
            </a:r>
            <a:r>
              <a:rPr lang="en-US" sz="1300" dirty="0" smtClean="0"/>
              <a:t>);		</a:t>
            </a:r>
            <a:endParaRPr lang="en-US" sz="1300" dirty="0" smtClean="0"/>
          </a:p>
          <a:p>
            <a:pPr latinLnBrk="1"/>
            <a:r>
              <a:rPr lang="en-US" sz="1300" dirty="0" err="1" smtClean="0"/>
              <a:t>driver.findElement</a:t>
            </a:r>
            <a:r>
              <a:rPr lang="en-US" sz="1300" dirty="0" smtClean="0"/>
              <a:t>(By.id</a:t>
            </a:r>
            <a:r>
              <a:rPr lang="en-US" sz="1300" dirty="0" smtClean="0"/>
              <a:t>("buy-button-id")).click();				</a:t>
            </a:r>
            <a:endParaRPr lang="en-US" sz="1300" dirty="0" smtClean="0"/>
          </a:p>
          <a:p>
            <a:pPr latinLnBrk="1"/>
            <a:r>
              <a:rPr lang="en-US" sz="1300" dirty="0" err="1" smtClean="0"/>
              <a:t>driver.findElement</a:t>
            </a:r>
            <a:r>
              <a:rPr lang="en-US" sz="1300" dirty="0" smtClean="0"/>
              <a:t>(</a:t>
            </a:r>
            <a:r>
              <a:rPr lang="en-US" sz="1300" dirty="0" err="1" smtClean="0"/>
              <a:t>By.cssSelector</a:t>
            </a:r>
            <a:r>
              <a:rPr lang="en-US" sz="1300" dirty="0" smtClean="0"/>
              <a:t>("</a:t>
            </a:r>
            <a:r>
              <a:rPr lang="en-US" sz="1300" dirty="0" err="1" smtClean="0"/>
              <a:t>i</a:t>
            </a:r>
            <a:r>
              <a:rPr lang="en-US" sz="1300" dirty="0" smtClean="0"/>
              <a:t>[title='Delete Item']")).click();		</a:t>
            </a:r>
            <a:endParaRPr lang="en-US" sz="1300" dirty="0" smtClean="0"/>
          </a:p>
          <a:p>
            <a:pPr latinLnBrk="1"/>
            <a:r>
              <a:rPr lang="en-US" sz="1300" dirty="0" smtClean="0"/>
              <a:t>Alert </a:t>
            </a:r>
            <a:r>
              <a:rPr lang="en-US" sz="1300" dirty="0" smtClean="0"/>
              <a:t>a = driver.switchTo().alert();			</a:t>
            </a:r>
            <a:endParaRPr lang="en-US" sz="1300" dirty="0" smtClean="0"/>
          </a:p>
          <a:p>
            <a:pPr latinLnBrk="1"/>
            <a:r>
              <a:rPr lang="en-US" sz="1300" dirty="0" err="1" smtClean="0"/>
              <a:t>a.accept</a:t>
            </a:r>
            <a:r>
              <a:rPr lang="en-US" sz="1300" dirty="0" smtClean="0"/>
              <a:t>();	</a:t>
            </a:r>
            <a:endParaRPr lang="en-US" sz="1300" dirty="0" smtClean="0"/>
          </a:p>
          <a:p>
            <a:pPr latinLnBrk="1"/>
            <a:r>
              <a:rPr lang="en-US" sz="1300" dirty="0" smtClean="0"/>
              <a:t>}</a:t>
            </a:r>
            <a:r>
              <a:rPr lang="en-US" sz="1300" dirty="0" smtClean="0"/>
              <a:t> 	</a:t>
            </a:r>
            <a:endParaRPr lang="en-US" sz="1300" dirty="0" smtClean="0"/>
          </a:p>
          <a:p>
            <a:pPr latinLnBrk="1"/>
            <a:r>
              <a:rPr lang="en-US" sz="1300" dirty="0" smtClean="0"/>
              <a:t>@</a:t>
            </a:r>
            <a:r>
              <a:rPr lang="en-US" sz="1300" dirty="0" smtClean="0"/>
              <a:t>Test	</a:t>
            </a:r>
            <a:endParaRPr lang="en-US" sz="1300" dirty="0" smtClean="0"/>
          </a:p>
          <a:p>
            <a:pPr latinLnBrk="1"/>
            <a:r>
              <a:rPr lang="en-US" sz="1300" dirty="0" smtClean="0"/>
              <a:t>public </a:t>
            </a:r>
            <a:r>
              <a:rPr lang="en-US" sz="1300" dirty="0" smtClean="0"/>
              <a:t>void logout() </a:t>
            </a:r>
            <a:r>
              <a:rPr lang="en-US" sz="1300" dirty="0" smtClean="0"/>
              <a:t>{</a:t>
            </a:r>
          </a:p>
          <a:p>
            <a:pPr latinLnBrk="1"/>
            <a:r>
              <a:rPr lang="en-US" sz="1300" dirty="0" err="1" smtClean="0"/>
              <a:t>driver.findElement</a:t>
            </a:r>
            <a:r>
              <a:rPr lang="en-US" sz="1300" dirty="0" smtClean="0"/>
              <a:t>(</a:t>
            </a:r>
            <a:r>
              <a:rPr lang="en-US" sz="1300" dirty="0" err="1" smtClean="0"/>
              <a:t>By.linkText</a:t>
            </a:r>
            <a:r>
              <a:rPr lang="en-US" sz="1300" dirty="0" smtClean="0"/>
              <a:t>("START SHOPPING NOW")).click();		</a:t>
            </a:r>
            <a:endParaRPr lang="en-US" sz="1300" dirty="0" smtClean="0"/>
          </a:p>
          <a:p>
            <a:pPr latinLnBrk="1"/>
            <a:r>
              <a:rPr lang="en-US" sz="1300" dirty="0" smtClean="0"/>
              <a:t>Actions </a:t>
            </a:r>
            <a:r>
              <a:rPr lang="en-US" sz="1300" dirty="0" smtClean="0"/>
              <a:t>s = new Actions(driver);		</a:t>
            </a:r>
            <a:endParaRPr lang="en-US" sz="1300" dirty="0" smtClean="0"/>
          </a:p>
          <a:p>
            <a:pPr latinLnBrk="1"/>
            <a:r>
              <a:rPr lang="en-US" sz="1300" dirty="0" smtClean="0"/>
              <a:t>WebElement </a:t>
            </a:r>
            <a:r>
              <a:rPr lang="en-US" sz="1300" dirty="0" smtClean="0"/>
              <a:t>user = </a:t>
            </a:r>
            <a:r>
              <a:rPr lang="en-US" sz="1300" dirty="0" err="1" smtClean="0"/>
              <a:t>driver.findElement</a:t>
            </a:r>
            <a:r>
              <a:rPr lang="en-US" sz="1300" dirty="0" smtClean="0"/>
              <a:t>(</a:t>
            </a:r>
            <a:r>
              <a:rPr lang="en-US" sz="1300" dirty="0" err="1" smtClean="0"/>
              <a:t>By.cssSelector</a:t>
            </a:r>
            <a:r>
              <a:rPr lang="en-US" sz="1300" dirty="0" smtClean="0"/>
              <a:t>(".</a:t>
            </a:r>
            <a:r>
              <a:rPr lang="en-US" sz="1300" dirty="0" err="1" smtClean="0"/>
              <a:t>sd</a:t>
            </a:r>
            <a:r>
              <a:rPr lang="en-US" sz="1300" dirty="0" smtClean="0"/>
              <a:t>-</a:t>
            </a:r>
            <a:r>
              <a:rPr lang="en-US" sz="1300" dirty="0" err="1" smtClean="0"/>
              <a:t>icon.sd</a:t>
            </a:r>
            <a:r>
              <a:rPr lang="en-US" sz="1300" dirty="0" smtClean="0"/>
              <a:t>-icon-user"));		</a:t>
            </a:r>
            <a:endParaRPr lang="en-US" sz="1300" dirty="0" smtClean="0"/>
          </a:p>
          <a:p>
            <a:pPr latinLnBrk="1"/>
            <a:r>
              <a:rPr lang="en-US" sz="1300" dirty="0" err="1" smtClean="0"/>
              <a:t>s.moveToElement</a:t>
            </a:r>
            <a:r>
              <a:rPr lang="en-US" sz="1300" dirty="0" smtClean="0"/>
              <a:t>(user</a:t>
            </a:r>
            <a:r>
              <a:rPr lang="en-US" sz="1300" dirty="0" smtClean="0"/>
              <a:t>).build().perform();		</a:t>
            </a:r>
            <a:endParaRPr lang="en-US" sz="1300" dirty="0" smtClean="0"/>
          </a:p>
          <a:p>
            <a:pPr latinLnBrk="1"/>
            <a:r>
              <a:rPr lang="en-US" sz="1300" dirty="0" err="1" smtClean="0"/>
              <a:t>driver.findElement</a:t>
            </a:r>
            <a:r>
              <a:rPr lang="en-US" sz="1300" dirty="0" smtClean="0"/>
              <a:t>(</a:t>
            </a:r>
            <a:r>
              <a:rPr lang="en-US" sz="1300" dirty="0" err="1" smtClean="0"/>
              <a:t>By.linkText</a:t>
            </a:r>
            <a:r>
              <a:rPr lang="en-US" sz="1300" dirty="0" smtClean="0"/>
              <a:t>("Logout")).click();	</a:t>
            </a:r>
            <a:endParaRPr lang="en-US" sz="1300" dirty="0" smtClean="0"/>
          </a:p>
          <a:p>
            <a:pPr latinLnBrk="1"/>
            <a:r>
              <a:rPr lang="en-US" sz="1300" dirty="0" smtClean="0"/>
              <a:t>}</a:t>
            </a:r>
            <a:r>
              <a:rPr lang="en-US" sz="1300" dirty="0" smtClean="0"/>
              <a:t> 	</a:t>
            </a:r>
            <a:endParaRPr lang="en-US" sz="1300" dirty="0" smtClean="0"/>
          </a:p>
          <a:p>
            <a:pPr latinLnBrk="1"/>
            <a:r>
              <a:rPr lang="en-US" sz="1300" dirty="0" smtClean="0"/>
              <a:t>@</a:t>
            </a:r>
            <a:r>
              <a:rPr lang="en-US" sz="1300" dirty="0" err="1" smtClean="0"/>
              <a:t>AfterClass</a:t>
            </a:r>
            <a:r>
              <a:rPr lang="en-US" sz="1300" dirty="0" smtClean="0"/>
              <a:t>	</a:t>
            </a:r>
            <a:endParaRPr lang="en-US" sz="1300" dirty="0" smtClean="0"/>
          </a:p>
          <a:p>
            <a:pPr latinLnBrk="1"/>
            <a:r>
              <a:rPr lang="en-US" sz="1300" dirty="0" smtClean="0"/>
              <a:t>public </a:t>
            </a:r>
            <a:r>
              <a:rPr lang="en-US" sz="1300" dirty="0" smtClean="0"/>
              <a:t>void quit() {		</a:t>
            </a:r>
            <a:endParaRPr lang="en-US" sz="1300" dirty="0" smtClean="0"/>
          </a:p>
          <a:p>
            <a:pPr latinLnBrk="1"/>
            <a:r>
              <a:rPr lang="en-US" sz="1300" dirty="0" err="1" smtClean="0"/>
              <a:t>driver.close</a:t>
            </a:r>
            <a:r>
              <a:rPr lang="en-US" sz="1300" dirty="0" smtClean="0"/>
              <a:t>();	</a:t>
            </a:r>
            <a:endParaRPr lang="en-US" sz="1300" dirty="0" smtClean="0"/>
          </a:p>
          <a:p>
            <a:pPr latinLnBrk="1"/>
            <a:r>
              <a:rPr lang="en-US" sz="1300" dirty="0" smtClean="0"/>
              <a:t>}</a:t>
            </a:r>
          </a:p>
          <a:p>
            <a:pPr latinLnBrk="1"/>
            <a:r>
              <a:rPr lang="en-US" sz="1300" dirty="0" smtClean="0"/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28715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337</Words>
  <Application>Microsoft Office PowerPoint</Application>
  <PresentationFormat>On-screen Show (16:9)</PresentationFormat>
  <Paragraphs>177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Montserrat</vt:lpstr>
      <vt:lpstr>Roboto</vt:lpstr>
      <vt:lpstr>Lato</vt:lpstr>
      <vt:lpstr>Montserrat Light</vt:lpstr>
      <vt:lpstr>Playfair Display</vt:lpstr>
      <vt:lpstr>Coral</vt:lpstr>
      <vt:lpstr>Slide 1</vt:lpstr>
      <vt:lpstr>Introduction</vt:lpstr>
      <vt:lpstr>Procedure for Execute multiple Test Suites </vt:lpstr>
      <vt:lpstr>  </vt:lpstr>
      <vt:lpstr>  </vt:lpstr>
      <vt:lpstr>  </vt:lpstr>
      <vt:lpstr>  </vt:lpstr>
      <vt:lpstr>  </vt:lpstr>
      <vt:lpstr>  </vt:lpstr>
      <vt:lpstr>  </vt:lpstr>
      <vt:lpstr> </vt:lpstr>
      <vt:lpstr>Covered Till Now   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</cp:lastModifiedBy>
  <cp:revision>89</cp:revision>
  <dcterms:modified xsi:type="dcterms:W3CDTF">2018-03-26T08:06:32Z</dcterms:modified>
</cp:coreProperties>
</file>