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90" r:id="rId2"/>
    <p:sldId id="275" r:id="rId3"/>
    <p:sldId id="279" r:id="rId4"/>
    <p:sldId id="280" r:id="rId5"/>
    <p:sldId id="281" r:id="rId6"/>
    <p:sldId id="282" r:id="rId7"/>
    <p:sldId id="283" r:id="rId8"/>
    <p:sldId id="284" r:id="rId9"/>
    <p:sldId id="285" r:id="rId10"/>
    <p:sldId id="286" r:id="rId11"/>
    <p:sldId id="287" r:id="rId12"/>
    <p:sldId id="288" r:id="rId13"/>
    <p:sldId id="266" r:id="rId14"/>
  </p:sldIdLst>
  <p:sldSz cx="9144000" cy="5143500" type="screen16x9"/>
  <p:notesSz cx="6858000" cy="9144000"/>
  <p:embeddedFontLst>
    <p:embeddedFont>
      <p:font typeface="Playfair Display"/>
      <p:regular r:id="rId16"/>
      <p:bold r:id="rId17"/>
      <p:italic r:id="rId18"/>
      <p:boldItalic r:id="rId19"/>
    </p:embeddedFont>
    <p:embeddedFont>
      <p:font typeface="Montserrat" panose="020B0604020202020204" charset="0"/>
      <p:regular r:id="rId20"/>
      <p:bold r:id="rId21"/>
    </p:embeddedFont>
    <p:embeddedFont>
      <p:font typeface="Roboto" panose="020B0604020202020204" charset="0"/>
      <p:regular r:id="rId22"/>
      <p:bold r:id="rId23"/>
      <p:italic r:id="rId24"/>
      <p:boldItalic r:id="rId25"/>
    </p:embeddedFont>
    <p:embeddedFont>
      <p:font typeface="Lato" panose="020B0604020202020204" charset="0"/>
      <p:regular r:id="rId26"/>
      <p:bold r:id="rId27"/>
      <p:italic r:id="rId28"/>
      <p:boldItalic r:id="rId29"/>
    </p:embeddedFont>
    <p:embeddedFont>
      <p:font typeface="Montserrat Light"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24" autoAdjust="0"/>
  </p:normalViewPr>
  <p:slideViewPr>
    <p:cSldViewPr snapToGrid="0">
      <p:cViewPr varScale="1">
        <p:scale>
          <a:sx n="118" d="100"/>
          <a:sy n="118" d="100"/>
        </p:scale>
        <p:origin x="41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a:endParaRPr/>
          </a:p>
        </p:txBody>
      </p:sp>
    </p:spTree>
    <p:extLst>
      <p:ext uri="{BB962C8B-B14F-4D97-AF65-F5344CB8AC3E}">
        <p14:creationId xmlns:p14="http://schemas.microsoft.com/office/powerpoint/2010/main" val="309421167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Shape 226"/>
          <p:cNvSpPr>
            <a:spLocks noGrp="1" noRot="1" noChangeAspect="1"/>
          </p:cNvSpPr>
          <p:nvPr>
            <p:ph type="sldImg" idx="2"/>
          </p:nvPr>
        </p:nvSpPr>
        <p:spPr>
          <a:xfrm>
            <a:off x="3813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7" name="Shape 22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727384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21" name="Shape 2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buFont typeface="Roboto"/>
              <a:defRPr>
                <a:latin typeface="Roboto"/>
                <a:ea typeface="Roboto"/>
                <a:cs typeface="Roboto"/>
                <a:sym typeface="Roboto"/>
              </a:defRPr>
            </a:lvl1pPr>
            <a:lvl2pPr lvl="1">
              <a:spcBef>
                <a:spcPts val="0"/>
              </a:spcBef>
              <a:buFont typeface="Roboto"/>
              <a:defRPr>
                <a:latin typeface="Roboto"/>
                <a:ea typeface="Roboto"/>
                <a:cs typeface="Roboto"/>
                <a:sym typeface="Roboto"/>
              </a:defRPr>
            </a:lvl2pPr>
            <a:lvl3pPr lvl="2">
              <a:spcBef>
                <a:spcPts val="0"/>
              </a:spcBef>
              <a:buFont typeface="Roboto"/>
              <a:defRPr>
                <a:latin typeface="Roboto"/>
                <a:ea typeface="Roboto"/>
                <a:cs typeface="Roboto"/>
                <a:sym typeface="Roboto"/>
              </a:defRPr>
            </a:lvl3pPr>
            <a:lvl4pPr lvl="3">
              <a:spcBef>
                <a:spcPts val="0"/>
              </a:spcBef>
              <a:buFont typeface="Roboto"/>
              <a:defRPr>
                <a:latin typeface="Roboto"/>
                <a:ea typeface="Roboto"/>
                <a:cs typeface="Roboto"/>
                <a:sym typeface="Roboto"/>
              </a:defRPr>
            </a:lvl4pPr>
            <a:lvl5pPr lvl="4">
              <a:spcBef>
                <a:spcPts val="0"/>
              </a:spcBef>
              <a:buFont typeface="Roboto"/>
              <a:defRPr>
                <a:latin typeface="Roboto"/>
                <a:ea typeface="Roboto"/>
                <a:cs typeface="Roboto"/>
                <a:sym typeface="Roboto"/>
              </a:defRPr>
            </a:lvl5pPr>
            <a:lvl6pPr lvl="5">
              <a:spcBef>
                <a:spcPts val="0"/>
              </a:spcBef>
              <a:buFont typeface="Roboto"/>
              <a:defRPr>
                <a:latin typeface="Roboto"/>
                <a:ea typeface="Roboto"/>
                <a:cs typeface="Roboto"/>
                <a:sym typeface="Roboto"/>
              </a:defRPr>
            </a:lvl6pPr>
            <a:lvl7pPr lvl="6">
              <a:spcBef>
                <a:spcPts val="0"/>
              </a:spcBef>
              <a:buFont typeface="Roboto"/>
              <a:defRPr>
                <a:latin typeface="Roboto"/>
                <a:ea typeface="Roboto"/>
                <a:cs typeface="Roboto"/>
                <a:sym typeface="Roboto"/>
              </a:defRPr>
            </a:lvl7pPr>
            <a:lvl8pPr lvl="7">
              <a:spcBef>
                <a:spcPts val="0"/>
              </a:spcBef>
              <a:buFont typeface="Roboto"/>
              <a:defRPr>
                <a:latin typeface="Roboto"/>
                <a:ea typeface="Roboto"/>
                <a:cs typeface="Roboto"/>
                <a:sym typeface="Roboto"/>
              </a:defRPr>
            </a:lvl8pPr>
            <a:lvl9pPr lvl="8">
              <a:spcBef>
                <a:spcPts val="0"/>
              </a:spcBef>
              <a:buFont typeface="Roboto"/>
              <a:defRPr>
                <a:latin typeface="Roboto"/>
                <a:ea typeface="Roboto"/>
                <a:cs typeface="Roboto"/>
                <a:sym typeface="Roboto"/>
              </a:defRPr>
            </a:lvl9pPr>
          </a:lstStyle>
          <a:p>
            <a:endParaRPr/>
          </a:p>
        </p:txBody>
      </p:sp>
      <p:sp>
        <p:nvSpPr>
          <p:cNvPr id="23" name="Shape 23"/>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pic>
        <p:nvPicPr>
          <p:cNvPr id="24" name="Shape 24"/>
          <p:cNvPicPr preferRelativeResize="0"/>
          <p:nvPr/>
        </p:nvPicPr>
        <p:blipFill>
          <a:blip r:embed="rId2">
            <a:alphaModFix/>
          </a:blip>
          <a:stretch>
            <a:fillRect/>
          </a:stretch>
        </p:blipFill>
        <p:spPr>
          <a:xfrm>
            <a:off x="8050700" y="204575"/>
            <a:ext cx="902800" cy="4890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8" name="Shape 28"/>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9" name="Shape 2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311700" y="391350"/>
            <a:ext cx="8520600" cy="6261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2" name="Shape 32"/>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5" name="Shape 35"/>
          <p:cNvSpPr txBox="1">
            <a:spLocks noGrp="1"/>
          </p:cNvSpPr>
          <p:nvPr>
            <p:ph type="body" idx="1"/>
          </p:nvPr>
        </p:nvSpPr>
        <p:spPr>
          <a:xfrm>
            <a:off x="311700" y="1391377"/>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6" name="Shape 3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Main point">
    <p:bg>
      <p:bgPr>
        <a:solidFill>
          <a:schemeClr val="dk2"/>
        </a:solidFill>
        <a:effectLst/>
      </p:bgPr>
    </p:bg>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90250" y="526350"/>
            <a:ext cx="5618700" cy="4090800"/>
          </a:xfrm>
          <a:prstGeom prst="rect">
            <a:avLst/>
          </a:prstGeom>
        </p:spPr>
        <p:txBody>
          <a:bodyPr lIns="91425" tIns="91425" rIns="91425" bIns="91425" anchor="ctr" anchorCtr="0"/>
          <a:lstStyle>
            <a:lvl1pPr lvl="0">
              <a:spcBef>
                <a:spcPts val="0"/>
              </a:spcBef>
              <a:buClr>
                <a:schemeClr val="lt1"/>
              </a:buClr>
              <a:buSzPct val="100000"/>
              <a:buFont typeface="Lato"/>
              <a:defRPr sz="4800" b="0">
                <a:solidFill>
                  <a:schemeClr val="lt1"/>
                </a:solidFill>
                <a:latin typeface="Lato"/>
                <a:ea typeface="Lato"/>
                <a:cs typeface="Lato"/>
                <a:sym typeface="Lato"/>
              </a:defRPr>
            </a:lvl1pPr>
            <a:lvl2pPr lvl="1">
              <a:spcBef>
                <a:spcPts val="0"/>
              </a:spcBef>
              <a:buClr>
                <a:schemeClr val="lt1"/>
              </a:buClr>
              <a:buSzPct val="100000"/>
              <a:buFont typeface="Lato"/>
              <a:defRPr sz="4800" b="0">
                <a:solidFill>
                  <a:schemeClr val="lt1"/>
                </a:solidFill>
                <a:latin typeface="Lato"/>
                <a:ea typeface="Lato"/>
                <a:cs typeface="Lato"/>
                <a:sym typeface="Lato"/>
              </a:defRPr>
            </a:lvl2pPr>
            <a:lvl3pPr lvl="2">
              <a:spcBef>
                <a:spcPts val="0"/>
              </a:spcBef>
              <a:buClr>
                <a:schemeClr val="lt1"/>
              </a:buClr>
              <a:buSzPct val="100000"/>
              <a:buFont typeface="Lato"/>
              <a:defRPr sz="4800" b="0">
                <a:solidFill>
                  <a:schemeClr val="lt1"/>
                </a:solidFill>
                <a:latin typeface="Lato"/>
                <a:ea typeface="Lato"/>
                <a:cs typeface="Lato"/>
                <a:sym typeface="Lato"/>
              </a:defRPr>
            </a:lvl3pPr>
            <a:lvl4pPr lvl="3">
              <a:spcBef>
                <a:spcPts val="0"/>
              </a:spcBef>
              <a:buClr>
                <a:schemeClr val="lt1"/>
              </a:buClr>
              <a:buSzPct val="100000"/>
              <a:buFont typeface="Lato"/>
              <a:defRPr sz="4800" b="0">
                <a:solidFill>
                  <a:schemeClr val="lt1"/>
                </a:solidFill>
                <a:latin typeface="Lato"/>
                <a:ea typeface="Lato"/>
                <a:cs typeface="Lato"/>
                <a:sym typeface="Lato"/>
              </a:defRPr>
            </a:lvl4pPr>
            <a:lvl5pPr lvl="4">
              <a:spcBef>
                <a:spcPts val="0"/>
              </a:spcBef>
              <a:buClr>
                <a:schemeClr val="lt1"/>
              </a:buClr>
              <a:buSzPct val="100000"/>
              <a:buFont typeface="Lato"/>
              <a:defRPr sz="4800" b="0">
                <a:solidFill>
                  <a:schemeClr val="lt1"/>
                </a:solidFill>
                <a:latin typeface="Lato"/>
                <a:ea typeface="Lato"/>
                <a:cs typeface="Lato"/>
                <a:sym typeface="Lato"/>
              </a:defRPr>
            </a:lvl5pPr>
            <a:lvl6pPr lvl="5">
              <a:spcBef>
                <a:spcPts val="0"/>
              </a:spcBef>
              <a:buClr>
                <a:schemeClr val="lt1"/>
              </a:buClr>
              <a:buSzPct val="100000"/>
              <a:buFont typeface="Lato"/>
              <a:defRPr sz="4800" b="0">
                <a:solidFill>
                  <a:schemeClr val="lt1"/>
                </a:solidFill>
                <a:latin typeface="Lato"/>
                <a:ea typeface="Lato"/>
                <a:cs typeface="Lato"/>
                <a:sym typeface="Lato"/>
              </a:defRPr>
            </a:lvl6pPr>
            <a:lvl7pPr lvl="6">
              <a:spcBef>
                <a:spcPts val="0"/>
              </a:spcBef>
              <a:buClr>
                <a:schemeClr val="lt1"/>
              </a:buClr>
              <a:buSzPct val="100000"/>
              <a:buFont typeface="Lato"/>
              <a:defRPr sz="4800" b="0">
                <a:solidFill>
                  <a:schemeClr val="lt1"/>
                </a:solidFill>
                <a:latin typeface="Lato"/>
                <a:ea typeface="Lato"/>
                <a:cs typeface="Lato"/>
                <a:sym typeface="Lato"/>
              </a:defRPr>
            </a:lvl7pPr>
            <a:lvl8pPr lvl="7">
              <a:spcBef>
                <a:spcPts val="0"/>
              </a:spcBef>
              <a:buClr>
                <a:schemeClr val="lt1"/>
              </a:buClr>
              <a:buSzPct val="100000"/>
              <a:buFont typeface="Lato"/>
              <a:defRPr sz="4800" b="0">
                <a:solidFill>
                  <a:schemeClr val="lt1"/>
                </a:solidFill>
                <a:latin typeface="Lato"/>
                <a:ea typeface="Lato"/>
                <a:cs typeface="Lato"/>
                <a:sym typeface="Lato"/>
              </a:defRPr>
            </a:lvl8pPr>
            <a:lvl9pPr lvl="8">
              <a:spcBef>
                <a:spcPts val="0"/>
              </a:spcBef>
              <a:buClr>
                <a:schemeClr val="lt1"/>
              </a:buClr>
              <a:buSzPct val="100000"/>
              <a:buFont typeface="Lato"/>
              <a:defRPr sz="4800" b="0">
                <a:solidFill>
                  <a:schemeClr val="lt1"/>
                </a:solidFill>
                <a:latin typeface="Lato"/>
                <a:ea typeface="Lato"/>
                <a:cs typeface="Lato"/>
                <a:sym typeface="Lato"/>
              </a:defRPr>
            </a:lvl9pPr>
          </a:lstStyle>
          <a:p>
            <a:endParaRPr/>
          </a:p>
        </p:txBody>
      </p:sp>
      <p:sp>
        <p:nvSpPr>
          <p:cNvPr id="39" name="Shape 3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40"/>
        <p:cNvGrpSpPr/>
        <p:nvPr/>
      </p:nvGrpSpPr>
      <p:grpSpPr>
        <a:xfrm>
          <a:off x="0" y="0"/>
          <a:ext cx="0" cy="0"/>
          <a:chOff x="0" y="0"/>
          <a:chExt cx="0" cy="0"/>
        </a:xfrm>
      </p:grpSpPr>
      <p:sp>
        <p:nvSpPr>
          <p:cNvPr id="41" name="Shape 41"/>
          <p:cNvSpPr/>
          <p:nvPr/>
        </p:nvSpPr>
        <p:spPr>
          <a:xfrm>
            <a:off x="4572000" y="-25"/>
            <a:ext cx="4572000" cy="51435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cxnSp>
        <p:nvCxnSpPr>
          <p:cNvPr id="42" name="Shape 42"/>
          <p:cNvCxnSpPr/>
          <p:nvPr/>
        </p:nvCxnSpPr>
        <p:spPr>
          <a:xfrm>
            <a:off x="5029675" y="4495500"/>
            <a:ext cx="468300" cy="0"/>
          </a:xfrm>
          <a:prstGeom prst="straightConnector1">
            <a:avLst/>
          </a:prstGeom>
          <a:noFill/>
          <a:ln w="19050" cap="flat" cmpd="sng">
            <a:solidFill>
              <a:schemeClr val="lt1"/>
            </a:solidFill>
            <a:prstDash val="solid"/>
            <a:round/>
            <a:headEnd type="none" w="med" len="med"/>
            <a:tailEnd type="none" w="med" len="med"/>
          </a:ln>
        </p:spPr>
      </p:cxnSp>
      <p:sp>
        <p:nvSpPr>
          <p:cNvPr id="43" name="Shape 43"/>
          <p:cNvSpPr txBox="1">
            <a:spLocks noGrp="1"/>
          </p:cNvSpPr>
          <p:nvPr>
            <p:ph type="title"/>
          </p:nvPr>
        </p:nvSpPr>
        <p:spPr>
          <a:xfrm>
            <a:off x="265500" y="1107950"/>
            <a:ext cx="4045200" cy="16836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44" name="Shape 44"/>
          <p:cNvSpPr txBox="1">
            <a:spLocks noGrp="1"/>
          </p:cNvSpPr>
          <p:nvPr>
            <p:ph type="subTitle" idx="1"/>
          </p:nvPr>
        </p:nvSpPr>
        <p:spPr>
          <a:xfrm>
            <a:off x="265500" y="2845200"/>
            <a:ext cx="4045200" cy="13455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45" name="Shape 45"/>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endParaRPr/>
          </a:p>
        </p:txBody>
      </p:sp>
      <p:sp>
        <p:nvSpPr>
          <p:cNvPr id="46" name="Shape 4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solidFill>
                  <a:schemeClr val="lt1"/>
                </a:solidFill>
              </a:rPr>
              <a:t>‹#›</a:t>
            </a:fld>
            <a:endParaRPr lang="en">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aption">
    <p:spTree>
      <p:nvGrpSpPr>
        <p:cNvPr id="1" name="Shape 47"/>
        <p:cNvGrpSpPr/>
        <p:nvPr/>
      </p:nvGrpSpPr>
      <p:grpSpPr>
        <a:xfrm>
          <a:off x="0" y="0"/>
          <a:ext cx="0" cy="0"/>
          <a:chOff x="0" y="0"/>
          <a:chExt cx="0" cy="0"/>
        </a:xfrm>
      </p:grpSpPr>
      <p:sp>
        <p:nvSpPr>
          <p:cNvPr id="48" name="Shape 48"/>
          <p:cNvSpPr txBox="1">
            <a:spLocks noGrp="1"/>
          </p:cNvSpPr>
          <p:nvPr>
            <p:ph type="body" idx="1"/>
          </p:nvPr>
        </p:nvSpPr>
        <p:spPr>
          <a:xfrm>
            <a:off x="319500" y="4230575"/>
            <a:ext cx="5998800" cy="5988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9" name="Shape 49"/>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ig number">
    <p:spTree>
      <p:nvGrpSpPr>
        <p:cNvPr id="1" name="Shape 50"/>
        <p:cNvGrpSpPr/>
        <p:nvPr/>
      </p:nvGrpSpPr>
      <p:grpSpPr>
        <a:xfrm>
          <a:off x="0" y="0"/>
          <a:ext cx="0" cy="0"/>
          <a:chOff x="0" y="0"/>
          <a:chExt cx="0" cy="0"/>
        </a:xfrm>
      </p:grpSpPr>
      <p:sp>
        <p:nvSpPr>
          <p:cNvPr id="51" name="Shape 51"/>
          <p:cNvSpPr/>
          <p:nvPr/>
        </p:nvSpPr>
        <p:spPr>
          <a:xfrm>
            <a:off x="0" y="5045700"/>
            <a:ext cx="9144000" cy="97800"/>
          </a:xfrm>
          <a:prstGeom prst="rect">
            <a:avLst/>
          </a:prstGeom>
          <a:solidFill>
            <a:schemeClr val="dk1"/>
          </a:solidFill>
          <a:ln>
            <a:noFill/>
          </a:ln>
        </p:spPr>
        <p:txBody>
          <a:bodyPr lIns="91425" tIns="91425" rIns="91425" bIns="91425" anchor="ctr" anchorCtr="0">
            <a:noAutofit/>
          </a:bodyPr>
          <a:lstStyle/>
          <a:p>
            <a:pPr lvl="0">
              <a:spcBef>
                <a:spcPts val="0"/>
              </a:spcBef>
              <a:buNone/>
            </a:pPr>
            <a:endParaRPr/>
          </a:p>
        </p:txBody>
      </p:sp>
      <p:sp>
        <p:nvSpPr>
          <p:cNvPr id="52" name="Shape 52"/>
          <p:cNvSpPr txBox="1">
            <a:spLocks noGrp="1"/>
          </p:cNvSpPr>
          <p:nvPr>
            <p:ph type="title"/>
          </p:nvPr>
        </p:nvSpPr>
        <p:spPr>
          <a:xfrm>
            <a:off x="311700" y="1233100"/>
            <a:ext cx="8520600" cy="1610100"/>
          </a:xfrm>
          <a:prstGeom prst="rect">
            <a:avLst/>
          </a:prstGeom>
        </p:spPr>
        <p:txBody>
          <a:bodyPr lIns="91425" tIns="91425" rIns="91425" bIns="91425" anchor="b" anchorCtr="0"/>
          <a:lstStyle>
            <a:lvl1pPr lvl="0" algn="ctr">
              <a:spcBef>
                <a:spcPts val="0"/>
              </a:spcBef>
              <a:buSzPct val="100000"/>
              <a:buFont typeface="Lato"/>
              <a:defRPr sz="10000">
                <a:latin typeface="Lato"/>
                <a:ea typeface="Lato"/>
                <a:cs typeface="Lato"/>
                <a:sym typeface="Lato"/>
              </a:defRPr>
            </a:lvl1pPr>
            <a:lvl2pPr lvl="1" algn="ctr">
              <a:spcBef>
                <a:spcPts val="0"/>
              </a:spcBef>
              <a:buSzPct val="100000"/>
              <a:buFont typeface="Lato"/>
              <a:defRPr sz="10000">
                <a:latin typeface="Lato"/>
                <a:ea typeface="Lato"/>
                <a:cs typeface="Lato"/>
                <a:sym typeface="Lato"/>
              </a:defRPr>
            </a:lvl2pPr>
            <a:lvl3pPr lvl="2" algn="ctr">
              <a:spcBef>
                <a:spcPts val="0"/>
              </a:spcBef>
              <a:buSzPct val="100000"/>
              <a:buFont typeface="Lato"/>
              <a:defRPr sz="10000">
                <a:latin typeface="Lato"/>
                <a:ea typeface="Lato"/>
                <a:cs typeface="Lato"/>
                <a:sym typeface="Lato"/>
              </a:defRPr>
            </a:lvl3pPr>
            <a:lvl4pPr lvl="3" algn="ctr">
              <a:spcBef>
                <a:spcPts val="0"/>
              </a:spcBef>
              <a:buSzPct val="100000"/>
              <a:buFont typeface="Lato"/>
              <a:defRPr sz="10000">
                <a:latin typeface="Lato"/>
                <a:ea typeface="Lato"/>
                <a:cs typeface="Lato"/>
                <a:sym typeface="Lato"/>
              </a:defRPr>
            </a:lvl4pPr>
            <a:lvl5pPr lvl="4" algn="ctr">
              <a:spcBef>
                <a:spcPts val="0"/>
              </a:spcBef>
              <a:buSzPct val="100000"/>
              <a:buFont typeface="Lato"/>
              <a:defRPr sz="10000">
                <a:latin typeface="Lato"/>
                <a:ea typeface="Lato"/>
                <a:cs typeface="Lato"/>
                <a:sym typeface="Lato"/>
              </a:defRPr>
            </a:lvl5pPr>
            <a:lvl6pPr lvl="5" algn="ctr">
              <a:spcBef>
                <a:spcPts val="0"/>
              </a:spcBef>
              <a:buSzPct val="100000"/>
              <a:buFont typeface="Lato"/>
              <a:defRPr sz="10000">
                <a:latin typeface="Lato"/>
                <a:ea typeface="Lato"/>
                <a:cs typeface="Lato"/>
                <a:sym typeface="Lato"/>
              </a:defRPr>
            </a:lvl6pPr>
            <a:lvl7pPr lvl="6" algn="ctr">
              <a:spcBef>
                <a:spcPts val="0"/>
              </a:spcBef>
              <a:buSzPct val="100000"/>
              <a:buFont typeface="Lato"/>
              <a:defRPr sz="10000">
                <a:latin typeface="Lato"/>
                <a:ea typeface="Lato"/>
                <a:cs typeface="Lato"/>
                <a:sym typeface="Lato"/>
              </a:defRPr>
            </a:lvl7pPr>
            <a:lvl8pPr lvl="7" algn="ctr">
              <a:spcBef>
                <a:spcPts val="0"/>
              </a:spcBef>
              <a:buSzPct val="100000"/>
              <a:buFont typeface="Lato"/>
              <a:defRPr sz="10000">
                <a:latin typeface="Lato"/>
                <a:ea typeface="Lato"/>
                <a:cs typeface="Lato"/>
                <a:sym typeface="Lato"/>
              </a:defRPr>
            </a:lvl8pPr>
            <a:lvl9pPr lvl="8" algn="ctr">
              <a:spcBef>
                <a:spcPts val="0"/>
              </a:spcBef>
              <a:buSzPct val="100000"/>
              <a:buFont typeface="Lato"/>
              <a:defRPr sz="10000">
                <a:latin typeface="Lato"/>
                <a:ea typeface="Lato"/>
                <a:cs typeface="Lato"/>
                <a:sym typeface="Lato"/>
              </a:defRPr>
            </a:lvl9pPr>
          </a:lstStyle>
          <a:p>
            <a:endParaRPr/>
          </a:p>
        </p:txBody>
      </p:sp>
      <p:sp>
        <p:nvSpPr>
          <p:cNvPr id="53" name="Shape 53"/>
          <p:cNvSpPr txBox="1">
            <a:spLocks noGrp="1"/>
          </p:cNvSpPr>
          <p:nvPr>
            <p:ph type="body" idx="1"/>
          </p:nvPr>
        </p:nvSpPr>
        <p:spPr>
          <a:xfrm>
            <a:off x="311700" y="2919450"/>
            <a:ext cx="8520600" cy="10716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54" name="Shape 54"/>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5"/>
        <p:cNvGrpSpPr/>
        <p:nvPr/>
      </p:nvGrpSpPr>
      <p:grpSpPr>
        <a:xfrm>
          <a:off x="0" y="0"/>
          <a:ext cx="0" cy="0"/>
          <a:chOff x="0" y="0"/>
          <a:chExt cx="0" cy="0"/>
        </a:xfrm>
      </p:grpSpPr>
      <p:sp>
        <p:nvSpPr>
          <p:cNvPr id="56" name="Shape 56"/>
          <p:cNvSpPr txBox="1">
            <a:spLocks noGrp="1"/>
          </p:cNvSpPr>
          <p:nvPr>
            <p:ph type="sldNum" idx="12"/>
          </p:nvPr>
        </p:nvSpPr>
        <p:spPr>
          <a:xfrm>
            <a:off x="8490250" y="4681009"/>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coral">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391350"/>
            <a:ext cx="8520600" cy="626100"/>
          </a:xfrm>
          <a:prstGeom prst="rect">
            <a:avLst/>
          </a:prstGeom>
          <a:noFill/>
          <a:ln>
            <a:noFill/>
          </a:ln>
        </p:spPr>
        <p:txBody>
          <a:bodyPr lIns="91425" tIns="91425" rIns="91425" bIns="91425" anchor="t" anchorCtr="0"/>
          <a:lstStyle>
            <a:lvl1pPr lvl="0">
              <a:spcBef>
                <a:spcPts val="0"/>
              </a:spcBef>
              <a:buClr>
                <a:schemeClr val="dk1"/>
              </a:buClr>
              <a:buSzPct val="100000"/>
              <a:buFont typeface="Montserrat"/>
              <a:buNone/>
              <a:defRPr sz="3200" b="1">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Lato"/>
              <a:buChar char="●"/>
              <a:defRPr sz="1800">
                <a:solidFill>
                  <a:schemeClr val="dk2"/>
                </a:solidFill>
                <a:latin typeface="Lato"/>
                <a:ea typeface="Lato"/>
                <a:cs typeface="Lato"/>
                <a:sym typeface="Lato"/>
              </a:defRPr>
            </a:lvl1pPr>
            <a:lvl2pPr lvl="1">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2pPr>
            <a:lvl3pPr lvl="2">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3pPr>
            <a:lvl4pPr lvl="3">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4pPr>
            <a:lvl5pPr lvl="4">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5pPr>
            <a:lvl6pPr lvl="5">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6pPr>
            <a:lvl7pPr lvl="6">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7pPr>
            <a:lvl8pPr lvl="7">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8pPr>
            <a:lvl9pPr lvl="8">
              <a:lnSpc>
                <a:spcPct val="115000"/>
              </a:lnSpc>
              <a:spcBef>
                <a:spcPts val="0"/>
              </a:spcBef>
              <a:spcAft>
                <a:spcPts val="1600"/>
              </a:spcAft>
              <a:buClr>
                <a:schemeClr val="dk2"/>
              </a:buClr>
              <a:buFont typeface="Lato"/>
              <a:buChar char="■"/>
              <a:defRPr>
                <a:solidFill>
                  <a:schemeClr val="dk2"/>
                </a:solidFill>
                <a:latin typeface="Lato"/>
                <a:ea typeface="Lato"/>
                <a:cs typeface="Lato"/>
                <a:sym typeface="Lato"/>
              </a:defRPr>
            </a:lvl9pPr>
          </a:lstStyle>
          <a:p>
            <a:endParaRPr/>
          </a:p>
        </p:txBody>
      </p:sp>
      <p:sp>
        <p:nvSpPr>
          <p:cNvPr id="8" name="Shape 8"/>
          <p:cNvSpPr txBox="1">
            <a:spLocks noGrp="1"/>
          </p:cNvSpPr>
          <p:nvPr>
            <p:ph type="sldNum" idx="12"/>
          </p:nvPr>
        </p:nvSpPr>
        <p:spPr>
          <a:xfrm>
            <a:off x="8490250" y="4681009"/>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 sz="1000">
                <a:solidFill>
                  <a:schemeClr val="dk2"/>
                </a:solidFill>
                <a:latin typeface="Lato"/>
                <a:ea typeface="Lato"/>
                <a:cs typeface="Lato"/>
                <a:sym typeface="Lato"/>
              </a:rPr>
              <a:t>‹#›</a:t>
            </a:fld>
            <a:endParaRPr lang="en" sz="1000">
              <a:solidFill>
                <a:schemeClr val="dk2"/>
              </a:solidFill>
              <a:latin typeface="Lato"/>
              <a:ea typeface="Lato"/>
              <a:cs typeface="Lato"/>
              <a:sym typeface="Lato"/>
            </a:endParaRPr>
          </a:p>
        </p:txBody>
      </p:sp>
      <p:sp>
        <p:nvSpPr>
          <p:cNvPr id="9" name="Shape 9"/>
          <p:cNvSpPr txBox="1"/>
          <p:nvPr/>
        </p:nvSpPr>
        <p:spPr>
          <a:xfrm>
            <a:off x="0" y="4729150"/>
            <a:ext cx="9144000" cy="297300"/>
          </a:xfrm>
          <a:prstGeom prst="rect">
            <a:avLst/>
          </a:prstGeom>
          <a:noFill/>
          <a:ln>
            <a:noFill/>
          </a:ln>
        </p:spPr>
        <p:txBody>
          <a:bodyPr lIns="91425" tIns="91425" rIns="91425" bIns="91425" anchor="t" anchorCtr="0">
            <a:noAutofit/>
          </a:bodyPr>
          <a:lstStyle/>
          <a:p>
            <a:pPr lvl="0" algn="ctr">
              <a:spcBef>
                <a:spcPts val="0"/>
              </a:spcBef>
              <a:buNone/>
            </a:pPr>
            <a:r>
              <a:rPr lang="en" sz="1000">
                <a:latin typeface="Montserrat Light"/>
                <a:ea typeface="Montserrat Light"/>
                <a:cs typeface="Montserrat Light"/>
                <a:sym typeface="Montserrat Light"/>
              </a:rPr>
              <a:t>Copyright © AkaSkills (www.akaskills.com) All Rights Reserved</a:t>
            </a: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dirty="0"/>
          </a:p>
        </p:txBody>
      </p:sp>
      <p:pic>
        <p:nvPicPr>
          <p:cNvPr id="5" name="Shape 67"/>
          <p:cNvPicPr preferRelativeResize="0"/>
          <p:nvPr/>
        </p:nvPicPr>
        <p:blipFill rotWithShape="1">
          <a:blip r:embed="rId2">
            <a:alphaModFix/>
          </a:blip>
          <a:srcRect l="-1439" t="12650" r="1440" b="-12650"/>
          <a:stretch/>
        </p:blipFill>
        <p:spPr>
          <a:xfrm>
            <a:off x="72571" y="0"/>
            <a:ext cx="9566972" cy="5150525"/>
          </a:xfrm>
          <a:prstGeom prst="rect">
            <a:avLst/>
          </a:prstGeom>
          <a:noFill/>
          <a:ln>
            <a:noFill/>
          </a:ln>
        </p:spPr>
      </p:pic>
      <p:sp>
        <p:nvSpPr>
          <p:cNvPr id="4" name="Shape 69"/>
          <p:cNvSpPr txBox="1">
            <a:spLocks/>
          </p:cNvSpPr>
          <p:nvPr/>
        </p:nvSpPr>
        <p:spPr>
          <a:xfrm>
            <a:off x="311700" y="1901600"/>
            <a:ext cx="8469444" cy="965700"/>
          </a:xfrm>
          <a:prstGeom prst="rect">
            <a:avLst/>
          </a:prstGeom>
          <a:gradFill>
            <a:gsLst>
              <a:gs pos="0">
                <a:srgbClr val="696969"/>
              </a:gs>
              <a:gs pos="100000">
                <a:srgbClr val="1D1D1D"/>
              </a:gs>
            </a:gsLst>
            <a:lin ang="5400012" scaled="0"/>
          </a:gradFill>
          <a:ln>
            <a:noFill/>
          </a:ln>
        </p:spPr>
        <p:txBody>
          <a:bodyPr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ct val="100000"/>
              <a:buFont typeface="Montserrat"/>
              <a:buNone/>
              <a:defRPr sz="3200" b="1" i="0" u="none" strike="noStrike" cap="none">
                <a:solidFill>
                  <a:schemeClr val="dk1"/>
                </a:solidFill>
                <a:latin typeface="Montserrat"/>
                <a:ea typeface="Montserrat"/>
                <a:cs typeface="Montserrat"/>
                <a:sym typeface="Montserrat"/>
              </a:defRPr>
            </a:lvl1pPr>
            <a:lvl2pPr lvl="1">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buClr>
                <a:schemeClr val="dk1"/>
              </a:buClr>
              <a:buSzPct val="100000"/>
              <a:buFont typeface="Playfair Display"/>
              <a:buNone/>
              <a:defRPr sz="3200" b="1">
                <a:solidFill>
                  <a:schemeClr val="dk1"/>
                </a:solidFill>
                <a:latin typeface="Playfair Display"/>
                <a:ea typeface="Playfair Display"/>
                <a:cs typeface="Playfair Display"/>
                <a:sym typeface="Playfair Display"/>
              </a:defRPr>
            </a:lvl9pPr>
          </a:lstStyle>
          <a:p>
            <a:r>
              <a:rPr lang="en-IN" sz="4800" dirty="0" smtClean="0">
                <a:solidFill>
                  <a:schemeClr val="bg1"/>
                </a:solidFill>
              </a:rPr>
              <a:t>Selenium IDE Commands</a:t>
            </a:r>
            <a:endParaRPr lang="en" sz="4500" dirty="0">
              <a:solidFill>
                <a:schemeClr val="lt1"/>
              </a:solidFill>
            </a:endParaRPr>
          </a:p>
        </p:txBody>
      </p:sp>
    </p:spTree>
    <p:extLst>
      <p:ext uri="{BB962C8B-B14F-4D97-AF65-F5344CB8AC3E}">
        <p14:creationId xmlns:p14="http://schemas.microsoft.com/office/powerpoint/2010/main" val="7817489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Handling Store Commands</a:t>
            </a:r>
            <a:endParaRPr lang="en-IN" dirty="0">
              <a:solidFill>
                <a:schemeClr val="accent1"/>
              </a:solidFill>
            </a:endParaRPr>
          </a:p>
        </p:txBody>
      </p:sp>
      <p:sp>
        <p:nvSpPr>
          <p:cNvPr id="3" name="Text Placeholder 2"/>
          <p:cNvSpPr>
            <a:spLocks noGrp="1"/>
          </p:cNvSpPr>
          <p:nvPr>
            <p:ph type="body" idx="1"/>
          </p:nvPr>
        </p:nvSpPr>
        <p:spPr/>
        <p:txBody>
          <a:bodyPr/>
          <a:lstStyle/>
          <a:p>
            <a:r>
              <a:rPr lang="en-US" dirty="0">
                <a:solidFill>
                  <a:schemeClr val="accent1"/>
                </a:solidFill>
              </a:rPr>
              <a:t>Used to fetch the values from the application and store it in a variable. </a:t>
            </a:r>
            <a:endParaRPr lang="en-US" dirty="0" smtClean="0">
              <a:solidFill>
                <a:schemeClr val="accent1"/>
              </a:solidFill>
            </a:endParaRPr>
          </a:p>
          <a:p>
            <a:endParaRPr lang="en-US" dirty="0">
              <a:solidFill>
                <a:schemeClr val="accent1"/>
              </a:solidFill>
            </a:endParaRPr>
          </a:p>
          <a:p>
            <a:r>
              <a:rPr lang="en-US" dirty="0">
                <a:solidFill>
                  <a:schemeClr val="accent1"/>
                </a:solidFill>
              </a:rPr>
              <a:t>These variables can be used latter for validation purpose</a:t>
            </a:r>
            <a:r>
              <a:rPr lang="en-US" dirty="0" smtClean="0">
                <a:solidFill>
                  <a:schemeClr val="accent1"/>
                </a:solidFill>
              </a:rPr>
              <a:t>.</a:t>
            </a:r>
          </a:p>
          <a:p>
            <a:endParaRPr lang="en-US" dirty="0">
              <a:solidFill>
                <a:schemeClr val="accent1"/>
              </a:solidFill>
            </a:endParaRPr>
          </a:p>
          <a:p>
            <a:r>
              <a:rPr lang="en-US" dirty="0">
                <a:solidFill>
                  <a:schemeClr val="accent1"/>
                </a:solidFill>
              </a:rPr>
              <a:t>Used to retrieve the page title, text from the page and other attributes from the application</a:t>
            </a:r>
          </a:p>
          <a:p>
            <a:endParaRPr lang="en-IN" dirty="0">
              <a:solidFill>
                <a:schemeClr val="accent1"/>
              </a:solidFill>
            </a:endParaRPr>
          </a:p>
        </p:txBody>
      </p:sp>
    </p:spTree>
    <p:extLst>
      <p:ext uri="{BB962C8B-B14F-4D97-AF65-F5344CB8AC3E}">
        <p14:creationId xmlns:p14="http://schemas.microsoft.com/office/powerpoint/2010/main" val="11519449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65571"/>
            <a:ext cx="8520600" cy="626100"/>
          </a:xfrm>
        </p:spPr>
        <p:txBody>
          <a:bodyPr/>
          <a:lstStyle/>
          <a:p>
            <a:r>
              <a:rPr lang="en-IN" dirty="0">
                <a:solidFill>
                  <a:schemeClr val="accent1"/>
                </a:solidFill>
              </a:rPr>
              <a:t>Store Command Example</a:t>
            </a:r>
          </a:p>
        </p:txBody>
      </p:sp>
      <p:sp>
        <p:nvSpPr>
          <p:cNvPr id="3" name="Text Placeholder 2"/>
          <p:cNvSpPr>
            <a:spLocks noGrp="1"/>
          </p:cNvSpPr>
          <p:nvPr>
            <p:ph type="body" idx="1"/>
          </p:nvPr>
        </p:nvSpPr>
        <p:spPr>
          <a:xfrm>
            <a:off x="311700" y="1115542"/>
            <a:ext cx="8520600" cy="3416400"/>
          </a:xfrm>
        </p:spPr>
        <p:txBody>
          <a:bodyPr/>
          <a:lstStyle/>
          <a:p>
            <a:r>
              <a:rPr lang="en-IN" dirty="0"/>
              <a:t>1</a:t>
            </a:r>
          </a:p>
        </p:txBody>
      </p:sp>
      <p:pic>
        <p:nvPicPr>
          <p:cNvPr id="4" name="Picture 2" descr="https://cdn.guru99.com/images/image010.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6013" y="1493899"/>
            <a:ext cx="9244389" cy="3074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6090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Echo Commands</a:t>
            </a:r>
          </a:p>
        </p:txBody>
      </p:sp>
      <p:sp>
        <p:nvSpPr>
          <p:cNvPr id="3" name="Text Placeholder 2"/>
          <p:cNvSpPr>
            <a:spLocks noGrp="1"/>
          </p:cNvSpPr>
          <p:nvPr>
            <p:ph type="body" idx="1"/>
          </p:nvPr>
        </p:nvSpPr>
        <p:spPr/>
        <p:txBody>
          <a:bodyPr/>
          <a:lstStyle/>
          <a:p>
            <a:pPr algn="just"/>
            <a:r>
              <a:rPr lang="en-US" dirty="0">
                <a:solidFill>
                  <a:schemeClr val="accent1"/>
                </a:solidFill>
              </a:rPr>
              <a:t>Echo command is used to print the value in to the selenium IDS log.</a:t>
            </a:r>
          </a:p>
          <a:p>
            <a:pPr algn="just"/>
            <a:r>
              <a:rPr lang="en-US" dirty="0">
                <a:solidFill>
                  <a:schemeClr val="accent1"/>
                </a:solidFill>
              </a:rPr>
              <a:t>When printing a variable use ${</a:t>
            </a:r>
            <a:r>
              <a:rPr lang="en-US" dirty="0" err="1">
                <a:solidFill>
                  <a:schemeClr val="accent1"/>
                </a:solidFill>
              </a:rPr>
              <a:t>var</a:t>
            </a:r>
            <a:r>
              <a:rPr lang="en-US" dirty="0">
                <a:solidFill>
                  <a:schemeClr val="accent1"/>
                </a:solidFill>
              </a:rPr>
              <a:t>}</a:t>
            </a:r>
          </a:p>
          <a:p>
            <a:endParaRPr lang="en-IN"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636" y="1530841"/>
            <a:ext cx="3142462" cy="3214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928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8C8C8C"/>
            </a:gs>
            <a:gs pos="100000">
              <a:srgbClr val="404040"/>
            </a:gs>
          </a:gsLst>
          <a:path path="circle">
            <a:fillToRect l="50000" t="50000" r="50000" b="50000"/>
          </a:path>
          <a:tileRect/>
        </a:gradFill>
        <a:effectLst/>
      </p:bgPr>
    </p:bg>
    <p:spTree>
      <p:nvGrpSpPr>
        <p:cNvPr id="1" name="Shape 228"/>
        <p:cNvGrpSpPr/>
        <p:nvPr/>
      </p:nvGrpSpPr>
      <p:grpSpPr>
        <a:xfrm>
          <a:off x="0" y="0"/>
          <a:ext cx="0" cy="0"/>
          <a:chOff x="0" y="0"/>
          <a:chExt cx="0" cy="0"/>
        </a:xfrm>
      </p:grpSpPr>
      <p:sp>
        <p:nvSpPr>
          <p:cNvPr id="229" name="Shape 229"/>
          <p:cNvSpPr txBox="1">
            <a:spLocks noGrp="1"/>
          </p:cNvSpPr>
          <p:nvPr>
            <p:ph type="title"/>
          </p:nvPr>
        </p:nvSpPr>
        <p:spPr>
          <a:xfrm>
            <a:off x="490250" y="526350"/>
            <a:ext cx="8196600" cy="4090800"/>
          </a:xfrm>
          <a:prstGeom prst="rect">
            <a:avLst/>
          </a:prstGeom>
        </p:spPr>
        <p:txBody>
          <a:bodyPr lIns="91425" tIns="91425" rIns="91425" bIns="91425" anchor="ctr" anchorCtr="0">
            <a:noAutofit/>
          </a:bodyPr>
          <a:lstStyle/>
          <a:p>
            <a:pPr lvl="0" algn="ctr">
              <a:spcBef>
                <a:spcPts val="0"/>
              </a:spcBef>
              <a:buNone/>
            </a:pPr>
            <a:r>
              <a:rPr lang="en">
                <a:solidFill>
                  <a:srgbClr val="FFFFFF"/>
                </a:solidFill>
              </a:rPr>
              <a:t>Thanks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0000"/>
                </a:solidFill>
              </a:rPr>
              <a:t>Commands</a:t>
            </a:r>
          </a:p>
        </p:txBody>
      </p:sp>
      <p:sp>
        <p:nvSpPr>
          <p:cNvPr id="3" name="Text Placeholder 2"/>
          <p:cNvSpPr>
            <a:spLocks noGrp="1"/>
          </p:cNvSpPr>
          <p:nvPr>
            <p:ph type="body" idx="1"/>
          </p:nvPr>
        </p:nvSpPr>
        <p:spPr/>
        <p:txBody>
          <a:bodyPr/>
          <a:lstStyle/>
          <a:p>
            <a:r>
              <a:rPr lang="en-IN" dirty="0">
                <a:solidFill>
                  <a:srgbClr val="000000"/>
                </a:solidFill>
              </a:rPr>
              <a:t>Open-Opens the specified URL</a:t>
            </a:r>
          </a:p>
          <a:p>
            <a:r>
              <a:rPr lang="en-US" i="1" dirty="0">
                <a:solidFill>
                  <a:srgbClr val="000000"/>
                </a:solidFill>
              </a:rPr>
              <a:t>click</a:t>
            </a:r>
            <a:r>
              <a:rPr lang="en-US" dirty="0">
                <a:solidFill>
                  <a:srgbClr val="000000"/>
                </a:solidFill>
              </a:rPr>
              <a:t> or </a:t>
            </a:r>
            <a:r>
              <a:rPr lang="en-US" i="1" dirty="0" err="1">
                <a:solidFill>
                  <a:srgbClr val="000000"/>
                </a:solidFill>
              </a:rPr>
              <a:t>clickAndWait</a:t>
            </a:r>
            <a:r>
              <a:rPr lang="en-US" i="1" dirty="0">
                <a:solidFill>
                  <a:srgbClr val="000000"/>
                </a:solidFill>
              </a:rPr>
              <a:t>-</a:t>
            </a:r>
            <a:r>
              <a:rPr lang="en-IN" dirty="0">
                <a:solidFill>
                  <a:srgbClr val="000000"/>
                </a:solidFill>
              </a:rPr>
              <a:t> Clicks on a desired element.</a:t>
            </a:r>
          </a:p>
          <a:p>
            <a:r>
              <a:rPr lang="en-IN" dirty="0" err="1">
                <a:solidFill>
                  <a:srgbClr val="000000"/>
                </a:solidFill>
              </a:rPr>
              <a:t>verifyTitle</a:t>
            </a:r>
            <a:r>
              <a:rPr lang="en-IN" dirty="0">
                <a:solidFill>
                  <a:srgbClr val="000000"/>
                </a:solidFill>
              </a:rPr>
              <a:t>/</a:t>
            </a:r>
            <a:r>
              <a:rPr lang="en-IN" dirty="0" err="1">
                <a:solidFill>
                  <a:srgbClr val="000000"/>
                </a:solidFill>
              </a:rPr>
              <a:t>assertTitle</a:t>
            </a:r>
            <a:r>
              <a:rPr lang="en-IN" dirty="0">
                <a:solidFill>
                  <a:srgbClr val="000000"/>
                </a:solidFill>
              </a:rPr>
              <a:t>- Compares the actual page title with an expected value.</a:t>
            </a:r>
          </a:p>
          <a:p>
            <a:r>
              <a:rPr lang="en-IN" dirty="0" err="1">
                <a:solidFill>
                  <a:srgbClr val="000000"/>
                </a:solidFill>
              </a:rPr>
              <a:t>waitForPageToLoad</a:t>
            </a:r>
            <a:r>
              <a:rPr lang="en-IN" dirty="0">
                <a:solidFill>
                  <a:srgbClr val="000000"/>
                </a:solidFill>
              </a:rPr>
              <a:t>- Pauses execution until the page is loaded completely.</a:t>
            </a:r>
          </a:p>
          <a:p>
            <a:r>
              <a:rPr lang="en-US" dirty="0">
                <a:solidFill>
                  <a:srgbClr val="000000"/>
                </a:solidFill>
              </a:rPr>
              <a:t>Select</a:t>
            </a:r>
            <a:r>
              <a:rPr lang="en-US" i="1" dirty="0">
                <a:solidFill>
                  <a:srgbClr val="000000"/>
                </a:solidFill>
              </a:rPr>
              <a:t>-</a:t>
            </a:r>
            <a:r>
              <a:rPr lang="en-US" dirty="0">
                <a:solidFill>
                  <a:srgbClr val="000000"/>
                </a:solidFill>
              </a:rPr>
              <a:t> selecting options from a drop-down </a:t>
            </a:r>
            <a:r>
              <a:rPr lang="en-US" dirty="0" err="1">
                <a:solidFill>
                  <a:srgbClr val="000000"/>
                </a:solidFill>
              </a:rPr>
              <a:t>listbox</a:t>
            </a:r>
            <a:r>
              <a:rPr lang="en-US" dirty="0">
                <a:solidFill>
                  <a:srgbClr val="000000"/>
                </a:solidFill>
              </a:rPr>
              <a:t> </a:t>
            </a:r>
          </a:p>
          <a:p>
            <a:r>
              <a:rPr lang="en-US" dirty="0">
                <a:solidFill>
                  <a:srgbClr val="000000"/>
                </a:solidFill>
              </a:rPr>
              <a:t>Type-to enter the values</a:t>
            </a:r>
            <a:endParaRPr lang="en-IN" dirty="0">
              <a:solidFill>
                <a:srgbClr val="000000"/>
              </a:solidFill>
            </a:endParaRPr>
          </a:p>
          <a:p>
            <a:endParaRPr lang="en-IN" dirty="0">
              <a:solidFill>
                <a:srgbClr val="000000"/>
              </a:solidFill>
            </a:endParaRPr>
          </a:p>
        </p:txBody>
      </p:sp>
    </p:spTree>
    <p:extLst>
      <p:ext uri="{BB962C8B-B14F-4D97-AF65-F5344CB8AC3E}">
        <p14:creationId xmlns:p14="http://schemas.microsoft.com/office/powerpoint/2010/main" val="3831707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Assertions </a:t>
            </a:r>
          </a:p>
        </p:txBody>
      </p:sp>
      <p:sp>
        <p:nvSpPr>
          <p:cNvPr id="3" name="Text Placeholder 2"/>
          <p:cNvSpPr>
            <a:spLocks noGrp="1"/>
          </p:cNvSpPr>
          <p:nvPr>
            <p:ph type="body" idx="1"/>
          </p:nvPr>
        </p:nvSpPr>
        <p:spPr/>
        <p:txBody>
          <a:bodyPr/>
          <a:lstStyle/>
          <a:p>
            <a:r>
              <a:rPr lang="en-IN" dirty="0">
                <a:solidFill>
                  <a:schemeClr val="accent1"/>
                </a:solidFill>
              </a:rPr>
              <a:t>Assertions are common part of testing</a:t>
            </a:r>
          </a:p>
          <a:p>
            <a:r>
              <a:rPr lang="en-IN" dirty="0">
                <a:solidFill>
                  <a:schemeClr val="accent1"/>
                </a:solidFill>
              </a:rPr>
              <a:t>They are used to check if</a:t>
            </a:r>
          </a:p>
          <a:p>
            <a:pPr lvl="3">
              <a:buFont typeface="Wingdings" panose="05000000000000000000" pitchFamily="2" charset="2"/>
              <a:buChar char="Ø"/>
            </a:pPr>
            <a:r>
              <a:rPr lang="en-US" dirty="0">
                <a:solidFill>
                  <a:schemeClr val="accent1"/>
                </a:solidFill>
              </a:rPr>
              <a:t>an element is present somewhere on the page? </a:t>
            </a:r>
          </a:p>
          <a:p>
            <a:pPr lvl="3">
              <a:buFont typeface="Wingdings" panose="05000000000000000000" pitchFamily="2" charset="2"/>
              <a:buChar char="Ø"/>
            </a:pPr>
            <a:r>
              <a:rPr lang="en-US" dirty="0">
                <a:solidFill>
                  <a:schemeClr val="accent1"/>
                </a:solidFill>
              </a:rPr>
              <a:t>specific text is somewhere on the page? </a:t>
            </a:r>
          </a:p>
          <a:p>
            <a:pPr lvl="3">
              <a:buFont typeface="Wingdings" panose="05000000000000000000" pitchFamily="2" charset="2"/>
              <a:buChar char="Ø"/>
            </a:pPr>
            <a:r>
              <a:rPr lang="en-US" dirty="0">
                <a:solidFill>
                  <a:schemeClr val="accent1"/>
                </a:solidFill>
              </a:rPr>
              <a:t>specific text is at a specific location on the page? </a:t>
            </a:r>
          </a:p>
          <a:p>
            <a:r>
              <a:rPr lang="en-IN" dirty="0">
                <a:solidFill>
                  <a:schemeClr val="accent1"/>
                </a:solidFill>
              </a:rPr>
              <a:t>There are multiple assertions to perform verification and validation</a:t>
            </a:r>
          </a:p>
          <a:p>
            <a:endParaRPr lang="en-IN" dirty="0">
              <a:solidFill>
                <a:schemeClr val="accent1"/>
              </a:solidFill>
            </a:endParaRPr>
          </a:p>
        </p:txBody>
      </p:sp>
    </p:spTree>
    <p:extLst>
      <p:ext uri="{BB962C8B-B14F-4D97-AF65-F5344CB8AC3E}">
        <p14:creationId xmlns:p14="http://schemas.microsoft.com/office/powerpoint/2010/main" val="10846018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Adding Assertions</a:t>
            </a:r>
          </a:p>
        </p:txBody>
      </p:sp>
      <p:sp>
        <p:nvSpPr>
          <p:cNvPr id="3" name="Text Placeholder 2"/>
          <p:cNvSpPr>
            <a:spLocks noGrp="1"/>
          </p:cNvSpPr>
          <p:nvPr>
            <p:ph type="body" idx="1"/>
          </p:nvPr>
        </p:nvSpPr>
        <p:spPr/>
        <p:txBody>
          <a:bodyPr/>
          <a:lstStyle/>
          <a:p>
            <a:r>
              <a:rPr lang="en-US" smtClean="0">
                <a:solidFill>
                  <a:schemeClr val="accent1"/>
                </a:solidFill>
              </a:rPr>
              <a:t>The </a:t>
            </a:r>
            <a:r>
              <a:rPr lang="en-US" dirty="0">
                <a:solidFill>
                  <a:schemeClr val="accent1"/>
                </a:solidFill>
              </a:rPr>
              <a:t>steps for inserting the assertions are as follows:</a:t>
            </a:r>
          </a:p>
          <a:p>
            <a:r>
              <a:rPr lang="en-US" dirty="0">
                <a:solidFill>
                  <a:schemeClr val="accent1"/>
                </a:solidFill>
              </a:rPr>
              <a:t>While recording Right Click </a:t>
            </a:r>
            <a:r>
              <a:rPr lang="en-US" dirty="0">
                <a:solidFill>
                  <a:schemeClr val="accent1"/>
                </a:solidFill>
                <a:sym typeface="Wingdings" panose="05000000000000000000" pitchFamily="2" charset="2"/>
              </a:rPr>
              <a:t> Show all commands  select an assertion</a:t>
            </a:r>
            <a:endParaRPr lang="en-IN" dirty="0">
              <a:solidFill>
                <a:schemeClr val="accent1"/>
              </a:solidFill>
            </a:endParaRPr>
          </a:p>
          <a:p>
            <a:endParaRPr lang="en-IN" dirty="0">
              <a:solidFill>
                <a:schemeClr val="accent1"/>
              </a:solidFill>
            </a:endParaRPr>
          </a:p>
        </p:txBody>
      </p:sp>
    </p:spTree>
    <p:extLst>
      <p:ext uri="{BB962C8B-B14F-4D97-AF65-F5344CB8AC3E}">
        <p14:creationId xmlns:p14="http://schemas.microsoft.com/office/powerpoint/2010/main" val="26082335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Assertion Commands</a:t>
            </a:r>
          </a:p>
        </p:txBody>
      </p:sp>
      <p:sp>
        <p:nvSpPr>
          <p:cNvPr id="3" name="Text Placeholder 2"/>
          <p:cNvSpPr>
            <a:spLocks noGrp="1"/>
          </p:cNvSpPr>
          <p:nvPr>
            <p:ph type="body" idx="1"/>
          </p:nvPr>
        </p:nvSpPr>
        <p:spPr/>
        <p:txBody>
          <a:bodyPr/>
          <a:lstStyle/>
          <a:p>
            <a:pPr>
              <a:lnSpc>
                <a:spcPct val="80000"/>
              </a:lnSpc>
              <a:buFont typeface="Wingdings" panose="05000000000000000000" pitchFamily="2" charset="2"/>
              <a:buChar char="Ø"/>
            </a:pPr>
            <a:r>
              <a:rPr lang="en-US" sz="1200" b="1" dirty="0" err="1">
                <a:solidFill>
                  <a:schemeClr val="accent1"/>
                </a:solidFill>
                <a:latin typeface="+mj-lt"/>
              </a:rPr>
              <a:t>assertTextPresent</a:t>
            </a:r>
            <a:endParaRPr lang="en-US" sz="1200" b="1" dirty="0">
              <a:solidFill>
                <a:schemeClr val="accent1"/>
              </a:solidFill>
              <a:latin typeface="+mj-lt"/>
            </a:endParaRPr>
          </a:p>
          <a:p>
            <a:pPr>
              <a:lnSpc>
                <a:spcPct val="80000"/>
              </a:lnSpc>
              <a:buFont typeface="Wingdings" panose="05000000000000000000" pitchFamily="2" charset="2"/>
              <a:buNone/>
            </a:pPr>
            <a:r>
              <a:rPr lang="en-US" sz="1200" dirty="0" smtClean="0">
                <a:solidFill>
                  <a:schemeClr val="accent1"/>
                </a:solidFill>
                <a:latin typeface="+mj-lt"/>
              </a:rPr>
              <a:t>This </a:t>
            </a:r>
            <a:r>
              <a:rPr lang="en-US" sz="1200" dirty="0">
                <a:solidFill>
                  <a:schemeClr val="accent1"/>
                </a:solidFill>
                <a:latin typeface="+mj-lt"/>
              </a:rPr>
              <a:t>will assert if the text is present in the page.</a:t>
            </a:r>
          </a:p>
          <a:p>
            <a:pPr marL="171450" indent="-171450">
              <a:lnSpc>
                <a:spcPct val="80000"/>
              </a:lnSpc>
              <a:buFont typeface="Wingdings" panose="05000000000000000000" pitchFamily="2" charset="2"/>
              <a:buChar char="Ø"/>
            </a:pPr>
            <a:r>
              <a:rPr lang="en-US" sz="1200" b="1" dirty="0" smtClean="0">
                <a:solidFill>
                  <a:schemeClr val="accent1"/>
                </a:solidFill>
                <a:latin typeface="+mj-lt"/>
              </a:rPr>
              <a:t>assertText</a:t>
            </a:r>
            <a:endParaRPr lang="en-US" sz="1200" b="1" dirty="0">
              <a:solidFill>
                <a:schemeClr val="accent1"/>
              </a:solidFill>
              <a:latin typeface="+mj-lt"/>
            </a:endParaRPr>
          </a:p>
          <a:p>
            <a:pPr>
              <a:lnSpc>
                <a:spcPct val="80000"/>
              </a:lnSpc>
              <a:buFont typeface="Wingdings" panose="05000000000000000000" pitchFamily="2" charset="2"/>
              <a:buNone/>
            </a:pPr>
            <a:r>
              <a:rPr lang="en-US" sz="1200" dirty="0" smtClean="0">
                <a:solidFill>
                  <a:schemeClr val="accent1"/>
                </a:solidFill>
                <a:latin typeface="+mj-lt"/>
              </a:rPr>
              <a:t>This </a:t>
            </a:r>
            <a:r>
              <a:rPr lang="en-US" sz="1200" dirty="0">
                <a:solidFill>
                  <a:schemeClr val="accent1"/>
                </a:solidFill>
                <a:latin typeface="+mj-lt"/>
              </a:rPr>
              <a:t>will assert if a particular element is having the particular text.</a:t>
            </a:r>
          </a:p>
          <a:p>
            <a:pPr>
              <a:lnSpc>
                <a:spcPct val="80000"/>
              </a:lnSpc>
              <a:buFont typeface="Wingdings" panose="05000000000000000000" pitchFamily="2" charset="2"/>
              <a:buChar char="Ø"/>
            </a:pPr>
            <a:r>
              <a:rPr lang="en-US" sz="1200" b="1" dirty="0" err="1" smtClean="0">
                <a:solidFill>
                  <a:schemeClr val="accent1"/>
                </a:solidFill>
                <a:latin typeface="+mj-lt"/>
              </a:rPr>
              <a:t>assertTitle</a:t>
            </a:r>
            <a:endParaRPr lang="en-US" sz="1200" b="1" dirty="0">
              <a:solidFill>
                <a:schemeClr val="accent1"/>
              </a:solidFill>
              <a:latin typeface="+mj-lt"/>
            </a:endParaRPr>
          </a:p>
          <a:p>
            <a:pPr>
              <a:lnSpc>
                <a:spcPct val="80000"/>
              </a:lnSpc>
              <a:buFont typeface="Wingdings" panose="05000000000000000000" pitchFamily="2" charset="2"/>
              <a:buNone/>
            </a:pPr>
            <a:r>
              <a:rPr lang="en-US" sz="1200" dirty="0">
                <a:solidFill>
                  <a:schemeClr val="accent1"/>
                </a:solidFill>
                <a:latin typeface="+mj-lt"/>
              </a:rPr>
              <a:t> </a:t>
            </a:r>
            <a:r>
              <a:rPr lang="en-US" sz="1200" dirty="0" smtClean="0">
                <a:solidFill>
                  <a:schemeClr val="accent1"/>
                </a:solidFill>
                <a:latin typeface="+mj-lt"/>
              </a:rPr>
              <a:t>This </a:t>
            </a:r>
            <a:r>
              <a:rPr lang="en-US" sz="1200" dirty="0">
                <a:solidFill>
                  <a:schemeClr val="accent1"/>
                </a:solidFill>
                <a:latin typeface="+mj-lt"/>
              </a:rPr>
              <a:t>will assert if the page is having a proper title.</a:t>
            </a:r>
          </a:p>
          <a:p>
            <a:pPr>
              <a:lnSpc>
                <a:spcPct val="80000"/>
              </a:lnSpc>
              <a:buFont typeface="Wingdings" panose="05000000000000000000" pitchFamily="2" charset="2"/>
              <a:buChar char="Ø"/>
            </a:pPr>
            <a:r>
              <a:rPr lang="en-US" sz="1200" b="1" dirty="0" err="1" smtClean="0">
                <a:solidFill>
                  <a:schemeClr val="accent1"/>
                </a:solidFill>
                <a:latin typeface="+mj-lt"/>
              </a:rPr>
              <a:t>assertValue</a:t>
            </a:r>
            <a:endParaRPr lang="en-US" sz="1200" b="1" dirty="0">
              <a:solidFill>
                <a:schemeClr val="accent1"/>
              </a:solidFill>
              <a:latin typeface="+mj-lt"/>
            </a:endParaRPr>
          </a:p>
          <a:p>
            <a:pPr lvl="2">
              <a:lnSpc>
                <a:spcPct val="80000"/>
              </a:lnSpc>
              <a:buFont typeface="Wingdings" panose="05000000000000000000" pitchFamily="2" charset="2"/>
              <a:buNone/>
            </a:pPr>
            <a:r>
              <a:rPr lang="en-US" sz="1200" dirty="0">
                <a:solidFill>
                  <a:schemeClr val="accent1"/>
                </a:solidFill>
                <a:latin typeface="+mj-lt"/>
              </a:rPr>
              <a:t>This will assert if a Text box or check box has a particular value</a:t>
            </a:r>
          </a:p>
          <a:p>
            <a:pPr>
              <a:lnSpc>
                <a:spcPct val="80000"/>
              </a:lnSpc>
              <a:buFont typeface="Wingdings" panose="05000000000000000000" pitchFamily="2" charset="2"/>
              <a:buChar char="Ø"/>
            </a:pPr>
            <a:r>
              <a:rPr lang="en-US" sz="1200" b="1" dirty="0" err="1" smtClean="0">
                <a:solidFill>
                  <a:schemeClr val="accent1"/>
                </a:solidFill>
                <a:latin typeface="+mj-lt"/>
              </a:rPr>
              <a:t>assertElementPresent</a:t>
            </a:r>
            <a:endParaRPr lang="en-US" sz="1200" b="1" dirty="0">
              <a:solidFill>
                <a:schemeClr val="accent1"/>
              </a:solidFill>
              <a:latin typeface="+mj-lt"/>
            </a:endParaRPr>
          </a:p>
          <a:p>
            <a:pPr>
              <a:lnSpc>
                <a:spcPct val="80000"/>
              </a:lnSpc>
              <a:buFont typeface="Wingdings" panose="05000000000000000000" pitchFamily="2" charset="2"/>
              <a:buNone/>
            </a:pPr>
            <a:r>
              <a:rPr lang="en-US" sz="1200" dirty="0" smtClean="0">
                <a:solidFill>
                  <a:schemeClr val="accent1"/>
                </a:solidFill>
                <a:latin typeface="+mj-lt"/>
              </a:rPr>
              <a:t>This </a:t>
            </a:r>
            <a:r>
              <a:rPr lang="en-US" sz="1200" dirty="0">
                <a:solidFill>
                  <a:schemeClr val="accent1"/>
                </a:solidFill>
                <a:latin typeface="+mj-lt"/>
              </a:rPr>
              <a:t>will assert if a particular UI Element is present in the page</a:t>
            </a:r>
            <a:endParaRPr lang="en-IN" sz="1200" dirty="0">
              <a:solidFill>
                <a:schemeClr val="accent1"/>
              </a:solidFill>
              <a:latin typeface="+mj-lt"/>
            </a:endParaRPr>
          </a:p>
          <a:p>
            <a:endParaRPr lang="en-IN" dirty="0"/>
          </a:p>
        </p:txBody>
      </p:sp>
    </p:spTree>
    <p:extLst>
      <p:ext uri="{BB962C8B-B14F-4D97-AF65-F5344CB8AC3E}">
        <p14:creationId xmlns:p14="http://schemas.microsoft.com/office/powerpoint/2010/main" val="1889085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Verification Commands</a:t>
            </a:r>
          </a:p>
        </p:txBody>
      </p:sp>
      <p:sp>
        <p:nvSpPr>
          <p:cNvPr id="3" name="Text Placeholder 2"/>
          <p:cNvSpPr>
            <a:spLocks noGrp="1"/>
          </p:cNvSpPr>
          <p:nvPr>
            <p:ph type="body" idx="1"/>
          </p:nvPr>
        </p:nvSpPr>
        <p:spPr/>
        <p:txBody>
          <a:bodyPr/>
          <a:lstStyle/>
          <a:p>
            <a:pPr>
              <a:spcBef>
                <a:spcPct val="50000"/>
              </a:spcBef>
            </a:pPr>
            <a:r>
              <a:rPr lang="en-US" b="1" dirty="0" err="1" smtClean="0">
                <a:solidFill>
                  <a:schemeClr val="accent1"/>
                </a:solidFill>
              </a:rPr>
              <a:t>verifyTextPresent</a:t>
            </a:r>
            <a:endParaRPr lang="en-US" b="1" dirty="0" smtClean="0">
              <a:solidFill>
                <a:schemeClr val="accent1"/>
              </a:solidFill>
            </a:endParaRPr>
          </a:p>
          <a:p>
            <a:pPr>
              <a:spcBef>
                <a:spcPct val="50000"/>
              </a:spcBef>
            </a:pPr>
            <a:r>
              <a:rPr lang="en-US" dirty="0" smtClean="0">
                <a:solidFill>
                  <a:schemeClr val="accent1"/>
                </a:solidFill>
              </a:rPr>
              <a:t>This </a:t>
            </a:r>
            <a:r>
              <a:rPr lang="en-US" dirty="0">
                <a:solidFill>
                  <a:schemeClr val="accent1"/>
                </a:solidFill>
              </a:rPr>
              <a:t>command is used to check if a particular text is present in a page or not.</a:t>
            </a:r>
          </a:p>
          <a:p>
            <a:pPr>
              <a:spcBef>
                <a:spcPct val="50000"/>
              </a:spcBef>
              <a:buFont typeface="Wingdings" panose="05000000000000000000" pitchFamily="2" charset="2"/>
              <a:buChar char="Ø"/>
            </a:pPr>
            <a:r>
              <a:rPr lang="en-US" dirty="0">
                <a:solidFill>
                  <a:schemeClr val="accent1"/>
                </a:solidFill>
              </a:rPr>
              <a:t>To add this command , While recording the test steps right click on the text item that you want verify. Once right clicked you can find an option “Show all commands”. On Clicking it you will find an option “</a:t>
            </a:r>
            <a:r>
              <a:rPr lang="en-US" dirty="0" err="1">
                <a:solidFill>
                  <a:schemeClr val="accent1"/>
                </a:solidFill>
              </a:rPr>
              <a:t>verifyTextPresent</a:t>
            </a:r>
            <a:r>
              <a:rPr lang="en-US" dirty="0">
                <a:solidFill>
                  <a:schemeClr val="accent1"/>
                </a:solidFill>
              </a:rPr>
              <a:t>”, select it.</a:t>
            </a:r>
          </a:p>
          <a:p>
            <a:endParaRPr lang="en-IN" dirty="0"/>
          </a:p>
        </p:txBody>
      </p:sp>
    </p:spTree>
    <p:extLst>
      <p:ext uri="{BB962C8B-B14F-4D97-AF65-F5344CB8AC3E}">
        <p14:creationId xmlns:p14="http://schemas.microsoft.com/office/powerpoint/2010/main" val="1175055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Verification Commands-2</a:t>
            </a:r>
          </a:p>
        </p:txBody>
      </p:sp>
      <p:sp>
        <p:nvSpPr>
          <p:cNvPr id="3" name="Text Placeholder 2"/>
          <p:cNvSpPr>
            <a:spLocks noGrp="1"/>
          </p:cNvSpPr>
          <p:nvPr>
            <p:ph type="body" idx="1"/>
          </p:nvPr>
        </p:nvSpPr>
        <p:spPr/>
        <p:txBody>
          <a:bodyPr/>
          <a:lstStyle/>
          <a:p>
            <a:pPr>
              <a:lnSpc>
                <a:spcPct val="80000"/>
              </a:lnSpc>
              <a:buFontTx/>
              <a:buNone/>
            </a:pPr>
            <a:r>
              <a:rPr lang="en-US" dirty="0" err="1">
                <a:solidFill>
                  <a:schemeClr val="accent1"/>
                </a:solidFill>
              </a:rPr>
              <a:t>verifyValue</a:t>
            </a:r>
            <a:endParaRPr lang="en-US" dirty="0">
              <a:solidFill>
                <a:schemeClr val="accent1"/>
              </a:solidFill>
            </a:endParaRPr>
          </a:p>
          <a:p>
            <a:pPr>
              <a:lnSpc>
                <a:spcPct val="80000"/>
              </a:lnSpc>
              <a:buFont typeface="Wingdings" panose="05000000000000000000" pitchFamily="2" charset="2"/>
              <a:buChar char="Ø"/>
            </a:pPr>
            <a:r>
              <a:rPr lang="en-US" dirty="0">
                <a:solidFill>
                  <a:schemeClr val="accent1"/>
                </a:solidFill>
              </a:rPr>
              <a:t>This method is used to check if edit box has particular value or if the check box is on. Basically this method returns the value of present in the object.</a:t>
            </a:r>
          </a:p>
          <a:p>
            <a:pPr algn="just">
              <a:lnSpc>
                <a:spcPct val="80000"/>
              </a:lnSpc>
              <a:spcBef>
                <a:spcPct val="50000"/>
              </a:spcBef>
              <a:buFont typeface="Wingdings" panose="05000000000000000000" pitchFamily="2" charset="2"/>
              <a:buChar char="Ø"/>
            </a:pPr>
            <a:endParaRPr lang="en-US" dirty="0" smtClean="0">
              <a:solidFill>
                <a:schemeClr val="accent1"/>
              </a:solidFill>
            </a:endParaRPr>
          </a:p>
          <a:p>
            <a:pPr algn="just">
              <a:lnSpc>
                <a:spcPct val="80000"/>
              </a:lnSpc>
              <a:spcBef>
                <a:spcPct val="50000"/>
              </a:spcBef>
              <a:buFont typeface="Wingdings" panose="05000000000000000000" pitchFamily="2" charset="2"/>
              <a:buChar char="Ø"/>
            </a:pPr>
            <a:r>
              <a:rPr lang="en-US" dirty="0" smtClean="0">
                <a:solidFill>
                  <a:schemeClr val="accent1"/>
                </a:solidFill>
              </a:rPr>
              <a:t>To </a:t>
            </a:r>
            <a:r>
              <a:rPr lang="en-US" dirty="0">
                <a:solidFill>
                  <a:schemeClr val="accent1"/>
                </a:solidFill>
              </a:rPr>
              <a:t>add this command , While recording the test steps right click any element on the page that you want verify the value of. Once right clicked you can find an option “Show all commands”. On Clicking it you will find an option “</a:t>
            </a:r>
            <a:r>
              <a:rPr lang="en-US" sz="1600" dirty="0" err="1">
                <a:solidFill>
                  <a:schemeClr val="accent1"/>
                </a:solidFill>
              </a:rPr>
              <a:t>verifyValue</a:t>
            </a:r>
            <a:r>
              <a:rPr lang="en-US" dirty="0">
                <a:solidFill>
                  <a:schemeClr val="accent1"/>
                </a:solidFill>
              </a:rPr>
              <a:t>”, select it.</a:t>
            </a:r>
          </a:p>
          <a:p>
            <a:endParaRPr lang="en-IN" dirty="0"/>
          </a:p>
        </p:txBody>
      </p:sp>
    </p:spTree>
    <p:extLst>
      <p:ext uri="{BB962C8B-B14F-4D97-AF65-F5344CB8AC3E}">
        <p14:creationId xmlns:p14="http://schemas.microsoft.com/office/powerpoint/2010/main" val="290327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Verification Commands-3</a:t>
            </a:r>
          </a:p>
        </p:txBody>
      </p:sp>
      <p:sp>
        <p:nvSpPr>
          <p:cNvPr id="3" name="Text Placeholder 2"/>
          <p:cNvSpPr>
            <a:spLocks noGrp="1"/>
          </p:cNvSpPr>
          <p:nvPr>
            <p:ph type="body" idx="1"/>
          </p:nvPr>
        </p:nvSpPr>
        <p:spPr/>
        <p:txBody>
          <a:bodyPr/>
          <a:lstStyle/>
          <a:p>
            <a:pPr>
              <a:lnSpc>
                <a:spcPct val="80000"/>
              </a:lnSpc>
              <a:buFontTx/>
              <a:buNone/>
            </a:pPr>
            <a:r>
              <a:rPr lang="en-US" sz="1600" b="1" dirty="0" err="1">
                <a:solidFill>
                  <a:schemeClr val="accent1"/>
                </a:solidFill>
              </a:rPr>
              <a:t>verifyElementPresent</a:t>
            </a:r>
            <a:endParaRPr lang="en-US" sz="1600" b="1" dirty="0">
              <a:solidFill>
                <a:schemeClr val="accent1"/>
              </a:solidFill>
            </a:endParaRPr>
          </a:p>
          <a:p>
            <a:pPr algn="just">
              <a:lnSpc>
                <a:spcPct val="80000"/>
              </a:lnSpc>
              <a:buFont typeface="Wingdings" panose="05000000000000000000" pitchFamily="2" charset="2"/>
              <a:buChar char="Ø"/>
            </a:pPr>
            <a:r>
              <a:rPr lang="en-US" sz="1600" dirty="0">
                <a:solidFill>
                  <a:schemeClr val="accent1"/>
                </a:solidFill>
              </a:rPr>
              <a:t>This command is used to verify if a page element is present in the page or not.</a:t>
            </a:r>
          </a:p>
          <a:p>
            <a:pPr algn="just">
              <a:lnSpc>
                <a:spcPct val="80000"/>
              </a:lnSpc>
              <a:spcBef>
                <a:spcPct val="50000"/>
              </a:spcBef>
              <a:buFont typeface="Wingdings" panose="05000000000000000000" pitchFamily="2" charset="2"/>
              <a:buChar char="Ø"/>
            </a:pPr>
            <a:endParaRPr lang="en-US" dirty="0" smtClean="0">
              <a:solidFill>
                <a:schemeClr val="accent1"/>
              </a:solidFill>
            </a:endParaRPr>
          </a:p>
          <a:p>
            <a:pPr algn="just">
              <a:lnSpc>
                <a:spcPct val="80000"/>
              </a:lnSpc>
              <a:spcBef>
                <a:spcPct val="50000"/>
              </a:spcBef>
              <a:buFont typeface="Wingdings" panose="05000000000000000000" pitchFamily="2" charset="2"/>
              <a:buChar char="Ø"/>
            </a:pPr>
            <a:r>
              <a:rPr lang="en-US" dirty="0" smtClean="0">
                <a:solidFill>
                  <a:schemeClr val="accent1"/>
                </a:solidFill>
              </a:rPr>
              <a:t>To </a:t>
            </a:r>
            <a:r>
              <a:rPr lang="en-US" dirty="0">
                <a:solidFill>
                  <a:schemeClr val="accent1"/>
                </a:solidFill>
              </a:rPr>
              <a:t>add this command , While recording the test steps right click any element on the page that you want verify. Once right clicked you can find an option “Show all commands”. On Clicking it you will find an option “</a:t>
            </a:r>
            <a:r>
              <a:rPr lang="en-US" sz="1600" dirty="0" err="1">
                <a:solidFill>
                  <a:schemeClr val="accent1"/>
                </a:solidFill>
              </a:rPr>
              <a:t>verifyElementPresent</a:t>
            </a:r>
            <a:r>
              <a:rPr lang="en-US" dirty="0">
                <a:solidFill>
                  <a:schemeClr val="accent1"/>
                </a:solidFill>
              </a:rPr>
              <a:t>”, select it</a:t>
            </a:r>
          </a:p>
          <a:p>
            <a:endParaRPr lang="en-IN" dirty="0"/>
          </a:p>
        </p:txBody>
      </p:sp>
    </p:spTree>
    <p:extLst>
      <p:ext uri="{BB962C8B-B14F-4D97-AF65-F5344CB8AC3E}">
        <p14:creationId xmlns:p14="http://schemas.microsoft.com/office/powerpoint/2010/main" val="3486586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Wait Commands</a:t>
            </a:r>
          </a:p>
        </p:txBody>
      </p:sp>
      <p:sp>
        <p:nvSpPr>
          <p:cNvPr id="3" name="Text Placeholder 2"/>
          <p:cNvSpPr>
            <a:spLocks noGrp="1"/>
          </p:cNvSpPr>
          <p:nvPr>
            <p:ph type="body" idx="1"/>
          </p:nvPr>
        </p:nvSpPr>
        <p:spPr/>
        <p:txBody>
          <a:bodyPr/>
          <a:lstStyle/>
          <a:p>
            <a:pPr marL="285750" indent="-285750"/>
            <a:r>
              <a:rPr lang="en-US" dirty="0" err="1">
                <a:solidFill>
                  <a:schemeClr val="accent1"/>
                </a:solidFill>
              </a:rPr>
              <a:t>waitForPageToLoad</a:t>
            </a:r>
            <a:r>
              <a:rPr lang="en-US" dirty="0">
                <a:solidFill>
                  <a:schemeClr val="accent1"/>
                </a:solidFill>
              </a:rPr>
              <a:t>- make the script to wait till the page loads</a:t>
            </a:r>
            <a:r>
              <a:rPr lang="en-US" dirty="0" smtClean="0">
                <a:solidFill>
                  <a:schemeClr val="accent1"/>
                </a:solidFill>
              </a:rPr>
              <a:t>. </a:t>
            </a:r>
          </a:p>
          <a:p>
            <a:pPr marL="285750" indent="-285750"/>
            <a:endParaRPr lang="en-US" dirty="0">
              <a:solidFill>
                <a:schemeClr val="accent1"/>
              </a:solidFill>
            </a:endParaRPr>
          </a:p>
          <a:p>
            <a:pPr marL="285750" indent="-285750">
              <a:lnSpc>
                <a:spcPct val="80000"/>
              </a:lnSpc>
            </a:pPr>
            <a:r>
              <a:rPr lang="en-US" dirty="0" err="1">
                <a:solidFill>
                  <a:schemeClr val="accent1"/>
                </a:solidFill>
              </a:rPr>
              <a:t>waitForAlert</a:t>
            </a:r>
            <a:r>
              <a:rPr lang="en-US" dirty="0">
                <a:solidFill>
                  <a:schemeClr val="accent1"/>
                </a:solidFill>
              </a:rPr>
              <a:t>-wait for the alert message to </a:t>
            </a:r>
            <a:r>
              <a:rPr lang="en-US" dirty="0" smtClean="0">
                <a:solidFill>
                  <a:schemeClr val="accent1"/>
                </a:solidFill>
              </a:rPr>
              <a:t>appear</a:t>
            </a:r>
          </a:p>
          <a:p>
            <a:pPr marL="285750" indent="-285750">
              <a:lnSpc>
                <a:spcPct val="80000"/>
              </a:lnSpc>
            </a:pPr>
            <a:endParaRPr lang="en-US" dirty="0">
              <a:solidFill>
                <a:schemeClr val="accent1"/>
              </a:solidFill>
            </a:endParaRPr>
          </a:p>
          <a:p>
            <a:pPr marL="285750" indent="-285750">
              <a:lnSpc>
                <a:spcPct val="80000"/>
              </a:lnSpc>
            </a:pPr>
            <a:r>
              <a:rPr lang="en-US" dirty="0" err="1">
                <a:solidFill>
                  <a:schemeClr val="accent1"/>
                </a:solidFill>
              </a:rPr>
              <a:t>waitForTitle</a:t>
            </a:r>
            <a:r>
              <a:rPr lang="en-US" dirty="0">
                <a:solidFill>
                  <a:schemeClr val="accent1"/>
                </a:solidFill>
              </a:rPr>
              <a:t>- will for the page Title to appear on the browser</a:t>
            </a:r>
            <a:r>
              <a:rPr lang="en-US" dirty="0" smtClean="0">
                <a:solidFill>
                  <a:schemeClr val="accent1"/>
                </a:solidFill>
              </a:rPr>
              <a:t>.</a:t>
            </a:r>
          </a:p>
          <a:p>
            <a:pPr marL="285750" indent="-285750">
              <a:lnSpc>
                <a:spcPct val="80000"/>
              </a:lnSpc>
            </a:pPr>
            <a:endParaRPr lang="en-US" dirty="0">
              <a:solidFill>
                <a:schemeClr val="accent1"/>
              </a:solidFill>
            </a:endParaRPr>
          </a:p>
          <a:p>
            <a:pPr marL="285750" indent="-285750">
              <a:lnSpc>
                <a:spcPct val="80000"/>
              </a:lnSpc>
            </a:pPr>
            <a:r>
              <a:rPr lang="en-US" dirty="0" err="1">
                <a:solidFill>
                  <a:schemeClr val="accent1"/>
                </a:solidFill>
              </a:rPr>
              <a:t>waitForTable</a:t>
            </a:r>
            <a:r>
              <a:rPr lang="en-US" dirty="0">
                <a:solidFill>
                  <a:schemeClr val="accent1"/>
                </a:solidFill>
              </a:rPr>
              <a:t>-wait for the Web table to completely load in the page</a:t>
            </a:r>
          </a:p>
          <a:p>
            <a:endParaRPr lang="en-IN" dirty="0">
              <a:solidFill>
                <a:schemeClr val="accent1"/>
              </a:solidFill>
            </a:endParaRPr>
          </a:p>
        </p:txBody>
      </p:sp>
    </p:spTree>
    <p:extLst>
      <p:ext uri="{BB962C8B-B14F-4D97-AF65-F5344CB8AC3E}">
        <p14:creationId xmlns:p14="http://schemas.microsoft.com/office/powerpoint/2010/main" val="229146951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538</Words>
  <Application>Microsoft Office PowerPoint</Application>
  <PresentationFormat>On-screen Show (16:9)</PresentationFormat>
  <Paragraphs>63</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Playfair Display</vt:lpstr>
      <vt:lpstr>Montserrat</vt:lpstr>
      <vt:lpstr>Roboto</vt:lpstr>
      <vt:lpstr>Wingdings</vt:lpstr>
      <vt:lpstr>Lato</vt:lpstr>
      <vt:lpstr>Montserrat Light</vt:lpstr>
      <vt:lpstr>Coral</vt:lpstr>
      <vt:lpstr>PowerPoint Presentation</vt:lpstr>
      <vt:lpstr>Commands</vt:lpstr>
      <vt:lpstr>Assertions </vt:lpstr>
      <vt:lpstr>Adding Assertions</vt:lpstr>
      <vt:lpstr>Assertion Commands</vt:lpstr>
      <vt:lpstr>Verification Commands</vt:lpstr>
      <vt:lpstr>Verification Commands-2</vt:lpstr>
      <vt:lpstr>Verification Commands-3</vt:lpstr>
      <vt:lpstr>Wait Commands</vt:lpstr>
      <vt:lpstr>Handling Store Commands</vt:lpstr>
      <vt:lpstr>Store Command Example</vt:lpstr>
      <vt:lpstr>Echo Commands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dc:title>
  <cp:lastModifiedBy>Vibhav Gupta</cp:lastModifiedBy>
  <cp:revision>28</cp:revision>
  <dcterms:modified xsi:type="dcterms:W3CDTF">2018-03-05T18:06:45Z</dcterms:modified>
</cp:coreProperties>
</file>