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90" r:id="rId2"/>
    <p:sldId id="267" r:id="rId3"/>
    <p:sldId id="304" r:id="rId4"/>
    <p:sldId id="305" r:id="rId5"/>
    <p:sldId id="306" r:id="rId6"/>
    <p:sldId id="307" r:id="rId7"/>
    <p:sldId id="293" r:id="rId8"/>
    <p:sldId id="294" r:id="rId9"/>
    <p:sldId id="300" r:id="rId10"/>
    <p:sldId id="301" r:id="rId11"/>
    <p:sldId id="302" r:id="rId12"/>
    <p:sldId id="295" r:id="rId13"/>
    <p:sldId id="303" r:id="rId14"/>
    <p:sldId id="296" r:id="rId15"/>
    <p:sldId id="266" r:id="rId16"/>
  </p:sldIdLst>
  <p:sldSz cx="9144000" cy="5143500" type="screen16x9"/>
  <p:notesSz cx="6858000" cy="9144000"/>
  <p:embeddedFontLs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  <p:embeddedFont>
      <p:font typeface="Montserrat Light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424" autoAdjust="0"/>
  </p:normalViewPr>
  <p:slideViewPr>
    <p:cSldViewPr snapToGrid="0">
      <p:cViewPr varScale="1">
        <p:scale>
          <a:sx n="111" d="100"/>
          <a:sy n="111" d="100"/>
        </p:scale>
        <p:origin x="6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11700" y="1901600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" dirty="0" smtClean="0">
                <a:solidFill>
                  <a:schemeClr val="lt1"/>
                </a:solidFill>
              </a:rPr>
              <a:t>TestNG Installation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5719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142" y="117986"/>
            <a:ext cx="8606158" cy="4680155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6:</a:t>
            </a:r>
            <a:r>
              <a:rPr lang="en-US" dirty="0" smtClean="0">
                <a:solidFill>
                  <a:srgbClr val="000000"/>
                </a:solidFill>
              </a:rPr>
              <a:t>Now add the JAR files that contain the Selenium API. These files are found in the Java client driver that we downloaded when we were installing Selenium and Eclipse</a:t>
            </a:r>
            <a:r>
              <a:rPr lang="en-US" dirty="0" smtClean="0"/>
              <a:t> .</a:t>
            </a: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</a:rPr>
              <a:t>Now navigate to where you have placed the Selenium JAR files.</a:t>
            </a: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 descr="step_6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862" y="832976"/>
            <a:ext cx="4733925" cy="1314450"/>
          </a:xfrm>
          <a:prstGeom prst="rect">
            <a:avLst/>
          </a:prstGeom>
        </p:spPr>
      </p:pic>
      <p:pic>
        <p:nvPicPr>
          <p:cNvPr id="7" name="Picture 6" descr="step_6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774" y="2517058"/>
            <a:ext cx="3914775" cy="22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5719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142" y="117986"/>
            <a:ext cx="8606158" cy="4680155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</a:rPr>
              <a:t>After adding the external JARs,                                                                                              Screen look like this:-</a:t>
            </a: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7: </a:t>
            </a:r>
            <a:r>
              <a:rPr lang="en-US" dirty="0" smtClean="0">
                <a:solidFill>
                  <a:srgbClr val="000000"/>
                </a:solidFill>
              </a:rPr>
              <a:t>Click Finish and verify that our </a:t>
            </a:r>
            <a:r>
              <a:rPr lang="en-US" dirty="0" err="1" smtClean="0">
                <a:solidFill>
                  <a:srgbClr val="000000"/>
                </a:solidFill>
              </a:rPr>
              <a:t>FirstTestNGProject</a:t>
            </a:r>
            <a:r>
              <a:rPr lang="en-US" dirty="0" smtClean="0">
                <a:solidFill>
                  <a:srgbClr val="000000"/>
                </a:solidFill>
              </a:rPr>
              <a:t> is visible on Eclipse's Package Explorer window.</a:t>
            </a: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8" name="Picture 7" descr="step_6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097" y="126745"/>
            <a:ext cx="4176252" cy="2301824"/>
          </a:xfrm>
          <a:prstGeom prst="rect">
            <a:avLst/>
          </a:prstGeom>
        </p:spPr>
      </p:pic>
      <p:pic>
        <p:nvPicPr>
          <p:cNvPr id="9" name="Picture 8" descr="step_7-00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25" y="2843980"/>
            <a:ext cx="2879930" cy="188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7148"/>
            <a:ext cx="8520600" cy="167149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7484"/>
            <a:ext cx="8520600" cy="4630993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2) Creating a New </a:t>
            </a:r>
            <a:r>
              <a:rPr lang="en-US" b="1" dirty="0" err="1" smtClean="0">
                <a:solidFill>
                  <a:srgbClr val="000000"/>
                </a:solidFill>
              </a:rPr>
              <a:t>TestNG</a:t>
            </a:r>
            <a:r>
              <a:rPr lang="en-US" b="1" dirty="0" smtClean="0">
                <a:solidFill>
                  <a:srgbClr val="000000"/>
                </a:solidFill>
              </a:rPr>
              <a:t> Test File:-</a:t>
            </a:r>
          </a:p>
          <a:p>
            <a:pPr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1: </a:t>
            </a:r>
            <a:r>
              <a:rPr lang="en-US" dirty="0" smtClean="0">
                <a:solidFill>
                  <a:srgbClr val="000000"/>
                </a:solidFill>
              </a:rPr>
              <a:t>Right-click on the "</a:t>
            </a:r>
            <a:r>
              <a:rPr lang="en-US" dirty="0" err="1" smtClean="0">
                <a:solidFill>
                  <a:srgbClr val="000000"/>
                </a:solidFill>
              </a:rPr>
              <a:t>src</a:t>
            </a:r>
            <a:r>
              <a:rPr lang="en-US" dirty="0" smtClean="0">
                <a:solidFill>
                  <a:srgbClr val="000000"/>
                </a:solidFill>
              </a:rPr>
              <a:t>" package folder then choose New &gt; Other…</a:t>
            </a:r>
          </a:p>
          <a:p>
            <a:pPr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2: </a:t>
            </a:r>
            <a:r>
              <a:rPr lang="en-US" dirty="0" smtClean="0">
                <a:solidFill>
                  <a:srgbClr val="000000"/>
                </a:solidFill>
              </a:rPr>
              <a:t>Click on the </a:t>
            </a:r>
            <a:r>
              <a:rPr lang="en-US" dirty="0" err="1" smtClean="0">
                <a:solidFill>
                  <a:srgbClr val="000000"/>
                </a:solidFill>
              </a:rPr>
              <a:t>TestNG</a:t>
            </a:r>
            <a:r>
              <a:rPr lang="en-US" dirty="0" smtClean="0">
                <a:solidFill>
                  <a:srgbClr val="000000"/>
                </a:solidFill>
              </a:rPr>
              <a:t> folder and                                                                    select the "</a:t>
            </a:r>
            <a:r>
              <a:rPr lang="en-US" dirty="0" err="1" smtClean="0">
                <a:solidFill>
                  <a:srgbClr val="000000"/>
                </a:solidFill>
              </a:rPr>
              <a:t>TestNG</a:t>
            </a:r>
            <a:r>
              <a:rPr lang="en-US" dirty="0" smtClean="0">
                <a:solidFill>
                  <a:srgbClr val="000000"/>
                </a:solidFill>
              </a:rPr>
              <a:t> class" option. Click Next.</a:t>
            </a:r>
            <a:endParaRPr lang="en-US" b="1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6" name="Picture 5" descr="step_1-00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243" y="806245"/>
            <a:ext cx="4648200" cy="1682699"/>
          </a:xfrm>
          <a:prstGeom prst="rect">
            <a:avLst/>
          </a:prstGeom>
        </p:spPr>
      </p:pic>
      <p:pic>
        <p:nvPicPr>
          <p:cNvPr id="7" name="Picture 6" descr="step_2-00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952" y="2467897"/>
            <a:ext cx="3032177" cy="234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6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7148"/>
            <a:ext cx="8520600" cy="167149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7484"/>
            <a:ext cx="8520600" cy="4630993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3: </a:t>
            </a:r>
            <a:r>
              <a:rPr lang="en-US" dirty="0" smtClean="0">
                <a:solidFill>
                  <a:srgbClr val="000000"/>
                </a:solidFill>
              </a:rPr>
              <a:t>Type the values indicated below on the appropriate input boxes and click Finish. </a:t>
            </a:r>
          </a:p>
          <a:p>
            <a:pPr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</a:rPr>
              <a:t>Eclipse should automatically                                                                                      create the template for </a:t>
            </a:r>
            <a:r>
              <a:rPr lang="en-US" dirty="0" err="1" smtClean="0">
                <a:solidFill>
                  <a:srgbClr val="000000"/>
                </a:solidFill>
              </a:rPr>
              <a:t>TestNG</a:t>
            </a:r>
            <a:r>
              <a:rPr lang="en-US" dirty="0" smtClean="0">
                <a:solidFill>
                  <a:srgbClr val="000000"/>
                </a:solidFill>
              </a:rPr>
              <a:t> file shown here:-</a:t>
            </a:r>
            <a:endParaRPr lang="en-US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8" name="Picture 7" descr="step_3_final-00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78" y="521571"/>
            <a:ext cx="5334000" cy="2339616"/>
          </a:xfrm>
          <a:prstGeom prst="rect">
            <a:avLst/>
          </a:prstGeom>
        </p:spPr>
      </p:pic>
      <p:pic>
        <p:nvPicPr>
          <p:cNvPr id="9" name="Picture 8" descr="step_4-00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245" y="2843827"/>
            <a:ext cx="3401961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6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Installation is the process of making hardware and/or software ready for use. 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A test case is a set of conditions or variables under which a tester will determine whether a system under test satisfies requirements or works correctly.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The process of developing test cases can also help find problems in the requirements or design of an application.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00"/>
                </a:solidFill>
              </a:rPr>
              <a:t>Installation of </a:t>
            </a:r>
            <a:r>
              <a:rPr lang="en-IN" dirty="0" err="1" smtClean="0">
                <a:solidFill>
                  <a:srgbClr val="000000"/>
                </a:solidFill>
              </a:rPr>
              <a:t>TestNG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00"/>
                </a:solidFill>
              </a:rPr>
              <a:t>Creating a test case in </a:t>
            </a:r>
            <a:r>
              <a:rPr lang="en-IN" dirty="0" err="1" smtClean="0">
                <a:solidFill>
                  <a:srgbClr val="000000"/>
                </a:solidFill>
              </a:rPr>
              <a:t>TestNG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TestNG</a:t>
            </a:r>
            <a:r>
              <a:rPr lang="en-US" sz="1400" dirty="0" smtClean="0">
                <a:solidFill>
                  <a:srgbClr val="000000"/>
                </a:solidFill>
              </a:rPr>
              <a:t> is a testing framework for the Java programming language inspired from JUnit .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Installation is the process of making hardware and/or software ready for use. </a:t>
            </a:r>
          </a:p>
          <a:p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A test case is a set of conditions or variables under which a tester will determine whether a system under test satisfies requirements or works correctly.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The process of developing test cases can also help find problems in the requirements or design of an application.</a:t>
            </a:r>
          </a:p>
          <a:p>
            <a:endParaRPr lang="en-US" sz="14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6813"/>
            <a:ext cx="8520600" cy="560439"/>
          </a:xfrm>
        </p:spPr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Installation of </a:t>
            </a:r>
            <a:r>
              <a:rPr lang="en-IN" sz="2800" dirty="0" err="1" smtClean="0">
                <a:solidFill>
                  <a:schemeClr val="accent2"/>
                </a:solidFill>
              </a:rPr>
              <a:t>TestNG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981" y="698090"/>
            <a:ext cx="8816294" cy="4080387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     Step 1:-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Launch Eclipse.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On the menu bar, click Help.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Choose the "Eclipse Marketplace..." option.</a:t>
            </a:r>
          </a:p>
          <a:p>
            <a:pPr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buNone/>
            </a:pPr>
            <a:r>
              <a:rPr lang="en-US" b="1" dirty="0" smtClean="0">
                <a:solidFill>
                  <a:srgbClr val="000000"/>
                </a:solidFill>
              </a:rPr>
              <a:t>     Step 2:-</a:t>
            </a:r>
            <a:r>
              <a:rPr lang="en-US" dirty="0" smtClean="0">
                <a:solidFill>
                  <a:srgbClr val="000000"/>
                </a:solidFill>
              </a:rPr>
              <a:t>In the Eclipse Marketplace dialog                                                                                 box, type </a:t>
            </a:r>
            <a:r>
              <a:rPr lang="en-US" dirty="0" err="1" smtClean="0">
                <a:solidFill>
                  <a:srgbClr val="000000"/>
                </a:solidFill>
              </a:rPr>
              <a:t>TestNG</a:t>
            </a:r>
            <a:r>
              <a:rPr lang="en-US" dirty="0" smtClean="0">
                <a:solidFill>
                  <a:srgbClr val="000000"/>
                </a:solidFill>
              </a:rPr>
              <a:t> in the search box and                                                                        press the search button( magnifying glass)                                                                                          or press enter key.</a:t>
            </a:r>
            <a:endParaRPr lang="en-US" b="1" u="sng" dirty="0" smtClean="0">
              <a:solidFill>
                <a:srgbClr val="000000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4" name="Picture 3" descr="030717_1145_Installing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990" y="1"/>
            <a:ext cx="3176126" cy="2140298"/>
          </a:xfrm>
          <a:prstGeom prst="rect">
            <a:avLst/>
          </a:prstGeom>
        </p:spPr>
      </p:pic>
      <p:pic>
        <p:nvPicPr>
          <p:cNvPr id="5" name="Picture 4" descr="030717_1145_Installing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1" y="2120202"/>
            <a:ext cx="4090220" cy="278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17987"/>
            <a:ext cx="8520600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7316"/>
            <a:ext cx="3999900" cy="4650657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3:-</a:t>
            </a:r>
            <a:r>
              <a:rPr lang="en-US" dirty="0" smtClean="0">
                <a:solidFill>
                  <a:srgbClr val="000000"/>
                </a:solidFill>
              </a:rPr>
              <a:t> Click Install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414683" y="186812"/>
            <a:ext cx="4552335" cy="4611329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4: </a:t>
            </a:r>
            <a:r>
              <a:rPr lang="en-US" dirty="0" smtClean="0">
                <a:solidFill>
                  <a:srgbClr val="000000"/>
                </a:solidFill>
              </a:rPr>
              <a:t>A new window for feature  selection will </a:t>
            </a:r>
            <a:r>
              <a:rPr lang="en-US" dirty="0" err="1" smtClean="0">
                <a:solidFill>
                  <a:srgbClr val="000000"/>
                </a:solidFill>
              </a:rPr>
              <a:t>open,Do</a:t>
            </a:r>
            <a:r>
              <a:rPr lang="en-US" dirty="0" smtClean="0">
                <a:solidFill>
                  <a:srgbClr val="000000"/>
                </a:solidFill>
              </a:rPr>
              <a:t> not change anything and</a:t>
            </a:r>
            <a:r>
              <a:rPr lang="en-US" b="1" dirty="0" smtClean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Click on confirm button.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030717_1145_Installing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5" y="648930"/>
            <a:ext cx="4217114" cy="4168876"/>
          </a:xfrm>
          <a:prstGeom prst="rect">
            <a:avLst/>
          </a:prstGeom>
        </p:spPr>
      </p:pic>
      <p:pic>
        <p:nvPicPr>
          <p:cNvPr id="6" name="Picture 5" descr="030717_1145_InstallingT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806245"/>
            <a:ext cx="4188542" cy="3991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17987"/>
            <a:ext cx="8520600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975" y="157316"/>
            <a:ext cx="4208206" cy="4650657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5:-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Click Next again on the succeeding dialog box until you reach the License Agreement dialog.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Click "I accept the terms of the license agreement" then click Finish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 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414683" y="186812"/>
            <a:ext cx="4552335" cy="4611329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6: -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If you encounter a Security warning, just click OK.</a:t>
            </a:r>
            <a:r>
              <a:rPr lang="en-US" b="1" dirty="0" smtClean="0">
                <a:solidFill>
                  <a:srgbClr val="000000"/>
                </a:solidFill>
              </a:rPr>
              <a:t> </a:t>
            </a:r>
          </a:p>
          <a:p>
            <a:pPr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000000"/>
                </a:solidFill>
              </a:rPr>
              <a:t>Wait for the installation to finish.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030717_1145_Installing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94" y="1661651"/>
            <a:ext cx="4281488" cy="3133418"/>
          </a:xfrm>
          <a:prstGeom prst="rect">
            <a:avLst/>
          </a:prstGeom>
        </p:spPr>
      </p:pic>
      <p:pic>
        <p:nvPicPr>
          <p:cNvPr id="8" name="Picture 7" descr="030717_1145_InstallingT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553" y="797335"/>
            <a:ext cx="4303149" cy="1543050"/>
          </a:xfrm>
          <a:prstGeom prst="rect">
            <a:avLst/>
          </a:prstGeom>
        </p:spPr>
      </p:pic>
      <p:pic>
        <p:nvPicPr>
          <p:cNvPr id="9" name="Picture 8" descr="030717_1145_InstallingT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636" y="2723534"/>
            <a:ext cx="4227563" cy="2015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6813"/>
            <a:ext cx="8520600" cy="49161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76982"/>
            <a:ext cx="8835959" cy="4601496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 Step 7:- </a:t>
            </a:r>
            <a:r>
              <a:rPr lang="en-US" dirty="0" smtClean="0">
                <a:solidFill>
                  <a:srgbClr val="000000"/>
                </a:solidFill>
              </a:rPr>
              <a:t>When Eclipse prompts you for a restart, just click Yes.</a:t>
            </a:r>
          </a:p>
          <a:p>
            <a:pPr marL="342900" indent="-342900"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 smtClean="0"/>
          </a:p>
          <a:p>
            <a:pPr marL="342900" indent="-342900"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8:- </a:t>
            </a:r>
            <a:r>
              <a:rPr lang="en-US" dirty="0" smtClean="0">
                <a:solidFill>
                  <a:srgbClr val="000000"/>
                </a:solidFill>
              </a:rPr>
              <a:t>After the </a:t>
            </a:r>
            <a:r>
              <a:rPr lang="en-US" dirty="0" err="1" smtClean="0">
                <a:solidFill>
                  <a:srgbClr val="000000"/>
                </a:solidFill>
              </a:rPr>
              <a:t>restart,verify</a:t>
            </a:r>
            <a:r>
              <a:rPr lang="en-US" dirty="0" smtClean="0">
                <a:solidFill>
                  <a:srgbClr val="000000"/>
                </a:solidFill>
              </a:rPr>
              <a:t>                                                                                                      If </a:t>
            </a:r>
            <a:r>
              <a:rPr lang="en-US" dirty="0" err="1" smtClean="0">
                <a:solidFill>
                  <a:srgbClr val="000000"/>
                </a:solidFill>
              </a:rPr>
              <a:t>TestNG</a:t>
            </a:r>
            <a:r>
              <a:rPr lang="en-US" dirty="0" smtClean="0">
                <a:solidFill>
                  <a:srgbClr val="000000"/>
                </a:solidFill>
              </a:rPr>
              <a:t> was indeed                                                                                            successfully installed.                                                                                                       Click Window &gt;Preferences                                                                                                  and  see if </a:t>
            </a:r>
            <a:r>
              <a:rPr lang="en-US" dirty="0" err="1" smtClean="0">
                <a:solidFill>
                  <a:srgbClr val="000000"/>
                </a:solidFill>
              </a:rPr>
              <a:t>TestNG</a:t>
            </a:r>
            <a:r>
              <a:rPr lang="en-US" dirty="0" smtClean="0">
                <a:solidFill>
                  <a:srgbClr val="000000"/>
                </a:solidFill>
              </a:rPr>
              <a:t> is included                                                                                            on the  Preferences list.</a:t>
            </a:r>
          </a:p>
          <a:p>
            <a:pPr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buNone/>
            </a:pPr>
            <a:r>
              <a:rPr lang="en-US" b="1" dirty="0" smtClean="0">
                <a:solidFill>
                  <a:srgbClr val="000000"/>
                </a:solidFill>
              </a:rPr>
              <a:t>     </a:t>
            </a:r>
            <a:endParaRPr lang="en-US" b="1" u="sng" dirty="0" smtClean="0">
              <a:solidFill>
                <a:srgbClr val="000000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6" name="Picture 5" descr="030717_1145_InstallingT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62" y="592547"/>
            <a:ext cx="4326193" cy="1491891"/>
          </a:xfrm>
          <a:prstGeom prst="rect">
            <a:avLst/>
          </a:prstGeom>
        </p:spPr>
      </p:pic>
      <p:pic>
        <p:nvPicPr>
          <p:cNvPr id="7" name="Picture 6" descr="030717_1145_InstallingT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040" y="2133490"/>
            <a:ext cx="568996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7484"/>
            <a:ext cx="8520600" cy="560439"/>
          </a:xfrm>
        </p:spPr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</a:rPr>
              <a:t>Creating Test case in </a:t>
            </a:r>
            <a:r>
              <a:rPr lang="en-US" sz="2800" dirty="0" err="1" smtClean="0">
                <a:solidFill>
                  <a:srgbClr val="000000"/>
                </a:solidFill>
              </a:rPr>
              <a:t>testNG</a:t>
            </a:r>
            <a:r>
              <a:rPr lang="en-US" sz="2800" dirty="0" smtClean="0">
                <a:solidFill>
                  <a:srgbClr val="000000"/>
                </a:solidFill>
              </a:rPr>
              <a:t/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981" y="668594"/>
            <a:ext cx="8655319" cy="3900281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1) Setting up a new </a:t>
            </a:r>
            <a:r>
              <a:rPr lang="en-US" b="1" dirty="0" err="1" smtClean="0">
                <a:solidFill>
                  <a:srgbClr val="000000"/>
                </a:solidFill>
              </a:rPr>
              <a:t>TestNG</a:t>
            </a:r>
            <a:r>
              <a:rPr lang="en-US" b="1" dirty="0" smtClean="0">
                <a:solidFill>
                  <a:srgbClr val="000000"/>
                </a:solidFill>
              </a:rPr>
              <a:t> Project:-</a:t>
            </a:r>
          </a:p>
          <a:p>
            <a:pPr marL="342900" indent="-342900"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1: </a:t>
            </a:r>
            <a:r>
              <a:rPr lang="en-US" dirty="0" smtClean="0">
                <a:solidFill>
                  <a:srgbClr val="000000"/>
                </a:solidFill>
              </a:rPr>
              <a:t>Click File &gt; New &gt; Java Project.</a:t>
            </a:r>
          </a:p>
          <a:p>
            <a:pPr marL="342900" indent="-342900"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2: </a:t>
            </a:r>
            <a:r>
              <a:rPr lang="en-US" dirty="0" smtClean="0">
                <a:solidFill>
                  <a:srgbClr val="000000"/>
                </a:solidFill>
              </a:rPr>
              <a:t>Type "</a:t>
            </a:r>
            <a:r>
              <a:rPr lang="en-US" dirty="0" err="1" smtClean="0">
                <a:solidFill>
                  <a:srgbClr val="000000"/>
                </a:solidFill>
              </a:rPr>
              <a:t>FirstTestNGProject</a:t>
            </a:r>
            <a:r>
              <a:rPr lang="en-US" dirty="0" smtClean="0">
                <a:solidFill>
                  <a:srgbClr val="000000"/>
                </a:solidFill>
              </a:rPr>
              <a:t>" as the Project Name then click Next.</a:t>
            </a:r>
            <a:endParaRPr lang="en-US" b="1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5" name="Picture 4" descr="step_1-00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702" y="508512"/>
            <a:ext cx="4634527" cy="1314450"/>
          </a:xfrm>
          <a:prstGeom prst="rect">
            <a:avLst/>
          </a:prstGeom>
        </p:spPr>
      </p:pic>
      <p:pic>
        <p:nvPicPr>
          <p:cNvPr id="6" name="Picture 5" descr="step_2-00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498" y="2448232"/>
            <a:ext cx="5633884" cy="239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5719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142" y="117986"/>
            <a:ext cx="8606158" cy="4680155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3: </a:t>
            </a:r>
            <a:r>
              <a:rPr lang="en-US" dirty="0" smtClean="0">
                <a:solidFill>
                  <a:srgbClr val="000000"/>
                </a:solidFill>
              </a:rPr>
              <a:t>Now start to import the </a:t>
            </a:r>
            <a:r>
              <a:rPr lang="en-US" dirty="0" err="1" smtClean="0">
                <a:solidFill>
                  <a:srgbClr val="000000"/>
                </a:solidFill>
              </a:rPr>
              <a:t>TestNG</a:t>
            </a:r>
            <a:r>
              <a:rPr lang="en-US" dirty="0" smtClean="0">
                <a:solidFill>
                  <a:srgbClr val="000000"/>
                </a:solidFill>
              </a:rPr>
              <a:t> Libraries onto our project. Click on the "Libraries" tab, and then “Add Library…”</a:t>
            </a: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4: </a:t>
            </a:r>
            <a:r>
              <a:rPr lang="en-US" dirty="0" smtClean="0">
                <a:solidFill>
                  <a:srgbClr val="000000"/>
                </a:solidFill>
              </a:rPr>
              <a:t>On the Add Library dialog</a:t>
            </a:r>
            <a:r>
              <a:rPr lang="en-US" smtClean="0">
                <a:solidFill>
                  <a:srgbClr val="000000"/>
                </a:solidFill>
              </a:rPr>
              <a:t>, </a:t>
            </a:r>
            <a:r>
              <a:rPr lang="en-US" smtClean="0">
                <a:solidFill>
                  <a:srgbClr val="000000"/>
                </a:solidFill>
              </a:rPr>
              <a:t>                                                                              choose </a:t>
            </a:r>
            <a:r>
              <a:rPr lang="en-US" dirty="0" smtClean="0">
                <a:solidFill>
                  <a:srgbClr val="000000"/>
                </a:solidFill>
              </a:rPr>
              <a:t>"</a:t>
            </a:r>
            <a:r>
              <a:rPr lang="en-US" dirty="0" err="1" smtClean="0">
                <a:solidFill>
                  <a:srgbClr val="000000"/>
                </a:solidFill>
              </a:rPr>
              <a:t>TestNG</a:t>
            </a:r>
            <a:r>
              <a:rPr lang="en-US" dirty="0" smtClean="0">
                <a:solidFill>
                  <a:srgbClr val="000000"/>
                </a:solidFill>
              </a:rPr>
              <a:t>" and click Next.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5" name="Picture 4" descr="step_3-00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305" y="458582"/>
            <a:ext cx="4714875" cy="2181225"/>
          </a:xfrm>
          <a:prstGeom prst="rect">
            <a:avLst/>
          </a:prstGeom>
        </p:spPr>
      </p:pic>
      <p:pic>
        <p:nvPicPr>
          <p:cNvPr id="6" name="Picture 5" descr="step_4-00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711" y="2900516"/>
            <a:ext cx="4090218" cy="19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5719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142" y="117986"/>
            <a:ext cx="8606158" cy="4680155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5: </a:t>
            </a:r>
            <a:r>
              <a:rPr lang="en-US" dirty="0" smtClean="0">
                <a:solidFill>
                  <a:srgbClr val="000000"/>
                </a:solidFill>
              </a:rPr>
              <a:t>Click Finish.</a:t>
            </a: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000000"/>
                </a:solidFill>
              </a:rPr>
              <a:t>TestNG</a:t>
            </a:r>
            <a:r>
              <a:rPr lang="en-US" dirty="0" smtClean="0">
                <a:solidFill>
                  <a:srgbClr val="000000"/>
                </a:solidFill>
              </a:rPr>
              <a:t> is included on the Libraries list see here:-</a:t>
            </a: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8" name="Picture 7" descr="step_5-00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4" y="167148"/>
            <a:ext cx="4403316" cy="2241755"/>
          </a:xfrm>
          <a:prstGeom prst="rect">
            <a:avLst/>
          </a:prstGeom>
        </p:spPr>
      </p:pic>
      <p:pic>
        <p:nvPicPr>
          <p:cNvPr id="11" name="Picture 10" descr="step_5_b-004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212" y="2706482"/>
            <a:ext cx="2748885" cy="185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196</Words>
  <Application>Microsoft Office PowerPoint</Application>
  <PresentationFormat>On-screen Show (16:9)</PresentationFormat>
  <Paragraphs>123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Lato</vt:lpstr>
      <vt:lpstr>Arial</vt:lpstr>
      <vt:lpstr>Montserrat</vt:lpstr>
      <vt:lpstr>Roboto</vt:lpstr>
      <vt:lpstr>Playfair Display</vt:lpstr>
      <vt:lpstr>Montserrat Light</vt:lpstr>
      <vt:lpstr>Coral</vt:lpstr>
      <vt:lpstr>PowerPoint Presentation</vt:lpstr>
      <vt:lpstr>Introduction</vt:lpstr>
      <vt:lpstr>Installation of TestNG  </vt:lpstr>
      <vt:lpstr>PowerPoint Presentation</vt:lpstr>
      <vt:lpstr>PowerPoint Presentation</vt:lpstr>
      <vt:lpstr>  </vt:lpstr>
      <vt:lpstr>Creating Test case in testNG    </vt:lpstr>
      <vt:lpstr>  </vt:lpstr>
      <vt:lpstr>  </vt:lpstr>
      <vt:lpstr>  </vt:lpstr>
      <vt:lpstr>  </vt:lpstr>
      <vt:lpstr>   </vt:lpstr>
      <vt:lpstr>   </vt:lpstr>
      <vt:lpstr>Covered Till Now  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vipul</dc:creator>
  <cp:lastModifiedBy>Vibhav Gupta</cp:lastModifiedBy>
  <cp:revision>85</cp:revision>
  <dcterms:modified xsi:type="dcterms:W3CDTF">2018-03-24T07:07:37Z</dcterms:modified>
</cp:coreProperties>
</file>