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90" r:id="rId2"/>
    <p:sldId id="267" r:id="rId3"/>
    <p:sldId id="304" r:id="rId4"/>
    <p:sldId id="313" r:id="rId5"/>
    <p:sldId id="314" r:id="rId6"/>
    <p:sldId id="315" r:id="rId7"/>
    <p:sldId id="316" r:id="rId8"/>
    <p:sldId id="317" r:id="rId9"/>
    <p:sldId id="318" r:id="rId10"/>
    <p:sldId id="296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</p:embeddedFont>
    <p:embeddedFont>
      <p:font typeface="Montserra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 autoAdjust="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6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TestNG Priority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Test case is a collection of several items and corresponding information, which enables a test to be executed or performing a test run.</a:t>
            </a:r>
          </a:p>
          <a:p>
            <a:r>
              <a:rPr lang="en-IN" dirty="0">
                <a:solidFill>
                  <a:srgbClr val="000000"/>
                </a:solidFill>
              </a:rPr>
              <a:t>Priority is the fact or condition of being regarded or treated as more important than others.</a:t>
            </a:r>
          </a:p>
          <a:p>
            <a:r>
              <a:rPr lang="en-IN" dirty="0">
                <a:solidFill>
                  <a:srgbClr val="000000"/>
                </a:solidFill>
              </a:rPr>
              <a:t>By default, methods annotated by @Test are executed alphabetically.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3128"/>
            <a:ext cx="8520600" cy="687519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07526"/>
            <a:ext cx="8520600" cy="3829480"/>
          </a:xfrm>
        </p:spPr>
        <p:txBody>
          <a:bodyPr/>
          <a:lstStyle/>
          <a:p>
            <a:r>
              <a:rPr lang="en-IN" sz="1600" dirty="0" smtClean="0">
                <a:solidFill>
                  <a:srgbClr val="000000"/>
                </a:solidFill>
              </a:rPr>
              <a:t>Test case </a:t>
            </a:r>
            <a:r>
              <a:rPr lang="en-IN" sz="1600" dirty="0">
                <a:solidFill>
                  <a:srgbClr val="000000"/>
                </a:solidFill>
              </a:rPr>
              <a:t>is a collection of several items and corresponding information, which enables a test to be executed or performing a test run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sz="1600" dirty="0" smtClean="0">
                <a:solidFill>
                  <a:srgbClr val="000000"/>
                </a:solidFill>
              </a:rPr>
              <a:t>Priority is the </a:t>
            </a:r>
            <a:r>
              <a:rPr lang="en-IN" sz="1600" dirty="0">
                <a:solidFill>
                  <a:srgbClr val="000000"/>
                </a:solidFill>
              </a:rPr>
              <a:t>fact or condition of being regarded or treated as more important than others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IN" sz="1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endParaRPr lang="en-US" sz="1400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9388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TestNG code without Priority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460638"/>
            <a:ext cx="8816294" cy="431783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Here is the code without Priority:-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34406" y="833024"/>
            <a:ext cx="6503927" cy="39981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package</a:t>
            </a:r>
            <a:r>
              <a:rPr lang="en-IN" sz="1200" dirty="0"/>
              <a:t> </a:t>
            </a:r>
            <a:r>
              <a:rPr lang="en-IN" sz="1200" dirty="0" err="1"/>
              <a:t>automationFramework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org.openqa.selenium.WebDriver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org.testng.annotations.Test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class</a:t>
            </a:r>
            <a:r>
              <a:rPr lang="en-IN" sz="1200" dirty="0"/>
              <a:t> </a:t>
            </a:r>
            <a:r>
              <a:rPr lang="en-IN" sz="1200" dirty="0" err="1"/>
              <a:t>MultipleTest</a:t>
            </a:r>
            <a:r>
              <a:rPr lang="en-IN" sz="1200" dirty="0"/>
              <a:t>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dirty="0" err="1"/>
              <a:t>WebDriver</a:t>
            </a:r>
            <a:r>
              <a:rPr lang="en-IN" sz="1200" dirty="0"/>
              <a:t> 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  @</a:t>
            </a:r>
            <a:r>
              <a:rPr lang="en-IN" sz="1200" dirty="0" smtClean="0"/>
              <a:t>Test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One()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  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One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}</a:t>
            </a:r>
          </a:p>
          <a:p>
            <a:r>
              <a:rPr lang="en-IN" sz="1200" dirty="0"/>
              <a:t>   @</a:t>
            </a:r>
            <a:r>
              <a:rPr lang="en-IN" sz="1200" dirty="0" smtClean="0"/>
              <a:t>Test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Two()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Two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</a:t>
            </a:r>
          </a:p>
          <a:p>
            <a:r>
              <a:rPr lang="en-IN" sz="1200" dirty="0"/>
              <a:t> 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Three()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Three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</a:t>
            </a:r>
            <a:r>
              <a:rPr lang="en-IN" sz="1200" dirty="0" smtClean="0"/>
              <a:t>Test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Four()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Four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  <a:r>
              <a:rPr lang="en-IN" sz="1200" dirty="0" smtClean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8937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4" y="158129"/>
            <a:ext cx="8816294" cy="4596542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Output:-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 </a:t>
            </a:r>
            <a:r>
              <a:rPr lang="en-IN" dirty="0">
                <a:solidFill>
                  <a:srgbClr val="000000"/>
                </a:solidFill>
              </a:rPr>
              <a:t>By default, methods annotated by @Test are executed alphabetically. </a:t>
            </a: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8165" y="415904"/>
            <a:ext cx="5122015" cy="12003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</a:t>
            </a:r>
            <a:r>
              <a:rPr lang="en-IN" sz="1800" dirty="0" smtClean="0"/>
              <a:t>Four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</a:t>
            </a:r>
            <a:r>
              <a:rPr lang="en-IN" sz="1800" dirty="0" smtClean="0"/>
              <a:t>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</a:t>
            </a:r>
            <a:r>
              <a:rPr lang="en-IN" sz="1800" dirty="0" smtClean="0"/>
              <a:t>Three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Two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9388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TestNG code with Priority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460638"/>
            <a:ext cx="8816294" cy="431783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Here is the code with Priority:-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Output</a:t>
            </a:r>
            <a:r>
              <a:rPr lang="en-US" b="1" dirty="0">
                <a:solidFill>
                  <a:srgbClr val="000000"/>
                </a:solidFill>
              </a:rPr>
              <a:t>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12601" y="529389"/>
            <a:ext cx="4345119" cy="39981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package</a:t>
            </a:r>
            <a:r>
              <a:rPr lang="en-IN" sz="1200" dirty="0"/>
              <a:t> </a:t>
            </a:r>
            <a:r>
              <a:rPr lang="en-IN" sz="1200" dirty="0" err="1"/>
              <a:t>automationFramework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org.openqa.selenium.WebDriver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org.testng.annotations.Test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class</a:t>
            </a:r>
            <a:r>
              <a:rPr lang="en-IN" sz="1200" dirty="0"/>
              <a:t> </a:t>
            </a:r>
            <a:r>
              <a:rPr lang="en-IN" sz="1200" dirty="0" err="1"/>
              <a:t>MultipleTest</a:t>
            </a:r>
            <a:r>
              <a:rPr lang="en-IN" sz="1200" dirty="0"/>
              <a:t>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dirty="0" err="1"/>
              <a:t>WebDriver</a:t>
            </a:r>
            <a:r>
              <a:rPr lang="en-IN" sz="1200" dirty="0"/>
              <a:t> 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0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One()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  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One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1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Two()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Two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2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Three()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Three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3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Four()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Four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  <a:r>
              <a:rPr lang="en-IN" sz="1200" dirty="0" smtClean="0"/>
              <a:t>}</a:t>
            </a:r>
            <a:endParaRPr lang="en-IN" sz="12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63264" y="3887231"/>
            <a:ext cx="3270273" cy="95410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This is the Test Case number </a:t>
            </a:r>
            <a:r>
              <a:rPr lang="en-IN" dirty="0" smtClean="0"/>
              <a:t>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This is the Test Case number </a:t>
            </a:r>
            <a:r>
              <a:rPr lang="en-IN" dirty="0" smtClean="0"/>
              <a:t>Two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This is the Test Case number </a:t>
            </a:r>
            <a:r>
              <a:rPr lang="en-IN" dirty="0" smtClean="0"/>
              <a:t>Three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This is the Test Case number </a:t>
            </a:r>
            <a:r>
              <a:rPr lang="en-IN" dirty="0" smtClean="0"/>
              <a:t>Four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0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9388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TestNG code with Same Priority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460638"/>
            <a:ext cx="8816294" cy="431783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Here is the code with same Priority:-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0030" y="838773"/>
            <a:ext cx="6002039" cy="39981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package</a:t>
            </a:r>
            <a:r>
              <a:rPr lang="en-IN" sz="1200" dirty="0"/>
              <a:t> </a:t>
            </a:r>
            <a:r>
              <a:rPr lang="en-IN" sz="1200" dirty="0" err="1"/>
              <a:t>automationFramework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org.openqa.selenium.WebDriver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org.testng.annotations.Test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class</a:t>
            </a:r>
            <a:r>
              <a:rPr lang="en-IN" sz="1200" dirty="0"/>
              <a:t> </a:t>
            </a:r>
            <a:r>
              <a:rPr lang="en-IN" sz="1200" dirty="0" err="1"/>
              <a:t>MultipleTest</a:t>
            </a:r>
            <a:r>
              <a:rPr lang="en-IN" sz="1200" dirty="0"/>
              <a:t>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dirty="0" err="1"/>
              <a:t>WebDriver</a:t>
            </a:r>
            <a:r>
              <a:rPr lang="en-IN" sz="1200" dirty="0"/>
              <a:t> 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</a:t>
            </a:r>
            <a:r>
              <a:rPr lang="en-IN" sz="1200" dirty="0" smtClean="0"/>
              <a:t>1)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One()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  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One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</a:t>
            </a:r>
            <a:r>
              <a:rPr lang="en-IN" sz="1200" dirty="0" smtClean="0"/>
              <a:t>3)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Two()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Two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2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Three()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Three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3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Four()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Four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  <a:r>
              <a:rPr lang="en-IN" sz="1200" dirty="0" smtClean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443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8937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4" y="158129"/>
            <a:ext cx="8816294" cy="4596542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Output:-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Here </a:t>
            </a:r>
            <a:r>
              <a:rPr lang="en-IN" dirty="0" smtClean="0">
                <a:solidFill>
                  <a:srgbClr val="000000"/>
                </a:solidFill>
              </a:rPr>
              <a:t>‘One()’ </a:t>
            </a:r>
            <a:r>
              <a:rPr lang="en-IN" dirty="0">
                <a:solidFill>
                  <a:srgbClr val="000000"/>
                </a:solidFill>
              </a:rPr>
              <a:t>and </a:t>
            </a:r>
            <a:r>
              <a:rPr lang="en-IN" dirty="0" smtClean="0">
                <a:solidFill>
                  <a:srgbClr val="000000"/>
                </a:solidFill>
              </a:rPr>
              <a:t>‘Three()’ methods are </a:t>
            </a:r>
            <a:r>
              <a:rPr lang="en-IN" dirty="0">
                <a:solidFill>
                  <a:srgbClr val="000000"/>
                </a:solidFill>
              </a:rPr>
              <a:t>executed based on their priority </a:t>
            </a:r>
            <a:r>
              <a:rPr lang="en-IN" dirty="0" smtClean="0">
                <a:solidFill>
                  <a:srgbClr val="000000"/>
                </a:solidFill>
              </a:rPr>
              <a:t>values but </a:t>
            </a:r>
            <a:r>
              <a:rPr lang="en-IN" dirty="0">
                <a:solidFill>
                  <a:srgbClr val="000000"/>
                </a:solidFill>
              </a:rPr>
              <a:t>the methods </a:t>
            </a:r>
            <a:r>
              <a:rPr lang="en-IN" dirty="0" smtClean="0">
                <a:solidFill>
                  <a:srgbClr val="000000"/>
                </a:solidFill>
              </a:rPr>
              <a:t>‘Two()’ </a:t>
            </a:r>
            <a:r>
              <a:rPr lang="en-IN" dirty="0">
                <a:solidFill>
                  <a:srgbClr val="000000"/>
                </a:solidFill>
              </a:rPr>
              <a:t>and </a:t>
            </a:r>
            <a:r>
              <a:rPr lang="en-IN" dirty="0" smtClean="0">
                <a:solidFill>
                  <a:srgbClr val="000000"/>
                </a:solidFill>
              </a:rPr>
              <a:t>‘Four()’ </a:t>
            </a:r>
            <a:r>
              <a:rPr lang="en-IN" dirty="0">
                <a:solidFill>
                  <a:srgbClr val="000000"/>
                </a:solidFill>
              </a:rPr>
              <a:t>contains the same priority </a:t>
            </a:r>
            <a:r>
              <a:rPr lang="en-IN" dirty="0" smtClean="0">
                <a:solidFill>
                  <a:srgbClr val="000000"/>
                </a:solidFill>
              </a:rPr>
              <a:t>value. So </a:t>
            </a:r>
            <a:r>
              <a:rPr lang="en-IN" dirty="0" err="1" smtClean="0">
                <a:solidFill>
                  <a:srgbClr val="000000"/>
                </a:solidFill>
              </a:rPr>
              <a:t>testNG</a:t>
            </a:r>
            <a:r>
              <a:rPr lang="en-IN" dirty="0" smtClean="0">
                <a:solidFill>
                  <a:srgbClr val="000000"/>
                </a:solidFill>
              </a:rPr>
              <a:t> considers </a:t>
            </a:r>
            <a:r>
              <a:rPr lang="en-IN" dirty="0">
                <a:solidFill>
                  <a:srgbClr val="000000"/>
                </a:solidFill>
              </a:rPr>
              <a:t>the alphabetical order of ‘Two()’ and ‘Four()’ </a:t>
            </a:r>
            <a:r>
              <a:rPr lang="en-IN" dirty="0" smtClean="0">
                <a:solidFill>
                  <a:srgbClr val="000000"/>
                </a:solidFill>
              </a:rPr>
              <a:t>methods and </a:t>
            </a:r>
            <a:r>
              <a:rPr lang="en-IN" dirty="0">
                <a:solidFill>
                  <a:srgbClr val="000000"/>
                </a:solidFill>
              </a:rPr>
              <a:t>executes them accordingly.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8165" y="415905"/>
            <a:ext cx="5122015" cy="12003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Three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Four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Two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69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29388"/>
          </a:xfrm>
        </p:spPr>
        <p:txBody>
          <a:bodyPr/>
          <a:lstStyle/>
          <a:p>
            <a:r>
              <a:rPr lang="en-IN" sz="2400" dirty="0" smtClean="0">
                <a:solidFill>
                  <a:srgbClr val="000000"/>
                </a:solidFill>
              </a:rPr>
              <a:t>TestNG code </a:t>
            </a:r>
            <a:r>
              <a:rPr lang="en-IN" sz="2400" dirty="0">
                <a:solidFill>
                  <a:srgbClr val="000000"/>
                </a:solidFill>
              </a:rPr>
              <a:t>with Same and without Priority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981" y="460638"/>
            <a:ext cx="8816294" cy="4317839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Here is the code with Priority:- 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0030" y="838773"/>
            <a:ext cx="6002039" cy="399817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1415" rIns="0" bIns="4761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200" b="1" dirty="0"/>
              <a:t>package</a:t>
            </a:r>
            <a:r>
              <a:rPr lang="en-IN" sz="1200" dirty="0"/>
              <a:t> </a:t>
            </a:r>
            <a:r>
              <a:rPr lang="en-IN" sz="1200" dirty="0" err="1"/>
              <a:t>automationFramework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org.openqa.selenium.WebDriver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import </a:t>
            </a:r>
            <a:r>
              <a:rPr lang="en-IN" sz="1200" dirty="0" err="1"/>
              <a:t>org.testng.annotations.Test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class</a:t>
            </a:r>
            <a:r>
              <a:rPr lang="en-IN" sz="1200" dirty="0"/>
              <a:t> </a:t>
            </a:r>
            <a:r>
              <a:rPr lang="en-IN" sz="1200" dirty="0" err="1"/>
              <a:t>MultipleTest</a:t>
            </a:r>
            <a:r>
              <a:rPr lang="en-IN" sz="1200" dirty="0"/>
              <a:t>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dirty="0" err="1"/>
              <a:t>WebDriver</a:t>
            </a:r>
            <a:r>
              <a:rPr lang="en-IN" sz="1200" dirty="0"/>
              <a:t> driver</a:t>
            </a:r>
            <a:r>
              <a:rPr lang="en-IN" sz="1200" dirty="0" smtClean="0"/>
              <a:t>;</a:t>
            </a:r>
            <a:r>
              <a:rPr lang="en-IN" sz="1200" dirty="0"/>
              <a:t> </a:t>
            </a:r>
          </a:p>
          <a:p>
            <a:r>
              <a:rPr lang="en-IN" sz="1200" dirty="0"/>
              <a:t>  @</a:t>
            </a:r>
            <a:r>
              <a:rPr lang="en-IN" sz="1200" dirty="0" smtClean="0"/>
              <a:t>Test</a:t>
            </a:r>
            <a:endParaRPr lang="en-IN" sz="1200" dirty="0"/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One()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  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One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2</a:t>
            </a:r>
            <a:r>
              <a:rPr lang="en-IN" sz="1200" dirty="0" smtClean="0"/>
              <a:t>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Two()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Two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</a:t>
            </a:r>
            <a:r>
              <a:rPr lang="en-IN" sz="1200" dirty="0" smtClean="0"/>
              <a:t>1)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Three()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Three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</a:p>
          <a:p>
            <a:r>
              <a:rPr lang="en-IN" sz="1200" dirty="0"/>
              <a:t>  @Test(priority = </a:t>
            </a:r>
            <a:r>
              <a:rPr lang="en-IN" sz="1200" dirty="0" smtClean="0"/>
              <a:t>2)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b="1" dirty="0"/>
              <a:t>public</a:t>
            </a:r>
            <a:r>
              <a:rPr lang="en-IN" sz="1200" dirty="0"/>
              <a:t> </a:t>
            </a:r>
            <a:r>
              <a:rPr lang="en-IN" sz="1200" b="1" dirty="0"/>
              <a:t>void</a:t>
            </a:r>
            <a:r>
              <a:rPr lang="en-IN" sz="1200" dirty="0"/>
              <a:t> Four() </a:t>
            </a:r>
            <a:r>
              <a:rPr lang="en-IN" sz="1200" dirty="0" smtClean="0"/>
              <a:t>{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err="1"/>
              <a:t>System.out.println</a:t>
            </a:r>
            <a:r>
              <a:rPr lang="en-IN" sz="1200" dirty="0"/>
              <a:t>("This is the Test Case number Four</a:t>
            </a:r>
            <a:r>
              <a:rPr lang="en-IN" sz="1200" dirty="0" smtClean="0"/>
              <a:t>");</a:t>
            </a:r>
            <a:r>
              <a:rPr lang="en-IN" sz="1200" dirty="0"/>
              <a:t> </a:t>
            </a:r>
          </a:p>
          <a:p>
            <a:r>
              <a:rPr lang="en-IN" sz="1200" dirty="0"/>
              <a:t>  </a:t>
            </a:r>
            <a:r>
              <a:rPr lang="en-IN" sz="1200" dirty="0" smtClean="0"/>
              <a:t>}</a:t>
            </a:r>
            <a:r>
              <a:rPr lang="en-IN" sz="1200" dirty="0"/>
              <a:t> </a:t>
            </a:r>
            <a:r>
              <a:rPr lang="en-IN" sz="1200" dirty="0" smtClean="0"/>
              <a:t>}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708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8937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4" y="158129"/>
            <a:ext cx="8816294" cy="4596542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Output:-</a:t>
            </a: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Firstly execute without priority method </a:t>
            </a:r>
            <a:r>
              <a:rPr lang="en-IN" dirty="0">
                <a:solidFill>
                  <a:srgbClr val="000000"/>
                </a:solidFill>
              </a:rPr>
              <a:t>‘One</a:t>
            </a:r>
            <a:r>
              <a:rPr lang="en-IN" dirty="0" smtClean="0">
                <a:solidFill>
                  <a:srgbClr val="000000"/>
                </a:solidFill>
              </a:rPr>
              <a:t>()’.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Secondly execute with priority method </a:t>
            </a:r>
            <a:r>
              <a:rPr lang="en-IN" dirty="0">
                <a:solidFill>
                  <a:srgbClr val="000000"/>
                </a:solidFill>
              </a:rPr>
              <a:t>‘Three()’ </a:t>
            </a:r>
            <a:r>
              <a:rPr lang="en-IN" dirty="0" smtClean="0">
                <a:solidFill>
                  <a:srgbClr val="000000"/>
                </a:solidFill>
              </a:rPr>
              <a:t>, </a:t>
            </a:r>
            <a:r>
              <a:rPr lang="en-IN" dirty="0">
                <a:solidFill>
                  <a:srgbClr val="000000"/>
                </a:solidFill>
              </a:rPr>
              <a:t>‘Two()’ and ‘Four()’ 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The </a:t>
            </a:r>
            <a:r>
              <a:rPr lang="en-IN" dirty="0">
                <a:solidFill>
                  <a:srgbClr val="000000"/>
                </a:solidFill>
              </a:rPr>
              <a:t>methods ‘Two()’ and ‘Four()’ contains the same priority value. So </a:t>
            </a:r>
            <a:r>
              <a:rPr lang="en-IN" dirty="0" err="1" smtClean="0">
                <a:solidFill>
                  <a:srgbClr val="000000"/>
                </a:solidFill>
              </a:rPr>
              <a:t>testNG</a:t>
            </a:r>
            <a:r>
              <a:rPr lang="en-IN" dirty="0" smtClean="0">
                <a:solidFill>
                  <a:srgbClr val="000000"/>
                </a:solidFill>
              </a:rPr>
              <a:t> considers </a:t>
            </a:r>
            <a:r>
              <a:rPr lang="en-IN" dirty="0">
                <a:solidFill>
                  <a:srgbClr val="000000"/>
                </a:solidFill>
              </a:rPr>
              <a:t>the alphabetical order of ‘Two()’ and ‘Four()’ methods and executes them accordingly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8165" y="415905"/>
            <a:ext cx="5122015" cy="12003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Three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Four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dirty="0"/>
              <a:t>This is the Test Case number Two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3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396</Words>
  <Application>Microsoft Office PowerPoint</Application>
  <PresentationFormat>On-screen Show (16:9)</PresentationFormat>
  <Paragraphs>173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Arial</vt:lpstr>
      <vt:lpstr>Roboto</vt:lpstr>
      <vt:lpstr>Montserrat Light</vt:lpstr>
      <vt:lpstr>Playfair Display</vt:lpstr>
      <vt:lpstr>Montserrat</vt:lpstr>
      <vt:lpstr>Coral</vt:lpstr>
      <vt:lpstr>PowerPoint Presentation</vt:lpstr>
      <vt:lpstr>Introduction</vt:lpstr>
      <vt:lpstr>TestNG code without Priority   </vt:lpstr>
      <vt:lpstr>   </vt:lpstr>
      <vt:lpstr>TestNG code with Priority   </vt:lpstr>
      <vt:lpstr>TestNG code with Same Priority   </vt:lpstr>
      <vt:lpstr>   </vt:lpstr>
      <vt:lpstr>TestNG code with Same and without Priority   </vt:lpstr>
      <vt:lpstr>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113</cp:revision>
  <dcterms:modified xsi:type="dcterms:W3CDTF">2018-03-25T06:53:15Z</dcterms:modified>
</cp:coreProperties>
</file>