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267" r:id="rId3"/>
    <p:sldId id="271" r:id="rId4"/>
    <p:sldId id="291" r:id="rId5"/>
    <p:sldId id="292" r:id="rId6"/>
    <p:sldId id="293" r:id="rId7"/>
    <p:sldId id="294" r:id="rId8"/>
    <p:sldId id="296" r:id="rId9"/>
    <p:sldId id="266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9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Upload &amp; Download a File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Uploading</a:t>
            </a:r>
            <a:r>
              <a:rPr lang="en-US" dirty="0" smtClean="0">
                <a:solidFill>
                  <a:srgbClr val="000000"/>
                </a:solidFill>
              </a:rPr>
              <a:t> is the process of putting web pages, images and files onto a web server. 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Downloading</a:t>
            </a:r>
            <a:r>
              <a:rPr lang="en-US" dirty="0" smtClean="0">
                <a:solidFill>
                  <a:srgbClr val="000000"/>
                </a:solidFill>
              </a:rPr>
              <a:t> is the process of getting web pages, images and files from a web server.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7484"/>
            <a:ext cx="8520600" cy="511277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Uploading Files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39097"/>
            <a:ext cx="8520600" cy="392977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Uploading files in WebDriver is done by using the </a:t>
            </a:r>
            <a:r>
              <a:rPr lang="en-US" dirty="0" err="1" smtClean="0">
                <a:solidFill>
                  <a:srgbClr val="000000"/>
                </a:solidFill>
              </a:rPr>
              <a:t>sendKeys</a:t>
            </a:r>
            <a:r>
              <a:rPr lang="en-US" dirty="0" smtClean="0">
                <a:solidFill>
                  <a:srgbClr val="000000"/>
                </a:solidFill>
              </a:rPr>
              <a:t>() method on the file-select input field to enter the path to the file to be uploaded.</a:t>
            </a:r>
            <a:r>
              <a:rPr lang="en-IN" dirty="0">
                <a:solidFill>
                  <a:schemeClr val="accent2"/>
                </a:solidFill>
              </a:rPr>
              <a:t>	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 descr="030717_1029_KeyboardMou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108" y="1435508"/>
            <a:ext cx="3924300" cy="26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65471"/>
            <a:ext cx="8520600" cy="430340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Now see the code here:-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when uploading files in WebDriver automatically enters the file path onto the file-selection text box of the &lt;input type="file"&gt; element.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When setting the file path in Java IDE, use the proper escape character for the back-slash 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 flipH="1" flipV="1">
            <a:off x="2507226" y="773747"/>
            <a:ext cx="61746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WebElement </a:t>
            </a:r>
            <a:r>
              <a:rPr lang="en-US" dirty="0" err="1" smtClean="0">
                <a:solidFill>
                  <a:srgbClr val="000000"/>
                </a:solidFill>
              </a:rPr>
              <a:t>uploadElement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dirty="0" err="1" smtClean="0">
                <a:solidFill>
                  <a:srgbClr val="000000"/>
                </a:solidFill>
              </a:rPr>
              <a:t>driver.findElement</a:t>
            </a:r>
            <a:r>
              <a:rPr lang="en-US" dirty="0" smtClean="0">
                <a:solidFill>
                  <a:srgbClr val="000000"/>
                </a:solidFill>
              </a:rPr>
              <a:t>(By.id(</a:t>
            </a:r>
            <a:r>
              <a:rPr lang="en-US" dirty="0" smtClean="0">
                <a:solidFill>
                  <a:srgbClr val="0944FF"/>
                </a:solidFill>
              </a:rPr>
              <a:t>"uploadfile_0”</a:t>
            </a:r>
            <a:r>
              <a:rPr lang="en-US" dirty="0" smtClean="0">
                <a:solidFill>
                  <a:srgbClr val="000000"/>
                </a:solidFill>
              </a:rPr>
              <a:t>));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uploadElement.sendKeys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944FF"/>
                </a:solidFill>
              </a:rPr>
              <a:t>"C:\\newhtml.html"</a:t>
            </a:r>
            <a:r>
              <a:rPr lang="en-US" dirty="0" smtClean="0">
                <a:solidFill>
                  <a:srgbClr val="000000"/>
                </a:solidFill>
              </a:rPr>
              <a:t>); </a:t>
            </a:r>
            <a:r>
              <a:rPr lang="en-US" dirty="0" err="1" smtClean="0">
                <a:solidFill>
                  <a:srgbClr val="000000"/>
                </a:solidFill>
              </a:rPr>
              <a:t>driver.findElement</a:t>
            </a:r>
            <a:r>
              <a:rPr lang="en-US" dirty="0" smtClean="0">
                <a:solidFill>
                  <a:srgbClr val="000000"/>
                </a:solidFill>
              </a:rPr>
              <a:t>(By.id(</a:t>
            </a:r>
            <a:r>
              <a:rPr lang="en-US" dirty="0" smtClean="0">
                <a:solidFill>
                  <a:srgbClr val="0944FF"/>
                </a:solidFill>
              </a:rPr>
              <a:t>"terms"</a:t>
            </a:r>
            <a:r>
              <a:rPr lang="en-US" dirty="0" smtClean="0">
                <a:solidFill>
                  <a:srgbClr val="000000"/>
                </a:solidFill>
              </a:rPr>
              <a:t>)).click(); </a:t>
            </a:r>
            <a:r>
              <a:rPr lang="en-US" dirty="0" err="1" smtClean="0">
                <a:solidFill>
                  <a:srgbClr val="000000"/>
                </a:solidFill>
              </a:rPr>
              <a:t>driver.findElement</a:t>
            </a:r>
            <a:r>
              <a:rPr lang="en-US" dirty="0" smtClean="0">
                <a:solidFill>
                  <a:srgbClr val="000000"/>
                </a:solidFill>
              </a:rPr>
              <a:t>(By.name(</a:t>
            </a:r>
            <a:r>
              <a:rPr lang="en-US" dirty="0" smtClean="0">
                <a:solidFill>
                  <a:srgbClr val="0944FF"/>
                </a:solidFill>
              </a:rPr>
              <a:t>"send"</a:t>
            </a:r>
            <a:r>
              <a:rPr lang="en-US" dirty="0" smtClean="0">
                <a:solidFill>
                  <a:srgbClr val="000000"/>
                </a:solidFill>
              </a:rPr>
              <a:t>)).click();</a:t>
            </a:r>
          </a:p>
        </p:txBody>
      </p:sp>
      <p:pic>
        <p:nvPicPr>
          <p:cNvPr id="8" name="Picture 7" descr="image0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27" y="3086714"/>
            <a:ext cx="4133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7316"/>
            <a:ext cx="8520600" cy="580103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Downloading Files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17755"/>
            <a:ext cx="8520600" cy="4060722"/>
          </a:xfrm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WebDriver has no capability to access the Download dialog boxes </a:t>
            </a:r>
            <a:r>
              <a:rPr lang="en-US" dirty="0" smtClean="0">
                <a:solidFill>
                  <a:srgbClr val="000000"/>
                </a:solidFill>
              </a:rPr>
              <a:t>presented by browsers when you click on a download link or button, it can bypass these dialog boxes using a separate program called “Wget”.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Wget is a small and easy-to-use command-line program used to automate downloads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See the Example:- </a:t>
            </a:r>
            <a:r>
              <a:rPr lang="en-US" dirty="0" smtClean="0"/>
              <a:t>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 descr="image0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400" y="2458258"/>
            <a:ext cx="5295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5974"/>
            <a:ext cx="8520600" cy="540774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How to implement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25909"/>
            <a:ext cx="8520600" cy="374296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Import the "</a:t>
            </a:r>
            <a:r>
              <a:rPr lang="en-US" dirty="0" err="1" smtClean="0">
                <a:solidFill>
                  <a:srgbClr val="000000"/>
                </a:solidFill>
              </a:rPr>
              <a:t>java.io.IOException</a:t>
            </a:r>
            <a:r>
              <a:rPr lang="en-US" dirty="0" smtClean="0">
                <a:solidFill>
                  <a:srgbClr val="000000"/>
                </a:solidFill>
              </a:rPr>
              <a:t>" package.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Use </a:t>
            </a:r>
            <a:r>
              <a:rPr lang="en-US" dirty="0" err="1" smtClean="0">
                <a:solidFill>
                  <a:srgbClr val="000000"/>
                </a:solidFill>
              </a:rPr>
              <a:t>getAttribute</a:t>
            </a:r>
            <a:r>
              <a:rPr lang="en-US" dirty="0" smtClean="0">
                <a:solidFill>
                  <a:srgbClr val="000000"/>
                </a:solidFill>
              </a:rPr>
              <a:t>() to obtain the "</a:t>
            </a:r>
            <a:r>
              <a:rPr lang="en-US" dirty="0" err="1" smtClean="0">
                <a:solidFill>
                  <a:srgbClr val="000000"/>
                </a:solidFill>
              </a:rPr>
              <a:t>href</a:t>
            </a:r>
            <a:r>
              <a:rPr lang="en-US" dirty="0" smtClean="0">
                <a:solidFill>
                  <a:srgbClr val="000000"/>
                </a:solidFill>
              </a:rPr>
              <a:t>" value of the download link and save it as a String variable. This variable  named as "</a:t>
            </a:r>
            <a:r>
              <a:rPr lang="en-US" dirty="0" err="1" smtClean="0">
                <a:solidFill>
                  <a:srgbClr val="000000"/>
                </a:solidFill>
              </a:rPr>
              <a:t>sourceLocation</a:t>
            </a:r>
            <a:r>
              <a:rPr lang="en-US" dirty="0" smtClean="0">
                <a:solidFill>
                  <a:srgbClr val="000000"/>
                </a:solidFill>
              </a:rPr>
              <a:t>".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Set-up the syntax for </a:t>
            </a:r>
            <a:r>
              <a:rPr lang="en-US" dirty="0" err="1" smtClean="0">
                <a:solidFill>
                  <a:srgbClr val="000000"/>
                </a:solidFill>
              </a:rPr>
              <a:t>wget</a:t>
            </a:r>
            <a:r>
              <a:rPr lang="en-US" dirty="0" smtClean="0">
                <a:solidFill>
                  <a:srgbClr val="000000"/>
                </a:solidFill>
              </a:rPr>
              <a:t> using the following command.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 descr="image0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41" y="923003"/>
            <a:ext cx="2710014" cy="276532"/>
          </a:xfrm>
          <a:prstGeom prst="rect">
            <a:avLst/>
          </a:prstGeom>
        </p:spPr>
      </p:pic>
      <p:pic>
        <p:nvPicPr>
          <p:cNvPr id="7" name="Picture 6" descr="image0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768" y="2055402"/>
            <a:ext cx="4410075" cy="600075"/>
          </a:xfrm>
          <a:prstGeom prst="rect">
            <a:avLst/>
          </a:prstGeom>
        </p:spPr>
      </p:pic>
      <p:pic>
        <p:nvPicPr>
          <p:cNvPr id="8" name="Picture 7" descr="image06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70" y="3059983"/>
            <a:ext cx="4171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7076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35974"/>
            <a:ext cx="8520600" cy="4332901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000000"/>
                </a:solidFill>
              </a:rPr>
              <a:t>Initiate the download process by calling Wget from our WebDriver code.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 descr="image0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923925"/>
            <a:ext cx="6361471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Uploading files in WebDriver is done by simply using the </a:t>
            </a:r>
            <a:r>
              <a:rPr lang="en-US" dirty="0" err="1" smtClean="0">
                <a:solidFill>
                  <a:srgbClr val="000000"/>
                </a:solidFill>
              </a:rPr>
              <a:t>sendKeys</a:t>
            </a:r>
            <a:r>
              <a:rPr lang="en-US" dirty="0" smtClean="0">
                <a:solidFill>
                  <a:srgbClr val="000000"/>
                </a:solidFill>
              </a:rPr>
              <a:t>() method on the file-select input field to enter the path to the file to be uploaded.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WebDriver cannot automate downloading of files on its own.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easiest way to download files using WebDriver is to use Wget.</a:t>
            </a:r>
          </a:p>
          <a:p>
            <a:pPr>
              <a:buNone/>
            </a:pPr>
            <a:r>
              <a:rPr lang="en-IN" dirty="0" smtClean="0">
                <a:solidFill>
                  <a:schemeClr val="accent2"/>
                </a:solidFill>
              </a:rPr>
              <a:t>.</a:t>
            </a: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241</Words>
  <Application>Microsoft Office PowerPoint</Application>
  <PresentationFormat>On-screen Show (16:9)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Lato</vt:lpstr>
      <vt:lpstr>Playfair Display</vt:lpstr>
      <vt:lpstr>Wingdings</vt:lpstr>
      <vt:lpstr>Montserrat</vt:lpstr>
      <vt:lpstr>Roboto</vt:lpstr>
      <vt:lpstr>Montserrat Light</vt:lpstr>
      <vt:lpstr>Arial</vt:lpstr>
      <vt:lpstr>Coral</vt:lpstr>
      <vt:lpstr>PowerPoint Presentation</vt:lpstr>
      <vt:lpstr>Introduction</vt:lpstr>
      <vt:lpstr>Uploading Files</vt:lpstr>
      <vt:lpstr> </vt:lpstr>
      <vt:lpstr>Downloading Files   </vt:lpstr>
      <vt:lpstr>How to implement  </vt:lpstr>
      <vt:lpstr>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60</cp:revision>
  <dcterms:modified xsi:type="dcterms:W3CDTF">2018-03-10T17:32:57Z</dcterms:modified>
</cp:coreProperties>
</file>