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0" r:id="rId2"/>
    <p:sldId id="267" r:id="rId3"/>
    <p:sldId id="268" r:id="rId4"/>
    <p:sldId id="271" r:id="rId5"/>
    <p:sldId id="291" r:id="rId6"/>
    <p:sldId id="292" r:id="rId7"/>
    <p:sldId id="293" r:id="rId8"/>
    <p:sldId id="294" r:id="rId9"/>
    <p:sldId id="298" r:id="rId10"/>
    <p:sldId id="295" r:id="rId11"/>
    <p:sldId id="296" r:id="rId12"/>
    <p:sldId id="266" r:id="rId13"/>
  </p:sldIdLst>
  <p:sldSz cx="9144000" cy="5143500" type="screen16x9"/>
  <p:notesSz cx="6858000" cy="9144000"/>
  <p:embeddedFontLst>
    <p:embeddedFont>
      <p:font typeface="Montserrat" charset="0"/>
      <p:regular r:id="rId15"/>
      <p:bold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  <p:embeddedFont>
      <p:font typeface="Montserrat Light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24" autoAdjust="0"/>
  </p:normalViewPr>
  <p:slideViewPr>
    <p:cSldViewPr snapToGrid="0">
      <p:cViewPr varScale="1">
        <p:scale>
          <a:sx n="97" d="100"/>
          <a:sy n="97" d="100"/>
        </p:scale>
        <p:origin x="-3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Working with wait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5472"/>
            <a:ext cx="8520600" cy="550606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Difference between Implicit &amp; Explicit wait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806" y="914400"/>
            <a:ext cx="8586494" cy="3654475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967" y="1001866"/>
          <a:ext cx="8318090" cy="35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045"/>
                <a:gridCol w="4159045"/>
              </a:tblGrid>
              <a:tr h="404147">
                <a:tc>
                  <a:txBody>
                    <a:bodyPr/>
                    <a:lstStyle/>
                    <a:p>
                      <a:pPr lvl="1" algn="ctr" fontAlgn="t"/>
                      <a:r>
                        <a:rPr lang="en-US" b="1" dirty="0" smtClean="0"/>
                        <a:t>Implicit Wait</a:t>
                      </a:r>
                      <a:endParaRPr lang="en-US" dirty="0"/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/>
                    </a:p>
                    <a:p>
                      <a:pPr algn="ctr" fontAlgn="t"/>
                      <a:r>
                        <a:rPr lang="en-US" b="1" dirty="0"/>
                        <a:t>Explicit Wait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714712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Implicit Wait time is applied to all the elements in the script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Explicit Wait time is applied only to those elements which are intended by us</a:t>
                      </a:r>
                    </a:p>
                  </a:txBody>
                  <a:tcPr marL="76200" marR="76200" marT="76200" marB="76200"/>
                </a:tc>
              </a:tr>
              <a:tr h="714712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 Implicit Wait,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not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specify "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ExpectedConditions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" on the element to be located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 Explicit Wait,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to specify "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ExpectedConditions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" on the element to be located</a:t>
                      </a:r>
                    </a:p>
                  </a:txBody>
                  <a:tcPr marL="76200" marR="76200" marT="76200" marB="76200"/>
                </a:tc>
              </a:tr>
              <a:tr h="1504656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It is recommended to use when the elements are located with the time frame specified in implicit wait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It is recommended to use when the elements are taking long time to load and also for verifying the property of the element like(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visibilityOfElementLocated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elementToBeClickable,elementToBeSelected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Implicit, Explicit and Fluent Wait are the different waits used in selenium.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Usage </a:t>
            </a:r>
            <a:r>
              <a:rPr lang="en-US" dirty="0" smtClean="0">
                <a:solidFill>
                  <a:srgbClr val="000000"/>
                </a:solidFill>
              </a:rPr>
              <a:t>of these waits are totally based on the elements which are loaded at different intervals of </a:t>
            </a:r>
            <a:r>
              <a:rPr lang="en-US" dirty="0" smtClean="0">
                <a:solidFill>
                  <a:srgbClr val="000000"/>
                </a:solidFill>
              </a:rPr>
              <a:t>time.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Difference between Implicit &amp; Explicit wait.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"Waits" play an important role in executing tests.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There are three types of wait:-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Implicit wait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Explicit Wait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Fluent Wait</a:t>
            </a:r>
          </a:p>
        </p:txBody>
      </p:sp>
    </p:spTree>
    <p:extLst>
      <p:ext uri="{BB962C8B-B14F-4D97-AF65-F5344CB8AC3E}">
        <p14:creationId xmlns=""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Need of wait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When a page is loaded by the browser the elements which we want to interact with may load at different time intervals by which It makes this difficult to identify the element.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the element is not located it will throw an "</a:t>
            </a:r>
            <a:r>
              <a:rPr lang="en-US" b="1" dirty="0" err="1" smtClean="0">
                <a:solidFill>
                  <a:srgbClr val="000000"/>
                </a:solidFill>
              </a:rPr>
              <a:t>ElementNotVisibleException</a:t>
            </a:r>
            <a:r>
              <a:rPr lang="en-US" dirty="0" smtClean="0">
                <a:solidFill>
                  <a:srgbClr val="000000"/>
                </a:solidFill>
              </a:rPr>
              <a:t>" exception. Using wait, handle these anticipated timing problems 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default setting is 0.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50607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Implicit Wait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7922"/>
            <a:ext cx="8520600" cy="4031225"/>
          </a:xfrm>
        </p:spPr>
        <p:txBody>
          <a:bodyPr/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implicit wait will tell to the web driver to wait for certain amount of time before it throws a "No Such Element Exception".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Once we set the time, web driver will wait for that time before throwing an exception.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IN" b="1" dirty="0" smtClean="0">
                <a:solidFill>
                  <a:srgbClr val="000000"/>
                </a:solidFill>
              </a:rPr>
              <a:t>Syntax:-</a:t>
            </a: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Implicit wait will accept 2 parameters:-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The first parameter will accept the time as an integer value.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 The second parameter will accept the time measurement in terms of SECONDS, MINUTES, MILISECOND, MICROSECONDS, NANOSECONDS, DAYS, HOURS etc.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60439" y="2497393"/>
            <a:ext cx="7688825" cy="46166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driver.manage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().timeouts().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implicitlyWait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TimeOut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TimeUnit.SECONDS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); 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60439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Explicit Wait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98090"/>
            <a:ext cx="8520600" cy="38707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explicit wait is used to tell the Web Driver to wait for </a:t>
            </a:r>
            <a:r>
              <a:rPr lang="en-US" b="1" dirty="0" smtClean="0">
                <a:solidFill>
                  <a:srgbClr val="000000"/>
                </a:solidFill>
              </a:rPr>
              <a:t>Expected Conditions means  </a:t>
            </a:r>
            <a:r>
              <a:rPr lang="en-US" dirty="0" smtClean="0">
                <a:solidFill>
                  <a:srgbClr val="000000"/>
                </a:solidFill>
              </a:rPr>
              <a:t> the maximum time exceeded before throwing an "</a:t>
            </a:r>
            <a:r>
              <a:rPr lang="en-US" b="1" dirty="0" err="1" smtClean="0">
                <a:solidFill>
                  <a:srgbClr val="000000"/>
                </a:solidFill>
              </a:rPr>
              <a:t>ElementNotVisibleException</a:t>
            </a:r>
            <a:r>
              <a:rPr lang="en-US" dirty="0" smtClean="0">
                <a:solidFill>
                  <a:srgbClr val="000000"/>
                </a:solidFill>
              </a:rPr>
              <a:t>" exception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Explicit wait </a:t>
            </a:r>
            <a:r>
              <a:rPr lang="en-US" dirty="0" smtClean="0">
                <a:solidFill>
                  <a:srgbClr val="000000"/>
                </a:solidFill>
              </a:rPr>
              <a:t>will </a:t>
            </a:r>
            <a:r>
              <a:rPr lang="en-US" dirty="0" smtClean="0">
                <a:solidFill>
                  <a:srgbClr val="000000"/>
                </a:solidFill>
              </a:rPr>
              <a:t>wait for dynamically loaded Ajax elements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Syntax</a:t>
            </a:r>
            <a:r>
              <a:rPr lang="en-US" b="1" dirty="0" smtClean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639096" y="2743200"/>
            <a:ext cx="6833420" cy="46166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WebDriverWait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wait = new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WebDriverWait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WebDriverRefrence,TimeOut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);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5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51102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16" y="147484"/>
            <a:ext cx="8674984" cy="4581832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Consider the following Example :-</a:t>
            </a:r>
          </a:p>
          <a:p>
            <a:endParaRPr lang="en-IN" dirty="0" smtClean="0">
              <a:solidFill>
                <a:schemeClr val="accent2"/>
              </a:solidFill>
            </a:endParaRPr>
          </a:p>
          <a:p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above </a:t>
            </a:r>
            <a:r>
              <a:rPr lang="en-US" sz="1600" dirty="0" smtClean="0">
                <a:solidFill>
                  <a:srgbClr val="000000"/>
                </a:solidFill>
              </a:rPr>
              <a:t>code </a:t>
            </a:r>
            <a:r>
              <a:rPr lang="en-US" sz="1600" dirty="0" smtClean="0">
                <a:solidFill>
                  <a:srgbClr val="000000"/>
                </a:solidFill>
              </a:rPr>
              <a:t>states </a:t>
            </a:r>
            <a:r>
              <a:rPr lang="en-US" sz="1600" dirty="0" smtClean="0">
                <a:solidFill>
                  <a:srgbClr val="000000"/>
                </a:solidFill>
              </a:rPr>
              <a:t>that </a:t>
            </a:r>
            <a:r>
              <a:rPr lang="en-US" sz="1600" dirty="0" smtClean="0">
                <a:solidFill>
                  <a:srgbClr val="000000"/>
                </a:solidFill>
              </a:rPr>
              <a:t>waiting for an element for the time frame of 20 seconds as defined in the "</a:t>
            </a:r>
            <a:r>
              <a:rPr lang="en-US" sz="1600" b="1" dirty="0" err="1" smtClean="0">
                <a:solidFill>
                  <a:srgbClr val="000000"/>
                </a:solidFill>
              </a:rPr>
              <a:t>WebDriverWait</a:t>
            </a:r>
            <a:r>
              <a:rPr lang="en-US" sz="1600" dirty="0" smtClean="0">
                <a:solidFill>
                  <a:srgbClr val="000000"/>
                </a:solidFill>
              </a:rPr>
              <a:t>" class on the webpage until the "</a:t>
            </a:r>
            <a:r>
              <a:rPr lang="en-US" sz="1600" b="1" dirty="0" err="1" smtClean="0">
                <a:solidFill>
                  <a:srgbClr val="000000"/>
                </a:solidFill>
              </a:rPr>
              <a:t>ExpectedConditions</a:t>
            </a:r>
            <a:r>
              <a:rPr lang="en-US" sz="1600" dirty="0" smtClean="0">
                <a:solidFill>
                  <a:srgbClr val="000000"/>
                </a:solidFill>
              </a:rPr>
              <a:t>" are met and the condition is "</a:t>
            </a:r>
            <a:r>
              <a:rPr lang="en-US" sz="1600" b="1" dirty="0" err="1" smtClean="0">
                <a:solidFill>
                  <a:srgbClr val="000000"/>
                </a:solidFill>
              </a:rPr>
              <a:t>visibilityofElementLocated</a:t>
            </a:r>
            <a:r>
              <a:rPr lang="en-US" sz="1600" dirty="0" smtClean="0">
                <a:solidFill>
                  <a:srgbClr val="000000"/>
                </a:solidFill>
              </a:rPr>
              <a:t>".</a:t>
            </a:r>
            <a:endParaRPr lang="en-IN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5642" y="540773"/>
            <a:ext cx="8988358" cy="286232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WebDriverWait</a:t>
            </a:r>
            <a:r>
              <a:rPr lang="en-US" sz="1200" b="1" dirty="0" smtClean="0"/>
              <a:t> wait=new </a:t>
            </a:r>
            <a:r>
              <a:rPr lang="en-US" sz="1200" b="1" dirty="0" err="1" smtClean="0"/>
              <a:t>WebDriverWait</a:t>
            </a:r>
            <a:r>
              <a:rPr lang="en-US" sz="1200" b="1" dirty="0" smtClean="0"/>
              <a:t>(driver, 20); </a:t>
            </a:r>
            <a:endParaRPr lang="en-US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String </a:t>
            </a:r>
            <a:r>
              <a:rPr lang="en-US" sz="1200" b="1" dirty="0" err="1" smtClean="0"/>
              <a:t>eTitle</a:t>
            </a:r>
            <a:r>
              <a:rPr lang="en-US" sz="1200" b="1" dirty="0" smtClean="0"/>
              <a:t> = "Demo Guru99 Page"; </a:t>
            </a:r>
            <a:endParaRPr lang="en-US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String </a:t>
            </a:r>
            <a:r>
              <a:rPr lang="en-US" sz="1200" b="1" dirty="0" err="1" smtClean="0"/>
              <a:t>aTitle</a:t>
            </a:r>
            <a:r>
              <a:rPr lang="en-US" sz="1200" b="1" dirty="0" smtClean="0"/>
              <a:t> = "" ; </a:t>
            </a:r>
            <a:endParaRPr lang="en-US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// </a:t>
            </a:r>
            <a:r>
              <a:rPr lang="en-US" sz="1200" b="1" dirty="0" smtClean="0"/>
              <a:t>launch Chrome and redirect it to the Base URL </a:t>
            </a:r>
            <a:r>
              <a:rPr lang="en-US" sz="1200" b="1" dirty="0" err="1" smtClean="0"/>
              <a:t>driver.get</a:t>
            </a:r>
            <a:r>
              <a:rPr lang="en-US" sz="1200" b="1" dirty="0" smtClean="0"/>
              <a:t>(“</a:t>
            </a:r>
            <a:r>
              <a:rPr lang="en-US" sz="1200" b="1" dirty="0" err="1" smtClean="0"/>
              <a:t>BaseURL</a:t>
            </a:r>
            <a:r>
              <a:rPr lang="en-US" sz="1200" b="1" dirty="0" smtClean="0"/>
              <a:t>" 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 </a:t>
            </a:r>
            <a:r>
              <a:rPr lang="en-US" sz="1200" b="1" dirty="0" smtClean="0"/>
              <a:t>//Maximizes the browser window </a:t>
            </a:r>
            <a:r>
              <a:rPr lang="en-US" sz="1200" b="1" dirty="0" err="1" smtClean="0"/>
              <a:t>driver.manage</a:t>
            </a:r>
            <a:r>
              <a:rPr lang="en-US" sz="1200" b="1" dirty="0" smtClean="0"/>
              <a:t>().window().maximize() ; </a:t>
            </a:r>
            <a:endParaRPr lang="en-US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//</a:t>
            </a:r>
            <a:r>
              <a:rPr lang="en-US" sz="1200" b="1" dirty="0" smtClean="0"/>
              <a:t>get the actual value of the title </a:t>
            </a:r>
            <a:r>
              <a:rPr lang="en-US" sz="1200" b="1" dirty="0" err="1" smtClean="0"/>
              <a:t>aTitle</a:t>
            </a:r>
            <a:r>
              <a:rPr lang="en-US" sz="1200" b="1" dirty="0" smtClean="0"/>
              <a:t> = </a:t>
            </a:r>
            <a:r>
              <a:rPr lang="en-US" sz="1200" b="1" dirty="0" err="1" smtClean="0"/>
              <a:t>driver.getTitle</a:t>
            </a:r>
            <a:r>
              <a:rPr lang="en-US" sz="1200" b="1" dirty="0" smtClean="0"/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 </a:t>
            </a:r>
            <a:r>
              <a:rPr lang="en-US" sz="1200" b="1" dirty="0" smtClean="0"/>
              <a:t>//compare the actual title with the expected title if (</a:t>
            </a:r>
            <a:r>
              <a:rPr lang="en-US" sz="1200" b="1" dirty="0" err="1" smtClean="0"/>
              <a:t>aTitle.contentEquals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eTitle</a:t>
            </a:r>
            <a:r>
              <a:rPr lang="en-US" sz="1200" b="1" dirty="0" smtClean="0"/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 </a:t>
            </a:r>
            <a:r>
              <a:rPr lang="en-US" sz="1200" b="1" dirty="0" smtClean="0"/>
              <a:t>{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 "Test Passed") </a:t>
            </a:r>
            <a:r>
              <a:rPr lang="en-US" sz="1200" b="1" dirty="0" smtClean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 </a:t>
            </a:r>
            <a:r>
              <a:rPr lang="en-US" sz="1200" b="1" dirty="0" smtClean="0"/>
              <a:t>} </a:t>
            </a:r>
            <a:endParaRPr lang="en-US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else </a:t>
            </a:r>
            <a:r>
              <a:rPr lang="en-US" sz="1200" b="1" dirty="0" smtClean="0"/>
              <a:t>{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 "Test Failed" ); </a:t>
            </a:r>
            <a:endParaRPr lang="en-US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WebElement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Expliseleniumlink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Expli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seleniumlink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wait.until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ExpectedConditions.visibilityOfElementLocated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By.xpath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( "/html/body/div[1]/section/div[2]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/div/div[1]/div/div[1]/div/div/div/div[2]/div[2]/div/div/div/div/div[1]/div/div/a/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")));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Expliseleniumlink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.click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(); 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484"/>
            <a:ext cx="8520600" cy="491613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Explicit Wait Conditions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632" y="629264"/>
            <a:ext cx="8517668" cy="416887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The following are </a:t>
            </a:r>
            <a:r>
              <a:rPr lang="en-US" sz="1200" dirty="0" smtClean="0">
                <a:solidFill>
                  <a:srgbClr val="000000"/>
                </a:solidFill>
              </a:rPr>
              <a:t>the Expected Conditions that can be used in Explicit </a:t>
            </a:r>
            <a:r>
              <a:rPr lang="en-US" sz="1200" dirty="0" smtClean="0">
                <a:solidFill>
                  <a:srgbClr val="000000"/>
                </a:solidFill>
              </a:rPr>
              <a:t>Wait:-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alertIsPresent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elementSelectionStateToBe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elementToBeClickable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elementToBeSelected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frameToBeAvaliableAndSwitchToIt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invisibilityOfTheElementLocated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invisibilityOfElementWithText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presenceOfAllElementsLocatedBy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presenceOfElementLocated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textToBePresentInElement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textToBePresentInElementLocated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textToBePresentInElementValue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titleIs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titleContains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visibilityOf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visibilityOfAllElements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visibilityOfAllElementsLocatedBy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 smtClean="0">
                <a:solidFill>
                  <a:srgbClr val="000000"/>
                </a:solidFill>
              </a:rPr>
              <a:t>visibilityOfElementLocated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6982"/>
            <a:ext cx="8520600" cy="540774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Fluent Wait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17755"/>
            <a:ext cx="8520600" cy="3851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fluent wait is used to tell the web driver to wait for a condition, as well as the </a:t>
            </a:r>
            <a:r>
              <a:rPr lang="en-US" b="1" dirty="0" smtClean="0">
                <a:solidFill>
                  <a:srgbClr val="000000"/>
                </a:solidFill>
              </a:rPr>
              <a:t>frequency </a:t>
            </a:r>
            <a:r>
              <a:rPr lang="en-US" dirty="0" smtClean="0">
                <a:solidFill>
                  <a:srgbClr val="000000"/>
                </a:solidFill>
              </a:rPr>
              <a:t>with </a:t>
            </a:r>
            <a:r>
              <a:rPr lang="en-US" dirty="0" smtClean="0">
                <a:solidFill>
                  <a:srgbClr val="000000"/>
                </a:solidFill>
              </a:rPr>
              <a:t>which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check the condition before throwing an "</a:t>
            </a:r>
            <a:r>
              <a:rPr lang="en-US" dirty="0" err="1" smtClean="0">
                <a:solidFill>
                  <a:srgbClr val="000000"/>
                </a:solidFill>
              </a:rPr>
              <a:t>ElementNotVisibleException</a:t>
            </a:r>
            <a:r>
              <a:rPr lang="en-US" dirty="0" smtClean="0">
                <a:solidFill>
                  <a:srgbClr val="000000"/>
                </a:solidFill>
              </a:rPr>
              <a:t>" exception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Frequency: </a:t>
            </a:r>
            <a:r>
              <a:rPr lang="en-US" dirty="0" smtClean="0">
                <a:solidFill>
                  <a:srgbClr val="000000"/>
                </a:solidFill>
              </a:rPr>
              <a:t>Setting up a repeat cycle with the time frame to verify/check the condition at the regular interval of </a:t>
            </a:r>
            <a:r>
              <a:rPr lang="en-US" dirty="0" smtClean="0">
                <a:solidFill>
                  <a:srgbClr val="000000"/>
                </a:solidFill>
              </a:rPr>
              <a:t>time.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Syntax</a:t>
            </a:r>
            <a:r>
              <a:rPr lang="en-US" b="1" dirty="0" smtClean="0">
                <a:solidFill>
                  <a:srgbClr val="000000"/>
                </a:solidFill>
              </a:rPr>
              <a:t>:-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73626" y="3106994"/>
            <a:ext cx="8268929" cy="58477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Wait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wait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= 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FluentWait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(WebDriver reference) 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withTimeout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(timeout, SECONDS) 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pollingEvery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(timeout, SECONDS) .ignoring(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Exception.class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51102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16" y="147484"/>
            <a:ext cx="8674984" cy="4581832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Consider the following Example :-</a:t>
            </a:r>
          </a:p>
          <a:p>
            <a:endParaRPr lang="en-IN" dirty="0" smtClean="0">
              <a:solidFill>
                <a:schemeClr val="accent2"/>
              </a:solidFill>
            </a:endParaRPr>
          </a:p>
          <a:p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Frequency </a:t>
            </a:r>
            <a:r>
              <a:rPr lang="en-US" sz="1600" dirty="0" smtClean="0">
                <a:solidFill>
                  <a:srgbClr val="000000"/>
                </a:solidFill>
              </a:rPr>
              <a:t>is set to 5 seconds and the maximum time is set to 30 seconds. Thus this means that it will check for the element on the web page at every 5 seconds for the maximum time of 30 seconds. If the element is located within this time frame it will perform the operations else it will throw an"</a:t>
            </a:r>
            <a:r>
              <a:rPr lang="en-US" sz="1600" b="1" dirty="0" smtClean="0">
                <a:solidFill>
                  <a:srgbClr val="000000"/>
                </a:solidFill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</a:rPr>
              <a:t>ElementNotVisibleException</a:t>
            </a:r>
            <a:r>
              <a:rPr lang="en-US" sz="1600" dirty="0" smtClean="0">
                <a:solidFill>
                  <a:srgbClr val="000000"/>
                </a:solidFill>
              </a:rPr>
              <a:t>“.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5641" y="540773"/>
            <a:ext cx="8811377" cy="193899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Wait&lt;WebDriver&gt; wait = new </a:t>
            </a:r>
            <a:r>
              <a:rPr lang="en-US" b="1" dirty="0" err="1" smtClean="0"/>
              <a:t>FluentWait</a:t>
            </a:r>
            <a:r>
              <a:rPr lang="en-US" b="1" dirty="0" smtClean="0"/>
              <a:t>&lt;WebDriver&gt;(driver) </a:t>
            </a:r>
            <a:endParaRPr lang="en-US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                                                            .</a:t>
            </a:r>
            <a:r>
              <a:rPr lang="en-US" b="1" dirty="0" err="1" smtClean="0"/>
              <a:t>withTimeout</a:t>
            </a:r>
            <a:r>
              <a:rPr lang="en-US" b="1" dirty="0" smtClean="0"/>
              <a:t>(30, </a:t>
            </a:r>
            <a:r>
              <a:rPr lang="en-US" b="1" dirty="0" err="1" smtClean="0"/>
              <a:t>TimeUnit.SECONDS</a:t>
            </a:r>
            <a:r>
              <a:rPr lang="en-US" b="1" dirty="0" smtClean="0"/>
              <a:t>) </a:t>
            </a:r>
            <a:endParaRPr lang="en-US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                                                              .</a:t>
            </a:r>
            <a:r>
              <a:rPr lang="en-US" b="1" dirty="0" err="1" smtClean="0"/>
              <a:t>pollingEvery</a:t>
            </a:r>
            <a:r>
              <a:rPr lang="en-US" b="1" dirty="0" smtClean="0"/>
              <a:t>(5, </a:t>
            </a:r>
            <a:r>
              <a:rPr lang="en-US" b="1" dirty="0" err="1" smtClean="0"/>
              <a:t>TimeUnit.SECONDS</a:t>
            </a:r>
            <a:r>
              <a:rPr lang="en-US" b="1" dirty="0" smtClean="0"/>
              <a:t>) </a:t>
            </a:r>
            <a:endParaRPr lang="en-US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                                                               .</a:t>
            </a:r>
            <a:r>
              <a:rPr lang="en-US" b="1" dirty="0" smtClean="0"/>
              <a:t>ignoring(</a:t>
            </a:r>
            <a:r>
              <a:rPr lang="en-US" b="1" dirty="0" err="1" smtClean="0"/>
              <a:t>NoSuchElementException.class</a:t>
            </a:r>
            <a:r>
              <a:rPr lang="en-US" b="1" dirty="0" smtClean="0"/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public WebElement apply(WebDriver driver ) </a:t>
            </a:r>
            <a:endParaRPr lang="en-US" sz="16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{ </a:t>
            </a:r>
            <a:r>
              <a:rPr lang="en-US" sz="1600" b="1" dirty="0" smtClean="0"/>
              <a:t>return </a:t>
            </a:r>
            <a:r>
              <a:rPr lang="en-US" sz="1600" b="1" dirty="0" err="1" smtClean="0"/>
              <a:t>driver.findElement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By.xpath</a:t>
            </a:r>
            <a:r>
              <a:rPr lang="en-US" sz="1600" b="1" dirty="0" smtClean="0"/>
              <a:t>("/html/body/div[1]/section/div[2]/div/div[1]/div/div[1]/div/div/div/div[2]/div[2]/div/div/div/div/div[1]/div/div/a/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"));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689</Words>
  <Application>Microsoft Office PowerPoint</Application>
  <PresentationFormat>On-screen Show (16:9)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Montserrat</vt:lpstr>
      <vt:lpstr>Roboto</vt:lpstr>
      <vt:lpstr>Monaco</vt:lpstr>
      <vt:lpstr>Lato</vt:lpstr>
      <vt:lpstr>Montserrat Light</vt:lpstr>
      <vt:lpstr>Playfair Display</vt:lpstr>
      <vt:lpstr>Coral</vt:lpstr>
      <vt:lpstr>Slide 1</vt:lpstr>
      <vt:lpstr>Introduction</vt:lpstr>
      <vt:lpstr>Need of wait</vt:lpstr>
      <vt:lpstr>Implicit Wait</vt:lpstr>
      <vt:lpstr>Explicit Wait  </vt:lpstr>
      <vt:lpstr>  </vt:lpstr>
      <vt:lpstr>Explicit Wait Conditions  </vt:lpstr>
      <vt:lpstr>Fluent Wait   </vt:lpstr>
      <vt:lpstr>  </vt:lpstr>
      <vt:lpstr>Difference between Implicit &amp; Explicit wait   </vt:lpstr>
      <vt:lpstr>Covered Till Now  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</cp:lastModifiedBy>
  <cp:revision>63</cp:revision>
  <dcterms:modified xsi:type="dcterms:W3CDTF">2018-03-12T13:33:51Z</dcterms:modified>
</cp:coreProperties>
</file>